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 id="2147483761" r:id="rId2"/>
  </p:sldMasterIdLst>
  <p:notesMasterIdLst>
    <p:notesMasterId r:id="rId23"/>
  </p:notesMasterIdLst>
  <p:handoutMasterIdLst>
    <p:handoutMasterId r:id="rId24"/>
  </p:handoutMasterIdLst>
  <p:sldIdLst>
    <p:sldId id="517" r:id="rId3"/>
    <p:sldId id="519" r:id="rId4"/>
    <p:sldId id="476" r:id="rId5"/>
    <p:sldId id="520" r:id="rId6"/>
    <p:sldId id="491" r:id="rId7"/>
    <p:sldId id="492" r:id="rId8"/>
    <p:sldId id="493" r:id="rId9"/>
    <p:sldId id="495" r:id="rId10"/>
    <p:sldId id="497" r:id="rId11"/>
    <p:sldId id="499" r:id="rId12"/>
    <p:sldId id="501" r:id="rId13"/>
    <p:sldId id="502" r:id="rId14"/>
    <p:sldId id="503" r:id="rId15"/>
    <p:sldId id="505" r:id="rId16"/>
    <p:sldId id="507" r:id="rId17"/>
    <p:sldId id="508" r:id="rId18"/>
    <p:sldId id="523" r:id="rId19"/>
    <p:sldId id="259" r:id="rId20"/>
    <p:sldId id="267" r:id="rId21"/>
    <p:sldId id="522" r:id="rId22"/>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40" autoAdjust="0"/>
    <p:restoredTop sz="95646" autoAdjust="0"/>
  </p:normalViewPr>
  <p:slideViewPr>
    <p:cSldViewPr>
      <p:cViewPr varScale="1">
        <p:scale>
          <a:sx n="70" d="100"/>
          <a:sy n="70" d="100"/>
        </p:scale>
        <p:origin x="14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3AE97-CE00-4F58-8CBA-B79A3FD26704}"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7212EC55-AF7F-4143-87B6-FBE9BA090CAD}">
      <dgm:prSet/>
      <dgm:spPr>
        <a:solidFill>
          <a:srgbClr val="FF6600"/>
        </a:solidFill>
      </dgm:spPr>
      <dgm:t>
        <a:bodyPr/>
        <a:lstStyle/>
        <a:p>
          <a:pPr>
            <a:defRPr b="1"/>
          </a:pPr>
          <a:r>
            <a:rPr lang="fr-FR" b="1" dirty="0"/>
            <a:t>Définition IA de Yann Le Cun.</a:t>
          </a:r>
          <a:endParaRPr lang="en-US" dirty="0"/>
        </a:p>
      </dgm:t>
    </dgm:pt>
    <dgm:pt modelId="{A6C93DF6-7609-434D-9E22-8F46D454B97D}" type="parTrans" cxnId="{A7C2E923-0760-4FC1-B9E5-677EB973B3B5}">
      <dgm:prSet/>
      <dgm:spPr/>
      <dgm:t>
        <a:bodyPr/>
        <a:lstStyle/>
        <a:p>
          <a:endParaRPr lang="en-US"/>
        </a:p>
      </dgm:t>
    </dgm:pt>
    <dgm:pt modelId="{1AD934FC-B973-40FE-8DD7-0D8D6C5DA5C9}" type="sibTrans" cxnId="{A7C2E923-0760-4FC1-B9E5-677EB973B3B5}">
      <dgm:prSet/>
      <dgm:spPr/>
      <dgm:t>
        <a:bodyPr/>
        <a:lstStyle/>
        <a:p>
          <a:endParaRPr lang="en-US"/>
        </a:p>
      </dgm:t>
    </dgm:pt>
    <dgm:pt modelId="{3FB3D476-2DE7-464B-B31D-CF6995592929}">
      <dgm:prSet/>
      <dgm:spPr>
        <a:solidFill>
          <a:schemeClr val="accent2">
            <a:lumMod val="20000"/>
            <a:lumOff val="80000"/>
            <a:alpha val="90000"/>
          </a:schemeClr>
        </a:solidFill>
      </dgm:spPr>
      <dgm:t>
        <a:bodyPr/>
        <a:lstStyle/>
        <a:p>
          <a:pPr algn="just"/>
          <a:r>
            <a:rPr lang="fr-FR" dirty="0"/>
            <a:t>« </a:t>
          </a:r>
          <a:r>
            <a:rPr lang="fr-FR" i="1" dirty="0"/>
            <a:t>Ensemble de techniques permettant à des machines d’accomplir des tâches et de résoudre des problèmes normalement réservés aux humains et à certains animaux. </a:t>
          </a:r>
          <a:r>
            <a:rPr lang="fr-FR" dirty="0"/>
            <a:t>»</a:t>
          </a:r>
          <a:endParaRPr lang="en-US" dirty="0"/>
        </a:p>
      </dgm:t>
    </dgm:pt>
    <dgm:pt modelId="{1305041D-27C3-41E0-A99F-BF4338C64720}" type="parTrans" cxnId="{E9A4C890-E9A0-4FAE-9EBA-2C04A55D8AA2}">
      <dgm:prSet/>
      <dgm:spPr/>
      <dgm:t>
        <a:bodyPr/>
        <a:lstStyle/>
        <a:p>
          <a:endParaRPr lang="en-US"/>
        </a:p>
      </dgm:t>
    </dgm:pt>
    <dgm:pt modelId="{EB952877-0B40-4CE0-A5F8-0DF7C781FC71}" type="sibTrans" cxnId="{E9A4C890-E9A0-4FAE-9EBA-2C04A55D8AA2}">
      <dgm:prSet/>
      <dgm:spPr/>
      <dgm:t>
        <a:bodyPr/>
        <a:lstStyle/>
        <a:p>
          <a:endParaRPr lang="en-US"/>
        </a:p>
      </dgm:t>
    </dgm:pt>
    <dgm:pt modelId="{862A3FFC-AA31-42E6-84CD-00E4BC634334}">
      <dgm:prSet/>
      <dgm:spPr>
        <a:solidFill>
          <a:schemeClr val="accent3">
            <a:lumMod val="75000"/>
          </a:schemeClr>
        </a:solidFill>
      </dgm:spPr>
      <dgm:t>
        <a:bodyPr/>
        <a:lstStyle/>
        <a:p>
          <a:pPr>
            <a:defRPr b="1"/>
          </a:pPr>
          <a:r>
            <a:rPr lang="fr-FR" b="1" dirty="0"/>
            <a:t>Définition du droit des brevets.</a:t>
          </a:r>
          <a:endParaRPr lang="en-US" dirty="0"/>
        </a:p>
      </dgm:t>
    </dgm:pt>
    <dgm:pt modelId="{E1D6E2C7-B851-43CC-8318-3C64C51ADD7C}" type="parTrans" cxnId="{0164C9E7-C8A9-4B19-9C97-9E7C9011EED2}">
      <dgm:prSet/>
      <dgm:spPr/>
      <dgm:t>
        <a:bodyPr/>
        <a:lstStyle/>
        <a:p>
          <a:endParaRPr lang="en-US"/>
        </a:p>
      </dgm:t>
    </dgm:pt>
    <dgm:pt modelId="{C076946A-F847-4C38-861A-E7A402F87E69}" type="sibTrans" cxnId="{0164C9E7-C8A9-4B19-9C97-9E7C9011EED2}">
      <dgm:prSet/>
      <dgm:spPr/>
      <dgm:t>
        <a:bodyPr/>
        <a:lstStyle/>
        <a:p>
          <a:endParaRPr lang="en-US"/>
        </a:p>
      </dgm:t>
    </dgm:pt>
    <dgm:pt modelId="{3344A508-4A83-4076-9E35-9A29EF87178A}">
      <dgm:prSet/>
      <dgm:spPr>
        <a:solidFill>
          <a:schemeClr val="accent2">
            <a:lumMod val="20000"/>
            <a:lumOff val="80000"/>
            <a:alpha val="90000"/>
          </a:schemeClr>
        </a:solidFill>
      </dgm:spPr>
      <dgm:t>
        <a:bodyPr/>
        <a:lstStyle/>
        <a:p>
          <a:pPr algn="just"/>
          <a:r>
            <a:rPr lang="fr-FR" dirty="0"/>
            <a:t>Le droit des brevets a pour rôle de favoriser la recherche dans le domaine de la technique afin de générer de l’innovation.</a:t>
          </a:r>
          <a:endParaRPr lang="en-US" dirty="0"/>
        </a:p>
      </dgm:t>
    </dgm:pt>
    <dgm:pt modelId="{B6955797-4F75-436C-8C84-D6FD624EC232}" type="parTrans" cxnId="{541C5BDA-F4E3-455E-97A4-2ADB917BE0E5}">
      <dgm:prSet/>
      <dgm:spPr/>
      <dgm:t>
        <a:bodyPr/>
        <a:lstStyle/>
        <a:p>
          <a:endParaRPr lang="en-US"/>
        </a:p>
      </dgm:t>
    </dgm:pt>
    <dgm:pt modelId="{9818BA7B-DD68-4E60-A513-A52CD87E1C72}" type="sibTrans" cxnId="{541C5BDA-F4E3-455E-97A4-2ADB917BE0E5}">
      <dgm:prSet/>
      <dgm:spPr/>
      <dgm:t>
        <a:bodyPr/>
        <a:lstStyle/>
        <a:p>
          <a:endParaRPr lang="en-US"/>
        </a:p>
      </dgm:t>
    </dgm:pt>
    <dgm:pt modelId="{4C527EC3-293D-0F45-AEBE-BBEA0726AE48}" type="pres">
      <dgm:prSet presAssocID="{6E23AE97-CE00-4F58-8CBA-B79A3FD26704}" presName="Name0" presStyleCnt="0">
        <dgm:presLayoutVars>
          <dgm:dir/>
          <dgm:animLvl val="lvl"/>
          <dgm:resizeHandles val="exact"/>
        </dgm:presLayoutVars>
      </dgm:prSet>
      <dgm:spPr/>
      <dgm:t>
        <a:bodyPr/>
        <a:lstStyle/>
        <a:p>
          <a:endParaRPr lang="fr-FR"/>
        </a:p>
      </dgm:t>
    </dgm:pt>
    <dgm:pt modelId="{16500207-03B1-134D-AEE0-45A184326FEF}" type="pres">
      <dgm:prSet presAssocID="{7212EC55-AF7F-4143-87B6-FBE9BA090CAD}" presName="linNode" presStyleCnt="0"/>
      <dgm:spPr/>
    </dgm:pt>
    <dgm:pt modelId="{2866C56C-C999-924C-A9D9-835DFD4537A9}" type="pres">
      <dgm:prSet presAssocID="{7212EC55-AF7F-4143-87B6-FBE9BA090CAD}" presName="parentText" presStyleLbl="alignNode1" presStyleIdx="0" presStyleCnt="2">
        <dgm:presLayoutVars>
          <dgm:chMax val="1"/>
          <dgm:bulletEnabled/>
        </dgm:presLayoutVars>
      </dgm:prSet>
      <dgm:spPr/>
      <dgm:t>
        <a:bodyPr/>
        <a:lstStyle/>
        <a:p>
          <a:endParaRPr lang="fr-FR"/>
        </a:p>
      </dgm:t>
    </dgm:pt>
    <dgm:pt modelId="{A629A1F3-F0D9-BC41-8345-D1AA690C2153}" type="pres">
      <dgm:prSet presAssocID="{7212EC55-AF7F-4143-87B6-FBE9BA090CAD}" presName="descendantText" presStyleLbl="alignAccFollowNode1" presStyleIdx="0" presStyleCnt="2">
        <dgm:presLayoutVars>
          <dgm:bulletEnabled/>
        </dgm:presLayoutVars>
      </dgm:prSet>
      <dgm:spPr/>
      <dgm:t>
        <a:bodyPr/>
        <a:lstStyle/>
        <a:p>
          <a:endParaRPr lang="fr-FR"/>
        </a:p>
      </dgm:t>
    </dgm:pt>
    <dgm:pt modelId="{CC2F7B86-B8FF-5C4C-A118-0B456A6600A6}" type="pres">
      <dgm:prSet presAssocID="{1AD934FC-B973-40FE-8DD7-0D8D6C5DA5C9}" presName="sp" presStyleCnt="0"/>
      <dgm:spPr/>
    </dgm:pt>
    <dgm:pt modelId="{48E49CE8-D045-9B4D-ADD9-9F8B0B350D1D}" type="pres">
      <dgm:prSet presAssocID="{862A3FFC-AA31-42E6-84CD-00E4BC634334}" presName="linNode" presStyleCnt="0"/>
      <dgm:spPr/>
    </dgm:pt>
    <dgm:pt modelId="{58E06995-98ED-5546-B0FC-07ECC38A0CA1}" type="pres">
      <dgm:prSet presAssocID="{862A3FFC-AA31-42E6-84CD-00E4BC634334}" presName="parentText" presStyleLbl="alignNode1" presStyleIdx="1" presStyleCnt="2">
        <dgm:presLayoutVars>
          <dgm:chMax val="1"/>
          <dgm:bulletEnabled/>
        </dgm:presLayoutVars>
      </dgm:prSet>
      <dgm:spPr/>
      <dgm:t>
        <a:bodyPr/>
        <a:lstStyle/>
        <a:p>
          <a:endParaRPr lang="fr-FR"/>
        </a:p>
      </dgm:t>
    </dgm:pt>
    <dgm:pt modelId="{24A988A6-4095-D14E-9CD0-561D83441F31}" type="pres">
      <dgm:prSet presAssocID="{862A3FFC-AA31-42E6-84CD-00E4BC634334}" presName="descendantText" presStyleLbl="alignAccFollowNode1" presStyleIdx="1" presStyleCnt="2">
        <dgm:presLayoutVars>
          <dgm:bulletEnabled/>
        </dgm:presLayoutVars>
      </dgm:prSet>
      <dgm:spPr/>
      <dgm:t>
        <a:bodyPr/>
        <a:lstStyle/>
        <a:p>
          <a:endParaRPr lang="fr-FR"/>
        </a:p>
      </dgm:t>
    </dgm:pt>
  </dgm:ptLst>
  <dgm:cxnLst>
    <dgm:cxn modelId="{30339778-1B30-4649-A707-AB9E7F232BB3}" type="presOf" srcId="{7212EC55-AF7F-4143-87B6-FBE9BA090CAD}" destId="{2866C56C-C999-924C-A9D9-835DFD4537A9}" srcOrd="0" destOrd="0" presId="urn:microsoft.com/office/officeart/2016/7/layout/VerticalSolidActionList"/>
    <dgm:cxn modelId="{0164C9E7-C8A9-4B19-9C97-9E7C9011EED2}" srcId="{6E23AE97-CE00-4F58-8CBA-B79A3FD26704}" destId="{862A3FFC-AA31-42E6-84CD-00E4BC634334}" srcOrd="1" destOrd="0" parTransId="{E1D6E2C7-B851-43CC-8318-3C64C51ADD7C}" sibTransId="{C076946A-F847-4C38-861A-E7A402F87E69}"/>
    <dgm:cxn modelId="{A6BC8926-6DA9-7347-90F0-3A9BFD33D27F}" type="presOf" srcId="{6E23AE97-CE00-4F58-8CBA-B79A3FD26704}" destId="{4C527EC3-293D-0F45-AEBE-BBEA0726AE48}" srcOrd="0" destOrd="0" presId="urn:microsoft.com/office/officeart/2016/7/layout/VerticalSolidActionList"/>
    <dgm:cxn modelId="{5E258480-8698-9C4D-B5C6-225CA272B962}" type="presOf" srcId="{862A3FFC-AA31-42E6-84CD-00E4BC634334}" destId="{58E06995-98ED-5546-B0FC-07ECC38A0CA1}" srcOrd="0" destOrd="0" presId="urn:microsoft.com/office/officeart/2016/7/layout/VerticalSolidActionList"/>
    <dgm:cxn modelId="{A7C2E923-0760-4FC1-B9E5-677EB973B3B5}" srcId="{6E23AE97-CE00-4F58-8CBA-B79A3FD26704}" destId="{7212EC55-AF7F-4143-87B6-FBE9BA090CAD}" srcOrd="0" destOrd="0" parTransId="{A6C93DF6-7609-434D-9E22-8F46D454B97D}" sibTransId="{1AD934FC-B973-40FE-8DD7-0D8D6C5DA5C9}"/>
    <dgm:cxn modelId="{E9A4C890-E9A0-4FAE-9EBA-2C04A55D8AA2}" srcId="{7212EC55-AF7F-4143-87B6-FBE9BA090CAD}" destId="{3FB3D476-2DE7-464B-B31D-CF6995592929}" srcOrd="0" destOrd="0" parTransId="{1305041D-27C3-41E0-A99F-BF4338C64720}" sibTransId="{EB952877-0B40-4CE0-A5F8-0DF7C781FC71}"/>
    <dgm:cxn modelId="{CCC2AC99-4B93-BD46-A02A-6E96647EC1BD}" type="presOf" srcId="{3344A508-4A83-4076-9E35-9A29EF87178A}" destId="{24A988A6-4095-D14E-9CD0-561D83441F31}" srcOrd="0" destOrd="0" presId="urn:microsoft.com/office/officeart/2016/7/layout/VerticalSolidActionList"/>
    <dgm:cxn modelId="{B5BC823F-C511-BE42-AF2D-4091A8DF5EFE}" type="presOf" srcId="{3FB3D476-2DE7-464B-B31D-CF6995592929}" destId="{A629A1F3-F0D9-BC41-8345-D1AA690C2153}" srcOrd="0" destOrd="0" presId="urn:microsoft.com/office/officeart/2016/7/layout/VerticalSolidActionList"/>
    <dgm:cxn modelId="{541C5BDA-F4E3-455E-97A4-2ADB917BE0E5}" srcId="{862A3FFC-AA31-42E6-84CD-00E4BC634334}" destId="{3344A508-4A83-4076-9E35-9A29EF87178A}" srcOrd="0" destOrd="0" parTransId="{B6955797-4F75-436C-8C84-D6FD624EC232}" sibTransId="{9818BA7B-DD68-4E60-A513-A52CD87E1C72}"/>
    <dgm:cxn modelId="{DF22CC1C-5D8A-6946-9C86-A902DBC2FEEE}" type="presParOf" srcId="{4C527EC3-293D-0F45-AEBE-BBEA0726AE48}" destId="{16500207-03B1-134D-AEE0-45A184326FEF}" srcOrd="0" destOrd="0" presId="urn:microsoft.com/office/officeart/2016/7/layout/VerticalSolidActionList"/>
    <dgm:cxn modelId="{C5CBB03C-E275-B040-9B98-8DB316CB7C51}" type="presParOf" srcId="{16500207-03B1-134D-AEE0-45A184326FEF}" destId="{2866C56C-C999-924C-A9D9-835DFD4537A9}" srcOrd="0" destOrd="0" presId="urn:microsoft.com/office/officeart/2016/7/layout/VerticalSolidActionList"/>
    <dgm:cxn modelId="{4DFC827A-6B7C-5D49-A05D-05E8B70263D6}" type="presParOf" srcId="{16500207-03B1-134D-AEE0-45A184326FEF}" destId="{A629A1F3-F0D9-BC41-8345-D1AA690C2153}" srcOrd="1" destOrd="0" presId="urn:microsoft.com/office/officeart/2016/7/layout/VerticalSolidActionList"/>
    <dgm:cxn modelId="{3C6C489B-3264-2040-8099-BB4285F6C3AD}" type="presParOf" srcId="{4C527EC3-293D-0F45-AEBE-BBEA0726AE48}" destId="{CC2F7B86-B8FF-5C4C-A118-0B456A6600A6}" srcOrd="1" destOrd="0" presId="urn:microsoft.com/office/officeart/2016/7/layout/VerticalSolidActionList"/>
    <dgm:cxn modelId="{80FF1910-B063-024B-BC7D-023A2B020E43}" type="presParOf" srcId="{4C527EC3-293D-0F45-AEBE-BBEA0726AE48}" destId="{48E49CE8-D045-9B4D-ADD9-9F8B0B350D1D}" srcOrd="2" destOrd="0" presId="urn:microsoft.com/office/officeart/2016/7/layout/VerticalSolidActionList"/>
    <dgm:cxn modelId="{9C1BBD95-083D-5C40-9599-25FC47C10F7A}" type="presParOf" srcId="{48E49CE8-D045-9B4D-ADD9-9F8B0B350D1D}" destId="{58E06995-98ED-5546-B0FC-07ECC38A0CA1}" srcOrd="0" destOrd="0" presId="urn:microsoft.com/office/officeart/2016/7/layout/VerticalSolidActionList"/>
    <dgm:cxn modelId="{617929C2-9DA7-3541-9C99-3A863887B309}" type="presParOf" srcId="{48E49CE8-D045-9B4D-ADD9-9F8B0B350D1D}" destId="{24A988A6-4095-D14E-9CD0-561D83441F3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12D3E9-1C30-4971-BDC4-3FBE430D4351}"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362D4BB6-CE7F-4E95-95B5-1D13D3335FDD}">
      <dgm:prSet custT="1"/>
      <dgm:spPr>
        <a:solidFill>
          <a:srgbClr val="FF6600"/>
        </a:solidFill>
      </dgm:spPr>
      <dgm:t>
        <a:bodyPr/>
        <a:lstStyle/>
        <a:p>
          <a:pPr>
            <a:lnSpc>
              <a:spcPct val="100000"/>
            </a:lnSpc>
          </a:pPr>
          <a:r>
            <a:rPr lang="en-US" sz="1800" dirty="0"/>
            <a:t>Augmentation </a:t>
          </a:r>
          <a:r>
            <a:rPr lang="en-US" sz="1800" dirty="0" err="1"/>
            <a:t>importante</a:t>
          </a:r>
          <a:r>
            <a:rPr lang="en-US" sz="1800" dirty="0"/>
            <a:t> des </a:t>
          </a:r>
          <a:r>
            <a:rPr lang="en-US" sz="1800" dirty="0" err="1"/>
            <a:t>demandes</a:t>
          </a:r>
          <a:r>
            <a:rPr lang="en-US" sz="1800" dirty="0"/>
            <a:t> </a:t>
          </a:r>
          <a:r>
            <a:rPr lang="en-US" sz="1800" dirty="0" err="1"/>
            <a:t>déposées</a:t>
          </a:r>
          <a:r>
            <a:rPr lang="en-US" sz="1800" dirty="0"/>
            <a:t> </a:t>
          </a:r>
          <a:r>
            <a:rPr lang="en-US" sz="1800" dirty="0" err="1"/>
            <a:t>auprès</a:t>
          </a:r>
          <a:r>
            <a:rPr lang="en-US" sz="1800" dirty="0"/>
            <a:t> de </a:t>
          </a:r>
          <a:r>
            <a:rPr lang="en-US" sz="1800" dirty="0" err="1"/>
            <a:t>l'Office</a:t>
          </a:r>
          <a:r>
            <a:rPr lang="en-US" sz="1800" dirty="0"/>
            <a:t> </a:t>
          </a:r>
          <a:r>
            <a:rPr lang="en-US" sz="1800" dirty="0" err="1"/>
            <a:t>européen</a:t>
          </a:r>
          <a:r>
            <a:rPr lang="en-US" sz="1800" dirty="0"/>
            <a:t> des brevets (OEB).</a:t>
          </a:r>
        </a:p>
      </dgm:t>
    </dgm:pt>
    <dgm:pt modelId="{3451A209-E22C-448C-BFD6-8BF3C2D95E2C}" type="parTrans" cxnId="{2AD12DDB-8C49-48F3-92A7-A4BC9713C119}">
      <dgm:prSet/>
      <dgm:spPr/>
      <dgm:t>
        <a:bodyPr/>
        <a:lstStyle/>
        <a:p>
          <a:endParaRPr lang="en-US" sz="1600"/>
        </a:p>
      </dgm:t>
    </dgm:pt>
    <dgm:pt modelId="{E8D3EABF-A49D-4888-A0AC-D3562C0A5934}" type="sibTrans" cxnId="{2AD12DDB-8C49-48F3-92A7-A4BC9713C119}">
      <dgm:prSet/>
      <dgm:spPr/>
      <dgm:t>
        <a:bodyPr/>
        <a:lstStyle/>
        <a:p>
          <a:endParaRPr lang="en-US" sz="1600"/>
        </a:p>
      </dgm:t>
    </dgm:pt>
    <dgm:pt modelId="{129C5760-E593-426C-9796-75C29704CC7B}">
      <dgm:prSet custT="1"/>
      <dgm:spPr>
        <a:solidFill>
          <a:schemeClr val="accent2">
            <a:lumMod val="20000"/>
            <a:lumOff val="80000"/>
            <a:alpha val="90000"/>
          </a:schemeClr>
        </a:solidFill>
      </dgm:spPr>
      <dgm:t>
        <a:bodyPr/>
        <a:lstStyle/>
        <a:p>
          <a:pPr>
            <a:lnSpc>
              <a:spcPct val="100000"/>
            </a:lnSpc>
          </a:pPr>
          <a:r>
            <a:rPr lang="en-US" sz="1500" dirty="0" err="1"/>
            <a:t>Demandes</a:t>
          </a:r>
          <a:r>
            <a:rPr lang="en-US" sz="1500" dirty="0"/>
            <a:t> </a:t>
          </a:r>
          <a:r>
            <a:rPr lang="en-US" sz="1500" dirty="0" err="1"/>
            <a:t>portant</a:t>
          </a:r>
          <a:r>
            <a:rPr lang="en-US" sz="1500" dirty="0"/>
            <a:t> sur des techniques </a:t>
          </a:r>
          <a:r>
            <a:rPr lang="en-US" sz="1500" dirty="0" err="1"/>
            <a:t>directement</a:t>
          </a:r>
          <a:r>
            <a:rPr lang="en-US" sz="1500" dirty="0"/>
            <a:t> </a:t>
          </a:r>
          <a:r>
            <a:rPr lang="en-US" sz="1500" dirty="0" err="1"/>
            <a:t>centrées</a:t>
          </a:r>
          <a:r>
            <a:rPr lang="en-US" sz="1500" dirty="0"/>
            <a:t> sur le </a:t>
          </a:r>
          <a:r>
            <a:rPr lang="en-US" sz="1500" dirty="0" err="1"/>
            <a:t>développement</a:t>
          </a:r>
          <a:r>
            <a:rPr lang="en-US" sz="1500" dirty="0"/>
            <a:t> de </a:t>
          </a:r>
          <a:r>
            <a:rPr lang="en-US" sz="1500" dirty="0" err="1"/>
            <a:t>l’IA</a:t>
          </a:r>
          <a:r>
            <a:rPr lang="en-US" sz="1500" dirty="0"/>
            <a:t>.</a:t>
          </a:r>
        </a:p>
      </dgm:t>
    </dgm:pt>
    <dgm:pt modelId="{694279BB-13A7-4D45-ACC6-EDF1CECABD3D}" type="parTrans" cxnId="{04830E7A-D5B4-4FDE-939F-B9BABD99E3EF}">
      <dgm:prSet/>
      <dgm:spPr/>
      <dgm:t>
        <a:bodyPr/>
        <a:lstStyle/>
        <a:p>
          <a:endParaRPr lang="en-US" sz="1600"/>
        </a:p>
      </dgm:t>
    </dgm:pt>
    <dgm:pt modelId="{054DE83D-3598-4133-AE36-E0B47406586C}" type="sibTrans" cxnId="{04830E7A-D5B4-4FDE-939F-B9BABD99E3EF}">
      <dgm:prSet/>
      <dgm:spPr/>
      <dgm:t>
        <a:bodyPr/>
        <a:lstStyle/>
        <a:p>
          <a:endParaRPr lang="en-US" sz="1600"/>
        </a:p>
      </dgm:t>
    </dgm:pt>
    <dgm:pt modelId="{5442C91C-6108-47FA-A320-410DBAE4F131}">
      <dgm:prSet custT="1"/>
      <dgm:spPr>
        <a:solidFill>
          <a:schemeClr val="accent2">
            <a:lumMod val="20000"/>
            <a:lumOff val="80000"/>
            <a:alpha val="90000"/>
          </a:schemeClr>
        </a:solidFill>
      </dgm:spPr>
      <dgm:t>
        <a:bodyPr/>
        <a:lstStyle/>
        <a:p>
          <a:pPr>
            <a:lnSpc>
              <a:spcPct val="100000"/>
            </a:lnSpc>
          </a:pPr>
          <a:r>
            <a:rPr lang="en-US" sz="1500" dirty="0" err="1"/>
            <a:t>Demande</a:t>
          </a:r>
          <a:r>
            <a:rPr lang="en-US" sz="1500" dirty="0"/>
            <a:t> </a:t>
          </a:r>
          <a:r>
            <a:rPr lang="en-US" sz="1500" dirty="0" err="1"/>
            <a:t>portant</a:t>
          </a:r>
          <a:r>
            <a:rPr lang="en-US" sz="1500" dirty="0"/>
            <a:t> sur IA </a:t>
          </a:r>
          <a:r>
            <a:rPr lang="en-US" sz="1500" dirty="0" err="1"/>
            <a:t>appliquée</a:t>
          </a:r>
          <a:r>
            <a:rPr lang="en-US" sz="1500" dirty="0"/>
            <a:t> à des </a:t>
          </a:r>
          <a:r>
            <a:rPr lang="en-US" sz="1500" dirty="0" err="1"/>
            <a:t>domaines</a:t>
          </a:r>
          <a:r>
            <a:rPr lang="en-US" sz="1500" dirty="0"/>
            <a:t> techniques divers (on </a:t>
          </a:r>
          <a:r>
            <a:rPr lang="en-US" sz="1500" dirty="0" err="1"/>
            <a:t>évoque</a:t>
          </a:r>
          <a:r>
            <a:rPr lang="en-US" sz="1500" dirty="0"/>
            <a:t> à </a:t>
          </a:r>
          <a:r>
            <a:rPr lang="en-US" sz="1500" dirty="0" err="1"/>
            <a:t>ce</a:t>
          </a:r>
          <a:r>
            <a:rPr lang="en-US" sz="1500" dirty="0"/>
            <a:t> </a:t>
          </a:r>
          <a:r>
            <a:rPr lang="en-US" sz="1500" dirty="0" err="1"/>
            <a:t>sujet</a:t>
          </a:r>
          <a:r>
            <a:rPr lang="en-US" sz="1500" dirty="0"/>
            <a:t> </a:t>
          </a:r>
          <a:r>
            <a:rPr lang="en-US" sz="1500" dirty="0" err="1"/>
            <a:t>une</a:t>
          </a:r>
          <a:r>
            <a:rPr lang="en-US" sz="1500" dirty="0"/>
            <a:t> « </a:t>
          </a:r>
          <a:r>
            <a:rPr lang="en-US" sz="1500" dirty="0" err="1"/>
            <a:t>quatrième</a:t>
          </a:r>
          <a:r>
            <a:rPr lang="en-US" sz="1500" dirty="0"/>
            <a:t> </a:t>
          </a:r>
          <a:r>
            <a:rPr lang="en-US" sz="1500" dirty="0" err="1"/>
            <a:t>révolution</a:t>
          </a:r>
          <a:r>
            <a:rPr lang="en-US" sz="1500" dirty="0"/>
            <a:t> </a:t>
          </a:r>
          <a:r>
            <a:rPr lang="en-US" sz="1500" dirty="0" err="1"/>
            <a:t>industrielle</a:t>
          </a:r>
          <a:r>
            <a:rPr lang="en-US" sz="1500" dirty="0"/>
            <a:t> »). </a:t>
          </a:r>
        </a:p>
      </dgm:t>
    </dgm:pt>
    <dgm:pt modelId="{ADA5888A-2228-4199-83C5-A7C53B90C4EE}" type="parTrans" cxnId="{4E2E82AE-685B-4626-9ADC-613D69E35E15}">
      <dgm:prSet/>
      <dgm:spPr/>
      <dgm:t>
        <a:bodyPr/>
        <a:lstStyle/>
        <a:p>
          <a:endParaRPr lang="en-US" sz="1600"/>
        </a:p>
      </dgm:t>
    </dgm:pt>
    <dgm:pt modelId="{66798422-10FE-4051-9900-29D1D424523D}" type="sibTrans" cxnId="{4E2E82AE-685B-4626-9ADC-613D69E35E15}">
      <dgm:prSet/>
      <dgm:spPr/>
      <dgm:t>
        <a:bodyPr/>
        <a:lstStyle/>
        <a:p>
          <a:endParaRPr lang="en-US" sz="1600"/>
        </a:p>
      </dgm:t>
    </dgm:pt>
    <dgm:pt modelId="{AC0DAE5A-7445-4482-A89F-9287B48E8C9F}">
      <dgm:prSet custT="1"/>
      <dgm:spPr>
        <a:solidFill>
          <a:schemeClr val="accent3">
            <a:lumMod val="75000"/>
          </a:schemeClr>
        </a:solidFill>
      </dgm:spPr>
      <dgm:t>
        <a:bodyPr/>
        <a:lstStyle/>
        <a:p>
          <a:pPr>
            <a:lnSpc>
              <a:spcPct val="100000"/>
            </a:lnSpc>
          </a:pPr>
          <a:r>
            <a:rPr lang="en-US" sz="1800"/>
            <a:t>Questions de l’inventeur relève de la seconde catégorie : </a:t>
          </a:r>
        </a:p>
      </dgm:t>
    </dgm:pt>
    <dgm:pt modelId="{EB7235D8-C353-4A6A-953C-2B2CCDFA2116}" type="parTrans" cxnId="{0EB31D71-8418-4C8A-8CDA-4647D6190B16}">
      <dgm:prSet/>
      <dgm:spPr/>
      <dgm:t>
        <a:bodyPr/>
        <a:lstStyle/>
        <a:p>
          <a:endParaRPr lang="en-US" sz="1600"/>
        </a:p>
      </dgm:t>
    </dgm:pt>
    <dgm:pt modelId="{507B364C-F01B-4B5F-97FF-822BA1532A1D}" type="sibTrans" cxnId="{0EB31D71-8418-4C8A-8CDA-4647D6190B16}">
      <dgm:prSet/>
      <dgm:spPr/>
      <dgm:t>
        <a:bodyPr/>
        <a:lstStyle/>
        <a:p>
          <a:endParaRPr lang="en-US" sz="1600"/>
        </a:p>
      </dgm:t>
    </dgm:pt>
    <dgm:pt modelId="{104378C1-6AF2-4EE0-A1FD-63D8235E924B}">
      <dgm:prSet custT="1"/>
      <dgm:spPr>
        <a:solidFill>
          <a:schemeClr val="accent2">
            <a:lumMod val="20000"/>
            <a:lumOff val="80000"/>
            <a:alpha val="90000"/>
          </a:schemeClr>
        </a:solidFill>
      </dgm:spPr>
      <dgm:t>
        <a:bodyPr/>
        <a:lstStyle/>
        <a:p>
          <a:pPr>
            <a:lnSpc>
              <a:spcPct val="100000"/>
            </a:lnSpc>
          </a:pPr>
          <a:r>
            <a:rPr lang="en-US" sz="1800" dirty="0"/>
            <a:t>1°) L’IA </a:t>
          </a:r>
          <a:r>
            <a:rPr lang="en-US" sz="1800" dirty="0" err="1"/>
            <a:t>peut-elle</a:t>
          </a:r>
          <a:r>
            <a:rPr lang="en-US" sz="1800" dirty="0"/>
            <a:t> </a:t>
          </a:r>
          <a:r>
            <a:rPr lang="en-US" sz="1800" dirty="0" err="1"/>
            <a:t>détenir</a:t>
          </a:r>
          <a:r>
            <a:rPr lang="en-US" sz="1800" dirty="0"/>
            <a:t> </a:t>
          </a:r>
          <a:r>
            <a:rPr lang="en-US" sz="1800" dirty="0" err="1"/>
            <a:t>l’invention</a:t>
          </a:r>
          <a:r>
            <a:rPr lang="en-US" sz="1800" dirty="0"/>
            <a:t> ?</a:t>
          </a:r>
        </a:p>
      </dgm:t>
    </dgm:pt>
    <dgm:pt modelId="{163AF55B-8EA4-4FA0-92A3-3C26E3324F89}" type="parTrans" cxnId="{924F3FD0-F4DF-4C17-B762-0E954236D492}">
      <dgm:prSet/>
      <dgm:spPr/>
      <dgm:t>
        <a:bodyPr/>
        <a:lstStyle/>
        <a:p>
          <a:endParaRPr lang="en-US" sz="1600"/>
        </a:p>
      </dgm:t>
    </dgm:pt>
    <dgm:pt modelId="{2D8963F2-096C-403C-81F6-F36E1A51B2A0}" type="sibTrans" cxnId="{924F3FD0-F4DF-4C17-B762-0E954236D492}">
      <dgm:prSet/>
      <dgm:spPr/>
      <dgm:t>
        <a:bodyPr/>
        <a:lstStyle/>
        <a:p>
          <a:endParaRPr lang="en-US" sz="1600"/>
        </a:p>
      </dgm:t>
    </dgm:pt>
    <dgm:pt modelId="{16CBC331-D9B2-4086-9B51-FCDC87BF741B}">
      <dgm:prSet custT="1"/>
      <dgm:spPr>
        <a:solidFill>
          <a:schemeClr val="accent2">
            <a:lumMod val="20000"/>
            <a:lumOff val="80000"/>
            <a:alpha val="90000"/>
          </a:schemeClr>
        </a:solidFill>
      </dgm:spPr>
      <dgm:t>
        <a:bodyPr/>
        <a:lstStyle/>
        <a:p>
          <a:pPr>
            <a:lnSpc>
              <a:spcPct val="100000"/>
            </a:lnSpc>
          </a:pPr>
          <a:r>
            <a:rPr lang="en-US" sz="1800"/>
            <a:t>2°) L’IA peut-elle créer l’invention ?</a:t>
          </a:r>
        </a:p>
      </dgm:t>
    </dgm:pt>
    <dgm:pt modelId="{6666260C-A732-4DB3-8CB9-8DD1ED8C348B}" type="parTrans" cxnId="{F801B3E1-C0C2-490B-9871-FBF315196F02}">
      <dgm:prSet/>
      <dgm:spPr/>
      <dgm:t>
        <a:bodyPr/>
        <a:lstStyle/>
        <a:p>
          <a:endParaRPr lang="en-US" sz="1600"/>
        </a:p>
      </dgm:t>
    </dgm:pt>
    <dgm:pt modelId="{2AF52EDF-5C37-48F2-A184-10905CC46972}" type="sibTrans" cxnId="{F801B3E1-C0C2-490B-9871-FBF315196F02}">
      <dgm:prSet/>
      <dgm:spPr/>
      <dgm:t>
        <a:bodyPr/>
        <a:lstStyle/>
        <a:p>
          <a:endParaRPr lang="en-US" sz="1600"/>
        </a:p>
      </dgm:t>
    </dgm:pt>
    <dgm:pt modelId="{CD054F4B-70F5-9241-95D2-2DF5F6200FCE}" type="pres">
      <dgm:prSet presAssocID="{5E12D3E9-1C30-4971-BDC4-3FBE430D4351}" presName="Name0" presStyleCnt="0">
        <dgm:presLayoutVars>
          <dgm:dir/>
          <dgm:animLvl val="lvl"/>
          <dgm:resizeHandles val="exact"/>
        </dgm:presLayoutVars>
      </dgm:prSet>
      <dgm:spPr/>
      <dgm:t>
        <a:bodyPr/>
        <a:lstStyle/>
        <a:p>
          <a:endParaRPr lang="fr-FR"/>
        </a:p>
      </dgm:t>
    </dgm:pt>
    <dgm:pt modelId="{81EC9D19-643A-3B47-AF42-30DF4774DF60}" type="pres">
      <dgm:prSet presAssocID="{362D4BB6-CE7F-4E95-95B5-1D13D3335FDD}" presName="linNode" presStyleCnt="0"/>
      <dgm:spPr/>
    </dgm:pt>
    <dgm:pt modelId="{1C6AAEE8-9248-6244-BD9A-B388E7CD4A7E}" type="pres">
      <dgm:prSet presAssocID="{362D4BB6-CE7F-4E95-95B5-1D13D3335FDD}" presName="parentText" presStyleLbl="node1" presStyleIdx="0" presStyleCnt="2">
        <dgm:presLayoutVars>
          <dgm:chMax val="1"/>
          <dgm:bulletEnabled val="1"/>
        </dgm:presLayoutVars>
      </dgm:prSet>
      <dgm:spPr/>
      <dgm:t>
        <a:bodyPr/>
        <a:lstStyle/>
        <a:p>
          <a:endParaRPr lang="fr-FR"/>
        </a:p>
      </dgm:t>
    </dgm:pt>
    <dgm:pt modelId="{F555126C-1B8C-2445-A8C4-F06B37979BF7}" type="pres">
      <dgm:prSet presAssocID="{362D4BB6-CE7F-4E95-95B5-1D13D3335FDD}" presName="descendantText" presStyleLbl="alignAccFollowNode1" presStyleIdx="0" presStyleCnt="2">
        <dgm:presLayoutVars>
          <dgm:bulletEnabled val="1"/>
        </dgm:presLayoutVars>
      </dgm:prSet>
      <dgm:spPr/>
      <dgm:t>
        <a:bodyPr/>
        <a:lstStyle/>
        <a:p>
          <a:endParaRPr lang="fr-FR"/>
        </a:p>
      </dgm:t>
    </dgm:pt>
    <dgm:pt modelId="{E4EA9C2E-7C4B-4E41-AD12-1931501B14C7}" type="pres">
      <dgm:prSet presAssocID="{E8D3EABF-A49D-4888-A0AC-D3562C0A5934}" presName="sp" presStyleCnt="0"/>
      <dgm:spPr/>
    </dgm:pt>
    <dgm:pt modelId="{003BA014-50A5-744C-863F-51F878CA2F2A}" type="pres">
      <dgm:prSet presAssocID="{AC0DAE5A-7445-4482-A89F-9287B48E8C9F}" presName="linNode" presStyleCnt="0"/>
      <dgm:spPr/>
    </dgm:pt>
    <dgm:pt modelId="{2FCB25FC-4B84-B64C-BE9D-E4F631532313}" type="pres">
      <dgm:prSet presAssocID="{AC0DAE5A-7445-4482-A89F-9287B48E8C9F}" presName="parentText" presStyleLbl="node1" presStyleIdx="1" presStyleCnt="2" custLinFactNeighborX="-22" custLinFactNeighborY="2949">
        <dgm:presLayoutVars>
          <dgm:chMax val="1"/>
          <dgm:bulletEnabled val="1"/>
        </dgm:presLayoutVars>
      </dgm:prSet>
      <dgm:spPr/>
      <dgm:t>
        <a:bodyPr/>
        <a:lstStyle/>
        <a:p>
          <a:endParaRPr lang="fr-FR"/>
        </a:p>
      </dgm:t>
    </dgm:pt>
    <dgm:pt modelId="{B125C49F-C661-2646-83A2-FA8638ED1670}" type="pres">
      <dgm:prSet presAssocID="{AC0DAE5A-7445-4482-A89F-9287B48E8C9F}" presName="descendantText" presStyleLbl="alignAccFollowNode1" presStyleIdx="1" presStyleCnt="2">
        <dgm:presLayoutVars>
          <dgm:bulletEnabled val="1"/>
        </dgm:presLayoutVars>
      </dgm:prSet>
      <dgm:spPr/>
      <dgm:t>
        <a:bodyPr/>
        <a:lstStyle/>
        <a:p>
          <a:endParaRPr lang="fr-FR"/>
        </a:p>
      </dgm:t>
    </dgm:pt>
  </dgm:ptLst>
  <dgm:cxnLst>
    <dgm:cxn modelId="{4E2E82AE-685B-4626-9ADC-613D69E35E15}" srcId="{362D4BB6-CE7F-4E95-95B5-1D13D3335FDD}" destId="{5442C91C-6108-47FA-A320-410DBAE4F131}" srcOrd="1" destOrd="0" parTransId="{ADA5888A-2228-4199-83C5-A7C53B90C4EE}" sibTransId="{66798422-10FE-4051-9900-29D1D424523D}"/>
    <dgm:cxn modelId="{924F3FD0-F4DF-4C17-B762-0E954236D492}" srcId="{AC0DAE5A-7445-4482-A89F-9287B48E8C9F}" destId="{104378C1-6AF2-4EE0-A1FD-63D8235E924B}" srcOrd="0" destOrd="0" parTransId="{163AF55B-8EA4-4FA0-92A3-3C26E3324F89}" sibTransId="{2D8963F2-096C-403C-81F6-F36E1A51B2A0}"/>
    <dgm:cxn modelId="{40E32EEE-8B3C-FC4A-8C1C-70D905039FE1}" type="presOf" srcId="{5E12D3E9-1C30-4971-BDC4-3FBE430D4351}" destId="{CD054F4B-70F5-9241-95D2-2DF5F6200FCE}" srcOrd="0" destOrd="0" presId="urn:microsoft.com/office/officeart/2005/8/layout/vList5"/>
    <dgm:cxn modelId="{05CEA78E-42D4-214A-8A62-4431C3DF862C}" type="presOf" srcId="{129C5760-E593-426C-9796-75C29704CC7B}" destId="{F555126C-1B8C-2445-A8C4-F06B37979BF7}" srcOrd="0" destOrd="0" presId="urn:microsoft.com/office/officeart/2005/8/layout/vList5"/>
    <dgm:cxn modelId="{DD0079DE-6348-764D-9019-0BF9D5C116B7}" type="presOf" srcId="{104378C1-6AF2-4EE0-A1FD-63D8235E924B}" destId="{B125C49F-C661-2646-83A2-FA8638ED1670}" srcOrd="0" destOrd="0" presId="urn:microsoft.com/office/officeart/2005/8/layout/vList5"/>
    <dgm:cxn modelId="{04830E7A-D5B4-4FDE-939F-B9BABD99E3EF}" srcId="{362D4BB6-CE7F-4E95-95B5-1D13D3335FDD}" destId="{129C5760-E593-426C-9796-75C29704CC7B}" srcOrd="0" destOrd="0" parTransId="{694279BB-13A7-4D45-ACC6-EDF1CECABD3D}" sibTransId="{054DE83D-3598-4133-AE36-E0B47406586C}"/>
    <dgm:cxn modelId="{F4A887FB-F7B4-CF4F-B2BA-FDD6C27C5494}" type="presOf" srcId="{5442C91C-6108-47FA-A320-410DBAE4F131}" destId="{F555126C-1B8C-2445-A8C4-F06B37979BF7}" srcOrd="0" destOrd="1" presId="urn:microsoft.com/office/officeart/2005/8/layout/vList5"/>
    <dgm:cxn modelId="{F46237F0-A700-8F45-9FC7-ADFB6028F342}" type="presOf" srcId="{16CBC331-D9B2-4086-9B51-FCDC87BF741B}" destId="{B125C49F-C661-2646-83A2-FA8638ED1670}" srcOrd="0" destOrd="1" presId="urn:microsoft.com/office/officeart/2005/8/layout/vList5"/>
    <dgm:cxn modelId="{4231A085-28DE-3643-8F3B-BD6B1794D477}" type="presOf" srcId="{AC0DAE5A-7445-4482-A89F-9287B48E8C9F}" destId="{2FCB25FC-4B84-B64C-BE9D-E4F631532313}" srcOrd="0" destOrd="0" presId="urn:microsoft.com/office/officeart/2005/8/layout/vList5"/>
    <dgm:cxn modelId="{F801B3E1-C0C2-490B-9871-FBF315196F02}" srcId="{AC0DAE5A-7445-4482-A89F-9287B48E8C9F}" destId="{16CBC331-D9B2-4086-9B51-FCDC87BF741B}" srcOrd="1" destOrd="0" parTransId="{6666260C-A732-4DB3-8CB9-8DD1ED8C348B}" sibTransId="{2AF52EDF-5C37-48F2-A184-10905CC46972}"/>
    <dgm:cxn modelId="{A5CB3540-0096-1D49-8473-33D90AB7F08C}" type="presOf" srcId="{362D4BB6-CE7F-4E95-95B5-1D13D3335FDD}" destId="{1C6AAEE8-9248-6244-BD9A-B388E7CD4A7E}" srcOrd="0" destOrd="0" presId="urn:microsoft.com/office/officeart/2005/8/layout/vList5"/>
    <dgm:cxn modelId="{0EB31D71-8418-4C8A-8CDA-4647D6190B16}" srcId="{5E12D3E9-1C30-4971-BDC4-3FBE430D4351}" destId="{AC0DAE5A-7445-4482-A89F-9287B48E8C9F}" srcOrd="1" destOrd="0" parTransId="{EB7235D8-C353-4A6A-953C-2B2CCDFA2116}" sibTransId="{507B364C-F01B-4B5F-97FF-822BA1532A1D}"/>
    <dgm:cxn modelId="{2AD12DDB-8C49-48F3-92A7-A4BC9713C119}" srcId="{5E12D3E9-1C30-4971-BDC4-3FBE430D4351}" destId="{362D4BB6-CE7F-4E95-95B5-1D13D3335FDD}" srcOrd="0" destOrd="0" parTransId="{3451A209-E22C-448C-BFD6-8BF3C2D95E2C}" sibTransId="{E8D3EABF-A49D-4888-A0AC-D3562C0A5934}"/>
    <dgm:cxn modelId="{41955A86-4116-A545-B859-FCA5E50C82D9}" type="presParOf" srcId="{CD054F4B-70F5-9241-95D2-2DF5F6200FCE}" destId="{81EC9D19-643A-3B47-AF42-30DF4774DF60}" srcOrd="0" destOrd="0" presId="urn:microsoft.com/office/officeart/2005/8/layout/vList5"/>
    <dgm:cxn modelId="{0B18D99A-0857-1B42-A4F6-FEEAE30AE3E9}" type="presParOf" srcId="{81EC9D19-643A-3B47-AF42-30DF4774DF60}" destId="{1C6AAEE8-9248-6244-BD9A-B388E7CD4A7E}" srcOrd="0" destOrd="0" presId="urn:microsoft.com/office/officeart/2005/8/layout/vList5"/>
    <dgm:cxn modelId="{F1926A22-C795-6841-B8CB-2DA807927EEC}" type="presParOf" srcId="{81EC9D19-643A-3B47-AF42-30DF4774DF60}" destId="{F555126C-1B8C-2445-A8C4-F06B37979BF7}" srcOrd="1" destOrd="0" presId="urn:microsoft.com/office/officeart/2005/8/layout/vList5"/>
    <dgm:cxn modelId="{3B328C17-3302-F44A-B3AE-6774C8D81ECA}" type="presParOf" srcId="{CD054F4B-70F5-9241-95D2-2DF5F6200FCE}" destId="{E4EA9C2E-7C4B-4E41-AD12-1931501B14C7}" srcOrd="1" destOrd="0" presId="urn:microsoft.com/office/officeart/2005/8/layout/vList5"/>
    <dgm:cxn modelId="{3DE520D7-FDC6-ED45-9933-816BA08D6F5B}" type="presParOf" srcId="{CD054F4B-70F5-9241-95D2-2DF5F6200FCE}" destId="{003BA014-50A5-744C-863F-51F878CA2F2A}" srcOrd="2" destOrd="0" presId="urn:microsoft.com/office/officeart/2005/8/layout/vList5"/>
    <dgm:cxn modelId="{EF34394B-58FB-7A42-8D1D-59DBD241C8D8}" type="presParOf" srcId="{003BA014-50A5-744C-863F-51F878CA2F2A}" destId="{2FCB25FC-4B84-B64C-BE9D-E4F631532313}" srcOrd="0" destOrd="0" presId="urn:microsoft.com/office/officeart/2005/8/layout/vList5"/>
    <dgm:cxn modelId="{A01CD002-9A4C-0945-8F64-2A4E2BDD8772}" type="presParOf" srcId="{003BA014-50A5-744C-863F-51F878CA2F2A}" destId="{B125C49F-C661-2646-83A2-FA8638ED167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CF2A15-4CC5-4E6C-A18D-E35C39713B8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D69C269-63A1-433B-8056-35CCFB36C95E}">
      <dgm:prSet/>
      <dgm:spPr>
        <a:solidFill>
          <a:srgbClr val="FF6600"/>
        </a:solidFill>
        <a:ln>
          <a:noFill/>
        </a:ln>
      </dgm:spPr>
      <dgm:t>
        <a:bodyPr/>
        <a:lstStyle/>
        <a:p>
          <a:r>
            <a:rPr lang="fr-FR" b="1" dirty="0"/>
            <a:t>Convention sur le brevet européen (CBE) et son Règlement d’</a:t>
          </a:r>
          <a:r>
            <a:rPr lang="fr-FR" b="1" dirty="0" err="1"/>
            <a:t>execution</a:t>
          </a:r>
          <a:endParaRPr lang="fr-FR" b="1" dirty="0"/>
        </a:p>
        <a:p>
          <a:endParaRPr lang="en-US" dirty="0"/>
        </a:p>
      </dgm:t>
    </dgm:pt>
    <dgm:pt modelId="{625A9232-ADD0-47CA-A246-F8244737681F}" type="parTrans" cxnId="{0A239E05-D212-452B-86A6-DB9131C4D119}">
      <dgm:prSet/>
      <dgm:spPr/>
      <dgm:t>
        <a:bodyPr/>
        <a:lstStyle/>
        <a:p>
          <a:endParaRPr lang="en-US"/>
        </a:p>
      </dgm:t>
    </dgm:pt>
    <dgm:pt modelId="{D0320F8C-03DE-4B31-A367-C871780F03BE}" type="sibTrans" cxnId="{0A239E05-D212-452B-86A6-DB9131C4D119}">
      <dgm:prSet/>
      <dgm:spPr/>
      <dgm:t>
        <a:bodyPr/>
        <a:lstStyle/>
        <a:p>
          <a:endParaRPr lang="en-US"/>
        </a:p>
      </dgm:t>
    </dgm:pt>
    <dgm:pt modelId="{82FBF739-1E70-4C26-945D-1E3044C2FFB1}">
      <dgm:prSet/>
      <dgm:spPr>
        <a:solidFill>
          <a:srgbClr val="FF6600"/>
        </a:solidFill>
        <a:ln>
          <a:noFill/>
        </a:ln>
      </dgm:spPr>
      <dgm:t>
        <a:bodyPr/>
        <a:lstStyle/>
        <a:p>
          <a:r>
            <a:rPr lang="fr-FR" b="1" dirty="0"/>
            <a:t>Article 60</a:t>
          </a:r>
          <a:r>
            <a:rPr lang="fr-FR" dirty="0"/>
            <a:t> : le droit au brevet européen appartient à l’inventeur</a:t>
          </a:r>
          <a:endParaRPr lang="en-US" dirty="0"/>
        </a:p>
      </dgm:t>
    </dgm:pt>
    <dgm:pt modelId="{81C9022B-0A8C-42F1-8AC1-93CD90C33A25}" type="parTrans" cxnId="{E77FF8E3-DC2C-4364-B951-FB81C37902D3}">
      <dgm:prSet/>
      <dgm:spPr/>
      <dgm:t>
        <a:bodyPr/>
        <a:lstStyle/>
        <a:p>
          <a:endParaRPr lang="en-US"/>
        </a:p>
      </dgm:t>
    </dgm:pt>
    <dgm:pt modelId="{932C8BA1-8D58-4803-9547-D0A7FD0CDF55}" type="sibTrans" cxnId="{E77FF8E3-DC2C-4364-B951-FB81C37902D3}">
      <dgm:prSet/>
      <dgm:spPr/>
      <dgm:t>
        <a:bodyPr/>
        <a:lstStyle/>
        <a:p>
          <a:endParaRPr lang="en-US"/>
        </a:p>
      </dgm:t>
    </dgm:pt>
    <dgm:pt modelId="{D05B04E8-A10F-4918-A8E7-93A8C7E5C9D2}">
      <dgm:prSet/>
      <dgm:spPr>
        <a:solidFill>
          <a:srgbClr val="FF6600"/>
        </a:solidFill>
        <a:ln>
          <a:noFill/>
        </a:ln>
      </dgm:spPr>
      <dgm:t>
        <a:bodyPr/>
        <a:lstStyle/>
        <a:p>
          <a:r>
            <a:rPr lang="fr-FR" b="1" dirty="0"/>
            <a:t>Article 62</a:t>
          </a:r>
          <a:r>
            <a:rPr lang="fr-FR" dirty="0"/>
            <a:t> : droit de désignation de l’inventeur dans la demande</a:t>
          </a:r>
          <a:endParaRPr lang="en-US" dirty="0"/>
        </a:p>
      </dgm:t>
    </dgm:pt>
    <dgm:pt modelId="{8FD49961-1153-49EA-A6BF-D6AFE7188CD2}" type="parTrans" cxnId="{3EFAF7AE-1860-445C-B4D4-48B305814FB5}">
      <dgm:prSet/>
      <dgm:spPr/>
      <dgm:t>
        <a:bodyPr/>
        <a:lstStyle/>
        <a:p>
          <a:endParaRPr lang="en-US"/>
        </a:p>
      </dgm:t>
    </dgm:pt>
    <dgm:pt modelId="{9ED4DE69-7FEB-4535-A50B-E5634DCB0D09}" type="sibTrans" cxnId="{3EFAF7AE-1860-445C-B4D4-48B305814FB5}">
      <dgm:prSet/>
      <dgm:spPr/>
      <dgm:t>
        <a:bodyPr/>
        <a:lstStyle/>
        <a:p>
          <a:endParaRPr lang="en-US"/>
        </a:p>
      </dgm:t>
    </dgm:pt>
    <dgm:pt modelId="{A73E580C-030F-4F3B-8BBD-3A092EE7BD3C}">
      <dgm:prSet/>
      <dgm:spPr>
        <a:solidFill>
          <a:srgbClr val="FF6600"/>
        </a:solidFill>
        <a:ln>
          <a:noFill/>
        </a:ln>
      </dgm:spPr>
      <dgm:t>
        <a:bodyPr/>
        <a:lstStyle/>
        <a:p>
          <a:r>
            <a:rPr lang="fr-FR" b="1" dirty="0"/>
            <a:t>Article 81</a:t>
          </a:r>
          <a:r>
            <a:rPr lang="fr-FR" dirty="0"/>
            <a:t> : demande de brevet européen doit comprendre la désignation de l'inventeur</a:t>
          </a:r>
          <a:endParaRPr lang="en-US" dirty="0"/>
        </a:p>
      </dgm:t>
    </dgm:pt>
    <dgm:pt modelId="{DE261D5F-A41F-4776-AC9C-5C80EBB9C2B6}" type="parTrans" cxnId="{FF4EB727-5B28-4355-852A-B6EB58F92C66}">
      <dgm:prSet/>
      <dgm:spPr/>
      <dgm:t>
        <a:bodyPr/>
        <a:lstStyle/>
        <a:p>
          <a:endParaRPr lang="en-US"/>
        </a:p>
      </dgm:t>
    </dgm:pt>
    <dgm:pt modelId="{13090201-A4B5-4B34-AF9B-3D56467F1EE4}" type="sibTrans" cxnId="{FF4EB727-5B28-4355-852A-B6EB58F92C66}">
      <dgm:prSet/>
      <dgm:spPr/>
      <dgm:t>
        <a:bodyPr/>
        <a:lstStyle/>
        <a:p>
          <a:endParaRPr lang="en-US"/>
        </a:p>
      </dgm:t>
    </dgm:pt>
    <dgm:pt modelId="{42B5FF41-D33C-4EC6-9F2E-5599E6B49B19}">
      <dgm:prSet/>
      <dgm:spPr>
        <a:solidFill>
          <a:srgbClr val="FF6600"/>
        </a:solidFill>
        <a:ln>
          <a:noFill/>
        </a:ln>
      </dgm:spPr>
      <dgm:t>
        <a:bodyPr/>
        <a:lstStyle/>
        <a:p>
          <a:r>
            <a:rPr lang="fr-FR" b="1" dirty="0"/>
            <a:t>Règle 19</a:t>
          </a:r>
          <a:r>
            <a:rPr lang="fr-FR" dirty="0"/>
            <a:t> : exige de renseigner sur le nom de famille, les prénoms, et l’adresse exacte de l’inventeur</a:t>
          </a:r>
          <a:endParaRPr lang="en-US" dirty="0"/>
        </a:p>
      </dgm:t>
    </dgm:pt>
    <dgm:pt modelId="{34ED84A2-C46E-408F-974B-BA98B510938F}" type="parTrans" cxnId="{C601169B-BCA3-4408-B525-F9425D2E110D}">
      <dgm:prSet/>
      <dgm:spPr/>
      <dgm:t>
        <a:bodyPr/>
        <a:lstStyle/>
        <a:p>
          <a:endParaRPr lang="en-US"/>
        </a:p>
      </dgm:t>
    </dgm:pt>
    <dgm:pt modelId="{E3C6D0D8-EA85-4F98-BFA4-FFA0DAF36212}" type="sibTrans" cxnId="{C601169B-BCA3-4408-B525-F9425D2E110D}">
      <dgm:prSet/>
      <dgm:spPr/>
      <dgm:t>
        <a:bodyPr/>
        <a:lstStyle/>
        <a:p>
          <a:endParaRPr lang="en-US"/>
        </a:p>
      </dgm:t>
    </dgm:pt>
    <dgm:pt modelId="{9281B9A9-86C4-4015-818C-A09E0690B3FB}">
      <dgm:prSet/>
      <dgm:spPr>
        <a:solidFill>
          <a:srgbClr val="FF6600"/>
        </a:solidFill>
        <a:ln>
          <a:noFill/>
        </a:ln>
      </dgm:spPr>
      <dgm:t>
        <a:bodyPr/>
        <a:lstStyle/>
        <a:p>
          <a:endParaRPr lang="en-US" dirty="0"/>
        </a:p>
      </dgm:t>
    </dgm:pt>
    <dgm:pt modelId="{548ECBDC-3969-4D70-9A3C-CC318A9E37BC}" type="parTrans" cxnId="{FA03C5DA-17EE-4BCA-B650-2BC1ED723770}">
      <dgm:prSet/>
      <dgm:spPr/>
      <dgm:t>
        <a:bodyPr/>
        <a:lstStyle/>
        <a:p>
          <a:endParaRPr lang="en-US"/>
        </a:p>
      </dgm:t>
    </dgm:pt>
    <dgm:pt modelId="{6392D2E8-F055-4438-B3C7-AF30F7857530}" type="sibTrans" cxnId="{FA03C5DA-17EE-4BCA-B650-2BC1ED723770}">
      <dgm:prSet/>
      <dgm:spPr/>
      <dgm:t>
        <a:bodyPr/>
        <a:lstStyle/>
        <a:p>
          <a:endParaRPr lang="en-US"/>
        </a:p>
      </dgm:t>
    </dgm:pt>
    <dgm:pt modelId="{2693A49C-9441-4A60-8CE0-3BA9F296406E}">
      <dgm:prSet/>
      <dgm:spPr>
        <a:solidFill>
          <a:srgbClr val="FF6600"/>
        </a:solidFill>
        <a:ln>
          <a:noFill/>
        </a:ln>
      </dgm:spPr>
      <dgm:t>
        <a:bodyPr/>
        <a:lstStyle/>
        <a:p>
          <a:endParaRPr lang="en-US" dirty="0"/>
        </a:p>
      </dgm:t>
    </dgm:pt>
    <dgm:pt modelId="{4E4CBBA0-9922-42C3-B56C-DC73CBE12BDC}" type="parTrans" cxnId="{60D675B6-80DC-4250-B70A-153532558A89}">
      <dgm:prSet/>
      <dgm:spPr/>
      <dgm:t>
        <a:bodyPr/>
        <a:lstStyle/>
        <a:p>
          <a:endParaRPr lang="en-US"/>
        </a:p>
      </dgm:t>
    </dgm:pt>
    <dgm:pt modelId="{5B1C21F3-62D4-4AE1-8A61-543528B8EA24}" type="sibTrans" cxnId="{60D675B6-80DC-4250-B70A-153532558A89}">
      <dgm:prSet/>
      <dgm:spPr/>
      <dgm:t>
        <a:bodyPr/>
        <a:lstStyle/>
        <a:p>
          <a:endParaRPr lang="en-US"/>
        </a:p>
      </dgm:t>
    </dgm:pt>
    <dgm:pt modelId="{3D002ABD-171A-4627-8558-4E5C4F9E304B}">
      <dgm:prSet/>
      <dgm:spPr>
        <a:solidFill>
          <a:srgbClr val="FF6600"/>
        </a:solidFill>
        <a:ln>
          <a:noFill/>
        </a:ln>
      </dgm:spPr>
      <dgm:t>
        <a:bodyPr/>
        <a:lstStyle/>
        <a:p>
          <a:endParaRPr lang="en-US" dirty="0"/>
        </a:p>
      </dgm:t>
    </dgm:pt>
    <dgm:pt modelId="{23675333-4EF5-4125-AB4C-592E28036545}" type="parTrans" cxnId="{0E5C78BE-16E5-49DE-8439-7CEE8BA1BABB}">
      <dgm:prSet/>
      <dgm:spPr/>
      <dgm:t>
        <a:bodyPr/>
        <a:lstStyle/>
        <a:p>
          <a:endParaRPr lang="en-US"/>
        </a:p>
      </dgm:t>
    </dgm:pt>
    <dgm:pt modelId="{BA6A42DD-A11D-4A52-8A65-A22E3298A58C}" type="sibTrans" cxnId="{0E5C78BE-16E5-49DE-8439-7CEE8BA1BABB}">
      <dgm:prSet/>
      <dgm:spPr/>
      <dgm:t>
        <a:bodyPr/>
        <a:lstStyle/>
        <a:p>
          <a:endParaRPr lang="en-US"/>
        </a:p>
      </dgm:t>
    </dgm:pt>
    <dgm:pt modelId="{A7E5164F-AB1B-CD4D-A1ED-66A8B5CC5355}" type="pres">
      <dgm:prSet presAssocID="{6DCF2A15-4CC5-4E6C-A18D-E35C39713B89}" presName="diagram" presStyleCnt="0">
        <dgm:presLayoutVars>
          <dgm:dir/>
          <dgm:resizeHandles val="exact"/>
        </dgm:presLayoutVars>
      </dgm:prSet>
      <dgm:spPr/>
      <dgm:t>
        <a:bodyPr/>
        <a:lstStyle/>
        <a:p>
          <a:endParaRPr lang="fr-FR"/>
        </a:p>
      </dgm:t>
    </dgm:pt>
    <dgm:pt modelId="{4ABF0EB3-CC6E-8D49-8FDE-71A6143AF44D}" type="pres">
      <dgm:prSet presAssocID="{1D69C269-63A1-433B-8056-35CCFB36C95E}" presName="node" presStyleLbl="node1" presStyleIdx="0" presStyleCnt="1" custScaleY="148749">
        <dgm:presLayoutVars>
          <dgm:bulletEnabled val="1"/>
        </dgm:presLayoutVars>
      </dgm:prSet>
      <dgm:spPr/>
      <dgm:t>
        <a:bodyPr/>
        <a:lstStyle/>
        <a:p>
          <a:endParaRPr lang="fr-FR"/>
        </a:p>
      </dgm:t>
    </dgm:pt>
  </dgm:ptLst>
  <dgm:cxnLst>
    <dgm:cxn modelId="{B47DF4B7-AF6B-BE46-95A4-6FF8B5AAC792}" type="presOf" srcId="{D05B04E8-A10F-4918-A8E7-93A8C7E5C9D2}" destId="{4ABF0EB3-CC6E-8D49-8FDE-71A6143AF44D}" srcOrd="0" destOrd="3" presId="urn:microsoft.com/office/officeart/2005/8/layout/default"/>
    <dgm:cxn modelId="{05283B85-4677-A84F-8F04-9A29DF7322A6}" type="presOf" srcId="{1D69C269-63A1-433B-8056-35CCFB36C95E}" destId="{4ABF0EB3-CC6E-8D49-8FDE-71A6143AF44D}" srcOrd="0" destOrd="0" presId="urn:microsoft.com/office/officeart/2005/8/layout/default"/>
    <dgm:cxn modelId="{93475D5F-5576-4BBA-9FD0-32E9BB1D97FC}" type="presOf" srcId="{3D002ABD-171A-4627-8558-4E5C4F9E304B}" destId="{4ABF0EB3-CC6E-8D49-8FDE-71A6143AF44D}" srcOrd="0" destOrd="6" presId="urn:microsoft.com/office/officeart/2005/8/layout/default"/>
    <dgm:cxn modelId="{0A239E05-D212-452B-86A6-DB9131C4D119}" srcId="{6DCF2A15-4CC5-4E6C-A18D-E35C39713B89}" destId="{1D69C269-63A1-433B-8056-35CCFB36C95E}" srcOrd="0" destOrd="0" parTransId="{625A9232-ADD0-47CA-A246-F8244737681F}" sibTransId="{D0320F8C-03DE-4B31-A367-C871780F03BE}"/>
    <dgm:cxn modelId="{FF4EB727-5B28-4355-852A-B6EB58F92C66}" srcId="{1D69C269-63A1-433B-8056-35CCFB36C95E}" destId="{A73E580C-030F-4F3B-8BBD-3A092EE7BD3C}" srcOrd="4" destOrd="0" parTransId="{DE261D5F-A41F-4776-AC9C-5C80EBB9C2B6}" sibTransId="{13090201-A4B5-4B34-AF9B-3D56467F1EE4}"/>
    <dgm:cxn modelId="{3EFAF7AE-1860-445C-B4D4-48B305814FB5}" srcId="{1D69C269-63A1-433B-8056-35CCFB36C95E}" destId="{D05B04E8-A10F-4918-A8E7-93A8C7E5C9D2}" srcOrd="2" destOrd="0" parTransId="{8FD49961-1153-49EA-A6BF-D6AFE7188CD2}" sibTransId="{9ED4DE69-7FEB-4535-A50B-E5634DCB0D09}"/>
    <dgm:cxn modelId="{6D5BA076-EAB4-4BDC-8CDB-19D527BD310C}" type="presOf" srcId="{2693A49C-9441-4A60-8CE0-3BA9F296406E}" destId="{4ABF0EB3-CC6E-8D49-8FDE-71A6143AF44D}" srcOrd="0" destOrd="4" presId="urn:microsoft.com/office/officeart/2005/8/layout/default"/>
    <dgm:cxn modelId="{981F343B-0D34-4479-87F7-00D722D7067B}" type="presOf" srcId="{9281B9A9-86C4-4015-818C-A09E0690B3FB}" destId="{4ABF0EB3-CC6E-8D49-8FDE-71A6143AF44D}" srcOrd="0" destOrd="2" presId="urn:microsoft.com/office/officeart/2005/8/layout/default"/>
    <dgm:cxn modelId="{E77FF8E3-DC2C-4364-B951-FB81C37902D3}" srcId="{1D69C269-63A1-433B-8056-35CCFB36C95E}" destId="{82FBF739-1E70-4C26-945D-1E3044C2FFB1}" srcOrd="0" destOrd="0" parTransId="{81C9022B-0A8C-42F1-8AC1-93CD90C33A25}" sibTransId="{932C8BA1-8D58-4803-9547-D0A7FD0CDF55}"/>
    <dgm:cxn modelId="{1E61418B-EE95-3944-B2F6-06F56FBE2D0F}" type="presOf" srcId="{A73E580C-030F-4F3B-8BBD-3A092EE7BD3C}" destId="{4ABF0EB3-CC6E-8D49-8FDE-71A6143AF44D}" srcOrd="0" destOrd="5" presId="urn:microsoft.com/office/officeart/2005/8/layout/default"/>
    <dgm:cxn modelId="{FA03C5DA-17EE-4BCA-B650-2BC1ED723770}" srcId="{1D69C269-63A1-433B-8056-35CCFB36C95E}" destId="{9281B9A9-86C4-4015-818C-A09E0690B3FB}" srcOrd="1" destOrd="0" parTransId="{548ECBDC-3969-4D70-9A3C-CC318A9E37BC}" sibTransId="{6392D2E8-F055-4438-B3C7-AF30F7857530}"/>
    <dgm:cxn modelId="{90735C86-6F99-D340-AF87-F40E83F908A5}" type="presOf" srcId="{82FBF739-1E70-4C26-945D-1E3044C2FFB1}" destId="{4ABF0EB3-CC6E-8D49-8FDE-71A6143AF44D}" srcOrd="0" destOrd="1" presId="urn:microsoft.com/office/officeart/2005/8/layout/default"/>
    <dgm:cxn modelId="{4789980E-BA85-FA4E-A9A9-FE30025D9DB1}" type="presOf" srcId="{42B5FF41-D33C-4EC6-9F2E-5599E6B49B19}" destId="{4ABF0EB3-CC6E-8D49-8FDE-71A6143AF44D}" srcOrd="0" destOrd="7" presId="urn:microsoft.com/office/officeart/2005/8/layout/default"/>
    <dgm:cxn modelId="{0E5C78BE-16E5-49DE-8439-7CEE8BA1BABB}" srcId="{1D69C269-63A1-433B-8056-35CCFB36C95E}" destId="{3D002ABD-171A-4627-8558-4E5C4F9E304B}" srcOrd="5" destOrd="0" parTransId="{23675333-4EF5-4125-AB4C-592E28036545}" sibTransId="{BA6A42DD-A11D-4A52-8A65-A22E3298A58C}"/>
    <dgm:cxn modelId="{D978B089-B287-DC43-9590-57871E34A4BB}" type="presOf" srcId="{6DCF2A15-4CC5-4E6C-A18D-E35C39713B89}" destId="{A7E5164F-AB1B-CD4D-A1ED-66A8B5CC5355}" srcOrd="0" destOrd="0" presId="urn:microsoft.com/office/officeart/2005/8/layout/default"/>
    <dgm:cxn modelId="{60D675B6-80DC-4250-B70A-153532558A89}" srcId="{1D69C269-63A1-433B-8056-35CCFB36C95E}" destId="{2693A49C-9441-4A60-8CE0-3BA9F296406E}" srcOrd="3" destOrd="0" parTransId="{4E4CBBA0-9922-42C3-B56C-DC73CBE12BDC}" sibTransId="{5B1C21F3-62D4-4AE1-8A61-543528B8EA24}"/>
    <dgm:cxn modelId="{C601169B-BCA3-4408-B525-F9425D2E110D}" srcId="{1D69C269-63A1-433B-8056-35CCFB36C95E}" destId="{42B5FF41-D33C-4EC6-9F2E-5599E6B49B19}" srcOrd="6" destOrd="0" parTransId="{34ED84A2-C46E-408F-974B-BA98B510938F}" sibTransId="{E3C6D0D8-EA85-4F98-BFA4-FFA0DAF36212}"/>
    <dgm:cxn modelId="{52968185-C192-0A44-B762-1B3024D51D70}" type="presParOf" srcId="{A7E5164F-AB1B-CD4D-A1ED-66A8B5CC5355}" destId="{4ABF0EB3-CC6E-8D49-8FDE-71A6143AF44D}" srcOrd="0" destOrd="0" presId="urn:microsoft.com/office/officeart/2005/8/layout/default"/>
  </dgm:cxnLst>
  <dgm:bg>
    <a:solidFill>
      <a:schemeClr val="accent3">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EBEFBD-E913-443F-A41C-6D44271BC39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07B04D9-B0F8-4EDB-A556-9F42A66624A4}">
      <dgm:prSet custT="1"/>
      <dgm:spPr>
        <a:solidFill>
          <a:schemeClr val="accent2">
            <a:lumMod val="75000"/>
          </a:schemeClr>
        </a:solidFill>
      </dgm:spPr>
      <dgm:t>
        <a:bodyPr/>
        <a:lstStyle/>
        <a:p>
          <a:r>
            <a:rPr lang="fr-FR" sz="1800">
              <a:solidFill>
                <a:schemeClr val="tx1"/>
              </a:solidFill>
            </a:rPr>
            <a:t>L’homme se contente essentiellement de fixer un objectif à atteindre. </a:t>
          </a:r>
          <a:endParaRPr lang="en-US" sz="1800">
            <a:solidFill>
              <a:schemeClr val="tx1"/>
            </a:solidFill>
          </a:endParaRPr>
        </a:p>
      </dgm:t>
    </dgm:pt>
    <dgm:pt modelId="{C6AE495C-AA17-43E3-A34A-D73A02564234}" type="parTrans" cxnId="{AEE5B02F-E6A5-4932-80AA-14666E873254}">
      <dgm:prSet/>
      <dgm:spPr/>
      <dgm:t>
        <a:bodyPr/>
        <a:lstStyle/>
        <a:p>
          <a:endParaRPr lang="en-US">
            <a:solidFill>
              <a:schemeClr val="tx1"/>
            </a:solidFill>
          </a:endParaRPr>
        </a:p>
      </dgm:t>
    </dgm:pt>
    <dgm:pt modelId="{9AD74045-4688-43BE-8ABC-C63665C086EB}" type="sibTrans" cxnId="{AEE5B02F-E6A5-4932-80AA-14666E873254}">
      <dgm:prSet/>
      <dgm:spPr/>
      <dgm:t>
        <a:bodyPr/>
        <a:lstStyle/>
        <a:p>
          <a:endParaRPr lang="en-US">
            <a:solidFill>
              <a:schemeClr val="tx1"/>
            </a:solidFill>
          </a:endParaRPr>
        </a:p>
      </dgm:t>
    </dgm:pt>
    <dgm:pt modelId="{9E06F818-BE9B-4711-834A-3CA0611C6B95}">
      <dgm:prSet/>
      <dgm:spPr>
        <a:solidFill>
          <a:schemeClr val="accent4">
            <a:lumMod val="75000"/>
          </a:schemeClr>
        </a:solidFill>
      </dgm:spPr>
      <dgm:t>
        <a:bodyPr/>
        <a:lstStyle/>
        <a:p>
          <a:pPr algn="just"/>
          <a:r>
            <a:rPr lang="fr-FR" dirty="0">
              <a:solidFill>
                <a:schemeClr val="tx1"/>
              </a:solidFill>
            </a:rPr>
            <a:t>L'activité inventive se ramène ainsi à l'énoncé d'un problème, sans requérir de l'opérateur une participation active sur l'expression de la solution, en tant que telle, forgée au sein du modèle génératif de l'automate.</a:t>
          </a:r>
          <a:endParaRPr lang="en-US" dirty="0">
            <a:solidFill>
              <a:schemeClr val="tx1"/>
            </a:solidFill>
          </a:endParaRPr>
        </a:p>
      </dgm:t>
    </dgm:pt>
    <dgm:pt modelId="{A3B7C651-F387-4B55-BFF2-F53C0628DFF0}" type="parTrans" cxnId="{17430EB0-76D8-4C91-9E43-A65917740337}">
      <dgm:prSet/>
      <dgm:spPr/>
      <dgm:t>
        <a:bodyPr/>
        <a:lstStyle/>
        <a:p>
          <a:endParaRPr lang="en-US">
            <a:solidFill>
              <a:schemeClr val="tx1"/>
            </a:solidFill>
          </a:endParaRPr>
        </a:p>
      </dgm:t>
    </dgm:pt>
    <dgm:pt modelId="{5E95E455-D69B-4ABD-8C0A-F36223F992B2}" type="sibTrans" cxnId="{17430EB0-76D8-4C91-9E43-A65917740337}">
      <dgm:prSet/>
      <dgm:spPr/>
      <dgm:t>
        <a:bodyPr/>
        <a:lstStyle/>
        <a:p>
          <a:endParaRPr lang="en-US">
            <a:solidFill>
              <a:schemeClr val="tx1"/>
            </a:solidFill>
          </a:endParaRPr>
        </a:p>
      </dgm:t>
    </dgm:pt>
    <dgm:pt modelId="{B318FCD0-8555-4FE0-886C-5423B13F67D0}">
      <dgm:prSet/>
      <dgm:spPr>
        <a:solidFill>
          <a:schemeClr val="accent3">
            <a:lumMod val="50000"/>
          </a:schemeClr>
        </a:solidFill>
      </dgm:spPr>
      <dgm:t>
        <a:bodyPr/>
        <a:lstStyle/>
        <a:p>
          <a:r>
            <a:rPr lang="fr-FR">
              <a:solidFill>
                <a:schemeClr val="tx1"/>
              </a:solidFill>
            </a:rPr>
            <a:t>Pas évident dans ce contexte qui, de l'algorithme ou de l'humain, peut alors se prévaloir de la conception de la solution inventive.</a:t>
          </a:r>
          <a:endParaRPr lang="en-US">
            <a:solidFill>
              <a:schemeClr val="tx1"/>
            </a:solidFill>
          </a:endParaRPr>
        </a:p>
      </dgm:t>
    </dgm:pt>
    <dgm:pt modelId="{D49D3D21-2BE5-4D1C-A660-E51790E4943F}" type="parTrans" cxnId="{768C6C29-2336-46E4-934B-93748C542D21}">
      <dgm:prSet/>
      <dgm:spPr/>
      <dgm:t>
        <a:bodyPr/>
        <a:lstStyle/>
        <a:p>
          <a:endParaRPr lang="en-US">
            <a:solidFill>
              <a:schemeClr val="tx1"/>
            </a:solidFill>
          </a:endParaRPr>
        </a:p>
      </dgm:t>
    </dgm:pt>
    <dgm:pt modelId="{B20382F5-BFA8-4D94-8053-0F42DC05C592}" type="sibTrans" cxnId="{768C6C29-2336-46E4-934B-93748C542D21}">
      <dgm:prSet/>
      <dgm:spPr/>
      <dgm:t>
        <a:bodyPr/>
        <a:lstStyle/>
        <a:p>
          <a:endParaRPr lang="en-US">
            <a:solidFill>
              <a:schemeClr val="tx1"/>
            </a:solidFill>
          </a:endParaRPr>
        </a:p>
      </dgm:t>
    </dgm:pt>
    <dgm:pt modelId="{6B0AE1F1-1BB6-FB44-B8A5-78DDBC5E81B5}" type="pres">
      <dgm:prSet presAssocID="{FAEBEFBD-E913-443F-A41C-6D44271BC395}" presName="linear" presStyleCnt="0">
        <dgm:presLayoutVars>
          <dgm:animLvl val="lvl"/>
          <dgm:resizeHandles val="exact"/>
        </dgm:presLayoutVars>
      </dgm:prSet>
      <dgm:spPr/>
      <dgm:t>
        <a:bodyPr/>
        <a:lstStyle/>
        <a:p>
          <a:endParaRPr lang="fr-FR"/>
        </a:p>
      </dgm:t>
    </dgm:pt>
    <dgm:pt modelId="{CD380374-A133-C34D-8466-68B150DC6DE0}" type="pres">
      <dgm:prSet presAssocID="{E07B04D9-B0F8-4EDB-A556-9F42A66624A4}" presName="parentText" presStyleLbl="node1" presStyleIdx="0" presStyleCnt="3">
        <dgm:presLayoutVars>
          <dgm:chMax val="0"/>
          <dgm:bulletEnabled val="1"/>
        </dgm:presLayoutVars>
      </dgm:prSet>
      <dgm:spPr/>
      <dgm:t>
        <a:bodyPr/>
        <a:lstStyle/>
        <a:p>
          <a:endParaRPr lang="fr-FR"/>
        </a:p>
      </dgm:t>
    </dgm:pt>
    <dgm:pt modelId="{8EC9FA45-AFA7-D74A-87DA-3CD629348E3E}" type="pres">
      <dgm:prSet presAssocID="{9AD74045-4688-43BE-8ABC-C63665C086EB}" presName="spacer" presStyleCnt="0"/>
      <dgm:spPr/>
    </dgm:pt>
    <dgm:pt modelId="{ECC8AE7C-7DA6-7642-BF64-E2619B5AF4CB}" type="pres">
      <dgm:prSet presAssocID="{9E06F818-BE9B-4711-834A-3CA0611C6B95}" presName="parentText" presStyleLbl="node1" presStyleIdx="1" presStyleCnt="3">
        <dgm:presLayoutVars>
          <dgm:chMax val="0"/>
          <dgm:bulletEnabled val="1"/>
        </dgm:presLayoutVars>
      </dgm:prSet>
      <dgm:spPr/>
      <dgm:t>
        <a:bodyPr/>
        <a:lstStyle/>
        <a:p>
          <a:endParaRPr lang="fr-FR"/>
        </a:p>
      </dgm:t>
    </dgm:pt>
    <dgm:pt modelId="{D0FC0EE2-8CAA-4A42-A464-CFCF31F8A68D}" type="pres">
      <dgm:prSet presAssocID="{5E95E455-D69B-4ABD-8C0A-F36223F992B2}" presName="spacer" presStyleCnt="0"/>
      <dgm:spPr/>
    </dgm:pt>
    <dgm:pt modelId="{9C72A2D8-0059-814C-AAB0-2417FDCE6F69}" type="pres">
      <dgm:prSet presAssocID="{B318FCD0-8555-4FE0-886C-5423B13F67D0}" presName="parentText" presStyleLbl="node1" presStyleIdx="2" presStyleCnt="3">
        <dgm:presLayoutVars>
          <dgm:chMax val="0"/>
          <dgm:bulletEnabled val="1"/>
        </dgm:presLayoutVars>
      </dgm:prSet>
      <dgm:spPr/>
      <dgm:t>
        <a:bodyPr/>
        <a:lstStyle/>
        <a:p>
          <a:endParaRPr lang="fr-FR"/>
        </a:p>
      </dgm:t>
    </dgm:pt>
  </dgm:ptLst>
  <dgm:cxnLst>
    <dgm:cxn modelId="{4302B6DC-12F3-0D44-9630-A994555A1520}" type="presOf" srcId="{FAEBEFBD-E913-443F-A41C-6D44271BC395}" destId="{6B0AE1F1-1BB6-FB44-B8A5-78DDBC5E81B5}" srcOrd="0" destOrd="0" presId="urn:microsoft.com/office/officeart/2005/8/layout/vList2"/>
    <dgm:cxn modelId="{17430EB0-76D8-4C91-9E43-A65917740337}" srcId="{FAEBEFBD-E913-443F-A41C-6D44271BC395}" destId="{9E06F818-BE9B-4711-834A-3CA0611C6B95}" srcOrd="1" destOrd="0" parTransId="{A3B7C651-F387-4B55-BFF2-F53C0628DFF0}" sibTransId="{5E95E455-D69B-4ABD-8C0A-F36223F992B2}"/>
    <dgm:cxn modelId="{4239DE08-2BEB-A14A-A0F8-F2EA518151B4}" type="presOf" srcId="{E07B04D9-B0F8-4EDB-A556-9F42A66624A4}" destId="{CD380374-A133-C34D-8466-68B150DC6DE0}" srcOrd="0" destOrd="0" presId="urn:microsoft.com/office/officeart/2005/8/layout/vList2"/>
    <dgm:cxn modelId="{AEE5B02F-E6A5-4932-80AA-14666E873254}" srcId="{FAEBEFBD-E913-443F-A41C-6D44271BC395}" destId="{E07B04D9-B0F8-4EDB-A556-9F42A66624A4}" srcOrd="0" destOrd="0" parTransId="{C6AE495C-AA17-43E3-A34A-D73A02564234}" sibTransId="{9AD74045-4688-43BE-8ABC-C63665C086EB}"/>
    <dgm:cxn modelId="{2233A27B-E9C4-6B46-80E4-6CFA6948143E}" type="presOf" srcId="{B318FCD0-8555-4FE0-886C-5423B13F67D0}" destId="{9C72A2D8-0059-814C-AAB0-2417FDCE6F69}" srcOrd="0" destOrd="0" presId="urn:microsoft.com/office/officeart/2005/8/layout/vList2"/>
    <dgm:cxn modelId="{2BFB6628-76A4-2146-B108-23CA1490B808}" type="presOf" srcId="{9E06F818-BE9B-4711-834A-3CA0611C6B95}" destId="{ECC8AE7C-7DA6-7642-BF64-E2619B5AF4CB}" srcOrd="0" destOrd="0" presId="urn:microsoft.com/office/officeart/2005/8/layout/vList2"/>
    <dgm:cxn modelId="{768C6C29-2336-46E4-934B-93748C542D21}" srcId="{FAEBEFBD-E913-443F-A41C-6D44271BC395}" destId="{B318FCD0-8555-4FE0-886C-5423B13F67D0}" srcOrd="2" destOrd="0" parTransId="{D49D3D21-2BE5-4D1C-A660-E51790E4943F}" sibTransId="{B20382F5-BFA8-4D94-8053-0F42DC05C592}"/>
    <dgm:cxn modelId="{89B371C6-673C-B24F-94C6-F590F4EC353B}" type="presParOf" srcId="{6B0AE1F1-1BB6-FB44-B8A5-78DDBC5E81B5}" destId="{CD380374-A133-C34D-8466-68B150DC6DE0}" srcOrd="0" destOrd="0" presId="urn:microsoft.com/office/officeart/2005/8/layout/vList2"/>
    <dgm:cxn modelId="{92F3E139-AD3A-E34F-BF61-E3B3A2AE6B11}" type="presParOf" srcId="{6B0AE1F1-1BB6-FB44-B8A5-78DDBC5E81B5}" destId="{8EC9FA45-AFA7-D74A-87DA-3CD629348E3E}" srcOrd="1" destOrd="0" presId="urn:microsoft.com/office/officeart/2005/8/layout/vList2"/>
    <dgm:cxn modelId="{29FBD1C0-6ABC-764C-9F22-BC2331AB4C7F}" type="presParOf" srcId="{6B0AE1F1-1BB6-FB44-B8A5-78DDBC5E81B5}" destId="{ECC8AE7C-7DA6-7642-BF64-E2619B5AF4CB}" srcOrd="2" destOrd="0" presId="urn:microsoft.com/office/officeart/2005/8/layout/vList2"/>
    <dgm:cxn modelId="{FAA7079D-EA71-8749-8A78-EFEEA2795138}" type="presParOf" srcId="{6B0AE1F1-1BB6-FB44-B8A5-78DDBC5E81B5}" destId="{D0FC0EE2-8CAA-4A42-A464-CFCF31F8A68D}" srcOrd="3" destOrd="0" presId="urn:microsoft.com/office/officeart/2005/8/layout/vList2"/>
    <dgm:cxn modelId="{BAF556D0-9772-7E46-AEB4-B0BB9E3A98FE}" type="presParOf" srcId="{6B0AE1F1-1BB6-FB44-B8A5-78DDBC5E81B5}" destId="{9C72A2D8-0059-814C-AAB0-2417FDCE6F6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46400" cy="49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2" tIns="45856" rIns="91712" bIns="45856" numCol="1" anchor="t" anchorCtr="0" compatLnSpc="1">
            <a:prstTxWarp prst="textNoShape">
              <a:avLst/>
            </a:prstTxWarp>
          </a:bodyPr>
          <a:lstStyle>
            <a:lvl1pPr>
              <a:defRPr sz="1200" smtClean="0"/>
            </a:lvl1pPr>
          </a:lstStyle>
          <a:p>
            <a:pPr>
              <a:defRPr/>
            </a:pPr>
            <a:endParaRPr lang="en-US" dirty="0"/>
          </a:p>
        </p:txBody>
      </p:sp>
      <p:sp>
        <p:nvSpPr>
          <p:cNvPr id="79875" name="Rectangle 3"/>
          <p:cNvSpPr>
            <a:spLocks noGrp="1" noChangeArrowheads="1"/>
          </p:cNvSpPr>
          <p:nvPr>
            <p:ph type="dt" sz="quarter" idx="1"/>
          </p:nvPr>
        </p:nvSpPr>
        <p:spPr bwMode="auto">
          <a:xfrm>
            <a:off x="3849689" y="0"/>
            <a:ext cx="2946400" cy="49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2" tIns="45856" rIns="91712" bIns="45856" numCol="1" anchor="t" anchorCtr="0" compatLnSpc="1">
            <a:prstTxWarp prst="textNoShape">
              <a:avLst/>
            </a:prstTxWarp>
          </a:bodyPr>
          <a:lstStyle>
            <a:lvl1pPr algn="r">
              <a:defRPr sz="1200" smtClean="0"/>
            </a:lvl1pPr>
          </a:lstStyle>
          <a:p>
            <a:pPr>
              <a:defRPr/>
            </a:pPr>
            <a:endParaRPr lang="en-US" dirty="0"/>
          </a:p>
        </p:txBody>
      </p:sp>
      <p:sp>
        <p:nvSpPr>
          <p:cNvPr id="79876" name="Rectangle 4"/>
          <p:cNvSpPr>
            <a:spLocks noGrp="1" noChangeArrowheads="1"/>
          </p:cNvSpPr>
          <p:nvPr>
            <p:ph type="ftr" sz="quarter" idx="2"/>
          </p:nvPr>
        </p:nvSpPr>
        <p:spPr bwMode="auto">
          <a:xfrm>
            <a:off x="0" y="9428710"/>
            <a:ext cx="2946400" cy="49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2" tIns="45856" rIns="91712" bIns="45856" numCol="1" anchor="b" anchorCtr="0" compatLnSpc="1">
            <a:prstTxWarp prst="textNoShape">
              <a:avLst/>
            </a:prstTxWarp>
          </a:bodyPr>
          <a:lstStyle>
            <a:lvl1pPr>
              <a:defRPr sz="1200" smtClean="0"/>
            </a:lvl1pPr>
          </a:lstStyle>
          <a:p>
            <a:pPr>
              <a:defRPr/>
            </a:pPr>
            <a:endParaRPr lang="en-US" dirty="0"/>
          </a:p>
        </p:txBody>
      </p:sp>
      <p:sp>
        <p:nvSpPr>
          <p:cNvPr id="79877" name="Rectangle 5"/>
          <p:cNvSpPr>
            <a:spLocks noGrp="1" noChangeArrowheads="1"/>
          </p:cNvSpPr>
          <p:nvPr>
            <p:ph type="sldNum" sz="quarter" idx="3"/>
          </p:nvPr>
        </p:nvSpPr>
        <p:spPr bwMode="auto">
          <a:xfrm>
            <a:off x="3849689" y="9428710"/>
            <a:ext cx="2946400" cy="49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2" tIns="45856" rIns="91712" bIns="45856" numCol="1" anchor="b" anchorCtr="0" compatLnSpc="1">
            <a:prstTxWarp prst="textNoShape">
              <a:avLst/>
            </a:prstTxWarp>
          </a:bodyPr>
          <a:lstStyle>
            <a:lvl1pPr algn="r">
              <a:defRPr sz="1200" smtClean="0"/>
            </a:lvl1pPr>
          </a:lstStyle>
          <a:p>
            <a:pPr>
              <a:defRPr/>
            </a:pPr>
            <a:fld id="{0216EE19-0DCD-413E-8330-DFDBC0D51A20}" type="slidenum">
              <a:rPr lang="en-US"/>
              <a:pPr>
                <a:defRPr/>
              </a:pPr>
              <a:t>‹#›</a:t>
            </a:fld>
            <a:endParaRPr lang="en-US" dirty="0"/>
          </a:p>
        </p:txBody>
      </p:sp>
    </p:spTree>
    <p:extLst>
      <p:ext uri="{BB962C8B-B14F-4D97-AF65-F5344CB8AC3E}">
        <p14:creationId xmlns:p14="http://schemas.microsoft.com/office/powerpoint/2010/main" val="735956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2" tIns="45856" rIns="91712" bIns="45856" numCol="1" anchor="t" anchorCtr="0" compatLnSpc="1">
            <a:prstTxWarp prst="textNoShape">
              <a:avLst/>
            </a:prstTxWarp>
          </a:bodyPr>
          <a:lstStyle>
            <a:lvl1pPr>
              <a:defRPr sz="1200" smtClean="0"/>
            </a:lvl1pPr>
          </a:lstStyle>
          <a:p>
            <a:pPr>
              <a:defRPr/>
            </a:pPr>
            <a:endParaRPr lang="fr-FR" dirty="0"/>
          </a:p>
        </p:txBody>
      </p:sp>
      <p:sp>
        <p:nvSpPr>
          <p:cNvPr id="3075" name="Rectangle 3"/>
          <p:cNvSpPr>
            <a:spLocks noGrp="1" noChangeArrowheads="1"/>
          </p:cNvSpPr>
          <p:nvPr>
            <p:ph type="dt" idx="1"/>
          </p:nvPr>
        </p:nvSpPr>
        <p:spPr bwMode="auto">
          <a:xfrm>
            <a:off x="3849689" y="0"/>
            <a:ext cx="2946400" cy="49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2" tIns="45856" rIns="91712" bIns="45856" numCol="1" anchor="t" anchorCtr="0" compatLnSpc="1">
            <a:prstTxWarp prst="textNoShape">
              <a:avLst/>
            </a:prstTxWarp>
          </a:bodyPr>
          <a:lstStyle>
            <a:lvl1pPr algn="r">
              <a:defRPr sz="1200" smtClean="0"/>
            </a:lvl1pPr>
          </a:lstStyle>
          <a:p>
            <a:pPr>
              <a:defRPr/>
            </a:pPr>
            <a:endParaRPr lang="fr-FR" dirty="0"/>
          </a:p>
        </p:txBody>
      </p:sp>
      <p:sp>
        <p:nvSpPr>
          <p:cNvPr id="32772"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451" y="4715951"/>
            <a:ext cx="5438775"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2" tIns="45856" rIns="91712" bIns="45856"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9428710"/>
            <a:ext cx="2946400" cy="49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2" tIns="45856" rIns="91712" bIns="45856" numCol="1" anchor="b" anchorCtr="0" compatLnSpc="1">
            <a:prstTxWarp prst="textNoShape">
              <a:avLst/>
            </a:prstTxWarp>
          </a:bodyPr>
          <a:lstStyle>
            <a:lvl1pPr>
              <a:defRPr sz="1200" smtClean="0"/>
            </a:lvl1pPr>
          </a:lstStyle>
          <a:p>
            <a:pPr>
              <a:defRPr/>
            </a:pPr>
            <a:endParaRPr lang="fr-FR" dirty="0"/>
          </a:p>
        </p:txBody>
      </p:sp>
      <p:sp>
        <p:nvSpPr>
          <p:cNvPr id="3079" name="Rectangle 7"/>
          <p:cNvSpPr>
            <a:spLocks noGrp="1" noChangeArrowheads="1"/>
          </p:cNvSpPr>
          <p:nvPr>
            <p:ph type="sldNum" sz="quarter" idx="5"/>
          </p:nvPr>
        </p:nvSpPr>
        <p:spPr bwMode="auto">
          <a:xfrm>
            <a:off x="3849689" y="9428710"/>
            <a:ext cx="2946400" cy="49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2" tIns="45856" rIns="91712" bIns="45856" numCol="1" anchor="b" anchorCtr="0" compatLnSpc="1">
            <a:prstTxWarp prst="textNoShape">
              <a:avLst/>
            </a:prstTxWarp>
          </a:bodyPr>
          <a:lstStyle>
            <a:lvl1pPr algn="r">
              <a:defRPr sz="1200" smtClean="0"/>
            </a:lvl1pPr>
          </a:lstStyle>
          <a:p>
            <a:pPr>
              <a:defRPr/>
            </a:pPr>
            <a:fld id="{28FF4BAB-1B67-4E2F-973D-422348B0BEC9}" type="slidenum">
              <a:rPr lang="fr-FR"/>
              <a:pPr>
                <a:defRPr/>
              </a:pPr>
              <a:t>‹#›</a:t>
            </a:fld>
            <a:endParaRPr lang="fr-FR" dirty="0"/>
          </a:p>
        </p:txBody>
      </p:sp>
    </p:spTree>
    <p:extLst>
      <p:ext uri="{BB962C8B-B14F-4D97-AF65-F5344CB8AC3E}">
        <p14:creationId xmlns:p14="http://schemas.microsoft.com/office/powerpoint/2010/main" val="2411856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5162" indent="-286601" eaLnBrk="0" hangingPunct="0">
              <a:defRPr>
                <a:solidFill>
                  <a:schemeClr val="tx1"/>
                </a:solidFill>
                <a:latin typeface="Arial" charset="0"/>
              </a:defRPr>
            </a:lvl2pPr>
            <a:lvl3pPr marL="1146404" indent="-229281" eaLnBrk="0" hangingPunct="0">
              <a:defRPr>
                <a:solidFill>
                  <a:schemeClr val="tx1"/>
                </a:solidFill>
                <a:latin typeface="Arial" charset="0"/>
              </a:defRPr>
            </a:lvl3pPr>
            <a:lvl4pPr marL="1604964" indent="-229281" eaLnBrk="0" hangingPunct="0">
              <a:defRPr>
                <a:solidFill>
                  <a:schemeClr val="tx1"/>
                </a:solidFill>
                <a:latin typeface="Arial" charset="0"/>
              </a:defRPr>
            </a:lvl4pPr>
            <a:lvl5pPr marL="2063525" indent="-229281" eaLnBrk="0" hangingPunct="0">
              <a:defRPr>
                <a:solidFill>
                  <a:schemeClr val="tx1"/>
                </a:solidFill>
                <a:latin typeface="Arial" charset="0"/>
              </a:defRPr>
            </a:lvl5pPr>
            <a:lvl6pPr marL="2522087" indent="-229281" eaLnBrk="0" fontAlgn="base" hangingPunct="0">
              <a:spcBef>
                <a:spcPct val="0"/>
              </a:spcBef>
              <a:spcAft>
                <a:spcPct val="0"/>
              </a:spcAft>
              <a:defRPr>
                <a:solidFill>
                  <a:schemeClr val="tx1"/>
                </a:solidFill>
                <a:latin typeface="Arial" charset="0"/>
              </a:defRPr>
            </a:lvl6pPr>
            <a:lvl7pPr marL="2980648" indent="-229281" eaLnBrk="0" fontAlgn="base" hangingPunct="0">
              <a:spcBef>
                <a:spcPct val="0"/>
              </a:spcBef>
              <a:spcAft>
                <a:spcPct val="0"/>
              </a:spcAft>
              <a:defRPr>
                <a:solidFill>
                  <a:schemeClr val="tx1"/>
                </a:solidFill>
                <a:latin typeface="Arial" charset="0"/>
              </a:defRPr>
            </a:lvl7pPr>
            <a:lvl8pPr marL="3439209" indent="-229281" eaLnBrk="0" fontAlgn="base" hangingPunct="0">
              <a:spcBef>
                <a:spcPct val="0"/>
              </a:spcBef>
              <a:spcAft>
                <a:spcPct val="0"/>
              </a:spcAft>
              <a:defRPr>
                <a:solidFill>
                  <a:schemeClr val="tx1"/>
                </a:solidFill>
                <a:latin typeface="Arial" charset="0"/>
              </a:defRPr>
            </a:lvl8pPr>
            <a:lvl9pPr marL="3897770" indent="-229281" eaLnBrk="0" fontAlgn="base" hangingPunct="0">
              <a:spcBef>
                <a:spcPct val="0"/>
              </a:spcBef>
              <a:spcAft>
                <a:spcPct val="0"/>
              </a:spcAft>
              <a:defRPr>
                <a:solidFill>
                  <a:schemeClr val="tx1"/>
                </a:solidFill>
                <a:latin typeface="Arial" charset="0"/>
              </a:defRPr>
            </a:lvl9pPr>
          </a:lstStyle>
          <a:p>
            <a:pPr eaLnBrk="1" hangingPunct="1"/>
            <a:fld id="{EECB2B26-E08B-4D9F-8BFC-4CEF6A31D09C}" type="slidenum">
              <a:rPr lang="fr-FR"/>
              <a:pPr eaLnBrk="1" hangingPunct="1"/>
              <a:t>1</a:t>
            </a:fld>
            <a:endParaRPr lang="fr-FR" dirty="0"/>
          </a:p>
        </p:txBody>
      </p:sp>
      <p:sp>
        <p:nvSpPr>
          <p:cNvPr id="33795" name="Rectangle 2"/>
          <p:cNvSpPr>
            <a:spLocks noGrp="1" noRot="1" noChangeAspect="1" noChangeArrowheads="1" noTextEdit="1"/>
          </p:cNvSpPr>
          <p:nvPr>
            <p:ph type="sldImg"/>
          </p:nvPr>
        </p:nvSpPr>
        <p:spPr>
          <a:xfrm>
            <a:off x="901700" y="762000"/>
            <a:ext cx="4978400" cy="3733800"/>
          </a:xfrm>
          <a:ln/>
        </p:spPr>
      </p:sp>
      <p:sp>
        <p:nvSpPr>
          <p:cNvPr id="33796" name="Rectangle 3"/>
          <p:cNvSpPr>
            <a:spLocks noGrp="1" noChangeArrowheads="1"/>
          </p:cNvSpPr>
          <p:nvPr>
            <p:ph type="body" idx="1"/>
          </p:nvPr>
        </p:nvSpPr>
        <p:spPr>
          <a:xfrm>
            <a:off x="914400" y="4723931"/>
            <a:ext cx="4953000" cy="4495714"/>
          </a:xfrm>
          <a:noFill/>
        </p:spPr>
        <p:txBody>
          <a:bodyPr/>
          <a:lstStyle/>
          <a:p>
            <a:pPr eaLnBrk="1" hangingPunct="1"/>
            <a:endParaRPr lang="en-US" dirty="0"/>
          </a:p>
        </p:txBody>
      </p:sp>
    </p:spTree>
    <p:extLst>
      <p:ext uri="{BB962C8B-B14F-4D97-AF65-F5344CB8AC3E}">
        <p14:creationId xmlns:p14="http://schemas.microsoft.com/office/powerpoint/2010/main" val="98711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E6318C4-B210-4080-A60D-DC36945B80F4}" type="slidenum">
              <a:rPr lang="fr-FR" smtClean="0"/>
              <a:pPr/>
              <a:t>3</a:t>
            </a:fld>
            <a:endParaRPr lang="fr-FR" dirty="0"/>
          </a:p>
        </p:txBody>
      </p:sp>
    </p:spTree>
    <p:extLst>
      <p:ext uri="{BB962C8B-B14F-4D97-AF65-F5344CB8AC3E}">
        <p14:creationId xmlns:p14="http://schemas.microsoft.com/office/powerpoint/2010/main" val="154817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D98D28B2-B6D4-41BE-B262-B80C237DE5B9}" type="datetime1">
              <a:rPr lang="fr-FR" smtClean="0"/>
              <a:t>02/07/2020</a:t>
            </a:fld>
            <a:endParaRPr lang="fr-FR" dirty="0"/>
          </a:p>
        </p:txBody>
      </p:sp>
      <p:sp>
        <p:nvSpPr>
          <p:cNvPr id="5" name="Footer Placeholder 4"/>
          <p:cNvSpPr>
            <a:spLocks noGrp="1"/>
          </p:cNvSpPr>
          <p:nvPr>
            <p:ph type="ftr" sz="quarter" idx="11"/>
          </p:nvPr>
        </p:nvSpPr>
        <p:spPr/>
        <p:txBody>
          <a:bodyPr/>
          <a:lstStyle>
            <a:lvl1pPr>
              <a:defRPr/>
            </a:lvl1pPr>
          </a:lstStyle>
          <a:p>
            <a:pPr>
              <a:defRPr/>
            </a:pPr>
            <a:r>
              <a:rPr lang="fr-FR"/>
              <a:t>Webinar SW licensing du 30 juin 2020</a:t>
            </a:r>
            <a:endParaRPr lang="fr-FR" dirty="0"/>
          </a:p>
        </p:txBody>
      </p:sp>
      <p:sp>
        <p:nvSpPr>
          <p:cNvPr id="6" name="Slide Number Placeholder 5"/>
          <p:cNvSpPr>
            <a:spLocks noGrp="1"/>
          </p:cNvSpPr>
          <p:nvPr>
            <p:ph type="sldNum" sz="quarter" idx="12"/>
          </p:nvPr>
        </p:nvSpPr>
        <p:spPr/>
        <p:txBody>
          <a:bodyPr/>
          <a:lstStyle>
            <a:lvl1pPr>
              <a:defRPr/>
            </a:lvl1pPr>
          </a:lstStyle>
          <a:p>
            <a:pPr>
              <a:defRPr/>
            </a:pPr>
            <a:fld id="{F6E4BEC1-BC69-4A33-B1B8-541CE6D97898}" type="slidenum">
              <a:rPr lang="fr-FR"/>
              <a:pPr>
                <a:defRPr/>
              </a:pPr>
              <a:t>‹#›</a:t>
            </a:fld>
            <a:endParaRPr lang="fr-FR" dirty="0"/>
          </a:p>
        </p:txBody>
      </p:sp>
    </p:spTree>
    <p:extLst>
      <p:ext uri="{BB962C8B-B14F-4D97-AF65-F5344CB8AC3E}">
        <p14:creationId xmlns:p14="http://schemas.microsoft.com/office/powerpoint/2010/main" val="1865808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lvl1pPr>
              <a:defRPr/>
            </a:lvl1pPr>
          </a:lstStyle>
          <a:p>
            <a:pPr>
              <a:defRPr/>
            </a:pPr>
            <a:fld id="{ACD3275B-5E3F-4FF6-9D37-7368F008A153}" type="datetime1">
              <a:rPr lang="fr-FR" smtClean="0"/>
              <a:t>02/07/2020</a:t>
            </a:fld>
            <a:endParaRPr lang="fr-FR" dirty="0"/>
          </a:p>
        </p:txBody>
      </p:sp>
      <p:sp>
        <p:nvSpPr>
          <p:cNvPr id="5" name="Footer Placeholder 4"/>
          <p:cNvSpPr>
            <a:spLocks noGrp="1"/>
          </p:cNvSpPr>
          <p:nvPr>
            <p:ph type="ftr" sz="quarter" idx="11"/>
          </p:nvPr>
        </p:nvSpPr>
        <p:spPr/>
        <p:txBody>
          <a:bodyPr/>
          <a:lstStyle>
            <a:lvl1pPr>
              <a:defRPr/>
            </a:lvl1pPr>
          </a:lstStyle>
          <a:p>
            <a:pPr>
              <a:defRPr/>
            </a:pPr>
            <a:r>
              <a:rPr lang="fr-FR"/>
              <a:t>Webinar SW licensing du 30 juin 2020</a:t>
            </a:r>
            <a:endParaRPr lang="fr-FR" dirty="0"/>
          </a:p>
        </p:txBody>
      </p:sp>
      <p:sp>
        <p:nvSpPr>
          <p:cNvPr id="6" name="Slide Number Placeholder 5"/>
          <p:cNvSpPr>
            <a:spLocks noGrp="1"/>
          </p:cNvSpPr>
          <p:nvPr>
            <p:ph type="sldNum" sz="quarter" idx="12"/>
          </p:nvPr>
        </p:nvSpPr>
        <p:spPr/>
        <p:txBody>
          <a:bodyPr/>
          <a:lstStyle>
            <a:lvl1pPr>
              <a:defRPr/>
            </a:lvl1pPr>
          </a:lstStyle>
          <a:p>
            <a:pPr>
              <a:defRPr/>
            </a:pPr>
            <a:fld id="{91344E81-3896-456C-BB38-902CDBAB6203}" type="slidenum">
              <a:rPr lang="fr-FR"/>
              <a:pPr>
                <a:defRPr/>
              </a:pPr>
              <a:t>‹#›</a:t>
            </a:fld>
            <a:endParaRPr lang="fr-FR" dirty="0"/>
          </a:p>
        </p:txBody>
      </p:sp>
    </p:spTree>
    <p:extLst>
      <p:ext uri="{BB962C8B-B14F-4D97-AF65-F5344CB8AC3E}">
        <p14:creationId xmlns:p14="http://schemas.microsoft.com/office/powerpoint/2010/main" val="103395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lvl1pPr>
              <a:defRPr/>
            </a:lvl1pPr>
          </a:lstStyle>
          <a:p>
            <a:pPr>
              <a:defRPr/>
            </a:pPr>
            <a:fld id="{E9B177D0-44D4-404C-A21B-1FB276BF2169}" type="datetime1">
              <a:rPr lang="fr-FR" smtClean="0"/>
              <a:t>02/07/2020</a:t>
            </a:fld>
            <a:endParaRPr lang="fr-FR" dirty="0"/>
          </a:p>
        </p:txBody>
      </p:sp>
      <p:sp>
        <p:nvSpPr>
          <p:cNvPr id="5" name="Footer Placeholder 4"/>
          <p:cNvSpPr>
            <a:spLocks noGrp="1"/>
          </p:cNvSpPr>
          <p:nvPr>
            <p:ph type="ftr" sz="quarter" idx="11"/>
          </p:nvPr>
        </p:nvSpPr>
        <p:spPr/>
        <p:txBody>
          <a:bodyPr/>
          <a:lstStyle>
            <a:lvl1pPr>
              <a:defRPr/>
            </a:lvl1pPr>
          </a:lstStyle>
          <a:p>
            <a:pPr>
              <a:defRPr/>
            </a:pPr>
            <a:r>
              <a:rPr lang="fr-FR"/>
              <a:t>Webinar SW licensing du 30 juin 2020</a:t>
            </a:r>
            <a:endParaRPr lang="fr-FR" dirty="0"/>
          </a:p>
        </p:txBody>
      </p:sp>
      <p:sp>
        <p:nvSpPr>
          <p:cNvPr id="6" name="Slide Number Placeholder 5"/>
          <p:cNvSpPr>
            <a:spLocks noGrp="1"/>
          </p:cNvSpPr>
          <p:nvPr>
            <p:ph type="sldNum" sz="quarter" idx="12"/>
          </p:nvPr>
        </p:nvSpPr>
        <p:spPr/>
        <p:txBody>
          <a:bodyPr/>
          <a:lstStyle>
            <a:lvl1pPr>
              <a:defRPr/>
            </a:lvl1pPr>
          </a:lstStyle>
          <a:p>
            <a:pPr>
              <a:defRPr/>
            </a:pPr>
            <a:fld id="{8A74F45A-257A-4906-A8E7-F8727F6CF08C}" type="slidenum">
              <a:rPr lang="fr-FR"/>
              <a:pPr>
                <a:defRPr/>
              </a:pPr>
              <a:t>‹#›</a:t>
            </a:fld>
            <a:endParaRPr lang="fr-FR" dirty="0"/>
          </a:p>
        </p:txBody>
      </p:sp>
    </p:spTree>
    <p:extLst>
      <p:ext uri="{BB962C8B-B14F-4D97-AF65-F5344CB8AC3E}">
        <p14:creationId xmlns:p14="http://schemas.microsoft.com/office/powerpoint/2010/main" val="363566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3505761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fld id="{AA30D76F-C702-4157-8C9B-58E094367953}" type="datetime1">
              <a:rPr lang="fr-FR" smtClean="0"/>
              <a:t>02/07/2020</a:t>
            </a:fld>
            <a:endParaRPr lang="fr-FR" dirty="0"/>
          </a:p>
        </p:txBody>
      </p:sp>
      <p:sp>
        <p:nvSpPr>
          <p:cNvPr id="5" name="Footer Placeholder 4"/>
          <p:cNvSpPr>
            <a:spLocks noGrp="1"/>
          </p:cNvSpPr>
          <p:nvPr>
            <p:ph type="ftr" sz="quarter" idx="11"/>
          </p:nvPr>
        </p:nvSpPr>
        <p:spPr>
          <a:xfrm>
            <a:off x="914400" y="4323846"/>
            <a:ext cx="4880610" cy="365125"/>
          </a:xfrm>
        </p:spPr>
        <p:txBody>
          <a:bodyPr/>
          <a:lstStyle/>
          <a:p>
            <a:pPr>
              <a:defRPr/>
            </a:pPr>
            <a:r>
              <a:rPr lang="fr-FR"/>
              <a:t>Webinar SW licensing du 30 juin 2020</a:t>
            </a:r>
            <a:endParaRPr lang="fr-FR" dirty="0"/>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FE9A1647-F136-492A-B478-73D4AE9F73E6}" type="slidenum">
              <a:rPr lang="fr-FR" smtClean="0"/>
              <a:pPr>
                <a:defRPr/>
              </a:pPr>
              <a:t>‹#›</a:t>
            </a:fld>
            <a:endParaRPr lang="fr-FR" dirty="0"/>
          </a:p>
        </p:txBody>
      </p:sp>
    </p:spTree>
    <p:extLst>
      <p:ext uri="{BB962C8B-B14F-4D97-AF65-F5344CB8AC3E}">
        <p14:creationId xmlns:p14="http://schemas.microsoft.com/office/powerpoint/2010/main" val="1201649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7BC80F07-644C-4989-A290-E4FEB6EE8C53}" type="datetime1">
              <a:rPr lang="fr-FR" smtClean="0"/>
              <a:t>02/07/2020</a:t>
            </a:fld>
            <a:endParaRPr lang="fr-FR" dirty="0"/>
          </a:p>
        </p:txBody>
      </p:sp>
      <p:sp>
        <p:nvSpPr>
          <p:cNvPr id="5" name="Footer Placeholder 4"/>
          <p:cNvSpPr>
            <a:spLocks noGrp="1"/>
          </p:cNvSpPr>
          <p:nvPr>
            <p:ph type="ftr" sz="quarter" idx="11"/>
          </p:nvPr>
        </p:nvSpPr>
        <p:spPr/>
        <p:txBody>
          <a:bodyPr/>
          <a:lstStyle/>
          <a:p>
            <a:pPr>
              <a:defRPr/>
            </a:pPr>
            <a:r>
              <a:rPr lang="fr-FR"/>
              <a:t>Webinar SW licensing du 30 juin 2020</a:t>
            </a:r>
            <a:endParaRPr lang="fr-FR" dirty="0"/>
          </a:p>
        </p:txBody>
      </p:sp>
      <p:sp>
        <p:nvSpPr>
          <p:cNvPr id="6" name="Slide Number Placeholder 5"/>
          <p:cNvSpPr>
            <a:spLocks noGrp="1"/>
          </p:cNvSpPr>
          <p:nvPr>
            <p:ph type="sldNum" sz="quarter" idx="12"/>
          </p:nvPr>
        </p:nvSpPr>
        <p:spPr/>
        <p:txBody>
          <a:bodyPr/>
          <a:lstStyle/>
          <a:p>
            <a:pPr>
              <a:defRPr/>
            </a:pPr>
            <a:fld id="{FE9A1647-F136-492A-B478-73D4AE9F73E6}" type="slidenum">
              <a:rPr lang="fr-FR" smtClean="0"/>
              <a:pPr>
                <a:defRPr/>
              </a:pPr>
              <a:t>‹#›</a:t>
            </a:fld>
            <a:endParaRPr lang="fr-FR" dirty="0"/>
          </a:p>
        </p:txBody>
      </p:sp>
    </p:spTree>
    <p:extLst>
      <p:ext uri="{BB962C8B-B14F-4D97-AF65-F5344CB8AC3E}">
        <p14:creationId xmlns:p14="http://schemas.microsoft.com/office/powerpoint/2010/main" val="2644218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97AD6373-2B17-4E12-B9E4-F2F01E97D305}" type="datetime1">
              <a:rPr lang="fr-FR" smtClean="0"/>
              <a:t>02/07/2020</a:t>
            </a:fld>
            <a:endParaRPr lang="fr-FR" dirty="0"/>
          </a:p>
        </p:txBody>
      </p:sp>
      <p:sp>
        <p:nvSpPr>
          <p:cNvPr id="5" name="Footer Placeholder 4"/>
          <p:cNvSpPr>
            <a:spLocks noGrp="1"/>
          </p:cNvSpPr>
          <p:nvPr>
            <p:ph type="ftr" sz="quarter" idx="11"/>
          </p:nvPr>
        </p:nvSpPr>
        <p:spPr>
          <a:xfrm>
            <a:off x="594360" y="381001"/>
            <a:ext cx="4830656" cy="365125"/>
          </a:xfrm>
        </p:spPr>
        <p:txBody>
          <a:bodyPr/>
          <a:lstStyle/>
          <a:p>
            <a:pPr>
              <a:defRPr/>
            </a:pPr>
            <a:r>
              <a:rPr lang="fr-FR"/>
              <a:t>Webinar SW licensing du 30 juin 2020</a:t>
            </a:r>
            <a:endParaRPr lang="fr-FR" dirty="0"/>
          </a:p>
        </p:txBody>
      </p:sp>
      <p:sp>
        <p:nvSpPr>
          <p:cNvPr id="6" name="Slide Number Placeholder 5"/>
          <p:cNvSpPr>
            <a:spLocks noGrp="1"/>
          </p:cNvSpPr>
          <p:nvPr>
            <p:ph type="sldNum" sz="quarter" idx="12"/>
          </p:nvPr>
        </p:nvSpPr>
        <p:spPr>
          <a:xfrm>
            <a:off x="7882466" y="381001"/>
            <a:ext cx="667173" cy="365125"/>
          </a:xfrm>
        </p:spPr>
        <p:txBody>
          <a:bodyPr/>
          <a:lstStyle/>
          <a:p>
            <a:pPr>
              <a:defRPr/>
            </a:pPr>
            <a:fld id="{FE9A1647-F136-492A-B478-73D4AE9F73E6}" type="slidenum">
              <a:rPr lang="fr-FR" smtClean="0"/>
              <a:pPr>
                <a:defRPr/>
              </a:pPr>
              <a:t>‹#›</a:t>
            </a:fld>
            <a:endParaRPr lang="fr-FR" dirty="0"/>
          </a:p>
        </p:txBody>
      </p:sp>
    </p:spTree>
    <p:extLst>
      <p:ext uri="{BB962C8B-B14F-4D97-AF65-F5344CB8AC3E}">
        <p14:creationId xmlns:p14="http://schemas.microsoft.com/office/powerpoint/2010/main" val="11095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fld id="{07D8BED3-4C66-41E6-9807-D992A4EB905B}" type="datetime1">
              <a:rPr lang="fr-FR" smtClean="0"/>
              <a:t>02/07/2020</a:t>
            </a:fld>
            <a:endParaRPr lang="fr-FR" dirty="0"/>
          </a:p>
        </p:txBody>
      </p:sp>
      <p:sp>
        <p:nvSpPr>
          <p:cNvPr id="6" name="Footer Placeholder 5"/>
          <p:cNvSpPr>
            <a:spLocks noGrp="1"/>
          </p:cNvSpPr>
          <p:nvPr>
            <p:ph type="ftr" sz="quarter" idx="11"/>
          </p:nvPr>
        </p:nvSpPr>
        <p:spPr/>
        <p:txBody>
          <a:bodyPr/>
          <a:lstStyle/>
          <a:p>
            <a:pPr>
              <a:defRPr/>
            </a:pPr>
            <a:r>
              <a:rPr lang="fr-FR"/>
              <a:t>Webinar SW licensing du 30 juin 2020</a:t>
            </a:r>
            <a:endParaRPr lang="fr-FR" dirty="0"/>
          </a:p>
        </p:txBody>
      </p:sp>
      <p:sp>
        <p:nvSpPr>
          <p:cNvPr id="7" name="Slide Number Placeholder 6"/>
          <p:cNvSpPr>
            <a:spLocks noGrp="1"/>
          </p:cNvSpPr>
          <p:nvPr>
            <p:ph type="sldNum" sz="quarter" idx="12"/>
          </p:nvPr>
        </p:nvSpPr>
        <p:spPr/>
        <p:txBody>
          <a:bodyPr/>
          <a:lstStyle/>
          <a:p>
            <a:pPr>
              <a:defRPr/>
            </a:pPr>
            <a:fld id="{FE9A1647-F136-492A-B478-73D4AE9F73E6}" type="slidenum">
              <a:rPr lang="fr-FR" smtClean="0"/>
              <a:pPr>
                <a:defRPr/>
              </a:pPr>
              <a:t>‹#›</a:t>
            </a:fld>
            <a:endParaRPr lang="fr-FR" dirty="0"/>
          </a:p>
        </p:txBody>
      </p:sp>
    </p:spTree>
    <p:extLst>
      <p:ext uri="{BB962C8B-B14F-4D97-AF65-F5344CB8AC3E}">
        <p14:creationId xmlns:p14="http://schemas.microsoft.com/office/powerpoint/2010/main" val="1106375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94359" y="3132667"/>
            <a:ext cx="3910579" cy="31309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42098" y="3132667"/>
            <a:ext cx="3907541" cy="31309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fld id="{B6C9E7FA-36CA-44D7-BB54-99DF8D472042}" type="datetime1">
              <a:rPr lang="fr-FR" smtClean="0"/>
              <a:t>02/07/2020</a:t>
            </a:fld>
            <a:endParaRPr lang="fr-FR" dirty="0"/>
          </a:p>
        </p:txBody>
      </p:sp>
      <p:sp>
        <p:nvSpPr>
          <p:cNvPr id="8" name="Footer Placeholder 7"/>
          <p:cNvSpPr>
            <a:spLocks noGrp="1"/>
          </p:cNvSpPr>
          <p:nvPr>
            <p:ph type="ftr" sz="quarter" idx="11"/>
          </p:nvPr>
        </p:nvSpPr>
        <p:spPr/>
        <p:txBody>
          <a:bodyPr/>
          <a:lstStyle/>
          <a:p>
            <a:pPr>
              <a:defRPr/>
            </a:pPr>
            <a:r>
              <a:rPr lang="fr-FR"/>
              <a:t>Webinar SW licensing du 30 juin 2020</a:t>
            </a:r>
            <a:endParaRPr lang="fr-FR" dirty="0"/>
          </a:p>
        </p:txBody>
      </p:sp>
      <p:sp>
        <p:nvSpPr>
          <p:cNvPr id="9" name="Slide Number Placeholder 8"/>
          <p:cNvSpPr>
            <a:spLocks noGrp="1"/>
          </p:cNvSpPr>
          <p:nvPr>
            <p:ph type="sldNum" sz="quarter" idx="12"/>
          </p:nvPr>
        </p:nvSpPr>
        <p:spPr/>
        <p:txBody>
          <a:bodyPr/>
          <a:lstStyle/>
          <a:p>
            <a:pPr>
              <a:defRPr/>
            </a:pPr>
            <a:fld id="{FE9A1647-F136-492A-B478-73D4AE9F73E6}" type="slidenum">
              <a:rPr lang="fr-FR" smtClean="0"/>
              <a:pPr>
                <a:defRPr/>
              </a:pPr>
              <a:t>‹#›</a:t>
            </a:fld>
            <a:endParaRPr lang="fr-FR" dirty="0"/>
          </a:p>
        </p:txBody>
      </p:sp>
    </p:spTree>
    <p:extLst>
      <p:ext uri="{BB962C8B-B14F-4D97-AF65-F5344CB8AC3E}">
        <p14:creationId xmlns:p14="http://schemas.microsoft.com/office/powerpoint/2010/main" val="3784813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fld id="{CC0516CB-6619-4993-9F74-6682E2D2552C}" type="datetime1">
              <a:rPr lang="fr-FR" smtClean="0"/>
              <a:t>02/07/2020</a:t>
            </a:fld>
            <a:endParaRPr lang="fr-FR" dirty="0"/>
          </a:p>
        </p:txBody>
      </p:sp>
      <p:sp>
        <p:nvSpPr>
          <p:cNvPr id="4" name="Footer Placeholder 3"/>
          <p:cNvSpPr>
            <a:spLocks noGrp="1"/>
          </p:cNvSpPr>
          <p:nvPr>
            <p:ph type="ftr" sz="quarter" idx="11"/>
          </p:nvPr>
        </p:nvSpPr>
        <p:spPr/>
        <p:txBody>
          <a:bodyPr/>
          <a:lstStyle/>
          <a:p>
            <a:pPr>
              <a:defRPr/>
            </a:pPr>
            <a:r>
              <a:rPr lang="fr-FR"/>
              <a:t>Webinar SW licensing du 30 juin 2020</a:t>
            </a:r>
            <a:endParaRPr lang="fr-FR" dirty="0"/>
          </a:p>
        </p:txBody>
      </p:sp>
      <p:sp>
        <p:nvSpPr>
          <p:cNvPr id="5" name="Slide Number Placeholder 4"/>
          <p:cNvSpPr>
            <a:spLocks noGrp="1"/>
          </p:cNvSpPr>
          <p:nvPr>
            <p:ph type="sldNum" sz="quarter" idx="12"/>
          </p:nvPr>
        </p:nvSpPr>
        <p:spPr/>
        <p:txBody>
          <a:bodyPr/>
          <a:lstStyle/>
          <a:p>
            <a:pPr>
              <a:defRPr/>
            </a:pPr>
            <a:fld id="{FE9A1647-F136-492A-B478-73D4AE9F73E6}" type="slidenum">
              <a:rPr lang="fr-FR" smtClean="0"/>
              <a:pPr>
                <a:defRPr/>
              </a:pPr>
              <a:t>‹#›</a:t>
            </a:fld>
            <a:endParaRPr lang="fr-FR" dirty="0"/>
          </a:p>
        </p:txBody>
      </p:sp>
    </p:spTree>
    <p:extLst>
      <p:ext uri="{BB962C8B-B14F-4D97-AF65-F5344CB8AC3E}">
        <p14:creationId xmlns:p14="http://schemas.microsoft.com/office/powerpoint/2010/main" val="3573795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807D57-F8BD-47C3-A4CD-36B4FFA20A77}" type="datetime1">
              <a:rPr lang="fr-FR" smtClean="0"/>
              <a:t>02/07/2020</a:t>
            </a:fld>
            <a:endParaRPr lang="fr-FR" dirty="0"/>
          </a:p>
        </p:txBody>
      </p:sp>
      <p:sp>
        <p:nvSpPr>
          <p:cNvPr id="3" name="Footer Placeholder 2"/>
          <p:cNvSpPr>
            <a:spLocks noGrp="1"/>
          </p:cNvSpPr>
          <p:nvPr>
            <p:ph type="ftr" sz="quarter" idx="11"/>
          </p:nvPr>
        </p:nvSpPr>
        <p:spPr/>
        <p:txBody>
          <a:bodyPr/>
          <a:lstStyle/>
          <a:p>
            <a:pPr>
              <a:defRPr/>
            </a:pPr>
            <a:r>
              <a:rPr lang="fr-FR"/>
              <a:t>Webinar SW licensing du 30 juin 2020</a:t>
            </a:r>
            <a:endParaRPr lang="fr-FR" dirty="0"/>
          </a:p>
        </p:txBody>
      </p:sp>
      <p:sp>
        <p:nvSpPr>
          <p:cNvPr id="4" name="Slide Number Placeholder 3"/>
          <p:cNvSpPr>
            <a:spLocks noGrp="1"/>
          </p:cNvSpPr>
          <p:nvPr>
            <p:ph type="sldNum" sz="quarter" idx="12"/>
          </p:nvPr>
        </p:nvSpPr>
        <p:spPr/>
        <p:txBody>
          <a:bodyPr/>
          <a:lstStyle/>
          <a:p>
            <a:pPr>
              <a:defRPr/>
            </a:pPr>
            <a:fld id="{FE9A1647-F136-492A-B478-73D4AE9F73E6}" type="slidenum">
              <a:rPr lang="fr-FR" smtClean="0"/>
              <a:pPr>
                <a:defRPr/>
              </a:pPr>
              <a:t>‹#›</a:t>
            </a:fld>
            <a:endParaRPr lang="fr-FR" dirty="0"/>
          </a:p>
        </p:txBody>
      </p:sp>
    </p:spTree>
    <p:extLst>
      <p:ext uri="{BB962C8B-B14F-4D97-AF65-F5344CB8AC3E}">
        <p14:creationId xmlns:p14="http://schemas.microsoft.com/office/powerpoint/2010/main" val="407798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lvl1pPr>
              <a:defRPr/>
            </a:lvl1pPr>
          </a:lstStyle>
          <a:p>
            <a:pPr>
              <a:defRPr/>
            </a:pPr>
            <a:fld id="{B4C2281D-061A-4DD3-8552-D8E00FFCBE31}" type="datetime1">
              <a:rPr lang="fr-FR" smtClean="0"/>
              <a:t>02/07/2020</a:t>
            </a:fld>
            <a:endParaRPr lang="fr-FR" dirty="0"/>
          </a:p>
        </p:txBody>
      </p:sp>
      <p:sp>
        <p:nvSpPr>
          <p:cNvPr id="5" name="Footer Placeholder 4"/>
          <p:cNvSpPr>
            <a:spLocks noGrp="1"/>
          </p:cNvSpPr>
          <p:nvPr>
            <p:ph type="ftr" sz="quarter" idx="11"/>
          </p:nvPr>
        </p:nvSpPr>
        <p:spPr/>
        <p:txBody>
          <a:bodyPr/>
          <a:lstStyle>
            <a:lvl1pPr>
              <a:defRPr/>
            </a:lvl1pPr>
          </a:lstStyle>
          <a:p>
            <a:pPr>
              <a:defRPr/>
            </a:pPr>
            <a:r>
              <a:rPr lang="fr-FR"/>
              <a:t>Webinar SW licensing du 30 juin 2020</a:t>
            </a:r>
            <a:endParaRPr lang="fr-FR" dirty="0"/>
          </a:p>
        </p:txBody>
      </p:sp>
      <p:sp>
        <p:nvSpPr>
          <p:cNvPr id="6" name="Slide Number Placeholder 5"/>
          <p:cNvSpPr>
            <a:spLocks noGrp="1"/>
          </p:cNvSpPr>
          <p:nvPr>
            <p:ph type="sldNum" sz="quarter" idx="12"/>
          </p:nvPr>
        </p:nvSpPr>
        <p:spPr/>
        <p:txBody>
          <a:bodyPr/>
          <a:lstStyle>
            <a:lvl1pPr>
              <a:defRPr/>
            </a:lvl1pPr>
          </a:lstStyle>
          <a:p>
            <a:pPr>
              <a:defRPr/>
            </a:pPr>
            <a:fld id="{E1BA53EE-A93C-42B1-BD33-766456F84054}" type="slidenum">
              <a:rPr lang="fr-FR"/>
              <a:pPr>
                <a:defRPr/>
              </a:pPr>
              <a:t>‹#›</a:t>
            </a:fld>
            <a:endParaRPr lang="fr-FR" dirty="0"/>
          </a:p>
        </p:txBody>
      </p:sp>
    </p:spTree>
    <p:extLst>
      <p:ext uri="{BB962C8B-B14F-4D97-AF65-F5344CB8AC3E}">
        <p14:creationId xmlns:p14="http://schemas.microsoft.com/office/powerpoint/2010/main" val="323580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fld id="{302D935F-1413-4443-85F1-F00CF1FEF444}" type="datetime1">
              <a:rPr lang="fr-FR" smtClean="0"/>
              <a:t>02/07/2020</a:t>
            </a:fld>
            <a:endParaRPr lang="fr-FR" dirty="0"/>
          </a:p>
        </p:txBody>
      </p:sp>
      <p:sp>
        <p:nvSpPr>
          <p:cNvPr id="6" name="Footer Placeholder 5"/>
          <p:cNvSpPr>
            <a:spLocks noGrp="1"/>
          </p:cNvSpPr>
          <p:nvPr>
            <p:ph type="ftr" sz="quarter" idx="11"/>
          </p:nvPr>
        </p:nvSpPr>
        <p:spPr/>
        <p:txBody>
          <a:bodyPr/>
          <a:lstStyle/>
          <a:p>
            <a:pPr>
              <a:defRPr/>
            </a:pPr>
            <a:r>
              <a:rPr lang="fr-FR"/>
              <a:t>Webinar SW licensing du 30 juin 2020</a:t>
            </a:r>
            <a:endParaRPr lang="fr-FR" dirty="0"/>
          </a:p>
        </p:txBody>
      </p:sp>
      <p:sp>
        <p:nvSpPr>
          <p:cNvPr id="7" name="Slide Number Placeholder 6"/>
          <p:cNvSpPr>
            <a:spLocks noGrp="1"/>
          </p:cNvSpPr>
          <p:nvPr>
            <p:ph type="sldNum" sz="quarter" idx="12"/>
          </p:nvPr>
        </p:nvSpPr>
        <p:spPr/>
        <p:txBody>
          <a:bodyPr/>
          <a:lstStyle/>
          <a:p>
            <a:pPr>
              <a:defRPr/>
            </a:pPr>
            <a:fld id="{FE9A1647-F136-492A-B478-73D4AE9F73E6}" type="slidenum">
              <a:rPr lang="fr-FR" smtClean="0"/>
              <a:pPr>
                <a:defRPr/>
              </a:pPr>
              <a:t>‹#›</a:t>
            </a:fld>
            <a:endParaRPr lang="fr-FR" dirty="0"/>
          </a:p>
        </p:txBody>
      </p:sp>
    </p:spTree>
    <p:extLst>
      <p:ext uri="{BB962C8B-B14F-4D97-AF65-F5344CB8AC3E}">
        <p14:creationId xmlns:p14="http://schemas.microsoft.com/office/powerpoint/2010/main" val="3925918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fld id="{919B9CD1-6E34-47D0-B2C7-5E3F90B64FB4}" type="datetime1">
              <a:rPr lang="fr-FR" smtClean="0"/>
              <a:t>02/07/2020</a:t>
            </a:fld>
            <a:endParaRPr lang="fr-FR" dirty="0"/>
          </a:p>
        </p:txBody>
      </p:sp>
      <p:sp>
        <p:nvSpPr>
          <p:cNvPr id="6" name="Footer Placeholder 5"/>
          <p:cNvSpPr>
            <a:spLocks noGrp="1"/>
          </p:cNvSpPr>
          <p:nvPr>
            <p:ph type="ftr" sz="quarter" idx="11"/>
          </p:nvPr>
        </p:nvSpPr>
        <p:spPr/>
        <p:txBody>
          <a:bodyPr/>
          <a:lstStyle/>
          <a:p>
            <a:pPr>
              <a:defRPr/>
            </a:pPr>
            <a:r>
              <a:rPr lang="fr-FR"/>
              <a:t>Webinar SW licensing du 30 juin 2020</a:t>
            </a:r>
            <a:endParaRPr lang="fr-FR" dirty="0"/>
          </a:p>
        </p:txBody>
      </p:sp>
      <p:sp>
        <p:nvSpPr>
          <p:cNvPr id="7" name="Slide Number Placeholder 6"/>
          <p:cNvSpPr>
            <a:spLocks noGrp="1"/>
          </p:cNvSpPr>
          <p:nvPr>
            <p:ph type="sldNum" sz="quarter" idx="12"/>
          </p:nvPr>
        </p:nvSpPr>
        <p:spPr/>
        <p:txBody>
          <a:bodyPr/>
          <a:lstStyle/>
          <a:p>
            <a:pPr>
              <a:defRPr/>
            </a:pPr>
            <a:fld id="{FE9A1647-F136-492A-B478-73D4AE9F73E6}" type="slidenum">
              <a:rPr lang="fr-FR" smtClean="0"/>
              <a:pPr>
                <a:defRPr/>
              </a:pPr>
              <a:t>‹#›</a:t>
            </a:fld>
            <a:endParaRPr lang="fr-FR" dirty="0"/>
          </a:p>
        </p:txBody>
      </p:sp>
    </p:spTree>
    <p:extLst>
      <p:ext uri="{BB962C8B-B14F-4D97-AF65-F5344CB8AC3E}">
        <p14:creationId xmlns:p14="http://schemas.microsoft.com/office/powerpoint/2010/main" val="1796911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fld id="{44B62740-95E5-4CB2-B4C8-C7E07F7DAB88}" type="datetime1">
              <a:rPr lang="fr-FR" smtClean="0"/>
              <a:t>02/07/2020</a:t>
            </a:fld>
            <a:endParaRPr lang="fr-FR" dirty="0"/>
          </a:p>
        </p:txBody>
      </p:sp>
      <p:sp>
        <p:nvSpPr>
          <p:cNvPr id="6" name="Footer Placeholder 5"/>
          <p:cNvSpPr>
            <a:spLocks noGrp="1"/>
          </p:cNvSpPr>
          <p:nvPr>
            <p:ph type="ftr" sz="quarter" idx="11"/>
          </p:nvPr>
        </p:nvSpPr>
        <p:spPr/>
        <p:txBody>
          <a:bodyPr/>
          <a:lstStyle/>
          <a:p>
            <a:pPr>
              <a:defRPr/>
            </a:pPr>
            <a:r>
              <a:rPr lang="fr-FR"/>
              <a:t>Webinar SW licensing du 30 juin 2020</a:t>
            </a:r>
            <a:endParaRPr lang="fr-FR" dirty="0"/>
          </a:p>
        </p:txBody>
      </p:sp>
      <p:sp>
        <p:nvSpPr>
          <p:cNvPr id="7" name="Slide Number Placeholder 6"/>
          <p:cNvSpPr>
            <a:spLocks noGrp="1"/>
          </p:cNvSpPr>
          <p:nvPr>
            <p:ph type="sldNum" sz="quarter" idx="12"/>
          </p:nvPr>
        </p:nvSpPr>
        <p:spPr/>
        <p:txBody>
          <a:bodyPr/>
          <a:lstStyle/>
          <a:p>
            <a:pPr>
              <a:defRPr/>
            </a:pPr>
            <a:fld id="{FE9A1647-F136-492A-B478-73D4AE9F73E6}" type="slidenum">
              <a:rPr lang="fr-FR" smtClean="0"/>
              <a:pPr>
                <a:defRPr/>
              </a:pPr>
              <a:t>‹#›</a:t>
            </a:fld>
            <a:endParaRPr lang="fr-FR" dirty="0"/>
          </a:p>
        </p:txBody>
      </p:sp>
    </p:spTree>
    <p:extLst>
      <p:ext uri="{BB962C8B-B14F-4D97-AF65-F5344CB8AC3E}">
        <p14:creationId xmlns:p14="http://schemas.microsoft.com/office/powerpoint/2010/main" val="1460661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9AFB61EC-B79E-4F59-8DD0-A4FF58482075}" type="datetime1">
              <a:rPr lang="fr-FR" smtClean="0"/>
              <a:t>02/07/2020</a:t>
            </a:fld>
            <a:endParaRPr lang="fr-FR" dirty="0"/>
          </a:p>
        </p:txBody>
      </p:sp>
      <p:sp>
        <p:nvSpPr>
          <p:cNvPr id="6" name="Footer Placeholder 5"/>
          <p:cNvSpPr>
            <a:spLocks noGrp="1"/>
          </p:cNvSpPr>
          <p:nvPr>
            <p:ph type="ftr" sz="quarter" idx="11"/>
          </p:nvPr>
        </p:nvSpPr>
        <p:spPr>
          <a:xfrm>
            <a:off x="594360" y="381001"/>
            <a:ext cx="4830656" cy="365125"/>
          </a:xfrm>
        </p:spPr>
        <p:txBody>
          <a:bodyPr/>
          <a:lstStyle/>
          <a:p>
            <a:pPr>
              <a:defRPr/>
            </a:pPr>
            <a:r>
              <a:rPr lang="fr-FR"/>
              <a:t>Webinar SW licensing du 30 juin 2020</a:t>
            </a:r>
            <a:endParaRPr lang="fr-FR" dirty="0"/>
          </a:p>
        </p:txBody>
      </p:sp>
      <p:sp>
        <p:nvSpPr>
          <p:cNvPr id="7" name="Slide Number Placeholder 6"/>
          <p:cNvSpPr>
            <a:spLocks noGrp="1"/>
          </p:cNvSpPr>
          <p:nvPr>
            <p:ph type="sldNum" sz="quarter" idx="12"/>
          </p:nvPr>
        </p:nvSpPr>
        <p:spPr>
          <a:xfrm>
            <a:off x="7882466" y="381001"/>
            <a:ext cx="667174" cy="365125"/>
          </a:xfrm>
        </p:spPr>
        <p:txBody>
          <a:bodyPr/>
          <a:lstStyle/>
          <a:p>
            <a:pPr>
              <a:defRPr/>
            </a:pPr>
            <a:fld id="{FE9A1647-F136-492A-B478-73D4AE9F73E6}" type="slidenum">
              <a:rPr lang="fr-FR" smtClean="0"/>
              <a:pPr>
                <a:defRPr/>
              </a:pPr>
              <a:t>‹#›</a:t>
            </a:fld>
            <a:endParaRPr lang="fr-FR" dirty="0"/>
          </a:p>
        </p:txBody>
      </p:sp>
    </p:spTree>
    <p:extLst>
      <p:ext uri="{BB962C8B-B14F-4D97-AF65-F5344CB8AC3E}">
        <p14:creationId xmlns:p14="http://schemas.microsoft.com/office/powerpoint/2010/main" val="3014114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42929F24-CAA4-47F1-8C30-AA4D10E4D09C}" type="datetime1">
              <a:rPr lang="fr-FR" smtClean="0"/>
              <a:t>02/07/2020</a:t>
            </a:fld>
            <a:endParaRPr lang="fr-FR" dirty="0"/>
          </a:p>
        </p:txBody>
      </p:sp>
      <p:sp>
        <p:nvSpPr>
          <p:cNvPr id="6" name="Footer Placeholder 5"/>
          <p:cNvSpPr>
            <a:spLocks noGrp="1"/>
          </p:cNvSpPr>
          <p:nvPr>
            <p:ph type="ftr" sz="quarter" idx="11"/>
          </p:nvPr>
        </p:nvSpPr>
        <p:spPr>
          <a:xfrm>
            <a:off x="594360" y="379438"/>
            <a:ext cx="4830656" cy="365125"/>
          </a:xfrm>
        </p:spPr>
        <p:txBody>
          <a:bodyPr/>
          <a:lstStyle/>
          <a:p>
            <a:pPr>
              <a:defRPr/>
            </a:pPr>
            <a:r>
              <a:rPr lang="fr-FR"/>
              <a:t>Webinar SW licensing du 30 juin 2020</a:t>
            </a:r>
            <a:endParaRPr lang="fr-FR" dirty="0"/>
          </a:p>
        </p:txBody>
      </p:sp>
      <p:sp>
        <p:nvSpPr>
          <p:cNvPr id="7" name="Slide Number Placeholder 6"/>
          <p:cNvSpPr>
            <a:spLocks noGrp="1"/>
          </p:cNvSpPr>
          <p:nvPr>
            <p:ph type="sldNum" sz="quarter" idx="12"/>
          </p:nvPr>
        </p:nvSpPr>
        <p:spPr>
          <a:xfrm>
            <a:off x="7882466" y="381001"/>
            <a:ext cx="667174" cy="365125"/>
          </a:xfrm>
        </p:spPr>
        <p:txBody>
          <a:bodyPr/>
          <a:lstStyle/>
          <a:p>
            <a:pPr>
              <a:defRPr/>
            </a:pPr>
            <a:fld id="{FE9A1647-F136-492A-B478-73D4AE9F73E6}" type="slidenum">
              <a:rPr lang="fr-FR" smtClean="0"/>
              <a:pPr>
                <a:defRPr/>
              </a:pPr>
              <a:t>‹#›</a:t>
            </a:fld>
            <a:endParaRPr lang="fr-FR"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29526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fld id="{D9151BB3-D3E7-4A81-99A9-6F9356A6B51B}" type="datetime1">
              <a:rPr lang="fr-FR" smtClean="0"/>
              <a:t>02/07/2020</a:t>
            </a:fld>
            <a:endParaRPr lang="fr-FR" dirty="0"/>
          </a:p>
        </p:txBody>
      </p:sp>
      <p:sp>
        <p:nvSpPr>
          <p:cNvPr id="6" name="Footer Placeholder 5"/>
          <p:cNvSpPr>
            <a:spLocks noGrp="1"/>
          </p:cNvSpPr>
          <p:nvPr>
            <p:ph type="ftr" sz="quarter" idx="11"/>
          </p:nvPr>
        </p:nvSpPr>
        <p:spPr>
          <a:xfrm>
            <a:off x="594360" y="378884"/>
            <a:ext cx="4830656" cy="365125"/>
          </a:xfrm>
        </p:spPr>
        <p:txBody>
          <a:bodyPr/>
          <a:lstStyle/>
          <a:p>
            <a:pPr>
              <a:defRPr/>
            </a:pPr>
            <a:r>
              <a:rPr lang="fr-FR"/>
              <a:t>Webinar SW licensing du 30 juin 2020</a:t>
            </a:r>
            <a:endParaRPr lang="fr-FR" dirty="0"/>
          </a:p>
        </p:txBody>
      </p:sp>
      <p:sp>
        <p:nvSpPr>
          <p:cNvPr id="7" name="Slide Number Placeholder 6"/>
          <p:cNvSpPr>
            <a:spLocks noGrp="1"/>
          </p:cNvSpPr>
          <p:nvPr>
            <p:ph type="sldNum" sz="quarter" idx="12"/>
          </p:nvPr>
        </p:nvSpPr>
        <p:spPr>
          <a:xfrm>
            <a:off x="7882466" y="381001"/>
            <a:ext cx="667174" cy="365125"/>
          </a:xfrm>
        </p:spPr>
        <p:txBody>
          <a:bodyPr/>
          <a:lstStyle/>
          <a:p>
            <a:pPr>
              <a:defRPr/>
            </a:pPr>
            <a:fld id="{FE9A1647-F136-492A-B478-73D4AE9F73E6}" type="slidenum">
              <a:rPr lang="fr-FR" smtClean="0"/>
              <a:pPr>
                <a:defRPr/>
              </a:pPr>
              <a:t>‹#›</a:t>
            </a:fld>
            <a:endParaRPr lang="fr-FR" dirty="0"/>
          </a:p>
        </p:txBody>
      </p:sp>
    </p:spTree>
    <p:extLst>
      <p:ext uri="{BB962C8B-B14F-4D97-AF65-F5344CB8AC3E}">
        <p14:creationId xmlns:p14="http://schemas.microsoft.com/office/powerpoint/2010/main" val="559473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pPr>
              <a:defRPr/>
            </a:pPr>
            <a:fld id="{D0E469BF-D784-4C59-BC60-7AF7446B9FBB}" type="datetime1">
              <a:rPr lang="fr-FR" smtClean="0"/>
              <a:t>02/07/2020</a:t>
            </a:fld>
            <a:endParaRPr lang="fr-FR" dirty="0"/>
          </a:p>
        </p:txBody>
      </p:sp>
      <p:sp>
        <p:nvSpPr>
          <p:cNvPr id="4" name="Footer Placeholder 3"/>
          <p:cNvSpPr>
            <a:spLocks noGrp="1"/>
          </p:cNvSpPr>
          <p:nvPr>
            <p:ph type="ftr" sz="quarter" idx="11"/>
          </p:nvPr>
        </p:nvSpPr>
        <p:spPr/>
        <p:txBody>
          <a:bodyPr/>
          <a:lstStyle/>
          <a:p>
            <a:pPr>
              <a:defRPr/>
            </a:pPr>
            <a:r>
              <a:rPr lang="fr-FR"/>
              <a:t>Webinar SW licensing du 30 juin 2020</a:t>
            </a:r>
            <a:endParaRPr lang="fr-FR" dirty="0"/>
          </a:p>
        </p:txBody>
      </p:sp>
      <p:sp>
        <p:nvSpPr>
          <p:cNvPr id="5" name="Slide Number Placeholder 4"/>
          <p:cNvSpPr>
            <a:spLocks noGrp="1"/>
          </p:cNvSpPr>
          <p:nvPr>
            <p:ph type="sldNum" sz="quarter" idx="12"/>
          </p:nvPr>
        </p:nvSpPr>
        <p:spPr/>
        <p:txBody>
          <a:bodyPr/>
          <a:lstStyle/>
          <a:p>
            <a:pPr>
              <a:defRPr/>
            </a:pPr>
            <a:fld id="{FE9A1647-F136-492A-B478-73D4AE9F73E6}" type="slidenum">
              <a:rPr lang="fr-FR" smtClean="0"/>
              <a:pPr>
                <a:defRPr/>
              </a:pPr>
              <a:t>‹#›</a:t>
            </a:fld>
            <a:endParaRPr lang="fr-FR" dirty="0"/>
          </a:p>
        </p:txBody>
      </p:sp>
    </p:spTree>
    <p:extLst>
      <p:ext uri="{BB962C8B-B14F-4D97-AF65-F5344CB8AC3E}">
        <p14:creationId xmlns:p14="http://schemas.microsoft.com/office/powerpoint/2010/main" val="2204770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pPr>
              <a:defRPr/>
            </a:pPr>
            <a:fld id="{B1541469-B83E-48A7-8254-69F3F0EB046E}" type="datetime1">
              <a:rPr lang="fr-FR" smtClean="0"/>
              <a:t>02/07/2020</a:t>
            </a:fld>
            <a:endParaRPr lang="fr-FR" dirty="0"/>
          </a:p>
        </p:txBody>
      </p:sp>
      <p:sp>
        <p:nvSpPr>
          <p:cNvPr id="4" name="Footer Placeholder 3"/>
          <p:cNvSpPr>
            <a:spLocks noGrp="1"/>
          </p:cNvSpPr>
          <p:nvPr>
            <p:ph type="ftr" sz="quarter" idx="11"/>
          </p:nvPr>
        </p:nvSpPr>
        <p:spPr/>
        <p:txBody>
          <a:bodyPr/>
          <a:lstStyle/>
          <a:p>
            <a:pPr>
              <a:defRPr/>
            </a:pPr>
            <a:r>
              <a:rPr lang="fr-FR"/>
              <a:t>Webinar SW licensing du 30 juin 2020</a:t>
            </a:r>
            <a:endParaRPr lang="fr-FR" dirty="0"/>
          </a:p>
        </p:txBody>
      </p:sp>
      <p:sp>
        <p:nvSpPr>
          <p:cNvPr id="5" name="Slide Number Placeholder 4"/>
          <p:cNvSpPr>
            <a:spLocks noGrp="1"/>
          </p:cNvSpPr>
          <p:nvPr>
            <p:ph type="sldNum" sz="quarter" idx="12"/>
          </p:nvPr>
        </p:nvSpPr>
        <p:spPr/>
        <p:txBody>
          <a:bodyPr/>
          <a:lstStyle/>
          <a:p>
            <a:pPr>
              <a:defRPr/>
            </a:pPr>
            <a:fld id="{FE9A1647-F136-492A-B478-73D4AE9F73E6}" type="slidenum">
              <a:rPr lang="fr-FR" smtClean="0"/>
              <a:pPr>
                <a:defRPr/>
              </a:pPr>
              <a:t>‹#›</a:t>
            </a:fld>
            <a:endParaRPr lang="fr-FR" dirty="0"/>
          </a:p>
        </p:txBody>
      </p:sp>
    </p:spTree>
    <p:extLst>
      <p:ext uri="{BB962C8B-B14F-4D97-AF65-F5344CB8AC3E}">
        <p14:creationId xmlns:p14="http://schemas.microsoft.com/office/powerpoint/2010/main" val="2132884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9172DDF7-6F8B-4DAB-83BA-34CDDC3BBF28}" type="datetime1">
              <a:rPr lang="fr-FR" smtClean="0"/>
              <a:t>02/07/2020</a:t>
            </a:fld>
            <a:endParaRPr lang="fr-FR" dirty="0"/>
          </a:p>
        </p:txBody>
      </p:sp>
      <p:sp>
        <p:nvSpPr>
          <p:cNvPr id="5" name="Footer Placeholder 4"/>
          <p:cNvSpPr>
            <a:spLocks noGrp="1"/>
          </p:cNvSpPr>
          <p:nvPr>
            <p:ph type="ftr" sz="quarter" idx="11"/>
          </p:nvPr>
        </p:nvSpPr>
        <p:spPr/>
        <p:txBody>
          <a:bodyPr/>
          <a:lstStyle/>
          <a:p>
            <a:pPr>
              <a:defRPr/>
            </a:pPr>
            <a:r>
              <a:rPr lang="fr-FR"/>
              <a:t>Webinar SW licensing du 30 juin 2020</a:t>
            </a:r>
            <a:endParaRPr lang="fr-FR" dirty="0"/>
          </a:p>
        </p:txBody>
      </p:sp>
      <p:sp>
        <p:nvSpPr>
          <p:cNvPr id="6" name="Slide Number Placeholder 5"/>
          <p:cNvSpPr>
            <a:spLocks noGrp="1"/>
          </p:cNvSpPr>
          <p:nvPr>
            <p:ph type="sldNum" sz="quarter" idx="12"/>
          </p:nvPr>
        </p:nvSpPr>
        <p:spPr/>
        <p:txBody>
          <a:bodyPr/>
          <a:lstStyle/>
          <a:p>
            <a:pPr>
              <a:defRPr/>
            </a:pPr>
            <a:fld id="{FE9A1647-F136-492A-B478-73D4AE9F73E6}" type="slidenum">
              <a:rPr lang="fr-FR" smtClean="0"/>
              <a:pPr>
                <a:defRPr/>
              </a:pPr>
              <a:t>‹#›</a:t>
            </a:fld>
            <a:endParaRPr lang="fr-FR" dirty="0"/>
          </a:p>
        </p:txBody>
      </p:sp>
    </p:spTree>
    <p:extLst>
      <p:ext uri="{BB962C8B-B14F-4D97-AF65-F5344CB8AC3E}">
        <p14:creationId xmlns:p14="http://schemas.microsoft.com/office/powerpoint/2010/main" val="4149461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FB77E99C-BC8D-4165-8298-90FAA273B062}" type="datetime1">
              <a:rPr lang="fr-FR" smtClean="0"/>
              <a:t>02/07/2020</a:t>
            </a:fld>
            <a:endParaRPr lang="fr-FR" dirty="0"/>
          </a:p>
        </p:txBody>
      </p:sp>
      <p:sp>
        <p:nvSpPr>
          <p:cNvPr id="5" name="Footer Placeholder 4"/>
          <p:cNvSpPr>
            <a:spLocks noGrp="1"/>
          </p:cNvSpPr>
          <p:nvPr>
            <p:ph type="ftr" sz="quarter" idx="11"/>
          </p:nvPr>
        </p:nvSpPr>
        <p:spPr>
          <a:xfrm>
            <a:off x="594360" y="381001"/>
            <a:ext cx="4830656" cy="365125"/>
          </a:xfrm>
        </p:spPr>
        <p:txBody>
          <a:bodyPr/>
          <a:lstStyle/>
          <a:p>
            <a:pPr>
              <a:defRPr/>
            </a:pPr>
            <a:r>
              <a:rPr lang="fr-FR"/>
              <a:t>Webinar SW licensing du 30 juin 2020</a:t>
            </a:r>
            <a:endParaRPr lang="fr-FR" dirty="0"/>
          </a:p>
        </p:txBody>
      </p:sp>
      <p:sp>
        <p:nvSpPr>
          <p:cNvPr id="6" name="Slide Number Placeholder 5"/>
          <p:cNvSpPr>
            <a:spLocks noGrp="1"/>
          </p:cNvSpPr>
          <p:nvPr>
            <p:ph type="sldNum" sz="quarter" idx="12"/>
          </p:nvPr>
        </p:nvSpPr>
        <p:spPr>
          <a:xfrm>
            <a:off x="7882466" y="381001"/>
            <a:ext cx="667174" cy="365125"/>
          </a:xfrm>
        </p:spPr>
        <p:txBody>
          <a:bodyPr/>
          <a:lstStyle/>
          <a:p>
            <a:pPr>
              <a:defRPr/>
            </a:pPr>
            <a:fld id="{FE9A1647-F136-492A-B478-73D4AE9F73E6}" type="slidenum">
              <a:rPr lang="fr-FR" smtClean="0"/>
              <a:pPr>
                <a:defRPr/>
              </a:pPr>
              <a:t>‹#›</a:t>
            </a:fld>
            <a:endParaRPr lang="fr-FR" dirty="0"/>
          </a:p>
        </p:txBody>
      </p:sp>
    </p:spTree>
    <p:extLst>
      <p:ext uri="{BB962C8B-B14F-4D97-AF65-F5344CB8AC3E}">
        <p14:creationId xmlns:p14="http://schemas.microsoft.com/office/powerpoint/2010/main" val="156421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4985D2-7DB3-4AE4-BD70-1F9FC28CF27F}" type="datetime1">
              <a:rPr lang="fr-FR" smtClean="0"/>
              <a:t>02/07/2020</a:t>
            </a:fld>
            <a:endParaRPr lang="fr-FR" dirty="0"/>
          </a:p>
        </p:txBody>
      </p:sp>
      <p:sp>
        <p:nvSpPr>
          <p:cNvPr id="5" name="Footer Placeholder 4"/>
          <p:cNvSpPr>
            <a:spLocks noGrp="1"/>
          </p:cNvSpPr>
          <p:nvPr>
            <p:ph type="ftr" sz="quarter" idx="11"/>
          </p:nvPr>
        </p:nvSpPr>
        <p:spPr/>
        <p:txBody>
          <a:bodyPr/>
          <a:lstStyle>
            <a:lvl1pPr>
              <a:defRPr/>
            </a:lvl1pPr>
          </a:lstStyle>
          <a:p>
            <a:pPr>
              <a:defRPr/>
            </a:pPr>
            <a:r>
              <a:rPr lang="fr-FR"/>
              <a:t>Webinar SW licensing du 30 juin 2020</a:t>
            </a:r>
            <a:endParaRPr lang="fr-FR" dirty="0"/>
          </a:p>
        </p:txBody>
      </p:sp>
      <p:sp>
        <p:nvSpPr>
          <p:cNvPr id="6" name="Slide Number Placeholder 5"/>
          <p:cNvSpPr>
            <a:spLocks noGrp="1"/>
          </p:cNvSpPr>
          <p:nvPr>
            <p:ph type="sldNum" sz="quarter" idx="12"/>
          </p:nvPr>
        </p:nvSpPr>
        <p:spPr/>
        <p:txBody>
          <a:bodyPr/>
          <a:lstStyle>
            <a:lvl1pPr>
              <a:defRPr/>
            </a:lvl1pPr>
          </a:lstStyle>
          <a:p>
            <a:pPr>
              <a:defRPr/>
            </a:pPr>
            <a:fld id="{97509EFB-BC22-4015-B960-479F07EEDC79}" type="slidenum">
              <a:rPr lang="fr-FR"/>
              <a:pPr>
                <a:defRPr/>
              </a:pPr>
              <a:t>‹#›</a:t>
            </a:fld>
            <a:endParaRPr lang="fr-FR" dirty="0"/>
          </a:p>
        </p:txBody>
      </p:sp>
    </p:spTree>
    <p:extLst>
      <p:ext uri="{BB962C8B-B14F-4D97-AF65-F5344CB8AC3E}">
        <p14:creationId xmlns:p14="http://schemas.microsoft.com/office/powerpoint/2010/main" val="221052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3"/>
          <p:cNvSpPr>
            <a:spLocks noGrp="1"/>
          </p:cNvSpPr>
          <p:nvPr>
            <p:ph type="dt" sz="half" idx="10"/>
          </p:nvPr>
        </p:nvSpPr>
        <p:spPr/>
        <p:txBody>
          <a:bodyPr/>
          <a:lstStyle>
            <a:lvl1pPr>
              <a:defRPr/>
            </a:lvl1pPr>
          </a:lstStyle>
          <a:p>
            <a:pPr>
              <a:defRPr/>
            </a:pPr>
            <a:fld id="{B163A5B2-B5C0-483B-BCD4-E834E8D8D6F4}" type="datetime1">
              <a:rPr lang="fr-FR" smtClean="0"/>
              <a:t>02/07/2020</a:t>
            </a:fld>
            <a:endParaRPr lang="fr-FR" dirty="0"/>
          </a:p>
        </p:txBody>
      </p:sp>
      <p:sp>
        <p:nvSpPr>
          <p:cNvPr id="6" name="Footer Placeholder 4"/>
          <p:cNvSpPr>
            <a:spLocks noGrp="1"/>
          </p:cNvSpPr>
          <p:nvPr>
            <p:ph type="ftr" sz="quarter" idx="11"/>
          </p:nvPr>
        </p:nvSpPr>
        <p:spPr/>
        <p:txBody>
          <a:bodyPr/>
          <a:lstStyle>
            <a:lvl1pPr>
              <a:defRPr/>
            </a:lvl1pPr>
          </a:lstStyle>
          <a:p>
            <a:pPr>
              <a:defRPr/>
            </a:pPr>
            <a:r>
              <a:rPr lang="fr-FR"/>
              <a:t>Webinar SW licensing du 30 juin 2020</a:t>
            </a:r>
            <a:endParaRPr lang="fr-FR" dirty="0"/>
          </a:p>
        </p:txBody>
      </p:sp>
      <p:sp>
        <p:nvSpPr>
          <p:cNvPr id="7" name="Slide Number Placeholder 5"/>
          <p:cNvSpPr>
            <a:spLocks noGrp="1"/>
          </p:cNvSpPr>
          <p:nvPr>
            <p:ph type="sldNum" sz="quarter" idx="12"/>
          </p:nvPr>
        </p:nvSpPr>
        <p:spPr/>
        <p:txBody>
          <a:bodyPr/>
          <a:lstStyle>
            <a:lvl1pPr>
              <a:defRPr/>
            </a:lvl1pPr>
          </a:lstStyle>
          <a:p>
            <a:pPr>
              <a:defRPr/>
            </a:pPr>
            <a:fld id="{0B4F3F9F-BDAC-425E-BB73-5D42B3E4AEFC}" type="slidenum">
              <a:rPr lang="fr-FR"/>
              <a:pPr>
                <a:defRPr/>
              </a:pPr>
              <a:t>‹#›</a:t>
            </a:fld>
            <a:endParaRPr lang="fr-FR" dirty="0"/>
          </a:p>
        </p:txBody>
      </p:sp>
    </p:spTree>
    <p:extLst>
      <p:ext uri="{BB962C8B-B14F-4D97-AF65-F5344CB8AC3E}">
        <p14:creationId xmlns:p14="http://schemas.microsoft.com/office/powerpoint/2010/main" val="401219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3"/>
          <p:cNvSpPr>
            <a:spLocks noGrp="1"/>
          </p:cNvSpPr>
          <p:nvPr>
            <p:ph type="dt" sz="half" idx="10"/>
          </p:nvPr>
        </p:nvSpPr>
        <p:spPr/>
        <p:txBody>
          <a:bodyPr/>
          <a:lstStyle>
            <a:lvl1pPr>
              <a:defRPr/>
            </a:lvl1pPr>
          </a:lstStyle>
          <a:p>
            <a:pPr>
              <a:defRPr/>
            </a:pPr>
            <a:fld id="{5A3CF50A-0484-4472-8940-83D2ABFE5CA3}" type="datetime1">
              <a:rPr lang="fr-FR" smtClean="0"/>
              <a:t>02/07/2020</a:t>
            </a:fld>
            <a:endParaRPr lang="fr-FR" dirty="0"/>
          </a:p>
        </p:txBody>
      </p:sp>
      <p:sp>
        <p:nvSpPr>
          <p:cNvPr id="8" name="Footer Placeholder 4"/>
          <p:cNvSpPr>
            <a:spLocks noGrp="1"/>
          </p:cNvSpPr>
          <p:nvPr>
            <p:ph type="ftr" sz="quarter" idx="11"/>
          </p:nvPr>
        </p:nvSpPr>
        <p:spPr/>
        <p:txBody>
          <a:bodyPr/>
          <a:lstStyle>
            <a:lvl1pPr>
              <a:defRPr/>
            </a:lvl1pPr>
          </a:lstStyle>
          <a:p>
            <a:pPr>
              <a:defRPr/>
            </a:pPr>
            <a:r>
              <a:rPr lang="fr-FR"/>
              <a:t>Webinar SW licensing du 30 juin 2020</a:t>
            </a:r>
            <a:endParaRPr lang="fr-FR" dirty="0"/>
          </a:p>
        </p:txBody>
      </p:sp>
      <p:sp>
        <p:nvSpPr>
          <p:cNvPr id="9" name="Slide Number Placeholder 5"/>
          <p:cNvSpPr>
            <a:spLocks noGrp="1"/>
          </p:cNvSpPr>
          <p:nvPr>
            <p:ph type="sldNum" sz="quarter" idx="12"/>
          </p:nvPr>
        </p:nvSpPr>
        <p:spPr/>
        <p:txBody>
          <a:bodyPr/>
          <a:lstStyle>
            <a:lvl1pPr>
              <a:defRPr/>
            </a:lvl1pPr>
          </a:lstStyle>
          <a:p>
            <a:pPr>
              <a:defRPr/>
            </a:pPr>
            <a:fld id="{4FBC9324-9A4C-4B69-B124-9A6C22B0B94E}" type="slidenum">
              <a:rPr lang="fr-FR"/>
              <a:pPr>
                <a:defRPr/>
              </a:pPr>
              <a:t>‹#›</a:t>
            </a:fld>
            <a:endParaRPr lang="fr-FR" dirty="0"/>
          </a:p>
        </p:txBody>
      </p:sp>
    </p:spTree>
    <p:extLst>
      <p:ext uri="{BB962C8B-B14F-4D97-AF65-F5344CB8AC3E}">
        <p14:creationId xmlns:p14="http://schemas.microsoft.com/office/powerpoint/2010/main" val="105811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343E9B91-C073-403C-927B-912F90C01CEE}" type="datetime1">
              <a:rPr lang="fr-FR" smtClean="0"/>
              <a:t>02/07/2020</a:t>
            </a:fld>
            <a:endParaRPr lang="fr-FR" dirty="0"/>
          </a:p>
        </p:txBody>
      </p:sp>
      <p:sp>
        <p:nvSpPr>
          <p:cNvPr id="4" name="Footer Placeholder 4"/>
          <p:cNvSpPr>
            <a:spLocks noGrp="1"/>
          </p:cNvSpPr>
          <p:nvPr>
            <p:ph type="ftr" sz="quarter" idx="11"/>
          </p:nvPr>
        </p:nvSpPr>
        <p:spPr/>
        <p:txBody>
          <a:bodyPr/>
          <a:lstStyle>
            <a:lvl1pPr>
              <a:defRPr/>
            </a:lvl1pPr>
          </a:lstStyle>
          <a:p>
            <a:pPr>
              <a:defRPr/>
            </a:pPr>
            <a:r>
              <a:rPr lang="fr-FR"/>
              <a:t>Webinar SW licensing du 30 juin 2020</a:t>
            </a:r>
            <a:endParaRPr lang="fr-FR" dirty="0"/>
          </a:p>
        </p:txBody>
      </p:sp>
      <p:sp>
        <p:nvSpPr>
          <p:cNvPr id="5" name="Slide Number Placeholder 5"/>
          <p:cNvSpPr>
            <a:spLocks noGrp="1"/>
          </p:cNvSpPr>
          <p:nvPr>
            <p:ph type="sldNum" sz="quarter" idx="12"/>
          </p:nvPr>
        </p:nvSpPr>
        <p:spPr/>
        <p:txBody>
          <a:bodyPr/>
          <a:lstStyle>
            <a:lvl1pPr>
              <a:defRPr/>
            </a:lvl1pPr>
          </a:lstStyle>
          <a:p>
            <a:pPr>
              <a:defRPr/>
            </a:pPr>
            <a:fld id="{FC86ADE3-7EA2-48B7-81D3-F964BAD81C0F}" type="slidenum">
              <a:rPr lang="fr-FR"/>
              <a:pPr>
                <a:defRPr/>
              </a:pPr>
              <a:t>‹#›</a:t>
            </a:fld>
            <a:endParaRPr lang="fr-FR" dirty="0"/>
          </a:p>
        </p:txBody>
      </p:sp>
    </p:spTree>
    <p:extLst>
      <p:ext uri="{BB962C8B-B14F-4D97-AF65-F5344CB8AC3E}">
        <p14:creationId xmlns:p14="http://schemas.microsoft.com/office/powerpoint/2010/main" val="179222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0771B9-1A9E-4BC8-8EB7-0BB6E95C88D7}" type="datetime1">
              <a:rPr lang="fr-FR" smtClean="0"/>
              <a:t>02/07/2020</a:t>
            </a:fld>
            <a:endParaRPr lang="fr-FR" dirty="0"/>
          </a:p>
        </p:txBody>
      </p:sp>
      <p:sp>
        <p:nvSpPr>
          <p:cNvPr id="3" name="Footer Placeholder 4"/>
          <p:cNvSpPr>
            <a:spLocks noGrp="1"/>
          </p:cNvSpPr>
          <p:nvPr>
            <p:ph type="ftr" sz="quarter" idx="11"/>
          </p:nvPr>
        </p:nvSpPr>
        <p:spPr/>
        <p:txBody>
          <a:bodyPr/>
          <a:lstStyle>
            <a:lvl1pPr>
              <a:defRPr/>
            </a:lvl1pPr>
          </a:lstStyle>
          <a:p>
            <a:pPr>
              <a:defRPr/>
            </a:pPr>
            <a:r>
              <a:rPr lang="fr-FR"/>
              <a:t>Webinar SW licensing du 30 juin 2020</a:t>
            </a:r>
            <a:endParaRPr lang="fr-FR" dirty="0"/>
          </a:p>
        </p:txBody>
      </p:sp>
      <p:sp>
        <p:nvSpPr>
          <p:cNvPr id="4" name="Slide Number Placeholder 5"/>
          <p:cNvSpPr>
            <a:spLocks noGrp="1"/>
          </p:cNvSpPr>
          <p:nvPr>
            <p:ph type="sldNum" sz="quarter" idx="12"/>
          </p:nvPr>
        </p:nvSpPr>
        <p:spPr/>
        <p:txBody>
          <a:bodyPr/>
          <a:lstStyle>
            <a:lvl1pPr>
              <a:defRPr/>
            </a:lvl1pPr>
          </a:lstStyle>
          <a:p>
            <a:pPr>
              <a:defRPr/>
            </a:pPr>
            <a:fld id="{40A66F85-E0B6-459F-B3CC-7A617D0E702E}" type="slidenum">
              <a:rPr lang="fr-FR"/>
              <a:pPr>
                <a:defRPr/>
              </a:pPr>
              <a:t>‹#›</a:t>
            </a:fld>
            <a:endParaRPr lang="fr-FR" dirty="0"/>
          </a:p>
        </p:txBody>
      </p:sp>
    </p:spTree>
    <p:extLst>
      <p:ext uri="{BB962C8B-B14F-4D97-AF65-F5344CB8AC3E}">
        <p14:creationId xmlns:p14="http://schemas.microsoft.com/office/powerpoint/2010/main" val="326498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1E65DAA-8130-4B17-8998-C0072994AD0E}" type="datetime1">
              <a:rPr lang="fr-FR" smtClean="0"/>
              <a:t>02/07/2020</a:t>
            </a:fld>
            <a:endParaRPr lang="fr-FR" dirty="0"/>
          </a:p>
        </p:txBody>
      </p:sp>
      <p:sp>
        <p:nvSpPr>
          <p:cNvPr id="6" name="Footer Placeholder 4"/>
          <p:cNvSpPr>
            <a:spLocks noGrp="1"/>
          </p:cNvSpPr>
          <p:nvPr>
            <p:ph type="ftr" sz="quarter" idx="11"/>
          </p:nvPr>
        </p:nvSpPr>
        <p:spPr/>
        <p:txBody>
          <a:bodyPr/>
          <a:lstStyle>
            <a:lvl1pPr>
              <a:defRPr/>
            </a:lvl1pPr>
          </a:lstStyle>
          <a:p>
            <a:pPr>
              <a:defRPr/>
            </a:pPr>
            <a:r>
              <a:rPr lang="fr-FR"/>
              <a:t>Webinar SW licensing du 30 juin 2020</a:t>
            </a:r>
            <a:endParaRPr lang="fr-FR" dirty="0"/>
          </a:p>
        </p:txBody>
      </p:sp>
      <p:sp>
        <p:nvSpPr>
          <p:cNvPr id="7" name="Slide Number Placeholder 5"/>
          <p:cNvSpPr>
            <a:spLocks noGrp="1"/>
          </p:cNvSpPr>
          <p:nvPr>
            <p:ph type="sldNum" sz="quarter" idx="12"/>
          </p:nvPr>
        </p:nvSpPr>
        <p:spPr/>
        <p:txBody>
          <a:bodyPr/>
          <a:lstStyle>
            <a:lvl1pPr>
              <a:defRPr/>
            </a:lvl1pPr>
          </a:lstStyle>
          <a:p>
            <a:pPr>
              <a:defRPr/>
            </a:pPr>
            <a:fld id="{4D7BC1E8-EB36-4F7E-9658-9760B774216D}" type="slidenum">
              <a:rPr lang="fr-FR"/>
              <a:pPr>
                <a:defRPr/>
              </a:pPr>
              <a:t>‹#›</a:t>
            </a:fld>
            <a:endParaRPr lang="fr-FR" dirty="0"/>
          </a:p>
        </p:txBody>
      </p:sp>
    </p:spTree>
    <p:extLst>
      <p:ext uri="{BB962C8B-B14F-4D97-AF65-F5344CB8AC3E}">
        <p14:creationId xmlns:p14="http://schemas.microsoft.com/office/powerpoint/2010/main" val="297293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DB6B9E-F090-4D0C-B962-4A3AFC96703A}" type="datetime1">
              <a:rPr lang="fr-FR" smtClean="0"/>
              <a:t>02/07/2020</a:t>
            </a:fld>
            <a:endParaRPr lang="fr-FR" dirty="0"/>
          </a:p>
        </p:txBody>
      </p:sp>
      <p:sp>
        <p:nvSpPr>
          <p:cNvPr id="6" name="Footer Placeholder 4"/>
          <p:cNvSpPr>
            <a:spLocks noGrp="1"/>
          </p:cNvSpPr>
          <p:nvPr>
            <p:ph type="ftr" sz="quarter" idx="11"/>
          </p:nvPr>
        </p:nvSpPr>
        <p:spPr/>
        <p:txBody>
          <a:bodyPr/>
          <a:lstStyle>
            <a:lvl1pPr>
              <a:defRPr/>
            </a:lvl1pPr>
          </a:lstStyle>
          <a:p>
            <a:pPr>
              <a:defRPr/>
            </a:pPr>
            <a:r>
              <a:rPr lang="fr-FR"/>
              <a:t>Webinar SW licensing du 30 juin 2020</a:t>
            </a:r>
            <a:endParaRPr lang="fr-FR" dirty="0"/>
          </a:p>
        </p:txBody>
      </p:sp>
      <p:sp>
        <p:nvSpPr>
          <p:cNvPr id="7" name="Slide Number Placeholder 5"/>
          <p:cNvSpPr>
            <a:spLocks noGrp="1"/>
          </p:cNvSpPr>
          <p:nvPr>
            <p:ph type="sldNum" sz="quarter" idx="12"/>
          </p:nvPr>
        </p:nvSpPr>
        <p:spPr/>
        <p:txBody>
          <a:bodyPr/>
          <a:lstStyle>
            <a:lvl1pPr>
              <a:defRPr/>
            </a:lvl1pPr>
          </a:lstStyle>
          <a:p>
            <a:pPr>
              <a:defRPr/>
            </a:pPr>
            <a:fld id="{2078920B-937D-47A9-86F5-2FB5315EB078}" type="slidenum">
              <a:rPr lang="fr-FR"/>
              <a:pPr>
                <a:defRPr/>
              </a:pPr>
              <a:t>‹#›</a:t>
            </a:fld>
            <a:endParaRPr lang="fr-FR" dirty="0"/>
          </a:p>
        </p:txBody>
      </p:sp>
    </p:spTree>
    <p:extLst>
      <p:ext uri="{BB962C8B-B14F-4D97-AF65-F5344CB8AC3E}">
        <p14:creationId xmlns:p14="http://schemas.microsoft.com/office/powerpoint/2010/main" val="208265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fr-F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6E8380A-6BD9-4AAD-B68A-686AA5C823DA}" type="datetime1">
              <a:rPr lang="fr-FR" smtClean="0"/>
              <a:t>02/07/2020</a:t>
            </a:fld>
            <a:endParaRPr lang="fr-F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fr-FR"/>
              <a:t>Webinar SW licensing du 30 juin 2020</a:t>
            </a:r>
            <a:endParaRPr lang="fr-F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FE9A1647-F136-492A-B478-73D4AE9F73E6}"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11" r:id="rId12"/>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C1F1B103-5E3F-40FF-BBE4-D95D94A1E24E}" type="datetime1">
              <a:rPr lang="fr-FR" smtClean="0"/>
              <a:t>02/07/2020</a:t>
            </a:fld>
            <a:endParaRPr lang="fr-FR"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fr-FR"/>
              <a:t>Webinar SW licensing du 30 juin 2020</a:t>
            </a:r>
            <a:endParaRPr lang="fr-FR"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FE9A1647-F136-492A-B478-73D4AE9F73E6}" type="slidenum">
              <a:rPr lang="fr-FR" smtClean="0"/>
              <a:pPr>
                <a:defRPr/>
              </a:pPr>
              <a:t>‹#›</a:t>
            </a:fld>
            <a:endParaRPr lang="fr-FR" dirty="0"/>
          </a:p>
        </p:txBody>
      </p:sp>
    </p:spTree>
    <p:extLst>
      <p:ext uri="{BB962C8B-B14F-4D97-AF65-F5344CB8AC3E}">
        <p14:creationId xmlns:p14="http://schemas.microsoft.com/office/powerpoint/2010/main" val="1531163095"/>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8" descr="Une image contenant assis, lumière, noir, table&#10;&#10;Description générée automatiquement">
            <a:extLst>
              <a:ext uri="{FF2B5EF4-FFF2-40B4-BE49-F238E27FC236}">
                <a16:creationId xmlns:a16="http://schemas.microsoft.com/office/drawing/2014/main" xmlns="" id="{98FDE871-680D-9349-AA87-C8FBF2EF440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34000"/>
                    </a14:imgEffect>
                    <a14:imgEffect>
                      <a14:brightnessContrast bright="-36000" contrast="40000"/>
                    </a14:imgEffect>
                  </a14:imgLayer>
                </a14:imgProps>
              </a:ext>
              <a:ext uri="{28A0092B-C50C-407E-A947-70E740481C1C}">
                <a14:useLocalDpi xmlns:a14="http://schemas.microsoft.com/office/drawing/2010/main" val="0"/>
              </a:ext>
            </a:extLst>
          </a:blip>
          <a:srcRect l="11000" r="-1" b="-1"/>
          <a:stretch/>
        </p:blipFill>
        <p:spPr>
          <a:xfrm>
            <a:off x="0" y="10"/>
            <a:ext cx="9143980" cy="6857990"/>
          </a:xfrm>
          <a:prstGeom prst="rect">
            <a:avLst/>
          </a:prstGeom>
        </p:spPr>
      </p:pic>
      <p:sp>
        <p:nvSpPr>
          <p:cNvPr id="5122" name="Rectangle 2"/>
          <p:cNvSpPr>
            <a:spLocks noGrp="1" noChangeArrowheads="1"/>
          </p:cNvSpPr>
          <p:nvPr>
            <p:ph type="ctrTitle"/>
          </p:nvPr>
        </p:nvSpPr>
        <p:spPr>
          <a:xfrm>
            <a:off x="1200150" y="2386744"/>
            <a:ext cx="6743700" cy="1645920"/>
          </a:xfrm>
          <a:solidFill>
            <a:schemeClr val="bg1">
              <a:alpha val="60000"/>
            </a:schemeClr>
          </a:solidFill>
          <a:ln w="38100" cap="sq">
            <a:solidFill>
              <a:schemeClr val="tx1"/>
            </a:solidFill>
            <a:miter lim="800000"/>
          </a:ln>
        </p:spPr>
        <p:txBody>
          <a:bodyPr anchor="ctr">
            <a:normAutofit/>
          </a:bodyPr>
          <a:lstStyle/>
          <a:p>
            <a:r>
              <a:rPr lang="fr-FR" sz="3000" b="1" dirty="0">
                <a:solidFill>
                  <a:schemeClr val="tx1"/>
                </a:solidFill>
                <a:effectLst/>
                <a:latin typeface="Avenir Book" panose="02000503020000020003" pitchFamily="2" charset="0"/>
              </a:rPr>
              <a:t>Intelligence artificielle et droit des brevets  :  </a:t>
            </a:r>
            <a:br>
              <a:rPr lang="fr-FR" sz="3000" b="1" dirty="0">
                <a:solidFill>
                  <a:schemeClr val="tx1"/>
                </a:solidFill>
                <a:effectLst/>
                <a:latin typeface="Avenir Book" panose="02000503020000020003" pitchFamily="2" charset="0"/>
              </a:rPr>
            </a:br>
            <a:r>
              <a:rPr lang="fr-FR" sz="3000" b="1" dirty="0">
                <a:solidFill>
                  <a:schemeClr val="tx1"/>
                </a:solidFill>
                <a:effectLst/>
                <a:latin typeface="Avenir Book" panose="02000503020000020003" pitchFamily="2" charset="0"/>
              </a:rPr>
              <a:t>l’IA peut-elle inventer ?</a:t>
            </a:r>
          </a:p>
        </p:txBody>
      </p:sp>
      <p:sp>
        <p:nvSpPr>
          <p:cNvPr id="182275" name="Rectangle 3"/>
          <p:cNvSpPr>
            <a:spLocks noGrp="1" noChangeArrowheads="1"/>
          </p:cNvSpPr>
          <p:nvPr>
            <p:ph type="subTitle" idx="1"/>
          </p:nvPr>
        </p:nvSpPr>
        <p:spPr>
          <a:xfrm>
            <a:off x="755576" y="5301208"/>
            <a:ext cx="7315200" cy="685800"/>
          </a:xfrm>
        </p:spPr>
        <p:txBody>
          <a:bodyPr>
            <a:noAutofit/>
          </a:bodyPr>
          <a:lstStyle/>
          <a:p>
            <a:pPr algn="ctr" eaLnBrk="1" hangingPunct="1">
              <a:lnSpc>
                <a:spcPct val="90000"/>
              </a:lnSpc>
              <a:defRPr/>
            </a:pPr>
            <a:r>
              <a:rPr lang="fr-FR" b="1" dirty="0">
                <a:solidFill>
                  <a:srgbClr val="FFFFFF"/>
                </a:solidFill>
                <a:latin typeface="Avenir Book" charset="0"/>
                <a:ea typeface="Avenir Book" charset="0"/>
                <a:cs typeface="Avenir Book" charset="0"/>
              </a:rPr>
              <a:t>Matthieu Dhenne</a:t>
            </a:r>
          </a:p>
          <a:p>
            <a:pPr algn="ctr" eaLnBrk="1" hangingPunct="1">
              <a:lnSpc>
                <a:spcPct val="90000"/>
              </a:lnSpc>
              <a:defRPr/>
            </a:pPr>
            <a:r>
              <a:rPr lang="fr-FR" sz="1300" dirty="0">
                <a:solidFill>
                  <a:srgbClr val="FFFFFF"/>
                </a:solidFill>
                <a:latin typeface="Avenir Book" charset="0"/>
                <a:ea typeface="Avenir Book" charset="0"/>
                <a:cs typeface="Avenir Book" charset="0"/>
              </a:rPr>
              <a:t>Avocat à la Cour</a:t>
            </a:r>
          </a:p>
          <a:p>
            <a:pPr algn="ctr" eaLnBrk="1" hangingPunct="1">
              <a:lnSpc>
                <a:spcPct val="90000"/>
              </a:lnSpc>
              <a:defRPr/>
            </a:pPr>
            <a:r>
              <a:rPr lang="fr-FR" sz="1300" dirty="0">
                <a:solidFill>
                  <a:srgbClr val="FFFFFF"/>
                </a:solidFill>
                <a:latin typeface="Avenir Book" charset="0"/>
                <a:ea typeface="Avenir Book" charset="0"/>
                <a:cs typeface="Avenir Book" charset="0"/>
              </a:rPr>
              <a:t>Docteur en droit</a:t>
            </a:r>
          </a:p>
          <a:p>
            <a:pPr algn="ctr" eaLnBrk="1" hangingPunct="1">
              <a:lnSpc>
                <a:spcPct val="90000"/>
              </a:lnSpc>
              <a:defRPr/>
            </a:pPr>
            <a:r>
              <a:rPr lang="fr-FR" sz="1300" dirty="0">
                <a:solidFill>
                  <a:srgbClr val="FFFFFF"/>
                </a:solidFill>
                <a:latin typeface="Avenir Book" charset="0"/>
                <a:ea typeface="Avenir Book" charset="0"/>
                <a:cs typeface="Avenir Book" charset="0"/>
              </a:rPr>
              <a:t>Chercheur à l’Institut Max-Planck pour l’Innovation et la Concurrence</a:t>
            </a:r>
          </a:p>
        </p:txBody>
      </p:sp>
    </p:spTree>
    <p:extLst>
      <p:ext uri="{BB962C8B-B14F-4D97-AF65-F5344CB8AC3E}">
        <p14:creationId xmlns:p14="http://schemas.microsoft.com/office/powerpoint/2010/main" val="84808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FECDA1F-977F-40AF-840D-D05BB091DD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B9FECD2-89B7-4AC3-8D54-9733D60AF2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F54C189-4A4C-4899-9585-5281DA208D0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re 1"/>
          <p:cNvSpPr>
            <a:spLocks noGrp="1"/>
          </p:cNvSpPr>
          <p:nvPr>
            <p:ph type="title"/>
          </p:nvPr>
        </p:nvSpPr>
        <p:spPr>
          <a:xfrm>
            <a:off x="1639614" y="764373"/>
            <a:ext cx="6990036" cy="1293028"/>
          </a:xfrm>
        </p:spPr>
        <p:txBody>
          <a:bodyPr>
            <a:noAutofit/>
          </a:bodyPr>
          <a:lstStyle/>
          <a:p>
            <a:r>
              <a:rPr lang="fr-FR" sz="3200" b="1">
                <a:solidFill>
                  <a:schemeClr val="bg1"/>
                </a:solidFill>
              </a:rPr>
              <a:t>L’IA créatrice de l’invention ? Algorithmes d’apprentissage profond: illustrations 3/3</a:t>
            </a:r>
            <a:endParaRPr lang="fr-FR" sz="3200">
              <a:solidFill>
                <a:schemeClr val="bg1"/>
              </a:solidFill>
            </a:endParaRPr>
          </a:p>
        </p:txBody>
      </p:sp>
      <p:sp>
        <p:nvSpPr>
          <p:cNvPr id="3" name="Espace réservé du contenu 2"/>
          <p:cNvSpPr>
            <a:spLocks noGrp="1"/>
          </p:cNvSpPr>
          <p:nvPr>
            <p:ph idx="1"/>
          </p:nvPr>
        </p:nvSpPr>
        <p:spPr>
          <a:xfrm>
            <a:off x="382935" y="2514599"/>
            <a:ext cx="8378130" cy="4154761"/>
          </a:xfrm>
        </p:spPr>
        <p:txBody>
          <a:bodyPr>
            <a:noAutofit/>
          </a:bodyPr>
          <a:lstStyle/>
          <a:p>
            <a:pPr marL="0" lvl="0" indent="0">
              <a:buNone/>
            </a:pPr>
            <a:r>
              <a:rPr lang="fr-FR" sz="1800" dirty="0"/>
              <a:t>Nouvelles diodes électroluminescentes organiques (« OLEDs »), plus efficaces :</a:t>
            </a:r>
          </a:p>
          <a:p>
            <a:pPr lvl="0">
              <a:buClr>
                <a:srgbClr val="0070C0"/>
              </a:buClr>
              <a:buFont typeface="Wingdings" pitchFamily="2" charset="2"/>
              <a:buChar char="v"/>
            </a:pPr>
            <a:r>
              <a:rPr lang="fr-FR" sz="1800" dirty="0"/>
              <a:t>WO2015175678 (A1) Organic light-</a:t>
            </a:r>
            <a:r>
              <a:rPr lang="fr-FR" sz="1800" dirty="0" err="1"/>
              <a:t>emitting</a:t>
            </a:r>
            <a:r>
              <a:rPr lang="fr-FR" sz="1800" dirty="0"/>
              <a:t> diode materials (19 nov. 2015) Harvard </a:t>
            </a:r>
            <a:r>
              <a:rPr lang="fr-FR" sz="1800" dirty="0" err="1"/>
              <a:t>College</a:t>
            </a:r>
            <a:r>
              <a:rPr lang="fr-FR" sz="1800" dirty="0"/>
              <a:t>. </a:t>
            </a:r>
          </a:p>
          <a:p>
            <a:pPr marL="0" lvl="0" indent="0">
              <a:buNone/>
            </a:pPr>
            <a:r>
              <a:rPr lang="fr-FR" sz="1800" dirty="0"/>
              <a:t>Identification de nouveaux composés, issus de </a:t>
            </a:r>
            <a:r>
              <a:rPr lang="fr-FR" sz="1800" b="1" dirty="0"/>
              <a:t>créations « in silico »</a:t>
            </a:r>
            <a:r>
              <a:rPr lang="fr-FR" sz="1800" dirty="0"/>
              <a:t>, voire d'applications nouvelles de composés connus, à présent protégés par des brevets d'invention.</a:t>
            </a:r>
          </a:p>
          <a:p>
            <a:pPr lvl="0">
              <a:buClr>
                <a:srgbClr val="0070C0"/>
              </a:buClr>
              <a:buFont typeface="Wingdings" pitchFamily="2" charset="2"/>
              <a:buChar char="v"/>
            </a:pPr>
            <a:r>
              <a:rPr lang="fr-FR" sz="1800" dirty="0"/>
              <a:t>EP 2983654 A1, 17 févr. 2016, « Methods for the treatment of cancer </a:t>
            </a:r>
            <a:r>
              <a:rPr lang="fr-FR" sz="1800" dirty="0" err="1"/>
              <a:t>using</a:t>
            </a:r>
            <a:r>
              <a:rPr lang="fr-FR" sz="1800" dirty="0"/>
              <a:t> coenzyme q10 combination therapies » obtenu par la plateforme « Interrogative biology » de Berg </a:t>
            </a:r>
            <a:r>
              <a:rPr lang="fr-FR" sz="1800" dirty="0" err="1"/>
              <a:t>Health</a:t>
            </a:r>
            <a:r>
              <a:rPr lang="fr-FR" sz="1800" dirty="0"/>
              <a:t> Corp.</a:t>
            </a:r>
          </a:p>
          <a:p>
            <a:pPr lvl="0">
              <a:buClr>
                <a:srgbClr val="0070C0"/>
              </a:buClr>
              <a:buFont typeface="Wingdings" pitchFamily="2" charset="2"/>
              <a:buChar char="v"/>
            </a:pPr>
            <a:r>
              <a:rPr lang="fr-FR" sz="1800" dirty="0"/>
              <a:t>EP 0824541 B1, 16 déc. 2009, « Nucleic acid ligand complexes » délivré à Nextstar Pharmaceuticals et obtenu à partir de la plateforme SELEX (pour « </a:t>
            </a:r>
            <a:r>
              <a:rPr lang="fr-FR" sz="1800" dirty="0" err="1"/>
              <a:t>systematic</a:t>
            </a:r>
            <a:r>
              <a:rPr lang="fr-FR" sz="1800" dirty="0"/>
              <a:t> evolution of ligands by exponential enrichment »), elle-même protégée par le brevet EP0823914 B1, 25 août 2004.</a:t>
            </a:r>
          </a:p>
          <a:p>
            <a:endParaRPr lang="fr-FR" sz="1800" dirty="0"/>
          </a:p>
          <a:p>
            <a:endParaRPr lang="fr-FR" sz="1800" dirty="0"/>
          </a:p>
          <a:p>
            <a:endParaRPr lang="fr-FR" sz="1800" dirty="0"/>
          </a:p>
        </p:txBody>
      </p:sp>
      <p:sp>
        <p:nvSpPr>
          <p:cNvPr id="4" name="Footer Placeholder 3">
            <a:extLst>
              <a:ext uri="{FF2B5EF4-FFF2-40B4-BE49-F238E27FC236}">
                <a16:creationId xmlns:a16="http://schemas.microsoft.com/office/drawing/2014/main" xmlns="" id="{9ADF17A2-A42F-4037-AD14-6018283BC1E5}"/>
              </a:ext>
            </a:extLst>
          </p:cNvPr>
          <p:cNvSpPr>
            <a:spLocks noGrp="1"/>
          </p:cNvSpPr>
          <p:nvPr>
            <p:ph type="ftr" sz="quarter" idx="11"/>
          </p:nvPr>
        </p:nvSpPr>
        <p:spPr>
          <a:xfrm>
            <a:off x="611560" y="6466709"/>
            <a:ext cx="5680710" cy="365125"/>
          </a:xfrm>
        </p:spPr>
        <p:txBody>
          <a:bodyPr/>
          <a:lstStyle/>
          <a:p>
            <a:pPr>
              <a:defRPr/>
            </a:pPr>
            <a:r>
              <a:rPr lang="fr-FR" dirty="0" err="1"/>
              <a:t>Webinar</a:t>
            </a:r>
            <a:r>
              <a:rPr lang="fr-FR" dirty="0"/>
              <a:t> SW </a:t>
            </a:r>
            <a:r>
              <a:rPr lang="fr-FR" dirty="0" err="1"/>
              <a:t>licensing</a:t>
            </a:r>
            <a:r>
              <a:rPr lang="fr-FR" dirty="0"/>
              <a:t> du 30 juin 2020</a:t>
            </a:r>
          </a:p>
        </p:txBody>
      </p:sp>
      <p:sp>
        <p:nvSpPr>
          <p:cNvPr id="5" name="Slide Number Placeholder 4">
            <a:extLst>
              <a:ext uri="{FF2B5EF4-FFF2-40B4-BE49-F238E27FC236}">
                <a16:creationId xmlns:a16="http://schemas.microsoft.com/office/drawing/2014/main" xmlns="" id="{2A56563F-C501-4B40-89ED-FBB7CDFAA25D}"/>
              </a:ext>
            </a:extLst>
          </p:cNvPr>
          <p:cNvSpPr>
            <a:spLocks noGrp="1"/>
          </p:cNvSpPr>
          <p:nvPr>
            <p:ph type="sldNum" sz="quarter" idx="12"/>
          </p:nvPr>
        </p:nvSpPr>
        <p:spPr/>
        <p:txBody>
          <a:bodyPr/>
          <a:lstStyle/>
          <a:p>
            <a:pPr>
              <a:defRPr/>
            </a:pPr>
            <a:fld id="{FE9A1647-F136-492A-B478-73D4AE9F73E6}" type="slidenum">
              <a:rPr lang="fr-FR" smtClean="0"/>
              <a:pPr>
                <a:defRPr/>
              </a:pPr>
              <a:t>10</a:t>
            </a:fld>
            <a:endParaRPr lang="fr-FR" dirty="0"/>
          </a:p>
        </p:txBody>
      </p:sp>
    </p:spTree>
    <p:extLst>
      <p:ext uri="{BB962C8B-B14F-4D97-AF65-F5344CB8AC3E}">
        <p14:creationId xmlns:p14="http://schemas.microsoft.com/office/powerpoint/2010/main" val="45752431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30BD2399-7475-404C-BAC9-E55E167692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0D748104-6E76-4AD9-9940-82154F97E7C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re 1"/>
          <p:cNvSpPr>
            <a:spLocks noGrp="1"/>
          </p:cNvSpPr>
          <p:nvPr>
            <p:ph type="title"/>
          </p:nvPr>
        </p:nvSpPr>
        <p:spPr>
          <a:xfrm>
            <a:off x="514350" y="1066163"/>
            <a:ext cx="2480058" cy="5148371"/>
          </a:xfrm>
        </p:spPr>
        <p:txBody>
          <a:bodyPr>
            <a:normAutofit/>
          </a:bodyPr>
          <a:lstStyle/>
          <a:p>
            <a:r>
              <a:rPr lang="fr-FR" sz="3200" b="1" dirty="0"/>
              <a:t>Quid de l’activité inventive avec l’IA ? 1/3</a:t>
            </a:r>
            <a:endParaRPr lang="fr-FR" sz="3200" dirty="0"/>
          </a:p>
        </p:txBody>
      </p:sp>
      <p:graphicFrame>
        <p:nvGraphicFramePr>
          <p:cNvPr id="5" name="Espace réservé du contenu 2">
            <a:extLst>
              <a:ext uri="{FF2B5EF4-FFF2-40B4-BE49-F238E27FC236}">
                <a16:creationId xmlns:a16="http://schemas.microsoft.com/office/drawing/2014/main" xmlns="" id="{EEE19672-4959-4799-AA59-741965C13798}"/>
              </a:ext>
            </a:extLst>
          </p:cNvPr>
          <p:cNvGraphicFramePr>
            <a:graphicFrameLocks noGrp="1"/>
          </p:cNvGraphicFramePr>
          <p:nvPr>
            <p:ph idx="1"/>
            <p:extLst>
              <p:ext uri="{D42A27DB-BD31-4B8C-83A1-F6EECF244321}">
                <p14:modId xmlns:p14="http://schemas.microsoft.com/office/powerpoint/2010/main" val="3590856538"/>
              </p:ext>
            </p:extLst>
          </p:nvPr>
        </p:nvGraphicFramePr>
        <p:xfrm>
          <a:off x="3508758" y="764705"/>
          <a:ext cx="512089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xmlns="" id="{66A0B900-9CA9-487F-8E2D-3F415233BE95}"/>
              </a:ext>
            </a:extLst>
          </p:cNvPr>
          <p:cNvSpPr>
            <a:spLocks noGrp="1"/>
          </p:cNvSpPr>
          <p:nvPr>
            <p:ph type="ftr" sz="quarter" idx="11"/>
          </p:nvPr>
        </p:nvSpPr>
        <p:spPr/>
        <p:txBody>
          <a:bodyPr/>
          <a:lstStyle/>
          <a:p>
            <a:pPr>
              <a:defRPr/>
            </a:pPr>
            <a:r>
              <a:rPr lang="fr-FR"/>
              <a:t>Webinar SW licensing du 30 juin 2020</a:t>
            </a:r>
            <a:endParaRPr lang="fr-FR" dirty="0"/>
          </a:p>
        </p:txBody>
      </p:sp>
      <p:sp>
        <p:nvSpPr>
          <p:cNvPr id="4" name="Slide Number Placeholder 3">
            <a:extLst>
              <a:ext uri="{FF2B5EF4-FFF2-40B4-BE49-F238E27FC236}">
                <a16:creationId xmlns:a16="http://schemas.microsoft.com/office/drawing/2014/main" xmlns="" id="{1F193452-37F7-4E3D-BA41-9B82C5A42E5E}"/>
              </a:ext>
            </a:extLst>
          </p:cNvPr>
          <p:cNvSpPr>
            <a:spLocks noGrp="1"/>
          </p:cNvSpPr>
          <p:nvPr>
            <p:ph type="sldNum" sz="quarter" idx="12"/>
          </p:nvPr>
        </p:nvSpPr>
        <p:spPr/>
        <p:txBody>
          <a:bodyPr/>
          <a:lstStyle/>
          <a:p>
            <a:pPr>
              <a:defRPr/>
            </a:pPr>
            <a:fld id="{FE9A1647-F136-492A-B478-73D4AE9F73E6}" type="slidenum">
              <a:rPr lang="fr-FR" smtClean="0"/>
              <a:pPr>
                <a:defRPr/>
              </a:pPr>
              <a:t>11</a:t>
            </a:fld>
            <a:endParaRPr lang="fr-FR" dirty="0"/>
          </a:p>
        </p:txBody>
      </p:sp>
    </p:spTree>
    <p:extLst>
      <p:ext uri="{BB962C8B-B14F-4D97-AF65-F5344CB8AC3E}">
        <p14:creationId xmlns:p14="http://schemas.microsoft.com/office/powerpoint/2010/main" val="629163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FECDA1F-977F-40AF-840D-D05BB091DD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B9FECD2-89B7-4AC3-8D54-9733D60AF2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F54C189-4A4C-4899-9585-5281DA208D0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re 1"/>
          <p:cNvSpPr>
            <a:spLocks noGrp="1"/>
          </p:cNvSpPr>
          <p:nvPr>
            <p:ph type="title"/>
          </p:nvPr>
        </p:nvSpPr>
        <p:spPr>
          <a:xfrm>
            <a:off x="1639614" y="764373"/>
            <a:ext cx="6990036" cy="1293028"/>
          </a:xfrm>
        </p:spPr>
        <p:txBody>
          <a:bodyPr>
            <a:normAutofit/>
          </a:bodyPr>
          <a:lstStyle/>
          <a:p>
            <a:r>
              <a:rPr lang="fr-FR" b="1">
                <a:solidFill>
                  <a:schemeClr val="bg1"/>
                </a:solidFill>
              </a:rPr>
              <a:t>Quid de l’activité inventive avec l’IA ? 2/3</a:t>
            </a:r>
            <a:endParaRPr lang="fr-FR">
              <a:solidFill>
                <a:schemeClr val="bg1"/>
              </a:solidFill>
            </a:endParaRPr>
          </a:p>
        </p:txBody>
      </p:sp>
      <p:sp>
        <p:nvSpPr>
          <p:cNvPr id="3" name="Espace réservé du contenu 2"/>
          <p:cNvSpPr>
            <a:spLocks noGrp="1"/>
          </p:cNvSpPr>
          <p:nvPr>
            <p:ph idx="1"/>
          </p:nvPr>
        </p:nvSpPr>
        <p:spPr>
          <a:xfrm>
            <a:off x="107504" y="2348880"/>
            <a:ext cx="8712968" cy="4968552"/>
          </a:xfrm>
        </p:spPr>
        <p:txBody>
          <a:bodyPr>
            <a:noAutofit/>
          </a:bodyPr>
          <a:lstStyle/>
          <a:p>
            <a:pPr marL="0" indent="0">
              <a:buNone/>
            </a:pPr>
            <a:r>
              <a:rPr lang="fr-FR" sz="1600" dirty="0">
                <a:latin typeface="Avenir Book" panose="02000503020000020003" pitchFamily="2" charset="0"/>
              </a:rPr>
              <a:t>Le </a:t>
            </a:r>
            <a:r>
              <a:rPr lang="fr-FR" sz="1600" b="1" dirty="0">
                <a:latin typeface="Avenir Book" panose="02000503020000020003" pitchFamily="2" charset="0"/>
              </a:rPr>
              <a:t>criblage « </a:t>
            </a:r>
            <a:r>
              <a:rPr lang="fr-FR" sz="1600" b="1" i="1" dirty="0">
                <a:latin typeface="Avenir Book" panose="02000503020000020003" pitchFamily="2" charset="0"/>
              </a:rPr>
              <a:t>in silico</a:t>
            </a:r>
            <a:r>
              <a:rPr lang="fr-FR" sz="1600" b="1" dirty="0">
                <a:latin typeface="Avenir Book" panose="02000503020000020003" pitchFamily="2" charset="0"/>
              </a:rPr>
              <a:t> » </a:t>
            </a:r>
            <a:r>
              <a:rPr lang="fr-FR" sz="1600" dirty="0">
                <a:latin typeface="Avenir Book" panose="02000503020000020003" pitchFamily="2" charset="0"/>
              </a:rPr>
              <a:t>de molécules a été considéré, sous certaines conditions, comme pouvant être issu d'une activité inventive.</a:t>
            </a:r>
          </a:p>
          <a:p>
            <a:pPr lvl="0">
              <a:buClr>
                <a:srgbClr val="0070C0"/>
              </a:buClr>
              <a:buFont typeface="Wingdings" pitchFamily="2" charset="2"/>
              <a:buChar char="v"/>
            </a:pPr>
            <a:r>
              <a:rPr lang="en-US" sz="1600" b="1" dirty="0">
                <a:latin typeface="Avenir Book" panose="02000503020000020003" pitchFamily="2" charset="0"/>
              </a:rPr>
              <a:t>T 0643/12 </a:t>
            </a:r>
            <a:r>
              <a:rPr lang="fr-FR" sz="1600" dirty="0">
                <a:latin typeface="Avenir Book" panose="02000503020000020003" pitchFamily="2" charset="0"/>
              </a:rPr>
              <a:t>(18 juin 2014)</a:t>
            </a:r>
            <a:r>
              <a:rPr lang="en-US" sz="1600" b="1" dirty="0">
                <a:latin typeface="Avenir Book" panose="02000503020000020003" pitchFamily="2" charset="0"/>
              </a:rPr>
              <a:t> </a:t>
            </a:r>
            <a:r>
              <a:rPr lang="en-US" sz="1600" dirty="0">
                <a:latin typeface="Avenir Book" panose="02000503020000020003" pitchFamily="2" charset="0"/>
              </a:rPr>
              <a:t>: un nouveau composé conduisant à l'amélioration de quatre paramètres justifie un caractère inventif.</a:t>
            </a:r>
            <a:endParaRPr lang="fr-FR" sz="1600" dirty="0">
              <a:latin typeface="Avenir Book" panose="02000503020000020003" pitchFamily="2" charset="0"/>
            </a:endParaRPr>
          </a:p>
          <a:p>
            <a:pPr marL="0" indent="0">
              <a:buNone/>
            </a:pPr>
            <a:r>
              <a:rPr lang="fr-FR" sz="1600" dirty="0">
                <a:latin typeface="Avenir Book" panose="02000503020000020003" pitchFamily="2" charset="0"/>
              </a:rPr>
              <a:t>En général, il a été admis que la </a:t>
            </a:r>
            <a:r>
              <a:rPr lang="fr-FR" sz="1600" b="1" dirty="0">
                <a:latin typeface="Avenir Book" panose="02000503020000020003" pitchFamily="2" charset="0"/>
              </a:rPr>
              <a:t>sélection de paramètres </a:t>
            </a:r>
            <a:r>
              <a:rPr lang="fr-FR" sz="1600" dirty="0">
                <a:latin typeface="Avenir Book" panose="02000503020000020003" pitchFamily="2" charset="0"/>
              </a:rPr>
              <a:t>devait aussi être prise en compte dans l'évaluation de l'évidence de la solution technique :</a:t>
            </a:r>
          </a:p>
          <a:p>
            <a:pPr lvl="0">
              <a:buClr>
                <a:srgbClr val="0070C0"/>
              </a:buClr>
              <a:buFont typeface="Wingdings" pitchFamily="2" charset="2"/>
              <a:buChar char="v"/>
            </a:pPr>
            <a:r>
              <a:rPr lang="fr-FR" sz="1600" b="1" dirty="0">
                <a:latin typeface="Avenir Book" panose="02000503020000020003" pitchFamily="2" charset="0"/>
              </a:rPr>
              <a:t>T 0073/85 </a:t>
            </a:r>
            <a:r>
              <a:rPr lang="fr-FR" sz="1600" dirty="0">
                <a:latin typeface="Avenir Book" panose="02000503020000020003" pitchFamily="2" charset="0"/>
              </a:rPr>
              <a:t>(14 janvier 1988) : « </a:t>
            </a:r>
            <a:r>
              <a:rPr lang="fr-FR" sz="1600" i="1" dirty="0">
                <a:latin typeface="Avenir Book" panose="02000503020000020003" pitchFamily="2" charset="0"/>
              </a:rPr>
              <a:t>ce qui devait effectivement être qualifié de surprenant c'était précisément le fait que l'amélioration recherchée de la propriété en vue de résoudre le problème était obtenue non pas en modifiant spécifiquement les paramètres de structure, comme tel était habituellement le cas, mais en changeant les paramètres du procédé.</a:t>
            </a:r>
            <a:r>
              <a:rPr lang="fr-FR" sz="1600" dirty="0">
                <a:latin typeface="Avenir Book" panose="02000503020000020003" pitchFamily="2" charset="0"/>
              </a:rPr>
              <a:t> [...]. </a:t>
            </a:r>
            <a:r>
              <a:rPr lang="fr-FR" sz="1600" i="1" dirty="0">
                <a:latin typeface="Avenir Book" panose="02000503020000020003" pitchFamily="2" charset="0"/>
              </a:rPr>
              <a:t>La question déterminante est au contraire de savoir si l'homme du métier aurait proposé ou, faute de pouvoir effectuer des prévisions, essayé en priorité de combiner des mesures connues en soi, comme revendiqué en l'espèce, parce qu'il en escomptait une optimisation en vue de résoudre le problème.</a:t>
            </a:r>
            <a:r>
              <a:rPr lang="fr-FR" sz="1600" dirty="0">
                <a:latin typeface="Avenir Book" panose="02000503020000020003" pitchFamily="2" charset="0"/>
              </a:rPr>
              <a:t> ».</a:t>
            </a:r>
            <a:r>
              <a:rPr lang="fr-FR" sz="1600" baseline="30000" dirty="0">
                <a:latin typeface="Avenir Book" panose="02000503020000020003" pitchFamily="2" charset="0"/>
              </a:rPr>
              <a:t> </a:t>
            </a:r>
            <a:endParaRPr lang="fr-FR" sz="1600" dirty="0">
              <a:latin typeface="Avenir Book" panose="02000503020000020003" pitchFamily="2" charset="0"/>
            </a:endParaRPr>
          </a:p>
          <a:p>
            <a:pPr marL="0" indent="0">
              <a:buNone/>
            </a:pPr>
            <a:r>
              <a:rPr lang="fr-FR" sz="1600" b="1" dirty="0">
                <a:latin typeface="Avenir Book" panose="02000503020000020003" pitchFamily="2" charset="0"/>
              </a:rPr>
              <a:t>Conclusion : possible qu’il y ait une non-évidence si l’homme du métier doit faire des choix, prendre des décisions.</a:t>
            </a:r>
          </a:p>
          <a:p>
            <a:endParaRPr lang="fr-FR" sz="1800" dirty="0"/>
          </a:p>
        </p:txBody>
      </p:sp>
      <p:sp>
        <p:nvSpPr>
          <p:cNvPr id="4" name="Footer Placeholder 3">
            <a:extLst>
              <a:ext uri="{FF2B5EF4-FFF2-40B4-BE49-F238E27FC236}">
                <a16:creationId xmlns:a16="http://schemas.microsoft.com/office/drawing/2014/main" xmlns="" id="{B81931B0-94FB-44DE-9E15-B1C8D2CCE53F}"/>
              </a:ext>
            </a:extLst>
          </p:cNvPr>
          <p:cNvSpPr>
            <a:spLocks noGrp="1"/>
          </p:cNvSpPr>
          <p:nvPr>
            <p:ph type="ftr" sz="quarter" idx="11"/>
          </p:nvPr>
        </p:nvSpPr>
        <p:spPr/>
        <p:txBody>
          <a:bodyPr/>
          <a:lstStyle/>
          <a:p>
            <a:pPr>
              <a:defRPr/>
            </a:pPr>
            <a:r>
              <a:rPr lang="fr-FR"/>
              <a:t>Webinar SW licensing du 30 juin 2020</a:t>
            </a:r>
            <a:endParaRPr lang="fr-FR" dirty="0"/>
          </a:p>
        </p:txBody>
      </p:sp>
      <p:sp>
        <p:nvSpPr>
          <p:cNvPr id="5" name="Slide Number Placeholder 4">
            <a:extLst>
              <a:ext uri="{FF2B5EF4-FFF2-40B4-BE49-F238E27FC236}">
                <a16:creationId xmlns:a16="http://schemas.microsoft.com/office/drawing/2014/main" xmlns="" id="{E2A78FA0-C102-4908-BB89-F889BC70EA50}"/>
              </a:ext>
            </a:extLst>
          </p:cNvPr>
          <p:cNvSpPr>
            <a:spLocks noGrp="1"/>
          </p:cNvSpPr>
          <p:nvPr>
            <p:ph type="sldNum" sz="quarter" idx="12"/>
          </p:nvPr>
        </p:nvSpPr>
        <p:spPr/>
        <p:txBody>
          <a:bodyPr/>
          <a:lstStyle/>
          <a:p>
            <a:pPr>
              <a:defRPr/>
            </a:pPr>
            <a:fld id="{FE9A1647-F136-492A-B478-73D4AE9F73E6}" type="slidenum">
              <a:rPr lang="fr-FR" smtClean="0"/>
              <a:pPr>
                <a:defRPr/>
              </a:pPr>
              <a:t>12</a:t>
            </a:fld>
            <a:endParaRPr lang="fr-FR" dirty="0"/>
          </a:p>
        </p:txBody>
      </p:sp>
    </p:spTree>
    <p:extLst>
      <p:ext uri="{BB962C8B-B14F-4D97-AF65-F5344CB8AC3E}">
        <p14:creationId xmlns:p14="http://schemas.microsoft.com/office/powerpoint/2010/main" val="202999942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FECDA1F-977F-40AF-840D-D05BB091DD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B9FECD2-89B7-4AC3-8D54-9733D60AF2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F54C189-4A4C-4899-9585-5281DA208D0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re 1"/>
          <p:cNvSpPr>
            <a:spLocks noGrp="1"/>
          </p:cNvSpPr>
          <p:nvPr>
            <p:ph type="title"/>
          </p:nvPr>
        </p:nvSpPr>
        <p:spPr>
          <a:xfrm>
            <a:off x="1639614" y="764373"/>
            <a:ext cx="6990036" cy="1293028"/>
          </a:xfrm>
        </p:spPr>
        <p:txBody>
          <a:bodyPr>
            <a:normAutofit/>
          </a:bodyPr>
          <a:lstStyle/>
          <a:p>
            <a:r>
              <a:rPr lang="fr-FR" b="1">
                <a:solidFill>
                  <a:schemeClr val="bg1"/>
                </a:solidFill>
              </a:rPr>
              <a:t>Quid de l’activité inventive avec l’IA ? 3/3</a:t>
            </a:r>
            <a:endParaRPr lang="fr-FR">
              <a:solidFill>
                <a:schemeClr val="bg1"/>
              </a:solidFill>
            </a:endParaRPr>
          </a:p>
        </p:txBody>
      </p:sp>
      <p:sp>
        <p:nvSpPr>
          <p:cNvPr id="3" name="Espace réservé du contenu 2"/>
          <p:cNvSpPr>
            <a:spLocks noGrp="1"/>
          </p:cNvSpPr>
          <p:nvPr>
            <p:ph idx="1"/>
          </p:nvPr>
        </p:nvSpPr>
        <p:spPr>
          <a:xfrm>
            <a:off x="251520" y="2514186"/>
            <a:ext cx="8378130" cy="3475485"/>
          </a:xfrm>
        </p:spPr>
        <p:txBody>
          <a:bodyPr>
            <a:noAutofit/>
          </a:bodyPr>
          <a:lstStyle/>
          <a:p>
            <a:pPr marL="0" indent="0" algn="just">
              <a:buNone/>
            </a:pPr>
            <a:r>
              <a:rPr lang="fr-FR" sz="1600" dirty="0"/>
              <a:t>Seuil de l’inventivité plus élevé.</a:t>
            </a:r>
          </a:p>
          <a:p>
            <a:pPr lvl="0" algn="just">
              <a:buClr>
                <a:srgbClr val="0070C0"/>
              </a:buClr>
              <a:buFont typeface="Wingdings" pitchFamily="2" charset="2"/>
              <a:buChar char="v"/>
            </a:pPr>
            <a:r>
              <a:rPr lang="fr-FR" sz="1600" dirty="0"/>
              <a:t>Recours généralisé à des indices secondaires prouvant l’activité inventive.</a:t>
            </a:r>
          </a:p>
          <a:p>
            <a:pPr marL="0" indent="0" algn="just">
              <a:buNone/>
            </a:pPr>
            <a:endParaRPr lang="fr-FR" sz="1600" dirty="0"/>
          </a:p>
          <a:p>
            <a:pPr marL="0" indent="0" algn="just">
              <a:buNone/>
            </a:pPr>
            <a:r>
              <a:rPr lang="fr-FR" sz="1600" dirty="0"/>
              <a:t>« Secondaires » parce que généralement insuffisants et qu’un seul d’entre eux ne suffit pas.</a:t>
            </a:r>
          </a:p>
          <a:p>
            <a:pPr algn="just">
              <a:buClr>
                <a:srgbClr val="0070C0"/>
              </a:buClr>
              <a:buFont typeface="Wingdings" pitchFamily="2" charset="2"/>
              <a:buChar char="v"/>
            </a:pPr>
            <a:r>
              <a:rPr lang="fr-FR" sz="1600" dirty="0"/>
              <a:t>Comme souligné dans les décisions T 0073/85 et T 0643/12, lorsque des paramètres sortent du cadre connu, c’est un argument en faveur du caractère inventif de l'objet produit. Le caractère surprenant de leur combinaison peut aussi constituer un argument en faveur de l'absence d'évidence de la solution.</a:t>
            </a:r>
          </a:p>
          <a:p>
            <a:pPr lvl="0" algn="just">
              <a:buClr>
                <a:srgbClr val="0070C0"/>
              </a:buClr>
              <a:buFont typeface="Wingdings" pitchFamily="2" charset="2"/>
              <a:buChar char="v"/>
            </a:pPr>
            <a:r>
              <a:rPr lang="fr-FR" sz="1600" dirty="0"/>
              <a:t>On peut également jouer sur le niveau de l’homme du métier, mais semble à souhaiter qu’il demeure d’un niveau assez élevé, mais en aucun cas un robot…</a:t>
            </a:r>
          </a:p>
        </p:txBody>
      </p:sp>
      <p:sp>
        <p:nvSpPr>
          <p:cNvPr id="4" name="Footer Placeholder 3">
            <a:extLst>
              <a:ext uri="{FF2B5EF4-FFF2-40B4-BE49-F238E27FC236}">
                <a16:creationId xmlns:a16="http://schemas.microsoft.com/office/drawing/2014/main" xmlns="" id="{7B588CF1-FFE4-4367-AB46-4CDA47A9326E}"/>
              </a:ext>
            </a:extLst>
          </p:cNvPr>
          <p:cNvSpPr>
            <a:spLocks noGrp="1"/>
          </p:cNvSpPr>
          <p:nvPr>
            <p:ph type="ftr" sz="quarter" idx="11"/>
          </p:nvPr>
        </p:nvSpPr>
        <p:spPr/>
        <p:txBody>
          <a:bodyPr/>
          <a:lstStyle/>
          <a:p>
            <a:pPr>
              <a:defRPr/>
            </a:pPr>
            <a:r>
              <a:rPr lang="fr-FR" dirty="0" err="1"/>
              <a:t>Webinar</a:t>
            </a:r>
            <a:r>
              <a:rPr lang="fr-FR" dirty="0"/>
              <a:t> SW </a:t>
            </a:r>
            <a:r>
              <a:rPr lang="fr-FR" dirty="0" err="1"/>
              <a:t>licensing</a:t>
            </a:r>
            <a:r>
              <a:rPr lang="fr-FR" dirty="0"/>
              <a:t> du 30 juin 2020</a:t>
            </a:r>
          </a:p>
        </p:txBody>
      </p:sp>
      <p:sp>
        <p:nvSpPr>
          <p:cNvPr id="5" name="Slide Number Placeholder 4">
            <a:extLst>
              <a:ext uri="{FF2B5EF4-FFF2-40B4-BE49-F238E27FC236}">
                <a16:creationId xmlns:a16="http://schemas.microsoft.com/office/drawing/2014/main" xmlns="" id="{5B62ECC5-9227-4C62-9BF6-D424C48BF15F}"/>
              </a:ext>
            </a:extLst>
          </p:cNvPr>
          <p:cNvSpPr>
            <a:spLocks noGrp="1"/>
          </p:cNvSpPr>
          <p:nvPr>
            <p:ph type="sldNum" sz="quarter" idx="12"/>
          </p:nvPr>
        </p:nvSpPr>
        <p:spPr/>
        <p:txBody>
          <a:bodyPr/>
          <a:lstStyle/>
          <a:p>
            <a:pPr>
              <a:defRPr/>
            </a:pPr>
            <a:fld id="{FE9A1647-F136-492A-B478-73D4AE9F73E6}" type="slidenum">
              <a:rPr lang="fr-FR" smtClean="0"/>
              <a:pPr>
                <a:defRPr/>
              </a:pPr>
              <a:t>13</a:t>
            </a:fld>
            <a:endParaRPr lang="fr-FR" dirty="0"/>
          </a:p>
        </p:txBody>
      </p:sp>
    </p:spTree>
    <p:extLst>
      <p:ext uri="{BB962C8B-B14F-4D97-AF65-F5344CB8AC3E}">
        <p14:creationId xmlns:p14="http://schemas.microsoft.com/office/powerpoint/2010/main" val="129130463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FECDA1F-977F-40AF-840D-D05BB091DD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B9FECD2-89B7-4AC3-8D54-9733D60AF2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F54C189-4A4C-4899-9585-5281DA208D0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re 1"/>
          <p:cNvSpPr>
            <a:spLocks noGrp="1"/>
          </p:cNvSpPr>
          <p:nvPr>
            <p:ph type="title"/>
          </p:nvPr>
        </p:nvSpPr>
        <p:spPr>
          <a:xfrm>
            <a:off x="1639614" y="764373"/>
            <a:ext cx="6990036" cy="1293028"/>
          </a:xfrm>
        </p:spPr>
        <p:txBody>
          <a:bodyPr>
            <a:noAutofit/>
          </a:bodyPr>
          <a:lstStyle/>
          <a:p>
            <a:r>
              <a:rPr lang="fr-FR" sz="3200" dirty="0">
                <a:solidFill>
                  <a:schemeClr val="bg1"/>
                </a:solidFill>
              </a:rPr>
              <a:t>L’IA en tant que création : appréciation de la brevetabilité 1/3</a:t>
            </a:r>
            <a:br>
              <a:rPr lang="fr-FR" sz="3200" dirty="0">
                <a:solidFill>
                  <a:schemeClr val="bg1"/>
                </a:solidFill>
              </a:rPr>
            </a:br>
            <a:endParaRPr lang="fr-FR" sz="3200" dirty="0">
              <a:solidFill>
                <a:schemeClr val="bg1"/>
              </a:solidFill>
            </a:endParaRPr>
          </a:p>
        </p:txBody>
      </p:sp>
      <p:sp>
        <p:nvSpPr>
          <p:cNvPr id="3" name="Espace réservé du contenu 2"/>
          <p:cNvSpPr>
            <a:spLocks noGrp="1"/>
          </p:cNvSpPr>
          <p:nvPr>
            <p:ph idx="1"/>
          </p:nvPr>
        </p:nvSpPr>
        <p:spPr>
          <a:xfrm>
            <a:off x="251520" y="2618142"/>
            <a:ext cx="8378130" cy="3475485"/>
          </a:xfrm>
        </p:spPr>
        <p:txBody>
          <a:bodyPr>
            <a:noAutofit/>
          </a:bodyPr>
          <a:lstStyle/>
          <a:p>
            <a:pPr marL="0" indent="0" algn="just">
              <a:buNone/>
            </a:pPr>
            <a:r>
              <a:rPr lang="fr-FR" sz="1600" b="1" dirty="0"/>
              <a:t>Jurisprudence de l’OEB</a:t>
            </a:r>
          </a:p>
          <a:p>
            <a:pPr marL="0" indent="0" algn="just">
              <a:buNone/>
            </a:pPr>
            <a:r>
              <a:rPr lang="fr-FR" sz="1600" dirty="0"/>
              <a:t>L’IA s'appuie sur des méthodes mathématiques donc, en tant que telle, non brevetable en application de l'article 52 CBE, l’utilisation de moyens techniques prouve la technicité, mais brevetabilité soumise à une contribution inventive technique (activité inventive = art. 56 CBE).</a:t>
            </a:r>
            <a:endParaRPr lang="fr-FR" sz="1600" b="1" dirty="0"/>
          </a:p>
          <a:p>
            <a:pPr algn="just">
              <a:buFont typeface="Wingdings" pitchFamily="2" charset="2"/>
              <a:buChar char="Ø"/>
            </a:pPr>
            <a:r>
              <a:rPr lang="fr-FR" sz="1600" b="1" dirty="0"/>
              <a:t>Problématique des inventions mises en œuvre par ordinateur.</a:t>
            </a:r>
          </a:p>
          <a:p>
            <a:pPr marL="0" indent="0" algn="just">
              <a:buNone/>
            </a:pPr>
            <a:endParaRPr lang="fr-FR" sz="1600" b="1" dirty="0"/>
          </a:p>
          <a:p>
            <a:pPr marL="0" indent="0" algn="just">
              <a:buNone/>
            </a:pPr>
            <a:r>
              <a:rPr lang="fr-FR" sz="1600" b="1" dirty="0"/>
              <a:t>Directive G-II, 3.3.1 de l’OEB.</a:t>
            </a:r>
            <a:endParaRPr lang="fr-FR" sz="1600" dirty="0"/>
          </a:p>
          <a:p>
            <a:pPr marL="0" lvl="0" indent="0" algn="just">
              <a:buNone/>
            </a:pPr>
            <a:r>
              <a:rPr lang="fr-FR" sz="1600" dirty="0"/>
              <a:t>Seule une méthode totalement abstraite est exclue, elle ne l’est pas si contribue au caractère technique, c’est-à-dire si appliquée à un domaine technique </a:t>
            </a:r>
            <a:r>
              <a:rPr lang="fr-FR" sz="1600" b="1" u="sng" dirty="0"/>
              <a:t>ou</a:t>
            </a:r>
            <a:r>
              <a:rPr lang="fr-FR" sz="1600" dirty="0"/>
              <a:t> d'être adaptée en vue d'une mise en œuvre technique spécifique.</a:t>
            </a:r>
          </a:p>
          <a:p>
            <a:pPr lvl="0" algn="just">
              <a:buFont typeface="Wingdings" pitchFamily="2" charset="2"/>
              <a:buChar char="Ø"/>
            </a:pPr>
            <a:r>
              <a:rPr lang="fr-FR" sz="1600" b="1" dirty="0"/>
              <a:t>= Précisions pour IMOs liées à l’IA.</a:t>
            </a:r>
          </a:p>
          <a:p>
            <a:endParaRPr lang="fr-FR" sz="1800" dirty="0"/>
          </a:p>
        </p:txBody>
      </p:sp>
      <p:sp>
        <p:nvSpPr>
          <p:cNvPr id="4" name="Footer Placeholder 3">
            <a:extLst>
              <a:ext uri="{FF2B5EF4-FFF2-40B4-BE49-F238E27FC236}">
                <a16:creationId xmlns:a16="http://schemas.microsoft.com/office/drawing/2014/main" xmlns="" id="{71C22A0A-3C42-4F16-A008-F60BD31D7696}"/>
              </a:ext>
            </a:extLst>
          </p:cNvPr>
          <p:cNvSpPr>
            <a:spLocks noGrp="1"/>
          </p:cNvSpPr>
          <p:nvPr>
            <p:ph type="ftr" sz="quarter" idx="11"/>
          </p:nvPr>
        </p:nvSpPr>
        <p:spPr/>
        <p:txBody>
          <a:bodyPr/>
          <a:lstStyle/>
          <a:p>
            <a:pPr>
              <a:defRPr/>
            </a:pPr>
            <a:r>
              <a:rPr lang="fr-FR" dirty="0" err="1"/>
              <a:t>Webinar</a:t>
            </a:r>
            <a:r>
              <a:rPr lang="fr-FR" dirty="0"/>
              <a:t> SW </a:t>
            </a:r>
            <a:r>
              <a:rPr lang="fr-FR" dirty="0" err="1"/>
              <a:t>licensing</a:t>
            </a:r>
            <a:r>
              <a:rPr lang="fr-FR" dirty="0"/>
              <a:t> du 30 juin 2020</a:t>
            </a:r>
          </a:p>
        </p:txBody>
      </p:sp>
      <p:sp>
        <p:nvSpPr>
          <p:cNvPr id="5" name="Slide Number Placeholder 4">
            <a:extLst>
              <a:ext uri="{FF2B5EF4-FFF2-40B4-BE49-F238E27FC236}">
                <a16:creationId xmlns:a16="http://schemas.microsoft.com/office/drawing/2014/main" xmlns="" id="{894C9681-051A-4252-85A9-EB9536CD6EDB}"/>
              </a:ext>
            </a:extLst>
          </p:cNvPr>
          <p:cNvSpPr>
            <a:spLocks noGrp="1"/>
          </p:cNvSpPr>
          <p:nvPr>
            <p:ph type="sldNum" sz="quarter" idx="12"/>
          </p:nvPr>
        </p:nvSpPr>
        <p:spPr/>
        <p:txBody>
          <a:bodyPr/>
          <a:lstStyle/>
          <a:p>
            <a:pPr>
              <a:defRPr/>
            </a:pPr>
            <a:fld id="{FE9A1647-F136-492A-B478-73D4AE9F73E6}" type="slidenum">
              <a:rPr lang="fr-FR" smtClean="0"/>
              <a:pPr>
                <a:defRPr/>
              </a:pPr>
              <a:t>14</a:t>
            </a:fld>
            <a:endParaRPr lang="fr-FR" dirty="0"/>
          </a:p>
        </p:txBody>
      </p:sp>
    </p:spTree>
    <p:extLst>
      <p:ext uri="{BB962C8B-B14F-4D97-AF65-F5344CB8AC3E}">
        <p14:creationId xmlns:p14="http://schemas.microsoft.com/office/powerpoint/2010/main" val="20626799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FECDA1F-977F-40AF-840D-D05BB091DD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B9FECD2-89B7-4AC3-8D54-9733D60AF2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F54C189-4A4C-4899-9585-5281DA208D0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re 1"/>
          <p:cNvSpPr>
            <a:spLocks noGrp="1"/>
          </p:cNvSpPr>
          <p:nvPr>
            <p:ph type="title"/>
          </p:nvPr>
        </p:nvSpPr>
        <p:spPr>
          <a:xfrm>
            <a:off x="1639614" y="764373"/>
            <a:ext cx="6990036" cy="1293028"/>
          </a:xfrm>
        </p:spPr>
        <p:txBody>
          <a:bodyPr>
            <a:noAutofit/>
          </a:bodyPr>
          <a:lstStyle/>
          <a:p>
            <a:r>
              <a:rPr lang="fr-FR" sz="3200" dirty="0">
                <a:solidFill>
                  <a:schemeClr val="bg1"/>
                </a:solidFill>
              </a:rPr>
              <a:t>L’IA en tant que création : appliquée à un domaine technique 2/3</a:t>
            </a:r>
          </a:p>
        </p:txBody>
      </p:sp>
      <p:sp>
        <p:nvSpPr>
          <p:cNvPr id="3" name="Espace réservé du contenu 2"/>
          <p:cNvSpPr>
            <a:spLocks noGrp="1"/>
          </p:cNvSpPr>
          <p:nvPr>
            <p:ph idx="1"/>
          </p:nvPr>
        </p:nvSpPr>
        <p:spPr>
          <a:xfrm>
            <a:off x="251520" y="2743200"/>
            <a:ext cx="8568952" cy="3475485"/>
          </a:xfrm>
        </p:spPr>
        <p:txBody>
          <a:bodyPr>
            <a:normAutofit/>
          </a:bodyPr>
          <a:lstStyle/>
          <a:p>
            <a:pPr marL="0" indent="0" algn="just">
              <a:buNone/>
            </a:pPr>
            <a:r>
              <a:rPr lang="fr-FR" sz="1800" b="1" dirty="0"/>
              <a:t>Quelques exemples donnés par les directives</a:t>
            </a:r>
          </a:p>
          <a:p>
            <a:pPr lvl="0" algn="just">
              <a:buClr>
                <a:srgbClr val="0070C0"/>
              </a:buClr>
              <a:buFont typeface="Wingdings" pitchFamily="2" charset="2"/>
              <a:buChar char="v"/>
            </a:pPr>
            <a:r>
              <a:rPr lang="fr-FR" sz="1800" dirty="0"/>
              <a:t>commander un système ou un procédé technique spécifique ;</a:t>
            </a:r>
          </a:p>
          <a:p>
            <a:pPr lvl="0" algn="just">
              <a:buClr>
                <a:srgbClr val="0070C0"/>
              </a:buClr>
              <a:buFont typeface="Wingdings" pitchFamily="2" charset="2"/>
              <a:buChar char="v"/>
            </a:pPr>
            <a:r>
              <a:rPr lang="fr-FR" sz="1800" dirty="0"/>
              <a:t>améliorer ou analyser des signaux audio, des images ou des vidéos numériques ; séparer des signaux vocaux et fournir une reconnaissance vocale ;</a:t>
            </a:r>
          </a:p>
          <a:p>
            <a:pPr lvl="0" algn="just">
              <a:buClr>
                <a:srgbClr val="0070C0"/>
              </a:buClr>
              <a:buFont typeface="Wingdings" pitchFamily="2" charset="2"/>
              <a:buChar char="v"/>
            </a:pPr>
            <a:r>
              <a:rPr lang="fr-FR" sz="1800" dirty="0"/>
              <a:t>crypter, décrypter ou signer des communications électroniques, générer des clés dans un système cryptographique RSA ;</a:t>
            </a:r>
          </a:p>
          <a:p>
            <a:pPr lvl="0" algn="just">
              <a:buClr>
                <a:srgbClr val="0070C0"/>
              </a:buClr>
              <a:buFont typeface="Wingdings" pitchFamily="2" charset="2"/>
              <a:buChar char="v"/>
            </a:pPr>
            <a:r>
              <a:rPr lang="fr-FR" sz="1800" dirty="0"/>
              <a:t>fournir une estimation d'un génotype sur la base d'une analyse d'échantillons d'ADN et fournir un intervalle de confiance pour cette estimation permettant de quantifier son degré de fiabilité. </a:t>
            </a:r>
          </a:p>
          <a:p>
            <a:pPr marL="0" indent="0">
              <a:buNone/>
            </a:pPr>
            <a:endParaRPr lang="fr-FR" sz="1800" dirty="0"/>
          </a:p>
        </p:txBody>
      </p:sp>
      <p:sp>
        <p:nvSpPr>
          <p:cNvPr id="4" name="Footer Placeholder 3">
            <a:extLst>
              <a:ext uri="{FF2B5EF4-FFF2-40B4-BE49-F238E27FC236}">
                <a16:creationId xmlns:a16="http://schemas.microsoft.com/office/drawing/2014/main" xmlns="" id="{602B185A-A57F-4C23-9E7B-09AD11460971}"/>
              </a:ext>
            </a:extLst>
          </p:cNvPr>
          <p:cNvSpPr>
            <a:spLocks noGrp="1"/>
          </p:cNvSpPr>
          <p:nvPr>
            <p:ph type="ftr" sz="quarter" idx="11"/>
          </p:nvPr>
        </p:nvSpPr>
        <p:spPr/>
        <p:txBody>
          <a:bodyPr/>
          <a:lstStyle/>
          <a:p>
            <a:pPr>
              <a:defRPr/>
            </a:pPr>
            <a:r>
              <a:rPr lang="fr-FR"/>
              <a:t>Webinar SW licensing du 30 juin 2020</a:t>
            </a:r>
            <a:endParaRPr lang="fr-FR" dirty="0"/>
          </a:p>
        </p:txBody>
      </p:sp>
      <p:sp>
        <p:nvSpPr>
          <p:cNvPr id="5" name="Slide Number Placeholder 4">
            <a:extLst>
              <a:ext uri="{FF2B5EF4-FFF2-40B4-BE49-F238E27FC236}">
                <a16:creationId xmlns:a16="http://schemas.microsoft.com/office/drawing/2014/main" xmlns="" id="{4DEC1BBA-DF66-4CD8-992E-19C908B04522}"/>
              </a:ext>
            </a:extLst>
          </p:cNvPr>
          <p:cNvSpPr>
            <a:spLocks noGrp="1"/>
          </p:cNvSpPr>
          <p:nvPr>
            <p:ph type="sldNum" sz="quarter" idx="12"/>
          </p:nvPr>
        </p:nvSpPr>
        <p:spPr/>
        <p:txBody>
          <a:bodyPr/>
          <a:lstStyle/>
          <a:p>
            <a:pPr>
              <a:defRPr/>
            </a:pPr>
            <a:fld id="{FE9A1647-F136-492A-B478-73D4AE9F73E6}" type="slidenum">
              <a:rPr lang="fr-FR" smtClean="0"/>
              <a:pPr>
                <a:defRPr/>
              </a:pPr>
              <a:t>15</a:t>
            </a:fld>
            <a:endParaRPr lang="fr-FR" dirty="0"/>
          </a:p>
        </p:txBody>
      </p:sp>
    </p:spTree>
    <p:extLst>
      <p:ext uri="{BB962C8B-B14F-4D97-AF65-F5344CB8AC3E}">
        <p14:creationId xmlns:p14="http://schemas.microsoft.com/office/powerpoint/2010/main" val="178901709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FECDA1F-977F-40AF-840D-D05BB091DD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B9FECD2-89B7-4AC3-8D54-9733D60AF2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F54C189-4A4C-4899-9585-5281DA208D0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re 1"/>
          <p:cNvSpPr>
            <a:spLocks noGrp="1"/>
          </p:cNvSpPr>
          <p:nvPr>
            <p:ph type="title"/>
          </p:nvPr>
        </p:nvSpPr>
        <p:spPr>
          <a:xfrm>
            <a:off x="1639614" y="764373"/>
            <a:ext cx="6990036" cy="1293028"/>
          </a:xfrm>
        </p:spPr>
        <p:txBody>
          <a:bodyPr>
            <a:noAutofit/>
          </a:bodyPr>
          <a:lstStyle/>
          <a:p>
            <a:r>
              <a:rPr lang="fr-FR" sz="3200" dirty="0">
                <a:solidFill>
                  <a:schemeClr val="bg1"/>
                </a:solidFill>
              </a:rPr>
              <a:t>L’IA en tant que création : mise en œuvre technique spécifique 3/3</a:t>
            </a:r>
          </a:p>
        </p:txBody>
      </p:sp>
      <p:sp>
        <p:nvSpPr>
          <p:cNvPr id="3" name="Espace réservé du contenu 2"/>
          <p:cNvSpPr>
            <a:spLocks noGrp="1"/>
          </p:cNvSpPr>
          <p:nvPr>
            <p:ph idx="1"/>
          </p:nvPr>
        </p:nvSpPr>
        <p:spPr>
          <a:xfrm>
            <a:off x="514350" y="2743200"/>
            <a:ext cx="8115300" cy="3475485"/>
          </a:xfrm>
        </p:spPr>
        <p:txBody>
          <a:bodyPr>
            <a:normAutofit/>
          </a:bodyPr>
          <a:lstStyle/>
          <a:p>
            <a:pPr marL="0" indent="0">
              <a:buNone/>
            </a:pPr>
            <a:r>
              <a:rPr lang="fr-FR" sz="2000" dirty="0"/>
              <a:t>Mise en œuvre technique spécifique = </a:t>
            </a:r>
          </a:p>
          <a:p>
            <a:pPr marL="0" indent="0" algn="just">
              <a:buNone/>
            </a:pPr>
            <a:r>
              <a:rPr lang="fr-FR" sz="2000" dirty="0"/>
              <a:t>la méthode mathématique soit « </a:t>
            </a:r>
            <a:r>
              <a:rPr lang="fr-FR" sz="2000" i="1" dirty="0"/>
              <a:t>spécifiquement adaptée aux fins de cette mise en œuvre en ceci qu'elle est conçue sur la base de considérations techniques ayant trait au fonctionnement interne de l'ordinateur</a:t>
            </a:r>
            <a:r>
              <a:rPr lang="fr-FR" sz="2000" dirty="0"/>
              <a:t> »</a:t>
            </a:r>
          </a:p>
          <a:p>
            <a:pPr lvl="1">
              <a:buFont typeface="Wingdings" pitchFamily="2" charset="2"/>
              <a:buChar char="Ø"/>
            </a:pPr>
            <a:endParaRPr lang="fr-FR" dirty="0"/>
          </a:p>
        </p:txBody>
      </p:sp>
      <p:sp>
        <p:nvSpPr>
          <p:cNvPr id="4" name="Footer Placeholder 3">
            <a:extLst>
              <a:ext uri="{FF2B5EF4-FFF2-40B4-BE49-F238E27FC236}">
                <a16:creationId xmlns:a16="http://schemas.microsoft.com/office/drawing/2014/main" xmlns="" id="{A0B56098-BAB3-4518-A6F1-D0608E7A562A}"/>
              </a:ext>
            </a:extLst>
          </p:cNvPr>
          <p:cNvSpPr>
            <a:spLocks noGrp="1"/>
          </p:cNvSpPr>
          <p:nvPr>
            <p:ph type="ftr" sz="quarter" idx="11"/>
          </p:nvPr>
        </p:nvSpPr>
        <p:spPr/>
        <p:txBody>
          <a:bodyPr/>
          <a:lstStyle/>
          <a:p>
            <a:pPr>
              <a:defRPr/>
            </a:pPr>
            <a:r>
              <a:rPr lang="fr-FR"/>
              <a:t>Webinar SW licensing du 30 juin 2020</a:t>
            </a:r>
            <a:endParaRPr lang="fr-FR" dirty="0"/>
          </a:p>
        </p:txBody>
      </p:sp>
      <p:sp>
        <p:nvSpPr>
          <p:cNvPr id="5" name="Slide Number Placeholder 4">
            <a:extLst>
              <a:ext uri="{FF2B5EF4-FFF2-40B4-BE49-F238E27FC236}">
                <a16:creationId xmlns:a16="http://schemas.microsoft.com/office/drawing/2014/main" xmlns="" id="{C4E27467-B486-4F41-89B9-564E5CB8A464}"/>
              </a:ext>
            </a:extLst>
          </p:cNvPr>
          <p:cNvSpPr>
            <a:spLocks noGrp="1"/>
          </p:cNvSpPr>
          <p:nvPr>
            <p:ph type="sldNum" sz="quarter" idx="12"/>
          </p:nvPr>
        </p:nvSpPr>
        <p:spPr/>
        <p:txBody>
          <a:bodyPr/>
          <a:lstStyle/>
          <a:p>
            <a:pPr>
              <a:defRPr/>
            </a:pPr>
            <a:fld id="{FE9A1647-F136-492A-B478-73D4AE9F73E6}" type="slidenum">
              <a:rPr lang="fr-FR" smtClean="0"/>
              <a:pPr>
                <a:defRPr/>
              </a:pPr>
              <a:t>16</a:t>
            </a:fld>
            <a:endParaRPr lang="fr-FR" dirty="0"/>
          </a:p>
        </p:txBody>
      </p:sp>
    </p:spTree>
    <p:extLst>
      <p:ext uri="{BB962C8B-B14F-4D97-AF65-F5344CB8AC3E}">
        <p14:creationId xmlns:p14="http://schemas.microsoft.com/office/powerpoint/2010/main" val="139939950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924944"/>
            <a:ext cx="6862762" cy="1440160"/>
          </a:xfrm>
        </p:spPr>
        <p:txBody>
          <a:bodyPr>
            <a:normAutofit/>
          </a:bodyPr>
          <a:lstStyle/>
          <a:p>
            <a:r>
              <a:rPr lang="fr-FR" sz="4400" b="1" dirty="0"/>
              <a:t>LA  SITUATION AUX usa </a:t>
            </a:r>
            <a:endParaRPr lang="fr-FR" sz="4400" dirty="0"/>
          </a:p>
        </p:txBody>
      </p:sp>
      <p:sp>
        <p:nvSpPr>
          <p:cNvPr id="6" name="Footer Placeholder 5">
            <a:extLst>
              <a:ext uri="{FF2B5EF4-FFF2-40B4-BE49-F238E27FC236}">
                <a16:creationId xmlns:a16="http://schemas.microsoft.com/office/drawing/2014/main" xmlns="" id="{412CD3C3-B82A-4F28-98E1-67E7C000C7F4}"/>
              </a:ext>
            </a:extLst>
          </p:cNvPr>
          <p:cNvSpPr>
            <a:spLocks noGrp="1"/>
          </p:cNvSpPr>
          <p:nvPr>
            <p:ph type="ftr" sz="quarter" idx="11"/>
          </p:nvPr>
        </p:nvSpPr>
        <p:spPr/>
        <p:txBody>
          <a:bodyPr/>
          <a:lstStyle/>
          <a:p>
            <a:pPr>
              <a:defRPr/>
            </a:pPr>
            <a:r>
              <a:rPr lang="fr-FR"/>
              <a:t>Webinar SW licensing du 30 juin 2020</a:t>
            </a:r>
            <a:endParaRPr lang="fr-FR" dirty="0"/>
          </a:p>
        </p:txBody>
      </p:sp>
      <p:sp>
        <p:nvSpPr>
          <p:cNvPr id="7" name="Slide Number Placeholder 6">
            <a:extLst>
              <a:ext uri="{FF2B5EF4-FFF2-40B4-BE49-F238E27FC236}">
                <a16:creationId xmlns:a16="http://schemas.microsoft.com/office/drawing/2014/main" xmlns="" id="{12E535FB-CE4E-422A-89EA-9DCC5A9BA80E}"/>
              </a:ext>
            </a:extLst>
          </p:cNvPr>
          <p:cNvSpPr>
            <a:spLocks noGrp="1"/>
          </p:cNvSpPr>
          <p:nvPr>
            <p:ph type="sldNum" sz="quarter" idx="12"/>
          </p:nvPr>
        </p:nvSpPr>
        <p:spPr/>
        <p:txBody>
          <a:bodyPr/>
          <a:lstStyle/>
          <a:p>
            <a:pPr>
              <a:defRPr/>
            </a:pPr>
            <a:fld id="{FE9A1647-F136-492A-B478-73D4AE9F73E6}" type="slidenum">
              <a:rPr lang="fr-FR" smtClean="0"/>
              <a:pPr>
                <a:defRPr/>
              </a:pPr>
              <a:t>17</a:t>
            </a:fld>
            <a:endParaRPr lang="fr-FR" dirty="0"/>
          </a:p>
        </p:txBody>
      </p:sp>
    </p:spTree>
    <p:extLst>
      <p:ext uri="{BB962C8B-B14F-4D97-AF65-F5344CB8AC3E}">
        <p14:creationId xmlns:p14="http://schemas.microsoft.com/office/powerpoint/2010/main" val="108565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13AA8C1-852A-B449-8B68-B0FDA3CB4964}"/>
              </a:ext>
            </a:extLst>
          </p:cNvPr>
          <p:cNvSpPr>
            <a:spLocks noGrp="1"/>
          </p:cNvSpPr>
          <p:nvPr>
            <p:ph type="title"/>
          </p:nvPr>
        </p:nvSpPr>
        <p:spPr>
          <a:xfrm>
            <a:off x="351905" y="332656"/>
            <a:ext cx="8232498" cy="1017798"/>
          </a:xfrm>
        </p:spPr>
        <p:txBody>
          <a:bodyPr>
            <a:noAutofit/>
          </a:bodyPr>
          <a:lstStyle/>
          <a:p>
            <a:r>
              <a:rPr lang="fr-FR" sz="2800" dirty="0"/>
              <a:t>TITULARITÉ DES DROITS : QUI EST L’INVENTEUR ?</a:t>
            </a:r>
            <a:br>
              <a:rPr lang="fr-FR" sz="2800" dirty="0"/>
            </a:br>
            <a:r>
              <a:rPr lang="fr-FR" sz="2800" dirty="0"/>
              <a:t>L’Intelligence Artificielle ?</a:t>
            </a:r>
            <a:br>
              <a:rPr lang="fr-FR" sz="2800" dirty="0"/>
            </a:br>
            <a:endParaRPr lang="fr-FR" sz="2800" dirty="0"/>
          </a:p>
        </p:txBody>
      </p:sp>
      <p:sp>
        <p:nvSpPr>
          <p:cNvPr id="5" name="ZoneTexte 4">
            <a:extLst>
              <a:ext uri="{FF2B5EF4-FFF2-40B4-BE49-F238E27FC236}">
                <a16:creationId xmlns:a16="http://schemas.microsoft.com/office/drawing/2014/main" xmlns="" id="{AA9AC833-2BAD-8440-B27D-05190143466D}"/>
              </a:ext>
            </a:extLst>
          </p:cNvPr>
          <p:cNvSpPr txBox="1"/>
          <p:nvPr/>
        </p:nvSpPr>
        <p:spPr>
          <a:xfrm>
            <a:off x="236266" y="1556792"/>
            <a:ext cx="8463776" cy="4832092"/>
          </a:xfrm>
          <a:prstGeom prst="rect">
            <a:avLst/>
          </a:prstGeom>
          <a:solidFill>
            <a:schemeClr val="tx1">
              <a:lumMod val="95000"/>
            </a:schemeClr>
          </a:solidFill>
        </p:spPr>
        <p:txBody>
          <a:bodyPr wrap="square" rtlCol="0">
            <a:spAutoFit/>
          </a:bodyPr>
          <a:lstStyle/>
          <a:p>
            <a:pPr algn="just"/>
            <a:r>
              <a:rPr lang="fr-FR" sz="1400" b="1" dirty="0">
                <a:solidFill>
                  <a:schemeClr val="bg1"/>
                </a:solidFill>
                <a:latin typeface="+mn-lt"/>
                <a:sym typeface="Wingdings" pitchFamily="2" charset="2"/>
              </a:rPr>
              <a:t> Décision de l’USPTO du 22 avril 2020, Affaire « DABUS » </a:t>
            </a:r>
            <a:endParaRPr lang="fr-FR" sz="1400" b="1" dirty="0">
              <a:solidFill>
                <a:schemeClr val="bg1"/>
              </a:solidFill>
              <a:latin typeface="+mn-lt"/>
            </a:endParaRPr>
          </a:p>
          <a:p>
            <a:pPr algn="just"/>
            <a:endParaRPr lang="fr-FR" sz="1400" dirty="0">
              <a:solidFill>
                <a:schemeClr val="bg1"/>
              </a:solidFill>
              <a:latin typeface="+mn-lt"/>
            </a:endParaRPr>
          </a:p>
          <a:p>
            <a:pPr algn="just"/>
            <a:r>
              <a:rPr lang="fr-FR" sz="1400" u="sng" dirty="0">
                <a:solidFill>
                  <a:schemeClr val="bg1"/>
                </a:solidFill>
                <a:latin typeface="+mn-lt"/>
              </a:rPr>
              <a:t>Faits</a:t>
            </a:r>
            <a:r>
              <a:rPr lang="fr-FR" sz="1400" dirty="0">
                <a:solidFill>
                  <a:schemeClr val="bg1"/>
                </a:solidFill>
                <a:latin typeface="+mn-lt"/>
              </a:rPr>
              <a:t> : Stephen Thaler, physicien et fondateur de l’entreprise de systèmes neuronaux Imagination Engines a déposé deux demandes de brevets en juillet 2019 pour un contenant de nourriture et une lampe de poche au prénom de </a:t>
            </a:r>
            <a:r>
              <a:rPr lang="fr-FR" sz="1400" i="1" dirty="0">
                <a:solidFill>
                  <a:schemeClr val="bg1"/>
                </a:solidFill>
                <a:latin typeface="+mn-lt"/>
              </a:rPr>
              <a:t>« DABUS », </a:t>
            </a:r>
            <a:r>
              <a:rPr lang="fr-FR" sz="1400" dirty="0">
                <a:solidFill>
                  <a:schemeClr val="bg1"/>
                </a:solidFill>
                <a:latin typeface="+mn-lt"/>
              </a:rPr>
              <a:t>une intelligence artificielle, et au nom de </a:t>
            </a:r>
            <a:r>
              <a:rPr lang="fr-FR" sz="1400" i="1" dirty="0">
                <a:solidFill>
                  <a:schemeClr val="bg1"/>
                </a:solidFill>
                <a:latin typeface="+mn-lt"/>
              </a:rPr>
              <a:t>« Invention générée par l’intelligence artificielle ». </a:t>
            </a:r>
            <a:endParaRPr lang="fr-FR" sz="1400" dirty="0">
              <a:solidFill>
                <a:schemeClr val="bg1"/>
              </a:solidFill>
              <a:highlight>
                <a:srgbClr val="FFFF00"/>
              </a:highlight>
              <a:latin typeface="+mn-lt"/>
            </a:endParaRPr>
          </a:p>
          <a:p>
            <a:pPr algn="just"/>
            <a:endParaRPr lang="fr-FR" sz="1400" dirty="0">
              <a:solidFill>
                <a:schemeClr val="bg1"/>
              </a:solidFill>
              <a:latin typeface="+mn-lt"/>
            </a:endParaRPr>
          </a:p>
          <a:p>
            <a:pPr algn="just"/>
            <a:r>
              <a:rPr lang="fr-FR" sz="1400" u="sng" dirty="0">
                <a:solidFill>
                  <a:schemeClr val="bg1"/>
                </a:solidFill>
                <a:latin typeface="+mn-lt"/>
              </a:rPr>
              <a:t>Décision</a:t>
            </a:r>
            <a:r>
              <a:rPr lang="fr-FR" sz="1400" dirty="0">
                <a:solidFill>
                  <a:schemeClr val="bg1"/>
                </a:solidFill>
                <a:latin typeface="+mn-lt"/>
              </a:rPr>
              <a:t> : Refus de la brevetabilité : </a:t>
            </a:r>
            <a:r>
              <a:rPr lang="fr-FR" sz="1400" b="1" dirty="0">
                <a:solidFill>
                  <a:schemeClr val="bg1"/>
                </a:solidFill>
                <a:latin typeface="+mn-lt"/>
              </a:rPr>
              <a:t>l’inventeur ne peut être qu’un humain </a:t>
            </a:r>
            <a:r>
              <a:rPr lang="fr-FR" sz="1400" dirty="0">
                <a:solidFill>
                  <a:schemeClr val="bg1"/>
                </a:solidFill>
                <a:latin typeface="+mn-lt"/>
              </a:rPr>
              <a:t>:</a:t>
            </a:r>
          </a:p>
          <a:p>
            <a:pPr marL="214313" indent="-214313" algn="just">
              <a:buFont typeface="Arial" panose="020B0604020202020204" pitchFamily="34" charset="0"/>
              <a:buChar char="•"/>
            </a:pPr>
            <a:r>
              <a:rPr lang="fr-FR" sz="1400" dirty="0">
                <a:solidFill>
                  <a:schemeClr val="bg1"/>
                </a:solidFill>
                <a:latin typeface="+mn-lt"/>
              </a:rPr>
              <a:t>Le titre 35 du Code américain fait une constante référence à l’inventeur en tant que personne : </a:t>
            </a:r>
          </a:p>
          <a:p>
            <a:pPr marL="557213" lvl="1" indent="-214313" algn="just">
              <a:buFont typeface="Arial" panose="020B0604020202020204" pitchFamily="34" charset="0"/>
              <a:buChar char="•"/>
            </a:pPr>
            <a:r>
              <a:rPr lang="fr-FR" sz="1400" dirty="0">
                <a:solidFill>
                  <a:schemeClr val="bg1"/>
                </a:solidFill>
                <a:latin typeface="+mn-lt"/>
              </a:rPr>
              <a:t>Art.100 : </a:t>
            </a:r>
            <a:r>
              <a:rPr lang="fr-FR" sz="1400" i="1" dirty="0">
                <a:solidFill>
                  <a:schemeClr val="bg1"/>
                </a:solidFill>
                <a:latin typeface="+mn-lt"/>
              </a:rPr>
              <a:t>« </a:t>
            </a:r>
            <a:r>
              <a:rPr lang="en-US" sz="1400" i="1" dirty="0">
                <a:solidFill>
                  <a:schemeClr val="bg1"/>
                </a:solidFill>
                <a:latin typeface="+mn-lt"/>
              </a:rPr>
              <a:t>The term "inventor" means the </a:t>
            </a:r>
            <a:r>
              <a:rPr lang="en-US" sz="1400" b="1" i="1" dirty="0">
                <a:solidFill>
                  <a:schemeClr val="bg1"/>
                </a:solidFill>
                <a:latin typeface="+mn-lt"/>
              </a:rPr>
              <a:t>individua</a:t>
            </a:r>
            <a:r>
              <a:rPr lang="en-US" sz="1400" i="1" dirty="0">
                <a:solidFill>
                  <a:schemeClr val="bg1"/>
                </a:solidFill>
                <a:latin typeface="+mn-lt"/>
              </a:rPr>
              <a:t>l”, </a:t>
            </a:r>
          </a:p>
          <a:p>
            <a:pPr marL="557213" lvl="1" indent="-214313" algn="just">
              <a:buFont typeface="Arial" panose="020B0604020202020204" pitchFamily="34" charset="0"/>
              <a:buChar char="•"/>
            </a:pPr>
            <a:r>
              <a:rPr lang="en-US" sz="1400" dirty="0">
                <a:solidFill>
                  <a:schemeClr val="bg1"/>
                </a:solidFill>
                <a:latin typeface="+mn-lt"/>
              </a:rPr>
              <a:t>Art.102 et ss : </a:t>
            </a:r>
            <a:r>
              <a:rPr lang="en-US" sz="1400" i="1" dirty="0">
                <a:solidFill>
                  <a:schemeClr val="bg1"/>
                </a:solidFill>
                <a:latin typeface="+mn-lt"/>
              </a:rPr>
              <a:t>“A </a:t>
            </a:r>
            <a:r>
              <a:rPr lang="en-US" sz="1400" b="1" i="1" dirty="0">
                <a:solidFill>
                  <a:schemeClr val="bg1"/>
                </a:solidFill>
                <a:latin typeface="+mn-lt"/>
              </a:rPr>
              <a:t>person</a:t>
            </a:r>
            <a:r>
              <a:rPr lang="en-US" sz="1400" i="1" dirty="0">
                <a:solidFill>
                  <a:schemeClr val="bg1"/>
                </a:solidFill>
                <a:latin typeface="+mn-lt"/>
              </a:rPr>
              <a:t> shall be entitled to a patent…”</a:t>
            </a:r>
            <a:endParaRPr lang="en-US" sz="1400" dirty="0">
              <a:solidFill>
                <a:schemeClr val="bg1"/>
              </a:solidFill>
              <a:latin typeface="+mn-lt"/>
            </a:endParaRPr>
          </a:p>
          <a:p>
            <a:pPr marL="214313" indent="-214313" algn="just">
              <a:buFont typeface="Arial" panose="020B0604020202020204" pitchFamily="34" charset="0"/>
              <a:buChar char="•"/>
            </a:pPr>
            <a:r>
              <a:rPr lang="fr-FR" sz="1400" dirty="0">
                <a:solidFill>
                  <a:schemeClr val="bg1"/>
                </a:solidFill>
                <a:latin typeface="+mn-lt"/>
              </a:rPr>
              <a:t>Le titre 37 du Code de Règlementation Fédérale fait référence à un inventeur en tant que personne.</a:t>
            </a:r>
          </a:p>
          <a:p>
            <a:pPr algn="just"/>
            <a:endParaRPr lang="fr-FR" sz="1400" dirty="0">
              <a:solidFill>
                <a:schemeClr val="bg1"/>
              </a:solidFill>
              <a:latin typeface="+mn-lt"/>
            </a:endParaRPr>
          </a:p>
          <a:p>
            <a:pPr algn="just"/>
            <a:r>
              <a:rPr lang="fr-FR" sz="1400" b="1" i="1" u="sng" dirty="0">
                <a:solidFill>
                  <a:schemeClr val="bg1"/>
                </a:solidFill>
                <a:latin typeface="+mn-lt"/>
              </a:rPr>
              <a:t>Extrait de la décision</a:t>
            </a:r>
            <a:r>
              <a:rPr lang="fr-FR" sz="1400" b="1" i="1" dirty="0">
                <a:solidFill>
                  <a:schemeClr val="bg1"/>
                </a:solidFill>
                <a:latin typeface="+mn-lt"/>
              </a:rPr>
              <a:t> : « L’USPTO interprète les lois sur le brevet et la jurisprudence de la Cour Fédérale de sorte qu’un inventeur doit être une personne physique, au regard des nombreuses références à l’inventeur en tant que personne dans le Titre 37 du CRF ».</a:t>
            </a:r>
          </a:p>
          <a:p>
            <a:pPr algn="just"/>
            <a:endParaRPr lang="fr-FR" sz="1400" i="1" dirty="0">
              <a:solidFill>
                <a:schemeClr val="bg1"/>
              </a:solidFill>
              <a:latin typeface="+mn-lt"/>
            </a:endParaRPr>
          </a:p>
          <a:p>
            <a:pPr marL="257175" indent="-257175" algn="just">
              <a:buFont typeface="Wingdings" pitchFamily="2" charset="2"/>
              <a:buChar char="à"/>
            </a:pPr>
            <a:r>
              <a:rPr lang="fr-FR" sz="1400" dirty="0">
                <a:solidFill>
                  <a:schemeClr val="bg1"/>
                </a:solidFill>
                <a:latin typeface="+mn-lt"/>
                <a:sym typeface="Wingdings" pitchFamily="2" charset="2"/>
              </a:rPr>
              <a:t>Décision </a:t>
            </a:r>
            <a:r>
              <a:rPr lang="fr-FR" sz="1400" b="1" dirty="0">
                <a:solidFill>
                  <a:schemeClr val="bg1"/>
                </a:solidFill>
                <a:latin typeface="+mn-lt"/>
                <a:sym typeface="Wingdings" pitchFamily="2" charset="2"/>
              </a:rPr>
              <a:t>conforme à la position de l’UKIPO et de l’OEB </a:t>
            </a:r>
            <a:r>
              <a:rPr lang="fr-FR" sz="1400" dirty="0">
                <a:solidFill>
                  <a:schemeClr val="bg1"/>
                </a:solidFill>
                <a:latin typeface="+mn-lt"/>
                <a:sym typeface="Wingdings" pitchFamily="2" charset="2"/>
              </a:rPr>
              <a:t>qui ont aussi refusé la qualité d’inventeur à DABUS </a:t>
            </a:r>
            <a:r>
              <a:rPr lang="fr-FR" sz="1400" dirty="0">
                <a:solidFill>
                  <a:schemeClr val="bg1"/>
                </a:solidFill>
                <a:latin typeface="+mn-lt"/>
              </a:rPr>
              <a:t>(</a:t>
            </a:r>
            <a:r>
              <a:rPr lang="fr-FR" sz="1400" dirty="0">
                <a:solidFill>
                  <a:schemeClr val="accent6">
                    <a:lumMod val="50000"/>
                  </a:schemeClr>
                </a:solidFill>
                <a:latin typeface="+mn-lt"/>
              </a:rPr>
              <a:t>décision de l’UKIPO du 4 décembre 2019 relative au brevet BL O/741/19 + décision de l’OEB du 27 janvier 2020 concernant EP 18 275 163 et EP 18 275 174</a:t>
            </a:r>
            <a:r>
              <a:rPr lang="fr-FR" sz="1400" dirty="0">
                <a:solidFill>
                  <a:schemeClr val="bg1"/>
                </a:solidFill>
                <a:latin typeface="+mn-lt"/>
              </a:rPr>
              <a:t>).</a:t>
            </a:r>
          </a:p>
        </p:txBody>
      </p:sp>
      <p:sp>
        <p:nvSpPr>
          <p:cNvPr id="3" name="Footer Placeholder 2">
            <a:extLst>
              <a:ext uri="{FF2B5EF4-FFF2-40B4-BE49-F238E27FC236}">
                <a16:creationId xmlns:a16="http://schemas.microsoft.com/office/drawing/2014/main" xmlns="" id="{5DDE582A-DCC4-4359-ADDD-5F3CF33DD814}"/>
              </a:ext>
            </a:extLst>
          </p:cNvPr>
          <p:cNvSpPr>
            <a:spLocks noGrp="1"/>
          </p:cNvSpPr>
          <p:nvPr>
            <p:ph type="ftr" sz="quarter" idx="11"/>
          </p:nvPr>
        </p:nvSpPr>
        <p:spPr/>
        <p:txBody>
          <a:bodyPr/>
          <a:lstStyle/>
          <a:p>
            <a:pPr>
              <a:defRPr/>
            </a:pPr>
            <a:r>
              <a:rPr lang="fr-FR"/>
              <a:t>Webinar SW licensing du 30 juin 2020</a:t>
            </a:r>
            <a:endParaRPr lang="fr-FR" dirty="0"/>
          </a:p>
        </p:txBody>
      </p:sp>
      <p:sp>
        <p:nvSpPr>
          <p:cNvPr id="4" name="Slide Number Placeholder 3">
            <a:extLst>
              <a:ext uri="{FF2B5EF4-FFF2-40B4-BE49-F238E27FC236}">
                <a16:creationId xmlns:a16="http://schemas.microsoft.com/office/drawing/2014/main" xmlns="" id="{88D15647-B614-42D3-B6A3-8C68529667F8}"/>
              </a:ext>
            </a:extLst>
          </p:cNvPr>
          <p:cNvSpPr>
            <a:spLocks noGrp="1"/>
          </p:cNvSpPr>
          <p:nvPr>
            <p:ph type="sldNum" sz="quarter" idx="12"/>
          </p:nvPr>
        </p:nvSpPr>
        <p:spPr/>
        <p:txBody>
          <a:bodyPr/>
          <a:lstStyle/>
          <a:p>
            <a:pPr>
              <a:defRPr/>
            </a:pPr>
            <a:fld id="{FE9A1647-F136-492A-B478-73D4AE9F73E6}" type="slidenum">
              <a:rPr lang="fr-FR" smtClean="0"/>
              <a:pPr>
                <a:defRPr/>
              </a:pPr>
              <a:t>18</a:t>
            </a:fld>
            <a:endParaRPr lang="fr-FR" dirty="0"/>
          </a:p>
        </p:txBody>
      </p:sp>
    </p:spTree>
    <p:extLst>
      <p:ext uri="{BB962C8B-B14F-4D97-AF65-F5344CB8AC3E}">
        <p14:creationId xmlns:p14="http://schemas.microsoft.com/office/powerpoint/2010/main" val="2721881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63A94DB-17B2-8647-AF69-E6479A07B8DE}"/>
              </a:ext>
            </a:extLst>
          </p:cNvPr>
          <p:cNvSpPr>
            <a:spLocks noGrp="1"/>
          </p:cNvSpPr>
          <p:nvPr>
            <p:ph type="title"/>
          </p:nvPr>
        </p:nvSpPr>
        <p:spPr>
          <a:xfrm>
            <a:off x="467544" y="548680"/>
            <a:ext cx="8047806" cy="994172"/>
          </a:xfrm>
        </p:spPr>
        <p:txBody>
          <a:bodyPr>
            <a:noAutofit/>
          </a:bodyPr>
          <a:lstStyle/>
          <a:p>
            <a:r>
              <a:rPr lang="fr-FR" sz="3200" dirty="0"/>
              <a:t/>
            </a:r>
            <a:br>
              <a:rPr lang="fr-FR" sz="3200" dirty="0"/>
            </a:br>
            <a:r>
              <a:rPr lang="fr-FR" sz="3200" dirty="0"/>
              <a:t>Une décision inscrite dans une jurisprudence constante</a:t>
            </a:r>
          </a:p>
        </p:txBody>
      </p:sp>
      <p:sp>
        <p:nvSpPr>
          <p:cNvPr id="3" name="ZoneTexte 2">
            <a:extLst>
              <a:ext uri="{FF2B5EF4-FFF2-40B4-BE49-F238E27FC236}">
                <a16:creationId xmlns:a16="http://schemas.microsoft.com/office/drawing/2014/main" xmlns="" id="{11A92B32-7EF5-344E-A6F1-D06E93F0857F}"/>
              </a:ext>
            </a:extLst>
          </p:cNvPr>
          <p:cNvSpPr txBox="1"/>
          <p:nvPr/>
        </p:nvSpPr>
        <p:spPr>
          <a:xfrm>
            <a:off x="628650" y="2276872"/>
            <a:ext cx="7886700" cy="3693319"/>
          </a:xfrm>
          <a:prstGeom prst="rect">
            <a:avLst/>
          </a:prstGeom>
          <a:solidFill>
            <a:schemeClr val="tx1">
              <a:lumMod val="95000"/>
            </a:schemeClr>
          </a:solidFill>
        </p:spPr>
        <p:txBody>
          <a:bodyPr wrap="square" rtlCol="0">
            <a:spAutoFit/>
          </a:bodyPr>
          <a:lstStyle/>
          <a:p>
            <a:pPr algn="just"/>
            <a:r>
              <a:rPr lang="fr-FR" dirty="0">
                <a:solidFill>
                  <a:schemeClr val="bg1"/>
                </a:solidFill>
                <a:latin typeface="+mn-lt"/>
              </a:rPr>
              <a:t>Malgré la souplesse du système américain sur certains aspects, les juridictions maintiennent leur position qui consiste a refusé la titularité des droits de brevet à un inventeur non humain. </a:t>
            </a:r>
          </a:p>
          <a:p>
            <a:pPr algn="just"/>
            <a:endParaRPr lang="fr-FR" dirty="0">
              <a:solidFill>
                <a:schemeClr val="bg1"/>
              </a:solidFill>
              <a:latin typeface="+mn-lt"/>
            </a:endParaRPr>
          </a:p>
          <a:p>
            <a:pPr marL="214313" indent="-214313" algn="just">
              <a:buFont typeface="Wingdings" pitchFamily="2" charset="2"/>
              <a:buChar char="Ø"/>
            </a:pPr>
            <a:r>
              <a:rPr lang="fr-FR" dirty="0" err="1">
                <a:solidFill>
                  <a:schemeClr val="accent6">
                    <a:lumMod val="50000"/>
                  </a:schemeClr>
                </a:solidFill>
                <a:latin typeface="+mn-lt"/>
              </a:rPr>
              <a:t>Beech</a:t>
            </a:r>
            <a:r>
              <a:rPr lang="fr-FR" dirty="0">
                <a:solidFill>
                  <a:schemeClr val="accent6">
                    <a:lumMod val="50000"/>
                  </a:schemeClr>
                </a:solidFill>
                <a:latin typeface="+mn-lt"/>
              </a:rPr>
              <a:t> Aircraft Corp. V. EDO </a:t>
            </a:r>
            <a:r>
              <a:rPr lang="fr-FR" dirty="0" err="1">
                <a:solidFill>
                  <a:schemeClr val="accent6">
                    <a:lumMod val="50000"/>
                  </a:schemeClr>
                </a:solidFill>
                <a:latin typeface="+mn-lt"/>
              </a:rPr>
              <a:t>Corp</a:t>
            </a:r>
            <a:r>
              <a:rPr lang="fr-FR" dirty="0">
                <a:solidFill>
                  <a:schemeClr val="accent6">
                    <a:lumMod val="50000"/>
                  </a:schemeClr>
                </a:solidFill>
                <a:latin typeface="+mn-lt"/>
              </a:rPr>
              <a:t> - FC 1993 </a:t>
            </a:r>
            <a:r>
              <a:rPr lang="fr-FR" dirty="0">
                <a:solidFill>
                  <a:schemeClr val="bg1"/>
                </a:solidFill>
                <a:latin typeface="+mn-lt"/>
              </a:rPr>
              <a:t>: </a:t>
            </a:r>
            <a:r>
              <a:rPr lang="fr-FR" b="1" i="1" dirty="0">
                <a:solidFill>
                  <a:schemeClr val="bg1"/>
                </a:solidFill>
                <a:latin typeface="+mn-lt"/>
              </a:rPr>
              <a:t>« </a:t>
            </a:r>
            <a:r>
              <a:rPr lang="fr-FR" b="1" i="1" dirty="0" err="1">
                <a:solidFill>
                  <a:schemeClr val="bg1"/>
                </a:solidFill>
                <a:latin typeface="+mn-lt"/>
              </a:rPr>
              <a:t>Only</a:t>
            </a:r>
            <a:r>
              <a:rPr lang="fr-FR" b="1" i="1" dirty="0">
                <a:solidFill>
                  <a:schemeClr val="bg1"/>
                </a:solidFill>
                <a:latin typeface="+mn-lt"/>
              </a:rPr>
              <a:t> </a:t>
            </a:r>
            <a:r>
              <a:rPr lang="fr-FR" b="1" i="1" dirty="0" err="1">
                <a:solidFill>
                  <a:schemeClr val="bg1"/>
                </a:solidFill>
                <a:latin typeface="+mn-lt"/>
              </a:rPr>
              <a:t>natural</a:t>
            </a:r>
            <a:r>
              <a:rPr lang="fr-FR" b="1" i="1" dirty="0">
                <a:solidFill>
                  <a:schemeClr val="bg1"/>
                </a:solidFill>
                <a:latin typeface="+mn-lt"/>
              </a:rPr>
              <a:t> </a:t>
            </a:r>
            <a:r>
              <a:rPr lang="fr-FR" b="1" i="1" dirty="0" err="1">
                <a:solidFill>
                  <a:schemeClr val="bg1"/>
                </a:solidFill>
                <a:latin typeface="+mn-lt"/>
              </a:rPr>
              <a:t>persons</a:t>
            </a:r>
            <a:r>
              <a:rPr lang="fr-FR" b="1" i="1" dirty="0">
                <a:solidFill>
                  <a:schemeClr val="bg1"/>
                </a:solidFill>
                <a:latin typeface="+mn-lt"/>
              </a:rPr>
              <a:t> </a:t>
            </a:r>
            <a:r>
              <a:rPr lang="fr-FR" b="1" i="1" dirty="0" err="1">
                <a:solidFill>
                  <a:schemeClr val="bg1"/>
                </a:solidFill>
                <a:latin typeface="+mn-lt"/>
              </a:rPr>
              <a:t>can</a:t>
            </a:r>
            <a:r>
              <a:rPr lang="fr-FR" b="1" i="1" dirty="0">
                <a:solidFill>
                  <a:schemeClr val="bg1"/>
                </a:solidFill>
                <a:latin typeface="+mn-lt"/>
              </a:rPr>
              <a:t> </a:t>
            </a:r>
            <a:r>
              <a:rPr lang="fr-FR" b="1" i="1" dirty="0" err="1">
                <a:solidFill>
                  <a:schemeClr val="bg1"/>
                </a:solidFill>
                <a:latin typeface="+mn-lt"/>
              </a:rPr>
              <a:t>be</a:t>
            </a:r>
            <a:r>
              <a:rPr lang="fr-FR" b="1" i="1" dirty="0">
                <a:solidFill>
                  <a:schemeClr val="bg1"/>
                </a:solidFill>
                <a:latin typeface="+mn-lt"/>
              </a:rPr>
              <a:t> </a:t>
            </a:r>
            <a:r>
              <a:rPr lang="fr-FR" b="1" i="1" dirty="0" err="1">
                <a:solidFill>
                  <a:schemeClr val="bg1"/>
                </a:solidFill>
                <a:latin typeface="+mn-lt"/>
              </a:rPr>
              <a:t>inventors</a:t>
            </a:r>
            <a:r>
              <a:rPr lang="fr-FR" b="1" i="1" dirty="0">
                <a:solidFill>
                  <a:schemeClr val="bg1"/>
                </a:solidFill>
                <a:latin typeface="+mn-lt"/>
              </a:rPr>
              <a:t> ». </a:t>
            </a:r>
          </a:p>
          <a:p>
            <a:pPr algn="just"/>
            <a:endParaRPr lang="fr-FR" dirty="0">
              <a:solidFill>
                <a:schemeClr val="bg1"/>
              </a:solidFill>
              <a:latin typeface="+mn-lt"/>
            </a:endParaRPr>
          </a:p>
          <a:p>
            <a:pPr algn="just"/>
            <a:endParaRPr lang="fr-FR" dirty="0">
              <a:solidFill>
                <a:schemeClr val="bg1"/>
              </a:solidFill>
              <a:latin typeface="+mn-lt"/>
            </a:endParaRPr>
          </a:p>
          <a:p>
            <a:pPr marL="214313" indent="-214313" algn="just">
              <a:buFont typeface="Wingdings" pitchFamily="2" charset="2"/>
              <a:buChar char="Ø"/>
            </a:pPr>
            <a:r>
              <a:rPr lang="fr-FR" dirty="0" err="1">
                <a:solidFill>
                  <a:schemeClr val="accent6">
                    <a:lumMod val="50000"/>
                  </a:schemeClr>
                </a:solidFill>
                <a:latin typeface="+mn-lt"/>
              </a:rPr>
              <a:t>Univ</a:t>
            </a:r>
            <a:r>
              <a:rPr lang="fr-FR" dirty="0">
                <a:solidFill>
                  <a:schemeClr val="accent6">
                    <a:lumMod val="50000"/>
                  </a:schemeClr>
                </a:solidFill>
                <a:latin typeface="+mn-lt"/>
              </a:rPr>
              <a:t>. Of Utah v. Max Planck Gesellschaft </a:t>
            </a:r>
            <a:r>
              <a:rPr lang="fr-FR" dirty="0" err="1">
                <a:solidFill>
                  <a:schemeClr val="accent6">
                    <a:lumMod val="50000"/>
                  </a:schemeClr>
                </a:solidFill>
                <a:latin typeface="+mn-lt"/>
              </a:rPr>
              <a:t>zue</a:t>
            </a:r>
            <a:r>
              <a:rPr lang="fr-FR" dirty="0">
                <a:solidFill>
                  <a:schemeClr val="accent6">
                    <a:lumMod val="50000"/>
                  </a:schemeClr>
                </a:solidFill>
                <a:latin typeface="+mn-lt"/>
              </a:rPr>
              <a:t> </a:t>
            </a:r>
            <a:r>
              <a:rPr lang="fr-FR" dirty="0" err="1">
                <a:solidFill>
                  <a:schemeClr val="accent6">
                    <a:lumMod val="50000"/>
                  </a:schemeClr>
                </a:solidFill>
                <a:latin typeface="+mn-lt"/>
              </a:rPr>
              <a:t>Forderung</a:t>
            </a:r>
            <a:r>
              <a:rPr lang="fr-FR" dirty="0">
                <a:solidFill>
                  <a:schemeClr val="accent6">
                    <a:lumMod val="50000"/>
                  </a:schemeClr>
                </a:solidFill>
                <a:latin typeface="+mn-lt"/>
              </a:rPr>
              <a:t> der </a:t>
            </a:r>
            <a:r>
              <a:rPr lang="fr-FR" dirty="0" err="1">
                <a:solidFill>
                  <a:schemeClr val="accent6">
                    <a:lumMod val="50000"/>
                  </a:schemeClr>
                </a:solidFill>
                <a:latin typeface="+mn-lt"/>
              </a:rPr>
              <a:t>Wissenschaten</a:t>
            </a:r>
            <a:r>
              <a:rPr lang="fr-FR" dirty="0">
                <a:solidFill>
                  <a:schemeClr val="accent6">
                    <a:lumMod val="50000"/>
                  </a:schemeClr>
                </a:solidFill>
                <a:latin typeface="+mn-lt"/>
              </a:rPr>
              <a:t> – FC 2013 </a:t>
            </a:r>
            <a:r>
              <a:rPr lang="fr-FR" dirty="0">
                <a:solidFill>
                  <a:schemeClr val="bg1"/>
                </a:solidFill>
                <a:latin typeface="+mn-lt"/>
              </a:rPr>
              <a:t>: </a:t>
            </a:r>
            <a:r>
              <a:rPr lang="fr-FR" i="1" dirty="0">
                <a:solidFill>
                  <a:schemeClr val="bg1"/>
                </a:solidFill>
                <a:latin typeface="+mn-lt"/>
              </a:rPr>
              <a:t>« </a:t>
            </a:r>
            <a:r>
              <a:rPr lang="fr-FR" b="1" i="1" dirty="0">
                <a:solidFill>
                  <a:schemeClr val="bg1"/>
                </a:solidFill>
                <a:latin typeface="+mn-lt"/>
              </a:rPr>
              <a:t>The </a:t>
            </a:r>
            <a:r>
              <a:rPr lang="fr-FR" b="1" i="1" dirty="0" err="1">
                <a:solidFill>
                  <a:schemeClr val="bg1"/>
                </a:solidFill>
                <a:latin typeface="+mn-lt"/>
              </a:rPr>
              <a:t>inventors</a:t>
            </a:r>
            <a:r>
              <a:rPr lang="fr-FR" b="1" i="1" dirty="0">
                <a:solidFill>
                  <a:schemeClr val="bg1"/>
                </a:solidFill>
                <a:latin typeface="+mn-lt"/>
              </a:rPr>
              <a:t> of a patent are the </a:t>
            </a:r>
            <a:r>
              <a:rPr lang="fr-FR" b="1" i="1" dirty="0" err="1">
                <a:solidFill>
                  <a:schemeClr val="bg1"/>
                </a:solidFill>
                <a:latin typeface="+mn-lt"/>
              </a:rPr>
              <a:t>individual</a:t>
            </a:r>
            <a:r>
              <a:rPr lang="fr-FR" b="1" i="1" dirty="0">
                <a:solidFill>
                  <a:schemeClr val="bg1"/>
                </a:solidFill>
                <a:latin typeface="+mn-lt"/>
              </a:rPr>
              <a:t> </a:t>
            </a:r>
            <a:r>
              <a:rPr lang="fr-FR" i="1" dirty="0">
                <a:solidFill>
                  <a:schemeClr val="bg1"/>
                </a:solidFill>
                <a:latin typeface="+mn-lt"/>
              </a:rPr>
              <a:t>or, if a joint invention, the </a:t>
            </a:r>
            <a:r>
              <a:rPr lang="fr-FR" i="1" dirty="0" err="1">
                <a:solidFill>
                  <a:schemeClr val="bg1"/>
                </a:solidFill>
                <a:latin typeface="+mn-lt"/>
              </a:rPr>
              <a:t>individuals</a:t>
            </a:r>
            <a:r>
              <a:rPr lang="fr-FR" i="1" dirty="0">
                <a:solidFill>
                  <a:schemeClr val="bg1"/>
                </a:solidFill>
                <a:latin typeface="+mn-lt"/>
              </a:rPr>
              <a:t> </a:t>
            </a:r>
            <a:r>
              <a:rPr lang="fr-FR" i="1" dirty="0" err="1">
                <a:solidFill>
                  <a:schemeClr val="bg1"/>
                </a:solidFill>
                <a:latin typeface="+mn-lt"/>
              </a:rPr>
              <a:t>collectively</a:t>
            </a:r>
            <a:r>
              <a:rPr lang="fr-FR" i="1" dirty="0">
                <a:solidFill>
                  <a:schemeClr val="bg1"/>
                </a:solidFill>
                <a:latin typeface="+mn-lt"/>
              </a:rPr>
              <a:t> </a:t>
            </a:r>
            <a:r>
              <a:rPr lang="fr-FR" i="1" dirty="0" err="1">
                <a:solidFill>
                  <a:schemeClr val="bg1"/>
                </a:solidFill>
                <a:latin typeface="+mn-lt"/>
              </a:rPr>
              <a:t>who</a:t>
            </a:r>
            <a:r>
              <a:rPr lang="fr-FR" i="1" dirty="0">
                <a:solidFill>
                  <a:schemeClr val="bg1"/>
                </a:solidFill>
                <a:latin typeface="+mn-lt"/>
              </a:rPr>
              <a:t> </a:t>
            </a:r>
            <a:r>
              <a:rPr lang="fr-FR" i="1" dirty="0" err="1">
                <a:solidFill>
                  <a:schemeClr val="bg1"/>
                </a:solidFill>
                <a:latin typeface="+mn-lt"/>
              </a:rPr>
              <a:t>invented</a:t>
            </a:r>
            <a:r>
              <a:rPr lang="fr-FR" i="1" dirty="0">
                <a:solidFill>
                  <a:schemeClr val="bg1"/>
                </a:solidFill>
                <a:latin typeface="+mn-lt"/>
              </a:rPr>
              <a:t> or </a:t>
            </a:r>
            <a:r>
              <a:rPr lang="fr-FR" i="1" dirty="0" err="1">
                <a:solidFill>
                  <a:schemeClr val="bg1"/>
                </a:solidFill>
                <a:latin typeface="+mn-lt"/>
              </a:rPr>
              <a:t>discovered</a:t>
            </a:r>
            <a:r>
              <a:rPr lang="fr-FR" i="1" dirty="0">
                <a:solidFill>
                  <a:schemeClr val="bg1"/>
                </a:solidFill>
                <a:latin typeface="+mn-lt"/>
              </a:rPr>
              <a:t> the </a:t>
            </a:r>
            <a:r>
              <a:rPr lang="fr-FR" i="1" dirty="0" err="1">
                <a:solidFill>
                  <a:schemeClr val="bg1"/>
                </a:solidFill>
                <a:latin typeface="+mn-lt"/>
              </a:rPr>
              <a:t>subject</a:t>
            </a:r>
            <a:r>
              <a:rPr lang="fr-FR" i="1" dirty="0">
                <a:solidFill>
                  <a:schemeClr val="bg1"/>
                </a:solidFill>
                <a:latin typeface="+mn-lt"/>
              </a:rPr>
              <a:t> </a:t>
            </a:r>
            <a:r>
              <a:rPr lang="fr-FR" i="1" dirty="0" err="1">
                <a:solidFill>
                  <a:schemeClr val="bg1"/>
                </a:solidFill>
                <a:latin typeface="+mn-lt"/>
              </a:rPr>
              <a:t>matter</a:t>
            </a:r>
            <a:r>
              <a:rPr lang="fr-FR" i="1" dirty="0">
                <a:solidFill>
                  <a:schemeClr val="bg1"/>
                </a:solidFill>
                <a:latin typeface="+mn-lt"/>
              </a:rPr>
              <a:t> of the invention ».</a:t>
            </a:r>
          </a:p>
          <a:p>
            <a:endParaRPr lang="fr-FR" dirty="0">
              <a:solidFill>
                <a:schemeClr val="bg1"/>
              </a:solidFill>
              <a:latin typeface="+mn-lt"/>
            </a:endParaRPr>
          </a:p>
        </p:txBody>
      </p:sp>
      <p:sp>
        <p:nvSpPr>
          <p:cNvPr id="4" name="Footer Placeholder 3">
            <a:extLst>
              <a:ext uri="{FF2B5EF4-FFF2-40B4-BE49-F238E27FC236}">
                <a16:creationId xmlns:a16="http://schemas.microsoft.com/office/drawing/2014/main" xmlns="" id="{42903929-AF31-4D68-836F-734ECC4615D5}"/>
              </a:ext>
            </a:extLst>
          </p:cNvPr>
          <p:cNvSpPr>
            <a:spLocks noGrp="1"/>
          </p:cNvSpPr>
          <p:nvPr>
            <p:ph type="ftr" sz="quarter" idx="11"/>
          </p:nvPr>
        </p:nvSpPr>
        <p:spPr/>
        <p:txBody>
          <a:bodyPr/>
          <a:lstStyle/>
          <a:p>
            <a:pPr>
              <a:defRPr/>
            </a:pPr>
            <a:r>
              <a:rPr lang="fr-FR"/>
              <a:t>Webinar SW licensing du 30 juin 2020</a:t>
            </a:r>
            <a:endParaRPr lang="fr-FR" dirty="0"/>
          </a:p>
        </p:txBody>
      </p:sp>
      <p:sp>
        <p:nvSpPr>
          <p:cNvPr id="5" name="Slide Number Placeholder 4">
            <a:extLst>
              <a:ext uri="{FF2B5EF4-FFF2-40B4-BE49-F238E27FC236}">
                <a16:creationId xmlns:a16="http://schemas.microsoft.com/office/drawing/2014/main" xmlns="" id="{82302723-33B2-4BAE-B96C-66BF0E05CB82}"/>
              </a:ext>
            </a:extLst>
          </p:cNvPr>
          <p:cNvSpPr>
            <a:spLocks noGrp="1"/>
          </p:cNvSpPr>
          <p:nvPr>
            <p:ph type="sldNum" sz="quarter" idx="12"/>
          </p:nvPr>
        </p:nvSpPr>
        <p:spPr/>
        <p:txBody>
          <a:bodyPr/>
          <a:lstStyle/>
          <a:p>
            <a:pPr>
              <a:defRPr/>
            </a:pPr>
            <a:fld id="{FE9A1647-F136-492A-B478-73D4AE9F73E6}" type="slidenum">
              <a:rPr lang="fr-FR" smtClean="0"/>
              <a:pPr>
                <a:defRPr/>
              </a:pPr>
              <a:t>19</a:t>
            </a:fld>
            <a:endParaRPr lang="fr-FR" dirty="0"/>
          </a:p>
        </p:txBody>
      </p:sp>
    </p:spTree>
    <p:extLst>
      <p:ext uri="{BB962C8B-B14F-4D97-AF65-F5344CB8AC3E}">
        <p14:creationId xmlns:p14="http://schemas.microsoft.com/office/powerpoint/2010/main" val="31976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171700" y="764373"/>
            <a:ext cx="6457950" cy="1293028"/>
          </a:xfrm>
        </p:spPr>
        <p:txBody>
          <a:bodyPr>
            <a:normAutofit/>
          </a:bodyPr>
          <a:lstStyle/>
          <a:p>
            <a:r>
              <a:rPr lang="fr-FR" dirty="0"/>
              <a:t>Définitions IA et droit des brevets</a:t>
            </a:r>
          </a:p>
        </p:txBody>
      </p:sp>
      <p:sp>
        <p:nvSpPr>
          <p:cNvPr id="4" name="Flèche vers la droite 3">
            <a:extLst>
              <a:ext uri="{FF2B5EF4-FFF2-40B4-BE49-F238E27FC236}">
                <a16:creationId xmlns:a16="http://schemas.microsoft.com/office/drawing/2014/main" xmlns="" id="{BC93199F-DE45-FD4E-A1FE-B9F58FFCF083}"/>
              </a:ext>
            </a:extLst>
          </p:cNvPr>
          <p:cNvSpPr/>
          <p:nvPr/>
        </p:nvSpPr>
        <p:spPr>
          <a:xfrm>
            <a:off x="1043608" y="2463477"/>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Flèche vers la droite 5">
            <a:extLst>
              <a:ext uri="{FF2B5EF4-FFF2-40B4-BE49-F238E27FC236}">
                <a16:creationId xmlns:a16="http://schemas.microsoft.com/office/drawing/2014/main" xmlns="" id="{DDBA7BDA-5A37-7640-8EAB-A4BF679B49DB}"/>
              </a:ext>
            </a:extLst>
          </p:cNvPr>
          <p:cNvSpPr/>
          <p:nvPr/>
        </p:nvSpPr>
        <p:spPr>
          <a:xfrm>
            <a:off x="1043608" y="4092501"/>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8" name="Espace réservé du contenu 2">
            <a:extLst>
              <a:ext uri="{FF2B5EF4-FFF2-40B4-BE49-F238E27FC236}">
                <a16:creationId xmlns:a16="http://schemas.microsoft.com/office/drawing/2014/main" xmlns="" id="{25238D22-290D-4C92-8501-9F8B38FC40DA}"/>
              </a:ext>
            </a:extLst>
          </p:cNvPr>
          <p:cNvGraphicFramePr>
            <a:graphicFrameLocks noGrp="1"/>
          </p:cNvGraphicFramePr>
          <p:nvPr>
            <p:ph idx="1"/>
            <p:extLst>
              <p:ext uri="{D42A27DB-BD31-4B8C-83A1-F6EECF244321}">
                <p14:modId xmlns:p14="http://schemas.microsoft.com/office/powerpoint/2010/main" val="2224201424"/>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xmlns="" id="{8E4AA121-C784-4BDE-AFB7-6EE40D8D14B0}"/>
              </a:ext>
            </a:extLst>
          </p:cNvPr>
          <p:cNvSpPr>
            <a:spLocks noGrp="1"/>
          </p:cNvSpPr>
          <p:nvPr>
            <p:ph type="ftr" sz="quarter" idx="11"/>
          </p:nvPr>
        </p:nvSpPr>
        <p:spPr/>
        <p:txBody>
          <a:bodyPr/>
          <a:lstStyle/>
          <a:p>
            <a:pPr>
              <a:defRPr/>
            </a:pPr>
            <a:r>
              <a:rPr lang="fr-FR"/>
              <a:t>Webinar SW licensing du 30 juin 2020</a:t>
            </a:r>
            <a:endParaRPr lang="fr-FR" dirty="0"/>
          </a:p>
        </p:txBody>
      </p:sp>
      <p:sp>
        <p:nvSpPr>
          <p:cNvPr id="5" name="Slide Number Placeholder 4">
            <a:extLst>
              <a:ext uri="{FF2B5EF4-FFF2-40B4-BE49-F238E27FC236}">
                <a16:creationId xmlns:a16="http://schemas.microsoft.com/office/drawing/2014/main" xmlns="" id="{BC87F72F-D42C-4383-8B2E-50A6EC29DBD6}"/>
              </a:ext>
            </a:extLst>
          </p:cNvPr>
          <p:cNvSpPr>
            <a:spLocks noGrp="1"/>
          </p:cNvSpPr>
          <p:nvPr>
            <p:ph type="sldNum" sz="quarter" idx="12"/>
          </p:nvPr>
        </p:nvSpPr>
        <p:spPr/>
        <p:txBody>
          <a:bodyPr/>
          <a:lstStyle/>
          <a:p>
            <a:pPr>
              <a:defRPr/>
            </a:pPr>
            <a:fld id="{FE9A1647-F136-492A-B478-73D4AE9F73E6}" type="slidenum">
              <a:rPr lang="fr-FR" smtClean="0"/>
              <a:pPr>
                <a:defRPr/>
              </a:pPr>
              <a:t>2</a:t>
            </a:fld>
            <a:endParaRPr lang="fr-FR" dirty="0"/>
          </a:p>
        </p:txBody>
      </p:sp>
    </p:spTree>
    <p:extLst>
      <p:ext uri="{BB962C8B-B14F-4D97-AF65-F5344CB8AC3E}">
        <p14:creationId xmlns:p14="http://schemas.microsoft.com/office/powerpoint/2010/main" val="879002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CC9774-3A8E-144E-B5D3-ED388834680C}"/>
              </a:ext>
            </a:extLst>
          </p:cNvPr>
          <p:cNvSpPr>
            <a:spLocks noGrp="1"/>
          </p:cNvSpPr>
          <p:nvPr>
            <p:ph type="title"/>
          </p:nvPr>
        </p:nvSpPr>
        <p:spPr>
          <a:xfrm>
            <a:off x="493831" y="476672"/>
            <a:ext cx="8070338" cy="1524000"/>
          </a:xfrm>
        </p:spPr>
        <p:txBody>
          <a:bodyPr>
            <a:normAutofit/>
          </a:bodyPr>
          <a:lstStyle/>
          <a:p>
            <a:r>
              <a:rPr lang="fr-FR" sz="3200" dirty="0"/>
              <a:t>UN PROCESSUS DE RÉGULATION GLOBAL</a:t>
            </a:r>
          </a:p>
        </p:txBody>
      </p:sp>
      <p:sp>
        <p:nvSpPr>
          <p:cNvPr id="5" name="Content Placeholder 4">
            <a:extLst>
              <a:ext uri="{FF2B5EF4-FFF2-40B4-BE49-F238E27FC236}">
                <a16:creationId xmlns:a16="http://schemas.microsoft.com/office/drawing/2014/main" xmlns="" id="{BA8B30F5-B53D-42A3-BB81-C500D5C0B4EB}"/>
              </a:ext>
            </a:extLst>
          </p:cNvPr>
          <p:cNvSpPr>
            <a:spLocks noGrp="1"/>
          </p:cNvSpPr>
          <p:nvPr>
            <p:ph idx="1"/>
          </p:nvPr>
        </p:nvSpPr>
        <p:spPr>
          <a:xfrm>
            <a:off x="594360" y="2852936"/>
            <a:ext cx="7955280" cy="2880320"/>
          </a:xfrm>
          <a:solidFill>
            <a:schemeClr val="tx1">
              <a:lumMod val="95000"/>
            </a:schemeClr>
          </a:solidFill>
        </p:spPr>
        <p:txBody>
          <a:bodyPr>
            <a:normAutofit/>
          </a:bodyPr>
          <a:lstStyle/>
          <a:p>
            <a:pPr marL="0" indent="0" algn="just">
              <a:buNone/>
            </a:pPr>
            <a:endParaRPr lang="fr-FR" sz="1800" dirty="0">
              <a:solidFill>
                <a:schemeClr val="bg1"/>
              </a:solidFill>
            </a:endParaRPr>
          </a:p>
          <a:p>
            <a:pPr marL="0" indent="0" algn="just">
              <a:buNone/>
            </a:pPr>
            <a:r>
              <a:rPr lang="fr-FR" sz="1800" dirty="0">
                <a:solidFill>
                  <a:schemeClr val="bg1"/>
                </a:solidFill>
              </a:rPr>
              <a:t>En l’absence d’encadrement juridique, le gouvernement américain tente de construire une règlementation générale applicable aux inventions générées par IA. </a:t>
            </a:r>
          </a:p>
          <a:p>
            <a:pPr marL="0" indent="0" algn="just">
              <a:buNone/>
            </a:pPr>
            <a:r>
              <a:rPr lang="fr-FR" sz="1800" dirty="0">
                <a:solidFill>
                  <a:schemeClr val="bg1"/>
                </a:solidFill>
              </a:rPr>
              <a:t>Par un </a:t>
            </a:r>
            <a:r>
              <a:rPr lang="fr-FR" sz="1800" b="1" dirty="0">
                <a:solidFill>
                  <a:schemeClr val="bg1"/>
                </a:solidFill>
              </a:rPr>
              <a:t>projet de Mémorandum </a:t>
            </a:r>
            <a:r>
              <a:rPr lang="fr-FR" sz="1800" dirty="0">
                <a:solidFill>
                  <a:schemeClr val="bg1"/>
                </a:solidFill>
              </a:rPr>
              <a:t>en date du 7 janvier 2020, le gouvernement américain a proposé 10 principes généraux sur l’IA, allant de l’établissement de la confiance du public dans l’IA à la garantie que les organismes fédéraux n’entravent pas l’innovation en matière d’IA. </a:t>
            </a:r>
          </a:p>
          <a:p>
            <a:pPr marL="0" indent="0" algn="just">
              <a:buNone/>
            </a:pPr>
            <a:endParaRPr lang="fr-FR" sz="1800" dirty="0">
              <a:solidFill>
                <a:schemeClr val="bg1"/>
              </a:solidFill>
            </a:endParaRPr>
          </a:p>
          <a:p>
            <a:endParaRPr lang="en-US" sz="1800" dirty="0"/>
          </a:p>
        </p:txBody>
      </p:sp>
      <p:sp>
        <p:nvSpPr>
          <p:cNvPr id="6" name="Footer Placeholder 5">
            <a:extLst>
              <a:ext uri="{FF2B5EF4-FFF2-40B4-BE49-F238E27FC236}">
                <a16:creationId xmlns:a16="http://schemas.microsoft.com/office/drawing/2014/main" xmlns="" id="{3C87AE5A-7405-4E30-9B72-C17E3448FF20}"/>
              </a:ext>
            </a:extLst>
          </p:cNvPr>
          <p:cNvSpPr>
            <a:spLocks noGrp="1"/>
          </p:cNvSpPr>
          <p:nvPr>
            <p:ph type="ftr" sz="quarter" idx="11"/>
          </p:nvPr>
        </p:nvSpPr>
        <p:spPr/>
        <p:txBody>
          <a:bodyPr/>
          <a:lstStyle/>
          <a:p>
            <a:pPr>
              <a:defRPr/>
            </a:pPr>
            <a:r>
              <a:rPr lang="fr-FR"/>
              <a:t>Webinar SW licensing du 30 juin 2020</a:t>
            </a:r>
            <a:endParaRPr lang="fr-FR" dirty="0"/>
          </a:p>
        </p:txBody>
      </p:sp>
      <p:sp>
        <p:nvSpPr>
          <p:cNvPr id="7" name="Slide Number Placeholder 6">
            <a:extLst>
              <a:ext uri="{FF2B5EF4-FFF2-40B4-BE49-F238E27FC236}">
                <a16:creationId xmlns:a16="http://schemas.microsoft.com/office/drawing/2014/main" xmlns="" id="{EAA0F7F2-BEDB-445F-841C-F1C3683DB6DC}"/>
              </a:ext>
            </a:extLst>
          </p:cNvPr>
          <p:cNvSpPr>
            <a:spLocks noGrp="1"/>
          </p:cNvSpPr>
          <p:nvPr>
            <p:ph type="sldNum" sz="quarter" idx="12"/>
          </p:nvPr>
        </p:nvSpPr>
        <p:spPr/>
        <p:txBody>
          <a:bodyPr/>
          <a:lstStyle/>
          <a:p>
            <a:pPr>
              <a:defRPr/>
            </a:pPr>
            <a:fld id="{FE9A1647-F136-492A-B478-73D4AE9F73E6}" type="slidenum">
              <a:rPr lang="fr-FR" smtClean="0"/>
              <a:pPr>
                <a:defRPr/>
              </a:pPr>
              <a:t>20</a:t>
            </a:fld>
            <a:endParaRPr lang="fr-FR" dirty="0"/>
          </a:p>
        </p:txBody>
      </p:sp>
    </p:spTree>
    <p:extLst>
      <p:ext uri="{BB962C8B-B14F-4D97-AF65-F5344CB8AC3E}">
        <p14:creationId xmlns:p14="http://schemas.microsoft.com/office/powerpoint/2010/main" val="88766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re 2"/>
          <p:cNvSpPr>
            <a:spLocks noGrp="1"/>
          </p:cNvSpPr>
          <p:nvPr>
            <p:ph type="title"/>
          </p:nvPr>
        </p:nvSpPr>
        <p:spPr>
          <a:xfrm>
            <a:off x="2171700" y="550032"/>
            <a:ext cx="6457950" cy="1293028"/>
          </a:xfrm>
        </p:spPr>
        <p:txBody>
          <a:bodyPr vert="horz" lIns="91440" tIns="45720" rIns="91440" bIns="45720" rtlCol="0">
            <a:normAutofit/>
          </a:bodyPr>
          <a:lstStyle/>
          <a:p>
            <a:r>
              <a:rPr lang="en-US" dirty="0"/>
              <a:t>Liens IA et droit des brevets</a:t>
            </a:r>
          </a:p>
        </p:txBody>
      </p:sp>
      <p:sp>
        <p:nvSpPr>
          <p:cNvPr id="4" name="Espace réservé du numéro de diapositive 3"/>
          <p:cNvSpPr>
            <a:spLocks noGrp="1"/>
          </p:cNvSpPr>
          <p:nvPr>
            <p:ph type="sldNum" sz="quarter" idx="12"/>
          </p:nvPr>
        </p:nvSpPr>
        <p:spPr>
          <a:xfrm>
            <a:off x="6572250" y="381000"/>
            <a:ext cx="2057400" cy="365125"/>
          </a:xfrm>
        </p:spPr>
        <p:txBody>
          <a:bodyPr vert="horz" lIns="91440" tIns="45720" rIns="91440" bIns="45720" rtlCol="0">
            <a:normAutofit/>
          </a:bodyPr>
          <a:lstStyle/>
          <a:p>
            <a:pPr defTabSz="457200">
              <a:spcAft>
                <a:spcPts val="600"/>
              </a:spcAft>
            </a:pPr>
            <a:fld id="{6E67BBFD-CA1C-4A53-888B-7DA3CB0AEDFA}" type="slidenum">
              <a:rPr lang="en-US" kern="1200" smtClean="0">
                <a:latin typeface="+mn-lt"/>
                <a:ea typeface="+mn-ea"/>
                <a:cs typeface="+mn-cs"/>
              </a:rPr>
              <a:pPr defTabSz="457200">
                <a:spcAft>
                  <a:spcPts val="600"/>
                </a:spcAft>
              </a:pPr>
              <a:t>3</a:t>
            </a:fld>
            <a:endParaRPr lang="en-US" kern="1200" dirty="0">
              <a:latin typeface="+mn-lt"/>
              <a:ea typeface="+mn-ea"/>
              <a:cs typeface="+mn-cs"/>
            </a:endParaRPr>
          </a:p>
        </p:txBody>
      </p:sp>
      <p:graphicFrame>
        <p:nvGraphicFramePr>
          <p:cNvPr id="20" name="Espace réservé du contenu 2">
            <a:extLst>
              <a:ext uri="{FF2B5EF4-FFF2-40B4-BE49-F238E27FC236}">
                <a16:creationId xmlns:a16="http://schemas.microsoft.com/office/drawing/2014/main" xmlns="" id="{EF13D699-D9C7-4DA1-9910-C5CA0EF1E201}"/>
              </a:ext>
            </a:extLst>
          </p:cNvPr>
          <p:cNvGraphicFramePr/>
          <p:nvPr>
            <p:extLst>
              <p:ext uri="{D42A27DB-BD31-4B8C-83A1-F6EECF244321}">
                <p14:modId xmlns:p14="http://schemas.microsoft.com/office/powerpoint/2010/main" val="1827565411"/>
              </p:ext>
            </p:extLst>
          </p:nvPr>
        </p:nvGraphicFramePr>
        <p:xfrm>
          <a:off x="514350" y="2204864"/>
          <a:ext cx="8115300" cy="4272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xmlns="" id="{82E79478-B47F-4B5A-B4AC-97B3A7D93107}"/>
              </a:ext>
            </a:extLst>
          </p:cNvPr>
          <p:cNvSpPr>
            <a:spLocks noGrp="1"/>
          </p:cNvSpPr>
          <p:nvPr>
            <p:ph type="ftr" sz="quarter" idx="11"/>
          </p:nvPr>
        </p:nvSpPr>
        <p:spPr>
          <a:xfrm>
            <a:off x="514350" y="6473678"/>
            <a:ext cx="5680710" cy="365125"/>
          </a:xfrm>
        </p:spPr>
        <p:txBody>
          <a:bodyPr/>
          <a:lstStyle/>
          <a:p>
            <a:pPr>
              <a:defRPr/>
            </a:pPr>
            <a:r>
              <a:rPr lang="fr-FR" dirty="0" err="1"/>
              <a:t>Webinar</a:t>
            </a:r>
            <a:r>
              <a:rPr lang="fr-FR" dirty="0"/>
              <a:t> SW </a:t>
            </a:r>
            <a:r>
              <a:rPr lang="fr-FR" dirty="0" err="1"/>
              <a:t>licensing</a:t>
            </a:r>
            <a:r>
              <a:rPr lang="fr-FR" dirty="0"/>
              <a:t> du 30 juin 2020</a:t>
            </a:r>
          </a:p>
        </p:txBody>
      </p:sp>
    </p:spTree>
    <p:extLst>
      <p:ext uri="{BB962C8B-B14F-4D97-AF65-F5344CB8AC3E}">
        <p14:creationId xmlns:p14="http://schemas.microsoft.com/office/powerpoint/2010/main" val="151369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F4E8F84-836F-6F48-B77C-EEE6CF1797AC}"/>
              </a:ext>
            </a:extLst>
          </p:cNvPr>
          <p:cNvSpPr>
            <a:spLocks noGrp="1"/>
          </p:cNvSpPr>
          <p:nvPr>
            <p:ph type="title"/>
          </p:nvPr>
        </p:nvSpPr>
        <p:spPr>
          <a:xfrm>
            <a:off x="406627" y="1260627"/>
            <a:ext cx="2641373" cy="4953741"/>
          </a:xfrm>
        </p:spPr>
        <p:txBody>
          <a:bodyPr anchor="t">
            <a:normAutofit/>
          </a:bodyPr>
          <a:lstStyle/>
          <a:p>
            <a:r>
              <a:rPr lang="fr-FR" sz="2800" b="1" dirty="0"/>
              <a:t>L’IA détentrice de l’invention ? 1/4 (Textes)</a:t>
            </a:r>
            <a:endParaRPr lang="fr-FR" sz="2800" dirty="0"/>
          </a:p>
        </p:txBody>
      </p:sp>
      <p:graphicFrame>
        <p:nvGraphicFramePr>
          <p:cNvPr id="5" name="Espace réservé du contenu 2">
            <a:extLst>
              <a:ext uri="{FF2B5EF4-FFF2-40B4-BE49-F238E27FC236}">
                <a16:creationId xmlns:a16="http://schemas.microsoft.com/office/drawing/2014/main" xmlns="" id="{24ADBF3A-44C0-4E6C-9C8C-C96C34AFF0FF}"/>
              </a:ext>
            </a:extLst>
          </p:cNvPr>
          <p:cNvGraphicFramePr>
            <a:graphicFrameLocks noGrp="1"/>
          </p:cNvGraphicFramePr>
          <p:nvPr>
            <p:ph idx="1"/>
            <p:extLst>
              <p:ext uri="{D42A27DB-BD31-4B8C-83A1-F6EECF244321}">
                <p14:modId xmlns:p14="http://schemas.microsoft.com/office/powerpoint/2010/main" val="527595460"/>
              </p:ext>
            </p:extLst>
          </p:nvPr>
        </p:nvGraphicFramePr>
        <p:xfrm>
          <a:off x="3376207" y="1260628"/>
          <a:ext cx="5253443" cy="4688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xmlns="" id="{6FBE0ADC-5068-294E-804F-534A2922CCA6}"/>
              </a:ext>
            </a:extLst>
          </p:cNvPr>
          <p:cNvSpPr txBox="1"/>
          <p:nvPr/>
        </p:nvSpPr>
        <p:spPr>
          <a:xfrm>
            <a:off x="-516467" y="575733"/>
            <a:ext cx="184731" cy="369332"/>
          </a:xfrm>
          <a:prstGeom prst="rect">
            <a:avLst/>
          </a:prstGeom>
          <a:noFill/>
        </p:spPr>
        <p:txBody>
          <a:bodyPr wrap="none" rtlCol="0">
            <a:spAutoFit/>
          </a:bodyPr>
          <a:lstStyle/>
          <a:p>
            <a:endParaRPr lang="fr-FR" dirty="0"/>
          </a:p>
        </p:txBody>
      </p:sp>
      <p:sp>
        <p:nvSpPr>
          <p:cNvPr id="3" name="Footer Placeholder 2">
            <a:extLst>
              <a:ext uri="{FF2B5EF4-FFF2-40B4-BE49-F238E27FC236}">
                <a16:creationId xmlns:a16="http://schemas.microsoft.com/office/drawing/2014/main" xmlns="" id="{E03B7E32-E00C-4E78-89A9-9507A85DE251}"/>
              </a:ext>
            </a:extLst>
          </p:cNvPr>
          <p:cNvSpPr>
            <a:spLocks noGrp="1"/>
          </p:cNvSpPr>
          <p:nvPr>
            <p:ph type="ftr" sz="quarter" idx="11"/>
          </p:nvPr>
        </p:nvSpPr>
        <p:spPr/>
        <p:txBody>
          <a:bodyPr/>
          <a:lstStyle/>
          <a:p>
            <a:pPr>
              <a:defRPr/>
            </a:pPr>
            <a:r>
              <a:rPr lang="fr-FR"/>
              <a:t>Webinar SW licensing du 30 juin 2020</a:t>
            </a:r>
            <a:endParaRPr lang="fr-FR" dirty="0"/>
          </a:p>
        </p:txBody>
      </p:sp>
      <p:sp>
        <p:nvSpPr>
          <p:cNvPr id="4" name="Slide Number Placeholder 3">
            <a:extLst>
              <a:ext uri="{FF2B5EF4-FFF2-40B4-BE49-F238E27FC236}">
                <a16:creationId xmlns:a16="http://schemas.microsoft.com/office/drawing/2014/main" xmlns="" id="{28491D39-246F-45DD-8328-CEDC5C22313F}"/>
              </a:ext>
            </a:extLst>
          </p:cNvPr>
          <p:cNvSpPr>
            <a:spLocks noGrp="1"/>
          </p:cNvSpPr>
          <p:nvPr>
            <p:ph type="sldNum" sz="quarter" idx="12"/>
          </p:nvPr>
        </p:nvSpPr>
        <p:spPr/>
        <p:txBody>
          <a:bodyPr/>
          <a:lstStyle/>
          <a:p>
            <a:pPr>
              <a:defRPr/>
            </a:pPr>
            <a:fld id="{FE9A1647-F136-492A-B478-73D4AE9F73E6}" type="slidenum">
              <a:rPr lang="fr-FR" smtClean="0"/>
              <a:pPr>
                <a:defRPr/>
              </a:pPr>
              <a:t>4</a:t>
            </a:fld>
            <a:endParaRPr lang="fr-FR" dirty="0"/>
          </a:p>
        </p:txBody>
      </p:sp>
    </p:spTree>
    <p:extLst>
      <p:ext uri="{BB962C8B-B14F-4D97-AF65-F5344CB8AC3E}">
        <p14:creationId xmlns:p14="http://schemas.microsoft.com/office/powerpoint/2010/main" val="350402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xmlns="" id="{EFECDA1F-977F-40AF-840D-D05BB091DD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BB9FECD2-89B7-4AC3-8D54-9733D60AF2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xmlns="" id="{2F54C189-4A4C-4899-9585-5281DA208D0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re 1"/>
          <p:cNvSpPr>
            <a:spLocks noGrp="1"/>
          </p:cNvSpPr>
          <p:nvPr>
            <p:ph type="title"/>
          </p:nvPr>
        </p:nvSpPr>
        <p:spPr>
          <a:xfrm>
            <a:off x="1639614" y="764373"/>
            <a:ext cx="6990036" cy="1293028"/>
          </a:xfrm>
        </p:spPr>
        <p:txBody>
          <a:bodyPr>
            <a:noAutofit/>
          </a:bodyPr>
          <a:lstStyle/>
          <a:p>
            <a:r>
              <a:rPr lang="fr-FR" sz="3200" b="1" dirty="0">
                <a:solidFill>
                  <a:schemeClr val="bg1"/>
                </a:solidFill>
                <a:latin typeface="+mn-lt"/>
              </a:rPr>
              <a:t>L’IA détentrice de l’invention ? 2/4 (Cas « DABUS »)</a:t>
            </a:r>
            <a:r>
              <a:rPr lang="fr-FR" sz="3200" dirty="0">
                <a:solidFill>
                  <a:schemeClr val="bg1"/>
                </a:solidFill>
                <a:latin typeface="+mn-lt"/>
              </a:rPr>
              <a:t/>
            </a:r>
            <a:br>
              <a:rPr lang="fr-FR" sz="3200" dirty="0">
                <a:solidFill>
                  <a:schemeClr val="bg1"/>
                </a:solidFill>
                <a:latin typeface="+mn-lt"/>
              </a:rPr>
            </a:br>
            <a:r>
              <a:rPr lang="fr-FR" sz="3200" b="1" dirty="0">
                <a:solidFill>
                  <a:schemeClr val="bg1"/>
                </a:solidFill>
                <a:latin typeface="+mn-lt"/>
                <a:ea typeface="Avenir Heavy" charset="0"/>
                <a:cs typeface="Avenir Heavy" charset="0"/>
              </a:rPr>
              <a:t/>
            </a:r>
            <a:br>
              <a:rPr lang="fr-FR" sz="3200" b="1" dirty="0">
                <a:solidFill>
                  <a:schemeClr val="bg1"/>
                </a:solidFill>
                <a:latin typeface="+mn-lt"/>
                <a:ea typeface="Avenir Heavy" charset="0"/>
                <a:cs typeface="Avenir Heavy" charset="0"/>
              </a:rPr>
            </a:br>
            <a:endParaRPr lang="fr-FR" sz="3200" b="1" dirty="0">
              <a:solidFill>
                <a:schemeClr val="bg1"/>
              </a:solidFill>
              <a:latin typeface="+mn-lt"/>
              <a:ea typeface="Avenir Heavy" charset="0"/>
              <a:cs typeface="Avenir Heavy" charset="0"/>
            </a:endParaRPr>
          </a:p>
        </p:txBody>
      </p:sp>
      <p:sp>
        <p:nvSpPr>
          <p:cNvPr id="31" name="Espace réservé du contenu 2"/>
          <p:cNvSpPr>
            <a:spLocks noGrp="1"/>
          </p:cNvSpPr>
          <p:nvPr>
            <p:ph idx="1"/>
          </p:nvPr>
        </p:nvSpPr>
        <p:spPr>
          <a:xfrm>
            <a:off x="516484" y="2420888"/>
            <a:ext cx="8115300" cy="3475485"/>
          </a:xfrm>
        </p:spPr>
        <p:txBody>
          <a:bodyPr>
            <a:noAutofit/>
          </a:bodyPr>
          <a:lstStyle/>
          <a:p>
            <a:pPr marL="0" indent="0">
              <a:buNone/>
            </a:pPr>
            <a:endParaRPr lang="fr-FR" sz="2000" b="1" dirty="0"/>
          </a:p>
          <a:p>
            <a:pPr marL="0" indent="0">
              <a:buNone/>
            </a:pPr>
            <a:r>
              <a:rPr lang="fr-FR" sz="2000" b="1" dirty="0"/>
              <a:t>Origines du cas « DABUS »</a:t>
            </a:r>
          </a:p>
          <a:p>
            <a:pPr marL="0" indent="0">
              <a:buNone/>
            </a:pPr>
            <a:endParaRPr lang="fr-FR" sz="2000" dirty="0"/>
          </a:p>
          <a:p>
            <a:pPr marL="0" indent="0">
              <a:buNone/>
            </a:pPr>
            <a:r>
              <a:rPr lang="fr-FR" sz="2000" dirty="0"/>
              <a:t>Deux demandes déposées fin 2018 :</a:t>
            </a:r>
          </a:p>
          <a:p>
            <a:pPr>
              <a:buClr>
                <a:srgbClr val="0070C0"/>
              </a:buClr>
              <a:buFont typeface="Wingdings" pitchFamily="2" charset="2"/>
              <a:buChar char="v"/>
            </a:pPr>
            <a:r>
              <a:rPr lang="fr-FR" sz="2000" dirty="0"/>
              <a:t>sur un récipient alimentaire ;</a:t>
            </a:r>
          </a:p>
          <a:p>
            <a:pPr>
              <a:buClr>
                <a:srgbClr val="0070C0"/>
              </a:buClr>
              <a:buFont typeface="Wingdings" pitchFamily="2" charset="2"/>
              <a:buChar char="v"/>
            </a:pPr>
            <a:r>
              <a:rPr lang="fr-FR" sz="2000" dirty="0"/>
              <a:t>l’autre sur un dispositif de signal lumineux, sans que celles-ci ne désignent un inventeur.</a:t>
            </a:r>
          </a:p>
          <a:p>
            <a:pPr marL="0" indent="0">
              <a:buNone/>
            </a:pPr>
            <a:endParaRPr lang="fr-FR" sz="2000" dirty="0"/>
          </a:p>
          <a:p>
            <a:pPr marL="0" indent="0">
              <a:buNone/>
            </a:pPr>
            <a:r>
              <a:rPr lang="fr-FR" sz="2000" dirty="0"/>
              <a:t>Pas d’inventeur désigné. Puis finalement désignation d’un programme d’IA, « DABUS ».</a:t>
            </a:r>
          </a:p>
          <a:p>
            <a:pPr marL="0" indent="0">
              <a:buNone/>
            </a:pPr>
            <a:endParaRPr lang="fr-FR" sz="2000" dirty="0"/>
          </a:p>
          <a:p>
            <a:endParaRPr lang="fr-FR" sz="2000" dirty="0">
              <a:ea typeface="Avenir Book" charset="0"/>
              <a:cs typeface="Avenir Book" charset="0"/>
            </a:endParaRPr>
          </a:p>
          <a:p>
            <a:endParaRPr lang="fr-FR" sz="2000" dirty="0"/>
          </a:p>
        </p:txBody>
      </p:sp>
      <p:sp>
        <p:nvSpPr>
          <p:cNvPr id="3" name="Footer Placeholder 2">
            <a:extLst>
              <a:ext uri="{FF2B5EF4-FFF2-40B4-BE49-F238E27FC236}">
                <a16:creationId xmlns:a16="http://schemas.microsoft.com/office/drawing/2014/main" xmlns="" id="{3744020A-161C-4865-B249-3E4FA4285AB3}"/>
              </a:ext>
            </a:extLst>
          </p:cNvPr>
          <p:cNvSpPr>
            <a:spLocks noGrp="1"/>
          </p:cNvSpPr>
          <p:nvPr>
            <p:ph type="ftr" sz="quarter" idx="11"/>
          </p:nvPr>
        </p:nvSpPr>
        <p:spPr/>
        <p:txBody>
          <a:bodyPr/>
          <a:lstStyle/>
          <a:p>
            <a:pPr>
              <a:defRPr/>
            </a:pPr>
            <a:r>
              <a:rPr lang="fr-FR"/>
              <a:t>Webinar SW licensing du 30 juin 2020</a:t>
            </a:r>
            <a:endParaRPr lang="fr-FR" dirty="0"/>
          </a:p>
        </p:txBody>
      </p:sp>
      <p:sp>
        <p:nvSpPr>
          <p:cNvPr id="4" name="Slide Number Placeholder 3">
            <a:extLst>
              <a:ext uri="{FF2B5EF4-FFF2-40B4-BE49-F238E27FC236}">
                <a16:creationId xmlns:a16="http://schemas.microsoft.com/office/drawing/2014/main" xmlns="" id="{FF8DCA8D-A2B7-4F30-ADA0-07D95A552F9D}"/>
              </a:ext>
            </a:extLst>
          </p:cNvPr>
          <p:cNvSpPr>
            <a:spLocks noGrp="1"/>
          </p:cNvSpPr>
          <p:nvPr>
            <p:ph type="sldNum" sz="quarter" idx="12"/>
          </p:nvPr>
        </p:nvSpPr>
        <p:spPr/>
        <p:txBody>
          <a:bodyPr/>
          <a:lstStyle/>
          <a:p>
            <a:pPr>
              <a:defRPr/>
            </a:pPr>
            <a:fld id="{FE9A1647-F136-492A-B478-73D4AE9F73E6}" type="slidenum">
              <a:rPr lang="fr-FR" smtClean="0"/>
              <a:pPr>
                <a:defRPr/>
              </a:pPr>
              <a:t>5</a:t>
            </a:fld>
            <a:endParaRPr lang="fr-FR" dirty="0"/>
          </a:p>
        </p:txBody>
      </p:sp>
    </p:spTree>
    <p:extLst>
      <p:ext uri="{BB962C8B-B14F-4D97-AF65-F5344CB8AC3E}">
        <p14:creationId xmlns:p14="http://schemas.microsoft.com/office/powerpoint/2010/main" val="206981806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EFECDA1F-977F-40AF-840D-D05BB091DD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BB9FECD2-89B7-4AC3-8D54-9733D60AF2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xmlns="" id="{2F54C189-4A4C-4899-9585-5281DA208D0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re 1"/>
          <p:cNvSpPr>
            <a:spLocks noGrp="1"/>
          </p:cNvSpPr>
          <p:nvPr>
            <p:ph type="title"/>
          </p:nvPr>
        </p:nvSpPr>
        <p:spPr>
          <a:xfrm>
            <a:off x="1639614" y="764373"/>
            <a:ext cx="6990036" cy="1293028"/>
          </a:xfrm>
        </p:spPr>
        <p:txBody>
          <a:bodyPr>
            <a:normAutofit/>
          </a:bodyPr>
          <a:lstStyle/>
          <a:p>
            <a:r>
              <a:rPr lang="fr-FR" sz="3200" b="1">
                <a:solidFill>
                  <a:schemeClr val="bg1"/>
                </a:solidFill>
              </a:rPr>
              <a:t>L’IA détentrice de l’invention ? 3/4 (Cas « DABUS »)</a:t>
            </a:r>
            <a:endParaRPr lang="fr-FR" sz="3200">
              <a:solidFill>
                <a:schemeClr val="bg1"/>
              </a:solidFill>
            </a:endParaRPr>
          </a:p>
        </p:txBody>
      </p:sp>
      <p:sp>
        <p:nvSpPr>
          <p:cNvPr id="3" name="Espace réservé du contenu 2"/>
          <p:cNvSpPr>
            <a:spLocks noGrp="1"/>
          </p:cNvSpPr>
          <p:nvPr>
            <p:ph idx="1"/>
          </p:nvPr>
        </p:nvSpPr>
        <p:spPr>
          <a:xfrm>
            <a:off x="514350" y="2609262"/>
            <a:ext cx="8115300" cy="3475485"/>
          </a:xfrm>
        </p:spPr>
        <p:txBody>
          <a:bodyPr>
            <a:normAutofit/>
          </a:bodyPr>
          <a:lstStyle/>
          <a:p>
            <a:pPr marL="0" indent="0">
              <a:buNone/>
            </a:pPr>
            <a:r>
              <a:rPr lang="en-US" sz="2000" b="1" dirty="0">
                <a:ea typeface="Avenir Medium" charset="0"/>
                <a:cs typeface="Avenir Medium" charset="0"/>
              </a:rPr>
              <a:t>Arguments du déposant</a:t>
            </a:r>
          </a:p>
          <a:p>
            <a:pPr marL="0" indent="0">
              <a:buNone/>
            </a:pPr>
            <a:endParaRPr lang="en-US" sz="2000" dirty="0">
              <a:ea typeface="Avenir Medium" charset="0"/>
              <a:cs typeface="Avenir Medium" charset="0"/>
            </a:endParaRPr>
          </a:p>
          <a:p>
            <a:pPr lvl="0">
              <a:buClr>
                <a:srgbClr val="0070C0"/>
              </a:buClr>
              <a:buFont typeface="Wingdings" pitchFamily="2" charset="2"/>
              <a:buChar char="v"/>
            </a:pPr>
            <a:r>
              <a:rPr lang="fr-FR" sz="2000" dirty="0"/>
              <a:t>Le déposant indiquait être l’ayant droit en tant que propriétaire de DABUS.</a:t>
            </a:r>
          </a:p>
          <a:p>
            <a:pPr lvl="0">
              <a:buClr>
                <a:srgbClr val="0070C0"/>
              </a:buClr>
              <a:buFont typeface="Wingdings" pitchFamily="2" charset="2"/>
              <a:buChar char="v"/>
            </a:pPr>
            <a:r>
              <a:rPr lang="fr-FR" sz="2000" dirty="0"/>
              <a:t>Il soutenait que la Convention sur le brevet européen n’exige pas que l’inventeur soit une personne physique </a:t>
            </a:r>
            <a:r>
              <a:rPr lang="fr-FR" sz="2000" u="sng" dirty="0"/>
              <a:t>et</a:t>
            </a:r>
            <a:r>
              <a:rPr lang="fr-FR" sz="2000" dirty="0"/>
              <a:t> que son objectif est seulement d’identifier précisément l’inventeur.</a:t>
            </a:r>
          </a:p>
          <a:p>
            <a:pPr lvl="0">
              <a:buClr>
                <a:srgbClr val="0070C0"/>
              </a:buClr>
              <a:buFont typeface="Wingdings" pitchFamily="2" charset="2"/>
              <a:buChar char="v"/>
            </a:pPr>
            <a:r>
              <a:rPr lang="fr-FR" sz="2000" dirty="0"/>
              <a:t>Il soutenait que refuser en tant qu’inventeurs les programmes d’intelligence artificielle reviendrait à ne pas accorder la brevetabilité aux inventions qui en sont issues.</a:t>
            </a:r>
          </a:p>
        </p:txBody>
      </p:sp>
      <p:sp>
        <p:nvSpPr>
          <p:cNvPr id="4" name="Footer Placeholder 3">
            <a:extLst>
              <a:ext uri="{FF2B5EF4-FFF2-40B4-BE49-F238E27FC236}">
                <a16:creationId xmlns:a16="http://schemas.microsoft.com/office/drawing/2014/main" xmlns="" id="{DBFC9100-663D-4352-BDC7-0FBFF42DD73D}"/>
              </a:ext>
            </a:extLst>
          </p:cNvPr>
          <p:cNvSpPr>
            <a:spLocks noGrp="1"/>
          </p:cNvSpPr>
          <p:nvPr>
            <p:ph type="ftr" sz="quarter" idx="11"/>
          </p:nvPr>
        </p:nvSpPr>
        <p:spPr/>
        <p:txBody>
          <a:bodyPr/>
          <a:lstStyle/>
          <a:p>
            <a:pPr>
              <a:defRPr/>
            </a:pPr>
            <a:r>
              <a:rPr lang="fr-FR"/>
              <a:t>Webinar SW licensing du 30 juin 2020</a:t>
            </a:r>
            <a:endParaRPr lang="fr-FR" dirty="0"/>
          </a:p>
        </p:txBody>
      </p:sp>
      <p:sp>
        <p:nvSpPr>
          <p:cNvPr id="5" name="Slide Number Placeholder 4">
            <a:extLst>
              <a:ext uri="{FF2B5EF4-FFF2-40B4-BE49-F238E27FC236}">
                <a16:creationId xmlns:a16="http://schemas.microsoft.com/office/drawing/2014/main" xmlns="" id="{62D1218A-FF37-4F47-93A0-0235FB0ACB4C}"/>
              </a:ext>
            </a:extLst>
          </p:cNvPr>
          <p:cNvSpPr>
            <a:spLocks noGrp="1"/>
          </p:cNvSpPr>
          <p:nvPr>
            <p:ph type="sldNum" sz="quarter" idx="12"/>
          </p:nvPr>
        </p:nvSpPr>
        <p:spPr/>
        <p:txBody>
          <a:bodyPr/>
          <a:lstStyle/>
          <a:p>
            <a:pPr>
              <a:defRPr/>
            </a:pPr>
            <a:fld id="{FE9A1647-F136-492A-B478-73D4AE9F73E6}" type="slidenum">
              <a:rPr lang="fr-FR" smtClean="0"/>
              <a:pPr>
                <a:defRPr/>
              </a:pPr>
              <a:t>6</a:t>
            </a:fld>
            <a:endParaRPr lang="fr-FR" dirty="0"/>
          </a:p>
        </p:txBody>
      </p:sp>
    </p:spTree>
    <p:extLst>
      <p:ext uri="{BB962C8B-B14F-4D97-AF65-F5344CB8AC3E}">
        <p14:creationId xmlns:p14="http://schemas.microsoft.com/office/powerpoint/2010/main" val="117849589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xmlns="" id="{EFECDA1F-977F-40AF-840D-D05BB091DD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xmlns="" id="{BB9FECD2-89B7-4AC3-8D54-9733D60AF2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a:extLst>
              <a:ext uri="{FF2B5EF4-FFF2-40B4-BE49-F238E27FC236}">
                <a16:creationId xmlns:a16="http://schemas.microsoft.com/office/drawing/2014/main" xmlns="" id="{2F54C189-4A4C-4899-9585-5281DA208D0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re 1"/>
          <p:cNvSpPr>
            <a:spLocks noGrp="1"/>
          </p:cNvSpPr>
          <p:nvPr>
            <p:ph type="title"/>
          </p:nvPr>
        </p:nvSpPr>
        <p:spPr>
          <a:xfrm>
            <a:off x="1639614" y="764373"/>
            <a:ext cx="6990036" cy="1293028"/>
          </a:xfrm>
        </p:spPr>
        <p:txBody>
          <a:bodyPr>
            <a:normAutofit/>
          </a:bodyPr>
          <a:lstStyle/>
          <a:p>
            <a:r>
              <a:rPr lang="fr-FR" sz="3200" b="1" dirty="0">
                <a:solidFill>
                  <a:schemeClr val="bg1"/>
                </a:solidFill>
              </a:rPr>
              <a:t>L’IA détentrice de l’invention ? 4/4 (Cas « DABUS »)</a:t>
            </a:r>
            <a:endParaRPr lang="fr-FR" sz="3200" dirty="0">
              <a:solidFill>
                <a:schemeClr val="bg1"/>
              </a:solidFill>
            </a:endParaRPr>
          </a:p>
        </p:txBody>
      </p:sp>
      <p:sp>
        <p:nvSpPr>
          <p:cNvPr id="3" name="Espace réservé du contenu 2"/>
          <p:cNvSpPr>
            <a:spLocks noGrp="1"/>
          </p:cNvSpPr>
          <p:nvPr>
            <p:ph idx="1"/>
          </p:nvPr>
        </p:nvSpPr>
        <p:spPr>
          <a:xfrm>
            <a:off x="395536" y="2306321"/>
            <a:ext cx="8424936" cy="3475485"/>
          </a:xfrm>
        </p:spPr>
        <p:txBody>
          <a:bodyPr>
            <a:noAutofit/>
          </a:bodyPr>
          <a:lstStyle/>
          <a:p>
            <a:pPr marL="0" indent="0">
              <a:buNone/>
            </a:pPr>
            <a:r>
              <a:rPr lang="fr-FR" sz="1800" b="1" dirty="0"/>
              <a:t>Deux rejets du 27 janvier 2020</a:t>
            </a:r>
          </a:p>
          <a:p>
            <a:pPr marL="0" indent="0">
              <a:buNone/>
            </a:pPr>
            <a:endParaRPr lang="fr-FR" sz="1000" dirty="0"/>
          </a:p>
          <a:p>
            <a:pPr marL="0" indent="0">
              <a:buNone/>
            </a:pPr>
            <a:r>
              <a:rPr lang="fr-FR" sz="1800" dirty="0"/>
              <a:t>Fondement : Le nom d’une machine (DABUS) ne satisfait pas la règle 19 CBE.</a:t>
            </a:r>
          </a:p>
          <a:p>
            <a:pPr lvl="0">
              <a:buClr>
                <a:srgbClr val="0070C0"/>
              </a:buClr>
              <a:buFont typeface="Wingdings" pitchFamily="2" charset="2"/>
              <a:buChar char="v"/>
            </a:pPr>
            <a:r>
              <a:rPr lang="fr-FR" sz="1800" dirty="0"/>
              <a:t>Le nom donné à une chose ne peut s’apparenter au nom d’une personne physique, lequel n’a pas pour unique objet son identification mais lui permet également d’exercer des droits, ce que le nom d’une chose ne lui permet pas de faire.</a:t>
            </a:r>
          </a:p>
          <a:p>
            <a:pPr lvl="0">
              <a:buClr>
                <a:srgbClr val="0070C0"/>
              </a:buClr>
              <a:buFont typeface="Wingdings" pitchFamily="2" charset="2"/>
              <a:buChar char="v"/>
            </a:pPr>
            <a:r>
              <a:rPr lang="fr-FR" sz="1800" dirty="0"/>
              <a:t>Les systèmes d’intelligence artificielle pour en déduire que, dépourvus de personnalité juridique, ils sont dans l’incapacité d’exercer les droits accordés à l’inventeur.</a:t>
            </a:r>
          </a:p>
          <a:p>
            <a:pPr lvl="0">
              <a:buClr>
                <a:srgbClr val="0070C0"/>
              </a:buClr>
              <a:buFont typeface="Wingdings" pitchFamily="2" charset="2"/>
              <a:buChar char="v"/>
            </a:pPr>
            <a:r>
              <a:rPr lang="fr-FR" sz="1800" b="1" dirty="0"/>
              <a:t>MAIS</a:t>
            </a:r>
            <a:r>
              <a:rPr lang="fr-FR" sz="1800" dirty="0"/>
              <a:t> l’exclusion de la machine en tant qu’inventeur ne signifie pas pour autant que les inventions relatives à l’IA ne soient pas brevetables.</a:t>
            </a:r>
          </a:p>
        </p:txBody>
      </p:sp>
      <p:sp>
        <p:nvSpPr>
          <p:cNvPr id="4" name="Footer Placeholder 3">
            <a:extLst>
              <a:ext uri="{FF2B5EF4-FFF2-40B4-BE49-F238E27FC236}">
                <a16:creationId xmlns:a16="http://schemas.microsoft.com/office/drawing/2014/main" xmlns="" id="{E5B4BF08-E525-46C7-AE10-8AEE8CC92E63}"/>
              </a:ext>
            </a:extLst>
          </p:cNvPr>
          <p:cNvSpPr>
            <a:spLocks noGrp="1"/>
          </p:cNvSpPr>
          <p:nvPr>
            <p:ph type="ftr" sz="quarter" idx="11"/>
          </p:nvPr>
        </p:nvSpPr>
        <p:spPr/>
        <p:txBody>
          <a:bodyPr/>
          <a:lstStyle/>
          <a:p>
            <a:pPr>
              <a:defRPr/>
            </a:pPr>
            <a:r>
              <a:rPr lang="fr-FR"/>
              <a:t>Webinar SW licensing du 30 juin 2020</a:t>
            </a:r>
            <a:endParaRPr lang="fr-FR" dirty="0"/>
          </a:p>
        </p:txBody>
      </p:sp>
      <p:sp>
        <p:nvSpPr>
          <p:cNvPr id="5" name="Slide Number Placeholder 4">
            <a:extLst>
              <a:ext uri="{FF2B5EF4-FFF2-40B4-BE49-F238E27FC236}">
                <a16:creationId xmlns:a16="http://schemas.microsoft.com/office/drawing/2014/main" xmlns="" id="{9DFAA6E6-AE36-4E6F-8A65-87A14713E65F}"/>
              </a:ext>
            </a:extLst>
          </p:cNvPr>
          <p:cNvSpPr>
            <a:spLocks noGrp="1"/>
          </p:cNvSpPr>
          <p:nvPr>
            <p:ph type="sldNum" sz="quarter" idx="12"/>
          </p:nvPr>
        </p:nvSpPr>
        <p:spPr/>
        <p:txBody>
          <a:bodyPr/>
          <a:lstStyle/>
          <a:p>
            <a:pPr>
              <a:defRPr/>
            </a:pPr>
            <a:fld id="{FE9A1647-F136-492A-B478-73D4AE9F73E6}" type="slidenum">
              <a:rPr lang="fr-FR" smtClean="0"/>
              <a:pPr>
                <a:defRPr/>
              </a:pPr>
              <a:t>7</a:t>
            </a:fld>
            <a:endParaRPr lang="fr-FR" dirty="0"/>
          </a:p>
        </p:txBody>
      </p:sp>
    </p:spTree>
    <p:extLst>
      <p:ext uri="{BB962C8B-B14F-4D97-AF65-F5344CB8AC3E}">
        <p14:creationId xmlns:p14="http://schemas.microsoft.com/office/powerpoint/2010/main" val="156511243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xmlns="" id="{EFECDA1F-977F-40AF-840D-D05BB091DD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BB9FECD2-89B7-4AC3-8D54-9733D60AF2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xmlns="" id="{2F54C189-4A4C-4899-9585-5281DA208D0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re 1"/>
          <p:cNvSpPr>
            <a:spLocks noGrp="1"/>
          </p:cNvSpPr>
          <p:nvPr>
            <p:ph type="title"/>
          </p:nvPr>
        </p:nvSpPr>
        <p:spPr>
          <a:xfrm>
            <a:off x="1639614" y="764373"/>
            <a:ext cx="6990036" cy="1293028"/>
          </a:xfrm>
        </p:spPr>
        <p:txBody>
          <a:bodyPr>
            <a:normAutofit/>
          </a:bodyPr>
          <a:lstStyle/>
          <a:p>
            <a:r>
              <a:rPr lang="fr-FR" sz="3200" b="1" dirty="0">
                <a:solidFill>
                  <a:schemeClr val="bg1"/>
                </a:solidFill>
              </a:rPr>
              <a:t>L’IA créatrice de l’invention ? Problématique 1/3</a:t>
            </a:r>
            <a:endParaRPr lang="fr-FR" sz="3200" dirty="0">
              <a:solidFill>
                <a:schemeClr val="bg1"/>
              </a:solidFill>
            </a:endParaRPr>
          </a:p>
        </p:txBody>
      </p:sp>
      <p:sp>
        <p:nvSpPr>
          <p:cNvPr id="3" name="Espace réservé du contenu 2"/>
          <p:cNvSpPr>
            <a:spLocks noGrp="1"/>
          </p:cNvSpPr>
          <p:nvPr>
            <p:ph idx="1"/>
          </p:nvPr>
        </p:nvSpPr>
        <p:spPr>
          <a:xfrm>
            <a:off x="346931" y="2434506"/>
            <a:ext cx="8450138" cy="3475485"/>
          </a:xfrm>
        </p:spPr>
        <p:txBody>
          <a:bodyPr>
            <a:noAutofit/>
          </a:bodyPr>
          <a:lstStyle/>
          <a:p>
            <a:pPr marL="0" indent="0">
              <a:buNone/>
            </a:pPr>
            <a:r>
              <a:rPr lang="fr-FR" sz="2000" b="1" dirty="0"/>
              <a:t>Question de l’activité inventive</a:t>
            </a:r>
            <a:endParaRPr lang="fr-FR" sz="2000" dirty="0"/>
          </a:p>
          <a:p>
            <a:pPr marL="685800" lvl="2" indent="0">
              <a:buNone/>
            </a:pPr>
            <a:endParaRPr lang="fr-FR" b="1" dirty="0"/>
          </a:p>
          <a:p>
            <a:pPr marL="0" indent="0" algn="just">
              <a:buNone/>
            </a:pPr>
            <a:r>
              <a:rPr lang="fr-FR" sz="1800" b="1" dirty="0"/>
              <a:t>Rappel :</a:t>
            </a:r>
            <a:r>
              <a:rPr lang="fr-FR" sz="1800" dirty="0"/>
              <a:t> activité inventive constitue une exigence de brevetabilité impliquant que l’invention ne soit brevetable que si elle n’est </a:t>
            </a:r>
            <a:r>
              <a:rPr lang="fr-FR" sz="1800" b="1" dirty="0"/>
              <a:t>pas évidente pour un homme du métier au regard de l’état de la technique </a:t>
            </a:r>
            <a:r>
              <a:rPr lang="fr-FR" sz="1800" dirty="0"/>
              <a:t>(articles 52 et 56 CBE).</a:t>
            </a:r>
            <a:endParaRPr lang="fr-FR" sz="1800" b="1" dirty="0"/>
          </a:p>
          <a:p>
            <a:pPr marL="685800" lvl="2" indent="0" algn="just">
              <a:buNone/>
            </a:pPr>
            <a:r>
              <a:rPr lang="fr-FR" b="1" dirty="0"/>
              <a:t>À exclure d’emblée :</a:t>
            </a:r>
            <a:r>
              <a:rPr lang="fr-FR" dirty="0"/>
              <a:t> l’IA ne peut pas être inventeur, donc elle ne pourrait pas déployer une activité inventive. Activité inventive forcément une activité humaine.</a:t>
            </a:r>
          </a:p>
          <a:p>
            <a:pPr marL="0" indent="0" algn="just">
              <a:buNone/>
            </a:pPr>
            <a:endParaRPr lang="fr-FR" sz="1800" dirty="0"/>
          </a:p>
          <a:p>
            <a:pPr marL="685800" lvl="2" indent="0" algn="just">
              <a:buNone/>
            </a:pPr>
            <a:r>
              <a:rPr lang="fr-FR" b="1" dirty="0"/>
              <a:t>Question :</a:t>
            </a:r>
            <a:r>
              <a:rPr lang="fr-FR" dirty="0"/>
              <a:t> à partir de quel stade l’utilisation de l’IA en tant qu’outil fait obstacle à une activité inventive en prenant le pas sur l’activité de son utilisateur ?</a:t>
            </a:r>
          </a:p>
        </p:txBody>
      </p:sp>
      <p:sp>
        <p:nvSpPr>
          <p:cNvPr id="5" name="Flèche vers la droite 4">
            <a:extLst>
              <a:ext uri="{FF2B5EF4-FFF2-40B4-BE49-F238E27FC236}">
                <a16:creationId xmlns:a16="http://schemas.microsoft.com/office/drawing/2014/main" xmlns="" id="{4399A8D5-23EF-EF4E-9822-C7FA6802195B}"/>
              </a:ext>
            </a:extLst>
          </p:cNvPr>
          <p:cNvSpPr/>
          <p:nvPr/>
        </p:nvSpPr>
        <p:spPr>
          <a:xfrm>
            <a:off x="507893" y="4247964"/>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Flèche vers la droite 5">
            <a:extLst>
              <a:ext uri="{FF2B5EF4-FFF2-40B4-BE49-F238E27FC236}">
                <a16:creationId xmlns:a16="http://schemas.microsoft.com/office/drawing/2014/main" xmlns="" id="{D1E9BA1F-F448-C440-B5D0-C2F140A576A6}"/>
              </a:ext>
            </a:extLst>
          </p:cNvPr>
          <p:cNvSpPr/>
          <p:nvPr/>
        </p:nvSpPr>
        <p:spPr>
          <a:xfrm>
            <a:off x="507893" y="5445224"/>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Footer Placeholder 3">
            <a:extLst>
              <a:ext uri="{FF2B5EF4-FFF2-40B4-BE49-F238E27FC236}">
                <a16:creationId xmlns:a16="http://schemas.microsoft.com/office/drawing/2014/main" xmlns="" id="{887D6055-6B24-4E07-9B80-2858D9805380}"/>
              </a:ext>
            </a:extLst>
          </p:cNvPr>
          <p:cNvSpPr>
            <a:spLocks noGrp="1"/>
          </p:cNvSpPr>
          <p:nvPr>
            <p:ph type="ftr" sz="quarter" idx="11"/>
          </p:nvPr>
        </p:nvSpPr>
        <p:spPr/>
        <p:txBody>
          <a:bodyPr/>
          <a:lstStyle/>
          <a:p>
            <a:pPr>
              <a:defRPr/>
            </a:pPr>
            <a:r>
              <a:rPr lang="fr-FR"/>
              <a:t>Webinar SW licensing du 30 juin 2020</a:t>
            </a:r>
            <a:endParaRPr lang="fr-FR" dirty="0"/>
          </a:p>
        </p:txBody>
      </p:sp>
      <p:sp>
        <p:nvSpPr>
          <p:cNvPr id="7" name="Slide Number Placeholder 6">
            <a:extLst>
              <a:ext uri="{FF2B5EF4-FFF2-40B4-BE49-F238E27FC236}">
                <a16:creationId xmlns:a16="http://schemas.microsoft.com/office/drawing/2014/main" xmlns="" id="{86147F8D-438A-45A0-91F4-0AF7642C1C7F}"/>
              </a:ext>
            </a:extLst>
          </p:cNvPr>
          <p:cNvSpPr>
            <a:spLocks noGrp="1"/>
          </p:cNvSpPr>
          <p:nvPr>
            <p:ph type="sldNum" sz="quarter" idx="12"/>
          </p:nvPr>
        </p:nvSpPr>
        <p:spPr/>
        <p:txBody>
          <a:bodyPr/>
          <a:lstStyle/>
          <a:p>
            <a:pPr>
              <a:defRPr/>
            </a:pPr>
            <a:fld id="{FE9A1647-F136-492A-B478-73D4AE9F73E6}" type="slidenum">
              <a:rPr lang="fr-FR" smtClean="0"/>
              <a:pPr>
                <a:defRPr/>
              </a:pPr>
              <a:t>8</a:t>
            </a:fld>
            <a:endParaRPr lang="fr-FR" dirty="0"/>
          </a:p>
        </p:txBody>
      </p:sp>
    </p:spTree>
    <p:extLst>
      <p:ext uri="{BB962C8B-B14F-4D97-AF65-F5344CB8AC3E}">
        <p14:creationId xmlns:p14="http://schemas.microsoft.com/office/powerpoint/2010/main" val="109312663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EFECDA1F-977F-40AF-840D-D05BB091DD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BB9FECD2-89B7-4AC3-8D54-9733D60AF2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xmlns="" id="{2F54C189-4A4C-4899-9585-5281DA208D0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re 1"/>
          <p:cNvSpPr>
            <a:spLocks noGrp="1"/>
          </p:cNvSpPr>
          <p:nvPr>
            <p:ph type="title"/>
          </p:nvPr>
        </p:nvSpPr>
        <p:spPr>
          <a:xfrm>
            <a:off x="1115616" y="764373"/>
            <a:ext cx="7514034" cy="1293028"/>
          </a:xfrm>
        </p:spPr>
        <p:txBody>
          <a:bodyPr>
            <a:noAutofit/>
          </a:bodyPr>
          <a:lstStyle/>
          <a:p>
            <a:r>
              <a:rPr lang="fr-FR" sz="3200" b="1">
                <a:solidFill>
                  <a:schemeClr val="bg1"/>
                </a:solidFill>
              </a:rPr>
              <a:t>L’IA créatrice de l’invention ? Algorithmes d’apprentissage profond: définitions 2/3</a:t>
            </a:r>
            <a:endParaRPr lang="fr-FR" sz="3200">
              <a:solidFill>
                <a:schemeClr val="bg1"/>
              </a:solidFill>
            </a:endParaRPr>
          </a:p>
        </p:txBody>
      </p:sp>
      <p:sp>
        <p:nvSpPr>
          <p:cNvPr id="3" name="Espace réservé du contenu 2"/>
          <p:cNvSpPr>
            <a:spLocks noGrp="1"/>
          </p:cNvSpPr>
          <p:nvPr>
            <p:ph idx="1"/>
          </p:nvPr>
        </p:nvSpPr>
        <p:spPr>
          <a:xfrm>
            <a:off x="323528" y="2488786"/>
            <a:ext cx="8496944" cy="3475485"/>
          </a:xfrm>
        </p:spPr>
        <p:txBody>
          <a:bodyPr>
            <a:noAutofit/>
          </a:bodyPr>
          <a:lstStyle/>
          <a:p>
            <a:endParaRPr lang="fr-FR" sz="1800" dirty="0"/>
          </a:p>
          <a:p>
            <a:pPr marL="0" indent="0" algn="just">
              <a:buNone/>
            </a:pPr>
            <a:r>
              <a:rPr lang="fr-FR" sz="1800" dirty="0"/>
              <a:t>Le « </a:t>
            </a:r>
            <a:r>
              <a:rPr lang="fr-FR" sz="1800" b="1" dirty="0"/>
              <a:t>machine learning </a:t>
            </a:r>
            <a:r>
              <a:rPr lang="fr-FR" sz="1800" dirty="0"/>
              <a:t>» ou </a:t>
            </a:r>
            <a:r>
              <a:rPr lang="fr-FR" sz="1800" b="1" dirty="0"/>
              <a:t>apprentissage automatique </a:t>
            </a:r>
            <a:r>
              <a:rPr lang="fr-FR" sz="1800" dirty="0"/>
              <a:t>permet à une machine d’évoluer par un processus systématique et à effectuer des tâches pour lesquelles elle n’a pas été programmée en apprenant avec des données. </a:t>
            </a:r>
            <a:r>
              <a:rPr lang="fr-FR" sz="1800" b="1" dirty="0"/>
              <a:t>Essentiellement trois types de machine learning.</a:t>
            </a:r>
            <a:endParaRPr lang="fr-FR" sz="1800" dirty="0"/>
          </a:p>
          <a:p>
            <a:pPr lvl="0" algn="just">
              <a:buClr>
                <a:srgbClr val="0070C0"/>
              </a:buClr>
              <a:buFont typeface="Wingdings" pitchFamily="2" charset="2"/>
              <a:buChar char="v"/>
            </a:pPr>
            <a:r>
              <a:rPr lang="fr-FR" sz="1800" b="1" dirty="0"/>
              <a:t>Apprentissage par renforcement</a:t>
            </a:r>
            <a:r>
              <a:rPr lang="fr-FR" sz="1800" dirty="0"/>
              <a:t> : apprentissage par essai/erreur, le système à une entrée et teste des sorties avec jeu de Go par exemple. IA la plus faible, notamment car lente.</a:t>
            </a:r>
          </a:p>
          <a:p>
            <a:pPr lvl="0" algn="just">
              <a:buClr>
                <a:srgbClr val="0070C0"/>
              </a:buClr>
              <a:buFont typeface="Wingdings" pitchFamily="2" charset="2"/>
              <a:buChar char="v"/>
            </a:pPr>
            <a:r>
              <a:rPr lang="fr-FR" sz="1800" b="1" dirty="0"/>
              <a:t>Apprentissage supervisé</a:t>
            </a:r>
            <a:r>
              <a:rPr lang="fr-FR" sz="1800" dirty="0"/>
              <a:t> : apprentissage à partir d’exemples dans lesquels le résultat attendu est fourni avec les données d’entrée.</a:t>
            </a:r>
          </a:p>
          <a:p>
            <a:pPr lvl="0" algn="just">
              <a:buClr>
                <a:srgbClr val="0070C0"/>
              </a:buClr>
              <a:buFont typeface="Wingdings" pitchFamily="2" charset="2"/>
              <a:buChar char="v"/>
            </a:pPr>
            <a:r>
              <a:rPr lang="fr-FR" sz="1800" b="1" dirty="0"/>
              <a:t>Apprentissage non supervisé (dite de « clustering »)</a:t>
            </a:r>
            <a:r>
              <a:rPr lang="fr-FR" sz="1800" dirty="0"/>
              <a:t> : apprendre à la machine le fonctionnement du monde comme on le ferait avec un enfant, ce type d’IA en est encore à ses balbutiements.</a:t>
            </a:r>
          </a:p>
          <a:p>
            <a:pPr marL="342900" lvl="1" indent="0">
              <a:buNone/>
            </a:pPr>
            <a:endParaRPr lang="fr-FR" sz="1800" dirty="0"/>
          </a:p>
          <a:p>
            <a:pPr lvl="1">
              <a:buFont typeface="Wingdings" charset="2"/>
              <a:buChar char="Ø"/>
            </a:pPr>
            <a:endParaRPr lang="fr-FR" sz="1800" dirty="0"/>
          </a:p>
          <a:p>
            <a:pPr lvl="1">
              <a:buFont typeface="Wingdings" charset="2"/>
              <a:buChar char="Ø"/>
            </a:pPr>
            <a:endParaRPr lang="fr-FR" sz="1800" dirty="0"/>
          </a:p>
          <a:p>
            <a:endParaRPr lang="fr-FR" sz="1800" dirty="0"/>
          </a:p>
        </p:txBody>
      </p:sp>
      <p:sp>
        <p:nvSpPr>
          <p:cNvPr id="4" name="Footer Placeholder 3">
            <a:extLst>
              <a:ext uri="{FF2B5EF4-FFF2-40B4-BE49-F238E27FC236}">
                <a16:creationId xmlns:a16="http://schemas.microsoft.com/office/drawing/2014/main" xmlns="" id="{6A62AA6F-0B9C-4A56-AA93-2B6DCBC177D8}"/>
              </a:ext>
            </a:extLst>
          </p:cNvPr>
          <p:cNvSpPr>
            <a:spLocks noGrp="1"/>
          </p:cNvSpPr>
          <p:nvPr>
            <p:ph type="ftr" sz="quarter" idx="11"/>
          </p:nvPr>
        </p:nvSpPr>
        <p:spPr/>
        <p:txBody>
          <a:bodyPr/>
          <a:lstStyle/>
          <a:p>
            <a:pPr>
              <a:defRPr/>
            </a:pPr>
            <a:r>
              <a:rPr lang="fr-FR"/>
              <a:t>Webinar SW licensing du 30 juin 2020</a:t>
            </a:r>
            <a:endParaRPr lang="fr-FR" dirty="0"/>
          </a:p>
        </p:txBody>
      </p:sp>
      <p:sp>
        <p:nvSpPr>
          <p:cNvPr id="5" name="Slide Number Placeholder 4">
            <a:extLst>
              <a:ext uri="{FF2B5EF4-FFF2-40B4-BE49-F238E27FC236}">
                <a16:creationId xmlns:a16="http://schemas.microsoft.com/office/drawing/2014/main" xmlns="" id="{8BF07940-C34F-4D73-BFE0-57DF81C5E702}"/>
              </a:ext>
            </a:extLst>
          </p:cNvPr>
          <p:cNvSpPr>
            <a:spLocks noGrp="1"/>
          </p:cNvSpPr>
          <p:nvPr>
            <p:ph type="sldNum" sz="quarter" idx="12"/>
          </p:nvPr>
        </p:nvSpPr>
        <p:spPr/>
        <p:txBody>
          <a:bodyPr/>
          <a:lstStyle/>
          <a:p>
            <a:pPr>
              <a:defRPr/>
            </a:pPr>
            <a:fld id="{FE9A1647-F136-492A-B478-73D4AE9F73E6}" type="slidenum">
              <a:rPr lang="fr-FR" smtClean="0"/>
              <a:pPr>
                <a:defRPr/>
              </a:pPr>
              <a:t>9</a:t>
            </a:fld>
            <a:endParaRPr lang="fr-FR" dirty="0"/>
          </a:p>
        </p:txBody>
      </p:sp>
    </p:spTree>
    <p:extLst>
      <p:ext uri="{BB962C8B-B14F-4D97-AF65-F5344CB8AC3E}">
        <p14:creationId xmlns:p14="http://schemas.microsoft.com/office/powerpoint/2010/main" val="203726667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745</Words>
  <Application>Microsoft Office PowerPoint</Application>
  <PresentationFormat>Ekran Gösterisi (4:3)</PresentationFormat>
  <Paragraphs>168</Paragraphs>
  <Slides>20</Slides>
  <Notes>2</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20</vt:i4>
      </vt:variant>
    </vt:vector>
  </HeadingPairs>
  <TitlesOfParts>
    <vt:vector size="29" baseType="lpstr">
      <vt:lpstr>Arial</vt:lpstr>
      <vt:lpstr>Avenir Book</vt:lpstr>
      <vt:lpstr>Avenir Heavy</vt:lpstr>
      <vt:lpstr>Avenir Medium</vt:lpstr>
      <vt:lpstr>Calibri</vt:lpstr>
      <vt:lpstr>Century Gothic</vt:lpstr>
      <vt:lpstr>Wingdings</vt:lpstr>
      <vt:lpstr>Custom Design</vt:lpstr>
      <vt:lpstr>Traînée de condensation</vt:lpstr>
      <vt:lpstr>Intelligence artificielle et droit des brevets  :   l’IA peut-elle inventer ?</vt:lpstr>
      <vt:lpstr>Définitions IA et droit des brevets</vt:lpstr>
      <vt:lpstr>Liens IA et droit des brevets</vt:lpstr>
      <vt:lpstr>L’IA détentrice de l’invention ? 1/4 (Textes)</vt:lpstr>
      <vt:lpstr>L’IA détentrice de l’invention ? 2/4 (Cas « DABUS »)  </vt:lpstr>
      <vt:lpstr>L’IA détentrice de l’invention ? 3/4 (Cas « DABUS »)</vt:lpstr>
      <vt:lpstr>L’IA détentrice de l’invention ? 4/4 (Cas « DABUS »)</vt:lpstr>
      <vt:lpstr>L’IA créatrice de l’invention ? Problématique 1/3</vt:lpstr>
      <vt:lpstr>L’IA créatrice de l’invention ? Algorithmes d’apprentissage profond: définitions 2/3</vt:lpstr>
      <vt:lpstr>L’IA créatrice de l’invention ? Algorithmes d’apprentissage profond: illustrations 3/3</vt:lpstr>
      <vt:lpstr>Quid de l’activité inventive avec l’IA ? 1/3</vt:lpstr>
      <vt:lpstr>Quid de l’activité inventive avec l’IA ? 2/3</vt:lpstr>
      <vt:lpstr>Quid de l’activité inventive avec l’IA ? 3/3</vt:lpstr>
      <vt:lpstr>L’IA en tant que création : appréciation de la brevetabilité 1/3 </vt:lpstr>
      <vt:lpstr>L’IA en tant que création : appliquée à un domaine technique 2/3</vt:lpstr>
      <vt:lpstr>L’IA en tant que création : mise en œuvre technique spécifique 3/3</vt:lpstr>
      <vt:lpstr>LA  SITUATION AUX usa </vt:lpstr>
      <vt:lpstr>TITULARITÉ DES DROITS : QUI EST L’INVENTEUR ? L’Intelligence Artificielle ? </vt:lpstr>
      <vt:lpstr> Une décision inscrite dans une jurisprudence constante</vt:lpstr>
      <vt:lpstr>UN PROCESSUS DE RÉGULATION GLOBAL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Intelligence artificielle et droit des brevets  :   l’IA peut-elle inventer ?</dc:title>
  <dc:creator>Matthieu DHENNE</dc:creator>
  <cp:lastModifiedBy>casper</cp:lastModifiedBy>
  <cp:revision>15</cp:revision>
  <dcterms:created xsi:type="dcterms:W3CDTF">2020-06-23T08:45:59Z</dcterms:created>
  <dcterms:modified xsi:type="dcterms:W3CDTF">2020-07-02T08:37:36Z</dcterms:modified>
</cp:coreProperties>
</file>