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99" r:id="rId5"/>
    <p:sldId id="298" r:id="rId6"/>
    <p:sldId id="303" r:id="rId7"/>
    <p:sldId id="300" r:id="rId8"/>
    <p:sldId id="304" r:id="rId9"/>
    <p:sldId id="301" r:id="rId10"/>
    <p:sldId id="305" r:id="rId11"/>
    <p:sldId id="302" r:id="rId12"/>
    <p:sldId id="30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DAD"/>
    <a:srgbClr val="000000"/>
    <a:srgbClr val="FFFFFF"/>
    <a:srgbClr val="F2F2F2"/>
    <a:srgbClr val="43DDD2"/>
    <a:srgbClr val="1F4DAD"/>
    <a:srgbClr val="EAEAEA"/>
    <a:srgbClr val="5B35BA"/>
    <a:srgbClr val="350EDB"/>
    <a:srgbClr val="2E2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3A0B6A-B444-4B9B-BBD2-912BFAAD80D9}" v="10" dt="2021-01-19T13:06:48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2" autoAdjust="0"/>
    <p:restoredTop sz="94706" autoAdjust="0"/>
  </p:normalViewPr>
  <p:slideViewPr>
    <p:cSldViewPr snapToGrid="0">
      <p:cViewPr varScale="1">
        <p:scale>
          <a:sx n="44" d="100"/>
          <a:sy n="44" d="100"/>
        </p:scale>
        <p:origin x="96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84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32DC-CBC1-4C10-9873-E66830AD764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F672E5-33C0-49B1-B4E6-C5B8D4AF0633}">
      <dgm:prSet phldrT="[Texte]"/>
      <dgm:spPr/>
      <dgm:t>
        <a:bodyPr/>
        <a:lstStyle/>
        <a:p>
          <a:r>
            <a:rPr lang="fr-FR" b="1" dirty="0">
              <a:solidFill>
                <a:srgbClr val="1E4D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Identifier</a:t>
          </a:r>
        </a:p>
        <a:p>
          <a:r>
            <a:rPr lang="fr-FR" b="1" dirty="0">
              <a:solidFill>
                <a:srgbClr val="1E4D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&amp; </a:t>
          </a:r>
        </a:p>
        <a:p>
          <a:r>
            <a:rPr lang="fr-FR" b="1" dirty="0">
              <a:solidFill>
                <a:srgbClr val="1E4D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Protéger l’information confidentielle</a:t>
          </a:r>
          <a:endParaRPr lang="en-US" b="1" dirty="0">
            <a:solidFill>
              <a:srgbClr val="1E4DA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232645-9A70-4F54-A802-1B9C1277FDB2}" type="parTrans" cxnId="{DA351E4A-5D42-407C-B702-CDE8AC2CDC6B}">
      <dgm:prSet/>
      <dgm:spPr/>
      <dgm:t>
        <a:bodyPr/>
        <a:lstStyle/>
        <a:p>
          <a:endParaRPr lang="en-US"/>
        </a:p>
      </dgm:t>
    </dgm:pt>
    <dgm:pt modelId="{205D5674-5834-4717-83FC-AEFE3FF9F2E7}" type="sibTrans" cxnId="{DA351E4A-5D42-407C-B702-CDE8AC2CDC6B}">
      <dgm:prSet/>
      <dgm:spPr/>
      <dgm:t>
        <a:bodyPr/>
        <a:lstStyle/>
        <a:p>
          <a:endParaRPr lang="en-US"/>
        </a:p>
      </dgm:t>
    </dgm:pt>
    <dgm:pt modelId="{AE50FC53-F6BE-45D3-A171-71C4A0862380}">
      <dgm:prSet phldrT="[Texte]"/>
      <dgm:spPr/>
      <dgm:t>
        <a:bodyPr/>
        <a:lstStyle/>
        <a:p>
          <a:r>
            <a:rPr lang="fr-FR" b="1" dirty="0">
              <a:solidFill>
                <a:srgbClr val="1E4D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Exploiter et Valoriser les actifs immatériels</a:t>
          </a:r>
          <a:endParaRPr lang="en-US" b="1" dirty="0">
            <a:solidFill>
              <a:srgbClr val="1E4DA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C89C42-388D-4BB0-B349-9C7DF938AB6F}" type="parTrans" cxnId="{9914EFDF-AAF5-4FDB-9BFE-B587D962ACE1}">
      <dgm:prSet/>
      <dgm:spPr/>
      <dgm:t>
        <a:bodyPr/>
        <a:lstStyle/>
        <a:p>
          <a:endParaRPr lang="en-US"/>
        </a:p>
      </dgm:t>
    </dgm:pt>
    <dgm:pt modelId="{7C7A967B-4656-4BA0-AAD7-D5032845176B}" type="sibTrans" cxnId="{9914EFDF-AAF5-4FDB-9BFE-B587D962ACE1}">
      <dgm:prSet/>
      <dgm:spPr/>
      <dgm:t>
        <a:bodyPr/>
        <a:lstStyle/>
        <a:p>
          <a:endParaRPr lang="en-US"/>
        </a:p>
      </dgm:t>
    </dgm:pt>
    <dgm:pt modelId="{954C6A96-9C91-4A51-9CD3-0EE76FD156FB}" type="pres">
      <dgm:prSet presAssocID="{CF3632DC-CBC1-4C10-9873-E66830AD764A}" presName="compositeShape" presStyleCnt="0">
        <dgm:presLayoutVars>
          <dgm:chMax val="2"/>
          <dgm:dir/>
          <dgm:resizeHandles val="exact"/>
        </dgm:presLayoutVars>
      </dgm:prSet>
      <dgm:spPr/>
    </dgm:pt>
    <dgm:pt modelId="{062BA0D9-480F-4A97-AD45-FD8DFDA251FD}" type="pres">
      <dgm:prSet presAssocID="{CF3632DC-CBC1-4C10-9873-E66830AD764A}" presName="divider" presStyleLbl="fgShp" presStyleIdx="0" presStyleCnt="1"/>
      <dgm:spPr>
        <a:solidFill>
          <a:srgbClr val="1E4DAD"/>
        </a:solidFill>
      </dgm:spPr>
    </dgm:pt>
    <dgm:pt modelId="{8AC5F8C2-333B-443D-83B1-4C4B91F9EB37}" type="pres">
      <dgm:prSet presAssocID="{65F672E5-33C0-49B1-B4E6-C5B8D4AF0633}" presName="downArrow" presStyleLbl="node1" presStyleIdx="0" presStyleCnt="2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</dgm:spPr>
    </dgm:pt>
    <dgm:pt modelId="{45D105A5-E094-4590-9A2A-1CD98CCBDEA5}" type="pres">
      <dgm:prSet presAssocID="{65F672E5-33C0-49B1-B4E6-C5B8D4AF0633}" presName="downArrowText" presStyleLbl="revTx" presStyleIdx="0" presStyleCnt="2">
        <dgm:presLayoutVars>
          <dgm:bulletEnabled val="1"/>
        </dgm:presLayoutVars>
      </dgm:prSet>
      <dgm:spPr/>
    </dgm:pt>
    <dgm:pt modelId="{649B41C1-122F-4462-B88D-490FA2AE46B5}" type="pres">
      <dgm:prSet presAssocID="{AE50FC53-F6BE-45D3-A171-71C4A0862380}" presName="upArrow" presStyleLbl="node1" presStyleIdx="1" presStyleCnt="2"/>
      <dgm:spPr>
        <a:solidFill>
          <a:srgbClr val="92D050"/>
        </a:solidFill>
      </dgm:spPr>
    </dgm:pt>
    <dgm:pt modelId="{2BC48C26-B4BC-4F39-BA21-931DA7F5E86E}" type="pres">
      <dgm:prSet presAssocID="{AE50FC53-F6BE-45D3-A171-71C4A0862380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ADB58119-3CCC-4735-9C39-BFF9A255D7B5}" type="presOf" srcId="{CF3632DC-CBC1-4C10-9873-E66830AD764A}" destId="{954C6A96-9C91-4A51-9CD3-0EE76FD156FB}" srcOrd="0" destOrd="0" presId="urn:microsoft.com/office/officeart/2005/8/layout/arrow3"/>
    <dgm:cxn modelId="{DA351E4A-5D42-407C-B702-CDE8AC2CDC6B}" srcId="{CF3632DC-CBC1-4C10-9873-E66830AD764A}" destId="{65F672E5-33C0-49B1-B4E6-C5B8D4AF0633}" srcOrd="0" destOrd="0" parTransId="{29232645-9A70-4F54-A802-1B9C1277FDB2}" sibTransId="{205D5674-5834-4717-83FC-AEFE3FF9F2E7}"/>
    <dgm:cxn modelId="{770E0CAA-D033-4024-A688-FCAC74A5F53B}" type="presOf" srcId="{65F672E5-33C0-49B1-B4E6-C5B8D4AF0633}" destId="{45D105A5-E094-4590-9A2A-1CD98CCBDEA5}" srcOrd="0" destOrd="0" presId="urn:microsoft.com/office/officeart/2005/8/layout/arrow3"/>
    <dgm:cxn modelId="{9914EFDF-AAF5-4FDB-9BFE-B587D962ACE1}" srcId="{CF3632DC-CBC1-4C10-9873-E66830AD764A}" destId="{AE50FC53-F6BE-45D3-A171-71C4A0862380}" srcOrd="1" destOrd="0" parTransId="{34C89C42-388D-4BB0-B349-9C7DF938AB6F}" sibTransId="{7C7A967B-4656-4BA0-AAD7-D5032845176B}"/>
    <dgm:cxn modelId="{5358B0E7-5E44-4C7D-9951-1AFFD417B6E1}" type="presOf" srcId="{AE50FC53-F6BE-45D3-A171-71C4A0862380}" destId="{2BC48C26-B4BC-4F39-BA21-931DA7F5E86E}" srcOrd="0" destOrd="0" presId="urn:microsoft.com/office/officeart/2005/8/layout/arrow3"/>
    <dgm:cxn modelId="{CFAFCC4A-D1BC-47E9-AC7E-AEE8F2DEBADE}" type="presParOf" srcId="{954C6A96-9C91-4A51-9CD3-0EE76FD156FB}" destId="{062BA0D9-480F-4A97-AD45-FD8DFDA251FD}" srcOrd="0" destOrd="0" presId="urn:microsoft.com/office/officeart/2005/8/layout/arrow3"/>
    <dgm:cxn modelId="{F409F343-78E3-4FAB-99D2-02B260D93E19}" type="presParOf" srcId="{954C6A96-9C91-4A51-9CD3-0EE76FD156FB}" destId="{8AC5F8C2-333B-443D-83B1-4C4B91F9EB37}" srcOrd="1" destOrd="0" presId="urn:microsoft.com/office/officeart/2005/8/layout/arrow3"/>
    <dgm:cxn modelId="{DBAFAA45-C71A-4594-A982-AD522FBEA60C}" type="presParOf" srcId="{954C6A96-9C91-4A51-9CD3-0EE76FD156FB}" destId="{45D105A5-E094-4590-9A2A-1CD98CCBDEA5}" srcOrd="2" destOrd="0" presId="urn:microsoft.com/office/officeart/2005/8/layout/arrow3"/>
    <dgm:cxn modelId="{2D0FD98C-CDE2-4D33-BC28-CEBDE0082C61}" type="presParOf" srcId="{954C6A96-9C91-4A51-9CD3-0EE76FD156FB}" destId="{649B41C1-122F-4462-B88D-490FA2AE46B5}" srcOrd="3" destOrd="0" presId="urn:microsoft.com/office/officeart/2005/8/layout/arrow3"/>
    <dgm:cxn modelId="{B44907EE-01B2-48EE-BD0C-17AA98CDB287}" type="presParOf" srcId="{954C6A96-9C91-4A51-9CD3-0EE76FD156FB}" destId="{2BC48C26-B4BC-4F39-BA21-931DA7F5E86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B7DC25-22A5-42DC-8064-D3DCD189A010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76D90-E5A6-430C-BFB9-38134052ED49}">
      <dgm:prSet phldrT="[Texte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</a:t>
          </a:r>
          <a:r>
            <a:rPr lang="fr-FR" b="1" baseline="0" dirty="0"/>
            <a:t> de datation</a:t>
          </a:r>
          <a:endParaRPr lang="en-US" b="1" dirty="0"/>
        </a:p>
      </dgm:t>
    </dgm:pt>
    <dgm:pt modelId="{9DDF7E58-8130-4398-B36B-410E0FB930BC}" type="parTrans" cxnId="{732DF284-6C09-4D8F-9AED-7E77D225F578}">
      <dgm:prSet/>
      <dgm:spPr/>
      <dgm:t>
        <a:bodyPr/>
        <a:lstStyle/>
        <a:p>
          <a:endParaRPr lang="en-US"/>
        </a:p>
      </dgm:t>
    </dgm:pt>
    <dgm:pt modelId="{BBA15273-0FCB-4411-81A1-DB1EB648CCDF}" type="sibTrans" cxnId="{732DF284-6C09-4D8F-9AED-7E77D225F578}">
      <dgm:prSet/>
      <dgm:spPr/>
      <dgm:t>
        <a:bodyPr/>
        <a:lstStyle/>
        <a:p>
          <a:endParaRPr lang="en-US"/>
        </a:p>
      </dgm:t>
    </dgm:pt>
    <dgm:pt modelId="{4F5181E8-96ED-43F7-92F5-8F58990F2639}">
      <dgm:prSet phldrT="[Texte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 contractuelles</a:t>
          </a:r>
          <a:endParaRPr lang="en-US" b="1" dirty="0"/>
        </a:p>
      </dgm:t>
    </dgm:pt>
    <dgm:pt modelId="{38EA9BD4-E735-455F-BC35-2CA1AEC9C7F6}" type="sibTrans" cxnId="{77F6D85D-C2A0-4017-A0B1-275134A619EE}">
      <dgm:prSet/>
      <dgm:spPr/>
      <dgm:t>
        <a:bodyPr/>
        <a:lstStyle/>
        <a:p>
          <a:endParaRPr lang="en-US"/>
        </a:p>
      </dgm:t>
    </dgm:pt>
    <dgm:pt modelId="{89292E16-4D1C-427F-8376-E67417BF5855}" type="parTrans" cxnId="{77F6D85D-C2A0-4017-A0B1-275134A619EE}">
      <dgm:prSet/>
      <dgm:spPr/>
      <dgm:t>
        <a:bodyPr/>
        <a:lstStyle/>
        <a:p>
          <a:endParaRPr lang="en-US"/>
        </a:p>
      </dgm:t>
    </dgm:pt>
    <dgm:pt modelId="{F520AFAB-8729-46EB-A56F-7611366CB837}">
      <dgm:prSet phldrT="[Texte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</a:t>
          </a:r>
          <a:r>
            <a:rPr lang="fr-FR" b="1" baseline="0" dirty="0"/>
            <a:t> organisationnelles</a:t>
          </a:r>
          <a:endParaRPr lang="en-US" b="1" dirty="0"/>
        </a:p>
      </dgm:t>
    </dgm:pt>
    <dgm:pt modelId="{B5D4CEF9-BC09-4651-8172-8FDB0174EE28}" type="sibTrans" cxnId="{0F02C5E4-3F9F-48A5-B207-98431D0532F2}">
      <dgm:prSet/>
      <dgm:spPr/>
      <dgm:t>
        <a:bodyPr/>
        <a:lstStyle/>
        <a:p>
          <a:endParaRPr lang="en-US"/>
        </a:p>
      </dgm:t>
    </dgm:pt>
    <dgm:pt modelId="{C4435E48-BE7D-4326-A6A9-335B2E5628BF}" type="parTrans" cxnId="{0F02C5E4-3F9F-48A5-B207-98431D0532F2}">
      <dgm:prSet/>
      <dgm:spPr/>
      <dgm:t>
        <a:bodyPr/>
        <a:lstStyle/>
        <a:p>
          <a:endParaRPr lang="en-US"/>
        </a:p>
      </dgm:t>
    </dgm:pt>
    <dgm:pt modelId="{BDEDA070-8417-4444-A077-BED7EC938362}">
      <dgm:prSet phldrT="[Texte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 internes</a:t>
          </a:r>
          <a:endParaRPr lang="en-US" b="1" dirty="0"/>
        </a:p>
      </dgm:t>
    </dgm:pt>
    <dgm:pt modelId="{659A049B-04CE-4B4E-9238-85C00A59C888}" type="sibTrans" cxnId="{F454EC54-653D-47AA-A3FD-7C980B4445A5}">
      <dgm:prSet/>
      <dgm:spPr/>
      <dgm:t>
        <a:bodyPr/>
        <a:lstStyle/>
        <a:p>
          <a:endParaRPr lang="en-US"/>
        </a:p>
      </dgm:t>
    </dgm:pt>
    <dgm:pt modelId="{530A11B8-5B9F-4BCF-ACD2-E2340E4E7251}" type="parTrans" cxnId="{F454EC54-653D-47AA-A3FD-7C980B4445A5}">
      <dgm:prSet/>
      <dgm:spPr/>
      <dgm:t>
        <a:bodyPr/>
        <a:lstStyle/>
        <a:p>
          <a:endParaRPr lang="en-US"/>
        </a:p>
      </dgm:t>
    </dgm:pt>
    <dgm:pt modelId="{A4613935-FE9F-4400-871E-8D928FCCF0A9}" type="pres">
      <dgm:prSet presAssocID="{A8B7DC25-22A5-42DC-8064-D3DCD189A01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9B492E0-1B05-459E-8700-CE7DB51CBE3C}" type="pres">
      <dgm:prSet presAssocID="{A8B7DC25-22A5-42DC-8064-D3DCD189A010}" presName="children" presStyleCnt="0"/>
      <dgm:spPr/>
    </dgm:pt>
    <dgm:pt modelId="{3D56B047-EEC9-43CA-BB54-F256D21838FF}" type="pres">
      <dgm:prSet presAssocID="{A8B7DC25-22A5-42DC-8064-D3DCD189A010}" presName="childPlaceholder" presStyleCnt="0"/>
      <dgm:spPr/>
    </dgm:pt>
    <dgm:pt modelId="{C1B1908E-68B5-4A9B-9157-AD01A909473F}" type="pres">
      <dgm:prSet presAssocID="{A8B7DC25-22A5-42DC-8064-D3DCD189A010}" presName="circle" presStyleCnt="0"/>
      <dgm:spPr/>
    </dgm:pt>
    <dgm:pt modelId="{8D8C508B-5A78-4ED5-B76D-C5048A9C72AA}" type="pres">
      <dgm:prSet presAssocID="{A8B7DC25-22A5-42DC-8064-D3DCD189A01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D0077389-1FBE-459D-BA88-D171020C20D0}" type="pres">
      <dgm:prSet presAssocID="{A8B7DC25-22A5-42DC-8064-D3DCD189A01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68F5348-CD00-4F51-BBB8-6A8A68F88E0E}" type="pres">
      <dgm:prSet presAssocID="{A8B7DC25-22A5-42DC-8064-D3DCD189A01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F8C95E85-D9FC-4428-820F-C3A207F8CCC0}" type="pres">
      <dgm:prSet presAssocID="{A8B7DC25-22A5-42DC-8064-D3DCD189A010}" presName="quadrant4" presStyleLbl="node1" presStyleIdx="3" presStyleCnt="4" custLinFactNeighborX="-65" custLinFactNeighborY="13">
        <dgm:presLayoutVars>
          <dgm:chMax val="1"/>
          <dgm:bulletEnabled val="1"/>
        </dgm:presLayoutVars>
      </dgm:prSet>
      <dgm:spPr/>
    </dgm:pt>
    <dgm:pt modelId="{1F4A35B8-8136-43CF-9206-98593F6A29EB}" type="pres">
      <dgm:prSet presAssocID="{A8B7DC25-22A5-42DC-8064-D3DCD189A010}" presName="quadrantPlaceholder" presStyleCnt="0"/>
      <dgm:spPr/>
    </dgm:pt>
    <dgm:pt modelId="{501723E8-B883-4CA6-B39C-2C3B2EB7160F}" type="pres">
      <dgm:prSet presAssocID="{A8B7DC25-22A5-42DC-8064-D3DCD189A010}" presName="center1" presStyleLbl="fgShp" presStyleIdx="0" presStyleCnt="2"/>
      <dgm:spPr/>
    </dgm:pt>
    <dgm:pt modelId="{CB0CDBCA-979E-4A5F-9C02-7AA863BB2333}" type="pres">
      <dgm:prSet presAssocID="{A8B7DC25-22A5-42DC-8064-D3DCD189A010}" presName="center2" presStyleLbl="fgShp" presStyleIdx="1" presStyleCnt="2"/>
      <dgm:spPr/>
    </dgm:pt>
  </dgm:ptLst>
  <dgm:cxnLst>
    <dgm:cxn modelId="{9C3C731B-7292-415A-B89F-67C896F143CE}" type="presOf" srcId="{4F5181E8-96ED-43F7-92F5-8F58990F2639}" destId="{F8C95E85-D9FC-4428-820F-C3A207F8CCC0}" srcOrd="0" destOrd="0" presId="urn:microsoft.com/office/officeart/2005/8/layout/cycle4"/>
    <dgm:cxn modelId="{01E92738-ABEC-4D8A-8BEB-3812A78D21FD}" type="presOf" srcId="{BDEDA070-8417-4444-A077-BED7EC938362}" destId="{D0077389-1FBE-459D-BA88-D171020C20D0}" srcOrd="0" destOrd="0" presId="urn:microsoft.com/office/officeart/2005/8/layout/cycle4"/>
    <dgm:cxn modelId="{77F6D85D-C2A0-4017-A0B1-275134A619EE}" srcId="{A8B7DC25-22A5-42DC-8064-D3DCD189A010}" destId="{4F5181E8-96ED-43F7-92F5-8F58990F2639}" srcOrd="3" destOrd="0" parTransId="{89292E16-4D1C-427F-8376-E67417BF5855}" sibTransId="{38EA9BD4-E735-455F-BC35-2CA1AEC9C7F6}"/>
    <dgm:cxn modelId="{F454EC54-653D-47AA-A3FD-7C980B4445A5}" srcId="{A8B7DC25-22A5-42DC-8064-D3DCD189A010}" destId="{BDEDA070-8417-4444-A077-BED7EC938362}" srcOrd="1" destOrd="0" parTransId="{530A11B8-5B9F-4BCF-ACD2-E2340E4E7251}" sibTransId="{659A049B-04CE-4B4E-9238-85C00A59C888}"/>
    <dgm:cxn modelId="{FD372477-9F3C-468E-B2EB-5558FCB9D18F}" type="presOf" srcId="{E5376D90-E5A6-430C-BFB9-38134052ED49}" destId="{8D8C508B-5A78-4ED5-B76D-C5048A9C72AA}" srcOrd="0" destOrd="0" presId="urn:microsoft.com/office/officeart/2005/8/layout/cycle4"/>
    <dgm:cxn modelId="{732DF284-6C09-4D8F-9AED-7E77D225F578}" srcId="{A8B7DC25-22A5-42DC-8064-D3DCD189A010}" destId="{E5376D90-E5A6-430C-BFB9-38134052ED49}" srcOrd="0" destOrd="0" parTransId="{9DDF7E58-8130-4398-B36B-410E0FB930BC}" sibTransId="{BBA15273-0FCB-4411-81A1-DB1EB648CCDF}"/>
    <dgm:cxn modelId="{60A62786-021A-4AA5-8060-58CC806FEB42}" type="presOf" srcId="{F520AFAB-8729-46EB-A56F-7611366CB837}" destId="{B68F5348-CD00-4F51-BBB8-6A8A68F88E0E}" srcOrd="0" destOrd="0" presId="urn:microsoft.com/office/officeart/2005/8/layout/cycle4"/>
    <dgm:cxn modelId="{F814B4B5-580A-4525-85DB-0DEE09B9F779}" type="presOf" srcId="{A8B7DC25-22A5-42DC-8064-D3DCD189A010}" destId="{A4613935-FE9F-4400-871E-8D928FCCF0A9}" srcOrd="0" destOrd="0" presId="urn:microsoft.com/office/officeart/2005/8/layout/cycle4"/>
    <dgm:cxn modelId="{0F02C5E4-3F9F-48A5-B207-98431D0532F2}" srcId="{A8B7DC25-22A5-42DC-8064-D3DCD189A010}" destId="{F520AFAB-8729-46EB-A56F-7611366CB837}" srcOrd="2" destOrd="0" parTransId="{C4435E48-BE7D-4326-A6A9-335B2E5628BF}" sibTransId="{B5D4CEF9-BC09-4651-8172-8FDB0174EE28}"/>
    <dgm:cxn modelId="{2263B80C-90B7-4230-9C35-69D9369B5132}" type="presParOf" srcId="{A4613935-FE9F-4400-871E-8D928FCCF0A9}" destId="{19B492E0-1B05-459E-8700-CE7DB51CBE3C}" srcOrd="0" destOrd="0" presId="urn:microsoft.com/office/officeart/2005/8/layout/cycle4"/>
    <dgm:cxn modelId="{65C5BF55-7C83-49F2-9A97-D794F9073586}" type="presParOf" srcId="{19B492E0-1B05-459E-8700-CE7DB51CBE3C}" destId="{3D56B047-EEC9-43CA-BB54-F256D21838FF}" srcOrd="0" destOrd="0" presId="urn:microsoft.com/office/officeart/2005/8/layout/cycle4"/>
    <dgm:cxn modelId="{5C497AB2-7275-4F28-876B-B59A4620E0F2}" type="presParOf" srcId="{A4613935-FE9F-4400-871E-8D928FCCF0A9}" destId="{C1B1908E-68B5-4A9B-9157-AD01A909473F}" srcOrd="1" destOrd="0" presId="urn:microsoft.com/office/officeart/2005/8/layout/cycle4"/>
    <dgm:cxn modelId="{7F5250A2-7598-450B-997A-796F1F36987C}" type="presParOf" srcId="{C1B1908E-68B5-4A9B-9157-AD01A909473F}" destId="{8D8C508B-5A78-4ED5-B76D-C5048A9C72AA}" srcOrd="0" destOrd="0" presId="urn:microsoft.com/office/officeart/2005/8/layout/cycle4"/>
    <dgm:cxn modelId="{19F40D12-9FE2-4E98-B648-E6ED95D983DD}" type="presParOf" srcId="{C1B1908E-68B5-4A9B-9157-AD01A909473F}" destId="{D0077389-1FBE-459D-BA88-D171020C20D0}" srcOrd="1" destOrd="0" presId="urn:microsoft.com/office/officeart/2005/8/layout/cycle4"/>
    <dgm:cxn modelId="{FAB78634-0699-4496-9DEC-86CF150E7DBC}" type="presParOf" srcId="{C1B1908E-68B5-4A9B-9157-AD01A909473F}" destId="{B68F5348-CD00-4F51-BBB8-6A8A68F88E0E}" srcOrd="2" destOrd="0" presId="urn:microsoft.com/office/officeart/2005/8/layout/cycle4"/>
    <dgm:cxn modelId="{8C314DCE-35DB-45B8-B649-2E8AD1C04518}" type="presParOf" srcId="{C1B1908E-68B5-4A9B-9157-AD01A909473F}" destId="{F8C95E85-D9FC-4428-820F-C3A207F8CCC0}" srcOrd="3" destOrd="0" presId="urn:microsoft.com/office/officeart/2005/8/layout/cycle4"/>
    <dgm:cxn modelId="{4F66C603-C81C-4177-87A8-F16EC38B916F}" type="presParOf" srcId="{C1B1908E-68B5-4A9B-9157-AD01A909473F}" destId="{1F4A35B8-8136-43CF-9206-98593F6A29EB}" srcOrd="4" destOrd="0" presId="urn:microsoft.com/office/officeart/2005/8/layout/cycle4"/>
    <dgm:cxn modelId="{C7342ABF-ABBB-4835-8922-EBFC0E0F8CD4}" type="presParOf" srcId="{A4613935-FE9F-4400-871E-8D928FCCF0A9}" destId="{501723E8-B883-4CA6-B39C-2C3B2EB7160F}" srcOrd="2" destOrd="0" presId="urn:microsoft.com/office/officeart/2005/8/layout/cycle4"/>
    <dgm:cxn modelId="{C234CC6B-EBB5-4035-A2A8-187153EE65B2}" type="presParOf" srcId="{A4613935-FE9F-4400-871E-8D928FCCF0A9}" destId="{CB0CDBCA-979E-4A5F-9C02-7AA863BB233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B7DC25-22A5-42DC-8064-D3DCD189A010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76D90-E5A6-430C-BFB9-38134052ED49}">
      <dgm:prSet phldrT="[Texte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</a:t>
          </a:r>
          <a:r>
            <a:rPr lang="fr-FR" b="1" baseline="0" dirty="0"/>
            <a:t> de datation</a:t>
          </a:r>
          <a:endParaRPr lang="en-US" b="1" dirty="0"/>
        </a:p>
      </dgm:t>
    </dgm:pt>
    <dgm:pt modelId="{9DDF7E58-8130-4398-B36B-410E0FB930BC}" type="parTrans" cxnId="{732DF284-6C09-4D8F-9AED-7E77D225F578}">
      <dgm:prSet/>
      <dgm:spPr/>
      <dgm:t>
        <a:bodyPr/>
        <a:lstStyle/>
        <a:p>
          <a:endParaRPr lang="en-US"/>
        </a:p>
      </dgm:t>
    </dgm:pt>
    <dgm:pt modelId="{BBA15273-0FCB-4411-81A1-DB1EB648CCDF}" type="sibTrans" cxnId="{732DF284-6C09-4D8F-9AED-7E77D225F578}">
      <dgm:prSet/>
      <dgm:spPr/>
      <dgm:t>
        <a:bodyPr/>
        <a:lstStyle/>
        <a:p>
          <a:endParaRPr lang="en-US"/>
        </a:p>
      </dgm:t>
    </dgm:pt>
    <dgm:pt modelId="{BDEDA070-8417-4444-A077-BED7EC938362}">
      <dgm:prSet phldrT="[Texte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 internes</a:t>
          </a:r>
          <a:endParaRPr lang="en-US" b="1" dirty="0"/>
        </a:p>
      </dgm:t>
    </dgm:pt>
    <dgm:pt modelId="{530A11B8-5B9F-4BCF-ACD2-E2340E4E7251}" type="parTrans" cxnId="{F454EC54-653D-47AA-A3FD-7C980B4445A5}">
      <dgm:prSet/>
      <dgm:spPr/>
      <dgm:t>
        <a:bodyPr/>
        <a:lstStyle/>
        <a:p>
          <a:endParaRPr lang="en-US"/>
        </a:p>
      </dgm:t>
    </dgm:pt>
    <dgm:pt modelId="{659A049B-04CE-4B4E-9238-85C00A59C888}" type="sibTrans" cxnId="{F454EC54-653D-47AA-A3FD-7C980B4445A5}">
      <dgm:prSet/>
      <dgm:spPr/>
      <dgm:t>
        <a:bodyPr/>
        <a:lstStyle/>
        <a:p>
          <a:endParaRPr lang="en-US"/>
        </a:p>
      </dgm:t>
    </dgm:pt>
    <dgm:pt modelId="{F520AFAB-8729-46EB-A56F-7611366CB837}">
      <dgm:prSet phldrT="[Texte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</a:t>
          </a:r>
          <a:r>
            <a:rPr lang="fr-FR" b="1" baseline="0" dirty="0"/>
            <a:t> organisationnelles</a:t>
          </a:r>
          <a:endParaRPr lang="en-US" b="1" dirty="0"/>
        </a:p>
      </dgm:t>
    </dgm:pt>
    <dgm:pt modelId="{C4435E48-BE7D-4326-A6A9-335B2E5628BF}" type="parTrans" cxnId="{0F02C5E4-3F9F-48A5-B207-98431D0532F2}">
      <dgm:prSet/>
      <dgm:spPr/>
      <dgm:t>
        <a:bodyPr/>
        <a:lstStyle/>
        <a:p>
          <a:endParaRPr lang="en-US"/>
        </a:p>
      </dgm:t>
    </dgm:pt>
    <dgm:pt modelId="{B5D4CEF9-BC09-4651-8172-8FDB0174EE28}" type="sibTrans" cxnId="{0F02C5E4-3F9F-48A5-B207-98431D0532F2}">
      <dgm:prSet/>
      <dgm:spPr/>
      <dgm:t>
        <a:bodyPr/>
        <a:lstStyle/>
        <a:p>
          <a:endParaRPr lang="en-US"/>
        </a:p>
      </dgm:t>
    </dgm:pt>
    <dgm:pt modelId="{4F5181E8-96ED-43F7-92F5-8F58990F2639}">
      <dgm:prSet phldrT="[Texte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 contractuelles</a:t>
          </a:r>
          <a:endParaRPr lang="en-US" b="1" dirty="0"/>
        </a:p>
      </dgm:t>
    </dgm:pt>
    <dgm:pt modelId="{89292E16-4D1C-427F-8376-E67417BF5855}" type="parTrans" cxnId="{77F6D85D-C2A0-4017-A0B1-275134A619EE}">
      <dgm:prSet/>
      <dgm:spPr/>
      <dgm:t>
        <a:bodyPr/>
        <a:lstStyle/>
        <a:p>
          <a:endParaRPr lang="en-US"/>
        </a:p>
      </dgm:t>
    </dgm:pt>
    <dgm:pt modelId="{38EA9BD4-E735-455F-BC35-2CA1AEC9C7F6}" type="sibTrans" cxnId="{77F6D85D-C2A0-4017-A0B1-275134A619EE}">
      <dgm:prSet/>
      <dgm:spPr/>
      <dgm:t>
        <a:bodyPr/>
        <a:lstStyle/>
        <a:p>
          <a:endParaRPr lang="en-US"/>
        </a:p>
      </dgm:t>
    </dgm:pt>
    <dgm:pt modelId="{A4613935-FE9F-4400-871E-8D928FCCF0A9}" type="pres">
      <dgm:prSet presAssocID="{A8B7DC25-22A5-42DC-8064-D3DCD189A01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9B492E0-1B05-459E-8700-CE7DB51CBE3C}" type="pres">
      <dgm:prSet presAssocID="{A8B7DC25-22A5-42DC-8064-D3DCD189A010}" presName="children" presStyleCnt="0"/>
      <dgm:spPr/>
    </dgm:pt>
    <dgm:pt modelId="{3D56B047-EEC9-43CA-BB54-F256D21838FF}" type="pres">
      <dgm:prSet presAssocID="{A8B7DC25-22A5-42DC-8064-D3DCD189A010}" presName="childPlaceholder" presStyleCnt="0"/>
      <dgm:spPr/>
    </dgm:pt>
    <dgm:pt modelId="{C1B1908E-68B5-4A9B-9157-AD01A909473F}" type="pres">
      <dgm:prSet presAssocID="{A8B7DC25-22A5-42DC-8064-D3DCD189A010}" presName="circle" presStyleCnt="0"/>
      <dgm:spPr/>
    </dgm:pt>
    <dgm:pt modelId="{8D8C508B-5A78-4ED5-B76D-C5048A9C72AA}" type="pres">
      <dgm:prSet presAssocID="{A8B7DC25-22A5-42DC-8064-D3DCD189A01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D0077389-1FBE-459D-BA88-D171020C20D0}" type="pres">
      <dgm:prSet presAssocID="{A8B7DC25-22A5-42DC-8064-D3DCD189A01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68F5348-CD00-4F51-BBB8-6A8A68F88E0E}" type="pres">
      <dgm:prSet presAssocID="{A8B7DC25-22A5-42DC-8064-D3DCD189A01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F8C95E85-D9FC-4428-820F-C3A207F8CCC0}" type="pres">
      <dgm:prSet presAssocID="{A8B7DC25-22A5-42DC-8064-D3DCD189A010}" presName="quadrant4" presStyleLbl="node1" presStyleIdx="3" presStyleCnt="4" custLinFactNeighborX="-65" custLinFactNeighborY="13">
        <dgm:presLayoutVars>
          <dgm:chMax val="1"/>
          <dgm:bulletEnabled val="1"/>
        </dgm:presLayoutVars>
      </dgm:prSet>
      <dgm:spPr/>
    </dgm:pt>
    <dgm:pt modelId="{1F4A35B8-8136-43CF-9206-98593F6A29EB}" type="pres">
      <dgm:prSet presAssocID="{A8B7DC25-22A5-42DC-8064-D3DCD189A010}" presName="quadrantPlaceholder" presStyleCnt="0"/>
      <dgm:spPr/>
    </dgm:pt>
    <dgm:pt modelId="{501723E8-B883-4CA6-B39C-2C3B2EB7160F}" type="pres">
      <dgm:prSet presAssocID="{A8B7DC25-22A5-42DC-8064-D3DCD189A010}" presName="center1" presStyleLbl="fgShp" presStyleIdx="0" presStyleCnt="2"/>
      <dgm:spPr/>
    </dgm:pt>
    <dgm:pt modelId="{CB0CDBCA-979E-4A5F-9C02-7AA863BB2333}" type="pres">
      <dgm:prSet presAssocID="{A8B7DC25-22A5-42DC-8064-D3DCD189A010}" presName="center2" presStyleLbl="fgShp" presStyleIdx="1" presStyleCnt="2"/>
      <dgm:spPr/>
    </dgm:pt>
  </dgm:ptLst>
  <dgm:cxnLst>
    <dgm:cxn modelId="{9C3C731B-7292-415A-B89F-67C896F143CE}" type="presOf" srcId="{4F5181E8-96ED-43F7-92F5-8F58990F2639}" destId="{F8C95E85-D9FC-4428-820F-C3A207F8CCC0}" srcOrd="0" destOrd="0" presId="urn:microsoft.com/office/officeart/2005/8/layout/cycle4"/>
    <dgm:cxn modelId="{01E92738-ABEC-4D8A-8BEB-3812A78D21FD}" type="presOf" srcId="{BDEDA070-8417-4444-A077-BED7EC938362}" destId="{D0077389-1FBE-459D-BA88-D171020C20D0}" srcOrd="0" destOrd="0" presId="urn:microsoft.com/office/officeart/2005/8/layout/cycle4"/>
    <dgm:cxn modelId="{77F6D85D-C2A0-4017-A0B1-275134A619EE}" srcId="{A8B7DC25-22A5-42DC-8064-D3DCD189A010}" destId="{4F5181E8-96ED-43F7-92F5-8F58990F2639}" srcOrd="3" destOrd="0" parTransId="{89292E16-4D1C-427F-8376-E67417BF5855}" sibTransId="{38EA9BD4-E735-455F-BC35-2CA1AEC9C7F6}"/>
    <dgm:cxn modelId="{F454EC54-653D-47AA-A3FD-7C980B4445A5}" srcId="{A8B7DC25-22A5-42DC-8064-D3DCD189A010}" destId="{BDEDA070-8417-4444-A077-BED7EC938362}" srcOrd="1" destOrd="0" parTransId="{530A11B8-5B9F-4BCF-ACD2-E2340E4E7251}" sibTransId="{659A049B-04CE-4B4E-9238-85C00A59C888}"/>
    <dgm:cxn modelId="{FD372477-9F3C-468E-B2EB-5558FCB9D18F}" type="presOf" srcId="{E5376D90-E5A6-430C-BFB9-38134052ED49}" destId="{8D8C508B-5A78-4ED5-B76D-C5048A9C72AA}" srcOrd="0" destOrd="0" presId="urn:microsoft.com/office/officeart/2005/8/layout/cycle4"/>
    <dgm:cxn modelId="{732DF284-6C09-4D8F-9AED-7E77D225F578}" srcId="{A8B7DC25-22A5-42DC-8064-D3DCD189A010}" destId="{E5376D90-E5A6-430C-BFB9-38134052ED49}" srcOrd="0" destOrd="0" parTransId="{9DDF7E58-8130-4398-B36B-410E0FB930BC}" sibTransId="{BBA15273-0FCB-4411-81A1-DB1EB648CCDF}"/>
    <dgm:cxn modelId="{60A62786-021A-4AA5-8060-58CC806FEB42}" type="presOf" srcId="{F520AFAB-8729-46EB-A56F-7611366CB837}" destId="{B68F5348-CD00-4F51-BBB8-6A8A68F88E0E}" srcOrd="0" destOrd="0" presId="urn:microsoft.com/office/officeart/2005/8/layout/cycle4"/>
    <dgm:cxn modelId="{F814B4B5-580A-4525-85DB-0DEE09B9F779}" type="presOf" srcId="{A8B7DC25-22A5-42DC-8064-D3DCD189A010}" destId="{A4613935-FE9F-4400-871E-8D928FCCF0A9}" srcOrd="0" destOrd="0" presId="urn:microsoft.com/office/officeart/2005/8/layout/cycle4"/>
    <dgm:cxn modelId="{0F02C5E4-3F9F-48A5-B207-98431D0532F2}" srcId="{A8B7DC25-22A5-42DC-8064-D3DCD189A010}" destId="{F520AFAB-8729-46EB-A56F-7611366CB837}" srcOrd="2" destOrd="0" parTransId="{C4435E48-BE7D-4326-A6A9-335B2E5628BF}" sibTransId="{B5D4CEF9-BC09-4651-8172-8FDB0174EE28}"/>
    <dgm:cxn modelId="{2263B80C-90B7-4230-9C35-69D9369B5132}" type="presParOf" srcId="{A4613935-FE9F-4400-871E-8D928FCCF0A9}" destId="{19B492E0-1B05-459E-8700-CE7DB51CBE3C}" srcOrd="0" destOrd="0" presId="urn:microsoft.com/office/officeart/2005/8/layout/cycle4"/>
    <dgm:cxn modelId="{65C5BF55-7C83-49F2-9A97-D794F9073586}" type="presParOf" srcId="{19B492E0-1B05-459E-8700-CE7DB51CBE3C}" destId="{3D56B047-EEC9-43CA-BB54-F256D21838FF}" srcOrd="0" destOrd="0" presId="urn:microsoft.com/office/officeart/2005/8/layout/cycle4"/>
    <dgm:cxn modelId="{5C497AB2-7275-4F28-876B-B59A4620E0F2}" type="presParOf" srcId="{A4613935-FE9F-4400-871E-8D928FCCF0A9}" destId="{C1B1908E-68B5-4A9B-9157-AD01A909473F}" srcOrd="1" destOrd="0" presId="urn:microsoft.com/office/officeart/2005/8/layout/cycle4"/>
    <dgm:cxn modelId="{7F5250A2-7598-450B-997A-796F1F36987C}" type="presParOf" srcId="{C1B1908E-68B5-4A9B-9157-AD01A909473F}" destId="{8D8C508B-5A78-4ED5-B76D-C5048A9C72AA}" srcOrd="0" destOrd="0" presId="urn:microsoft.com/office/officeart/2005/8/layout/cycle4"/>
    <dgm:cxn modelId="{19F40D12-9FE2-4E98-B648-E6ED95D983DD}" type="presParOf" srcId="{C1B1908E-68B5-4A9B-9157-AD01A909473F}" destId="{D0077389-1FBE-459D-BA88-D171020C20D0}" srcOrd="1" destOrd="0" presId="urn:microsoft.com/office/officeart/2005/8/layout/cycle4"/>
    <dgm:cxn modelId="{FAB78634-0699-4496-9DEC-86CF150E7DBC}" type="presParOf" srcId="{C1B1908E-68B5-4A9B-9157-AD01A909473F}" destId="{B68F5348-CD00-4F51-BBB8-6A8A68F88E0E}" srcOrd="2" destOrd="0" presId="urn:microsoft.com/office/officeart/2005/8/layout/cycle4"/>
    <dgm:cxn modelId="{8C314DCE-35DB-45B8-B649-2E8AD1C04518}" type="presParOf" srcId="{C1B1908E-68B5-4A9B-9157-AD01A909473F}" destId="{F8C95E85-D9FC-4428-820F-C3A207F8CCC0}" srcOrd="3" destOrd="0" presId="urn:microsoft.com/office/officeart/2005/8/layout/cycle4"/>
    <dgm:cxn modelId="{4F66C603-C81C-4177-87A8-F16EC38B916F}" type="presParOf" srcId="{C1B1908E-68B5-4A9B-9157-AD01A909473F}" destId="{1F4A35B8-8136-43CF-9206-98593F6A29EB}" srcOrd="4" destOrd="0" presId="urn:microsoft.com/office/officeart/2005/8/layout/cycle4"/>
    <dgm:cxn modelId="{C7342ABF-ABBB-4835-8922-EBFC0E0F8CD4}" type="presParOf" srcId="{A4613935-FE9F-4400-871E-8D928FCCF0A9}" destId="{501723E8-B883-4CA6-B39C-2C3B2EB7160F}" srcOrd="2" destOrd="0" presId="urn:microsoft.com/office/officeart/2005/8/layout/cycle4"/>
    <dgm:cxn modelId="{C234CC6B-EBB5-4035-A2A8-187153EE65B2}" type="presParOf" srcId="{A4613935-FE9F-4400-871E-8D928FCCF0A9}" destId="{CB0CDBCA-979E-4A5F-9C02-7AA863BB233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B7DC25-22A5-42DC-8064-D3DCD189A010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76D90-E5A6-430C-BFB9-38134052ED49}">
      <dgm:prSet phldrT="[Texte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</a:t>
          </a:r>
          <a:r>
            <a:rPr lang="fr-FR" b="1" baseline="0" dirty="0"/>
            <a:t> de datation</a:t>
          </a:r>
          <a:endParaRPr lang="en-US" b="1" dirty="0"/>
        </a:p>
      </dgm:t>
    </dgm:pt>
    <dgm:pt modelId="{9DDF7E58-8130-4398-B36B-410E0FB930BC}" type="parTrans" cxnId="{732DF284-6C09-4D8F-9AED-7E77D225F578}">
      <dgm:prSet/>
      <dgm:spPr/>
      <dgm:t>
        <a:bodyPr/>
        <a:lstStyle/>
        <a:p>
          <a:endParaRPr lang="en-US"/>
        </a:p>
      </dgm:t>
    </dgm:pt>
    <dgm:pt modelId="{BBA15273-0FCB-4411-81A1-DB1EB648CCDF}" type="sibTrans" cxnId="{732DF284-6C09-4D8F-9AED-7E77D225F578}">
      <dgm:prSet/>
      <dgm:spPr/>
      <dgm:t>
        <a:bodyPr/>
        <a:lstStyle/>
        <a:p>
          <a:endParaRPr lang="en-US"/>
        </a:p>
      </dgm:t>
    </dgm:pt>
    <dgm:pt modelId="{BDEDA070-8417-4444-A077-BED7EC938362}">
      <dgm:prSet phldrT="[Texte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 internes</a:t>
          </a:r>
          <a:endParaRPr lang="en-US" b="1" dirty="0"/>
        </a:p>
      </dgm:t>
    </dgm:pt>
    <dgm:pt modelId="{530A11B8-5B9F-4BCF-ACD2-E2340E4E7251}" type="parTrans" cxnId="{F454EC54-653D-47AA-A3FD-7C980B4445A5}">
      <dgm:prSet/>
      <dgm:spPr/>
      <dgm:t>
        <a:bodyPr/>
        <a:lstStyle/>
        <a:p>
          <a:endParaRPr lang="en-US"/>
        </a:p>
      </dgm:t>
    </dgm:pt>
    <dgm:pt modelId="{659A049B-04CE-4B4E-9238-85C00A59C888}" type="sibTrans" cxnId="{F454EC54-653D-47AA-A3FD-7C980B4445A5}">
      <dgm:prSet/>
      <dgm:spPr/>
      <dgm:t>
        <a:bodyPr/>
        <a:lstStyle/>
        <a:p>
          <a:endParaRPr lang="en-US"/>
        </a:p>
      </dgm:t>
    </dgm:pt>
    <dgm:pt modelId="{F520AFAB-8729-46EB-A56F-7611366CB837}">
      <dgm:prSet phldrT="[Texte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</a:t>
          </a:r>
          <a:r>
            <a:rPr lang="fr-FR" b="1" baseline="0" dirty="0"/>
            <a:t> organisationnelles</a:t>
          </a:r>
          <a:endParaRPr lang="en-US" b="1" dirty="0"/>
        </a:p>
      </dgm:t>
    </dgm:pt>
    <dgm:pt modelId="{C4435E48-BE7D-4326-A6A9-335B2E5628BF}" type="parTrans" cxnId="{0F02C5E4-3F9F-48A5-B207-98431D0532F2}">
      <dgm:prSet/>
      <dgm:spPr/>
      <dgm:t>
        <a:bodyPr/>
        <a:lstStyle/>
        <a:p>
          <a:endParaRPr lang="en-US"/>
        </a:p>
      </dgm:t>
    </dgm:pt>
    <dgm:pt modelId="{B5D4CEF9-BC09-4651-8172-8FDB0174EE28}" type="sibTrans" cxnId="{0F02C5E4-3F9F-48A5-B207-98431D0532F2}">
      <dgm:prSet/>
      <dgm:spPr/>
      <dgm:t>
        <a:bodyPr/>
        <a:lstStyle/>
        <a:p>
          <a:endParaRPr lang="en-US"/>
        </a:p>
      </dgm:t>
    </dgm:pt>
    <dgm:pt modelId="{4F5181E8-96ED-43F7-92F5-8F58990F2639}">
      <dgm:prSet phldrT="[Texte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 contractuelles</a:t>
          </a:r>
          <a:endParaRPr lang="en-US" b="1" dirty="0"/>
        </a:p>
      </dgm:t>
    </dgm:pt>
    <dgm:pt modelId="{89292E16-4D1C-427F-8376-E67417BF5855}" type="parTrans" cxnId="{77F6D85D-C2A0-4017-A0B1-275134A619EE}">
      <dgm:prSet/>
      <dgm:spPr/>
      <dgm:t>
        <a:bodyPr/>
        <a:lstStyle/>
        <a:p>
          <a:endParaRPr lang="en-US"/>
        </a:p>
      </dgm:t>
    </dgm:pt>
    <dgm:pt modelId="{38EA9BD4-E735-455F-BC35-2CA1AEC9C7F6}" type="sibTrans" cxnId="{77F6D85D-C2A0-4017-A0B1-275134A619EE}">
      <dgm:prSet/>
      <dgm:spPr/>
      <dgm:t>
        <a:bodyPr/>
        <a:lstStyle/>
        <a:p>
          <a:endParaRPr lang="en-US"/>
        </a:p>
      </dgm:t>
    </dgm:pt>
    <dgm:pt modelId="{A4613935-FE9F-4400-871E-8D928FCCF0A9}" type="pres">
      <dgm:prSet presAssocID="{A8B7DC25-22A5-42DC-8064-D3DCD189A01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9B492E0-1B05-459E-8700-CE7DB51CBE3C}" type="pres">
      <dgm:prSet presAssocID="{A8B7DC25-22A5-42DC-8064-D3DCD189A010}" presName="children" presStyleCnt="0"/>
      <dgm:spPr/>
    </dgm:pt>
    <dgm:pt modelId="{3D56B047-EEC9-43CA-BB54-F256D21838FF}" type="pres">
      <dgm:prSet presAssocID="{A8B7DC25-22A5-42DC-8064-D3DCD189A010}" presName="childPlaceholder" presStyleCnt="0"/>
      <dgm:spPr/>
    </dgm:pt>
    <dgm:pt modelId="{C1B1908E-68B5-4A9B-9157-AD01A909473F}" type="pres">
      <dgm:prSet presAssocID="{A8B7DC25-22A5-42DC-8064-D3DCD189A010}" presName="circle" presStyleCnt="0"/>
      <dgm:spPr/>
    </dgm:pt>
    <dgm:pt modelId="{8D8C508B-5A78-4ED5-B76D-C5048A9C72AA}" type="pres">
      <dgm:prSet presAssocID="{A8B7DC25-22A5-42DC-8064-D3DCD189A01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D0077389-1FBE-459D-BA88-D171020C20D0}" type="pres">
      <dgm:prSet presAssocID="{A8B7DC25-22A5-42DC-8064-D3DCD189A01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68F5348-CD00-4F51-BBB8-6A8A68F88E0E}" type="pres">
      <dgm:prSet presAssocID="{A8B7DC25-22A5-42DC-8064-D3DCD189A01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F8C95E85-D9FC-4428-820F-C3A207F8CCC0}" type="pres">
      <dgm:prSet presAssocID="{A8B7DC25-22A5-42DC-8064-D3DCD189A010}" presName="quadrant4" presStyleLbl="node1" presStyleIdx="3" presStyleCnt="4" custLinFactNeighborX="-65" custLinFactNeighborY="13">
        <dgm:presLayoutVars>
          <dgm:chMax val="1"/>
          <dgm:bulletEnabled val="1"/>
        </dgm:presLayoutVars>
      </dgm:prSet>
      <dgm:spPr/>
    </dgm:pt>
    <dgm:pt modelId="{1F4A35B8-8136-43CF-9206-98593F6A29EB}" type="pres">
      <dgm:prSet presAssocID="{A8B7DC25-22A5-42DC-8064-D3DCD189A010}" presName="quadrantPlaceholder" presStyleCnt="0"/>
      <dgm:spPr/>
    </dgm:pt>
    <dgm:pt modelId="{501723E8-B883-4CA6-B39C-2C3B2EB7160F}" type="pres">
      <dgm:prSet presAssocID="{A8B7DC25-22A5-42DC-8064-D3DCD189A010}" presName="center1" presStyleLbl="fgShp" presStyleIdx="0" presStyleCnt="2"/>
      <dgm:spPr/>
    </dgm:pt>
    <dgm:pt modelId="{CB0CDBCA-979E-4A5F-9C02-7AA863BB2333}" type="pres">
      <dgm:prSet presAssocID="{A8B7DC25-22A5-42DC-8064-D3DCD189A010}" presName="center2" presStyleLbl="fgShp" presStyleIdx="1" presStyleCnt="2"/>
      <dgm:spPr/>
    </dgm:pt>
  </dgm:ptLst>
  <dgm:cxnLst>
    <dgm:cxn modelId="{9C3C731B-7292-415A-B89F-67C896F143CE}" type="presOf" srcId="{4F5181E8-96ED-43F7-92F5-8F58990F2639}" destId="{F8C95E85-D9FC-4428-820F-C3A207F8CCC0}" srcOrd="0" destOrd="0" presId="urn:microsoft.com/office/officeart/2005/8/layout/cycle4"/>
    <dgm:cxn modelId="{01E92738-ABEC-4D8A-8BEB-3812A78D21FD}" type="presOf" srcId="{BDEDA070-8417-4444-A077-BED7EC938362}" destId="{D0077389-1FBE-459D-BA88-D171020C20D0}" srcOrd="0" destOrd="0" presId="urn:microsoft.com/office/officeart/2005/8/layout/cycle4"/>
    <dgm:cxn modelId="{77F6D85D-C2A0-4017-A0B1-275134A619EE}" srcId="{A8B7DC25-22A5-42DC-8064-D3DCD189A010}" destId="{4F5181E8-96ED-43F7-92F5-8F58990F2639}" srcOrd="3" destOrd="0" parTransId="{89292E16-4D1C-427F-8376-E67417BF5855}" sibTransId="{38EA9BD4-E735-455F-BC35-2CA1AEC9C7F6}"/>
    <dgm:cxn modelId="{F454EC54-653D-47AA-A3FD-7C980B4445A5}" srcId="{A8B7DC25-22A5-42DC-8064-D3DCD189A010}" destId="{BDEDA070-8417-4444-A077-BED7EC938362}" srcOrd="1" destOrd="0" parTransId="{530A11B8-5B9F-4BCF-ACD2-E2340E4E7251}" sibTransId="{659A049B-04CE-4B4E-9238-85C00A59C888}"/>
    <dgm:cxn modelId="{FD372477-9F3C-468E-B2EB-5558FCB9D18F}" type="presOf" srcId="{E5376D90-E5A6-430C-BFB9-38134052ED49}" destId="{8D8C508B-5A78-4ED5-B76D-C5048A9C72AA}" srcOrd="0" destOrd="0" presId="urn:microsoft.com/office/officeart/2005/8/layout/cycle4"/>
    <dgm:cxn modelId="{732DF284-6C09-4D8F-9AED-7E77D225F578}" srcId="{A8B7DC25-22A5-42DC-8064-D3DCD189A010}" destId="{E5376D90-E5A6-430C-BFB9-38134052ED49}" srcOrd="0" destOrd="0" parTransId="{9DDF7E58-8130-4398-B36B-410E0FB930BC}" sibTransId="{BBA15273-0FCB-4411-81A1-DB1EB648CCDF}"/>
    <dgm:cxn modelId="{60A62786-021A-4AA5-8060-58CC806FEB42}" type="presOf" srcId="{F520AFAB-8729-46EB-A56F-7611366CB837}" destId="{B68F5348-CD00-4F51-BBB8-6A8A68F88E0E}" srcOrd="0" destOrd="0" presId="urn:microsoft.com/office/officeart/2005/8/layout/cycle4"/>
    <dgm:cxn modelId="{F814B4B5-580A-4525-85DB-0DEE09B9F779}" type="presOf" srcId="{A8B7DC25-22A5-42DC-8064-D3DCD189A010}" destId="{A4613935-FE9F-4400-871E-8D928FCCF0A9}" srcOrd="0" destOrd="0" presId="urn:microsoft.com/office/officeart/2005/8/layout/cycle4"/>
    <dgm:cxn modelId="{0F02C5E4-3F9F-48A5-B207-98431D0532F2}" srcId="{A8B7DC25-22A5-42DC-8064-D3DCD189A010}" destId="{F520AFAB-8729-46EB-A56F-7611366CB837}" srcOrd="2" destOrd="0" parTransId="{C4435E48-BE7D-4326-A6A9-335B2E5628BF}" sibTransId="{B5D4CEF9-BC09-4651-8172-8FDB0174EE28}"/>
    <dgm:cxn modelId="{2263B80C-90B7-4230-9C35-69D9369B5132}" type="presParOf" srcId="{A4613935-FE9F-4400-871E-8D928FCCF0A9}" destId="{19B492E0-1B05-459E-8700-CE7DB51CBE3C}" srcOrd="0" destOrd="0" presId="urn:microsoft.com/office/officeart/2005/8/layout/cycle4"/>
    <dgm:cxn modelId="{65C5BF55-7C83-49F2-9A97-D794F9073586}" type="presParOf" srcId="{19B492E0-1B05-459E-8700-CE7DB51CBE3C}" destId="{3D56B047-EEC9-43CA-BB54-F256D21838FF}" srcOrd="0" destOrd="0" presId="urn:microsoft.com/office/officeart/2005/8/layout/cycle4"/>
    <dgm:cxn modelId="{5C497AB2-7275-4F28-876B-B59A4620E0F2}" type="presParOf" srcId="{A4613935-FE9F-4400-871E-8D928FCCF0A9}" destId="{C1B1908E-68B5-4A9B-9157-AD01A909473F}" srcOrd="1" destOrd="0" presId="urn:microsoft.com/office/officeart/2005/8/layout/cycle4"/>
    <dgm:cxn modelId="{7F5250A2-7598-450B-997A-796F1F36987C}" type="presParOf" srcId="{C1B1908E-68B5-4A9B-9157-AD01A909473F}" destId="{8D8C508B-5A78-4ED5-B76D-C5048A9C72AA}" srcOrd="0" destOrd="0" presId="urn:microsoft.com/office/officeart/2005/8/layout/cycle4"/>
    <dgm:cxn modelId="{19F40D12-9FE2-4E98-B648-E6ED95D983DD}" type="presParOf" srcId="{C1B1908E-68B5-4A9B-9157-AD01A909473F}" destId="{D0077389-1FBE-459D-BA88-D171020C20D0}" srcOrd="1" destOrd="0" presId="urn:microsoft.com/office/officeart/2005/8/layout/cycle4"/>
    <dgm:cxn modelId="{FAB78634-0699-4496-9DEC-86CF150E7DBC}" type="presParOf" srcId="{C1B1908E-68B5-4A9B-9157-AD01A909473F}" destId="{B68F5348-CD00-4F51-BBB8-6A8A68F88E0E}" srcOrd="2" destOrd="0" presId="urn:microsoft.com/office/officeart/2005/8/layout/cycle4"/>
    <dgm:cxn modelId="{8C314DCE-35DB-45B8-B649-2E8AD1C04518}" type="presParOf" srcId="{C1B1908E-68B5-4A9B-9157-AD01A909473F}" destId="{F8C95E85-D9FC-4428-820F-C3A207F8CCC0}" srcOrd="3" destOrd="0" presId="urn:microsoft.com/office/officeart/2005/8/layout/cycle4"/>
    <dgm:cxn modelId="{4F66C603-C81C-4177-87A8-F16EC38B916F}" type="presParOf" srcId="{C1B1908E-68B5-4A9B-9157-AD01A909473F}" destId="{1F4A35B8-8136-43CF-9206-98593F6A29EB}" srcOrd="4" destOrd="0" presId="urn:microsoft.com/office/officeart/2005/8/layout/cycle4"/>
    <dgm:cxn modelId="{C7342ABF-ABBB-4835-8922-EBFC0E0F8CD4}" type="presParOf" srcId="{A4613935-FE9F-4400-871E-8D928FCCF0A9}" destId="{501723E8-B883-4CA6-B39C-2C3B2EB7160F}" srcOrd="2" destOrd="0" presId="urn:microsoft.com/office/officeart/2005/8/layout/cycle4"/>
    <dgm:cxn modelId="{C234CC6B-EBB5-4035-A2A8-187153EE65B2}" type="presParOf" srcId="{A4613935-FE9F-4400-871E-8D928FCCF0A9}" destId="{CB0CDBCA-979E-4A5F-9C02-7AA863BB233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B7DC25-22A5-42DC-8064-D3DCD189A010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76D90-E5A6-430C-BFB9-38134052ED49}">
      <dgm:prSet phldrT="[Texte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</a:t>
          </a:r>
          <a:r>
            <a:rPr lang="fr-FR" b="1" baseline="0" dirty="0"/>
            <a:t> de datation</a:t>
          </a:r>
          <a:endParaRPr lang="en-US" b="1" dirty="0"/>
        </a:p>
      </dgm:t>
    </dgm:pt>
    <dgm:pt modelId="{9DDF7E58-8130-4398-B36B-410E0FB930BC}" type="parTrans" cxnId="{732DF284-6C09-4D8F-9AED-7E77D225F578}">
      <dgm:prSet/>
      <dgm:spPr/>
      <dgm:t>
        <a:bodyPr/>
        <a:lstStyle/>
        <a:p>
          <a:endParaRPr lang="en-US"/>
        </a:p>
      </dgm:t>
    </dgm:pt>
    <dgm:pt modelId="{BBA15273-0FCB-4411-81A1-DB1EB648CCDF}" type="sibTrans" cxnId="{732DF284-6C09-4D8F-9AED-7E77D225F578}">
      <dgm:prSet/>
      <dgm:spPr/>
      <dgm:t>
        <a:bodyPr/>
        <a:lstStyle/>
        <a:p>
          <a:endParaRPr lang="en-US"/>
        </a:p>
      </dgm:t>
    </dgm:pt>
    <dgm:pt modelId="{F520AFAB-8729-46EB-A56F-7611366CB837}">
      <dgm:prSet phldrT="[Texte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</a:t>
          </a:r>
          <a:r>
            <a:rPr lang="fr-FR" b="1" baseline="0" dirty="0"/>
            <a:t> organisationnelles</a:t>
          </a:r>
          <a:endParaRPr lang="en-US" b="1" dirty="0"/>
        </a:p>
      </dgm:t>
    </dgm:pt>
    <dgm:pt modelId="{B5D4CEF9-BC09-4651-8172-8FDB0174EE28}" type="sibTrans" cxnId="{0F02C5E4-3F9F-48A5-B207-98431D0532F2}">
      <dgm:prSet/>
      <dgm:spPr/>
      <dgm:t>
        <a:bodyPr/>
        <a:lstStyle/>
        <a:p>
          <a:endParaRPr lang="en-US"/>
        </a:p>
      </dgm:t>
    </dgm:pt>
    <dgm:pt modelId="{C4435E48-BE7D-4326-A6A9-335B2E5628BF}" type="parTrans" cxnId="{0F02C5E4-3F9F-48A5-B207-98431D0532F2}">
      <dgm:prSet/>
      <dgm:spPr/>
      <dgm:t>
        <a:bodyPr/>
        <a:lstStyle/>
        <a:p>
          <a:endParaRPr lang="en-US"/>
        </a:p>
      </dgm:t>
    </dgm:pt>
    <dgm:pt modelId="{BDEDA070-8417-4444-A077-BED7EC938362}">
      <dgm:prSet phldrT="[Texte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 internes</a:t>
          </a:r>
          <a:endParaRPr lang="en-US" b="1" dirty="0"/>
        </a:p>
      </dgm:t>
    </dgm:pt>
    <dgm:pt modelId="{659A049B-04CE-4B4E-9238-85C00A59C888}" type="sibTrans" cxnId="{F454EC54-653D-47AA-A3FD-7C980B4445A5}">
      <dgm:prSet/>
      <dgm:spPr/>
      <dgm:t>
        <a:bodyPr/>
        <a:lstStyle/>
        <a:p>
          <a:endParaRPr lang="en-US"/>
        </a:p>
      </dgm:t>
    </dgm:pt>
    <dgm:pt modelId="{530A11B8-5B9F-4BCF-ACD2-E2340E4E7251}" type="parTrans" cxnId="{F454EC54-653D-47AA-A3FD-7C980B4445A5}">
      <dgm:prSet/>
      <dgm:spPr/>
      <dgm:t>
        <a:bodyPr/>
        <a:lstStyle/>
        <a:p>
          <a:endParaRPr lang="en-US"/>
        </a:p>
      </dgm:t>
    </dgm:pt>
    <dgm:pt modelId="{4F5181E8-96ED-43F7-92F5-8F58990F2639}">
      <dgm:prSet phldrT="[Texte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/>
            <a:t>Mesures contractuelles</a:t>
          </a:r>
          <a:endParaRPr lang="en-US" b="1" dirty="0"/>
        </a:p>
      </dgm:t>
    </dgm:pt>
    <dgm:pt modelId="{38EA9BD4-E735-455F-BC35-2CA1AEC9C7F6}" type="sibTrans" cxnId="{77F6D85D-C2A0-4017-A0B1-275134A619EE}">
      <dgm:prSet/>
      <dgm:spPr/>
      <dgm:t>
        <a:bodyPr/>
        <a:lstStyle/>
        <a:p>
          <a:endParaRPr lang="en-US"/>
        </a:p>
      </dgm:t>
    </dgm:pt>
    <dgm:pt modelId="{89292E16-4D1C-427F-8376-E67417BF5855}" type="parTrans" cxnId="{77F6D85D-C2A0-4017-A0B1-275134A619EE}">
      <dgm:prSet/>
      <dgm:spPr/>
      <dgm:t>
        <a:bodyPr/>
        <a:lstStyle/>
        <a:p>
          <a:endParaRPr lang="en-US"/>
        </a:p>
      </dgm:t>
    </dgm:pt>
    <dgm:pt modelId="{A4613935-FE9F-4400-871E-8D928FCCF0A9}" type="pres">
      <dgm:prSet presAssocID="{A8B7DC25-22A5-42DC-8064-D3DCD189A01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9B492E0-1B05-459E-8700-CE7DB51CBE3C}" type="pres">
      <dgm:prSet presAssocID="{A8B7DC25-22A5-42DC-8064-D3DCD189A010}" presName="children" presStyleCnt="0"/>
      <dgm:spPr/>
    </dgm:pt>
    <dgm:pt modelId="{3D56B047-EEC9-43CA-BB54-F256D21838FF}" type="pres">
      <dgm:prSet presAssocID="{A8B7DC25-22A5-42DC-8064-D3DCD189A010}" presName="childPlaceholder" presStyleCnt="0"/>
      <dgm:spPr/>
    </dgm:pt>
    <dgm:pt modelId="{C1B1908E-68B5-4A9B-9157-AD01A909473F}" type="pres">
      <dgm:prSet presAssocID="{A8B7DC25-22A5-42DC-8064-D3DCD189A010}" presName="circle" presStyleCnt="0"/>
      <dgm:spPr/>
    </dgm:pt>
    <dgm:pt modelId="{8D8C508B-5A78-4ED5-B76D-C5048A9C72AA}" type="pres">
      <dgm:prSet presAssocID="{A8B7DC25-22A5-42DC-8064-D3DCD189A01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D0077389-1FBE-459D-BA88-D171020C20D0}" type="pres">
      <dgm:prSet presAssocID="{A8B7DC25-22A5-42DC-8064-D3DCD189A01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68F5348-CD00-4F51-BBB8-6A8A68F88E0E}" type="pres">
      <dgm:prSet presAssocID="{A8B7DC25-22A5-42DC-8064-D3DCD189A01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F8C95E85-D9FC-4428-820F-C3A207F8CCC0}" type="pres">
      <dgm:prSet presAssocID="{A8B7DC25-22A5-42DC-8064-D3DCD189A010}" presName="quadrant4" presStyleLbl="node1" presStyleIdx="3" presStyleCnt="4" custLinFactNeighborX="-65" custLinFactNeighborY="13">
        <dgm:presLayoutVars>
          <dgm:chMax val="1"/>
          <dgm:bulletEnabled val="1"/>
        </dgm:presLayoutVars>
      </dgm:prSet>
      <dgm:spPr/>
    </dgm:pt>
    <dgm:pt modelId="{1F4A35B8-8136-43CF-9206-98593F6A29EB}" type="pres">
      <dgm:prSet presAssocID="{A8B7DC25-22A5-42DC-8064-D3DCD189A010}" presName="quadrantPlaceholder" presStyleCnt="0"/>
      <dgm:spPr/>
    </dgm:pt>
    <dgm:pt modelId="{501723E8-B883-4CA6-B39C-2C3B2EB7160F}" type="pres">
      <dgm:prSet presAssocID="{A8B7DC25-22A5-42DC-8064-D3DCD189A010}" presName="center1" presStyleLbl="fgShp" presStyleIdx="0" presStyleCnt="2"/>
      <dgm:spPr/>
    </dgm:pt>
    <dgm:pt modelId="{CB0CDBCA-979E-4A5F-9C02-7AA863BB2333}" type="pres">
      <dgm:prSet presAssocID="{A8B7DC25-22A5-42DC-8064-D3DCD189A010}" presName="center2" presStyleLbl="fgShp" presStyleIdx="1" presStyleCnt="2"/>
      <dgm:spPr/>
    </dgm:pt>
  </dgm:ptLst>
  <dgm:cxnLst>
    <dgm:cxn modelId="{9C3C731B-7292-415A-B89F-67C896F143CE}" type="presOf" srcId="{4F5181E8-96ED-43F7-92F5-8F58990F2639}" destId="{F8C95E85-D9FC-4428-820F-C3A207F8CCC0}" srcOrd="0" destOrd="0" presId="urn:microsoft.com/office/officeart/2005/8/layout/cycle4"/>
    <dgm:cxn modelId="{01E92738-ABEC-4D8A-8BEB-3812A78D21FD}" type="presOf" srcId="{BDEDA070-8417-4444-A077-BED7EC938362}" destId="{D0077389-1FBE-459D-BA88-D171020C20D0}" srcOrd="0" destOrd="0" presId="urn:microsoft.com/office/officeart/2005/8/layout/cycle4"/>
    <dgm:cxn modelId="{77F6D85D-C2A0-4017-A0B1-275134A619EE}" srcId="{A8B7DC25-22A5-42DC-8064-D3DCD189A010}" destId="{4F5181E8-96ED-43F7-92F5-8F58990F2639}" srcOrd="3" destOrd="0" parTransId="{89292E16-4D1C-427F-8376-E67417BF5855}" sibTransId="{38EA9BD4-E735-455F-BC35-2CA1AEC9C7F6}"/>
    <dgm:cxn modelId="{F454EC54-653D-47AA-A3FD-7C980B4445A5}" srcId="{A8B7DC25-22A5-42DC-8064-D3DCD189A010}" destId="{BDEDA070-8417-4444-A077-BED7EC938362}" srcOrd="1" destOrd="0" parTransId="{530A11B8-5B9F-4BCF-ACD2-E2340E4E7251}" sibTransId="{659A049B-04CE-4B4E-9238-85C00A59C888}"/>
    <dgm:cxn modelId="{FD372477-9F3C-468E-B2EB-5558FCB9D18F}" type="presOf" srcId="{E5376D90-E5A6-430C-BFB9-38134052ED49}" destId="{8D8C508B-5A78-4ED5-B76D-C5048A9C72AA}" srcOrd="0" destOrd="0" presId="urn:microsoft.com/office/officeart/2005/8/layout/cycle4"/>
    <dgm:cxn modelId="{732DF284-6C09-4D8F-9AED-7E77D225F578}" srcId="{A8B7DC25-22A5-42DC-8064-D3DCD189A010}" destId="{E5376D90-E5A6-430C-BFB9-38134052ED49}" srcOrd="0" destOrd="0" parTransId="{9DDF7E58-8130-4398-B36B-410E0FB930BC}" sibTransId="{BBA15273-0FCB-4411-81A1-DB1EB648CCDF}"/>
    <dgm:cxn modelId="{60A62786-021A-4AA5-8060-58CC806FEB42}" type="presOf" srcId="{F520AFAB-8729-46EB-A56F-7611366CB837}" destId="{B68F5348-CD00-4F51-BBB8-6A8A68F88E0E}" srcOrd="0" destOrd="0" presId="urn:microsoft.com/office/officeart/2005/8/layout/cycle4"/>
    <dgm:cxn modelId="{F814B4B5-580A-4525-85DB-0DEE09B9F779}" type="presOf" srcId="{A8B7DC25-22A5-42DC-8064-D3DCD189A010}" destId="{A4613935-FE9F-4400-871E-8D928FCCF0A9}" srcOrd="0" destOrd="0" presId="urn:microsoft.com/office/officeart/2005/8/layout/cycle4"/>
    <dgm:cxn modelId="{0F02C5E4-3F9F-48A5-B207-98431D0532F2}" srcId="{A8B7DC25-22A5-42DC-8064-D3DCD189A010}" destId="{F520AFAB-8729-46EB-A56F-7611366CB837}" srcOrd="2" destOrd="0" parTransId="{C4435E48-BE7D-4326-A6A9-335B2E5628BF}" sibTransId="{B5D4CEF9-BC09-4651-8172-8FDB0174EE28}"/>
    <dgm:cxn modelId="{2263B80C-90B7-4230-9C35-69D9369B5132}" type="presParOf" srcId="{A4613935-FE9F-4400-871E-8D928FCCF0A9}" destId="{19B492E0-1B05-459E-8700-CE7DB51CBE3C}" srcOrd="0" destOrd="0" presId="urn:microsoft.com/office/officeart/2005/8/layout/cycle4"/>
    <dgm:cxn modelId="{65C5BF55-7C83-49F2-9A97-D794F9073586}" type="presParOf" srcId="{19B492E0-1B05-459E-8700-CE7DB51CBE3C}" destId="{3D56B047-EEC9-43CA-BB54-F256D21838FF}" srcOrd="0" destOrd="0" presId="urn:microsoft.com/office/officeart/2005/8/layout/cycle4"/>
    <dgm:cxn modelId="{5C497AB2-7275-4F28-876B-B59A4620E0F2}" type="presParOf" srcId="{A4613935-FE9F-4400-871E-8D928FCCF0A9}" destId="{C1B1908E-68B5-4A9B-9157-AD01A909473F}" srcOrd="1" destOrd="0" presId="urn:microsoft.com/office/officeart/2005/8/layout/cycle4"/>
    <dgm:cxn modelId="{7F5250A2-7598-450B-997A-796F1F36987C}" type="presParOf" srcId="{C1B1908E-68B5-4A9B-9157-AD01A909473F}" destId="{8D8C508B-5A78-4ED5-B76D-C5048A9C72AA}" srcOrd="0" destOrd="0" presId="urn:microsoft.com/office/officeart/2005/8/layout/cycle4"/>
    <dgm:cxn modelId="{19F40D12-9FE2-4E98-B648-E6ED95D983DD}" type="presParOf" srcId="{C1B1908E-68B5-4A9B-9157-AD01A909473F}" destId="{D0077389-1FBE-459D-BA88-D171020C20D0}" srcOrd="1" destOrd="0" presId="urn:microsoft.com/office/officeart/2005/8/layout/cycle4"/>
    <dgm:cxn modelId="{FAB78634-0699-4496-9DEC-86CF150E7DBC}" type="presParOf" srcId="{C1B1908E-68B5-4A9B-9157-AD01A909473F}" destId="{B68F5348-CD00-4F51-BBB8-6A8A68F88E0E}" srcOrd="2" destOrd="0" presId="urn:microsoft.com/office/officeart/2005/8/layout/cycle4"/>
    <dgm:cxn modelId="{8C314DCE-35DB-45B8-B649-2E8AD1C04518}" type="presParOf" srcId="{C1B1908E-68B5-4A9B-9157-AD01A909473F}" destId="{F8C95E85-D9FC-4428-820F-C3A207F8CCC0}" srcOrd="3" destOrd="0" presId="urn:microsoft.com/office/officeart/2005/8/layout/cycle4"/>
    <dgm:cxn modelId="{4F66C603-C81C-4177-87A8-F16EC38B916F}" type="presParOf" srcId="{C1B1908E-68B5-4A9B-9157-AD01A909473F}" destId="{1F4A35B8-8136-43CF-9206-98593F6A29EB}" srcOrd="4" destOrd="0" presId="urn:microsoft.com/office/officeart/2005/8/layout/cycle4"/>
    <dgm:cxn modelId="{C7342ABF-ABBB-4835-8922-EBFC0E0F8CD4}" type="presParOf" srcId="{A4613935-FE9F-4400-871E-8D928FCCF0A9}" destId="{501723E8-B883-4CA6-B39C-2C3B2EB7160F}" srcOrd="2" destOrd="0" presId="urn:microsoft.com/office/officeart/2005/8/layout/cycle4"/>
    <dgm:cxn modelId="{C234CC6B-EBB5-4035-A2A8-187153EE65B2}" type="presParOf" srcId="{A4613935-FE9F-4400-871E-8D928FCCF0A9}" destId="{CB0CDBCA-979E-4A5F-9C02-7AA863BB233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BA0D9-480F-4A97-AD45-FD8DFDA251FD}">
      <dsp:nvSpPr>
        <dsp:cNvPr id="0" name=""/>
        <dsp:cNvSpPr/>
      </dsp:nvSpPr>
      <dsp:spPr>
        <a:xfrm rot="21300000">
          <a:off x="24942" y="2246800"/>
          <a:ext cx="8078114" cy="925066"/>
        </a:xfrm>
        <a:prstGeom prst="mathMinus">
          <a:avLst/>
        </a:prstGeom>
        <a:solidFill>
          <a:srgbClr val="1E4DA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5F8C2-333B-443D-83B1-4C4B91F9EB37}">
      <dsp:nvSpPr>
        <dsp:cNvPr id="0" name=""/>
        <dsp:cNvSpPr/>
      </dsp:nvSpPr>
      <dsp:spPr>
        <a:xfrm>
          <a:off x="975360" y="270933"/>
          <a:ext cx="2438400" cy="2167466"/>
        </a:xfrm>
        <a:prstGeom prst="downArrow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  <dsp:sp modelId="{45D105A5-E094-4590-9A2A-1CD98CCBDEA5}">
      <dsp:nvSpPr>
        <dsp:cNvPr id="0" name=""/>
        <dsp:cNvSpPr/>
      </dsp:nvSpPr>
      <dsp:spPr>
        <a:xfrm>
          <a:off x="4307840" y="0"/>
          <a:ext cx="2600960" cy="227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solidFill>
                <a:srgbClr val="1E4D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Identifier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solidFill>
                <a:srgbClr val="1E4D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&amp;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solidFill>
                <a:srgbClr val="1E4D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Protéger l’information confidentielle</a:t>
          </a:r>
          <a:endParaRPr lang="en-US" sz="2300" b="1" kern="1200" dirty="0">
            <a:solidFill>
              <a:srgbClr val="1E4DA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07840" y="0"/>
        <a:ext cx="2600960" cy="2275840"/>
      </dsp:txXfrm>
    </dsp:sp>
    <dsp:sp modelId="{649B41C1-122F-4462-B88D-490FA2AE46B5}">
      <dsp:nvSpPr>
        <dsp:cNvPr id="0" name=""/>
        <dsp:cNvSpPr/>
      </dsp:nvSpPr>
      <dsp:spPr>
        <a:xfrm>
          <a:off x="4714239" y="2980266"/>
          <a:ext cx="2438400" cy="2167466"/>
        </a:xfrm>
        <a:prstGeom prst="upArrow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48C26-B4BC-4F39-BA21-931DA7F5E86E}">
      <dsp:nvSpPr>
        <dsp:cNvPr id="0" name=""/>
        <dsp:cNvSpPr/>
      </dsp:nvSpPr>
      <dsp:spPr>
        <a:xfrm>
          <a:off x="1219200" y="3142826"/>
          <a:ext cx="2600960" cy="227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solidFill>
                <a:srgbClr val="1E4D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Exploiter et Valoriser les actifs immatériels</a:t>
          </a:r>
          <a:endParaRPr lang="en-US" sz="2300" b="1" kern="1200" dirty="0">
            <a:solidFill>
              <a:srgbClr val="1E4DA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19200" y="3142826"/>
        <a:ext cx="2600960" cy="227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C508B-5A78-4ED5-B76D-C5048A9C72AA}">
      <dsp:nvSpPr>
        <dsp:cNvPr id="0" name=""/>
        <dsp:cNvSpPr/>
      </dsp:nvSpPr>
      <dsp:spPr>
        <a:xfrm>
          <a:off x="3080219" y="320928"/>
          <a:ext cx="2437934" cy="2437934"/>
        </a:xfrm>
        <a:prstGeom prst="pieWedg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</a:t>
          </a:r>
          <a:r>
            <a:rPr lang="fr-FR" sz="1500" b="1" kern="1200" baseline="0" dirty="0"/>
            <a:t> de datation</a:t>
          </a:r>
          <a:endParaRPr lang="en-US" sz="1500" b="1" kern="1200" dirty="0"/>
        </a:p>
      </dsp:txBody>
      <dsp:txXfrm>
        <a:off x="3794273" y="1034982"/>
        <a:ext cx="1723880" cy="1723880"/>
      </dsp:txXfrm>
    </dsp:sp>
    <dsp:sp modelId="{D0077389-1FBE-459D-BA88-D171020C20D0}">
      <dsp:nvSpPr>
        <dsp:cNvPr id="0" name=""/>
        <dsp:cNvSpPr/>
      </dsp:nvSpPr>
      <dsp:spPr>
        <a:xfrm rot="5400000">
          <a:off x="5630760" y="320928"/>
          <a:ext cx="2437934" cy="2437934"/>
        </a:xfrm>
        <a:prstGeom prst="pieWedg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 internes</a:t>
          </a:r>
          <a:endParaRPr lang="en-US" sz="1500" b="1" kern="1200" dirty="0"/>
        </a:p>
      </dsp:txBody>
      <dsp:txXfrm rot="-5400000">
        <a:off x="5630760" y="1034982"/>
        <a:ext cx="1723880" cy="1723880"/>
      </dsp:txXfrm>
    </dsp:sp>
    <dsp:sp modelId="{B68F5348-CD00-4F51-BBB8-6A8A68F88E0E}">
      <dsp:nvSpPr>
        <dsp:cNvPr id="0" name=""/>
        <dsp:cNvSpPr/>
      </dsp:nvSpPr>
      <dsp:spPr>
        <a:xfrm rot="10800000">
          <a:off x="5630760" y="2871469"/>
          <a:ext cx="2437934" cy="2437934"/>
        </a:xfrm>
        <a:prstGeom prst="pieWedge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</a:t>
          </a:r>
          <a:r>
            <a:rPr lang="fr-FR" sz="1500" b="1" kern="1200" baseline="0" dirty="0"/>
            <a:t> organisationnelles</a:t>
          </a:r>
          <a:endParaRPr lang="en-US" sz="1500" b="1" kern="1200" dirty="0"/>
        </a:p>
      </dsp:txBody>
      <dsp:txXfrm rot="10800000">
        <a:off x="5630760" y="2871469"/>
        <a:ext cx="1723880" cy="1723880"/>
      </dsp:txXfrm>
    </dsp:sp>
    <dsp:sp modelId="{F8C95E85-D9FC-4428-820F-C3A207F8CCC0}">
      <dsp:nvSpPr>
        <dsp:cNvPr id="0" name=""/>
        <dsp:cNvSpPr/>
      </dsp:nvSpPr>
      <dsp:spPr>
        <a:xfrm rot="16200000">
          <a:off x="3078635" y="2871786"/>
          <a:ext cx="2437934" cy="2437934"/>
        </a:xfrm>
        <a:prstGeom prst="pieWedg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 contractuelles</a:t>
          </a:r>
          <a:endParaRPr lang="en-US" sz="1500" b="1" kern="1200" dirty="0"/>
        </a:p>
      </dsp:txBody>
      <dsp:txXfrm rot="5400000">
        <a:off x="3792689" y="2871786"/>
        <a:ext cx="1723880" cy="1723880"/>
      </dsp:txXfrm>
    </dsp:sp>
    <dsp:sp modelId="{501723E8-B883-4CA6-B39C-2C3B2EB7160F}">
      <dsp:nvSpPr>
        <dsp:cNvPr id="0" name=""/>
        <dsp:cNvSpPr/>
      </dsp:nvSpPr>
      <dsp:spPr>
        <a:xfrm>
          <a:off x="5153590" y="2308436"/>
          <a:ext cx="841734" cy="73194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CDBCA-979E-4A5F-9C02-7AA863BB2333}">
      <dsp:nvSpPr>
        <dsp:cNvPr id="0" name=""/>
        <dsp:cNvSpPr/>
      </dsp:nvSpPr>
      <dsp:spPr>
        <a:xfrm rot="10800000">
          <a:off x="5153590" y="2589953"/>
          <a:ext cx="841734" cy="73194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C508B-5A78-4ED5-B76D-C5048A9C72AA}">
      <dsp:nvSpPr>
        <dsp:cNvPr id="0" name=""/>
        <dsp:cNvSpPr/>
      </dsp:nvSpPr>
      <dsp:spPr>
        <a:xfrm>
          <a:off x="3080219" y="320928"/>
          <a:ext cx="2437934" cy="2437934"/>
        </a:xfrm>
        <a:prstGeom prst="pieWedg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</a:t>
          </a:r>
          <a:r>
            <a:rPr lang="fr-FR" sz="1500" b="1" kern="1200" baseline="0" dirty="0"/>
            <a:t> de datation</a:t>
          </a:r>
          <a:endParaRPr lang="en-US" sz="1500" b="1" kern="1200" dirty="0"/>
        </a:p>
      </dsp:txBody>
      <dsp:txXfrm>
        <a:off x="3794273" y="1034982"/>
        <a:ext cx="1723880" cy="1723880"/>
      </dsp:txXfrm>
    </dsp:sp>
    <dsp:sp modelId="{D0077389-1FBE-459D-BA88-D171020C20D0}">
      <dsp:nvSpPr>
        <dsp:cNvPr id="0" name=""/>
        <dsp:cNvSpPr/>
      </dsp:nvSpPr>
      <dsp:spPr>
        <a:xfrm rot="5400000">
          <a:off x="5630760" y="320928"/>
          <a:ext cx="2437934" cy="2437934"/>
        </a:xfrm>
        <a:prstGeom prst="pieWedg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 internes</a:t>
          </a:r>
          <a:endParaRPr lang="en-US" sz="1500" b="1" kern="1200" dirty="0"/>
        </a:p>
      </dsp:txBody>
      <dsp:txXfrm rot="-5400000">
        <a:off x="5630760" y="1034982"/>
        <a:ext cx="1723880" cy="1723880"/>
      </dsp:txXfrm>
    </dsp:sp>
    <dsp:sp modelId="{B68F5348-CD00-4F51-BBB8-6A8A68F88E0E}">
      <dsp:nvSpPr>
        <dsp:cNvPr id="0" name=""/>
        <dsp:cNvSpPr/>
      </dsp:nvSpPr>
      <dsp:spPr>
        <a:xfrm rot="10800000">
          <a:off x="5630760" y="2871469"/>
          <a:ext cx="2437934" cy="2437934"/>
        </a:xfrm>
        <a:prstGeom prst="pieWedge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</a:t>
          </a:r>
          <a:r>
            <a:rPr lang="fr-FR" sz="1500" b="1" kern="1200" baseline="0" dirty="0"/>
            <a:t> organisationnelles</a:t>
          </a:r>
          <a:endParaRPr lang="en-US" sz="1500" b="1" kern="1200" dirty="0"/>
        </a:p>
      </dsp:txBody>
      <dsp:txXfrm rot="10800000">
        <a:off x="5630760" y="2871469"/>
        <a:ext cx="1723880" cy="1723880"/>
      </dsp:txXfrm>
    </dsp:sp>
    <dsp:sp modelId="{F8C95E85-D9FC-4428-820F-C3A207F8CCC0}">
      <dsp:nvSpPr>
        <dsp:cNvPr id="0" name=""/>
        <dsp:cNvSpPr/>
      </dsp:nvSpPr>
      <dsp:spPr>
        <a:xfrm rot="16200000">
          <a:off x="3078635" y="2871786"/>
          <a:ext cx="2437934" cy="2437934"/>
        </a:xfrm>
        <a:prstGeom prst="pieWedg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 contractuelles</a:t>
          </a:r>
          <a:endParaRPr lang="en-US" sz="1500" b="1" kern="1200" dirty="0"/>
        </a:p>
      </dsp:txBody>
      <dsp:txXfrm rot="5400000">
        <a:off x="3792689" y="2871786"/>
        <a:ext cx="1723880" cy="1723880"/>
      </dsp:txXfrm>
    </dsp:sp>
    <dsp:sp modelId="{501723E8-B883-4CA6-B39C-2C3B2EB7160F}">
      <dsp:nvSpPr>
        <dsp:cNvPr id="0" name=""/>
        <dsp:cNvSpPr/>
      </dsp:nvSpPr>
      <dsp:spPr>
        <a:xfrm>
          <a:off x="5153590" y="2308436"/>
          <a:ext cx="841734" cy="73194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CDBCA-979E-4A5F-9C02-7AA863BB2333}">
      <dsp:nvSpPr>
        <dsp:cNvPr id="0" name=""/>
        <dsp:cNvSpPr/>
      </dsp:nvSpPr>
      <dsp:spPr>
        <a:xfrm rot="10800000">
          <a:off x="5153590" y="2589953"/>
          <a:ext cx="841734" cy="73194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C508B-5A78-4ED5-B76D-C5048A9C72AA}">
      <dsp:nvSpPr>
        <dsp:cNvPr id="0" name=""/>
        <dsp:cNvSpPr/>
      </dsp:nvSpPr>
      <dsp:spPr>
        <a:xfrm>
          <a:off x="3080219" y="320928"/>
          <a:ext cx="2437934" cy="2437934"/>
        </a:xfrm>
        <a:prstGeom prst="pieWedg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</a:t>
          </a:r>
          <a:r>
            <a:rPr lang="fr-FR" sz="1500" b="1" kern="1200" baseline="0" dirty="0"/>
            <a:t> de datation</a:t>
          </a:r>
          <a:endParaRPr lang="en-US" sz="1500" b="1" kern="1200" dirty="0"/>
        </a:p>
      </dsp:txBody>
      <dsp:txXfrm>
        <a:off x="3794273" y="1034982"/>
        <a:ext cx="1723880" cy="1723880"/>
      </dsp:txXfrm>
    </dsp:sp>
    <dsp:sp modelId="{D0077389-1FBE-459D-BA88-D171020C20D0}">
      <dsp:nvSpPr>
        <dsp:cNvPr id="0" name=""/>
        <dsp:cNvSpPr/>
      </dsp:nvSpPr>
      <dsp:spPr>
        <a:xfrm rot="5400000">
          <a:off x="5630760" y="320928"/>
          <a:ext cx="2437934" cy="2437934"/>
        </a:xfrm>
        <a:prstGeom prst="pieWedg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 internes</a:t>
          </a:r>
          <a:endParaRPr lang="en-US" sz="1500" b="1" kern="1200" dirty="0"/>
        </a:p>
      </dsp:txBody>
      <dsp:txXfrm rot="-5400000">
        <a:off x="5630760" y="1034982"/>
        <a:ext cx="1723880" cy="1723880"/>
      </dsp:txXfrm>
    </dsp:sp>
    <dsp:sp modelId="{B68F5348-CD00-4F51-BBB8-6A8A68F88E0E}">
      <dsp:nvSpPr>
        <dsp:cNvPr id="0" name=""/>
        <dsp:cNvSpPr/>
      </dsp:nvSpPr>
      <dsp:spPr>
        <a:xfrm rot="10800000">
          <a:off x="5630760" y="2871469"/>
          <a:ext cx="2437934" cy="2437934"/>
        </a:xfrm>
        <a:prstGeom prst="pieWedge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</a:t>
          </a:r>
          <a:r>
            <a:rPr lang="fr-FR" sz="1500" b="1" kern="1200" baseline="0" dirty="0"/>
            <a:t> organisationnelles</a:t>
          </a:r>
          <a:endParaRPr lang="en-US" sz="1500" b="1" kern="1200" dirty="0"/>
        </a:p>
      </dsp:txBody>
      <dsp:txXfrm rot="10800000">
        <a:off x="5630760" y="2871469"/>
        <a:ext cx="1723880" cy="1723880"/>
      </dsp:txXfrm>
    </dsp:sp>
    <dsp:sp modelId="{F8C95E85-D9FC-4428-820F-C3A207F8CCC0}">
      <dsp:nvSpPr>
        <dsp:cNvPr id="0" name=""/>
        <dsp:cNvSpPr/>
      </dsp:nvSpPr>
      <dsp:spPr>
        <a:xfrm rot="16200000">
          <a:off x="3078635" y="2871786"/>
          <a:ext cx="2437934" cy="2437934"/>
        </a:xfrm>
        <a:prstGeom prst="pieWedg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 contractuelles</a:t>
          </a:r>
          <a:endParaRPr lang="en-US" sz="1500" b="1" kern="1200" dirty="0"/>
        </a:p>
      </dsp:txBody>
      <dsp:txXfrm rot="5400000">
        <a:off x="3792689" y="2871786"/>
        <a:ext cx="1723880" cy="1723880"/>
      </dsp:txXfrm>
    </dsp:sp>
    <dsp:sp modelId="{501723E8-B883-4CA6-B39C-2C3B2EB7160F}">
      <dsp:nvSpPr>
        <dsp:cNvPr id="0" name=""/>
        <dsp:cNvSpPr/>
      </dsp:nvSpPr>
      <dsp:spPr>
        <a:xfrm>
          <a:off x="5153590" y="2308436"/>
          <a:ext cx="841734" cy="73194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CDBCA-979E-4A5F-9C02-7AA863BB2333}">
      <dsp:nvSpPr>
        <dsp:cNvPr id="0" name=""/>
        <dsp:cNvSpPr/>
      </dsp:nvSpPr>
      <dsp:spPr>
        <a:xfrm rot="10800000">
          <a:off x="5153590" y="2589953"/>
          <a:ext cx="841734" cy="73194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C508B-5A78-4ED5-B76D-C5048A9C72AA}">
      <dsp:nvSpPr>
        <dsp:cNvPr id="0" name=""/>
        <dsp:cNvSpPr/>
      </dsp:nvSpPr>
      <dsp:spPr>
        <a:xfrm>
          <a:off x="3080219" y="320928"/>
          <a:ext cx="2437934" cy="2437934"/>
        </a:xfrm>
        <a:prstGeom prst="pieWedge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</a:t>
          </a:r>
          <a:r>
            <a:rPr lang="fr-FR" sz="1500" b="1" kern="1200" baseline="0" dirty="0"/>
            <a:t> de datation</a:t>
          </a:r>
          <a:endParaRPr lang="en-US" sz="1500" b="1" kern="1200" dirty="0"/>
        </a:p>
      </dsp:txBody>
      <dsp:txXfrm>
        <a:off x="3794273" y="1034982"/>
        <a:ext cx="1723880" cy="1723880"/>
      </dsp:txXfrm>
    </dsp:sp>
    <dsp:sp modelId="{D0077389-1FBE-459D-BA88-D171020C20D0}">
      <dsp:nvSpPr>
        <dsp:cNvPr id="0" name=""/>
        <dsp:cNvSpPr/>
      </dsp:nvSpPr>
      <dsp:spPr>
        <a:xfrm rot="5400000">
          <a:off x="5630760" y="320928"/>
          <a:ext cx="2437934" cy="2437934"/>
        </a:xfrm>
        <a:prstGeom prst="pieWedg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 internes</a:t>
          </a:r>
          <a:endParaRPr lang="en-US" sz="1500" b="1" kern="1200" dirty="0"/>
        </a:p>
      </dsp:txBody>
      <dsp:txXfrm rot="-5400000">
        <a:off x="5630760" y="1034982"/>
        <a:ext cx="1723880" cy="1723880"/>
      </dsp:txXfrm>
    </dsp:sp>
    <dsp:sp modelId="{B68F5348-CD00-4F51-BBB8-6A8A68F88E0E}">
      <dsp:nvSpPr>
        <dsp:cNvPr id="0" name=""/>
        <dsp:cNvSpPr/>
      </dsp:nvSpPr>
      <dsp:spPr>
        <a:xfrm rot="10800000">
          <a:off x="5630760" y="2871469"/>
          <a:ext cx="2437934" cy="2437934"/>
        </a:xfrm>
        <a:prstGeom prst="pieWedge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</a:t>
          </a:r>
          <a:r>
            <a:rPr lang="fr-FR" sz="1500" b="1" kern="1200" baseline="0" dirty="0"/>
            <a:t> organisationnelles</a:t>
          </a:r>
          <a:endParaRPr lang="en-US" sz="1500" b="1" kern="1200" dirty="0"/>
        </a:p>
      </dsp:txBody>
      <dsp:txXfrm rot="10800000">
        <a:off x="5630760" y="2871469"/>
        <a:ext cx="1723880" cy="1723880"/>
      </dsp:txXfrm>
    </dsp:sp>
    <dsp:sp modelId="{F8C95E85-D9FC-4428-820F-C3A207F8CCC0}">
      <dsp:nvSpPr>
        <dsp:cNvPr id="0" name=""/>
        <dsp:cNvSpPr/>
      </dsp:nvSpPr>
      <dsp:spPr>
        <a:xfrm rot="16200000">
          <a:off x="3078635" y="2871786"/>
          <a:ext cx="2437934" cy="2437934"/>
        </a:xfrm>
        <a:prstGeom prst="pieWedge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Mesures contractuelles</a:t>
          </a:r>
          <a:endParaRPr lang="en-US" sz="1500" b="1" kern="1200" dirty="0"/>
        </a:p>
      </dsp:txBody>
      <dsp:txXfrm rot="5400000">
        <a:off x="3792689" y="2871786"/>
        <a:ext cx="1723880" cy="1723880"/>
      </dsp:txXfrm>
    </dsp:sp>
    <dsp:sp modelId="{501723E8-B883-4CA6-B39C-2C3B2EB7160F}">
      <dsp:nvSpPr>
        <dsp:cNvPr id="0" name=""/>
        <dsp:cNvSpPr/>
      </dsp:nvSpPr>
      <dsp:spPr>
        <a:xfrm>
          <a:off x="5153590" y="2308436"/>
          <a:ext cx="841734" cy="73194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CDBCA-979E-4A5F-9C02-7AA863BB2333}">
      <dsp:nvSpPr>
        <dsp:cNvPr id="0" name=""/>
        <dsp:cNvSpPr/>
      </dsp:nvSpPr>
      <dsp:spPr>
        <a:xfrm rot="10800000">
          <a:off x="5153590" y="2589953"/>
          <a:ext cx="841734" cy="73194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B2AF6-081F-4792-9665-717A5BE56B5B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A7F6E-8E3F-49BC-8ACD-CB1FE1FAE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795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E4479-1F2F-4C19-B0D8-1B70B6A79A48}" type="datetimeFigureOut">
              <a:rPr lang="fr-FR" smtClean="0"/>
              <a:t>20/01/2021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6C1FF-17E9-4A3B-AA31-BD0346F0B4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90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 flipH="1">
            <a:off x="0" y="0"/>
            <a:ext cx="6096000" cy="6866751"/>
          </a:xfrm>
          <a:prstGeom prst="rect">
            <a:avLst/>
          </a:prstGeom>
          <a:solidFill>
            <a:srgbClr val="1F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728907"/>
            <a:ext cx="6104498" cy="635149"/>
          </a:xfrm>
          <a:prstGeom prst="rect">
            <a:avLst/>
          </a:prstGeom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334962" y="1459551"/>
            <a:ext cx="5400676" cy="2111432"/>
          </a:xfrm>
          <a:prstGeom prst="rect">
            <a:avLst/>
          </a:prstGeom>
        </p:spPr>
        <p:txBody>
          <a:bodyPr anchor="b"/>
          <a:lstStyle>
            <a:lvl1pPr algn="l">
              <a:defRPr sz="3000" b="1" spc="200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PRÉSENTATION TITLE </a:t>
            </a:r>
            <a:br>
              <a:rPr lang="fr-FR" dirty="0"/>
            </a:br>
            <a:r>
              <a:rPr lang="fr-FR" dirty="0"/>
              <a:t>TITRE DE LA PRÉSENTATION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97" y="249120"/>
            <a:ext cx="1770454" cy="1598712"/>
          </a:xfrm>
          <a:prstGeom prst="rect">
            <a:avLst/>
          </a:prstGeom>
        </p:spPr>
      </p:pic>
      <p:sp>
        <p:nvSpPr>
          <p:cNvPr id="9" name="Espace réservé du texte 3"/>
          <p:cNvSpPr txBox="1">
            <a:spLocks/>
          </p:cNvSpPr>
          <p:nvPr userDrawn="1"/>
        </p:nvSpPr>
        <p:spPr>
          <a:xfrm>
            <a:off x="334962" y="5831990"/>
            <a:ext cx="5389245" cy="235919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50" b="0" kern="1200" spc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err="1"/>
              <a:t>Confidential</a:t>
            </a:r>
            <a:r>
              <a:rPr lang="fr-FR"/>
              <a:t>, for </a:t>
            </a:r>
            <a:r>
              <a:rPr lang="fr-FR" err="1"/>
              <a:t>internal</a:t>
            </a:r>
            <a:r>
              <a:rPr lang="fr-FR"/>
              <a:t> use </a:t>
            </a:r>
            <a:r>
              <a:rPr lang="fr-FR" err="1"/>
              <a:t>only</a:t>
            </a:r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>
            <a:off x="485775" y="6572250"/>
            <a:ext cx="184731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endParaRPr lang="fr-FR" sz="120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7" hasCustomPrompt="1"/>
          </p:nvPr>
        </p:nvSpPr>
        <p:spPr>
          <a:xfrm>
            <a:off x="6456362" y="2019987"/>
            <a:ext cx="5400675" cy="1932581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spcBef>
                <a:spcPts val="400"/>
              </a:spcBef>
              <a:buNone/>
              <a:defRPr sz="1800" baseline="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/>
              <a:t>First and last </a:t>
            </a:r>
            <a:r>
              <a:rPr lang="fr-FR" dirty="0" err="1"/>
              <a:t>name</a:t>
            </a:r>
            <a:r>
              <a:rPr lang="fr-FR" dirty="0"/>
              <a:t>, fonction / Prénom, Nom, titre</a:t>
            </a:r>
          </a:p>
        </p:txBody>
      </p:sp>
      <p:sp>
        <p:nvSpPr>
          <p:cNvPr id="11" name="Espace réservé du texte 44"/>
          <p:cNvSpPr>
            <a:spLocks noGrp="1"/>
          </p:cNvSpPr>
          <p:nvPr>
            <p:ph type="body" sz="quarter" idx="18" hasCustomPrompt="1"/>
          </p:nvPr>
        </p:nvSpPr>
        <p:spPr>
          <a:xfrm>
            <a:off x="334963" y="5327649"/>
            <a:ext cx="5400675" cy="358372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spcBef>
                <a:spcPts val="400"/>
              </a:spcBef>
              <a:buNone/>
              <a:defRPr sz="1800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/>
              <a:t>dd/mm/</a:t>
            </a:r>
            <a:r>
              <a:rPr lang="fr-FR" dirty="0" err="1"/>
              <a:t>yyyy</a:t>
            </a:r>
            <a:r>
              <a:rPr lang="fr-FR" dirty="0"/>
              <a:t> </a:t>
            </a:r>
          </a:p>
        </p:txBody>
      </p:sp>
      <p:sp>
        <p:nvSpPr>
          <p:cNvPr id="35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3" y="3692429"/>
            <a:ext cx="5400675" cy="590107"/>
          </a:xfrm>
          <a:prstGeom prst="rect">
            <a:avLst/>
          </a:prstGeom>
        </p:spPr>
        <p:txBody>
          <a:bodyPr anchor="t"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spc="0" baseline="0">
                <a:solidFill>
                  <a:schemeClr val="tx1"/>
                </a:solidFill>
                <a:latin typeface="+mj-lt"/>
              </a:defRPr>
            </a:lvl1pPr>
            <a:lvl2pPr marL="457189" indent="0" algn="l">
              <a:buNone/>
              <a:defRPr sz="1400">
                <a:solidFill>
                  <a:schemeClr val="accent1">
                    <a:lumMod val="2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25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25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25000"/>
                  </a:schemeClr>
                </a:solidFill>
              </a:defRPr>
            </a:lvl5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/ Sous-titre</a:t>
            </a:r>
          </a:p>
        </p:txBody>
      </p:sp>
    </p:spTree>
    <p:extLst>
      <p:ext uri="{BB962C8B-B14F-4D97-AF65-F5344CB8AC3E}">
        <p14:creationId xmlns:p14="http://schemas.microsoft.com/office/powerpoint/2010/main" val="2902323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nouveau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7045570"/>
          </a:xfrm>
          <a:prstGeom prst="rect">
            <a:avLst/>
          </a:prstGeom>
          <a:solidFill>
            <a:srgbClr val="1F4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334963" y="2939635"/>
            <a:ext cx="11522075" cy="97872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>
              <a:defRPr sz="3200" b="1" spc="200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NEW CHAPTER TITLE</a:t>
            </a:r>
            <a:br>
              <a:rPr lang="fr-FR" dirty="0"/>
            </a:br>
            <a:r>
              <a:rPr lang="fr-FR" dirty="0"/>
              <a:t>TITRE DU NOUVEAU CHAPITRE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3" y="4233201"/>
            <a:ext cx="11522075" cy="1437926"/>
          </a:xfrm>
          <a:prstGeom prst="rect">
            <a:avLst/>
          </a:prstGeom>
        </p:spPr>
        <p:txBody>
          <a:bodyPr anchor="t"/>
          <a:lstStyle>
            <a:lvl1pPr marL="0" marR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spc="0" baseline="0">
                <a:solidFill>
                  <a:schemeClr val="bg2"/>
                </a:solidFill>
                <a:latin typeface="+mj-lt"/>
              </a:defRPr>
            </a:lvl1pPr>
            <a:lvl2pPr marL="457189" indent="0" algn="l">
              <a:buNone/>
              <a:defRPr sz="1400">
                <a:solidFill>
                  <a:schemeClr val="accent1">
                    <a:lumMod val="2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25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25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25000"/>
                  </a:schemeClr>
                </a:solidFill>
              </a:defRPr>
            </a:lvl5pPr>
          </a:lstStyle>
          <a:p>
            <a:pPr lvl="0"/>
            <a:r>
              <a:rPr lang="fr-FR" dirty="0"/>
              <a:t>Introduction, </a:t>
            </a:r>
            <a:r>
              <a:rPr lang="fr-FR" dirty="0" err="1"/>
              <a:t>details</a:t>
            </a:r>
            <a:r>
              <a:rPr lang="fr-FR" dirty="0"/>
              <a:t> / Introduction, détails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886" y="348822"/>
            <a:ext cx="1914226" cy="1728538"/>
          </a:xfrm>
          <a:prstGeom prst="rect">
            <a:avLst/>
          </a:prstGeom>
        </p:spPr>
      </p:pic>
      <p:sp>
        <p:nvSpPr>
          <p:cNvPr id="9" name="Espace réservé du texte 3"/>
          <p:cNvSpPr>
            <a:spLocks noGrp="1"/>
          </p:cNvSpPr>
          <p:nvPr>
            <p:ph type="body" sz="quarter" idx="16" hasCustomPrompt="1"/>
          </p:nvPr>
        </p:nvSpPr>
        <p:spPr>
          <a:xfrm>
            <a:off x="334961" y="5949950"/>
            <a:ext cx="11522076" cy="225743"/>
          </a:xfrm>
          <a:prstGeom prst="rect">
            <a:avLst/>
          </a:prstGeom>
        </p:spPr>
        <p:txBody>
          <a:bodyPr/>
          <a:lstStyle>
            <a:lvl1pPr marL="0" marR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 b="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err="1"/>
              <a:t>Confidential</a:t>
            </a:r>
            <a:r>
              <a:rPr lang="fr-FR" dirty="0"/>
              <a:t>, for </a:t>
            </a:r>
            <a:r>
              <a:rPr lang="fr-FR" dirty="0" err="1"/>
              <a:t>internal</a:t>
            </a:r>
            <a:r>
              <a:rPr lang="fr-FR" dirty="0"/>
              <a:t> use </a:t>
            </a:r>
            <a:r>
              <a:rPr lang="fr-FR" dirty="0" err="1"/>
              <a:t>only</a:t>
            </a:r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5297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mpla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616" y="0"/>
            <a:ext cx="12192000" cy="5320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contenu 2"/>
          <p:cNvSpPr>
            <a:spLocks noGrp="1"/>
          </p:cNvSpPr>
          <p:nvPr>
            <p:ph sz="quarter" idx="16" hasCustomPrompt="1"/>
          </p:nvPr>
        </p:nvSpPr>
        <p:spPr>
          <a:xfrm>
            <a:off x="6266152" y="917286"/>
            <a:ext cx="5590886" cy="5041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baseline="0">
                <a:solidFill>
                  <a:schemeClr val="tx1"/>
                </a:solidFill>
              </a:defRPr>
            </a:lvl1pPr>
            <a:lvl2pPr marL="457189" indent="0">
              <a:buNone/>
              <a:defRPr sz="1100">
                <a:solidFill>
                  <a:schemeClr val="accent1">
                    <a:lumMod val="2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25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25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25000"/>
                  </a:schemeClr>
                </a:solidFill>
              </a:defRPr>
            </a:lvl5pPr>
          </a:lstStyle>
          <a:p>
            <a:pPr lvl="0"/>
            <a:r>
              <a:rPr lang="fr-FR" dirty="0"/>
              <a:t>Image, </a:t>
            </a:r>
            <a:r>
              <a:rPr lang="fr-FR" dirty="0" err="1"/>
              <a:t>graphic</a:t>
            </a:r>
            <a:r>
              <a:rPr lang="fr-FR" dirty="0"/>
              <a:t>, </a:t>
            </a:r>
            <a:r>
              <a:rPr lang="fr-FR" dirty="0" err="1"/>
              <a:t>text</a:t>
            </a:r>
            <a:r>
              <a:rPr lang="fr-FR" dirty="0"/>
              <a:t> / Image, graphique, texte</a:t>
            </a:r>
          </a:p>
        </p:txBody>
      </p:sp>
      <p:sp>
        <p:nvSpPr>
          <p:cNvPr id="12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344586" y="1770899"/>
            <a:ext cx="5572026" cy="623165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err="1"/>
              <a:t>Sub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/ Sous-titre</a:t>
            </a:r>
          </a:p>
        </p:txBody>
      </p:sp>
      <p:sp>
        <p:nvSpPr>
          <p:cNvPr id="13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334963" y="908050"/>
            <a:ext cx="5572026" cy="7190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/>
            </a:lvl1pPr>
          </a:lstStyle>
          <a:p>
            <a:pPr lvl="0"/>
            <a:r>
              <a:rPr lang="fr-FR" dirty="0" err="1"/>
              <a:t>Title</a:t>
            </a:r>
            <a:r>
              <a:rPr lang="fr-FR" dirty="0"/>
              <a:t> / Titre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3" hasCustomPrompt="1"/>
          </p:nvPr>
        </p:nvSpPr>
        <p:spPr>
          <a:xfrm>
            <a:off x="344586" y="2576945"/>
            <a:ext cx="5572027" cy="337300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sz="1400" b="1">
                <a:solidFill>
                  <a:schemeClr val="tx1"/>
                </a:solidFill>
              </a:defRPr>
            </a:lvl1pPr>
            <a:lvl2pPr marL="685783" indent="-228594">
              <a:buFont typeface="Karmilla" pitchFamily="2" charset="0"/>
              <a:buChar char="-"/>
              <a:defRPr sz="1400" baseline="0"/>
            </a:lvl2pPr>
            <a:lvl3pPr marL="1142971" indent="-228594">
              <a:buFont typeface="Karmilla" pitchFamily="2" charset="0"/>
              <a:buChar char="-"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1600160" indent="-228594">
              <a:buFont typeface="Karmilla" pitchFamily="2" charset="0"/>
              <a:buChar char="-"/>
              <a:defRPr sz="14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 marL="1828755" indent="0">
              <a:buNone/>
              <a:defRPr baseline="0"/>
            </a:lvl5pPr>
            <a:lvl6pPr marL="2285943" indent="0">
              <a:buNone/>
              <a:defRPr/>
            </a:lvl6pPr>
            <a:lvl7pPr marL="2743132" indent="0">
              <a:buNone/>
              <a:defRPr/>
            </a:lvl7pPr>
            <a:lvl8pPr marL="3200320" indent="0">
              <a:buNone/>
              <a:defRPr/>
            </a:lvl8pPr>
            <a:lvl9pPr marL="3657509" indent="0">
              <a:buNone/>
              <a:defRPr/>
            </a:lvl9pPr>
          </a:lstStyle>
          <a:p>
            <a:pPr lvl="0"/>
            <a:r>
              <a:rPr lang="fr-FR" dirty="0"/>
              <a:t>List, </a:t>
            </a:r>
            <a:r>
              <a:rPr lang="fr-FR" dirty="0" err="1"/>
              <a:t>bullet</a:t>
            </a:r>
            <a:r>
              <a:rPr lang="fr-FR" dirty="0"/>
              <a:t> point / Liste,  puces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one / Premier niveau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/ Deuxième niveau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three</a:t>
            </a:r>
            <a:r>
              <a:rPr lang="fr-FR" dirty="0"/>
              <a:t> / Troisième niveau</a:t>
            </a:r>
          </a:p>
          <a:p>
            <a:pPr lvl="3"/>
            <a:endParaRPr lang="fr-FR" dirty="0"/>
          </a:p>
          <a:p>
            <a:pPr lvl="3"/>
            <a:endParaRPr lang="fr-FR" dirty="0"/>
          </a:p>
          <a:p>
            <a:pPr lvl="1"/>
            <a:endParaRPr lang="fr-FR" dirty="0"/>
          </a:p>
          <a:p>
            <a:pPr lvl="0"/>
            <a:endParaRPr lang="fr-FR" dirty="0"/>
          </a:p>
          <a:p>
            <a:pPr lvl="1"/>
            <a:endParaRPr lang="fr-FR" dirty="0"/>
          </a:p>
        </p:txBody>
      </p:sp>
      <p:sp>
        <p:nvSpPr>
          <p:cNvPr id="21" name="Titre 1"/>
          <p:cNvSpPr>
            <a:spLocks noGrp="1"/>
          </p:cNvSpPr>
          <p:nvPr>
            <p:ph type="title" hasCustomPrompt="1"/>
          </p:nvPr>
        </p:nvSpPr>
        <p:spPr>
          <a:xfrm>
            <a:off x="344586" y="87979"/>
            <a:ext cx="11512452" cy="356058"/>
          </a:xfrm>
          <a:prstGeom prst="rect">
            <a:avLst/>
          </a:prstGeom>
        </p:spPr>
        <p:txBody>
          <a:bodyPr anchor="ctr" anchorCtr="0"/>
          <a:lstStyle>
            <a:lvl1pPr algn="l">
              <a:defRPr sz="2000" b="1" spc="200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TITLE / TITRE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11617234" y="6356350"/>
            <a:ext cx="574767" cy="49530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altLang="fr-FR" sz="800" baseline="16000"/>
              <a:t>    </a:t>
            </a:r>
            <a:fld id="{B260EA33-AEC3-44FF-96E5-F5CCD59940AE}" type="slidenum">
              <a:rPr lang="en-US" altLang="fr-FR" sz="1050" smtClean="0"/>
              <a:pPr algn="ctr"/>
              <a:t>‹N°›</a:t>
            </a:fld>
            <a:endParaRPr lang="en-US" altLang="fr-FR" sz="1400"/>
          </a:p>
        </p:txBody>
      </p:sp>
      <p:sp>
        <p:nvSpPr>
          <p:cNvPr id="9" name="Rectangle 8"/>
          <p:cNvSpPr/>
          <p:nvPr userDrawn="1"/>
        </p:nvSpPr>
        <p:spPr>
          <a:xfrm>
            <a:off x="2826329" y="6362701"/>
            <a:ext cx="9365673" cy="4952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6" name="Rectangle 15"/>
          <p:cNvSpPr/>
          <p:nvPr userDrawn="1"/>
        </p:nvSpPr>
        <p:spPr>
          <a:xfrm>
            <a:off x="11617236" y="6362701"/>
            <a:ext cx="574766" cy="495299"/>
          </a:xfrm>
          <a:prstGeom prst="rect">
            <a:avLst/>
          </a:prstGeom>
          <a:solidFill>
            <a:srgbClr val="43DDD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2"/>
              </a:solidFill>
            </a:endParaRPr>
          </a:p>
        </p:txBody>
      </p:sp>
      <p:sp>
        <p:nvSpPr>
          <p:cNvPr id="19" name="Espace réservé du numéro de diapositive 4"/>
          <p:cNvSpPr txBox="1">
            <a:spLocks/>
          </p:cNvSpPr>
          <p:nvPr userDrawn="1"/>
        </p:nvSpPr>
        <p:spPr>
          <a:xfrm>
            <a:off x="11617236" y="6356351"/>
            <a:ext cx="574767" cy="495300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260EA33-AEC3-44FF-96E5-F5CCD59940AE}" type="slidenum">
              <a:rPr lang="en-US" altLang="fr-FR" sz="1500" smtClean="0"/>
              <a:pPr algn="ctr"/>
              <a:t>‹N°›</a:t>
            </a:fld>
            <a:endParaRPr lang="en-US" altLang="fr-FR" sz="1500"/>
          </a:p>
        </p:txBody>
      </p:sp>
      <p:sp>
        <p:nvSpPr>
          <p:cNvPr id="20" name="Rectangle 19"/>
          <p:cNvSpPr/>
          <p:nvPr userDrawn="1"/>
        </p:nvSpPr>
        <p:spPr>
          <a:xfrm>
            <a:off x="2" y="6366225"/>
            <a:ext cx="2826327" cy="4954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2" name="Espace réservé du texte 3"/>
          <p:cNvSpPr txBox="1">
            <a:spLocks/>
          </p:cNvSpPr>
          <p:nvPr userDrawn="1"/>
        </p:nvSpPr>
        <p:spPr>
          <a:xfrm>
            <a:off x="0" y="6491203"/>
            <a:ext cx="2826328" cy="257175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50" b="0" kern="1200" spc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err="1">
                <a:solidFill>
                  <a:schemeClr val="bg1"/>
                </a:solidFill>
              </a:rPr>
              <a:t>Confidential</a:t>
            </a:r>
            <a:r>
              <a:rPr lang="fr-FR">
                <a:solidFill>
                  <a:schemeClr val="bg1"/>
                </a:solidFill>
              </a:rPr>
              <a:t>,</a:t>
            </a:r>
            <a:r>
              <a:rPr lang="fr-FR" baseline="0">
                <a:solidFill>
                  <a:schemeClr val="bg1"/>
                </a:solidFill>
              </a:rPr>
              <a:t> for </a:t>
            </a:r>
            <a:r>
              <a:rPr lang="fr-FR" err="1">
                <a:solidFill>
                  <a:schemeClr val="bg1"/>
                </a:solidFill>
              </a:rPr>
              <a:t>internal</a:t>
            </a:r>
            <a:r>
              <a:rPr lang="fr-FR">
                <a:solidFill>
                  <a:schemeClr val="bg1"/>
                </a:solidFill>
              </a:rPr>
              <a:t> use </a:t>
            </a:r>
            <a:r>
              <a:rPr lang="fr-FR" err="1">
                <a:solidFill>
                  <a:schemeClr val="bg1"/>
                </a:solidFill>
              </a:rPr>
              <a:t>only</a:t>
            </a:r>
            <a:r>
              <a:rPr lang="fr-FR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200" y="6362701"/>
            <a:ext cx="3477542" cy="49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96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photo avec legen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648178" y="2729861"/>
            <a:ext cx="8905268" cy="13815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pour une image  2"/>
          <p:cNvSpPr>
            <a:spLocks noGrp="1"/>
          </p:cNvSpPr>
          <p:nvPr>
            <p:ph type="pic" sz="quarter" idx="10" hasCustomPrompt="1"/>
          </p:nvPr>
        </p:nvSpPr>
        <p:spPr>
          <a:xfrm>
            <a:off x="2271911" y="1900503"/>
            <a:ext cx="1981002" cy="1854370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fr-FR"/>
              <a:t>Drag and drop the image to the area or click on the </a:t>
            </a:r>
            <a:r>
              <a:rPr lang="fr-FR" err="1"/>
              <a:t>icon</a:t>
            </a:r>
            <a:r>
              <a:rPr lang="fr-FR"/>
              <a:t>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it</a:t>
            </a:r>
            <a:r>
              <a:rPr lang="fr-FR"/>
              <a:t> / Faire glisser l'image vers l'espace réservé ou cliquer sur l'icône pour l'ajouter</a:t>
            </a:r>
          </a:p>
        </p:txBody>
      </p:sp>
      <p:sp>
        <p:nvSpPr>
          <p:cNvPr id="31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605869" y="1432095"/>
            <a:ext cx="2980264" cy="2322063"/>
          </a:xfrm>
          <a:prstGeom prst="rect">
            <a:avLst/>
          </a:prstGeom>
        </p:spPr>
        <p:txBody>
          <a:bodyPr/>
          <a:lstStyle>
            <a:lvl1pPr marL="228594" marR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aseline="0"/>
            </a:lvl1pPr>
          </a:lstStyle>
          <a:p>
            <a:r>
              <a:rPr lang="fr-FR"/>
              <a:t>Drag and drop the image to the area or click on the </a:t>
            </a:r>
            <a:r>
              <a:rPr lang="fr-FR" err="1"/>
              <a:t>icon</a:t>
            </a:r>
            <a:r>
              <a:rPr lang="fr-FR"/>
              <a:t>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it</a:t>
            </a:r>
            <a:r>
              <a:rPr lang="fr-FR"/>
              <a:t> / Faire glisser l'image vers l'espace réservé ou cliquer sur l'icône pour l'ajouter</a:t>
            </a:r>
          </a:p>
        </p:txBody>
      </p:sp>
      <p:sp>
        <p:nvSpPr>
          <p:cNvPr id="35" name="Espace réservé pour une image  2"/>
          <p:cNvSpPr>
            <a:spLocks noGrp="1"/>
          </p:cNvSpPr>
          <p:nvPr>
            <p:ph type="pic" sz="quarter" idx="20" hasCustomPrompt="1"/>
          </p:nvPr>
        </p:nvSpPr>
        <p:spPr>
          <a:xfrm>
            <a:off x="7939089" y="1899790"/>
            <a:ext cx="1981000" cy="1854368"/>
          </a:xfrm>
          <a:prstGeom prst="rect">
            <a:avLst/>
          </a:prstGeom>
        </p:spPr>
        <p:txBody>
          <a:bodyPr/>
          <a:lstStyle>
            <a:lvl1pPr marL="228594" marR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aseline="0"/>
            </a:lvl1pPr>
          </a:lstStyle>
          <a:p>
            <a:r>
              <a:rPr lang="fr-FR"/>
              <a:t>Drag and drop the image to the area or click on the </a:t>
            </a:r>
            <a:r>
              <a:rPr lang="fr-FR" err="1"/>
              <a:t>icon</a:t>
            </a:r>
            <a:r>
              <a:rPr lang="fr-FR"/>
              <a:t>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it</a:t>
            </a:r>
            <a:r>
              <a:rPr lang="fr-FR"/>
              <a:t> / Faire glisser l'image vers l'espace réservé ou cliquer sur l'icône pour l'ajouter</a:t>
            </a:r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2271911" y="4221851"/>
            <a:ext cx="1981001" cy="1281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189" indent="0" algn="ctr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2pPr>
            <a:lvl3pPr marL="914377" indent="0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3pPr>
            <a:lvl4pPr marL="1371566" indent="0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4pPr>
            <a:lvl5pPr marL="1828754" indent="0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r-FR" dirty="0" err="1"/>
              <a:t>Caption</a:t>
            </a:r>
            <a:r>
              <a:rPr lang="fr-FR" dirty="0"/>
              <a:t> / Légende</a:t>
            </a:r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4948142" y="4221850"/>
            <a:ext cx="2295716" cy="1281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2">
                    <a:lumMod val="75000"/>
                  </a:schemeClr>
                </a:solidFill>
              </a:defRPr>
            </a:lvl1pPr>
            <a:lvl2pPr marL="457189" indent="0" algn="ctr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2pPr>
            <a:lvl3pPr marL="914377" indent="0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3pPr>
            <a:lvl4pPr marL="1371566" indent="0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4pPr>
            <a:lvl5pPr marL="1828754" indent="0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r-FR" dirty="0" err="1"/>
              <a:t>Caption</a:t>
            </a:r>
            <a:r>
              <a:rPr lang="fr-FR" dirty="0"/>
              <a:t> / Légende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22" hasCustomPrompt="1"/>
          </p:nvPr>
        </p:nvSpPr>
        <p:spPr>
          <a:xfrm>
            <a:off x="7939088" y="4221851"/>
            <a:ext cx="1981001" cy="1281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tx2">
                    <a:lumMod val="75000"/>
                  </a:schemeClr>
                </a:solidFill>
              </a:defRPr>
            </a:lvl1pPr>
            <a:lvl2pPr marL="457189" indent="0" algn="ctr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2pPr>
            <a:lvl3pPr marL="914377" indent="0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3pPr>
            <a:lvl4pPr marL="1371566" indent="0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4pPr>
            <a:lvl5pPr marL="1828754" indent="0">
              <a:buNone/>
              <a:defRPr sz="1051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r-FR" dirty="0" err="1"/>
              <a:t>Caption</a:t>
            </a:r>
            <a:r>
              <a:rPr lang="fr-FR" dirty="0"/>
              <a:t> / Légende</a:t>
            </a:r>
          </a:p>
        </p:txBody>
      </p:sp>
      <p:sp>
        <p:nvSpPr>
          <p:cNvPr id="2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11617234" y="6356350"/>
            <a:ext cx="574767" cy="49530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altLang="fr-FR" sz="800" baseline="16000"/>
              <a:t>    </a:t>
            </a:r>
            <a:fld id="{B260EA33-AEC3-44FF-96E5-F5CCD59940AE}" type="slidenum">
              <a:rPr lang="en-US" altLang="fr-FR" sz="1050" smtClean="0"/>
              <a:pPr algn="ctr"/>
              <a:t>‹N°›</a:t>
            </a:fld>
            <a:endParaRPr lang="en-US" altLang="fr-FR" sz="1400"/>
          </a:p>
        </p:txBody>
      </p:sp>
      <p:sp>
        <p:nvSpPr>
          <p:cNvPr id="26" name="Rectangle 25"/>
          <p:cNvSpPr/>
          <p:nvPr userDrawn="1"/>
        </p:nvSpPr>
        <p:spPr>
          <a:xfrm>
            <a:off x="2826329" y="6362701"/>
            <a:ext cx="9365673" cy="4952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9" name="Rectangle 28"/>
          <p:cNvSpPr/>
          <p:nvPr userDrawn="1"/>
        </p:nvSpPr>
        <p:spPr>
          <a:xfrm>
            <a:off x="11617236" y="6362701"/>
            <a:ext cx="574766" cy="495299"/>
          </a:xfrm>
          <a:prstGeom prst="rect">
            <a:avLst/>
          </a:prstGeom>
          <a:solidFill>
            <a:srgbClr val="43DDD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2"/>
              </a:solidFill>
            </a:endParaRPr>
          </a:p>
        </p:txBody>
      </p:sp>
      <p:sp>
        <p:nvSpPr>
          <p:cNvPr id="34" name="Espace réservé du numéro de diapositive 4"/>
          <p:cNvSpPr txBox="1">
            <a:spLocks/>
          </p:cNvSpPr>
          <p:nvPr userDrawn="1"/>
        </p:nvSpPr>
        <p:spPr>
          <a:xfrm>
            <a:off x="11617236" y="6356351"/>
            <a:ext cx="574767" cy="495300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260EA33-AEC3-44FF-96E5-F5CCD59940AE}" type="slidenum">
              <a:rPr lang="en-US" altLang="fr-FR" sz="1500" smtClean="0"/>
              <a:pPr algn="ctr"/>
              <a:t>‹N°›</a:t>
            </a:fld>
            <a:endParaRPr lang="en-US" altLang="fr-FR" sz="1500"/>
          </a:p>
        </p:txBody>
      </p:sp>
      <p:sp>
        <p:nvSpPr>
          <p:cNvPr id="39" name="Rectangle 38"/>
          <p:cNvSpPr/>
          <p:nvPr userDrawn="1"/>
        </p:nvSpPr>
        <p:spPr>
          <a:xfrm>
            <a:off x="2" y="6366225"/>
            <a:ext cx="2826327" cy="4954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40" name="Espace réservé du texte 3"/>
          <p:cNvSpPr txBox="1">
            <a:spLocks/>
          </p:cNvSpPr>
          <p:nvPr userDrawn="1"/>
        </p:nvSpPr>
        <p:spPr>
          <a:xfrm>
            <a:off x="0" y="6491203"/>
            <a:ext cx="2826328" cy="257175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50" b="0" kern="1200" spc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err="1">
                <a:solidFill>
                  <a:schemeClr val="bg1"/>
                </a:solidFill>
              </a:rPr>
              <a:t>Confidential</a:t>
            </a:r>
            <a:r>
              <a:rPr lang="fr-FR">
                <a:solidFill>
                  <a:schemeClr val="bg1"/>
                </a:solidFill>
              </a:rPr>
              <a:t>,</a:t>
            </a:r>
            <a:r>
              <a:rPr lang="fr-FR" baseline="0">
                <a:solidFill>
                  <a:schemeClr val="bg1"/>
                </a:solidFill>
              </a:rPr>
              <a:t> for </a:t>
            </a:r>
            <a:r>
              <a:rPr lang="fr-FR" err="1">
                <a:solidFill>
                  <a:schemeClr val="bg1"/>
                </a:solidFill>
              </a:rPr>
              <a:t>internal</a:t>
            </a:r>
            <a:r>
              <a:rPr lang="fr-FR">
                <a:solidFill>
                  <a:schemeClr val="bg1"/>
                </a:solidFill>
              </a:rPr>
              <a:t> use </a:t>
            </a:r>
            <a:r>
              <a:rPr lang="fr-FR" err="1">
                <a:solidFill>
                  <a:schemeClr val="bg1"/>
                </a:solidFill>
              </a:rPr>
              <a:t>only</a:t>
            </a:r>
            <a:r>
              <a:rPr lang="fr-FR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1" name="Rectangle 40"/>
          <p:cNvSpPr/>
          <p:nvPr userDrawn="1"/>
        </p:nvSpPr>
        <p:spPr>
          <a:xfrm>
            <a:off x="0" y="0"/>
            <a:ext cx="12192000" cy="5320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itre 1"/>
          <p:cNvSpPr>
            <a:spLocks noGrp="1"/>
          </p:cNvSpPr>
          <p:nvPr>
            <p:ph type="title" hasCustomPrompt="1"/>
          </p:nvPr>
        </p:nvSpPr>
        <p:spPr>
          <a:xfrm>
            <a:off x="344586" y="87979"/>
            <a:ext cx="11512452" cy="356058"/>
          </a:xfrm>
          <a:prstGeom prst="rect">
            <a:avLst/>
          </a:prstGeom>
        </p:spPr>
        <p:txBody>
          <a:bodyPr anchor="ctr" anchorCtr="0"/>
          <a:lstStyle>
            <a:lvl1pPr algn="l">
              <a:defRPr sz="2000" b="1" spc="200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TITLE / TITRE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200" y="6362701"/>
            <a:ext cx="3477542" cy="49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3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4"/>
          <p:cNvSpPr>
            <a:spLocks noGrp="1"/>
          </p:cNvSpPr>
          <p:nvPr>
            <p:ph type="body" sz="quarter" idx="23" hasCustomPrompt="1"/>
          </p:nvPr>
        </p:nvSpPr>
        <p:spPr>
          <a:xfrm>
            <a:off x="344586" y="908050"/>
            <a:ext cx="11512452" cy="50419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sz="1400" b="1">
                <a:solidFill>
                  <a:schemeClr val="tx1"/>
                </a:solidFill>
              </a:defRPr>
            </a:lvl1pPr>
            <a:lvl2pPr marL="685783" indent="-228594">
              <a:buFont typeface="Karmilla" pitchFamily="2" charset="0"/>
              <a:buChar char="-"/>
              <a:defRPr sz="1400" baseline="0"/>
            </a:lvl2pPr>
            <a:lvl3pPr marL="1142971" indent="-228594">
              <a:buFont typeface="Karmilla" pitchFamily="2" charset="0"/>
              <a:buChar char="-"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1600160" indent="-228594">
              <a:buFont typeface="Karmilla" pitchFamily="2" charset="0"/>
              <a:buChar char="-"/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 marL="1828755" indent="0">
              <a:buNone/>
              <a:defRPr baseline="0"/>
            </a:lvl5pPr>
            <a:lvl6pPr marL="2285943" indent="0">
              <a:buNone/>
              <a:defRPr/>
            </a:lvl6pPr>
            <a:lvl7pPr marL="2743132" indent="0">
              <a:buNone/>
              <a:defRPr/>
            </a:lvl7pPr>
            <a:lvl8pPr marL="3200320" indent="0">
              <a:buNone/>
              <a:defRPr/>
            </a:lvl8pPr>
            <a:lvl9pPr marL="3657509" indent="0">
              <a:buNone/>
              <a:defRPr/>
            </a:lvl9pPr>
          </a:lstStyle>
          <a:p>
            <a:pPr lvl="0"/>
            <a:r>
              <a:rPr lang="fr-FR" dirty="0"/>
              <a:t>Liste, </a:t>
            </a:r>
            <a:r>
              <a:rPr lang="fr-FR" dirty="0" err="1"/>
              <a:t>bullet</a:t>
            </a:r>
            <a:r>
              <a:rPr lang="fr-FR" dirty="0"/>
              <a:t> point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one / Premier niveau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/ Deuxième niveau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three</a:t>
            </a:r>
            <a:r>
              <a:rPr lang="fr-FR" dirty="0"/>
              <a:t> / Troisième niveau</a:t>
            </a:r>
          </a:p>
          <a:p>
            <a:pPr lvl="3"/>
            <a:endParaRPr lang="fr-FR" dirty="0"/>
          </a:p>
          <a:p>
            <a:pPr lvl="3"/>
            <a:endParaRPr lang="fr-FR" dirty="0"/>
          </a:p>
          <a:p>
            <a:pPr lvl="1"/>
            <a:endParaRPr lang="fr-FR" dirty="0"/>
          </a:p>
          <a:p>
            <a:pPr lvl="0"/>
            <a:endParaRPr lang="fr-FR" dirty="0"/>
          </a:p>
          <a:p>
            <a:pPr lvl="1"/>
            <a:endParaRPr lang="fr-FR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2826329" y="6362701"/>
            <a:ext cx="9365673" cy="4952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9" name="Rectangle 18"/>
          <p:cNvSpPr/>
          <p:nvPr userDrawn="1"/>
        </p:nvSpPr>
        <p:spPr>
          <a:xfrm>
            <a:off x="2" y="6366225"/>
            <a:ext cx="2826327" cy="4954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11617236" y="6362701"/>
            <a:ext cx="574766" cy="495299"/>
          </a:xfrm>
          <a:prstGeom prst="rect">
            <a:avLst/>
          </a:prstGeom>
          <a:solidFill>
            <a:srgbClr val="43DDD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2"/>
              </a:solidFill>
            </a:endParaRPr>
          </a:p>
        </p:txBody>
      </p:sp>
      <p:sp>
        <p:nvSpPr>
          <p:cNvPr id="23" name="Espace réservé du texte 3"/>
          <p:cNvSpPr txBox="1">
            <a:spLocks/>
          </p:cNvSpPr>
          <p:nvPr userDrawn="1"/>
        </p:nvSpPr>
        <p:spPr>
          <a:xfrm>
            <a:off x="0" y="6491203"/>
            <a:ext cx="2826328" cy="257175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50" b="0" kern="1200" spc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err="1">
                <a:solidFill>
                  <a:schemeClr val="bg1"/>
                </a:solidFill>
              </a:rPr>
              <a:t>Confidential</a:t>
            </a:r>
            <a:r>
              <a:rPr lang="fr-FR">
                <a:solidFill>
                  <a:schemeClr val="bg1"/>
                </a:solidFill>
              </a:rPr>
              <a:t>,</a:t>
            </a:r>
            <a:r>
              <a:rPr lang="fr-FR" baseline="0">
                <a:solidFill>
                  <a:schemeClr val="bg1"/>
                </a:solidFill>
              </a:rPr>
              <a:t> for </a:t>
            </a:r>
            <a:r>
              <a:rPr lang="fr-FR" err="1">
                <a:solidFill>
                  <a:schemeClr val="bg1"/>
                </a:solidFill>
              </a:rPr>
              <a:t>internal</a:t>
            </a:r>
            <a:r>
              <a:rPr lang="fr-FR">
                <a:solidFill>
                  <a:schemeClr val="bg1"/>
                </a:solidFill>
              </a:rPr>
              <a:t> use </a:t>
            </a:r>
            <a:r>
              <a:rPr lang="fr-FR" err="1">
                <a:solidFill>
                  <a:schemeClr val="bg1"/>
                </a:solidFill>
              </a:rPr>
              <a:t>only</a:t>
            </a:r>
            <a:r>
              <a:rPr lang="fr-FR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Espace réservé du numéro de diapositive 4"/>
          <p:cNvSpPr txBox="1">
            <a:spLocks/>
          </p:cNvSpPr>
          <p:nvPr userDrawn="1"/>
        </p:nvSpPr>
        <p:spPr>
          <a:xfrm>
            <a:off x="11617236" y="6356351"/>
            <a:ext cx="574767" cy="495300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260EA33-AEC3-44FF-96E5-F5CCD59940AE}" type="slidenum">
              <a:rPr lang="en-US" altLang="fr-FR" sz="1500" smtClean="0"/>
              <a:pPr algn="ctr"/>
              <a:t>‹N°›</a:t>
            </a:fld>
            <a:endParaRPr lang="en-US" altLang="fr-FR" sz="1500"/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12192000" cy="5320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re 1"/>
          <p:cNvSpPr>
            <a:spLocks noGrp="1"/>
          </p:cNvSpPr>
          <p:nvPr>
            <p:ph type="title" hasCustomPrompt="1"/>
          </p:nvPr>
        </p:nvSpPr>
        <p:spPr>
          <a:xfrm>
            <a:off x="344586" y="87979"/>
            <a:ext cx="11512452" cy="356058"/>
          </a:xfrm>
          <a:prstGeom prst="rect">
            <a:avLst/>
          </a:prstGeom>
        </p:spPr>
        <p:txBody>
          <a:bodyPr anchor="ctr" anchorCtr="0"/>
          <a:lstStyle>
            <a:lvl1pPr algn="l">
              <a:defRPr sz="2000" b="1" spc="200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TITLE TITRE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200" y="6362701"/>
            <a:ext cx="3477542" cy="49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794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a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334963" y="2915480"/>
            <a:ext cx="11522075" cy="1027040"/>
          </a:xfrm>
          <a:prstGeom prst="rect">
            <a:avLst/>
          </a:prstGeom>
        </p:spPr>
        <p:txBody>
          <a:bodyPr anchor="ctr"/>
          <a:lstStyle>
            <a:lvl1pPr algn="ctr">
              <a:defRPr sz="3200" b="1" spc="200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THANKS</a:t>
            </a:r>
            <a:br>
              <a:rPr lang="fr-FR" dirty="0"/>
            </a:br>
            <a:r>
              <a:rPr lang="fr-FR" dirty="0"/>
              <a:t>MERCI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4" y="4268200"/>
            <a:ext cx="11522074" cy="1385468"/>
          </a:xfrm>
          <a:prstGeom prst="rect">
            <a:avLst/>
          </a:prstGeom>
        </p:spPr>
        <p:txBody>
          <a:bodyPr anchor="t"/>
          <a:lstStyle>
            <a:lvl1pPr marL="0" marR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spc="0" baseline="0">
                <a:solidFill>
                  <a:schemeClr val="bg2"/>
                </a:solidFill>
                <a:latin typeface="+mj-lt"/>
              </a:defRPr>
            </a:lvl1pPr>
            <a:lvl2pPr marL="457189" indent="0" algn="l">
              <a:buNone/>
              <a:defRPr sz="1400">
                <a:solidFill>
                  <a:schemeClr val="accent1">
                    <a:lumMod val="2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25000"/>
                  </a:schemeClr>
                </a:solidFill>
              </a:defRPr>
            </a:lvl3pPr>
            <a:lvl4pPr>
              <a:defRPr sz="1400">
                <a:solidFill>
                  <a:schemeClr val="accent1">
                    <a:lumMod val="25000"/>
                  </a:schemeClr>
                </a:solidFill>
              </a:defRPr>
            </a:lvl4pPr>
            <a:lvl5pPr>
              <a:defRPr sz="1400">
                <a:solidFill>
                  <a:schemeClr val="accent1">
                    <a:lumMod val="25000"/>
                  </a:schemeClr>
                </a:solidFill>
              </a:defRPr>
            </a:lvl5pPr>
          </a:lstStyle>
          <a:p>
            <a:pPr lvl="0"/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additionnal</a:t>
            </a:r>
            <a:r>
              <a:rPr lang="fr-FR" dirty="0"/>
              <a:t> informations, contact / Informations complémentaires, contact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886" y="348822"/>
            <a:ext cx="1914226" cy="1728538"/>
          </a:xfrm>
          <a:prstGeom prst="rect">
            <a:avLst/>
          </a:prstGeom>
        </p:spPr>
      </p:pic>
      <p:sp>
        <p:nvSpPr>
          <p:cNvPr id="20" name="Espace réservé du texte 3"/>
          <p:cNvSpPr>
            <a:spLocks noGrp="1"/>
          </p:cNvSpPr>
          <p:nvPr>
            <p:ph type="body" sz="quarter" idx="16" hasCustomPrompt="1"/>
          </p:nvPr>
        </p:nvSpPr>
        <p:spPr>
          <a:xfrm>
            <a:off x="334963" y="5949950"/>
            <a:ext cx="11522075" cy="283581"/>
          </a:xfrm>
          <a:prstGeom prst="rect">
            <a:avLst/>
          </a:prstGeom>
        </p:spPr>
        <p:txBody>
          <a:bodyPr/>
          <a:lstStyle>
            <a:lvl1pPr marL="0" marR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 b="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err="1"/>
              <a:t>Confidential</a:t>
            </a:r>
            <a:r>
              <a:rPr lang="fr-FR" dirty="0"/>
              <a:t>, for </a:t>
            </a:r>
            <a:r>
              <a:rPr lang="fr-FR" dirty="0" err="1"/>
              <a:t>internal</a:t>
            </a:r>
            <a:r>
              <a:rPr lang="fr-FR" dirty="0"/>
              <a:t> use </a:t>
            </a:r>
            <a:r>
              <a:rPr lang="fr-FR" dirty="0" err="1"/>
              <a:t>only</a:t>
            </a:r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405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85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89" r:id="rId3"/>
    <p:sldLayoutId id="2147483672" r:id="rId4"/>
    <p:sldLayoutId id="2147483684" r:id="rId5"/>
    <p:sldLayoutId id="2147483687" r:id="rId6"/>
  </p:sldLayoutIdLst>
  <p:hf sldNum="0" hdr="0" ftr="0" dt="0"/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2">
              <a:lumMod val="25000"/>
            </a:schemeClr>
          </a:solidFill>
          <a:latin typeface="Montserrat" panose="02000505000000020004" pitchFamily="2" charset="0"/>
          <a:ea typeface="Karmilla" pitchFamily="2" charset="0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1" userDrawn="1">
          <p15:clr>
            <a:srgbClr val="F26B43"/>
          </p15:clr>
        </p15:guide>
        <p15:guide id="2" orient="horz" pos="3748" userDrawn="1">
          <p15:clr>
            <a:srgbClr val="F26B43"/>
          </p15:clr>
        </p15:guide>
        <p15:guide id="3" orient="horz" pos="572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pos="2298" userDrawn="1">
          <p15:clr>
            <a:srgbClr val="F26B43"/>
          </p15:clr>
        </p15:guide>
        <p15:guide id="6" pos="5382" userDrawn="1">
          <p15:clr>
            <a:srgbClr val="F26B43"/>
          </p15:clr>
        </p15:guide>
        <p15:guide id="9" pos="1912" userDrawn="1">
          <p15:clr>
            <a:srgbClr val="5ACBF0"/>
          </p15:clr>
        </p15:guide>
        <p15:guide id="10" orient="horz" pos="2160" userDrawn="1">
          <p15:clr>
            <a:srgbClr val="5ACBF0"/>
          </p15:clr>
        </p15:guide>
        <p15:guide id="11" pos="2502" userDrawn="1">
          <p15:clr>
            <a:srgbClr val="F26B43"/>
          </p15:clr>
        </p15:guide>
        <p15:guide id="13" pos="3727" userDrawn="1">
          <p15:clr>
            <a:srgbClr val="F26B43"/>
          </p15:clr>
        </p15:guide>
        <p15:guide id="15" pos="5155" userDrawn="1">
          <p15:clr>
            <a:srgbClr val="F26B43"/>
          </p15:clr>
        </p15:guide>
        <p15:guide id="16" pos="3840" userDrawn="1">
          <p15:clr>
            <a:srgbClr val="5ACBF0"/>
          </p15:clr>
        </p15:guide>
        <p15:guide id="17" pos="3613" userDrawn="1">
          <p15:clr>
            <a:srgbClr val="5ACBF0"/>
          </p15:clr>
        </p15:guide>
        <p15:guide id="18" pos="4067" userDrawn="1">
          <p15:clr>
            <a:srgbClr val="5ACBF0"/>
          </p15:clr>
        </p15:guide>
        <p15:guide id="19" pos="3953" userDrawn="1">
          <p15:clr>
            <a:srgbClr val="F26B43"/>
          </p15:clr>
        </p15:guide>
        <p15:guide id="20" pos="5768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A0B285B-D9A6-4799-A1E1-9BF494695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Secret des affaires, entre valorisation &amp; maintient de la confidentialité</a:t>
            </a:r>
            <a:endParaRPr lang="en-US" dirty="0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79C74344-2B07-4D40-9ED6-20265B077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02674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017233A-AA13-4BA6-895E-F1388B53721C}"/>
              </a:ext>
            </a:extLst>
          </p:cNvPr>
          <p:cNvSpPr/>
          <p:nvPr/>
        </p:nvSpPr>
        <p:spPr>
          <a:xfrm>
            <a:off x="250257" y="6497053"/>
            <a:ext cx="2387065" cy="272968"/>
          </a:xfrm>
          <a:prstGeom prst="rect">
            <a:avLst/>
          </a:prstGeom>
          <a:solidFill>
            <a:schemeClr val="tx2"/>
          </a:solidFill>
          <a:ln>
            <a:solidFill>
              <a:srgbClr val="1E4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Propriété de Bioserenity </a:t>
            </a:r>
          </a:p>
          <a:p>
            <a:pPr algn="ctr"/>
            <a:r>
              <a:rPr lang="fr-FR" sz="800" dirty="0"/>
              <a:t>Toute reproduction ou diffusion non expressément autorisée est interdite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7734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B1DF3E-8A07-49ED-BE8C-E8E147B8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Synergie de mesures adéquates</a:t>
            </a:r>
            <a:endParaRPr lang="en-US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F815C72E-1E74-45CE-8A7E-EEF9248F2A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7403252"/>
              </p:ext>
            </p:extLst>
          </p:nvPr>
        </p:nvGraphicFramePr>
        <p:xfrm>
          <a:off x="344586" y="508000"/>
          <a:ext cx="11148915" cy="5630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B9AAEFC-88D5-424E-B445-91FE2E41D9A3}"/>
              </a:ext>
            </a:extLst>
          </p:cNvPr>
          <p:cNvSpPr/>
          <p:nvPr/>
        </p:nvSpPr>
        <p:spPr>
          <a:xfrm>
            <a:off x="1291696" y="872067"/>
            <a:ext cx="2273300" cy="15621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Constitution de preuves d’antériorité : LRAR à soi-même / Enveloppe Soleau / Entiercement / Constat d’huissier /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Sequestre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F2D675-AB7A-4E41-B5A8-4C474FBE0683}"/>
              </a:ext>
            </a:extLst>
          </p:cNvPr>
          <p:cNvSpPr/>
          <p:nvPr/>
        </p:nvSpPr>
        <p:spPr>
          <a:xfrm>
            <a:off x="250257" y="6497053"/>
            <a:ext cx="2387065" cy="27296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Propriété de Bioserenity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Toute reproduction ou diffusion non expressément autorisée est interdite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armill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26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B1DF3E-8A07-49ED-BE8C-E8E147B8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Synergie de mesures adéquates</a:t>
            </a:r>
            <a:endParaRPr lang="en-US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B9AAEFC-88D5-424E-B445-91FE2E41D9A3}"/>
              </a:ext>
            </a:extLst>
          </p:cNvPr>
          <p:cNvSpPr/>
          <p:nvPr/>
        </p:nvSpPr>
        <p:spPr>
          <a:xfrm>
            <a:off x="1291696" y="872067"/>
            <a:ext cx="2273300" cy="15621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Constitution de preuves d’antériorité : LRAR à soi-même / Enveloppe Soleau / Entiercement / Constat d’huissier /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Sequestre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8">
            <a:extLst>
              <a:ext uri="{FF2B5EF4-FFF2-40B4-BE49-F238E27FC236}">
                <a16:creationId xmlns:a16="http://schemas.microsoft.com/office/drawing/2014/main" id="{32383B05-688F-4623-968C-430284D0A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616913"/>
              </p:ext>
            </p:extLst>
          </p:nvPr>
        </p:nvGraphicFramePr>
        <p:xfrm>
          <a:off x="1684421" y="3070458"/>
          <a:ext cx="8138696" cy="257957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69348">
                  <a:extLst>
                    <a:ext uri="{9D8B030D-6E8A-4147-A177-3AD203B41FA5}">
                      <a16:colId xmlns:a16="http://schemas.microsoft.com/office/drawing/2014/main" val="1341935178"/>
                    </a:ext>
                  </a:extLst>
                </a:gridCol>
                <a:gridCol w="4069348">
                  <a:extLst>
                    <a:ext uri="{9D8B030D-6E8A-4147-A177-3AD203B41FA5}">
                      <a16:colId xmlns:a16="http://schemas.microsoft.com/office/drawing/2014/main" val="436664005"/>
                    </a:ext>
                  </a:extLst>
                </a:gridCol>
              </a:tblGrid>
              <a:tr h="4816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26135"/>
                  </a:ext>
                </a:extLst>
              </a:tr>
              <a:tr h="2097930"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Antériorité &amp; bonne foi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Coût peu élevés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Incrémentation &amp; évolutivité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 de publication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Pas de protection contre le reverse </a:t>
                      </a:r>
                      <a:r>
                        <a:rPr lang="fr-FR" dirty="0" err="1"/>
                        <a:t>engeering</a:t>
                      </a:r>
                      <a:endParaRPr lang="fr-FR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Absence d’exclusivité et possible perte de valeur dans le temps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Peut-être difficile à identifier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Valorisation potentiellement difficile 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940250"/>
                  </a:ext>
                </a:extLst>
              </a:tr>
            </a:tbl>
          </a:graphicData>
        </a:graphic>
      </p:graphicFrame>
      <p:pic>
        <p:nvPicPr>
          <p:cNvPr id="10" name="Graphique 9" descr="Badge à suivre avec un remplissage uni">
            <a:extLst>
              <a:ext uri="{FF2B5EF4-FFF2-40B4-BE49-F238E27FC236}">
                <a16:creationId xmlns:a16="http://schemas.microsoft.com/office/drawing/2014/main" id="{30B3898A-1750-4B94-BFF5-6DDD2A3F0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2742" y="2986982"/>
            <a:ext cx="612523" cy="612523"/>
          </a:xfrm>
          <a:prstGeom prst="rect">
            <a:avLst/>
          </a:prstGeom>
        </p:spPr>
      </p:pic>
      <p:pic>
        <p:nvPicPr>
          <p:cNvPr id="12" name="Graphique 11" descr="Badge à ne plus suivre avec un remplissage uni">
            <a:extLst>
              <a:ext uri="{FF2B5EF4-FFF2-40B4-BE49-F238E27FC236}">
                <a16:creationId xmlns:a16="http://schemas.microsoft.com/office/drawing/2014/main" id="{67337164-7C93-4006-9978-4C33E24CE4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59987" y="3003683"/>
            <a:ext cx="612523" cy="61252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E6EBA4A-6B6F-46A0-83F8-CB45EA315727}"/>
              </a:ext>
            </a:extLst>
          </p:cNvPr>
          <p:cNvSpPr/>
          <p:nvPr/>
        </p:nvSpPr>
        <p:spPr>
          <a:xfrm>
            <a:off x="255639" y="6449961"/>
            <a:ext cx="2381683" cy="320060"/>
          </a:xfrm>
          <a:prstGeom prst="rect">
            <a:avLst/>
          </a:prstGeom>
          <a:solidFill>
            <a:schemeClr val="tx2"/>
          </a:solidFill>
          <a:ln>
            <a:solidFill>
              <a:srgbClr val="1E4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Propriété de Bioserenity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Toute reproduction ou diffusion non expressément autorisée est interdite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armill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98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B1DF3E-8A07-49ED-BE8C-E8E147B8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Synergie de mesures adéquates</a:t>
            </a:r>
            <a:endParaRPr lang="en-US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F815C72E-1E74-45CE-8A7E-EEF9248F2AB6}"/>
              </a:ext>
            </a:extLst>
          </p:cNvPr>
          <p:cNvGraphicFramePr/>
          <p:nvPr/>
        </p:nvGraphicFramePr>
        <p:xfrm>
          <a:off x="344586" y="508000"/>
          <a:ext cx="11148915" cy="5630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32A9FAD-C7CA-4EB2-A3AD-A5E48B0F3D54}"/>
              </a:ext>
            </a:extLst>
          </p:cNvPr>
          <p:cNvSpPr/>
          <p:nvPr/>
        </p:nvSpPr>
        <p:spPr>
          <a:xfrm>
            <a:off x="1291696" y="4126623"/>
            <a:ext cx="2273300" cy="207567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NDA &amp; Non-use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(clauses dissuasives + audits)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Licences de savoir-faire &amp; clause de non-concurrence (mais attention Art 101 TFUE)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Clauses spécifiques des contrats de travail &amp; non concurrence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B9AAEFC-88D5-424E-B445-91FE2E41D9A3}"/>
              </a:ext>
            </a:extLst>
          </p:cNvPr>
          <p:cNvSpPr/>
          <p:nvPr/>
        </p:nvSpPr>
        <p:spPr>
          <a:xfrm>
            <a:off x="1291696" y="872067"/>
            <a:ext cx="2273300" cy="15621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Constitution de preuves d’antériorité : LRAR à soi-même / Enveloppe Soleau / Entiercement / Constat d’huissier /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Sequestre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F0AEBA-5DD1-499D-AA35-1F768F2DFA67}"/>
              </a:ext>
            </a:extLst>
          </p:cNvPr>
          <p:cNvSpPr/>
          <p:nvPr/>
        </p:nvSpPr>
        <p:spPr>
          <a:xfrm>
            <a:off x="250257" y="6497053"/>
            <a:ext cx="2387065" cy="272968"/>
          </a:xfrm>
          <a:prstGeom prst="rect">
            <a:avLst/>
          </a:prstGeom>
          <a:solidFill>
            <a:schemeClr val="tx2"/>
          </a:solidFill>
          <a:ln>
            <a:solidFill>
              <a:srgbClr val="1E4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Propriété de Bioserenity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Toute reproduction ou diffusion non expressément autorisée est interdite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armill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65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B1DF3E-8A07-49ED-BE8C-E8E147B8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Synergie de mesures adéquates</a:t>
            </a:r>
            <a:endParaRPr lang="en-US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32A9FAD-C7CA-4EB2-A3AD-A5E48B0F3D54}"/>
              </a:ext>
            </a:extLst>
          </p:cNvPr>
          <p:cNvSpPr/>
          <p:nvPr/>
        </p:nvSpPr>
        <p:spPr>
          <a:xfrm>
            <a:off x="1291696" y="4129239"/>
            <a:ext cx="2273300" cy="205980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NDA &amp; Non-use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(clauses dissuasives + audits)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Licences de savoir-faire &amp; clause de non-concurrence (mais attention Art 101 TFUE)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Clauses spécifiques des contrats de travail &amp; non-concurrence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4CBF8D4-3A65-4CE4-A517-50E84BA2E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877921"/>
              </p:ext>
            </p:extLst>
          </p:nvPr>
        </p:nvGraphicFramePr>
        <p:xfrm>
          <a:off x="3705726" y="962526"/>
          <a:ext cx="7194578" cy="375218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597289">
                  <a:extLst>
                    <a:ext uri="{9D8B030D-6E8A-4147-A177-3AD203B41FA5}">
                      <a16:colId xmlns:a16="http://schemas.microsoft.com/office/drawing/2014/main" val="1341935178"/>
                    </a:ext>
                  </a:extLst>
                </a:gridCol>
                <a:gridCol w="3597289">
                  <a:extLst>
                    <a:ext uri="{9D8B030D-6E8A-4147-A177-3AD203B41FA5}">
                      <a16:colId xmlns:a16="http://schemas.microsoft.com/office/drawing/2014/main" val="436664005"/>
                    </a:ext>
                  </a:extLst>
                </a:gridCol>
              </a:tblGrid>
              <a:tr h="3660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26135"/>
                  </a:ext>
                </a:extLst>
              </a:tr>
              <a:tr h="3386122"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complément des mécanismes légaux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Permet d’aménager la protection et de faire valoir ses droits devant les juridictions à travers le monde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Dépend du pouvoir de négociation de l’entreprise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Nécessite un monitoring de la vie du contrat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Nécessité de faire valoir ses droits au contrat en cas de violation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dommages et intérêts peuvent difficilement couvrir la perte d’exploitation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940250"/>
                  </a:ext>
                </a:extLst>
              </a:tr>
            </a:tbl>
          </a:graphicData>
        </a:graphic>
      </p:graphicFrame>
      <p:pic>
        <p:nvPicPr>
          <p:cNvPr id="10" name="Graphique 9" descr="Badge à suivre avec un remplissage uni">
            <a:extLst>
              <a:ext uri="{FF2B5EF4-FFF2-40B4-BE49-F238E27FC236}">
                <a16:creationId xmlns:a16="http://schemas.microsoft.com/office/drawing/2014/main" id="{273C7A9E-8D9A-41FC-87DC-AF87AF94B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69325" y="830922"/>
            <a:ext cx="544485" cy="544485"/>
          </a:xfrm>
          <a:prstGeom prst="rect">
            <a:avLst/>
          </a:prstGeom>
        </p:spPr>
      </p:pic>
      <p:pic>
        <p:nvPicPr>
          <p:cNvPr id="11" name="Graphique 10" descr="Badge à ne plus suivre avec un remplissage uni">
            <a:extLst>
              <a:ext uri="{FF2B5EF4-FFF2-40B4-BE49-F238E27FC236}">
                <a16:creationId xmlns:a16="http://schemas.microsoft.com/office/drawing/2014/main" id="{11E8ABDB-EABF-4985-92DA-7963539264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92021" y="916544"/>
            <a:ext cx="544485" cy="45886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11E4CD0-B4E7-4841-A37D-32A247AFB8B2}"/>
              </a:ext>
            </a:extLst>
          </p:cNvPr>
          <p:cNvSpPr/>
          <p:nvPr/>
        </p:nvSpPr>
        <p:spPr>
          <a:xfrm>
            <a:off x="250257" y="6497053"/>
            <a:ext cx="2387065" cy="272968"/>
          </a:xfrm>
          <a:prstGeom prst="rect">
            <a:avLst/>
          </a:prstGeom>
          <a:solidFill>
            <a:schemeClr val="tx2"/>
          </a:solidFill>
          <a:ln>
            <a:solidFill>
              <a:srgbClr val="1E4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Propriété de Bioserenity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Toute reproduction ou diffusion non expressément autorisée est interdite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armill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95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B1DF3E-8A07-49ED-BE8C-E8E147B8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Synergie de mesures adéquates</a:t>
            </a:r>
            <a:endParaRPr lang="en-US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F815C72E-1E74-45CE-8A7E-EEF9248F2AB6}"/>
              </a:ext>
            </a:extLst>
          </p:cNvPr>
          <p:cNvGraphicFramePr/>
          <p:nvPr/>
        </p:nvGraphicFramePr>
        <p:xfrm>
          <a:off x="344586" y="508000"/>
          <a:ext cx="11148915" cy="5630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32A9FAD-C7CA-4EB2-A3AD-A5E48B0F3D54}"/>
              </a:ext>
            </a:extLst>
          </p:cNvPr>
          <p:cNvSpPr/>
          <p:nvPr/>
        </p:nvSpPr>
        <p:spPr>
          <a:xfrm>
            <a:off x="1291696" y="4207933"/>
            <a:ext cx="2273300" cy="1930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NDA &amp; Non-use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(clauses dissuasives + audits)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Licences de savoir-faire &amp; clause de non-concurrence (mais attention Art 101 TFUE)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Clauses spécifiques des contrats de travail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B9AAEFC-88D5-424E-B445-91FE2E41D9A3}"/>
              </a:ext>
            </a:extLst>
          </p:cNvPr>
          <p:cNvSpPr/>
          <p:nvPr/>
        </p:nvSpPr>
        <p:spPr>
          <a:xfrm>
            <a:off x="1291696" y="872067"/>
            <a:ext cx="2273300" cy="15621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Constitution de preuves d’antériorité : LRAR à soi-même / Enveloppe Soleau / Entiercement / Constat d’huissier /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Sequestre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20E0A49-75E9-4141-8015-239E73071ED7}"/>
              </a:ext>
            </a:extLst>
          </p:cNvPr>
          <p:cNvSpPr/>
          <p:nvPr/>
        </p:nvSpPr>
        <p:spPr>
          <a:xfrm>
            <a:off x="8533872" y="550334"/>
            <a:ext cx="3103561" cy="319193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de confidentialité des salariés &amp; prestataires, RI, Charte informatique)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Campagnes internes de sensibilisation &amp; diffusion de bonnes pratiques = </a:t>
            </a:r>
            <a:r>
              <a:rPr lang="fr-FR" sz="1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 &amp; protéger l’information confidentielle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Sécurisation des canaux informatiques (</a:t>
            </a:r>
            <a:r>
              <a:rPr lang="fr-FR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mdp</a:t>
            </a: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</a:t>
            </a: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vpn</a:t>
            </a: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chiffrement) &amp; PGSI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Consignes de développement (peu de code en open source, pas de licence de dépendance, FTO systématiques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CA581A-DA08-414E-B497-0D1A2F551F4A}"/>
              </a:ext>
            </a:extLst>
          </p:cNvPr>
          <p:cNvSpPr/>
          <p:nvPr/>
        </p:nvSpPr>
        <p:spPr>
          <a:xfrm>
            <a:off x="250257" y="6497053"/>
            <a:ext cx="2387065" cy="272968"/>
          </a:xfrm>
          <a:prstGeom prst="rect">
            <a:avLst/>
          </a:prstGeom>
          <a:solidFill>
            <a:schemeClr val="tx2"/>
          </a:solidFill>
          <a:ln>
            <a:solidFill>
              <a:srgbClr val="1E4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Propriété de Bioserenity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Toute reproduction ou diffusion non expressément autorisée est interdite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armill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416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B1DF3E-8A07-49ED-BE8C-E8E147B8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Synergie de mesures adéquates</a:t>
            </a:r>
            <a:endParaRPr lang="en-US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20E0A49-75E9-4141-8015-239E73071ED7}"/>
              </a:ext>
            </a:extLst>
          </p:cNvPr>
          <p:cNvSpPr/>
          <p:nvPr/>
        </p:nvSpPr>
        <p:spPr>
          <a:xfrm>
            <a:off x="8543498" y="550334"/>
            <a:ext cx="3103561" cy="319193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de confidentialité des salariés &amp; prestataires, RI, Charte informatique)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Campagnes internes de sensibilisation &amp; diffusion de bonnes pratiques = </a:t>
            </a:r>
            <a:r>
              <a:rPr lang="fr-FR" sz="1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 &amp; protéger l’information confidentielle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Sécurisation des canaux informatiques (</a:t>
            </a:r>
            <a:r>
              <a:rPr lang="fr-FR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mdp</a:t>
            </a: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</a:t>
            </a: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vpn</a:t>
            </a: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chiffrement) &amp; PGSI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Consignes de développement (peu de code en open source, pas de licence de dépendance, FTO systématiques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706BF8E-FFA2-4BEC-8115-1F0606A93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884489"/>
              </p:ext>
            </p:extLst>
          </p:nvPr>
        </p:nvGraphicFramePr>
        <p:xfrm>
          <a:off x="943275" y="1318661"/>
          <a:ext cx="7194578" cy="375218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597289">
                  <a:extLst>
                    <a:ext uri="{9D8B030D-6E8A-4147-A177-3AD203B41FA5}">
                      <a16:colId xmlns:a16="http://schemas.microsoft.com/office/drawing/2014/main" val="1341935178"/>
                    </a:ext>
                  </a:extLst>
                </a:gridCol>
                <a:gridCol w="3597289">
                  <a:extLst>
                    <a:ext uri="{9D8B030D-6E8A-4147-A177-3AD203B41FA5}">
                      <a16:colId xmlns:a16="http://schemas.microsoft.com/office/drawing/2014/main" val="436664005"/>
                    </a:ext>
                  </a:extLst>
                </a:gridCol>
              </a:tblGrid>
              <a:tr h="3660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26135"/>
                  </a:ext>
                </a:extLst>
              </a:tr>
              <a:tr h="3386122">
                <a:tc>
                  <a:txBody>
                    <a:bodyPr/>
                    <a:lstStyle/>
                    <a:p>
                      <a:pPr marL="285750" indent="-285750" algn="just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Mesures adaptables à la structure et à son environnement</a:t>
                      </a:r>
                    </a:p>
                    <a:p>
                      <a:pPr marL="285750" indent="-285750" algn="just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Evolutives</a:t>
                      </a:r>
                    </a:p>
                    <a:p>
                      <a:pPr marL="285750" indent="-285750" algn="just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Participe à la constitution d’une culture d’entreprise et d’un sentiment d’appartenance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Repose sur la bonne </a:t>
                      </a:r>
                      <a:r>
                        <a:rPr lang="en-US" dirty="0" err="1"/>
                        <a:t>foi</a:t>
                      </a:r>
                      <a:endParaRPr lang="en-US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Sensibilisation</a:t>
                      </a:r>
                      <a:r>
                        <a:rPr lang="en-US" dirty="0"/>
                        <a:t> qui </a:t>
                      </a:r>
                      <a:r>
                        <a:rPr lang="en-US" dirty="0" err="1"/>
                        <a:t>peut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être</a:t>
                      </a:r>
                      <a:r>
                        <a:rPr lang="en-US" dirty="0"/>
                        <a:t> difficile dans </a:t>
                      </a:r>
                      <a:r>
                        <a:rPr lang="en-US" dirty="0" err="1"/>
                        <a:t>certains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secteurs</a:t>
                      </a:r>
                      <a:endParaRPr lang="en-US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Régularité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consommateur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ressources</a:t>
                      </a:r>
                      <a:r>
                        <a:rPr lang="en-US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940250"/>
                  </a:ext>
                </a:extLst>
              </a:tr>
            </a:tbl>
          </a:graphicData>
        </a:graphic>
      </p:graphicFrame>
      <p:pic>
        <p:nvPicPr>
          <p:cNvPr id="11" name="Graphique 10" descr="Badge à suivre avec un remplissage uni">
            <a:extLst>
              <a:ext uri="{FF2B5EF4-FFF2-40B4-BE49-F238E27FC236}">
                <a16:creationId xmlns:a16="http://schemas.microsoft.com/office/drawing/2014/main" id="{6658D850-58E0-425B-A8E6-EAB64E06C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55004" y="1226854"/>
            <a:ext cx="519204" cy="519204"/>
          </a:xfrm>
          <a:prstGeom prst="rect">
            <a:avLst/>
          </a:prstGeom>
        </p:spPr>
      </p:pic>
      <p:pic>
        <p:nvPicPr>
          <p:cNvPr id="12" name="Graphique 11" descr="Badge à ne plus suivre avec un remplissage uni">
            <a:extLst>
              <a:ext uri="{FF2B5EF4-FFF2-40B4-BE49-F238E27FC236}">
                <a16:creationId xmlns:a16="http://schemas.microsoft.com/office/drawing/2014/main" id="{60553091-3944-4ABD-AA6E-3D9CB24E1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1257025"/>
            <a:ext cx="544485" cy="45886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8A49E38-CD0A-4629-8D75-8157D5464C81}"/>
              </a:ext>
            </a:extLst>
          </p:cNvPr>
          <p:cNvSpPr/>
          <p:nvPr/>
        </p:nvSpPr>
        <p:spPr>
          <a:xfrm>
            <a:off x="250257" y="6497053"/>
            <a:ext cx="2387065" cy="272968"/>
          </a:xfrm>
          <a:prstGeom prst="rect">
            <a:avLst/>
          </a:prstGeom>
          <a:solidFill>
            <a:schemeClr val="tx2"/>
          </a:solidFill>
          <a:ln>
            <a:solidFill>
              <a:srgbClr val="1E4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Propriété de Bioserenity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Toute reproduction ou diffusion non expressément autorisée est interdite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armill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45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B1DF3E-8A07-49ED-BE8C-E8E147B8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Synergie de mesures adéquates</a:t>
            </a:r>
            <a:endParaRPr lang="en-US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F815C72E-1E74-45CE-8A7E-EEF9248F2AB6}"/>
              </a:ext>
            </a:extLst>
          </p:cNvPr>
          <p:cNvGraphicFramePr/>
          <p:nvPr/>
        </p:nvGraphicFramePr>
        <p:xfrm>
          <a:off x="344586" y="508000"/>
          <a:ext cx="11148915" cy="5630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32A9FAD-C7CA-4EB2-A3AD-A5E48B0F3D54}"/>
              </a:ext>
            </a:extLst>
          </p:cNvPr>
          <p:cNvSpPr/>
          <p:nvPr/>
        </p:nvSpPr>
        <p:spPr>
          <a:xfrm>
            <a:off x="1291696" y="4207933"/>
            <a:ext cx="2273300" cy="1930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NDA &amp; Non-use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(clauses dissuasives + audits)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Licences de savoir-faire &amp; clause de non-concurrence (mais attention Art 101 TFUE)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Clauses spécifiques des contrats de travail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B9AAEFC-88D5-424E-B445-91FE2E41D9A3}"/>
              </a:ext>
            </a:extLst>
          </p:cNvPr>
          <p:cNvSpPr/>
          <p:nvPr/>
        </p:nvSpPr>
        <p:spPr>
          <a:xfrm>
            <a:off x="1291696" y="872067"/>
            <a:ext cx="2273300" cy="15621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Constitution de preuves d’antériorité : LRAR à soi-même / Enveloppe Soleau / Entiercement / Constat d’huissier /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Sequestre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622AED0-25E5-4FA7-A55A-844F568E5E5B}"/>
              </a:ext>
            </a:extLst>
          </p:cNvPr>
          <p:cNvSpPr/>
          <p:nvPr/>
        </p:nvSpPr>
        <p:spPr>
          <a:xfrm>
            <a:off x="8390467" y="3945468"/>
            <a:ext cx="2273300" cy="23668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Cloisonnement et limitation des accès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Limitation OU multiplication des acteurs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Limitation des interventions extérieurs OU prise de participation capitalistique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Veille technologique interne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20E0A49-75E9-4141-8015-239E73071ED7}"/>
              </a:ext>
            </a:extLst>
          </p:cNvPr>
          <p:cNvSpPr/>
          <p:nvPr/>
        </p:nvSpPr>
        <p:spPr>
          <a:xfrm>
            <a:off x="8533872" y="550334"/>
            <a:ext cx="3103561" cy="319193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de confidentialité des salariés &amp; prestataires, RI, Charte informatique)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Campagnes internes de sensibilisation &amp; diffusion de bonnes pratiques = </a:t>
            </a:r>
            <a:r>
              <a:rPr lang="fr-FR" sz="1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 &amp; protéger l’information confidentielle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Sécurisation des canaux informatiques (</a:t>
            </a:r>
            <a:r>
              <a:rPr lang="fr-FR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mdp</a:t>
            </a: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</a:t>
            </a: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vpn</a:t>
            </a: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chiffrement) &amp; PGSI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Consignes de développement (peu de code en open source, pas de licence de dépendance, FTO systématiques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22655E-9FE9-4597-BABA-7C6879454607}"/>
              </a:ext>
            </a:extLst>
          </p:cNvPr>
          <p:cNvSpPr/>
          <p:nvPr/>
        </p:nvSpPr>
        <p:spPr>
          <a:xfrm>
            <a:off x="250257" y="6497053"/>
            <a:ext cx="2387065" cy="272968"/>
          </a:xfrm>
          <a:prstGeom prst="rect">
            <a:avLst/>
          </a:prstGeom>
          <a:solidFill>
            <a:schemeClr val="tx2"/>
          </a:solidFill>
          <a:ln>
            <a:solidFill>
              <a:srgbClr val="1E4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Propriété de Bioserenity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Toute reproduction ou diffusion non expressément autorisée est interdite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armill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69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B1DF3E-8A07-49ED-BE8C-E8E147B8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Synergie de mesures adéquates</a:t>
            </a:r>
            <a:endParaRPr lang="en-US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622AED0-25E5-4FA7-A55A-844F568E5E5B}"/>
              </a:ext>
            </a:extLst>
          </p:cNvPr>
          <p:cNvSpPr/>
          <p:nvPr/>
        </p:nvSpPr>
        <p:spPr>
          <a:xfrm>
            <a:off x="8390467" y="3945468"/>
            <a:ext cx="2273300" cy="23668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Cloisonnement et limitation des accès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Limitation OU multiplication des acteurs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Limitation des interventions extérieurs OU prise de participation capitalistique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Veille technologique interne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CB7CA129-0922-449C-A0DD-ABA2084DF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887502"/>
              </p:ext>
            </p:extLst>
          </p:nvPr>
        </p:nvGraphicFramePr>
        <p:xfrm>
          <a:off x="1001027" y="1087654"/>
          <a:ext cx="7194578" cy="375218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597289">
                  <a:extLst>
                    <a:ext uri="{9D8B030D-6E8A-4147-A177-3AD203B41FA5}">
                      <a16:colId xmlns:a16="http://schemas.microsoft.com/office/drawing/2014/main" val="1341935178"/>
                    </a:ext>
                  </a:extLst>
                </a:gridCol>
                <a:gridCol w="3597289">
                  <a:extLst>
                    <a:ext uri="{9D8B030D-6E8A-4147-A177-3AD203B41FA5}">
                      <a16:colId xmlns:a16="http://schemas.microsoft.com/office/drawing/2014/main" val="436664005"/>
                    </a:ext>
                  </a:extLst>
                </a:gridCol>
              </a:tblGrid>
              <a:tr h="3660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226135"/>
                  </a:ext>
                </a:extLst>
              </a:tr>
              <a:tr h="3386122">
                <a:tc>
                  <a:txBody>
                    <a:bodyPr/>
                    <a:lstStyle/>
                    <a:p>
                      <a:pPr marL="285750" indent="-285750" algn="just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L’opacité et la fragmentation permettent de préserver le secret sans limitation de temps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Peut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constituer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 obstacle à la circulation de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l’information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un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facteur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ralentissement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production</a:t>
                      </a:r>
                    </a:p>
                    <a:p>
                      <a:pPr marL="285750" marR="0" lvl="0" indent="-28575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difficile de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valoriser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non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documentée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Potentiellement coûteux ou consommateur de ressources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940250"/>
                  </a:ext>
                </a:extLst>
              </a:tr>
            </a:tbl>
          </a:graphicData>
        </a:graphic>
      </p:graphicFrame>
      <p:pic>
        <p:nvPicPr>
          <p:cNvPr id="14" name="Graphique 13" descr="Badge à suivre avec un remplissage uni">
            <a:extLst>
              <a:ext uri="{FF2B5EF4-FFF2-40B4-BE49-F238E27FC236}">
                <a16:creationId xmlns:a16="http://schemas.microsoft.com/office/drawing/2014/main" id="{857D593D-57E1-4A3A-B675-E02E264B7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09008" y="995847"/>
            <a:ext cx="519204" cy="519204"/>
          </a:xfrm>
          <a:prstGeom prst="rect">
            <a:avLst/>
          </a:prstGeom>
        </p:spPr>
      </p:pic>
      <p:pic>
        <p:nvPicPr>
          <p:cNvPr id="15" name="Graphique 14" descr="Badge à ne plus suivre avec un remplissage uni">
            <a:extLst>
              <a:ext uri="{FF2B5EF4-FFF2-40B4-BE49-F238E27FC236}">
                <a16:creationId xmlns:a16="http://schemas.microsoft.com/office/drawing/2014/main" id="{3D4264B7-0093-4A2E-AD49-762647A71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1026017"/>
            <a:ext cx="544485" cy="45886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3D3B439-3FC7-415B-B768-62AA50F24475}"/>
              </a:ext>
            </a:extLst>
          </p:cNvPr>
          <p:cNvSpPr/>
          <p:nvPr/>
        </p:nvSpPr>
        <p:spPr>
          <a:xfrm>
            <a:off x="250257" y="6497053"/>
            <a:ext cx="2387065" cy="272968"/>
          </a:xfrm>
          <a:prstGeom prst="rect">
            <a:avLst/>
          </a:prstGeom>
          <a:solidFill>
            <a:schemeClr val="tx2"/>
          </a:solidFill>
          <a:ln>
            <a:solidFill>
              <a:srgbClr val="1E4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Propriété de Bioserenity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armilla"/>
                <a:ea typeface="+mn-ea"/>
                <a:cs typeface="+mn-cs"/>
              </a:rPr>
              <a:t>Toute reproduction ou diffusion non expressément autorisée est interdite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armill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45563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Interne Bioserenity - FR">
  <a:themeElements>
    <a:clrScheme name="BioSerenity">
      <a:dk1>
        <a:srgbClr val="3C3C3C"/>
      </a:dk1>
      <a:lt1>
        <a:srgbClr val="FFFFFF"/>
      </a:lt1>
      <a:dk2>
        <a:srgbClr val="1F4DAD"/>
      </a:dk2>
      <a:lt2>
        <a:srgbClr val="F2F2F2"/>
      </a:lt2>
      <a:accent1>
        <a:srgbClr val="D3CBD1"/>
      </a:accent1>
      <a:accent2>
        <a:srgbClr val="20D6D8"/>
      </a:accent2>
      <a:accent3>
        <a:srgbClr val="F41E6A"/>
      </a:accent3>
      <a:accent4>
        <a:srgbClr val="FF8761"/>
      </a:accent4>
      <a:accent5>
        <a:srgbClr val="2B0290"/>
      </a:accent5>
      <a:accent6>
        <a:srgbClr val="000000"/>
      </a:accent6>
      <a:hlink>
        <a:srgbClr val="87BBF9"/>
      </a:hlink>
      <a:folHlink>
        <a:srgbClr val="514395"/>
      </a:folHlink>
    </a:clrScheme>
    <a:fontScheme name="Texte basic">
      <a:majorFont>
        <a:latin typeface="Karmilla"/>
        <a:ea typeface=""/>
        <a:cs typeface=""/>
      </a:majorFont>
      <a:minorFont>
        <a:latin typeface="Karmil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3" id="{1870F5F9-A006-014C-A324-284D88E8C87F}" vid="{63FD3B30-FAC0-3844-9C43-C5185F264F7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40B666E1244543829052971DC22450" ma:contentTypeVersion="11" ma:contentTypeDescription="Crée un document." ma:contentTypeScope="" ma:versionID="dcee5ae5770838ccc3ddb06e324478e3">
  <xsd:schema xmlns:xsd="http://www.w3.org/2001/XMLSchema" xmlns:xs="http://www.w3.org/2001/XMLSchema" xmlns:p="http://schemas.microsoft.com/office/2006/metadata/properties" xmlns:ns2="f15c181b-d23b-43d5-8540-119112e7ffac" xmlns:ns3="029f629a-21ef-413e-bd98-32f78e95e1be" targetNamespace="http://schemas.microsoft.com/office/2006/metadata/properties" ma:root="true" ma:fieldsID="f7619e23e59f95f12b94cf86c1aba5de" ns2:_="" ns3:_="">
    <xsd:import namespace="f15c181b-d23b-43d5-8540-119112e7ffac"/>
    <xsd:import namespace="029f629a-21ef-413e-bd98-32f78e95e1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c181b-d23b-43d5-8540-119112e7ff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9f629a-21ef-413e-bd98-32f78e95e1b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43C42B-ACB8-4DE8-8B89-876C9D63DC69}">
  <ds:schemaRefs>
    <ds:schemaRef ds:uri="http://schemas.microsoft.com/office/2006/documentManagement/types"/>
    <ds:schemaRef ds:uri="http://www.w3.org/XML/1998/namespace"/>
    <ds:schemaRef ds:uri="http://purl.org/dc/dcmitype/"/>
    <ds:schemaRef ds:uri="f15c181b-d23b-43d5-8540-119112e7ffa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29f629a-21ef-413e-bd98-32f78e95e1be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28C48B9-7DE2-4941-BE85-DF02EEE6A7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13A759-D7D1-4F24-9BCF-D956DC7E97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5c181b-d23b-43d5-8540-119112e7ffac"/>
    <ds:schemaRef ds:uri="029f629a-21ef-413e-bd98-32f78e95e1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BioS_template_2018_16-9</Template>
  <TotalTime>1612</TotalTime>
  <Words>824</Words>
  <Application>Microsoft Office PowerPoint</Application>
  <PresentationFormat>Grand écran</PresentationFormat>
  <Paragraphs>131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Karmilla</vt:lpstr>
      <vt:lpstr>Montserrat</vt:lpstr>
      <vt:lpstr>Slide Interne Bioserenity - FR</vt:lpstr>
      <vt:lpstr>Secret des affaires, entre valorisation &amp; maintient de la confidentialité</vt:lpstr>
      <vt:lpstr>Synergie de mesures adéquates</vt:lpstr>
      <vt:lpstr>Synergie de mesures adéquates</vt:lpstr>
      <vt:lpstr>Synergie de mesures adéquates</vt:lpstr>
      <vt:lpstr>Synergie de mesures adéquates</vt:lpstr>
      <vt:lpstr>Synergie de mesures adéquates</vt:lpstr>
      <vt:lpstr>Synergie de mesures adéquates</vt:lpstr>
      <vt:lpstr>Synergie de mesures adéquates</vt:lpstr>
      <vt:lpstr>Synergie de mesures adéquates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USERGUIDE Template BioSerenity</dc:title>
  <dc:creator>Romane AMICE</dc:creator>
  <cp:lastModifiedBy>amaury catrice</cp:lastModifiedBy>
  <cp:revision>35</cp:revision>
  <dcterms:created xsi:type="dcterms:W3CDTF">2018-03-12T10:30:02Z</dcterms:created>
  <dcterms:modified xsi:type="dcterms:W3CDTF">2021-01-20T14:16:23Z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0x0101006F40B666E1244543829052971DC22450</vt:lpwstr>
  </property>
</Properties>
</file>