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105" r:id="rId2"/>
    <p:sldId id="3762" r:id="rId3"/>
    <p:sldId id="3314" r:id="rId4"/>
    <p:sldId id="3763" r:id="rId5"/>
    <p:sldId id="3360" r:id="rId6"/>
  </p:sldIdLst>
  <p:sldSz cx="10691813" cy="7559675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COVER" id="{20C3EA7F-05EA-48F8-9F94-2F6D41DABB15}">
          <p14:sldIdLst>
            <p14:sldId id="2105"/>
            <p14:sldId id="3762"/>
            <p14:sldId id="3314"/>
            <p14:sldId id="3763"/>
            <p14:sldId id="3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y Beth Nanus" initials="MBN" lastIdx="1" clrIdx="0"/>
  <p:cmAuthor id="2" name="Jai Patel" initials="JP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611"/>
    <a:srgbClr val="0FA5A5"/>
    <a:srgbClr val="70C367"/>
    <a:srgbClr val="48A8CC"/>
    <a:srgbClr val="36A8CC"/>
    <a:srgbClr val="FDEADA"/>
    <a:srgbClr val="DDDDDD"/>
    <a:srgbClr val="4F81BD"/>
    <a:srgbClr val="0D9491"/>
    <a:srgbClr val="B6A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6323" autoAdjust="0"/>
  </p:normalViewPr>
  <p:slideViewPr>
    <p:cSldViewPr snapToGrid="0">
      <p:cViewPr varScale="1">
        <p:scale>
          <a:sx n="40" d="100"/>
          <a:sy n="40" d="100"/>
        </p:scale>
        <p:origin x="1458" y="60"/>
      </p:cViewPr>
      <p:guideLst>
        <p:guide orient="horz" pos="2381"/>
        <p:guide pos="33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797"/>
    </p:cViewPr>
  </p:sorterViewPr>
  <p:notesViewPr>
    <p:cSldViewPr snapToGrid="0">
      <p:cViewPr varScale="1">
        <p:scale>
          <a:sx n="77" d="100"/>
          <a:sy n="77" d="100"/>
        </p:scale>
        <p:origin x="-2448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F77E9C-42B6-144F-A5FD-2FFCE5D36192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6347" cy="49821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4" y="9431600"/>
            <a:ext cx="2946347" cy="49821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6D7583-996D-A24C-A6B6-3EF4E35DAFE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406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242D37-AD3D-4A41-AE10-9C16BF171146}" type="datetime1">
              <a:rPr lang="en-US"/>
              <a:pPr>
                <a:defRPr/>
              </a:pPr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821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821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51BF0D-DD7F-DF4C-8D6A-93B52CD78D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45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851" y="445184"/>
            <a:ext cx="6117849" cy="824816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Espace réservé du pied de page 3"/>
          <p:cNvSpPr txBox="1">
            <a:spLocks/>
          </p:cNvSpPr>
          <p:nvPr userDrawn="1"/>
        </p:nvSpPr>
        <p:spPr>
          <a:xfrm>
            <a:off x="113006" y="7029898"/>
            <a:ext cx="2087880" cy="360000"/>
          </a:xfrm>
          <a:prstGeom prst="rect">
            <a:avLst/>
          </a:prstGeom>
        </p:spPr>
        <p:txBody>
          <a:bodyPr vert="horz" lIns="98694" tIns="49347" rIns="98694" bIns="4934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5F7A32-89C6-0640-8103-E3C37CD3B4DE}" type="datetime5">
              <a:rPr lang="fr-FR" sz="1400" b="1" i="0" smtClean="0">
                <a:solidFill>
                  <a:schemeClr val="bg1"/>
                </a:solidFill>
                <a:latin typeface="Calibri" panose="020F0502020204030204" pitchFamily="34" charset="0"/>
              </a:rPr>
              <a:t>20-janv.-21</a:t>
            </a:fld>
            <a:endParaRPr lang="en-US" sz="1400" b="1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9051" y="5011620"/>
            <a:ext cx="10710863" cy="175748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4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/>
          <a:srcRect l="45477" t="29805" r="29740" b="30213"/>
          <a:stretch/>
        </p:blipFill>
        <p:spPr>
          <a:xfrm>
            <a:off x="2374693" y="1"/>
            <a:ext cx="8317120" cy="7559674"/>
          </a:xfrm>
          <a:prstGeom prst="rect">
            <a:avLst/>
          </a:prstGeom>
        </p:spPr>
      </p:pic>
      <p:sp>
        <p:nvSpPr>
          <p:cNvPr id="8" name="Espace réservé du pied de page 3"/>
          <p:cNvSpPr txBox="1">
            <a:spLocks/>
          </p:cNvSpPr>
          <p:nvPr userDrawn="1"/>
        </p:nvSpPr>
        <p:spPr>
          <a:xfrm>
            <a:off x="6028558" y="7235675"/>
            <a:ext cx="1987497" cy="288000"/>
          </a:xfrm>
          <a:prstGeom prst="rect">
            <a:avLst/>
          </a:prstGeom>
        </p:spPr>
        <p:txBody>
          <a:bodyPr vert="horz" lIns="98694" tIns="49347" rIns="98694" bIns="4934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+mn-lt"/>
              </a:rPr>
              <a:t>Confidential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260600" cy="7559675"/>
          </a:xfrm>
          <a:prstGeom prst="rect">
            <a:avLst/>
          </a:prstGeom>
          <a:solidFill>
            <a:srgbClr val="36A8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55477" y="3346882"/>
            <a:ext cx="8476260" cy="1287262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 cap="none" baseline="0">
                <a:solidFill>
                  <a:srgbClr val="36A8CC"/>
                </a:solidFill>
                <a:latin typeface="+mn-lt"/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" y="7235675"/>
            <a:ext cx="2165560" cy="288000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CF1968-F8E8-4040-B508-4EDD07FB5C2E}" type="datetime5">
              <a:rPr lang="fr-FR" smtClean="0"/>
              <a:pPr>
                <a:defRPr/>
              </a:pPr>
              <a:t>20-janv.-21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1" y="3544288"/>
            <a:ext cx="1346983" cy="8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5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SLIDE WITH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-1"/>
            <a:ext cx="10691811" cy="828000"/>
          </a:xfrm>
          <a:prstGeom prst="rect">
            <a:avLst/>
          </a:prstGeom>
          <a:solidFill>
            <a:srgbClr val="36A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7199675"/>
            <a:ext cx="10691811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9700" y="53999"/>
            <a:ext cx="8976206" cy="72000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  <a:latin typeface="+mn-lt"/>
                <a:ea typeface="Open Sans"/>
                <a:cs typeface="Open Sans"/>
              </a:defRPr>
            </a:lvl1pPr>
          </a:lstStyle>
          <a:p>
            <a:r>
              <a:rPr lang="fr-FR" dirty="0"/>
              <a:t>Cliquez et </a:t>
            </a:r>
            <a:br>
              <a:rPr lang="fr-FR" dirty="0"/>
            </a:br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06" y="1152000"/>
            <a:ext cx="10080000" cy="4796544"/>
          </a:xfrm>
          <a:prstGeom prst="rect">
            <a:avLst/>
          </a:prstGeom>
        </p:spPr>
        <p:txBody>
          <a:bodyPr lIns="0" tIns="36000" rIns="0" bIns="36000"/>
          <a:lstStyle>
            <a:lvl1pPr marL="3603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A8CC"/>
              </a:buClr>
              <a:buFont typeface="Wingdings 2" panose="05020102010507070707" pitchFamily="18" charset="2"/>
              <a:buChar char=""/>
              <a:defRPr sz="1800">
                <a:solidFill>
                  <a:srgbClr val="36A8CC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719138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A8CC"/>
              </a:buClr>
              <a:buFontTx/>
              <a:buChar char="─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1001713" indent="-2825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A8CC"/>
              </a:buClr>
              <a:buSzPct val="60000"/>
              <a:buFont typeface="Wingdings" panose="05000000000000000000" pitchFamily="2" charset="2"/>
              <a:buChar char="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4398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A8CC"/>
              </a:buClr>
              <a:buFontTx/>
              <a:buChar char="─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803400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A8CC"/>
              </a:buClr>
              <a:buSzPct val="60000"/>
              <a:buFont typeface="Wingdings" panose="05000000000000000000" pitchFamily="2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1349772" y="53999"/>
            <a:ext cx="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" y="53999"/>
            <a:ext cx="1194353" cy="72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35963" b="50384"/>
          <a:stretch/>
        </p:blipFill>
        <p:spPr>
          <a:xfrm>
            <a:off x="939508" y="6342342"/>
            <a:ext cx="696816" cy="584667"/>
          </a:xfrm>
          <a:prstGeom prst="rect">
            <a:avLst/>
          </a:prstGeom>
        </p:spPr>
      </p:pic>
      <p:sp>
        <p:nvSpPr>
          <p:cNvPr id="1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1703889" y="6382675"/>
            <a:ext cx="8682017" cy="504000"/>
          </a:xfrm>
          <a:prstGeom prst="rect">
            <a:avLst/>
          </a:prstGeom>
          <a:ln w="12700">
            <a:noFill/>
            <a:prstDash val="sysDot"/>
          </a:ln>
        </p:spPr>
        <p:txBody>
          <a:bodyPr lIns="36000" tIns="36000" rIns="36000" bIns="3600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D95D11"/>
                </a:solidFill>
                <a:latin typeface="+mn-lt"/>
                <a:cs typeface="Arial" panose="020B0604020202020204" pitchFamily="34" charset="0"/>
              </a:defRPr>
            </a:lvl1pPr>
            <a:lvl2pPr>
              <a:buFontTx/>
              <a:buNone/>
              <a:defRPr sz="1400" b="1">
                <a:solidFill>
                  <a:srgbClr val="0060A1"/>
                </a:solidFill>
                <a:latin typeface="Calibri" pitchFamily="34" charset="0"/>
              </a:defRPr>
            </a:lvl2pPr>
            <a:lvl3pPr>
              <a:buFontTx/>
              <a:buNone/>
              <a:defRPr sz="1400" b="1">
                <a:solidFill>
                  <a:srgbClr val="0060A1"/>
                </a:solidFill>
                <a:latin typeface="Calibri" pitchFamily="34" charset="0"/>
              </a:defRPr>
            </a:lvl3pPr>
            <a:lvl4pPr>
              <a:buFontTx/>
              <a:buNone/>
              <a:defRPr sz="1400" b="1">
                <a:solidFill>
                  <a:srgbClr val="0060A1"/>
                </a:solidFill>
                <a:latin typeface="Calibri" pitchFamily="34" charset="0"/>
              </a:defRPr>
            </a:lvl4pPr>
            <a:lvl5pPr>
              <a:buFontTx/>
              <a:buNone/>
              <a:defRPr sz="1400" b="1">
                <a:solidFill>
                  <a:srgbClr val="0060A1"/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26194" y="6922350"/>
            <a:ext cx="10359712" cy="252000"/>
          </a:xfrm>
          <a:prstGeom prst="rect">
            <a:avLst/>
          </a:prstGeom>
        </p:spPr>
        <p:txBody>
          <a:bodyPr lIns="0" tIns="36000" rIns="0" bIns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800" b="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4" y="7235675"/>
            <a:ext cx="2619585" cy="288000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B454CBF-1B59-BE4B-A7F2-2205FEA0F578}" type="datetime5">
              <a:rPr lang="fr-FR" smtClean="0"/>
              <a:pPr>
                <a:defRPr/>
              </a:pPr>
              <a:t>20-janv.-21</a:t>
            </a:fld>
            <a:endParaRPr lang="fr-FR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3237" y="7235675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 anchorCtr="0"/>
          <a:lstStyle>
            <a:lvl1pPr algn="r">
              <a:defRPr sz="9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9DF8CC8-2FEE-4E40-BA58-422935C57357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4" name="Espace réservé du pied de page 3"/>
          <p:cNvSpPr txBox="1">
            <a:spLocks/>
          </p:cNvSpPr>
          <p:nvPr userDrawn="1"/>
        </p:nvSpPr>
        <p:spPr>
          <a:xfrm>
            <a:off x="4521836" y="7238061"/>
            <a:ext cx="1987497" cy="288000"/>
          </a:xfrm>
          <a:prstGeom prst="rect">
            <a:avLst/>
          </a:prstGeom>
        </p:spPr>
        <p:txBody>
          <a:bodyPr vert="horz" lIns="98694" tIns="49347" rIns="98694" bIns="49347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+mn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9524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5_CONTENT SLIDE W/O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-1"/>
            <a:ext cx="1352549" cy="828000"/>
          </a:xfrm>
          <a:prstGeom prst="rect">
            <a:avLst/>
          </a:prstGeom>
          <a:solidFill>
            <a:srgbClr val="36A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7199675"/>
            <a:ext cx="10691811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5903" y="-1"/>
            <a:ext cx="9000000" cy="82800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lnSpc>
                <a:spcPct val="100000"/>
              </a:lnSpc>
              <a:defRPr sz="2200" b="1">
                <a:solidFill>
                  <a:srgbClr val="008AB0"/>
                </a:solidFill>
                <a:latin typeface="+mn-lt"/>
                <a:ea typeface="Open Sans"/>
                <a:cs typeface="Open Sans"/>
              </a:defRPr>
            </a:lvl1pPr>
          </a:lstStyle>
          <a:p>
            <a:r>
              <a:rPr lang="fr-FR" dirty="0"/>
              <a:t>Cliquez et </a:t>
            </a:r>
            <a:br>
              <a:rPr lang="fr-FR" dirty="0"/>
            </a:br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06" y="1152000"/>
            <a:ext cx="10080000" cy="4796544"/>
          </a:xfrm>
          <a:prstGeom prst="rect">
            <a:avLst/>
          </a:prstGeom>
        </p:spPr>
        <p:txBody>
          <a:bodyPr lIns="0" tIns="36000" rIns="0" bIns="36000"/>
          <a:lstStyle>
            <a:lvl1pPr marL="3603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A8CC"/>
              </a:buClr>
              <a:buFont typeface="Wingdings 2" panose="05020102010507070707" pitchFamily="18" charset="2"/>
              <a:buChar char=""/>
              <a:defRPr sz="1800">
                <a:solidFill>
                  <a:srgbClr val="36A8CC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719138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A8CC"/>
              </a:buClr>
              <a:buFontTx/>
              <a:buChar char="─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1001713" indent="-2825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A8CC"/>
              </a:buClr>
              <a:buSzPct val="60000"/>
              <a:buFont typeface="Wingdings" panose="05000000000000000000" pitchFamily="2" charset="2"/>
              <a:buChar char="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4398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A8CC"/>
              </a:buClr>
              <a:buFontTx/>
              <a:buChar char="─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803400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A8CC"/>
              </a:buClr>
              <a:buSzPct val="60000"/>
              <a:buFont typeface="Wingdings" panose="05000000000000000000" pitchFamily="2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" y="53999"/>
            <a:ext cx="1194353" cy="7200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3237" y="7235675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 anchorCtr="0"/>
          <a:lstStyle>
            <a:lvl1pPr algn="r">
              <a:defRPr sz="9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9DF8CC8-2FEE-4E40-BA58-422935C57357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cxnSp>
        <p:nvCxnSpPr>
          <p:cNvPr id="12" name="Elbow Connector 26"/>
          <p:cNvCxnSpPr/>
          <p:nvPr userDrawn="1"/>
        </p:nvCxnSpPr>
        <p:spPr bwMode="auto">
          <a:xfrm flipV="1">
            <a:off x="1343606" y="812767"/>
            <a:ext cx="9108000" cy="2532"/>
          </a:xfrm>
          <a:prstGeom prst="bentConnector3">
            <a:avLst>
              <a:gd name="adj1" fmla="val 50000"/>
            </a:avLst>
          </a:prstGeom>
          <a:ln w="28575">
            <a:solidFill>
              <a:srgbClr val="48A8CC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111373" y="7260917"/>
            <a:ext cx="2619585" cy="288000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fld id="{087FF6E9-1F58-BD4D-B3D9-0FBAE3FAAF14}" type="datetime5">
              <a:rPr lang="fr-FR" smtClean="0"/>
              <a:t>20-janv.-21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47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237" y="7235675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 anchorCtr="0"/>
          <a:lstStyle>
            <a:lvl1pPr algn="r">
              <a:defRPr sz="9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AFE026C-CB05-4EB7-978E-AC96CA42D76B}" type="slidenum">
              <a:rPr lang="en-US" smtClean="0"/>
              <a:pPr>
                <a:defRPr/>
              </a:pPr>
              <a:t>‹N°›</a:t>
            </a:fld>
            <a:fld id="{D9DF8CC8-2FEE-4E40-BA58-422935C57357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38" r:id="rId3"/>
    <p:sldLayoutId id="2147484137" r:id="rId4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859" kern="1200">
          <a:solidFill>
            <a:srgbClr val="F2F2F2"/>
          </a:solidFill>
          <a:latin typeface="Open Sans"/>
          <a:ea typeface="Open Sans"/>
          <a:cs typeface="Open San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rgbClr val="F2F2F2"/>
          </a:solidFill>
          <a:latin typeface="Open Sans Light" charset="0"/>
          <a:ea typeface="Open Sans Light" charset="0"/>
          <a:cs typeface="Open Sans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rgbClr val="F2F2F2"/>
          </a:solidFill>
          <a:latin typeface="Open Sans Light" charset="0"/>
          <a:ea typeface="Open Sans Light" charset="0"/>
          <a:cs typeface="Open Sans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rgbClr val="F2F2F2"/>
          </a:solidFill>
          <a:latin typeface="Open Sans Light" charset="0"/>
          <a:ea typeface="Open Sans Light" charset="0"/>
          <a:cs typeface="Open Sans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rgbClr val="F2F2F2"/>
          </a:solidFill>
          <a:latin typeface="Open Sans Light" charset="0"/>
          <a:ea typeface="Open Sans Light" charset="0"/>
          <a:cs typeface="Open Sans Light" charset="0"/>
        </a:defRPr>
      </a:lvl5pPr>
      <a:lvl6pPr marL="400964" algn="l" rtl="0" fontAlgn="base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rgbClr val="F2F2F2"/>
          </a:solidFill>
          <a:latin typeface="Open Sans Light" charset="0"/>
          <a:ea typeface="Open Sans Light" charset="0"/>
          <a:cs typeface="Open Sans Light" charset="0"/>
        </a:defRPr>
      </a:lvl6pPr>
      <a:lvl7pPr marL="801929" algn="l" rtl="0" fontAlgn="base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rgbClr val="F2F2F2"/>
          </a:solidFill>
          <a:latin typeface="Open Sans Light" charset="0"/>
          <a:ea typeface="Open Sans Light" charset="0"/>
          <a:cs typeface="Open Sans Light" charset="0"/>
        </a:defRPr>
      </a:lvl7pPr>
      <a:lvl8pPr marL="1202893" algn="l" rtl="0" fontAlgn="base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rgbClr val="F2F2F2"/>
          </a:solidFill>
          <a:latin typeface="Open Sans Light" charset="0"/>
          <a:ea typeface="Open Sans Light" charset="0"/>
          <a:cs typeface="Open Sans Light" charset="0"/>
        </a:defRPr>
      </a:lvl8pPr>
      <a:lvl9pPr marL="1603858" algn="l" rtl="0" fontAlgn="base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rgbClr val="F2F2F2"/>
          </a:solidFill>
          <a:latin typeface="Open Sans Light" charset="0"/>
          <a:ea typeface="Open Sans Light" charset="0"/>
          <a:cs typeface="Open Sans Light" charset="0"/>
        </a:defRPr>
      </a:lvl9pPr>
    </p:titleStyle>
    <p:bodyStyle>
      <a:lvl1pPr marL="200482" indent="-200482" algn="l" rtl="0" fontAlgn="base">
        <a:lnSpc>
          <a:spcPct val="90000"/>
        </a:lnSpc>
        <a:spcBef>
          <a:spcPts val="877"/>
        </a:spcBef>
        <a:spcAft>
          <a:spcPct val="0"/>
        </a:spcAft>
        <a:buFont typeface="Arial" charset="0"/>
        <a:buChar char="•"/>
        <a:defRPr sz="2456" kern="1200">
          <a:solidFill>
            <a:srgbClr val="F2F2F2"/>
          </a:solidFill>
          <a:latin typeface="Open Sans"/>
          <a:ea typeface="Open Sans"/>
          <a:cs typeface="Open Sans"/>
        </a:defRPr>
      </a:lvl1pPr>
      <a:lvl2pPr marL="601447" indent="-200482" algn="l" rtl="0" fontAlgn="base">
        <a:lnSpc>
          <a:spcPct val="90000"/>
        </a:lnSpc>
        <a:spcBef>
          <a:spcPts val="439"/>
        </a:spcBef>
        <a:spcAft>
          <a:spcPct val="0"/>
        </a:spcAft>
        <a:buFont typeface="Arial" charset="0"/>
        <a:buChar char="•"/>
        <a:defRPr sz="2105" kern="1200">
          <a:solidFill>
            <a:srgbClr val="F2F2F2"/>
          </a:solidFill>
          <a:latin typeface="Open Sans"/>
          <a:ea typeface="Open Sans"/>
          <a:cs typeface="Open Sans"/>
        </a:defRPr>
      </a:lvl2pPr>
      <a:lvl3pPr marL="1002411" indent="-200482" algn="l" rtl="0" fontAlgn="base">
        <a:lnSpc>
          <a:spcPct val="90000"/>
        </a:lnSpc>
        <a:spcBef>
          <a:spcPts val="439"/>
        </a:spcBef>
        <a:spcAft>
          <a:spcPct val="0"/>
        </a:spcAft>
        <a:buFont typeface="Arial" charset="0"/>
        <a:buChar char="•"/>
        <a:defRPr sz="1754" kern="1200">
          <a:solidFill>
            <a:srgbClr val="F2F2F2"/>
          </a:solidFill>
          <a:latin typeface="Open Sans"/>
          <a:ea typeface="Open Sans"/>
          <a:cs typeface="Open Sans"/>
        </a:defRPr>
      </a:lvl3pPr>
      <a:lvl4pPr marL="1403375" indent="-200482" algn="l" rtl="0" fontAlgn="base">
        <a:lnSpc>
          <a:spcPct val="90000"/>
        </a:lnSpc>
        <a:spcBef>
          <a:spcPts val="439"/>
        </a:spcBef>
        <a:spcAft>
          <a:spcPct val="0"/>
        </a:spcAft>
        <a:buFont typeface="Arial" charset="0"/>
        <a:buChar char="•"/>
        <a:defRPr kern="1200">
          <a:solidFill>
            <a:srgbClr val="F2F2F2"/>
          </a:solidFill>
          <a:latin typeface="Open Sans"/>
          <a:ea typeface="Open Sans"/>
          <a:cs typeface="Open Sans"/>
        </a:defRPr>
      </a:lvl4pPr>
      <a:lvl5pPr marL="1804340" indent="-200482" algn="l" rtl="0" fontAlgn="base">
        <a:lnSpc>
          <a:spcPct val="90000"/>
        </a:lnSpc>
        <a:spcBef>
          <a:spcPts val="439"/>
        </a:spcBef>
        <a:spcAft>
          <a:spcPct val="0"/>
        </a:spcAft>
        <a:buFont typeface="Arial" charset="0"/>
        <a:buChar char="•"/>
        <a:defRPr kern="1200">
          <a:solidFill>
            <a:srgbClr val="F2F2F2"/>
          </a:solidFill>
          <a:latin typeface="Open Sans"/>
          <a:ea typeface="Open Sans"/>
          <a:cs typeface="Open San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rct=j&amp;q=&amp;esrc=s&amp;source=images&amp;cd=&amp;cad=rja&amp;uact=8&amp;ved=0ahUKEwjF0cTQjrXSAhUG1xQKHQbCDCYQjRwIBw&amp;url=https://thenounproject.com/term/dna/96527/&amp;bvm=bv.148441817,d.ZGg&amp;psig=AFQjCNFFZxZi-sj1VR-AICsFU097hpZ7vw&amp;ust=1488451103455453" TargetMode="External"/><Relationship Id="rId13" Type="http://schemas.openxmlformats.org/officeDocument/2006/relationships/image" Target="../media/image25.png"/><Relationship Id="rId3" Type="http://schemas.openxmlformats.org/officeDocument/2006/relationships/hyperlink" Target="http://www.google.nl/url?sa=i&amp;rct=j&amp;q=&amp;esrc=s&amp;source=images&amp;cd=&amp;cad=rja&amp;uact=8&amp;ved=0ahUKEwiWn6jmgrXSAhUBrRQKHfSaCeoQjRwIBw&amp;url=http://www.orlandolaserengraving.com/capabilities.html&amp;bvm=bv.148441817,d.ZGg&amp;psig=AFQjCNEasq1AYwRjWFMiJKbfqAmfx0-pkg&amp;ust=1488447926517760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5F29-4B7A-0C4A-81BB-B84C8BB81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636" y="548054"/>
            <a:ext cx="9606539" cy="824816"/>
          </a:xfrm>
        </p:spPr>
        <p:txBody>
          <a:bodyPr/>
          <a:lstStyle/>
          <a:p>
            <a:pPr algn="ctr"/>
            <a:r>
              <a:rPr lang="en-FR" dirty="0">
                <a:solidFill>
                  <a:schemeClr val="bg1"/>
                </a:solidFill>
              </a:rPr>
              <a:t>Translational research on the human microbiome: </a:t>
            </a:r>
            <a:br>
              <a:rPr lang="en-FR" dirty="0">
                <a:solidFill>
                  <a:schemeClr val="bg1"/>
                </a:solidFill>
              </a:rPr>
            </a:br>
            <a:r>
              <a:rPr lang="en-FR" dirty="0">
                <a:solidFill>
                  <a:schemeClr val="bg1"/>
                </a:solidFill>
              </a:rPr>
              <a:t>opportunities and challenges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F80B7-56EC-3647-8F5E-887D58C0C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0" i="1" dirty="0">
                <a:solidFill>
                  <a:schemeClr val="bg1"/>
                </a:solidFill>
              </a:rPr>
              <a:t>Alexandre SIMON</a:t>
            </a:r>
          </a:p>
          <a:p>
            <a:r>
              <a:rPr lang="fr-FR" b="0" i="1" dirty="0">
                <a:solidFill>
                  <a:schemeClr val="bg1"/>
                </a:solidFill>
              </a:rPr>
              <a:t>IP Manager/European Patent Attorney</a:t>
            </a:r>
          </a:p>
          <a:p>
            <a:r>
              <a:rPr lang="fr-FR" b="0" i="1" dirty="0">
                <a:solidFill>
                  <a:schemeClr val="bg1"/>
                </a:solidFill>
              </a:rPr>
              <a:t>Enterome – Paris, France</a:t>
            </a:r>
            <a:endParaRPr lang="fr-FR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2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8084ED-1053-46A1-977D-7C7B99A2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Enterome at a </a:t>
            </a:r>
            <a:r>
              <a:rPr lang="fr-FR" dirty="0" err="1"/>
              <a:t>glance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BAD64D-E70C-4856-9E91-C8B64F8E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D9DF8CC8-2FEE-4E40-BA58-422935C5735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3F8AB7E-2FB2-47A2-A12E-0092BB1645DC}"/>
              </a:ext>
            </a:extLst>
          </p:cNvPr>
          <p:cNvCxnSpPr/>
          <p:nvPr/>
        </p:nvCxnSpPr>
        <p:spPr>
          <a:xfrm flipV="1">
            <a:off x="6642452" y="1035328"/>
            <a:ext cx="3638812" cy="1188027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FA5A5"/>
                </a:gs>
                <a:gs pos="74000">
                  <a:srgbClr val="36A8CC"/>
                </a:gs>
                <a:gs pos="97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DB1D2284-7634-4DD8-BBD0-6AA00FE734DB}"/>
              </a:ext>
            </a:extLst>
          </p:cNvPr>
          <p:cNvGrpSpPr/>
          <p:nvPr/>
        </p:nvGrpSpPr>
        <p:grpSpPr>
          <a:xfrm>
            <a:off x="6623705" y="1110374"/>
            <a:ext cx="3550504" cy="1173519"/>
            <a:chOff x="5829300" y="1668195"/>
            <a:chExt cx="4407754" cy="141164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C153CA4-EB85-4C85-B2A8-9E00B5A0B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9300" y="1668195"/>
              <a:ext cx="4407754" cy="141164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62FE9C-6AFF-4D3F-9A0A-5E7B6D8AE9AF}"/>
                </a:ext>
              </a:extLst>
            </p:cNvPr>
            <p:cNvSpPr/>
            <p:nvPr/>
          </p:nvSpPr>
          <p:spPr>
            <a:xfrm>
              <a:off x="7491293" y="2184668"/>
              <a:ext cx="1118252" cy="44427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noProof="1">
                  <a:solidFill>
                    <a:srgbClr val="00708E"/>
                  </a:solidFill>
                  <a:latin typeface="Calibri" panose="020F0502020204030204" pitchFamily="34" charset="0"/>
                  <a:ea typeface="Open Sans Light" panose="020B0306030504020204" pitchFamily="34" charset="0"/>
                  <a:cs typeface="Open Sans"/>
                </a:rPr>
                <a:t>IMMUNO</a:t>
              </a:r>
              <a:br>
                <a:rPr lang="en-US" sz="900" b="1" noProof="1">
                  <a:solidFill>
                    <a:srgbClr val="00708E"/>
                  </a:solidFill>
                  <a:latin typeface="Calibri" panose="020F0502020204030204" pitchFamily="34" charset="0"/>
                  <a:ea typeface="Open Sans Light" panose="020B0306030504020204" pitchFamily="34" charset="0"/>
                  <a:cs typeface="Open Sans"/>
                </a:rPr>
              </a:br>
              <a:r>
                <a:rPr lang="en-US" sz="900" b="1" noProof="1">
                  <a:solidFill>
                    <a:srgbClr val="00708E"/>
                  </a:solidFill>
                  <a:latin typeface="Calibri" panose="020F0502020204030204" pitchFamily="34" charset="0"/>
                  <a:ea typeface="Open Sans Light" panose="020B0306030504020204" pitchFamily="34" charset="0"/>
                  <a:cs typeface="Open Sans"/>
                </a:rPr>
                <a:t>ONCOLOGY</a:t>
              </a:r>
              <a:endParaRPr lang="en-US" sz="900" b="1" noProof="1">
                <a:solidFill>
                  <a:srgbClr val="00708E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54CE4A-C2F7-43B7-91A1-05EAE89A5BCF}"/>
                </a:ext>
              </a:extLst>
            </p:cNvPr>
            <p:cNvSpPr/>
            <p:nvPr/>
          </p:nvSpPr>
          <p:spPr>
            <a:xfrm>
              <a:off x="8869639" y="1699503"/>
              <a:ext cx="1240224" cy="1110689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Open Sans Light" panose="020B0306030504020204" pitchFamily="34" charset="0"/>
                  <a:cs typeface="Open Sans"/>
                </a:rPr>
                <a:t>POTENTIAL </a:t>
              </a:r>
              <a:r>
                <a:rPr lang="en-US" sz="9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 INDICATIONS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FOOD ALLERGIES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METABOLISM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NEURO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791ABE-EBB4-473F-9AD9-013DD1E8F9F8}"/>
                </a:ext>
              </a:extLst>
            </p:cNvPr>
            <p:cNvSpPr/>
            <p:nvPr/>
          </p:nvSpPr>
          <p:spPr>
            <a:xfrm>
              <a:off x="5954433" y="2434539"/>
              <a:ext cx="1278373" cy="444275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noProof="1">
                  <a:solidFill>
                    <a:srgbClr val="0FA5A5"/>
                  </a:solidFill>
                  <a:latin typeface="Calibri" panose="020F0502020204030204" pitchFamily="34" charset="0"/>
                  <a:ea typeface="Open Sans Light" panose="020B0306030504020204" pitchFamily="34" charset="0"/>
                  <a:cs typeface="Open Sans"/>
                </a:rPr>
                <a:t> </a:t>
              </a:r>
              <a:r>
                <a:rPr lang="en-US" sz="900" b="1" noProof="1">
                  <a:solidFill>
                    <a:srgbClr val="0FA5A5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INFLAMMATORY BOWEL DISEASES</a:t>
              </a:r>
            </a:p>
          </p:txBody>
        </p:sp>
      </p:grp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044DF15-9415-4956-A833-0C164AD7895B}"/>
              </a:ext>
            </a:extLst>
          </p:cNvPr>
          <p:cNvCxnSpPr/>
          <p:nvPr/>
        </p:nvCxnSpPr>
        <p:spPr>
          <a:xfrm flipH="1" flipV="1">
            <a:off x="2531440" y="3790966"/>
            <a:ext cx="3551825" cy="1510546"/>
          </a:xfrm>
          <a:prstGeom prst="line">
            <a:avLst/>
          </a:prstGeom>
          <a:ln w="28575">
            <a:gradFill flip="none" rotWithShape="1">
              <a:gsLst>
                <a:gs pos="100000">
                  <a:srgbClr val="00B0F0"/>
                </a:gs>
                <a:gs pos="2000">
                  <a:schemeClr val="bg1"/>
                </a:gs>
                <a:gs pos="39000">
                  <a:srgbClr val="57CCC6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C5FC307-D2E2-48C7-AF48-74B642D1A8B2}"/>
              </a:ext>
            </a:extLst>
          </p:cNvPr>
          <p:cNvCxnSpPr/>
          <p:nvPr/>
        </p:nvCxnSpPr>
        <p:spPr>
          <a:xfrm flipH="1" flipV="1">
            <a:off x="2142571" y="3608408"/>
            <a:ext cx="3973350" cy="16704"/>
          </a:xfrm>
          <a:prstGeom prst="line">
            <a:avLst/>
          </a:prstGeom>
          <a:ln w="28575">
            <a:gradFill flip="none" rotWithShape="1">
              <a:gsLst>
                <a:gs pos="100000">
                  <a:srgbClr val="00B0F0"/>
                </a:gs>
                <a:gs pos="2000">
                  <a:schemeClr val="bg1"/>
                </a:gs>
                <a:gs pos="39000">
                  <a:srgbClr val="57CCC6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6B2F4B7-26FE-4B2D-ABE7-280B8702452D}"/>
              </a:ext>
            </a:extLst>
          </p:cNvPr>
          <p:cNvCxnSpPr/>
          <p:nvPr/>
        </p:nvCxnSpPr>
        <p:spPr>
          <a:xfrm flipH="1">
            <a:off x="2287755" y="1970483"/>
            <a:ext cx="3817280" cy="1783984"/>
          </a:xfrm>
          <a:prstGeom prst="line">
            <a:avLst/>
          </a:prstGeom>
          <a:ln w="28575">
            <a:gradFill flip="none" rotWithShape="1">
              <a:gsLst>
                <a:gs pos="100000">
                  <a:srgbClr val="00B0F0"/>
                </a:gs>
                <a:gs pos="2000">
                  <a:schemeClr val="bg1"/>
                </a:gs>
                <a:gs pos="39000">
                  <a:srgbClr val="57CCC6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F0FF15AA-7A10-4118-99EB-538DC73DE9EF}"/>
              </a:ext>
            </a:extLst>
          </p:cNvPr>
          <p:cNvSpPr/>
          <p:nvPr/>
        </p:nvSpPr>
        <p:spPr>
          <a:xfrm>
            <a:off x="70508" y="1459339"/>
            <a:ext cx="4356013" cy="4406535"/>
          </a:xfrm>
          <a:prstGeom prst="ellipse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92000">
                <a:srgbClr val="00B0C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FAE96E4E-0622-43E7-BDF6-70E0A3BE1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843" y="5361752"/>
            <a:ext cx="1163328" cy="70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B4A18AD9-9477-4B40-927C-D59DE01C0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7467" y="6026043"/>
            <a:ext cx="886231" cy="34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enterome.fr/site/wp-content/uploads/2015/10/hflc.jpg">
            <a:extLst>
              <a:ext uri="{FF2B5EF4-FFF2-40B4-BE49-F238E27FC236}">
                <a16:creationId xmlns:a16="http://schemas.microsoft.com/office/drawing/2014/main" id="{7AAC263E-3653-4363-ABE3-F2C69C05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80" y="5446892"/>
            <a:ext cx="518122" cy="5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E4A365E-A58A-406E-B15A-0D7367FBB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88" y="5394619"/>
            <a:ext cx="406766" cy="439114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0BFEBA5-F6E7-4785-9E7E-E49FDA96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899" y="3024408"/>
            <a:ext cx="2793222" cy="221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  <a:noAutofit/>
          </a:bodyPr>
          <a:lstStyle/>
          <a:p>
            <a:pPr marL="266700" indent="-177800">
              <a:spcAft>
                <a:spcPts val="1200"/>
              </a:spcAft>
            </a:pPr>
            <a:r>
              <a:rPr lang="en-US" sz="1300" dirty="0">
                <a:solidFill>
                  <a:srgbClr val="00708E"/>
                </a:solidFill>
              </a:rPr>
              <a:t>56 employees</a:t>
            </a:r>
          </a:p>
          <a:p>
            <a:pPr marL="266700" indent="-177800">
              <a:spcAft>
                <a:spcPts val="1200"/>
              </a:spcAft>
            </a:pPr>
            <a:r>
              <a:rPr lang="en-US" sz="1300" dirty="0">
                <a:solidFill>
                  <a:srgbClr val="00708E"/>
                </a:solidFill>
                <a:ea typeface="Open Sans Light" charset="0"/>
              </a:rPr>
              <a:t>Inception 2012</a:t>
            </a:r>
            <a:endParaRPr lang="en-US" sz="1300" i="1" dirty="0">
              <a:solidFill>
                <a:srgbClr val="00708E"/>
              </a:solidFill>
              <a:ea typeface="Open Sans Light" charset="0"/>
            </a:endParaRPr>
          </a:p>
          <a:p>
            <a:pPr marL="266700" indent="-177800">
              <a:spcAft>
                <a:spcPts val="1200"/>
              </a:spcAft>
            </a:pPr>
            <a:r>
              <a:rPr lang="en-US" sz="1300" dirty="0">
                <a:solidFill>
                  <a:srgbClr val="00708E"/>
                </a:solidFill>
                <a:ea typeface="Open Sans Light" charset="0"/>
              </a:rPr>
              <a:t>Pioneer in the development of microbiome-related therapeutic solutions</a:t>
            </a:r>
          </a:p>
          <a:p>
            <a:pPr marL="266700" indent="-177800">
              <a:spcAft>
                <a:spcPts val="1200"/>
              </a:spcAft>
            </a:pPr>
            <a:r>
              <a:rPr lang="en-US" sz="1300" dirty="0">
                <a:solidFill>
                  <a:srgbClr val="00708E"/>
                </a:solidFill>
                <a:ea typeface="Open Sans Light" charset="0"/>
                <a:sym typeface="Symbol"/>
              </a:rPr>
              <a:t>2 complementary platforms identifying gut microbiome changes involved in disease development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5B9C729D-25F1-47AC-A06A-76BF3B8E3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03" y="3503090"/>
            <a:ext cx="725309" cy="24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9FCEA804-6650-49E0-935D-C2C07B2C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99" y="3534343"/>
            <a:ext cx="1246581" cy="2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arenthèse fermante 25">
            <a:extLst>
              <a:ext uri="{FF2B5EF4-FFF2-40B4-BE49-F238E27FC236}">
                <a16:creationId xmlns:a16="http://schemas.microsoft.com/office/drawing/2014/main" id="{56BE3FBE-3B7B-477D-AAD8-4BA72E5FD99B}"/>
              </a:ext>
            </a:extLst>
          </p:cNvPr>
          <p:cNvSpPr/>
          <p:nvPr/>
        </p:nvSpPr>
        <p:spPr>
          <a:xfrm rot="16200000">
            <a:off x="7781752" y="2259733"/>
            <a:ext cx="144000" cy="2448000"/>
          </a:xfrm>
          <a:prstGeom prst="rightBracket">
            <a:avLst>
              <a:gd name="adj" fmla="val 37019"/>
            </a:avLst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6BB52C-D360-4F71-9455-C4D643151641}"/>
              </a:ext>
            </a:extLst>
          </p:cNvPr>
          <p:cNvSpPr/>
          <p:nvPr/>
        </p:nvSpPr>
        <p:spPr>
          <a:xfrm>
            <a:off x="7337394" y="3133638"/>
            <a:ext cx="921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noProof="1">
                <a:solidFill>
                  <a:srgbClr val="0FA5A5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"/>
              </a:rPr>
              <a:t> </a:t>
            </a:r>
            <a:r>
              <a:rPr lang="en-US" sz="900" b="1" noProof="1">
                <a:solidFill>
                  <a:srgbClr val="0FA5A5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DA6B8E-7A6D-4CD2-B7A1-97BB406051F2}"/>
              </a:ext>
            </a:extLst>
          </p:cNvPr>
          <p:cNvSpPr/>
          <p:nvPr/>
        </p:nvSpPr>
        <p:spPr>
          <a:xfrm>
            <a:off x="9117819" y="3156835"/>
            <a:ext cx="1360616" cy="2308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noProof="1">
                <a:solidFill>
                  <a:srgbClr val="00708E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"/>
              </a:rPr>
              <a:t>IMMUNO-ONCOLOGY</a:t>
            </a:r>
            <a:endParaRPr lang="en-US" sz="900" b="1" noProof="1">
              <a:solidFill>
                <a:srgbClr val="00708E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30FDF663-62E8-4E26-B443-60CFEB47E8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88" y="1755113"/>
            <a:ext cx="2170444" cy="126509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476B6E1-DA86-4FFD-9426-01EDD72EBB4F}"/>
              </a:ext>
            </a:extLst>
          </p:cNvPr>
          <p:cNvSpPr/>
          <p:nvPr/>
        </p:nvSpPr>
        <p:spPr>
          <a:xfrm rot="20095309">
            <a:off x="4266027" y="2076830"/>
            <a:ext cx="176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D95D11"/>
                </a:solidFill>
                <a:latin typeface="+mn-lt"/>
              </a:rPr>
              <a:t>Therapeutic potential</a:t>
            </a:r>
            <a:endParaRPr lang="fr-FR" sz="1400" dirty="0">
              <a:solidFill>
                <a:srgbClr val="D95D11"/>
              </a:solidFill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025920-5F57-4485-AD2C-36D30F8B0677}"/>
              </a:ext>
            </a:extLst>
          </p:cNvPr>
          <p:cNvSpPr/>
          <p:nvPr/>
        </p:nvSpPr>
        <p:spPr>
          <a:xfrm>
            <a:off x="4463936" y="3258526"/>
            <a:ext cx="1781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D95D11"/>
                </a:solidFill>
                <a:latin typeface="+mn-lt"/>
              </a:rPr>
              <a:t>Strategic partnerships</a:t>
            </a:r>
            <a:endParaRPr lang="fr-FR" sz="1400" dirty="0">
              <a:solidFill>
                <a:srgbClr val="D95D1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C72960-67A0-488C-8A6B-2E097D18DEB2}"/>
              </a:ext>
            </a:extLst>
          </p:cNvPr>
          <p:cNvSpPr/>
          <p:nvPr/>
        </p:nvSpPr>
        <p:spPr>
          <a:xfrm rot="1186737">
            <a:off x="4606376" y="4559270"/>
            <a:ext cx="1142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D95D11"/>
                </a:solidFill>
                <a:latin typeface="+mn-lt"/>
              </a:rPr>
              <a:t>Shareholders</a:t>
            </a:r>
            <a:endParaRPr lang="fr-FR" sz="1400" dirty="0">
              <a:solidFill>
                <a:srgbClr val="D95D11"/>
              </a:solidFill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0A03F9-F19C-42FA-B9ED-846F755ABB5B}"/>
              </a:ext>
            </a:extLst>
          </p:cNvPr>
          <p:cNvSpPr/>
          <p:nvPr/>
        </p:nvSpPr>
        <p:spPr>
          <a:xfrm>
            <a:off x="7675141" y="5065391"/>
            <a:ext cx="1474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8AB0"/>
                </a:solidFill>
                <a:latin typeface="+mn-lt"/>
              </a:rPr>
              <a:t>Existing Investors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E3F46B6-CD5B-49CD-887D-772AE3DC597D}"/>
              </a:ext>
            </a:extLst>
          </p:cNvPr>
          <p:cNvSpPr/>
          <p:nvPr/>
        </p:nvSpPr>
        <p:spPr>
          <a:xfrm>
            <a:off x="7161653" y="1543188"/>
            <a:ext cx="180000" cy="1800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5286BD1-EBFB-435E-A728-49A2EBCABD1D}"/>
              </a:ext>
            </a:extLst>
          </p:cNvPr>
          <p:cNvSpPr/>
          <p:nvPr/>
        </p:nvSpPr>
        <p:spPr>
          <a:xfrm>
            <a:off x="8322845" y="1148211"/>
            <a:ext cx="180000" cy="1800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2F2A967-620F-4944-9770-16A75F9DE36E}"/>
              </a:ext>
            </a:extLst>
          </p:cNvPr>
          <p:cNvSpPr/>
          <p:nvPr/>
        </p:nvSpPr>
        <p:spPr>
          <a:xfrm>
            <a:off x="9482246" y="910010"/>
            <a:ext cx="180000" cy="1800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pic>
        <p:nvPicPr>
          <p:cNvPr id="46" name="Image 5">
            <a:extLst>
              <a:ext uri="{FF2B5EF4-FFF2-40B4-BE49-F238E27FC236}">
                <a16:creationId xmlns:a16="http://schemas.microsoft.com/office/drawing/2014/main" id="{B56E5C7E-A365-4D31-9CF5-8F0D4B32635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78" y="6042043"/>
            <a:ext cx="1260996" cy="290848"/>
          </a:xfrm>
          <a:prstGeom prst="rect">
            <a:avLst/>
          </a:prstGeom>
        </p:spPr>
      </p:pic>
      <p:pic>
        <p:nvPicPr>
          <p:cNvPr id="47" name="Picture 2" descr="Image result for nestle health science">
            <a:extLst>
              <a:ext uri="{FF2B5EF4-FFF2-40B4-BE49-F238E27FC236}">
                <a16:creationId xmlns:a16="http://schemas.microsoft.com/office/drawing/2014/main" id="{9FE3FCFE-818E-4429-B2D4-F5898565C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0161" y="5520454"/>
            <a:ext cx="1510518" cy="3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mage result for takeda logo">
            <a:extLst>
              <a:ext uri="{FF2B5EF4-FFF2-40B4-BE49-F238E27FC236}">
                <a16:creationId xmlns:a16="http://schemas.microsoft.com/office/drawing/2014/main" id="{0FAB3B75-DDC9-499D-A128-86BEAA9E0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493" y="5999128"/>
            <a:ext cx="576553" cy="2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4AFB4801-F79E-46F9-8BDE-E240467D9152}"/>
              </a:ext>
            </a:extLst>
          </p:cNvPr>
          <p:cNvSpPr txBox="1"/>
          <p:nvPr/>
        </p:nvSpPr>
        <p:spPr>
          <a:xfrm>
            <a:off x="1020640" y="6694719"/>
            <a:ext cx="867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97E9A"/>
                </a:solidFill>
                <a:latin typeface="+mn-lt"/>
              </a:rPr>
              <a:t>A </a:t>
            </a:r>
            <a:r>
              <a:rPr lang="fr-FR" b="1" dirty="0" err="1">
                <a:solidFill>
                  <a:srgbClr val="197E9A"/>
                </a:solidFill>
                <a:latin typeface="+mn-lt"/>
              </a:rPr>
              <a:t>clinical</a:t>
            </a:r>
            <a:r>
              <a:rPr lang="fr-FR" b="1" dirty="0">
                <a:solidFill>
                  <a:srgbClr val="197E9A"/>
                </a:solidFill>
                <a:latin typeface="+mn-lt"/>
              </a:rPr>
              <a:t> stage microbiome </a:t>
            </a:r>
            <a:r>
              <a:rPr lang="fr-FR" b="1" dirty="0" err="1">
                <a:solidFill>
                  <a:srgbClr val="197E9A"/>
                </a:solidFill>
                <a:latin typeface="+mn-lt"/>
              </a:rPr>
              <a:t>company</a:t>
            </a:r>
            <a:r>
              <a:rPr lang="fr-FR" b="1" dirty="0">
                <a:solidFill>
                  <a:srgbClr val="197E9A"/>
                </a:solidFill>
                <a:latin typeface="+mn-lt"/>
              </a:rPr>
              <a:t> </a:t>
            </a:r>
            <a:r>
              <a:rPr lang="fr-FR" b="1" dirty="0" err="1">
                <a:solidFill>
                  <a:srgbClr val="197E9A"/>
                </a:solidFill>
                <a:latin typeface="+mn-lt"/>
              </a:rPr>
              <a:t>supported</a:t>
            </a:r>
            <a:r>
              <a:rPr lang="fr-FR" b="1" dirty="0">
                <a:solidFill>
                  <a:srgbClr val="197E9A"/>
                </a:solidFill>
                <a:latin typeface="+mn-lt"/>
              </a:rPr>
              <a:t> by </a:t>
            </a:r>
            <a:r>
              <a:rPr lang="fr-FR" b="1" dirty="0" err="1">
                <a:solidFill>
                  <a:srgbClr val="197E9A"/>
                </a:solidFill>
                <a:latin typeface="+mn-lt"/>
              </a:rPr>
              <a:t>recognized</a:t>
            </a:r>
            <a:r>
              <a:rPr lang="fr-FR" b="1" dirty="0">
                <a:solidFill>
                  <a:srgbClr val="197E9A"/>
                </a:solidFill>
                <a:latin typeface="+mn-lt"/>
              </a:rPr>
              <a:t> </a:t>
            </a:r>
            <a:r>
              <a:rPr lang="fr-FR" b="1" dirty="0" err="1">
                <a:solidFill>
                  <a:srgbClr val="197E9A"/>
                </a:solidFill>
                <a:latin typeface="+mn-lt"/>
              </a:rPr>
              <a:t>partners</a:t>
            </a:r>
            <a:r>
              <a:rPr lang="fr-FR" b="1" dirty="0">
                <a:solidFill>
                  <a:srgbClr val="197E9A"/>
                </a:solidFill>
                <a:latin typeface="+mn-lt"/>
              </a:rPr>
              <a:t> and </a:t>
            </a:r>
            <a:r>
              <a:rPr lang="fr-FR" b="1" dirty="0" err="1">
                <a:solidFill>
                  <a:srgbClr val="197E9A"/>
                </a:solidFill>
                <a:latin typeface="+mn-lt"/>
              </a:rPr>
              <a:t>shareholders</a:t>
            </a:r>
            <a:endParaRPr lang="fr-FR" b="1" dirty="0">
              <a:solidFill>
                <a:srgbClr val="197E9A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D24039-2BE7-457F-A535-1F7FF89DB7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1437" y="3387667"/>
            <a:ext cx="965467" cy="50657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C336C25-B1A6-4E51-97EA-1AEB2D9367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14258" y="6015016"/>
            <a:ext cx="965467" cy="5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A3274-E009-384B-89B7-88848B1B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D9DF8CC8-2FEE-4E40-BA58-422935C5735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EA4718B0-EC2A-C841-8BDE-AEF3595E65F5}"/>
              </a:ext>
            </a:extLst>
          </p:cNvPr>
          <p:cNvSpPr txBox="1">
            <a:spLocks/>
          </p:cNvSpPr>
          <p:nvPr/>
        </p:nvSpPr>
        <p:spPr>
          <a:xfrm>
            <a:off x="9943237" y="7235675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b="1" kern="1200" smtClean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/>
              <a:t>Page </a:t>
            </a:r>
            <a:fld id="{D9DF8CC8-2FEE-4E40-BA58-422935C5735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B36E63-1233-5D46-ADD5-ACB39B67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903" y="-1"/>
            <a:ext cx="9000000" cy="828000"/>
          </a:xfrm>
        </p:spPr>
        <p:txBody>
          <a:bodyPr/>
          <a:lstStyle/>
          <a:p>
            <a:r>
              <a:rPr lang="en-GB" dirty="0"/>
              <a:t>Enterome Validated Approach to Innovation in New Therapies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60412616-8C8F-4048-B951-AB550707739B}"/>
              </a:ext>
            </a:extLst>
          </p:cNvPr>
          <p:cNvSpPr/>
          <p:nvPr/>
        </p:nvSpPr>
        <p:spPr>
          <a:xfrm flipV="1">
            <a:off x="7364356" y="3305924"/>
            <a:ext cx="2235257" cy="2154554"/>
          </a:xfrm>
          <a:prstGeom prst="arc">
            <a:avLst>
              <a:gd name="adj1" fmla="val 15962881"/>
              <a:gd name="adj2" fmla="val 5382962"/>
            </a:avLst>
          </a:prstGeom>
          <a:ln w="28575">
            <a:solidFill>
              <a:srgbClr val="36A8CC"/>
            </a:solidFill>
            <a:prstDash val="sysDash"/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579">
            <a:extLst>
              <a:ext uri="{FF2B5EF4-FFF2-40B4-BE49-F238E27FC236}">
                <a16:creationId xmlns:a16="http://schemas.microsoft.com/office/drawing/2014/main" id="{ED4A2D79-7873-084E-B935-C27FE4FACAC6}"/>
              </a:ext>
            </a:extLst>
          </p:cNvPr>
          <p:cNvCxnSpPr>
            <a:cxnSpLocks/>
          </p:cNvCxnSpPr>
          <p:nvPr/>
        </p:nvCxnSpPr>
        <p:spPr>
          <a:xfrm flipV="1">
            <a:off x="6369258" y="5460478"/>
            <a:ext cx="1908000" cy="1"/>
          </a:xfrm>
          <a:prstGeom prst="line">
            <a:avLst/>
          </a:prstGeom>
          <a:ln w="28575">
            <a:solidFill>
              <a:srgbClr val="36A8CC"/>
            </a:solidFill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580">
            <a:extLst>
              <a:ext uri="{FF2B5EF4-FFF2-40B4-BE49-F238E27FC236}">
                <a16:creationId xmlns:a16="http://schemas.microsoft.com/office/drawing/2014/main" id="{F655F7DC-4951-CE41-B124-315EFBC7CB40}"/>
              </a:ext>
            </a:extLst>
          </p:cNvPr>
          <p:cNvCxnSpPr>
            <a:cxnSpLocks/>
          </p:cNvCxnSpPr>
          <p:nvPr/>
        </p:nvCxnSpPr>
        <p:spPr>
          <a:xfrm>
            <a:off x="1374010" y="5472999"/>
            <a:ext cx="2578600" cy="0"/>
          </a:xfrm>
          <a:prstGeom prst="line">
            <a:avLst/>
          </a:prstGeom>
          <a:ln w="28575">
            <a:solidFill>
              <a:srgbClr val="36A8CC"/>
            </a:solidFill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7">
            <a:extLst>
              <a:ext uri="{FF2B5EF4-FFF2-40B4-BE49-F238E27FC236}">
                <a16:creationId xmlns:a16="http://schemas.microsoft.com/office/drawing/2014/main" id="{8535B19F-2826-D74E-9720-65E868290FCD}"/>
              </a:ext>
            </a:extLst>
          </p:cNvPr>
          <p:cNvSpPr txBox="1"/>
          <p:nvPr/>
        </p:nvSpPr>
        <p:spPr>
          <a:xfrm>
            <a:off x="9492118" y="4061121"/>
            <a:ext cx="133235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b="1" i="1" cap="all" dirty="0">
                <a:solidFill>
                  <a:srgbClr val="D95D11"/>
                </a:solidFill>
                <a:latin typeface="+mn-lt"/>
                <a:ea typeface="Open Sans Light" charset="0"/>
              </a:rPr>
              <a:t>FUNCTIONAL</a:t>
            </a:r>
          </a:p>
          <a:p>
            <a:pPr algn="ctr">
              <a:lnSpc>
                <a:spcPct val="120000"/>
              </a:lnSpc>
            </a:pPr>
            <a:r>
              <a:rPr lang="en-US" sz="1100" b="1" i="1" cap="all" dirty="0">
                <a:solidFill>
                  <a:srgbClr val="D95D11"/>
                </a:solidFill>
                <a:latin typeface="+mn-lt"/>
                <a:ea typeface="Open Sans Light" charset="0"/>
              </a:rPr>
              <a:t>metagenomics</a:t>
            </a:r>
            <a:endParaRPr lang="en-US" sz="1100" i="1" cap="all" dirty="0">
              <a:solidFill>
                <a:srgbClr val="D95D11"/>
              </a:solidFill>
              <a:latin typeface="+mn-lt"/>
              <a:ea typeface="Open Sans Light" charset="0"/>
            </a:endParaRPr>
          </a:p>
        </p:txBody>
      </p:sp>
      <p:grpSp>
        <p:nvGrpSpPr>
          <p:cNvPr id="14" name="Group 885">
            <a:extLst>
              <a:ext uri="{FF2B5EF4-FFF2-40B4-BE49-F238E27FC236}">
                <a16:creationId xmlns:a16="http://schemas.microsoft.com/office/drawing/2014/main" id="{0F3576E5-8CCA-F240-BC56-F4A26195E65B}"/>
              </a:ext>
            </a:extLst>
          </p:cNvPr>
          <p:cNvGrpSpPr/>
          <p:nvPr/>
        </p:nvGrpSpPr>
        <p:grpSpPr>
          <a:xfrm>
            <a:off x="6914075" y="5121810"/>
            <a:ext cx="624154" cy="635797"/>
            <a:chOff x="1740220" y="1850491"/>
            <a:chExt cx="1111738" cy="961829"/>
          </a:xfrm>
        </p:grpSpPr>
        <p:sp>
          <p:nvSpPr>
            <p:cNvPr id="15" name="Oval 886">
              <a:extLst>
                <a:ext uri="{FF2B5EF4-FFF2-40B4-BE49-F238E27FC236}">
                  <a16:creationId xmlns:a16="http://schemas.microsoft.com/office/drawing/2014/main" id="{8BCE87DA-E040-9D41-9E2A-EA0CCB5B34E7}"/>
                </a:ext>
              </a:extLst>
            </p:cNvPr>
            <p:cNvSpPr/>
            <p:nvPr/>
          </p:nvSpPr>
          <p:spPr>
            <a:xfrm>
              <a:off x="1740220" y="1850491"/>
              <a:ext cx="1111738" cy="9618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6" name="Group 887">
              <a:extLst>
                <a:ext uri="{FF2B5EF4-FFF2-40B4-BE49-F238E27FC236}">
                  <a16:creationId xmlns:a16="http://schemas.microsoft.com/office/drawing/2014/main" id="{60570A0E-E527-5842-BCC9-7DE0E5304D35}"/>
                </a:ext>
              </a:extLst>
            </p:cNvPr>
            <p:cNvGrpSpPr>
              <a:grpSpLocks noChangeAspect="1"/>
            </p:cNvGrpSpPr>
            <p:nvPr/>
          </p:nvGrpSpPr>
          <p:grpSpPr>
            <a:xfrm rot="1400020">
              <a:off x="1899898" y="2278429"/>
              <a:ext cx="218281" cy="105951"/>
              <a:chOff x="8905875" y="1946452"/>
              <a:chExt cx="436562" cy="211901"/>
            </a:xfrm>
          </p:grpSpPr>
          <p:sp>
            <p:nvSpPr>
              <p:cNvPr id="38" name="Flowchart: Terminator 909">
                <a:extLst>
                  <a:ext uri="{FF2B5EF4-FFF2-40B4-BE49-F238E27FC236}">
                    <a16:creationId xmlns:a16="http://schemas.microsoft.com/office/drawing/2014/main" id="{417A3F85-5C2D-4141-9138-1BA7783AB7EA}"/>
                  </a:ext>
                </a:extLst>
              </p:cNvPr>
              <p:cNvSpPr/>
              <p:nvPr/>
            </p:nvSpPr>
            <p:spPr>
              <a:xfrm>
                <a:off x="8905875" y="1946452"/>
                <a:ext cx="436562" cy="211901"/>
              </a:xfrm>
              <a:prstGeom prst="flowChartTerminator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Flowchart: Terminator 910">
                <a:extLst>
                  <a:ext uri="{FF2B5EF4-FFF2-40B4-BE49-F238E27FC236}">
                    <a16:creationId xmlns:a16="http://schemas.microsoft.com/office/drawing/2014/main" id="{5FF89852-7CDC-1E40-AD11-2BF25D7595E3}"/>
                  </a:ext>
                </a:extLst>
              </p:cNvPr>
              <p:cNvSpPr/>
              <p:nvPr/>
            </p:nvSpPr>
            <p:spPr>
              <a:xfrm>
                <a:off x="8963290" y="1999427"/>
                <a:ext cx="321733" cy="105950"/>
              </a:xfrm>
              <a:prstGeom prst="flowChartTerminator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7" name="Group 888">
              <a:extLst>
                <a:ext uri="{FF2B5EF4-FFF2-40B4-BE49-F238E27FC236}">
                  <a16:creationId xmlns:a16="http://schemas.microsoft.com/office/drawing/2014/main" id="{6FC987FB-FA39-AB4B-8299-0B8148F5FC53}"/>
                </a:ext>
              </a:extLst>
            </p:cNvPr>
            <p:cNvGrpSpPr>
              <a:grpSpLocks noChangeAspect="1"/>
            </p:cNvGrpSpPr>
            <p:nvPr/>
          </p:nvGrpSpPr>
          <p:grpSpPr>
            <a:xfrm rot="1400020">
              <a:off x="2186948" y="2213161"/>
              <a:ext cx="218281" cy="105951"/>
              <a:chOff x="8905875" y="1946452"/>
              <a:chExt cx="436562" cy="211901"/>
            </a:xfrm>
          </p:grpSpPr>
          <p:sp>
            <p:nvSpPr>
              <p:cNvPr id="36" name="Flowchart: Terminator 907">
                <a:extLst>
                  <a:ext uri="{FF2B5EF4-FFF2-40B4-BE49-F238E27FC236}">
                    <a16:creationId xmlns:a16="http://schemas.microsoft.com/office/drawing/2014/main" id="{10F1E34C-0B0C-A046-B3CA-E1E7244CAE07}"/>
                  </a:ext>
                </a:extLst>
              </p:cNvPr>
              <p:cNvSpPr/>
              <p:nvPr/>
            </p:nvSpPr>
            <p:spPr>
              <a:xfrm>
                <a:off x="8905875" y="1946452"/>
                <a:ext cx="436562" cy="211901"/>
              </a:xfrm>
              <a:prstGeom prst="flowChartTerminator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Flowchart: Terminator 908">
                <a:extLst>
                  <a:ext uri="{FF2B5EF4-FFF2-40B4-BE49-F238E27FC236}">
                    <a16:creationId xmlns:a16="http://schemas.microsoft.com/office/drawing/2014/main" id="{D5843DAF-2BB5-AD42-AD9C-B071271051EB}"/>
                  </a:ext>
                </a:extLst>
              </p:cNvPr>
              <p:cNvSpPr/>
              <p:nvPr/>
            </p:nvSpPr>
            <p:spPr>
              <a:xfrm>
                <a:off x="8963290" y="1999427"/>
                <a:ext cx="321733" cy="105950"/>
              </a:xfrm>
              <a:prstGeom prst="flowChartTerminator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" name="Group 889">
              <a:extLst>
                <a:ext uri="{FF2B5EF4-FFF2-40B4-BE49-F238E27FC236}">
                  <a16:creationId xmlns:a16="http://schemas.microsoft.com/office/drawing/2014/main" id="{29A04F2D-1B01-9E4C-A996-5D4AD75EA036}"/>
                </a:ext>
              </a:extLst>
            </p:cNvPr>
            <p:cNvGrpSpPr>
              <a:grpSpLocks noChangeAspect="1"/>
            </p:cNvGrpSpPr>
            <p:nvPr/>
          </p:nvGrpSpPr>
          <p:grpSpPr>
            <a:xfrm rot="20381330">
              <a:off x="2443461" y="2524542"/>
              <a:ext cx="218281" cy="105951"/>
              <a:chOff x="8905875" y="1946452"/>
              <a:chExt cx="436562" cy="211901"/>
            </a:xfrm>
          </p:grpSpPr>
          <p:sp>
            <p:nvSpPr>
              <p:cNvPr id="34" name="Flowchart: Terminator 905">
                <a:extLst>
                  <a:ext uri="{FF2B5EF4-FFF2-40B4-BE49-F238E27FC236}">
                    <a16:creationId xmlns:a16="http://schemas.microsoft.com/office/drawing/2014/main" id="{C4C45F77-7201-AA44-A72D-B0AC6E825417}"/>
                  </a:ext>
                </a:extLst>
              </p:cNvPr>
              <p:cNvSpPr/>
              <p:nvPr/>
            </p:nvSpPr>
            <p:spPr>
              <a:xfrm>
                <a:off x="8905875" y="1946452"/>
                <a:ext cx="436562" cy="211901"/>
              </a:xfrm>
              <a:prstGeom prst="flowChartTerminator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Flowchart: Terminator 906">
                <a:extLst>
                  <a:ext uri="{FF2B5EF4-FFF2-40B4-BE49-F238E27FC236}">
                    <a16:creationId xmlns:a16="http://schemas.microsoft.com/office/drawing/2014/main" id="{2B3BD8E5-350D-B141-B8BC-74261236A0D2}"/>
                  </a:ext>
                </a:extLst>
              </p:cNvPr>
              <p:cNvSpPr/>
              <p:nvPr/>
            </p:nvSpPr>
            <p:spPr>
              <a:xfrm>
                <a:off x="8963290" y="1999427"/>
                <a:ext cx="321733" cy="105950"/>
              </a:xfrm>
              <a:prstGeom prst="flowChartTerminator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" name="Group 890">
              <a:extLst>
                <a:ext uri="{FF2B5EF4-FFF2-40B4-BE49-F238E27FC236}">
                  <a16:creationId xmlns:a16="http://schemas.microsoft.com/office/drawing/2014/main" id="{7BE774CC-A260-A148-91C1-52A30CA8F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20381330">
              <a:off x="2167504" y="2489976"/>
              <a:ext cx="218281" cy="105951"/>
              <a:chOff x="8905875" y="1946452"/>
              <a:chExt cx="436562" cy="211901"/>
            </a:xfrm>
          </p:grpSpPr>
          <p:sp>
            <p:nvSpPr>
              <p:cNvPr id="32" name="Flowchart: Terminator 903">
                <a:extLst>
                  <a:ext uri="{FF2B5EF4-FFF2-40B4-BE49-F238E27FC236}">
                    <a16:creationId xmlns:a16="http://schemas.microsoft.com/office/drawing/2014/main" id="{22EF3F9B-60B8-D245-B859-F27506D158B0}"/>
                  </a:ext>
                </a:extLst>
              </p:cNvPr>
              <p:cNvSpPr/>
              <p:nvPr/>
            </p:nvSpPr>
            <p:spPr>
              <a:xfrm>
                <a:off x="8905875" y="1946452"/>
                <a:ext cx="436562" cy="211901"/>
              </a:xfrm>
              <a:prstGeom prst="flowChartTerminator">
                <a:avLst/>
              </a:prstGeom>
              <a:noFill/>
              <a:ln w="38100">
                <a:solidFill>
                  <a:srgbClr val="65DE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Flowchart: Terminator 904">
                <a:extLst>
                  <a:ext uri="{FF2B5EF4-FFF2-40B4-BE49-F238E27FC236}">
                    <a16:creationId xmlns:a16="http://schemas.microsoft.com/office/drawing/2014/main" id="{7562A0A8-C728-1545-BEEF-3315D9F11AB6}"/>
                  </a:ext>
                </a:extLst>
              </p:cNvPr>
              <p:cNvSpPr/>
              <p:nvPr/>
            </p:nvSpPr>
            <p:spPr>
              <a:xfrm>
                <a:off x="8963290" y="1999427"/>
                <a:ext cx="321733" cy="105950"/>
              </a:xfrm>
              <a:prstGeom prst="flowChartTerminator">
                <a:avLst/>
              </a:prstGeom>
              <a:noFill/>
              <a:ln w="38100">
                <a:solidFill>
                  <a:srgbClr val="65DE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" name="Group 891">
              <a:extLst>
                <a:ext uri="{FF2B5EF4-FFF2-40B4-BE49-F238E27FC236}">
                  <a16:creationId xmlns:a16="http://schemas.microsoft.com/office/drawing/2014/main" id="{00F4052E-A520-AD46-88F3-DAFCE8981ED9}"/>
                </a:ext>
              </a:extLst>
            </p:cNvPr>
            <p:cNvGrpSpPr>
              <a:grpSpLocks noChangeAspect="1"/>
            </p:cNvGrpSpPr>
            <p:nvPr/>
          </p:nvGrpSpPr>
          <p:grpSpPr>
            <a:xfrm rot="20381330">
              <a:off x="2499514" y="2222248"/>
              <a:ext cx="218281" cy="105951"/>
              <a:chOff x="8905875" y="1946452"/>
              <a:chExt cx="436562" cy="211901"/>
            </a:xfrm>
          </p:grpSpPr>
          <p:sp>
            <p:nvSpPr>
              <p:cNvPr id="30" name="Flowchart: Terminator 901">
                <a:extLst>
                  <a:ext uri="{FF2B5EF4-FFF2-40B4-BE49-F238E27FC236}">
                    <a16:creationId xmlns:a16="http://schemas.microsoft.com/office/drawing/2014/main" id="{80F91B91-2410-744A-ACBA-C8D7CF1FF225}"/>
                  </a:ext>
                </a:extLst>
              </p:cNvPr>
              <p:cNvSpPr/>
              <p:nvPr/>
            </p:nvSpPr>
            <p:spPr>
              <a:xfrm>
                <a:off x="8905875" y="1946452"/>
                <a:ext cx="436562" cy="211901"/>
              </a:xfrm>
              <a:prstGeom prst="flowChartTerminator">
                <a:avLst/>
              </a:prstGeom>
              <a:noFill/>
              <a:ln w="38100">
                <a:solidFill>
                  <a:srgbClr val="65DE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Flowchart: Terminator 902">
                <a:extLst>
                  <a:ext uri="{FF2B5EF4-FFF2-40B4-BE49-F238E27FC236}">
                    <a16:creationId xmlns:a16="http://schemas.microsoft.com/office/drawing/2014/main" id="{6BCB3BAA-4ECE-4946-AB9B-4DAB89322FAE}"/>
                  </a:ext>
                </a:extLst>
              </p:cNvPr>
              <p:cNvSpPr/>
              <p:nvPr/>
            </p:nvSpPr>
            <p:spPr>
              <a:xfrm>
                <a:off x="8963290" y="1999427"/>
                <a:ext cx="321733" cy="105950"/>
              </a:xfrm>
              <a:prstGeom prst="flowChartTerminator">
                <a:avLst/>
              </a:prstGeom>
              <a:noFill/>
              <a:ln w="38100">
                <a:solidFill>
                  <a:srgbClr val="65DE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1" name="Group 892">
              <a:extLst>
                <a:ext uri="{FF2B5EF4-FFF2-40B4-BE49-F238E27FC236}">
                  <a16:creationId xmlns:a16="http://schemas.microsoft.com/office/drawing/2014/main" id="{858CC02F-418A-AE41-AFCD-1E428C634500}"/>
                </a:ext>
              </a:extLst>
            </p:cNvPr>
            <p:cNvGrpSpPr>
              <a:grpSpLocks noChangeAspect="1"/>
            </p:cNvGrpSpPr>
            <p:nvPr/>
          </p:nvGrpSpPr>
          <p:grpSpPr>
            <a:xfrm rot="1400020">
              <a:off x="1928194" y="2051772"/>
              <a:ext cx="218281" cy="105951"/>
              <a:chOff x="8905875" y="1946452"/>
              <a:chExt cx="436562" cy="211901"/>
            </a:xfrm>
          </p:grpSpPr>
          <p:sp>
            <p:nvSpPr>
              <p:cNvPr id="28" name="Flowchart: Terminator 899">
                <a:extLst>
                  <a:ext uri="{FF2B5EF4-FFF2-40B4-BE49-F238E27FC236}">
                    <a16:creationId xmlns:a16="http://schemas.microsoft.com/office/drawing/2014/main" id="{404BC56C-36AE-3B43-A07F-F01167928027}"/>
                  </a:ext>
                </a:extLst>
              </p:cNvPr>
              <p:cNvSpPr/>
              <p:nvPr/>
            </p:nvSpPr>
            <p:spPr>
              <a:xfrm>
                <a:off x="8905875" y="1946452"/>
                <a:ext cx="436562" cy="211901"/>
              </a:xfrm>
              <a:prstGeom prst="flowChartTerminator">
                <a:avLst/>
              </a:prstGeom>
              <a:noFill/>
              <a:ln w="38100">
                <a:solidFill>
                  <a:srgbClr val="65DE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Flowchart: Terminator 900">
                <a:extLst>
                  <a:ext uri="{FF2B5EF4-FFF2-40B4-BE49-F238E27FC236}">
                    <a16:creationId xmlns:a16="http://schemas.microsoft.com/office/drawing/2014/main" id="{A985B634-54C1-534C-AD0B-EA3236BA9DAC}"/>
                  </a:ext>
                </a:extLst>
              </p:cNvPr>
              <p:cNvSpPr/>
              <p:nvPr/>
            </p:nvSpPr>
            <p:spPr>
              <a:xfrm>
                <a:off x="8963290" y="1999427"/>
                <a:ext cx="321733" cy="105950"/>
              </a:xfrm>
              <a:prstGeom prst="flowChartTerminator">
                <a:avLst/>
              </a:prstGeom>
              <a:noFill/>
              <a:ln w="38100">
                <a:solidFill>
                  <a:srgbClr val="65DE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" name="Group 893">
              <a:extLst>
                <a:ext uri="{FF2B5EF4-FFF2-40B4-BE49-F238E27FC236}">
                  <a16:creationId xmlns:a16="http://schemas.microsoft.com/office/drawing/2014/main" id="{FB8A8634-50EE-7146-9C3E-43275015FF1F}"/>
                </a:ext>
              </a:extLst>
            </p:cNvPr>
            <p:cNvGrpSpPr>
              <a:grpSpLocks noChangeAspect="1"/>
            </p:cNvGrpSpPr>
            <p:nvPr/>
          </p:nvGrpSpPr>
          <p:grpSpPr>
            <a:xfrm rot="1400020">
              <a:off x="2215244" y="1986504"/>
              <a:ext cx="218281" cy="105951"/>
              <a:chOff x="8905875" y="1946452"/>
              <a:chExt cx="436562" cy="211901"/>
            </a:xfrm>
          </p:grpSpPr>
          <p:sp>
            <p:nvSpPr>
              <p:cNvPr id="26" name="Flowchart: Terminator 897">
                <a:extLst>
                  <a:ext uri="{FF2B5EF4-FFF2-40B4-BE49-F238E27FC236}">
                    <a16:creationId xmlns:a16="http://schemas.microsoft.com/office/drawing/2014/main" id="{8B656B60-1A8C-8847-A556-4F12FCCED3B3}"/>
                  </a:ext>
                </a:extLst>
              </p:cNvPr>
              <p:cNvSpPr/>
              <p:nvPr/>
            </p:nvSpPr>
            <p:spPr>
              <a:xfrm>
                <a:off x="8905875" y="1946452"/>
                <a:ext cx="436562" cy="211901"/>
              </a:xfrm>
              <a:prstGeom prst="flowChartTerminator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Flowchart: Terminator 898">
                <a:extLst>
                  <a:ext uri="{FF2B5EF4-FFF2-40B4-BE49-F238E27FC236}">
                    <a16:creationId xmlns:a16="http://schemas.microsoft.com/office/drawing/2014/main" id="{700342FF-0C01-3249-8E63-FB4E80F26DAB}"/>
                  </a:ext>
                </a:extLst>
              </p:cNvPr>
              <p:cNvSpPr/>
              <p:nvPr/>
            </p:nvSpPr>
            <p:spPr>
              <a:xfrm>
                <a:off x="8963290" y="1999427"/>
                <a:ext cx="321733" cy="105950"/>
              </a:xfrm>
              <a:prstGeom prst="flowChartTerminator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3" name="Group 894">
              <a:extLst>
                <a:ext uri="{FF2B5EF4-FFF2-40B4-BE49-F238E27FC236}">
                  <a16:creationId xmlns:a16="http://schemas.microsoft.com/office/drawing/2014/main" id="{B72AA59D-8803-7E4D-8810-AB0EC0438516}"/>
                </a:ext>
              </a:extLst>
            </p:cNvPr>
            <p:cNvGrpSpPr>
              <a:grpSpLocks noChangeAspect="1"/>
            </p:cNvGrpSpPr>
            <p:nvPr/>
          </p:nvGrpSpPr>
          <p:grpSpPr>
            <a:xfrm rot="20381330">
              <a:off x="1887918" y="2504476"/>
              <a:ext cx="218281" cy="105951"/>
              <a:chOff x="8905875" y="1946452"/>
              <a:chExt cx="436562" cy="211901"/>
            </a:xfrm>
          </p:grpSpPr>
          <p:sp>
            <p:nvSpPr>
              <p:cNvPr id="24" name="Flowchart: Terminator 895">
                <a:extLst>
                  <a:ext uri="{FF2B5EF4-FFF2-40B4-BE49-F238E27FC236}">
                    <a16:creationId xmlns:a16="http://schemas.microsoft.com/office/drawing/2014/main" id="{E4A77C33-D259-8944-9D57-E7C6390BFA94}"/>
                  </a:ext>
                </a:extLst>
              </p:cNvPr>
              <p:cNvSpPr/>
              <p:nvPr/>
            </p:nvSpPr>
            <p:spPr>
              <a:xfrm>
                <a:off x="8905875" y="1946452"/>
                <a:ext cx="436562" cy="211901"/>
              </a:xfrm>
              <a:prstGeom prst="flowChartTerminator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Flowchart: Terminator 896">
                <a:extLst>
                  <a:ext uri="{FF2B5EF4-FFF2-40B4-BE49-F238E27FC236}">
                    <a16:creationId xmlns:a16="http://schemas.microsoft.com/office/drawing/2014/main" id="{C6103199-08A9-AE41-974D-BB7EA704B3AA}"/>
                  </a:ext>
                </a:extLst>
              </p:cNvPr>
              <p:cNvSpPr/>
              <p:nvPr/>
            </p:nvSpPr>
            <p:spPr>
              <a:xfrm>
                <a:off x="8963290" y="1999427"/>
                <a:ext cx="321733" cy="105950"/>
              </a:xfrm>
              <a:prstGeom prst="flowChartTerminator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C473A63-5FEB-AD41-89AD-4049FE947166}"/>
              </a:ext>
            </a:extLst>
          </p:cNvPr>
          <p:cNvSpPr/>
          <p:nvPr/>
        </p:nvSpPr>
        <p:spPr>
          <a:xfrm>
            <a:off x="6456256" y="4632391"/>
            <a:ext cx="1836695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6A8CC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Light" charset="0"/>
                <a:cs typeface="Open Sans" panose="020B0606030504020204"/>
              </a:rPr>
              <a:t>Creation of gene libraries of the human microbiome</a:t>
            </a:r>
          </a:p>
        </p:txBody>
      </p:sp>
      <p:pic>
        <p:nvPicPr>
          <p:cNvPr id="41" name="Picture 2" descr="Résultat de recherche d'images pour &quot;microbiome disease related  icon&quot;">
            <a:extLst>
              <a:ext uri="{FF2B5EF4-FFF2-40B4-BE49-F238E27FC236}">
                <a16:creationId xmlns:a16="http://schemas.microsoft.com/office/drawing/2014/main" id="{EF174C02-1B3B-CC41-A8A3-E32CDEC65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5366" y="5167964"/>
            <a:ext cx="540000" cy="535629"/>
          </a:xfrm>
          <a:prstGeom prst="ellipse">
            <a:avLst/>
          </a:prstGeom>
          <a:noFill/>
          <a:ln w="34925">
            <a:solidFill>
              <a:srgbClr val="D95D1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4AF6E16-5706-BD42-845A-C1F6F7087C84}"/>
              </a:ext>
            </a:extLst>
          </p:cNvPr>
          <p:cNvSpPr/>
          <p:nvPr/>
        </p:nvSpPr>
        <p:spPr>
          <a:xfrm>
            <a:off x="1533085" y="4578162"/>
            <a:ext cx="1760129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6A8CC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Light" charset="0"/>
                <a:cs typeface="Open Sans" panose="020B0606030504020204"/>
              </a:rPr>
              <a:t>Screen libraries using phenotypic or functional assays</a:t>
            </a:r>
          </a:p>
        </p:txBody>
      </p:sp>
      <p:pic>
        <p:nvPicPr>
          <p:cNvPr id="43" name="Picture 12" descr="Image result for capabilities icon">
            <a:hlinkClick r:id="rId3"/>
            <a:extLst>
              <a:ext uri="{FF2B5EF4-FFF2-40B4-BE49-F238E27FC236}">
                <a16:creationId xmlns:a16="http://schemas.microsoft.com/office/drawing/2014/main" id="{4F22A907-4835-7A44-B7F9-5080D02C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51" y="5244951"/>
            <a:ext cx="477474" cy="42996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4" name="Connecteur droit 626">
            <a:extLst>
              <a:ext uri="{FF2B5EF4-FFF2-40B4-BE49-F238E27FC236}">
                <a16:creationId xmlns:a16="http://schemas.microsoft.com/office/drawing/2014/main" id="{6E57E89F-A943-7242-BC09-3939D9021A7E}"/>
              </a:ext>
            </a:extLst>
          </p:cNvPr>
          <p:cNvCxnSpPr>
            <a:cxnSpLocks/>
          </p:cNvCxnSpPr>
          <p:nvPr/>
        </p:nvCxnSpPr>
        <p:spPr>
          <a:xfrm>
            <a:off x="4111407" y="5472999"/>
            <a:ext cx="2142747" cy="1"/>
          </a:xfrm>
          <a:prstGeom prst="line">
            <a:avLst/>
          </a:prstGeom>
          <a:ln w="28575">
            <a:solidFill>
              <a:srgbClr val="36A8CC"/>
            </a:solidFill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687C907-BEF1-5F48-9A7D-A03107B50FB3}"/>
              </a:ext>
            </a:extLst>
          </p:cNvPr>
          <p:cNvSpPr/>
          <p:nvPr/>
        </p:nvSpPr>
        <p:spPr>
          <a:xfrm>
            <a:off x="4914422" y="4589810"/>
            <a:ext cx="183669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6A8CC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Light" charset="0"/>
                <a:cs typeface="Open Sans" panose="020B0606030504020204"/>
              </a:rPr>
              <a:t>In vitro production of secreted metabolites, peptides, proteins</a:t>
            </a:r>
          </a:p>
        </p:txBody>
      </p:sp>
      <p:pic>
        <p:nvPicPr>
          <p:cNvPr id="46" name="Image 661">
            <a:extLst>
              <a:ext uri="{FF2B5EF4-FFF2-40B4-BE49-F238E27FC236}">
                <a16:creationId xmlns:a16="http://schemas.microsoft.com/office/drawing/2014/main" id="{AF0DC807-FBC9-CC48-A8D2-632686AB13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354" y="5199475"/>
            <a:ext cx="568321" cy="531018"/>
          </a:xfrm>
          <a:prstGeom prst="flowChartConnector">
            <a:avLst/>
          </a:prstGeom>
          <a:ln w="38100">
            <a:solidFill>
              <a:srgbClr val="0FA5A5"/>
            </a:solidFill>
          </a:ln>
        </p:spPr>
      </p:pic>
      <p:cxnSp>
        <p:nvCxnSpPr>
          <p:cNvPr id="47" name="Connecteur droit 444">
            <a:extLst>
              <a:ext uri="{FF2B5EF4-FFF2-40B4-BE49-F238E27FC236}">
                <a16:creationId xmlns:a16="http://schemas.microsoft.com/office/drawing/2014/main" id="{D77D9B1F-9354-DF4D-853E-9F76E1D06BA0}"/>
              </a:ext>
            </a:extLst>
          </p:cNvPr>
          <p:cNvCxnSpPr>
            <a:cxnSpLocks/>
          </p:cNvCxnSpPr>
          <p:nvPr/>
        </p:nvCxnSpPr>
        <p:spPr>
          <a:xfrm flipH="1">
            <a:off x="3505745" y="3312352"/>
            <a:ext cx="2061091" cy="1"/>
          </a:xfrm>
          <a:prstGeom prst="line">
            <a:avLst/>
          </a:prstGeom>
          <a:ln w="28575">
            <a:solidFill>
              <a:srgbClr val="36A8CC"/>
            </a:solidFill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45">
            <a:extLst>
              <a:ext uri="{FF2B5EF4-FFF2-40B4-BE49-F238E27FC236}">
                <a16:creationId xmlns:a16="http://schemas.microsoft.com/office/drawing/2014/main" id="{150A9620-6C99-B549-AC33-3B045B7CD965}"/>
              </a:ext>
            </a:extLst>
          </p:cNvPr>
          <p:cNvCxnSpPr>
            <a:cxnSpLocks/>
          </p:cNvCxnSpPr>
          <p:nvPr/>
        </p:nvCxnSpPr>
        <p:spPr>
          <a:xfrm flipH="1">
            <a:off x="1842779" y="3313177"/>
            <a:ext cx="1557323" cy="10807"/>
          </a:xfrm>
          <a:prstGeom prst="line">
            <a:avLst/>
          </a:prstGeom>
          <a:ln w="28575">
            <a:solidFill>
              <a:srgbClr val="36A8CC"/>
            </a:solidFill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7">
            <a:extLst>
              <a:ext uri="{FF2B5EF4-FFF2-40B4-BE49-F238E27FC236}">
                <a16:creationId xmlns:a16="http://schemas.microsoft.com/office/drawing/2014/main" id="{E1F525CA-1931-7848-8915-D54D77D5D981}"/>
              </a:ext>
            </a:extLst>
          </p:cNvPr>
          <p:cNvSpPr txBox="1"/>
          <p:nvPr/>
        </p:nvSpPr>
        <p:spPr>
          <a:xfrm>
            <a:off x="119529" y="2256469"/>
            <a:ext cx="133235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b="1" i="1" cap="all" dirty="0">
                <a:solidFill>
                  <a:srgbClr val="D95D11"/>
                </a:solidFill>
                <a:latin typeface="+mn-lt"/>
                <a:ea typeface="Open Sans Light" charset="0"/>
              </a:rPr>
              <a:t>QUANTITATIVE metagenomics</a:t>
            </a:r>
            <a:endParaRPr lang="en-US" sz="1100" i="1" cap="all" dirty="0">
              <a:solidFill>
                <a:srgbClr val="D95D11"/>
              </a:solidFill>
              <a:latin typeface="+mn-lt"/>
              <a:ea typeface="Open Sans Light" charset="0"/>
            </a:endParaRPr>
          </a:p>
        </p:txBody>
      </p:sp>
      <p:grpSp>
        <p:nvGrpSpPr>
          <p:cNvPr id="50" name="Groupe 447">
            <a:extLst>
              <a:ext uri="{FF2B5EF4-FFF2-40B4-BE49-F238E27FC236}">
                <a16:creationId xmlns:a16="http://schemas.microsoft.com/office/drawing/2014/main" id="{B676BA1F-F2AD-4445-A31C-B4D5505A96BC}"/>
              </a:ext>
            </a:extLst>
          </p:cNvPr>
          <p:cNvGrpSpPr/>
          <p:nvPr/>
        </p:nvGrpSpPr>
        <p:grpSpPr>
          <a:xfrm>
            <a:off x="444497" y="2910232"/>
            <a:ext cx="665897" cy="662986"/>
            <a:chOff x="4563892" y="4586354"/>
            <a:chExt cx="1730375" cy="1730375"/>
          </a:xfrm>
        </p:grpSpPr>
        <p:sp>
          <p:nvSpPr>
            <p:cNvPr id="51" name="Oval 64">
              <a:extLst>
                <a:ext uri="{FF2B5EF4-FFF2-40B4-BE49-F238E27FC236}">
                  <a16:creationId xmlns:a16="http://schemas.microsoft.com/office/drawing/2014/main" id="{DA243EF3-B030-C74D-8146-46915F5D5B40}"/>
                </a:ext>
              </a:extLst>
            </p:cNvPr>
            <p:cNvSpPr/>
            <p:nvPr/>
          </p:nvSpPr>
          <p:spPr>
            <a:xfrm>
              <a:off x="4563892" y="4586354"/>
              <a:ext cx="1730375" cy="1730375"/>
            </a:xfrm>
            <a:prstGeom prst="ellipse">
              <a:avLst/>
            </a:prstGeom>
            <a:solidFill>
              <a:srgbClr val="D95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52" name="Image 18" descr="functional.png">
              <a:extLst>
                <a:ext uri="{FF2B5EF4-FFF2-40B4-BE49-F238E27FC236}">
                  <a16:creationId xmlns:a16="http://schemas.microsoft.com/office/drawing/2014/main" id="{44B707A0-603C-4F41-B1A5-C7F336410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348" y="5015747"/>
              <a:ext cx="900715" cy="84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" name="Image 450">
            <a:extLst>
              <a:ext uri="{FF2B5EF4-FFF2-40B4-BE49-F238E27FC236}">
                <a16:creationId xmlns:a16="http://schemas.microsoft.com/office/drawing/2014/main" id="{8F348FFB-64F9-F84C-A552-D1A83CC45E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700" y="2899848"/>
            <a:ext cx="750878" cy="766307"/>
          </a:xfrm>
          <a:prstGeom prst="rect">
            <a:avLst/>
          </a:prstGeom>
        </p:spPr>
      </p:pic>
      <p:sp>
        <p:nvSpPr>
          <p:cNvPr id="54" name="TextBox 87">
            <a:extLst>
              <a:ext uri="{FF2B5EF4-FFF2-40B4-BE49-F238E27FC236}">
                <a16:creationId xmlns:a16="http://schemas.microsoft.com/office/drawing/2014/main" id="{BA10FBAE-C6CB-3241-8BA8-9A811603E852}"/>
              </a:ext>
            </a:extLst>
          </p:cNvPr>
          <p:cNvSpPr txBox="1"/>
          <p:nvPr/>
        </p:nvSpPr>
        <p:spPr>
          <a:xfrm>
            <a:off x="1621168" y="2017633"/>
            <a:ext cx="1999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>
                <a:solidFill>
                  <a:srgbClr val="4E5B6F"/>
                </a:solidFill>
                <a:latin typeface="+mn-lt"/>
                <a:ea typeface="Open Sans Light" charset="0"/>
              </a:defRPr>
            </a:lvl1pPr>
          </a:lstStyle>
          <a:p>
            <a:r>
              <a:rPr lang="en-US" dirty="0"/>
              <a:t>Human cohorts from translational/clinical studies </a:t>
            </a:r>
          </a:p>
          <a:p>
            <a:endParaRPr lang="en-US" dirty="0"/>
          </a:p>
          <a:p>
            <a:r>
              <a:rPr lang="en-US" dirty="0"/>
              <a:t>Collection of fecal and tissue samples and clinical data</a:t>
            </a:r>
          </a:p>
          <a:p>
            <a:endParaRPr lang="en-US" dirty="0"/>
          </a:p>
        </p:txBody>
      </p:sp>
      <p:pic>
        <p:nvPicPr>
          <p:cNvPr id="55" name="Picture 23" descr="Image result for dna icon">
            <a:hlinkClick r:id="rId8"/>
            <a:extLst>
              <a:ext uri="{FF2B5EF4-FFF2-40B4-BE49-F238E27FC236}">
                <a16:creationId xmlns:a16="http://schemas.microsoft.com/office/drawing/2014/main" id="{DB5D5C22-8328-5D4A-86D4-5360325C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05016" y="3097733"/>
            <a:ext cx="452502" cy="4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>
            <a:extLst>
              <a:ext uri="{FF2B5EF4-FFF2-40B4-BE49-F238E27FC236}">
                <a16:creationId xmlns:a16="http://schemas.microsoft.com/office/drawing/2014/main" id="{EA7A5BF9-C7A9-9745-A7E8-228761AC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256" y="3058698"/>
            <a:ext cx="648041" cy="504421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87">
            <a:extLst>
              <a:ext uri="{FF2B5EF4-FFF2-40B4-BE49-F238E27FC236}">
                <a16:creationId xmlns:a16="http://schemas.microsoft.com/office/drawing/2014/main" id="{860F383E-BF69-8443-9E20-644CB7AAF895}"/>
              </a:ext>
            </a:extLst>
          </p:cNvPr>
          <p:cNvSpPr txBox="1"/>
          <p:nvPr/>
        </p:nvSpPr>
        <p:spPr>
          <a:xfrm>
            <a:off x="3551077" y="2207101"/>
            <a:ext cx="17967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4E5B6F"/>
                </a:solidFill>
                <a:latin typeface="+mn-lt"/>
                <a:ea typeface="Open Sans Light" charset="0"/>
              </a:rPr>
              <a:t>Analysis of the complete microbiome using shotgun sequencing</a:t>
            </a:r>
          </a:p>
        </p:txBody>
      </p:sp>
      <p:grpSp>
        <p:nvGrpSpPr>
          <p:cNvPr id="58" name="Group 1204">
            <a:extLst>
              <a:ext uri="{FF2B5EF4-FFF2-40B4-BE49-F238E27FC236}">
                <a16:creationId xmlns:a16="http://schemas.microsoft.com/office/drawing/2014/main" id="{767C0096-1DE2-FB4E-BA25-E4DF04A9CA65}"/>
              </a:ext>
            </a:extLst>
          </p:cNvPr>
          <p:cNvGrpSpPr/>
          <p:nvPr/>
        </p:nvGrpSpPr>
        <p:grpSpPr>
          <a:xfrm>
            <a:off x="5760796" y="3034435"/>
            <a:ext cx="573025" cy="553341"/>
            <a:chOff x="980504" y="4776115"/>
            <a:chExt cx="1092318" cy="954791"/>
          </a:xfrm>
        </p:grpSpPr>
        <p:grpSp>
          <p:nvGrpSpPr>
            <p:cNvPr id="59" name="Groupe 2">
              <a:extLst>
                <a:ext uri="{FF2B5EF4-FFF2-40B4-BE49-F238E27FC236}">
                  <a16:creationId xmlns:a16="http://schemas.microsoft.com/office/drawing/2014/main" id="{517B7BD6-5950-4244-BACB-74763068A2AE}"/>
                </a:ext>
              </a:extLst>
            </p:cNvPr>
            <p:cNvGrpSpPr/>
            <p:nvPr/>
          </p:nvGrpSpPr>
          <p:grpSpPr>
            <a:xfrm>
              <a:off x="980504" y="4776115"/>
              <a:ext cx="1092318" cy="954791"/>
              <a:chOff x="1358900" y="2144713"/>
              <a:chExt cx="2247900" cy="2247900"/>
            </a:xfrm>
          </p:grpSpPr>
          <p:sp>
            <p:nvSpPr>
              <p:cNvPr id="240" name="Oval 102">
                <a:extLst>
                  <a:ext uri="{FF2B5EF4-FFF2-40B4-BE49-F238E27FC236}">
                    <a16:creationId xmlns:a16="http://schemas.microsoft.com/office/drawing/2014/main" id="{49506AF5-EE5C-5A4B-9AAD-A0541146F47D}"/>
                  </a:ext>
                </a:extLst>
              </p:cNvPr>
              <p:cNvSpPr/>
              <p:nvPr/>
            </p:nvSpPr>
            <p:spPr>
              <a:xfrm>
                <a:off x="1498600" y="2270125"/>
                <a:ext cx="1995488" cy="19954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alpha val="36000"/>
                    </a:srgbClr>
                  </a:gs>
                  <a:gs pos="100000">
                    <a:srgbClr val="57CCC6">
                      <a:alpha val="36000"/>
                    </a:srgbClr>
                  </a:gs>
                </a:gsLst>
                <a:lin ang="18900000" scaled="1"/>
                <a:tileRect/>
              </a:gradFill>
              <a:ln w="79375" cap="flat" cmpd="sng" algn="ctr">
                <a:solidFill>
                  <a:schemeClr val="bg1">
                    <a:alpha val="28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Oval 102">
                <a:extLst>
                  <a:ext uri="{FF2B5EF4-FFF2-40B4-BE49-F238E27FC236}">
                    <a16:creationId xmlns:a16="http://schemas.microsoft.com/office/drawing/2014/main" id="{E8D68984-AF1B-2440-B423-F469F171F589}"/>
                  </a:ext>
                </a:extLst>
              </p:cNvPr>
              <p:cNvSpPr/>
              <p:nvPr/>
            </p:nvSpPr>
            <p:spPr>
              <a:xfrm>
                <a:off x="1358900" y="2144713"/>
                <a:ext cx="2247900" cy="22479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alpha val="0"/>
                    </a:srgbClr>
                  </a:gs>
                  <a:gs pos="100000">
                    <a:srgbClr val="57CCC6">
                      <a:alpha val="0"/>
                    </a:srgbClr>
                  </a:gs>
                </a:gsLst>
                <a:lin ang="18900000" scaled="1"/>
                <a:tileRect/>
              </a:gradFill>
              <a:ln w="5715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Oval 1206">
              <a:extLst>
                <a:ext uri="{FF2B5EF4-FFF2-40B4-BE49-F238E27FC236}">
                  <a16:creationId xmlns:a16="http://schemas.microsoft.com/office/drawing/2014/main" id="{CA6AADDA-81AF-2648-BDD8-0D968C3BC374}"/>
                </a:ext>
              </a:extLst>
            </p:cNvPr>
            <p:cNvSpPr/>
            <p:nvPr/>
          </p:nvSpPr>
          <p:spPr>
            <a:xfrm>
              <a:off x="1339941" y="495989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1207">
              <a:extLst>
                <a:ext uri="{FF2B5EF4-FFF2-40B4-BE49-F238E27FC236}">
                  <a16:creationId xmlns:a16="http://schemas.microsoft.com/office/drawing/2014/main" id="{08E906EC-29EE-6E4A-BFCE-7BA4ECDD425B}"/>
                </a:ext>
              </a:extLst>
            </p:cNvPr>
            <p:cNvSpPr/>
            <p:nvPr/>
          </p:nvSpPr>
          <p:spPr>
            <a:xfrm>
              <a:off x="1492341" y="5117058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1208">
              <a:extLst>
                <a:ext uri="{FF2B5EF4-FFF2-40B4-BE49-F238E27FC236}">
                  <a16:creationId xmlns:a16="http://schemas.microsoft.com/office/drawing/2014/main" id="{8D8FFD6E-BE55-5543-B843-04BFA37F56FE}"/>
                </a:ext>
              </a:extLst>
            </p:cNvPr>
            <p:cNvSpPr/>
            <p:nvPr/>
          </p:nvSpPr>
          <p:spPr>
            <a:xfrm>
              <a:off x="1644741" y="5269458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1209">
              <a:extLst>
                <a:ext uri="{FF2B5EF4-FFF2-40B4-BE49-F238E27FC236}">
                  <a16:creationId xmlns:a16="http://schemas.microsoft.com/office/drawing/2014/main" id="{BDB0208D-000C-2944-A550-107E17AAEA9E}"/>
                </a:ext>
              </a:extLst>
            </p:cNvPr>
            <p:cNvSpPr/>
            <p:nvPr/>
          </p:nvSpPr>
          <p:spPr>
            <a:xfrm>
              <a:off x="1249116" y="5344120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1210">
              <a:extLst>
                <a:ext uri="{FF2B5EF4-FFF2-40B4-BE49-F238E27FC236}">
                  <a16:creationId xmlns:a16="http://schemas.microsoft.com/office/drawing/2014/main" id="{065D72DC-A951-F44A-ACB9-94EAC24542BD}"/>
                </a:ext>
              </a:extLst>
            </p:cNvPr>
            <p:cNvSpPr/>
            <p:nvPr/>
          </p:nvSpPr>
          <p:spPr>
            <a:xfrm>
              <a:off x="1676936" y="495779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1211">
              <a:extLst>
                <a:ext uri="{FF2B5EF4-FFF2-40B4-BE49-F238E27FC236}">
                  <a16:creationId xmlns:a16="http://schemas.microsoft.com/office/drawing/2014/main" id="{6944EA88-07F8-404B-A3E4-4D4E250531DF}"/>
                </a:ext>
              </a:extLst>
            </p:cNvPr>
            <p:cNvSpPr/>
            <p:nvPr/>
          </p:nvSpPr>
          <p:spPr>
            <a:xfrm>
              <a:off x="1281311" y="5037220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Oval 1212">
              <a:extLst>
                <a:ext uri="{FF2B5EF4-FFF2-40B4-BE49-F238E27FC236}">
                  <a16:creationId xmlns:a16="http://schemas.microsoft.com/office/drawing/2014/main" id="{BF137DA4-C8F8-794A-AFC6-5F97E5EA96BD}"/>
                </a:ext>
              </a:extLst>
            </p:cNvPr>
            <p:cNvSpPr/>
            <p:nvPr/>
          </p:nvSpPr>
          <p:spPr>
            <a:xfrm>
              <a:off x="1433711" y="518962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Oval 1213">
              <a:extLst>
                <a:ext uri="{FF2B5EF4-FFF2-40B4-BE49-F238E27FC236}">
                  <a16:creationId xmlns:a16="http://schemas.microsoft.com/office/drawing/2014/main" id="{2BA70153-AAF4-B14A-86B9-0032B8DE13CB}"/>
                </a:ext>
              </a:extLst>
            </p:cNvPr>
            <p:cNvSpPr/>
            <p:nvPr/>
          </p:nvSpPr>
          <p:spPr>
            <a:xfrm>
              <a:off x="1586111" y="5342020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1214">
              <a:extLst>
                <a:ext uri="{FF2B5EF4-FFF2-40B4-BE49-F238E27FC236}">
                  <a16:creationId xmlns:a16="http://schemas.microsoft.com/office/drawing/2014/main" id="{DFB310CF-5271-EC4D-A2DD-BA78C4CBE344}"/>
                </a:ext>
              </a:extLst>
            </p:cNvPr>
            <p:cNvSpPr/>
            <p:nvPr/>
          </p:nvSpPr>
          <p:spPr>
            <a:xfrm>
              <a:off x="1249498" y="500122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1215">
              <a:extLst>
                <a:ext uri="{FF2B5EF4-FFF2-40B4-BE49-F238E27FC236}">
                  <a16:creationId xmlns:a16="http://schemas.microsoft.com/office/drawing/2014/main" id="{663523C3-989B-AF40-BF96-2ACAEA77EC46}"/>
                </a:ext>
              </a:extLst>
            </p:cNvPr>
            <p:cNvSpPr/>
            <p:nvPr/>
          </p:nvSpPr>
          <p:spPr>
            <a:xfrm>
              <a:off x="1401898" y="5158383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1216">
              <a:extLst>
                <a:ext uri="{FF2B5EF4-FFF2-40B4-BE49-F238E27FC236}">
                  <a16:creationId xmlns:a16="http://schemas.microsoft.com/office/drawing/2014/main" id="{081E9472-CA79-8348-95CE-CAE10D74CAFD}"/>
                </a:ext>
              </a:extLst>
            </p:cNvPr>
            <p:cNvSpPr/>
            <p:nvPr/>
          </p:nvSpPr>
          <p:spPr>
            <a:xfrm>
              <a:off x="1554298" y="531078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Oval 1217">
              <a:extLst>
                <a:ext uri="{FF2B5EF4-FFF2-40B4-BE49-F238E27FC236}">
                  <a16:creationId xmlns:a16="http://schemas.microsoft.com/office/drawing/2014/main" id="{7B154C53-C02A-5848-A3E6-3C496B66DA8E}"/>
                </a:ext>
              </a:extLst>
            </p:cNvPr>
            <p:cNvSpPr/>
            <p:nvPr/>
          </p:nvSpPr>
          <p:spPr>
            <a:xfrm>
              <a:off x="1158673" y="538544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Oval 1218">
              <a:extLst>
                <a:ext uri="{FF2B5EF4-FFF2-40B4-BE49-F238E27FC236}">
                  <a16:creationId xmlns:a16="http://schemas.microsoft.com/office/drawing/2014/main" id="{E603064F-60E6-3D45-AB32-712672D9C8F3}"/>
                </a:ext>
              </a:extLst>
            </p:cNvPr>
            <p:cNvSpPr/>
            <p:nvPr/>
          </p:nvSpPr>
          <p:spPr>
            <a:xfrm>
              <a:off x="1586493" y="499912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1219">
              <a:extLst>
                <a:ext uri="{FF2B5EF4-FFF2-40B4-BE49-F238E27FC236}">
                  <a16:creationId xmlns:a16="http://schemas.microsoft.com/office/drawing/2014/main" id="{DBC1F244-8FE6-EE42-918D-A50035E0AE9A}"/>
                </a:ext>
              </a:extLst>
            </p:cNvPr>
            <p:cNvSpPr/>
            <p:nvPr/>
          </p:nvSpPr>
          <p:spPr>
            <a:xfrm>
              <a:off x="1190868" y="507854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1220">
              <a:extLst>
                <a:ext uri="{FF2B5EF4-FFF2-40B4-BE49-F238E27FC236}">
                  <a16:creationId xmlns:a16="http://schemas.microsoft.com/office/drawing/2014/main" id="{4B9DC38F-DDEC-D443-9F03-2E7BACCC8EC7}"/>
                </a:ext>
              </a:extLst>
            </p:cNvPr>
            <p:cNvSpPr/>
            <p:nvPr/>
          </p:nvSpPr>
          <p:spPr>
            <a:xfrm>
              <a:off x="1343268" y="523094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1221">
              <a:extLst>
                <a:ext uri="{FF2B5EF4-FFF2-40B4-BE49-F238E27FC236}">
                  <a16:creationId xmlns:a16="http://schemas.microsoft.com/office/drawing/2014/main" id="{A98959E6-F08B-1E41-AF5F-3646D87AF00D}"/>
                </a:ext>
              </a:extLst>
            </p:cNvPr>
            <p:cNvSpPr/>
            <p:nvPr/>
          </p:nvSpPr>
          <p:spPr>
            <a:xfrm>
              <a:off x="1495668" y="538334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Oval 1222">
              <a:extLst>
                <a:ext uri="{FF2B5EF4-FFF2-40B4-BE49-F238E27FC236}">
                  <a16:creationId xmlns:a16="http://schemas.microsoft.com/office/drawing/2014/main" id="{CE6EB7AC-BD74-2440-A697-66DBD22B49A3}"/>
                </a:ext>
              </a:extLst>
            </p:cNvPr>
            <p:cNvSpPr/>
            <p:nvPr/>
          </p:nvSpPr>
          <p:spPr>
            <a:xfrm>
              <a:off x="1401898" y="515362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Oval 1223">
              <a:extLst>
                <a:ext uri="{FF2B5EF4-FFF2-40B4-BE49-F238E27FC236}">
                  <a16:creationId xmlns:a16="http://schemas.microsoft.com/office/drawing/2014/main" id="{2264EE5D-6D8B-5A4C-803B-23496A89D2EA}"/>
                </a:ext>
              </a:extLst>
            </p:cNvPr>
            <p:cNvSpPr/>
            <p:nvPr/>
          </p:nvSpPr>
          <p:spPr>
            <a:xfrm>
              <a:off x="1554298" y="5310783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1224">
              <a:extLst>
                <a:ext uri="{FF2B5EF4-FFF2-40B4-BE49-F238E27FC236}">
                  <a16:creationId xmlns:a16="http://schemas.microsoft.com/office/drawing/2014/main" id="{9C2906FE-CE05-EE46-AA1F-C41EA96EB531}"/>
                </a:ext>
              </a:extLst>
            </p:cNvPr>
            <p:cNvSpPr/>
            <p:nvPr/>
          </p:nvSpPr>
          <p:spPr>
            <a:xfrm>
              <a:off x="1706698" y="546318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1225">
              <a:extLst>
                <a:ext uri="{FF2B5EF4-FFF2-40B4-BE49-F238E27FC236}">
                  <a16:creationId xmlns:a16="http://schemas.microsoft.com/office/drawing/2014/main" id="{60A155BC-2C28-2544-904E-A4FE88A4C391}"/>
                </a:ext>
              </a:extLst>
            </p:cNvPr>
            <p:cNvSpPr/>
            <p:nvPr/>
          </p:nvSpPr>
          <p:spPr>
            <a:xfrm>
              <a:off x="1311073" y="553784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1226">
              <a:extLst>
                <a:ext uri="{FF2B5EF4-FFF2-40B4-BE49-F238E27FC236}">
                  <a16:creationId xmlns:a16="http://schemas.microsoft.com/office/drawing/2014/main" id="{A9E9E320-F9B5-B345-9F0B-186B8652CBC6}"/>
                </a:ext>
              </a:extLst>
            </p:cNvPr>
            <p:cNvSpPr/>
            <p:nvPr/>
          </p:nvSpPr>
          <p:spPr>
            <a:xfrm>
              <a:off x="1738893" y="515152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Oval 1227">
              <a:extLst>
                <a:ext uri="{FF2B5EF4-FFF2-40B4-BE49-F238E27FC236}">
                  <a16:creationId xmlns:a16="http://schemas.microsoft.com/office/drawing/2014/main" id="{135BFB32-1644-1141-B209-D7115D97297E}"/>
                </a:ext>
              </a:extLst>
            </p:cNvPr>
            <p:cNvSpPr/>
            <p:nvPr/>
          </p:nvSpPr>
          <p:spPr>
            <a:xfrm>
              <a:off x="1343268" y="523094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1228">
              <a:extLst>
                <a:ext uri="{FF2B5EF4-FFF2-40B4-BE49-F238E27FC236}">
                  <a16:creationId xmlns:a16="http://schemas.microsoft.com/office/drawing/2014/main" id="{B01593E0-8770-8F47-BCEC-1C960839CDB9}"/>
                </a:ext>
              </a:extLst>
            </p:cNvPr>
            <p:cNvSpPr/>
            <p:nvPr/>
          </p:nvSpPr>
          <p:spPr>
            <a:xfrm>
              <a:off x="1495668" y="538334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1229">
              <a:extLst>
                <a:ext uri="{FF2B5EF4-FFF2-40B4-BE49-F238E27FC236}">
                  <a16:creationId xmlns:a16="http://schemas.microsoft.com/office/drawing/2014/main" id="{05E97FA6-D4C6-D442-BC63-6B1C2B7607AF}"/>
                </a:ext>
              </a:extLst>
            </p:cNvPr>
            <p:cNvSpPr/>
            <p:nvPr/>
          </p:nvSpPr>
          <p:spPr>
            <a:xfrm>
              <a:off x="1648068" y="553574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1230">
              <a:extLst>
                <a:ext uri="{FF2B5EF4-FFF2-40B4-BE49-F238E27FC236}">
                  <a16:creationId xmlns:a16="http://schemas.microsoft.com/office/drawing/2014/main" id="{BF0DA855-B993-514D-B01B-D7787C16BC76}"/>
                </a:ext>
              </a:extLst>
            </p:cNvPr>
            <p:cNvSpPr/>
            <p:nvPr/>
          </p:nvSpPr>
          <p:spPr>
            <a:xfrm>
              <a:off x="1468388" y="52309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1231">
              <a:extLst>
                <a:ext uri="{FF2B5EF4-FFF2-40B4-BE49-F238E27FC236}">
                  <a16:creationId xmlns:a16="http://schemas.microsoft.com/office/drawing/2014/main" id="{C4F33DB9-E5F6-5442-ACC1-AE9208BE834F}"/>
                </a:ext>
              </a:extLst>
            </p:cNvPr>
            <p:cNvSpPr/>
            <p:nvPr/>
          </p:nvSpPr>
          <p:spPr>
            <a:xfrm>
              <a:off x="1469926" y="4898541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1232">
              <a:extLst>
                <a:ext uri="{FF2B5EF4-FFF2-40B4-BE49-F238E27FC236}">
                  <a16:creationId xmlns:a16="http://schemas.microsoft.com/office/drawing/2014/main" id="{9B0F9A1F-9129-9A42-8B97-B46A16558F67}"/>
                </a:ext>
              </a:extLst>
            </p:cNvPr>
            <p:cNvSpPr/>
            <p:nvPr/>
          </p:nvSpPr>
          <p:spPr>
            <a:xfrm>
              <a:off x="1622326" y="5050941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Oval 1233">
              <a:extLst>
                <a:ext uri="{FF2B5EF4-FFF2-40B4-BE49-F238E27FC236}">
                  <a16:creationId xmlns:a16="http://schemas.microsoft.com/office/drawing/2014/main" id="{763CDEAC-F415-034E-8329-A45E45EAFFF4}"/>
                </a:ext>
              </a:extLst>
            </p:cNvPr>
            <p:cNvSpPr/>
            <p:nvPr/>
          </p:nvSpPr>
          <p:spPr>
            <a:xfrm>
              <a:off x="1226701" y="5125603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Oval 1234">
              <a:extLst>
                <a:ext uri="{FF2B5EF4-FFF2-40B4-BE49-F238E27FC236}">
                  <a16:creationId xmlns:a16="http://schemas.microsoft.com/office/drawing/2014/main" id="{0CAB01BB-6AFB-6740-997B-CA86E6756A4D}"/>
                </a:ext>
              </a:extLst>
            </p:cNvPr>
            <p:cNvSpPr/>
            <p:nvPr/>
          </p:nvSpPr>
          <p:spPr>
            <a:xfrm>
              <a:off x="1411296" y="497110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1235">
              <a:extLst>
                <a:ext uri="{FF2B5EF4-FFF2-40B4-BE49-F238E27FC236}">
                  <a16:creationId xmlns:a16="http://schemas.microsoft.com/office/drawing/2014/main" id="{5A10B0CF-B026-EB47-89EA-9BD3ECB97FB6}"/>
                </a:ext>
              </a:extLst>
            </p:cNvPr>
            <p:cNvSpPr/>
            <p:nvPr/>
          </p:nvSpPr>
          <p:spPr>
            <a:xfrm>
              <a:off x="1563696" y="5123503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Oval 1236">
              <a:extLst>
                <a:ext uri="{FF2B5EF4-FFF2-40B4-BE49-F238E27FC236}">
                  <a16:creationId xmlns:a16="http://schemas.microsoft.com/office/drawing/2014/main" id="{3C64DCF7-615E-0D44-8E5E-DB8911E2FD6D}"/>
                </a:ext>
              </a:extLst>
            </p:cNvPr>
            <p:cNvSpPr/>
            <p:nvPr/>
          </p:nvSpPr>
          <p:spPr>
            <a:xfrm>
              <a:off x="1379483" y="4939866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1237">
              <a:extLst>
                <a:ext uri="{FF2B5EF4-FFF2-40B4-BE49-F238E27FC236}">
                  <a16:creationId xmlns:a16="http://schemas.microsoft.com/office/drawing/2014/main" id="{1E79EDFA-B560-574D-AC25-E1DEB9F1CCE3}"/>
                </a:ext>
              </a:extLst>
            </p:cNvPr>
            <p:cNvSpPr/>
            <p:nvPr/>
          </p:nvSpPr>
          <p:spPr>
            <a:xfrm>
              <a:off x="1531883" y="5092266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1238">
              <a:extLst>
                <a:ext uri="{FF2B5EF4-FFF2-40B4-BE49-F238E27FC236}">
                  <a16:creationId xmlns:a16="http://schemas.microsoft.com/office/drawing/2014/main" id="{872DEB05-CAAF-4A4B-A6D0-7E179078AAC7}"/>
                </a:ext>
              </a:extLst>
            </p:cNvPr>
            <p:cNvSpPr/>
            <p:nvPr/>
          </p:nvSpPr>
          <p:spPr>
            <a:xfrm>
              <a:off x="1136258" y="5166928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1239">
              <a:extLst>
                <a:ext uri="{FF2B5EF4-FFF2-40B4-BE49-F238E27FC236}">
                  <a16:creationId xmlns:a16="http://schemas.microsoft.com/office/drawing/2014/main" id="{B0371629-9DFE-6D4E-8F18-147F0FF0ACB7}"/>
                </a:ext>
              </a:extLst>
            </p:cNvPr>
            <p:cNvSpPr/>
            <p:nvPr/>
          </p:nvSpPr>
          <p:spPr>
            <a:xfrm>
              <a:off x="1320853" y="5012428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1240">
              <a:extLst>
                <a:ext uri="{FF2B5EF4-FFF2-40B4-BE49-F238E27FC236}">
                  <a16:creationId xmlns:a16="http://schemas.microsoft.com/office/drawing/2014/main" id="{2B3E40D5-84A9-054E-BE17-3F7B8FCFD1E3}"/>
                </a:ext>
              </a:extLst>
            </p:cNvPr>
            <p:cNvSpPr/>
            <p:nvPr/>
          </p:nvSpPr>
          <p:spPr>
            <a:xfrm>
              <a:off x="1473253" y="5164828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1241">
              <a:extLst>
                <a:ext uri="{FF2B5EF4-FFF2-40B4-BE49-F238E27FC236}">
                  <a16:creationId xmlns:a16="http://schemas.microsoft.com/office/drawing/2014/main" id="{30E9C716-EDFF-8F48-B3C1-A19040BCA5DD}"/>
                </a:ext>
              </a:extLst>
            </p:cNvPr>
            <p:cNvSpPr/>
            <p:nvPr/>
          </p:nvSpPr>
          <p:spPr>
            <a:xfrm>
              <a:off x="1379483" y="4935103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Oval 1242">
              <a:extLst>
                <a:ext uri="{FF2B5EF4-FFF2-40B4-BE49-F238E27FC236}">
                  <a16:creationId xmlns:a16="http://schemas.microsoft.com/office/drawing/2014/main" id="{51EBAFE5-EBCB-9B43-8B1D-DE10FAE08214}"/>
                </a:ext>
              </a:extLst>
            </p:cNvPr>
            <p:cNvSpPr/>
            <p:nvPr/>
          </p:nvSpPr>
          <p:spPr>
            <a:xfrm>
              <a:off x="1531883" y="5092266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Oval 1243">
              <a:extLst>
                <a:ext uri="{FF2B5EF4-FFF2-40B4-BE49-F238E27FC236}">
                  <a16:creationId xmlns:a16="http://schemas.microsoft.com/office/drawing/2014/main" id="{350A600E-1B8A-6443-8612-EF02DE6D27E1}"/>
                </a:ext>
              </a:extLst>
            </p:cNvPr>
            <p:cNvSpPr/>
            <p:nvPr/>
          </p:nvSpPr>
          <p:spPr>
            <a:xfrm>
              <a:off x="1657003" y="509226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Oval 1244">
              <a:extLst>
                <a:ext uri="{FF2B5EF4-FFF2-40B4-BE49-F238E27FC236}">
                  <a16:creationId xmlns:a16="http://schemas.microsoft.com/office/drawing/2014/main" id="{FE70626E-0E7E-D74E-A6A4-8334FF4970BC}"/>
                </a:ext>
              </a:extLst>
            </p:cNvPr>
            <p:cNvSpPr/>
            <p:nvPr/>
          </p:nvSpPr>
          <p:spPr>
            <a:xfrm>
              <a:off x="1716478" y="4933003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1245">
              <a:extLst>
                <a:ext uri="{FF2B5EF4-FFF2-40B4-BE49-F238E27FC236}">
                  <a16:creationId xmlns:a16="http://schemas.microsoft.com/office/drawing/2014/main" id="{2807E956-4BA0-F348-8A2F-471A8F931D8B}"/>
                </a:ext>
              </a:extLst>
            </p:cNvPr>
            <p:cNvSpPr/>
            <p:nvPr/>
          </p:nvSpPr>
          <p:spPr>
            <a:xfrm>
              <a:off x="1320853" y="5012428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Oval 1246">
              <a:extLst>
                <a:ext uri="{FF2B5EF4-FFF2-40B4-BE49-F238E27FC236}">
                  <a16:creationId xmlns:a16="http://schemas.microsoft.com/office/drawing/2014/main" id="{B7DFCBAB-504C-4647-A8FF-592C575CD38E}"/>
                </a:ext>
              </a:extLst>
            </p:cNvPr>
            <p:cNvSpPr/>
            <p:nvPr/>
          </p:nvSpPr>
          <p:spPr>
            <a:xfrm>
              <a:off x="1473253" y="5164828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Oval 1247">
              <a:extLst>
                <a:ext uri="{FF2B5EF4-FFF2-40B4-BE49-F238E27FC236}">
                  <a16:creationId xmlns:a16="http://schemas.microsoft.com/office/drawing/2014/main" id="{501E6EA9-FA60-E447-A2BF-2A810A55E4B7}"/>
                </a:ext>
              </a:extLst>
            </p:cNvPr>
            <p:cNvSpPr/>
            <p:nvPr/>
          </p:nvSpPr>
          <p:spPr>
            <a:xfrm>
              <a:off x="1703156" y="499042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Oval 1248">
              <a:extLst>
                <a:ext uri="{FF2B5EF4-FFF2-40B4-BE49-F238E27FC236}">
                  <a16:creationId xmlns:a16="http://schemas.microsoft.com/office/drawing/2014/main" id="{4459D29A-A71C-D348-B4F9-852AE6DD06C2}"/>
                </a:ext>
              </a:extLst>
            </p:cNvPr>
            <p:cNvSpPr/>
            <p:nvPr/>
          </p:nvSpPr>
          <p:spPr>
            <a:xfrm>
              <a:off x="1307531" y="506508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249">
              <a:extLst>
                <a:ext uri="{FF2B5EF4-FFF2-40B4-BE49-F238E27FC236}">
                  <a16:creationId xmlns:a16="http://schemas.microsoft.com/office/drawing/2014/main" id="{4F56688B-D118-C544-A90D-2824823E679E}"/>
                </a:ext>
              </a:extLst>
            </p:cNvPr>
            <p:cNvSpPr/>
            <p:nvPr/>
          </p:nvSpPr>
          <p:spPr>
            <a:xfrm>
              <a:off x="1492126" y="4910587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Oval 1250">
              <a:extLst>
                <a:ext uri="{FF2B5EF4-FFF2-40B4-BE49-F238E27FC236}">
                  <a16:creationId xmlns:a16="http://schemas.microsoft.com/office/drawing/2014/main" id="{B1C1BAF6-5E9F-ED47-94EC-ABEB272AEE1A}"/>
                </a:ext>
              </a:extLst>
            </p:cNvPr>
            <p:cNvSpPr/>
            <p:nvPr/>
          </p:nvSpPr>
          <p:spPr>
            <a:xfrm>
              <a:off x="1644526" y="506298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Oval 1251">
              <a:extLst>
                <a:ext uri="{FF2B5EF4-FFF2-40B4-BE49-F238E27FC236}">
                  <a16:creationId xmlns:a16="http://schemas.microsoft.com/office/drawing/2014/main" id="{B3760B4F-8518-854B-888E-316CE5404D72}"/>
                </a:ext>
              </a:extLst>
            </p:cNvPr>
            <p:cNvSpPr/>
            <p:nvPr/>
          </p:nvSpPr>
          <p:spPr>
            <a:xfrm>
              <a:off x="1460313" y="4879350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Oval 1252">
              <a:extLst>
                <a:ext uri="{FF2B5EF4-FFF2-40B4-BE49-F238E27FC236}">
                  <a16:creationId xmlns:a16="http://schemas.microsoft.com/office/drawing/2014/main" id="{45DF014D-92B5-0949-A7B0-CDAB4148AE7A}"/>
                </a:ext>
              </a:extLst>
            </p:cNvPr>
            <p:cNvSpPr/>
            <p:nvPr/>
          </p:nvSpPr>
          <p:spPr>
            <a:xfrm>
              <a:off x="1612713" y="503175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Oval 1253">
              <a:extLst>
                <a:ext uri="{FF2B5EF4-FFF2-40B4-BE49-F238E27FC236}">
                  <a16:creationId xmlns:a16="http://schemas.microsoft.com/office/drawing/2014/main" id="{0C155DCB-3B29-8449-99DC-CFEA5D78A3ED}"/>
                </a:ext>
              </a:extLst>
            </p:cNvPr>
            <p:cNvSpPr/>
            <p:nvPr/>
          </p:nvSpPr>
          <p:spPr>
            <a:xfrm>
              <a:off x="1217088" y="510641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Oval 1254">
              <a:extLst>
                <a:ext uri="{FF2B5EF4-FFF2-40B4-BE49-F238E27FC236}">
                  <a16:creationId xmlns:a16="http://schemas.microsoft.com/office/drawing/2014/main" id="{1EC07BC6-59C0-CF41-A908-436B742E2557}"/>
                </a:ext>
              </a:extLst>
            </p:cNvPr>
            <p:cNvSpPr/>
            <p:nvPr/>
          </p:nvSpPr>
          <p:spPr>
            <a:xfrm>
              <a:off x="1401683" y="4951912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9" name="Oval 1255">
              <a:extLst>
                <a:ext uri="{FF2B5EF4-FFF2-40B4-BE49-F238E27FC236}">
                  <a16:creationId xmlns:a16="http://schemas.microsoft.com/office/drawing/2014/main" id="{80833F79-8166-DD4C-84A5-185F8DCB0FC9}"/>
                </a:ext>
              </a:extLst>
            </p:cNvPr>
            <p:cNvSpPr/>
            <p:nvPr/>
          </p:nvSpPr>
          <p:spPr>
            <a:xfrm>
              <a:off x="1554083" y="510431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Oval 1256">
              <a:extLst>
                <a:ext uri="{FF2B5EF4-FFF2-40B4-BE49-F238E27FC236}">
                  <a16:creationId xmlns:a16="http://schemas.microsoft.com/office/drawing/2014/main" id="{752ABEC9-AB54-9447-8444-3A35DB63D0D7}"/>
                </a:ext>
              </a:extLst>
            </p:cNvPr>
            <p:cNvSpPr/>
            <p:nvPr/>
          </p:nvSpPr>
          <p:spPr>
            <a:xfrm>
              <a:off x="1460313" y="4874587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Oval 1257">
              <a:extLst>
                <a:ext uri="{FF2B5EF4-FFF2-40B4-BE49-F238E27FC236}">
                  <a16:creationId xmlns:a16="http://schemas.microsoft.com/office/drawing/2014/main" id="{7D3A74B5-9089-4445-8E44-193E4370293A}"/>
                </a:ext>
              </a:extLst>
            </p:cNvPr>
            <p:cNvSpPr/>
            <p:nvPr/>
          </p:nvSpPr>
          <p:spPr>
            <a:xfrm>
              <a:off x="1612713" y="5031750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Oval 1258">
              <a:extLst>
                <a:ext uri="{FF2B5EF4-FFF2-40B4-BE49-F238E27FC236}">
                  <a16:creationId xmlns:a16="http://schemas.microsoft.com/office/drawing/2014/main" id="{6670B7BA-1B19-3644-B1F3-B3312B447CF7}"/>
                </a:ext>
              </a:extLst>
            </p:cNvPr>
            <p:cNvSpPr/>
            <p:nvPr/>
          </p:nvSpPr>
          <p:spPr>
            <a:xfrm>
              <a:off x="1765113" y="518415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Oval 1259">
              <a:extLst>
                <a:ext uri="{FF2B5EF4-FFF2-40B4-BE49-F238E27FC236}">
                  <a16:creationId xmlns:a16="http://schemas.microsoft.com/office/drawing/2014/main" id="{3BA54B24-02B0-8F48-8CA9-E6F3FA55AA3A}"/>
                </a:ext>
              </a:extLst>
            </p:cNvPr>
            <p:cNvSpPr/>
            <p:nvPr/>
          </p:nvSpPr>
          <p:spPr>
            <a:xfrm>
              <a:off x="1369488" y="525881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Oval 1260">
              <a:extLst>
                <a:ext uri="{FF2B5EF4-FFF2-40B4-BE49-F238E27FC236}">
                  <a16:creationId xmlns:a16="http://schemas.microsoft.com/office/drawing/2014/main" id="{0D541718-4E71-1341-B310-FF2437330442}"/>
                </a:ext>
              </a:extLst>
            </p:cNvPr>
            <p:cNvSpPr/>
            <p:nvPr/>
          </p:nvSpPr>
          <p:spPr>
            <a:xfrm>
              <a:off x="1737833" y="503175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Oval 1261">
              <a:extLst>
                <a:ext uri="{FF2B5EF4-FFF2-40B4-BE49-F238E27FC236}">
                  <a16:creationId xmlns:a16="http://schemas.microsoft.com/office/drawing/2014/main" id="{ECCF053D-6C5C-5A4B-8E12-2BA90117AB95}"/>
                </a:ext>
              </a:extLst>
            </p:cNvPr>
            <p:cNvSpPr/>
            <p:nvPr/>
          </p:nvSpPr>
          <p:spPr>
            <a:xfrm>
              <a:off x="1401683" y="4951912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Oval 1262">
              <a:extLst>
                <a:ext uri="{FF2B5EF4-FFF2-40B4-BE49-F238E27FC236}">
                  <a16:creationId xmlns:a16="http://schemas.microsoft.com/office/drawing/2014/main" id="{A9E3D354-0422-2540-B69A-6BFB216D0B11}"/>
                </a:ext>
              </a:extLst>
            </p:cNvPr>
            <p:cNvSpPr/>
            <p:nvPr/>
          </p:nvSpPr>
          <p:spPr>
            <a:xfrm>
              <a:off x="1554083" y="5104312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Oval 1263">
              <a:extLst>
                <a:ext uri="{FF2B5EF4-FFF2-40B4-BE49-F238E27FC236}">
                  <a16:creationId xmlns:a16="http://schemas.microsoft.com/office/drawing/2014/main" id="{D5EAEADD-46AA-C048-9DFC-8B5D0D772CCE}"/>
                </a:ext>
              </a:extLst>
            </p:cNvPr>
            <p:cNvSpPr/>
            <p:nvPr/>
          </p:nvSpPr>
          <p:spPr>
            <a:xfrm>
              <a:off x="1706483" y="525671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Oval 1264">
              <a:extLst>
                <a:ext uri="{FF2B5EF4-FFF2-40B4-BE49-F238E27FC236}">
                  <a16:creationId xmlns:a16="http://schemas.microsoft.com/office/drawing/2014/main" id="{FDD41D0E-6DF4-2D4E-A66E-014DD562E7DF}"/>
                </a:ext>
              </a:extLst>
            </p:cNvPr>
            <p:cNvSpPr/>
            <p:nvPr/>
          </p:nvSpPr>
          <p:spPr>
            <a:xfrm>
              <a:off x="1531668" y="488579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Oval 1265">
              <a:extLst>
                <a:ext uri="{FF2B5EF4-FFF2-40B4-BE49-F238E27FC236}">
                  <a16:creationId xmlns:a16="http://schemas.microsoft.com/office/drawing/2014/main" id="{F0036C48-6329-724B-B52A-80CC6B34A0BA}"/>
                </a:ext>
              </a:extLst>
            </p:cNvPr>
            <p:cNvSpPr/>
            <p:nvPr/>
          </p:nvSpPr>
          <p:spPr>
            <a:xfrm>
              <a:off x="1531668" y="488579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Oval 1266">
              <a:extLst>
                <a:ext uri="{FF2B5EF4-FFF2-40B4-BE49-F238E27FC236}">
                  <a16:creationId xmlns:a16="http://schemas.microsoft.com/office/drawing/2014/main" id="{1FAD2EC4-1694-7442-BAEC-EBBD4ECE564E}"/>
                </a:ext>
              </a:extLst>
            </p:cNvPr>
            <p:cNvSpPr/>
            <p:nvPr/>
          </p:nvSpPr>
          <p:spPr>
            <a:xfrm>
              <a:off x="1101679" y="523160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Oval 1267">
              <a:extLst>
                <a:ext uri="{FF2B5EF4-FFF2-40B4-BE49-F238E27FC236}">
                  <a16:creationId xmlns:a16="http://schemas.microsoft.com/office/drawing/2014/main" id="{00B22A67-BFE8-334A-8470-188CB666A963}"/>
                </a:ext>
              </a:extLst>
            </p:cNvPr>
            <p:cNvSpPr/>
            <p:nvPr/>
          </p:nvSpPr>
          <p:spPr>
            <a:xfrm>
              <a:off x="1254079" y="5388771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Oval 1268">
              <a:extLst>
                <a:ext uri="{FF2B5EF4-FFF2-40B4-BE49-F238E27FC236}">
                  <a16:creationId xmlns:a16="http://schemas.microsoft.com/office/drawing/2014/main" id="{0A8EF657-D184-894D-9F03-E8AA6795615C}"/>
                </a:ext>
              </a:extLst>
            </p:cNvPr>
            <p:cNvSpPr/>
            <p:nvPr/>
          </p:nvSpPr>
          <p:spPr>
            <a:xfrm>
              <a:off x="1438674" y="522950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Oval 1269">
              <a:extLst>
                <a:ext uri="{FF2B5EF4-FFF2-40B4-BE49-F238E27FC236}">
                  <a16:creationId xmlns:a16="http://schemas.microsoft.com/office/drawing/2014/main" id="{F21C2160-8BEC-7944-91E1-2E0CB8FAF4DD}"/>
                </a:ext>
              </a:extLst>
            </p:cNvPr>
            <p:cNvSpPr/>
            <p:nvPr/>
          </p:nvSpPr>
          <p:spPr>
            <a:xfrm>
              <a:off x="1195449" y="546133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Oval 1270">
              <a:extLst>
                <a:ext uri="{FF2B5EF4-FFF2-40B4-BE49-F238E27FC236}">
                  <a16:creationId xmlns:a16="http://schemas.microsoft.com/office/drawing/2014/main" id="{BEA5EE76-0C76-E444-B649-247D349487E8}"/>
                </a:ext>
              </a:extLst>
            </p:cNvPr>
            <p:cNvSpPr/>
            <p:nvPr/>
          </p:nvSpPr>
          <p:spPr>
            <a:xfrm>
              <a:off x="1163636" y="5430096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Oval 1271">
              <a:extLst>
                <a:ext uri="{FF2B5EF4-FFF2-40B4-BE49-F238E27FC236}">
                  <a16:creationId xmlns:a16="http://schemas.microsoft.com/office/drawing/2014/main" id="{93084DAA-D800-AF47-9232-441181390A86}"/>
                </a:ext>
              </a:extLst>
            </p:cNvPr>
            <p:cNvSpPr/>
            <p:nvPr/>
          </p:nvSpPr>
          <p:spPr>
            <a:xfrm>
              <a:off x="1348231" y="5270833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Oval 1272">
              <a:extLst>
                <a:ext uri="{FF2B5EF4-FFF2-40B4-BE49-F238E27FC236}">
                  <a16:creationId xmlns:a16="http://schemas.microsoft.com/office/drawing/2014/main" id="{A2453BFB-77BD-8644-AB39-B83777F726BB}"/>
                </a:ext>
              </a:extLst>
            </p:cNvPr>
            <p:cNvSpPr/>
            <p:nvPr/>
          </p:nvSpPr>
          <p:spPr>
            <a:xfrm>
              <a:off x="1163636" y="5425333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Oval 1273">
              <a:extLst>
                <a:ext uri="{FF2B5EF4-FFF2-40B4-BE49-F238E27FC236}">
                  <a16:creationId xmlns:a16="http://schemas.microsoft.com/office/drawing/2014/main" id="{1F15DB84-64CC-E24A-B638-6634A8EB811C}"/>
                </a:ext>
              </a:extLst>
            </p:cNvPr>
            <p:cNvSpPr/>
            <p:nvPr/>
          </p:nvSpPr>
          <p:spPr>
            <a:xfrm>
              <a:off x="1500631" y="5423233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8" name="Oval 1274">
              <a:extLst>
                <a:ext uri="{FF2B5EF4-FFF2-40B4-BE49-F238E27FC236}">
                  <a16:creationId xmlns:a16="http://schemas.microsoft.com/office/drawing/2014/main" id="{46A9501D-8E19-8840-8DAF-B761B823FA43}"/>
                </a:ext>
              </a:extLst>
            </p:cNvPr>
            <p:cNvSpPr/>
            <p:nvPr/>
          </p:nvSpPr>
          <p:spPr>
            <a:xfrm>
              <a:off x="1231664" y="5170254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Oval 1275">
              <a:extLst>
                <a:ext uri="{FF2B5EF4-FFF2-40B4-BE49-F238E27FC236}">
                  <a16:creationId xmlns:a16="http://schemas.microsoft.com/office/drawing/2014/main" id="{E71FE62D-3FF0-AE41-A2E4-BAE20CBBC4B1}"/>
                </a:ext>
              </a:extLst>
            </p:cNvPr>
            <p:cNvSpPr/>
            <p:nvPr/>
          </p:nvSpPr>
          <p:spPr>
            <a:xfrm>
              <a:off x="1384064" y="5322654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0" name="Oval 1276">
              <a:extLst>
                <a:ext uri="{FF2B5EF4-FFF2-40B4-BE49-F238E27FC236}">
                  <a16:creationId xmlns:a16="http://schemas.microsoft.com/office/drawing/2014/main" id="{2947484A-7206-4946-88BD-7D1109B4164E}"/>
                </a:ext>
              </a:extLst>
            </p:cNvPr>
            <p:cNvSpPr/>
            <p:nvPr/>
          </p:nvSpPr>
          <p:spPr>
            <a:xfrm>
              <a:off x="1356784" y="517025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Oval 1277">
              <a:extLst>
                <a:ext uri="{FF2B5EF4-FFF2-40B4-BE49-F238E27FC236}">
                  <a16:creationId xmlns:a16="http://schemas.microsoft.com/office/drawing/2014/main" id="{48ECEC21-263D-4F40-A60B-BFA259BCC346}"/>
                </a:ext>
              </a:extLst>
            </p:cNvPr>
            <p:cNvSpPr/>
            <p:nvPr/>
          </p:nvSpPr>
          <p:spPr>
            <a:xfrm>
              <a:off x="1173034" y="5242816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Oval 1278">
              <a:extLst>
                <a:ext uri="{FF2B5EF4-FFF2-40B4-BE49-F238E27FC236}">
                  <a16:creationId xmlns:a16="http://schemas.microsoft.com/office/drawing/2014/main" id="{0E06D7E2-5BD2-AF4B-8712-D60D8D3A354E}"/>
                </a:ext>
              </a:extLst>
            </p:cNvPr>
            <p:cNvSpPr/>
            <p:nvPr/>
          </p:nvSpPr>
          <p:spPr>
            <a:xfrm>
              <a:off x="1325434" y="5395216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3" name="Oval 1279">
              <a:extLst>
                <a:ext uri="{FF2B5EF4-FFF2-40B4-BE49-F238E27FC236}">
                  <a16:creationId xmlns:a16="http://schemas.microsoft.com/office/drawing/2014/main" id="{737777FB-1846-244A-B954-9F5818E07DF1}"/>
                </a:ext>
              </a:extLst>
            </p:cNvPr>
            <p:cNvSpPr/>
            <p:nvPr/>
          </p:nvSpPr>
          <p:spPr>
            <a:xfrm>
              <a:off x="1141221" y="5211579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Oval 1280">
              <a:extLst>
                <a:ext uri="{FF2B5EF4-FFF2-40B4-BE49-F238E27FC236}">
                  <a16:creationId xmlns:a16="http://schemas.microsoft.com/office/drawing/2014/main" id="{3EFFE239-6002-5F4A-9633-D356D44A6227}"/>
                </a:ext>
              </a:extLst>
            </p:cNvPr>
            <p:cNvSpPr/>
            <p:nvPr/>
          </p:nvSpPr>
          <p:spPr>
            <a:xfrm>
              <a:off x="1293621" y="5363979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Oval 1281">
              <a:extLst>
                <a:ext uri="{FF2B5EF4-FFF2-40B4-BE49-F238E27FC236}">
                  <a16:creationId xmlns:a16="http://schemas.microsoft.com/office/drawing/2014/main" id="{7DEF78EB-2A70-8A4C-959D-36D2D79A72A0}"/>
                </a:ext>
              </a:extLst>
            </p:cNvPr>
            <p:cNvSpPr/>
            <p:nvPr/>
          </p:nvSpPr>
          <p:spPr>
            <a:xfrm>
              <a:off x="1234991" y="5436541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6" name="Oval 1282">
              <a:extLst>
                <a:ext uri="{FF2B5EF4-FFF2-40B4-BE49-F238E27FC236}">
                  <a16:creationId xmlns:a16="http://schemas.microsoft.com/office/drawing/2014/main" id="{89363C5C-9838-3948-B8FC-4C2F63D05815}"/>
                </a:ext>
              </a:extLst>
            </p:cNvPr>
            <p:cNvSpPr/>
            <p:nvPr/>
          </p:nvSpPr>
          <p:spPr>
            <a:xfrm>
              <a:off x="1141221" y="5206816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7" name="Oval 1283">
              <a:extLst>
                <a:ext uri="{FF2B5EF4-FFF2-40B4-BE49-F238E27FC236}">
                  <a16:creationId xmlns:a16="http://schemas.microsoft.com/office/drawing/2014/main" id="{3C1AAD94-05D1-1E45-A9DD-F975DB00D119}"/>
                </a:ext>
              </a:extLst>
            </p:cNvPr>
            <p:cNvSpPr/>
            <p:nvPr/>
          </p:nvSpPr>
          <p:spPr>
            <a:xfrm>
              <a:off x="1293621" y="5363979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Oval 1284">
              <a:extLst>
                <a:ext uri="{FF2B5EF4-FFF2-40B4-BE49-F238E27FC236}">
                  <a16:creationId xmlns:a16="http://schemas.microsoft.com/office/drawing/2014/main" id="{726D9A76-F49A-D144-B825-3F48AAF83523}"/>
                </a:ext>
              </a:extLst>
            </p:cNvPr>
            <p:cNvSpPr/>
            <p:nvPr/>
          </p:nvSpPr>
          <p:spPr>
            <a:xfrm>
              <a:off x="1418741" y="5363979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Oval 1285">
              <a:extLst>
                <a:ext uri="{FF2B5EF4-FFF2-40B4-BE49-F238E27FC236}">
                  <a16:creationId xmlns:a16="http://schemas.microsoft.com/office/drawing/2014/main" id="{811A73B1-499B-0547-A54A-D8A929C13F5D}"/>
                </a:ext>
              </a:extLst>
            </p:cNvPr>
            <p:cNvSpPr/>
            <p:nvPr/>
          </p:nvSpPr>
          <p:spPr>
            <a:xfrm>
              <a:off x="1478216" y="5204716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Oval 1286">
              <a:extLst>
                <a:ext uri="{FF2B5EF4-FFF2-40B4-BE49-F238E27FC236}">
                  <a16:creationId xmlns:a16="http://schemas.microsoft.com/office/drawing/2014/main" id="{4B11C87F-F950-F941-9D6D-C946CD065782}"/>
                </a:ext>
              </a:extLst>
            </p:cNvPr>
            <p:cNvSpPr/>
            <p:nvPr/>
          </p:nvSpPr>
          <p:spPr>
            <a:xfrm>
              <a:off x="1234991" y="5436541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Oval 1287">
              <a:extLst>
                <a:ext uri="{FF2B5EF4-FFF2-40B4-BE49-F238E27FC236}">
                  <a16:creationId xmlns:a16="http://schemas.microsoft.com/office/drawing/2014/main" id="{1E8A16C9-00B0-8C4E-BE3C-6B3B4F578460}"/>
                </a:ext>
              </a:extLst>
            </p:cNvPr>
            <p:cNvSpPr/>
            <p:nvPr/>
          </p:nvSpPr>
          <p:spPr>
            <a:xfrm>
              <a:off x="1464894" y="5262138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2" name="Oval 1288">
              <a:extLst>
                <a:ext uri="{FF2B5EF4-FFF2-40B4-BE49-F238E27FC236}">
                  <a16:creationId xmlns:a16="http://schemas.microsoft.com/office/drawing/2014/main" id="{87661772-D239-1145-B0D9-7A7C860E8C33}"/>
                </a:ext>
              </a:extLst>
            </p:cNvPr>
            <p:cNvSpPr/>
            <p:nvPr/>
          </p:nvSpPr>
          <p:spPr>
            <a:xfrm>
              <a:off x="1253864" y="518230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3" name="Oval 1289">
              <a:extLst>
                <a:ext uri="{FF2B5EF4-FFF2-40B4-BE49-F238E27FC236}">
                  <a16:creationId xmlns:a16="http://schemas.microsoft.com/office/drawing/2014/main" id="{96FF4A15-57D3-404D-BD79-39B543157188}"/>
                </a:ext>
              </a:extLst>
            </p:cNvPr>
            <p:cNvSpPr/>
            <p:nvPr/>
          </p:nvSpPr>
          <p:spPr>
            <a:xfrm>
              <a:off x="1406264" y="5334700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Oval 1290">
              <a:extLst>
                <a:ext uri="{FF2B5EF4-FFF2-40B4-BE49-F238E27FC236}">
                  <a16:creationId xmlns:a16="http://schemas.microsoft.com/office/drawing/2014/main" id="{F8B51CE2-092E-8F41-B064-53DEAA880B57}"/>
                </a:ext>
              </a:extLst>
            </p:cNvPr>
            <p:cNvSpPr/>
            <p:nvPr/>
          </p:nvSpPr>
          <p:spPr>
            <a:xfrm>
              <a:off x="1222051" y="5151063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Oval 1291">
              <a:extLst>
                <a:ext uri="{FF2B5EF4-FFF2-40B4-BE49-F238E27FC236}">
                  <a16:creationId xmlns:a16="http://schemas.microsoft.com/office/drawing/2014/main" id="{C7CDCB1E-5C52-1447-B249-8FE0230F2F81}"/>
                </a:ext>
              </a:extLst>
            </p:cNvPr>
            <p:cNvSpPr/>
            <p:nvPr/>
          </p:nvSpPr>
          <p:spPr>
            <a:xfrm>
              <a:off x="1374451" y="530346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6" name="Oval 1292">
              <a:extLst>
                <a:ext uri="{FF2B5EF4-FFF2-40B4-BE49-F238E27FC236}">
                  <a16:creationId xmlns:a16="http://schemas.microsoft.com/office/drawing/2014/main" id="{E5ADF69E-B348-A444-94B4-D03C245737B4}"/>
                </a:ext>
              </a:extLst>
            </p:cNvPr>
            <p:cNvSpPr/>
            <p:nvPr/>
          </p:nvSpPr>
          <p:spPr>
            <a:xfrm>
              <a:off x="1347171" y="515106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Oval 1293">
              <a:extLst>
                <a:ext uri="{FF2B5EF4-FFF2-40B4-BE49-F238E27FC236}">
                  <a16:creationId xmlns:a16="http://schemas.microsoft.com/office/drawing/2014/main" id="{75FF92BD-8150-9B4F-B782-F630803B3417}"/>
                </a:ext>
              </a:extLst>
            </p:cNvPr>
            <p:cNvSpPr/>
            <p:nvPr/>
          </p:nvSpPr>
          <p:spPr>
            <a:xfrm>
              <a:off x="1163421" y="522362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Oval 1294">
              <a:extLst>
                <a:ext uri="{FF2B5EF4-FFF2-40B4-BE49-F238E27FC236}">
                  <a16:creationId xmlns:a16="http://schemas.microsoft.com/office/drawing/2014/main" id="{C1CC9B1E-E24E-6F47-8BEC-5F6E81B37FA2}"/>
                </a:ext>
              </a:extLst>
            </p:cNvPr>
            <p:cNvSpPr/>
            <p:nvPr/>
          </p:nvSpPr>
          <p:spPr>
            <a:xfrm>
              <a:off x="1315821" y="537602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Oval 1295">
              <a:extLst>
                <a:ext uri="{FF2B5EF4-FFF2-40B4-BE49-F238E27FC236}">
                  <a16:creationId xmlns:a16="http://schemas.microsoft.com/office/drawing/2014/main" id="{0A0E052F-0413-8840-8B0B-0294FFD121A6}"/>
                </a:ext>
              </a:extLst>
            </p:cNvPr>
            <p:cNvSpPr/>
            <p:nvPr/>
          </p:nvSpPr>
          <p:spPr>
            <a:xfrm>
              <a:off x="1222051" y="514630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Oval 1296">
              <a:extLst>
                <a:ext uri="{FF2B5EF4-FFF2-40B4-BE49-F238E27FC236}">
                  <a16:creationId xmlns:a16="http://schemas.microsoft.com/office/drawing/2014/main" id="{AAE1B832-E1C7-E14A-A370-894A3AAB9363}"/>
                </a:ext>
              </a:extLst>
            </p:cNvPr>
            <p:cNvSpPr/>
            <p:nvPr/>
          </p:nvSpPr>
          <p:spPr>
            <a:xfrm>
              <a:off x="1374451" y="5303463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Oval 1297">
              <a:extLst>
                <a:ext uri="{FF2B5EF4-FFF2-40B4-BE49-F238E27FC236}">
                  <a16:creationId xmlns:a16="http://schemas.microsoft.com/office/drawing/2014/main" id="{B27C5857-8E0D-6347-8E44-74D9D205DB17}"/>
                </a:ext>
              </a:extLst>
            </p:cNvPr>
            <p:cNvSpPr/>
            <p:nvPr/>
          </p:nvSpPr>
          <p:spPr>
            <a:xfrm>
              <a:off x="1526851" y="545586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2" name="Oval 1298">
              <a:extLst>
                <a:ext uri="{FF2B5EF4-FFF2-40B4-BE49-F238E27FC236}">
                  <a16:creationId xmlns:a16="http://schemas.microsoft.com/office/drawing/2014/main" id="{09FD050B-E8D4-AD44-9E67-C69F46C33C91}"/>
                </a:ext>
              </a:extLst>
            </p:cNvPr>
            <p:cNvSpPr/>
            <p:nvPr/>
          </p:nvSpPr>
          <p:spPr>
            <a:xfrm>
              <a:off x="1499571" y="530346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Oval 1299">
              <a:extLst>
                <a:ext uri="{FF2B5EF4-FFF2-40B4-BE49-F238E27FC236}">
                  <a16:creationId xmlns:a16="http://schemas.microsoft.com/office/drawing/2014/main" id="{749FCC13-3679-9C46-99D7-12323326BF8A}"/>
                </a:ext>
              </a:extLst>
            </p:cNvPr>
            <p:cNvSpPr/>
            <p:nvPr/>
          </p:nvSpPr>
          <p:spPr>
            <a:xfrm>
              <a:off x="1559046" y="514420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4" name="Oval 1300">
              <a:extLst>
                <a:ext uri="{FF2B5EF4-FFF2-40B4-BE49-F238E27FC236}">
                  <a16:creationId xmlns:a16="http://schemas.microsoft.com/office/drawing/2014/main" id="{1E12962C-E57E-3C4A-B98D-7861081EE5D7}"/>
                </a:ext>
              </a:extLst>
            </p:cNvPr>
            <p:cNvSpPr/>
            <p:nvPr/>
          </p:nvSpPr>
          <p:spPr>
            <a:xfrm>
              <a:off x="1163421" y="522362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5" name="Oval 1301">
              <a:extLst>
                <a:ext uri="{FF2B5EF4-FFF2-40B4-BE49-F238E27FC236}">
                  <a16:creationId xmlns:a16="http://schemas.microsoft.com/office/drawing/2014/main" id="{2EAD6E4C-28B9-6846-821E-F58E2089FF3B}"/>
                </a:ext>
              </a:extLst>
            </p:cNvPr>
            <p:cNvSpPr/>
            <p:nvPr/>
          </p:nvSpPr>
          <p:spPr>
            <a:xfrm>
              <a:off x="1315821" y="537602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Oval 1302">
              <a:extLst>
                <a:ext uri="{FF2B5EF4-FFF2-40B4-BE49-F238E27FC236}">
                  <a16:creationId xmlns:a16="http://schemas.microsoft.com/office/drawing/2014/main" id="{3B944AFF-BB2C-1746-9537-82D0B6A31EDF}"/>
                </a:ext>
              </a:extLst>
            </p:cNvPr>
            <p:cNvSpPr/>
            <p:nvPr/>
          </p:nvSpPr>
          <p:spPr>
            <a:xfrm>
              <a:off x="1293406" y="5157508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Oval 1303">
              <a:extLst>
                <a:ext uri="{FF2B5EF4-FFF2-40B4-BE49-F238E27FC236}">
                  <a16:creationId xmlns:a16="http://schemas.microsoft.com/office/drawing/2014/main" id="{28C4E11C-FD36-2940-8A87-B8D69329229C}"/>
                </a:ext>
              </a:extLst>
            </p:cNvPr>
            <p:cNvSpPr/>
            <p:nvPr/>
          </p:nvSpPr>
          <p:spPr>
            <a:xfrm>
              <a:off x="1293406" y="5157508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Oval 1304">
              <a:extLst>
                <a:ext uri="{FF2B5EF4-FFF2-40B4-BE49-F238E27FC236}">
                  <a16:creationId xmlns:a16="http://schemas.microsoft.com/office/drawing/2014/main" id="{18ECB0B9-D9D7-CF4B-885D-5CA1B95AE8A6}"/>
                </a:ext>
              </a:extLst>
            </p:cNvPr>
            <p:cNvSpPr/>
            <p:nvPr/>
          </p:nvSpPr>
          <p:spPr>
            <a:xfrm>
              <a:off x="1711446" y="5036100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Oval 1305">
              <a:extLst>
                <a:ext uri="{FF2B5EF4-FFF2-40B4-BE49-F238E27FC236}">
                  <a16:creationId xmlns:a16="http://schemas.microsoft.com/office/drawing/2014/main" id="{7AFDCB6F-8401-5948-9743-03800C66CEE1}"/>
                </a:ext>
              </a:extLst>
            </p:cNvPr>
            <p:cNvSpPr/>
            <p:nvPr/>
          </p:nvSpPr>
          <p:spPr>
            <a:xfrm>
              <a:off x="1468221" y="526316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Oval 1306">
              <a:extLst>
                <a:ext uri="{FF2B5EF4-FFF2-40B4-BE49-F238E27FC236}">
                  <a16:creationId xmlns:a16="http://schemas.microsoft.com/office/drawing/2014/main" id="{8E8C235E-1B5C-9642-A790-45ABD2D2581E}"/>
                </a:ext>
              </a:extLst>
            </p:cNvPr>
            <p:cNvSpPr/>
            <p:nvPr/>
          </p:nvSpPr>
          <p:spPr>
            <a:xfrm>
              <a:off x="1527018" y="533120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Oval 1307">
              <a:extLst>
                <a:ext uri="{FF2B5EF4-FFF2-40B4-BE49-F238E27FC236}">
                  <a16:creationId xmlns:a16="http://schemas.microsoft.com/office/drawing/2014/main" id="{6F26D4B7-1745-CF4D-9257-381DB551D471}"/>
                </a:ext>
              </a:extLst>
            </p:cNvPr>
            <p:cNvSpPr/>
            <p:nvPr/>
          </p:nvSpPr>
          <p:spPr>
            <a:xfrm>
              <a:off x="1652816" y="5108662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Oval 1308">
              <a:extLst>
                <a:ext uri="{FF2B5EF4-FFF2-40B4-BE49-F238E27FC236}">
                  <a16:creationId xmlns:a16="http://schemas.microsoft.com/office/drawing/2014/main" id="{B70A619F-7CC3-8E47-A9C3-B255FEBF302C}"/>
                </a:ext>
              </a:extLst>
            </p:cNvPr>
            <p:cNvSpPr/>
            <p:nvPr/>
          </p:nvSpPr>
          <p:spPr>
            <a:xfrm>
              <a:off x="1805216" y="526106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Oval 1309">
              <a:extLst>
                <a:ext uri="{FF2B5EF4-FFF2-40B4-BE49-F238E27FC236}">
                  <a16:creationId xmlns:a16="http://schemas.microsoft.com/office/drawing/2014/main" id="{5FBE86F1-97BE-894E-9B0F-A11C54F88F1D}"/>
                </a:ext>
              </a:extLst>
            </p:cNvPr>
            <p:cNvSpPr/>
            <p:nvPr/>
          </p:nvSpPr>
          <p:spPr>
            <a:xfrm>
              <a:off x="1621003" y="507742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4" name="Oval 1310">
              <a:extLst>
                <a:ext uri="{FF2B5EF4-FFF2-40B4-BE49-F238E27FC236}">
                  <a16:creationId xmlns:a16="http://schemas.microsoft.com/office/drawing/2014/main" id="{58FBF9FC-954C-8941-99D6-8F29185E26A2}"/>
                </a:ext>
              </a:extLst>
            </p:cNvPr>
            <p:cNvSpPr/>
            <p:nvPr/>
          </p:nvSpPr>
          <p:spPr>
            <a:xfrm>
              <a:off x="1773403" y="522982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Oval 1311">
              <a:extLst>
                <a:ext uri="{FF2B5EF4-FFF2-40B4-BE49-F238E27FC236}">
                  <a16:creationId xmlns:a16="http://schemas.microsoft.com/office/drawing/2014/main" id="{BFB9E475-DB81-B242-ACAD-DC2CCADE2569}"/>
                </a:ext>
              </a:extLst>
            </p:cNvPr>
            <p:cNvSpPr/>
            <p:nvPr/>
          </p:nvSpPr>
          <p:spPr>
            <a:xfrm>
              <a:off x="1377778" y="530448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Oval 1312">
              <a:extLst>
                <a:ext uri="{FF2B5EF4-FFF2-40B4-BE49-F238E27FC236}">
                  <a16:creationId xmlns:a16="http://schemas.microsoft.com/office/drawing/2014/main" id="{F14A6525-64F5-6D4A-BB67-2772081D3799}"/>
                </a:ext>
              </a:extLst>
            </p:cNvPr>
            <p:cNvSpPr/>
            <p:nvPr/>
          </p:nvSpPr>
          <p:spPr>
            <a:xfrm>
              <a:off x="1562373" y="5149987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Oval 1313">
              <a:extLst>
                <a:ext uri="{FF2B5EF4-FFF2-40B4-BE49-F238E27FC236}">
                  <a16:creationId xmlns:a16="http://schemas.microsoft.com/office/drawing/2014/main" id="{5F74BD26-F7C4-9A4F-98C3-7B85D043C4C3}"/>
                </a:ext>
              </a:extLst>
            </p:cNvPr>
            <p:cNvSpPr/>
            <p:nvPr/>
          </p:nvSpPr>
          <p:spPr>
            <a:xfrm>
              <a:off x="1714773" y="530238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Oval 1314">
              <a:extLst>
                <a:ext uri="{FF2B5EF4-FFF2-40B4-BE49-F238E27FC236}">
                  <a16:creationId xmlns:a16="http://schemas.microsoft.com/office/drawing/2014/main" id="{CD42D6C4-6283-324F-9586-A8871F3F3132}"/>
                </a:ext>
              </a:extLst>
            </p:cNvPr>
            <p:cNvSpPr/>
            <p:nvPr/>
          </p:nvSpPr>
          <p:spPr>
            <a:xfrm>
              <a:off x="1621003" y="5072662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Oval 1315">
              <a:extLst>
                <a:ext uri="{FF2B5EF4-FFF2-40B4-BE49-F238E27FC236}">
                  <a16:creationId xmlns:a16="http://schemas.microsoft.com/office/drawing/2014/main" id="{DCB3573E-7814-4E45-BF0E-4B819413BFA3}"/>
                </a:ext>
              </a:extLst>
            </p:cNvPr>
            <p:cNvSpPr/>
            <p:nvPr/>
          </p:nvSpPr>
          <p:spPr>
            <a:xfrm>
              <a:off x="1773403" y="522982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0" name="Oval 1316">
              <a:extLst>
                <a:ext uri="{FF2B5EF4-FFF2-40B4-BE49-F238E27FC236}">
                  <a16:creationId xmlns:a16="http://schemas.microsoft.com/office/drawing/2014/main" id="{6D88569B-5AB8-6948-BCD7-085DF6A61E15}"/>
                </a:ext>
              </a:extLst>
            </p:cNvPr>
            <p:cNvSpPr/>
            <p:nvPr/>
          </p:nvSpPr>
          <p:spPr>
            <a:xfrm>
              <a:off x="1530178" y="545688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Oval 1317">
              <a:extLst>
                <a:ext uri="{FF2B5EF4-FFF2-40B4-BE49-F238E27FC236}">
                  <a16:creationId xmlns:a16="http://schemas.microsoft.com/office/drawing/2014/main" id="{F708D860-153B-BF4D-B501-D3D1FAD8333E}"/>
                </a:ext>
              </a:extLst>
            </p:cNvPr>
            <p:cNvSpPr/>
            <p:nvPr/>
          </p:nvSpPr>
          <p:spPr>
            <a:xfrm>
              <a:off x="1562373" y="5147606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2" name="Oval 1318">
              <a:extLst>
                <a:ext uri="{FF2B5EF4-FFF2-40B4-BE49-F238E27FC236}">
                  <a16:creationId xmlns:a16="http://schemas.microsoft.com/office/drawing/2014/main" id="{CA74A6F5-9612-E74C-8F29-AF24D3470F65}"/>
                </a:ext>
              </a:extLst>
            </p:cNvPr>
            <p:cNvSpPr/>
            <p:nvPr/>
          </p:nvSpPr>
          <p:spPr>
            <a:xfrm>
              <a:off x="1714773" y="5302387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3" name="Oval 1319">
              <a:extLst>
                <a:ext uri="{FF2B5EF4-FFF2-40B4-BE49-F238E27FC236}">
                  <a16:creationId xmlns:a16="http://schemas.microsoft.com/office/drawing/2014/main" id="{E24C55DA-0CF9-0042-9EE0-76DF80699AFF}"/>
                </a:ext>
              </a:extLst>
            </p:cNvPr>
            <p:cNvSpPr/>
            <p:nvPr/>
          </p:nvSpPr>
          <p:spPr>
            <a:xfrm>
              <a:off x="1687493" y="514998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Oval 1320">
              <a:extLst>
                <a:ext uri="{FF2B5EF4-FFF2-40B4-BE49-F238E27FC236}">
                  <a16:creationId xmlns:a16="http://schemas.microsoft.com/office/drawing/2014/main" id="{18E8EDA9-67E7-D54D-9F14-DF967AF3BA61}"/>
                </a:ext>
              </a:extLst>
            </p:cNvPr>
            <p:cNvSpPr/>
            <p:nvPr/>
          </p:nvSpPr>
          <p:spPr>
            <a:xfrm>
              <a:off x="1445806" y="504464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5" name="Oval 1321">
              <a:extLst>
                <a:ext uri="{FF2B5EF4-FFF2-40B4-BE49-F238E27FC236}">
                  <a16:creationId xmlns:a16="http://schemas.microsoft.com/office/drawing/2014/main" id="{B8C857D9-7F1E-5E4F-9CC1-F998031F5E9C}"/>
                </a:ext>
              </a:extLst>
            </p:cNvPr>
            <p:cNvSpPr/>
            <p:nvPr/>
          </p:nvSpPr>
          <p:spPr>
            <a:xfrm>
              <a:off x="1782801" y="504254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Oval 1322">
              <a:extLst>
                <a:ext uri="{FF2B5EF4-FFF2-40B4-BE49-F238E27FC236}">
                  <a16:creationId xmlns:a16="http://schemas.microsoft.com/office/drawing/2014/main" id="{E6C07ABB-D066-1C4B-9185-6C48F0850E7C}"/>
                </a:ext>
              </a:extLst>
            </p:cNvPr>
            <p:cNvSpPr/>
            <p:nvPr/>
          </p:nvSpPr>
          <p:spPr>
            <a:xfrm>
              <a:off x="1355363" y="5085970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7" name="Oval 1323">
              <a:extLst>
                <a:ext uri="{FF2B5EF4-FFF2-40B4-BE49-F238E27FC236}">
                  <a16:creationId xmlns:a16="http://schemas.microsoft.com/office/drawing/2014/main" id="{6D138ACE-E7EA-614C-922B-CEE5A836E8E5}"/>
                </a:ext>
              </a:extLst>
            </p:cNvPr>
            <p:cNvSpPr/>
            <p:nvPr/>
          </p:nvSpPr>
          <p:spPr>
            <a:xfrm>
              <a:off x="1692358" y="5083870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Oval 1324">
              <a:extLst>
                <a:ext uri="{FF2B5EF4-FFF2-40B4-BE49-F238E27FC236}">
                  <a16:creationId xmlns:a16="http://schemas.microsoft.com/office/drawing/2014/main" id="{6FD605F1-6A7F-B346-BD38-E4B0786A2239}"/>
                </a:ext>
              </a:extLst>
            </p:cNvPr>
            <p:cNvSpPr/>
            <p:nvPr/>
          </p:nvSpPr>
          <p:spPr>
            <a:xfrm>
              <a:off x="1692358" y="508387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9" name="Oval 1325">
              <a:extLst>
                <a:ext uri="{FF2B5EF4-FFF2-40B4-BE49-F238E27FC236}">
                  <a16:creationId xmlns:a16="http://schemas.microsoft.com/office/drawing/2014/main" id="{6D8B785B-6085-C042-9AD0-1D2D4DA908A6}"/>
                </a:ext>
              </a:extLst>
            </p:cNvPr>
            <p:cNvSpPr/>
            <p:nvPr/>
          </p:nvSpPr>
          <p:spPr>
            <a:xfrm>
              <a:off x="1436193" y="5025454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0" name="Oval 1326">
              <a:extLst>
                <a:ext uri="{FF2B5EF4-FFF2-40B4-BE49-F238E27FC236}">
                  <a16:creationId xmlns:a16="http://schemas.microsoft.com/office/drawing/2014/main" id="{B639A071-8D42-2C4A-BDBA-D202FF2FEBD1}"/>
                </a:ext>
              </a:extLst>
            </p:cNvPr>
            <p:cNvSpPr/>
            <p:nvPr/>
          </p:nvSpPr>
          <p:spPr>
            <a:xfrm>
              <a:off x="1773188" y="5023354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1" name="Oval 1327">
              <a:extLst>
                <a:ext uri="{FF2B5EF4-FFF2-40B4-BE49-F238E27FC236}">
                  <a16:creationId xmlns:a16="http://schemas.microsoft.com/office/drawing/2014/main" id="{94E7BDDB-4A08-374D-8FA8-EB85EDC7E439}"/>
                </a:ext>
              </a:extLst>
            </p:cNvPr>
            <p:cNvSpPr/>
            <p:nvPr/>
          </p:nvSpPr>
          <p:spPr>
            <a:xfrm>
              <a:off x="1588593" y="5177854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2" name="Oval 1328">
              <a:extLst>
                <a:ext uri="{FF2B5EF4-FFF2-40B4-BE49-F238E27FC236}">
                  <a16:creationId xmlns:a16="http://schemas.microsoft.com/office/drawing/2014/main" id="{9EA9CB74-141C-CA43-8921-AE67D213A900}"/>
                </a:ext>
              </a:extLst>
            </p:cNvPr>
            <p:cNvSpPr/>
            <p:nvPr/>
          </p:nvSpPr>
          <p:spPr>
            <a:xfrm>
              <a:off x="1773188" y="5023354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3" name="Oval 1329">
              <a:extLst>
                <a:ext uri="{FF2B5EF4-FFF2-40B4-BE49-F238E27FC236}">
                  <a16:creationId xmlns:a16="http://schemas.microsoft.com/office/drawing/2014/main" id="{4B95FD9E-C6F7-9A44-8C81-E744ED5049B0}"/>
                </a:ext>
              </a:extLst>
            </p:cNvPr>
            <p:cNvSpPr/>
            <p:nvPr/>
          </p:nvSpPr>
          <p:spPr>
            <a:xfrm>
              <a:off x="1320784" y="515065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4" name="Oval 1330">
              <a:extLst>
                <a:ext uri="{FF2B5EF4-FFF2-40B4-BE49-F238E27FC236}">
                  <a16:creationId xmlns:a16="http://schemas.microsoft.com/office/drawing/2014/main" id="{86A24352-05FF-344B-B554-F3C3A21D9B33}"/>
                </a:ext>
              </a:extLst>
            </p:cNvPr>
            <p:cNvSpPr/>
            <p:nvPr/>
          </p:nvSpPr>
          <p:spPr>
            <a:xfrm>
              <a:off x="1473184" y="5307813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5" name="Oval 1331">
              <a:extLst>
                <a:ext uri="{FF2B5EF4-FFF2-40B4-BE49-F238E27FC236}">
                  <a16:creationId xmlns:a16="http://schemas.microsoft.com/office/drawing/2014/main" id="{7F4F262B-2217-E04C-8289-7957F95B8D84}"/>
                </a:ext>
              </a:extLst>
            </p:cNvPr>
            <p:cNvSpPr/>
            <p:nvPr/>
          </p:nvSpPr>
          <p:spPr>
            <a:xfrm>
              <a:off x="1657779" y="514855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6" name="Oval 1332">
              <a:extLst>
                <a:ext uri="{FF2B5EF4-FFF2-40B4-BE49-F238E27FC236}">
                  <a16:creationId xmlns:a16="http://schemas.microsoft.com/office/drawing/2014/main" id="{E26812E6-FE63-2342-8096-CFB3052CBF9F}"/>
                </a:ext>
              </a:extLst>
            </p:cNvPr>
            <p:cNvSpPr/>
            <p:nvPr/>
          </p:nvSpPr>
          <p:spPr>
            <a:xfrm>
              <a:off x="1414554" y="538037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7" name="Oval 1333">
              <a:extLst>
                <a:ext uri="{FF2B5EF4-FFF2-40B4-BE49-F238E27FC236}">
                  <a16:creationId xmlns:a16="http://schemas.microsoft.com/office/drawing/2014/main" id="{899FE5CE-85BD-3540-A975-A3C5498E96B7}"/>
                </a:ext>
              </a:extLst>
            </p:cNvPr>
            <p:cNvSpPr/>
            <p:nvPr/>
          </p:nvSpPr>
          <p:spPr>
            <a:xfrm>
              <a:off x="1382741" y="5349138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8" name="Oval 1334">
              <a:extLst>
                <a:ext uri="{FF2B5EF4-FFF2-40B4-BE49-F238E27FC236}">
                  <a16:creationId xmlns:a16="http://schemas.microsoft.com/office/drawing/2014/main" id="{0721F280-8319-C944-ADCD-59A37E2EE13E}"/>
                </a:ext>
              </a:extLst>
            </p:cNvPr>
            <p:cNvSpPr/>
            <p:nvPr/>
          </p:nvSpPr>
          <p:spPr>
            <a:xfrm>
              <a:off x="1507861" y="534913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9" name="Oval 1335">
              <a:extLst>
                <a:ext uri="{FF2B5EF4-FFF2-40B4-BE49-F238E27FC236}">
                  <a16:creationId xmlns:a16="http://schemas.microsoft.com/office/drawing/2014/main" id="{F975278D-70B9-E749-856A-F6CFD51982DB}"/>
                </a:ext>
              </a:extLst>
            </p:cNvPr>
            <p:cNvSpPr/>
            <p:nvPr/>
          </p:nvSpPr>
          <p:spPr>
            <a:xfrm>
              <a:off x="1567336" y="518987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0" name="Oval 1336">
              <a:extLst>
                <a:ext uri="{FF2B5EF4-FFF2-40B4-BE49-F238E27FC236}">
                  <a16:creationId xmlns:a16="http://schemas.microsoft.com/office/drawing/2014/main" id="{0BC0F63C-EB95-8343-B270-47148447E229}"/>
                </a:ext>
              </a:extLst>
            </p:cNvPr>
            <p:cNvSpPr/>
            <p:nvPr/>
          </p:nvSpPr>
          <p:spPr>
            <a:xfrm>
              <a:off x="1382741" y="534437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1" name="Oval 1337">
              <a:extLst>
                <a:ext uri="{FF2B5EF4-FFF2-40B4-BE49-F238E27FC236}">
                  <a16:creationId xmlns:a16="http://schemas.microsoft.com/office/drawing/2014/main" id="{56E2EE77-E786-A343-8167-F16985B425B5}"/>
                </a:ext>
              </a:extLst>
            </p:cNvPr>
            <p:cNvSpPr/>
            <p:nvPr/>
          </p:nvSpPr>
          <p:spPr>
            <a:xfrm>
              <a:off x="1719736" y="534227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2" name="Oval 1338">
              <a:extLst>
                <a:ext uri="{FF2B5EF4-FFF2-40B4-BE49-F238E27FC236}">
                  <a16:creationId xmlns:a16="http://schemas.microsoft.com/office/drawing/2014/main" id="{976A405F-0C1C-C247-956E-95E7D3F4BEF0}"/>
                </a:ext>
              </a:extLst>
            </p:cNvPr>
            <p:cNvSpPr/>
            <p:nvPr/>
          </p:nvSpPr>
          <p:spPr>
            <a:xfrm>
              <a:off x="1450769" y="5089296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3" name="Oval 1339">
              <a:extLst>
                <a:ext uri="{FF2B5EF4-FFF2-40B4-BE49-F238E27FC236}">
                  <a16:creationId xmlns:a16="http://schemas.microsoft.com/office/drawing/2014/main" id="{4C699B7D-3DA7-E245-8A4A-B206FB86C698}"/>
                </a:ext>
              </a:extLst>
            </p:cNvPr>
            <p:cNvSpPr/>
            <p:nvPr/>
          </p:nvSpPr>
          <p:spPr>
            <a:xfrm>
              <a:off x="1603169" y="5241696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4" name="Oval 1340">
              <a:extLst>
                <a:ext uri="{FF2B5EF4-FFF2-40B4-BE49-F238E27FC236}">
                  <a16:creationId xmlns:a16="http://schemas.microsoft.com/office/drawing/2014/main" id="{BE846112-5898-3B45-8833-FCA0FC593CF0}"/>
                </a:ext>
              </a:extLst>
            </p:cNvPr>
            <p:cNvSpPr/>
            <p:nvPr/>
          </p:nvSpPr>
          <p:spPr>
            <a:xfrm>
              <a:off x="1392139" y="5161858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5" name="Oval 1341">
              <a:extLst>
                <a:ext uri="{FF2B5EF4-FFF2-40B4-BE49-F238E27FC236}">
                  <a16:creationId xmlns:a16="http://schemas.microsoft.com/office/drawing/2014/main" id="{B1C40219-1152-E44A-B8FF-30F445E68ECF}"/>
                </a:ext>
              </a:extLst>
            </p:cNvPr>
            <p:cNvSpPr/>
            <p:nvPr/>
          </p:nvSpPr>
          <p:spPr>
            <a:xfrm>
              <a:off x="1544539" y="5314258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6" name="Oval 1342">
              <a:extLst>
                <a:ext uri="{FF2B5EF4-FFF2-40B4-BE49-F238E27FC236}">
                  <a16:creationId xmlns:a16="http://schemas.microsoft.com/office/drawing/2014/main" id="{90E28618-58FE-9946-B5D2-7A50734BF1A8}"/>
                </a:ext>
              </a:extLst>
            </p:cNvPr>
            <p:cNvSpPr/>
            <p:nvPr/>
          </p:nvSpPr>
          <p:spPr>
            <a:xfrm>
              <a:off x="1360326" y="5130621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7" name="Oval 1343">
              <a:extLst>
                <a:ext uri="{FF2B5EF4-FFF2-40B4-BE49-F238E27FC236}">
                  <a16:creationId xmlns:a16="http://schemas.microsoft.com/office/drawing/2014/main" id="{ED0944AC-C7BF-8347-907B-4672FEEBDD87}"/>
                </a:ext>
              </a:extLst>
            </p:cNvPr>
            <p:cNvSpPr/>
            <p:nvPr/>
          </p:nvSpPr>
          <p:spPr>
            <a:xfrm>
              <a:off x="1512726" y="5283021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8" name="Oval 1344">
              <a:extLst>
                <a:ext uri="{FF2B5EF4-FFF2-40B4-BE49-F238E27FC236}">
                  <a16:creationId xmlns:a16="http://schemas.microsoft.com/office/drawing/2014/main" id="{848E5A14-3801-CA48-B34D-E32BF4F09B63}"/>
                </a:ext>
              </a:extLst>
            </p:cNvPr>
            <p:cNvSpPr/>
            <p:nvPr/>
          </p:nvSpPr>
          <p:spPr>
            <a:xfrm>
              <a:off x="1454096" y="5355583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9" name="Oval 1345">
              <a:extLst>
                <a:ext uri="{FF2B5EF4-FFF2-40B4-BE49-F238E27FC236}">
                  <a16:creationId xmlns:a16="http://schemas.microsoft.com/office/drawing/2014/main" id="{F81A1DFA-B749-F24B-87EB-064C70A33FD2}"/>
                </a:ext>
              </a:extLst>
            </p:cNvPr>
            <p:cNvSpPr/>
            <p:nvPr/>
          </p:nvSpPr>
          <p:spPr>
            <a:xfrm>
              <a:off x="1360326" y="512585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0" name="Oval 1346">
              <a:extLst>
                <a:ext uri="{FF2B5EF4-FFF2-40B4-BE49-F238E27FC236}">
                  <a16:creationId xmlns:a16="http://schemas.microsoft.com/office/drawing/2014/main" id="{4E1B11C4-659A-9946-A438-62B51130E56C}"/>
                </a:ext>
              </a:extLst>
            </p:cNvPr>
            <p:cNvSpPr/>
            <p:nvPr/>
          </p:nvSpPr>
          <p:spPr>
            <a:xfrm>
              <a:off x="1512726" y="5283021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1" name="Oval 1347">
              <a:extLst>
                <a:ext uri="{FF2B5EF4-FFF2-40B4-BE49-F238E27FC236}">
                  <a16:creationId xmlns:a16="http://schemas.microsoft.com/office/drawing/2014/main" id="{CB77356F-56E5-2144-8706-2A9F28C0930D}"/>
                </a:ext>
              </a:extLst>
            </p:cNvPr>
            <p:cNvSpPr/>
            <p:nvPr/>
          </p:nvSpPr>
          <p:spPr>
            <a:xfrm>
              <a:off x="1697321" y="512375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2" name="Oval 1348">
              <a:extLst>
                <a:ext uri="{FF2B5EF4-FFF2-40B4-BE49-F238E27FC236}">
                  <a16:creationId xmlns:a16="http://schemas.microsoft.com/office/drawing/2014/main" id="{6449977D-7734-1A45-B2FC-00A6D6C263DA}"/>
                </a:ext>
              </a:extLst>
            </p:cNvPr>
            <p:cNvSpPr/>
            <p:nvPr/>
          </p:nvSpPr>
          <p:spPr>
            <a:xfrm>
              <a:off x="1454096" y="535558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3" name="Oval 1349">
              <a:extLst>
                <a:ext uri="{FF2B5EF4-FFF2-40B4-BE49-F238E27FC236}">
                  <a16:creationId xmlns:a16="http://schemas.microsoft.com/office/drawing/2014/main" id="{672E92BC-4D27-264B-88E2-A2F9710941CF}"/>
                </a:ext>
              </a:extLst>
            </p:cNvPr>
            <p:cNvSpPr/>
            <p:nvPr/>
          </p:nvSpPr>
          <p:spPr>
            <a:xfrm>
              <a:off x="1683999" y="518118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4" name="Oval 1350">
              <a:extLst>
                <a:ext uri="{FF2B5EF4-FFF2-40B4-BE49-F238E27FC236}">
                  <a16:creationId xmlns:a16="http://schemas.microsoft.com/office/drawing/2014/main" id="{E6A3A8A9-9540-8341-B4F7-92F5E7B6CC24}"/>
                </a:ext>
              </a:extLst>
            </p:cNvPr>
            <p:cNvSpPr/>
            <p:nvPr/>
          </p:nvSpPr>
          <p:spPr>
            <a:xfrm>
              <a:off x="1472969" y="5101342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5" name="Oval 1351">
              <a:extLst>
                <a:ext uri="{FF2B5EF4-FFF2-40B4-BE49-F238E27FC236}">
                  <a16:creationId xmlns:a16="http://schemas.microsoft.com/office/drawing/2014/main" id="{B5117972-21A6-EA46-99CC-3155B6B3E36D}"/>
                </a:ext>
              </a:extLst>
            </p:cNvPr>
            <p:cNvSpPr/>
            <p:nvPr/>
          </p:nvSpPr>
          <p:spPr>
            <a:xfrm>
              <a:off x="1625369" y="525374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6" name="Oval 1352">
              <a:extLst>
                <a:ext uri="{FF2B5EF4-FFF2-40B4-BE49-F238E27FC236}">
                  <a16:creationId xmlns:a16="http://schemas.microsoft.com/office/drawing/2014/main" id="{36C98348-A92E-DF47-8D5A-84F805BE1CA1}"/>
                </a:ext>
              </a:extLst>
            </p:cNvPr>
            <p:cNvSpPr/>
            <p:nvPr/>
          </p:nvSpPr>
          <p:spPr>
            <a:xfrm>
              <a:off x="1441156" y="507010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7" name="Oval 1353">
              <a:extLst>
                <a:ext uri="{FF2B5EF4-FFF2-40B4-BE49-F238E27FC236}">
                  <a16:creationId xmlns:a16="http://schemas.microsoft.com/office/drawing/2014/main" id="{9064AD78-F12C-CD42-AE05-B5321F7E1FAC}"/>
                </a:ext>
              </a:extLst>
            </p:cNvPr>
            <p:cNvSpPr/>
            <p:nvPr/>
          </p:nvSpPr>
          <p:spPr>
            <a:xfrm>
              <a:off x="1593556" y="522250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8" name="Oval 1354">
              <a:extLst>
                <a:ext uri="{FF2B5EF4-FFF2-40B4-BE49-F238E27FC236}">
                  <a16:creationId xmlns:a16="http://schemas.microsoft.com/office/drawing/2014/main" id="{CC21775A-4FC5-5C47-8842-876ED5C49298}"/>
                </a:ext>
              </a:extLst>
            </p:cNvPr>
            <p:cNvSpPr/>
            <p:nvPr/>
          </p:nvSpPr>
          <p:spPr>
            <a:xfrm>
              <a:off x="1382526" y="5142667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9" name="Oval 1355">
              <a:extLst>
                <a:ext uri="{FF2B5EF4-FFF2-40B4-BE49-F238E27FC236}">
                  <a16:creationId xmlns:a16="http://schemas.microsoft.com/office/drawing/2014/main" id="{3B774127-F173-324B-8FE4-A4301685BB1A}"/>
                </a:ext>
              </a:extLst>
            </p:cNvPr>
            <p:cNvSpPr/>
            <p:nvPr/>
          </p:nvSpPr>
          <p:spPr>
            <a:xfrm>
              <a:off x="1534926" y="529506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0" name="Oval 1356">
              <a:extLst>
                <a:ext uri="{FF2B5EF4-FFF2-40B4-BE49-F238E27FC236}">
                  <a16:creationId xmlns:a16="http://schemas.microsoft.com/office/drawing/2014/main" id="{D9A5B684-D792-1F4A-BEEA-2D6F7A2689AB}"/>
                </a:ext>
              </a:extLst>
            </p:cNvPr>
            <p:cNvSpPr/>
            <p:nvPr/>
          </p:nvSpPr>
          <p:spPr>
            <a:xfrm>
              <a:off x="1441156" y="5065342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1" name="Oval 1357">
              <a:extLst>
                <a:ext uri="{FF2B5EF4-FFF2-40B4-BE49-F238E27FC236}">
                  <a16:creationId xmlns:a16="http://schemas.microsoft.com/office/drawing/2014/main" id="{A79C5108-93D7-0A4E-B93E-0300E016AB7A}"/>
                </a:ext>
              </a:extLst>
            </p:cNvPr>
            <p:cNvSpPr/>
            <p:nvPr/>
          </p:nvSpPr>
          <p:spPr>
            <a:xfrm>
              <a:off x="1593556" y="522250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Oval 1358">
              <a:extLst>
                <a:ext uri="{FF2B5EF4-FFF2-40B4-BE49-F238E27FC236}">
                  <a16:creationId xmlns:a16="http://schemas.microsoft.com/office/drawing/2014/main" id="{BACE9D77-E94D-BF47-9B18-FCEF3015F339}"/>
                </a:ext>
              </a:extLst>
            </p:cNvPr>
            <p:cNvSpPr/>
            <p:nvPr/>
          </p:nvSpPr>
          <p:spPr>
            <a:xfrm>
              <a:off x="1745956" y="537490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3" name="Oval 1359">
              <a:extLst>
                <a:ext uri="{FF2B5EF4-FFF2-40B4-BE49-F238E27FC236}">
                  <a16:creationId xmlns:a16="http://schemas.microsoft.com/office/drawing/2014/main" id="{D30B1E5F-75D8-3443-B936-CB2AFEA420C7}"/>
                </a:ext>
              </a:extLst>
            </p:cNvPr>
            <p:cNvSpPr/>
            <p:nvPr/>
          </p:nvSpPr>
          <p:spPr>
            <a:xfrm>
              <a:off x="1778151" y="5063242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4" name="Oval 1360">
              <a:extLst>
                <a:ext uri="{FF2B5EF4-FFF2-40B4-BE49-F238E27FC236}">
                  <a16:creationId xmlns:a16="http://schemas.microsoft.com/office/drawing/2014/main" id="{BEFCE53A-EBA0-1E4B-B585-1E214A36FAA5}"/>
                </a:ext>
              </a:extLst>
            </p:cNvPr>
            <p:cNvSpPr/>
            <p:nvPr/>
          </p:nvSpPr>
          <p:spPr>
            <a:xfrm>
              <a:off x="1382526" y="5142667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5" name="Oval 1361">
              <a:extLst>
                <a:ext uri="{FF2B5EF4-FFF2-40B4-BE49-F238E27FC236}">
                  <a16:creationId xmlns:a16="http://schemas.microsoft.com/office/drawing/2014/main" id="{23ED1A80-9694-D549-9CA7-5476A5CD9B55}"/>
                </a:ext>
              </a:extLst>
            </p:cNvPr>
            <p:cNvSpPr/>
            <p:nvPr/>
          </p:nvSpPr>
          <p:spPr>
            <a:xfrm>
              <a:off x="1534926" y="5295067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Oval 1362">
              <a:extLst>
                <a:ext uri="{FF2B5EF4-FFF2-40B4-BE49-F238E27FC236}">
                  <a16:creationId xmlns:a16="http://schemas.microsoft.com/office/drawing/2014/main" id="{0528F7A5-0BE5-4040-8FCC-9EC602A83EB2}"/>
                </a:ext>
              </a:extLst>
            </p:cNvPr>
            <p:cNvSpPr/>
            <p:nvPr/>
          </p:nvSpPr>
          <p:spPr>
            <a:xfrm>
              <a:off x="1512511" y="5076550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Oval 1363">
              <a:extLst>
                <a:ext uri="{FF2B5EF4-FFF2-40B4-BE49-F238E27FC236}">
                  <a16:creationId xmlns:a16="http://schemas.microsoft.com/office/drawing/2014/main" id="{9CD7E779-CB63-A345-896A-A22281C89204}"/>
                </a:ext>
              </a:extLst>
            </p:cNvPr>
            <p:cNvSpPr/>
            <p:nvPr/>
          </p:nvSpPr>
          <p:spPr>
            <a:xfrm>
              <a:off x="1512511" y="507655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Oval 1364">
              <a:extLst>
                <a:ext uri="{FF2B5EF4-FFF2-40B4-BE49-F238E27FC236}">
                  <a16:creationId xmlns:a16="http://schemas.microsoft.com/office/drawing/2014/main" id="{706ADE63-20B8-BF43-AF23-0C681F6D5CDA}"/>
                </a:ext>
              </a:extLst>
            </p:cNvPr>
            <p:cNvSpPr/>
            <p:nvPr/>
          </p:nvSpPr>
          <p:spPr>
            <a:xfrm>
              <a:off x="1468651" y="5447442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Oval 1365">
              <a:extLst>
                <a:ext uri="{FF2B5EF4-FFF2-40B4-BE49-F238E27FC236}">
                  <a16:creationId xmlns:a16="http://schemas.microsoft.com/office/drawing/2014/main" id="{00F377AE-0750-9E49-BC3F-1A7138EEE5EE}"/>
                </a:ext>
              </a:extLst>
            </p:cNvPr>
            <p:cNvSpPr/>
            <p:nvPr/>
          </p:nvSpPr>
          <p:spPr>
            <a:xfrm>
              <a:off x="1562803" y="5329504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0" name="Oval 1366">
              <a:extLst>
                <a:ext uri="{FF2B5EF4-FFF2-40B4-BE49-F238E27FC236}">
                  <a16:creationId xmlns:a16="http://schemas.microsoft.com/office/drawing/2014/main" id="{270E64C5-6476-5E49-922F-AB7FA6FA1329}"/>
                </a:ext>
              </a:extLst>
            </p:cNvPr>
            <p:cNvSpPr/>
            <p:nvPr/>
          </p:nvSpPr>
          <p:spPr>
            <a:xfrm>
              <a:off x="1589023" y="5362134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1" name="Oval 1367">
              <a:extLst>
                <a:ext uri="{FF2B5EF4-FFF2-40B4-BE49-F238E27FC236}">
                  <a16:creationId xmlns:a16="http://schemas.microsoft.com/office/drawing/2014/main" id="{281A0E09-DDFC-6E4F-82D0-2B8FB7D13BE2}"/>
                </a:ext>
              </a:extLst>
            </p:cNvPr>
            <p:cNvSpPr/>
            <p:nvPr/>
          </p:nvSpPr>
          <p:spPr>
            <a:xfrm>
              <a:off x="1530393" y="5434696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2" name="Oval 1368">
              <a:extLst>
                <a:ext uri="{FF2B5EF4-FFF2-40B4-BE49-F238E27FC236}">
                  <a16:creationId xmlns:a16="http://schemas.microsoft.com/office/drawing/2014/main" id="{D9847E73-21E2-A945-AFDD-4A6A2D6D466E}"/>
                </a:ext>
              </a:extLst>
            </p:cNvPr>
            <p:cNvSpPr/>
            <p:nvPr/>
          </p:nvSpPr>
          <p:spPr>
            <a:xfrm>
              <a:off x="1629126" y="5439046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3" name="Oval 1369">
              <a:extLst>
                <a:ext uri="{FF2B5EF4-FFF2-40B4-BE49-F238E27FC236}">
                  <a16:creationId xmlns:a16="http://schemas.microsoft.com/office/drawing/2014/main" id="{36CB7E39-8C76-E044-9B4F-79611120CBE0}"/>
                </a:ext>
              </a:extLst>
            </p:cNvPr>
            <p:cNvSpPr/>
            <p:nvPr/>
          </p:nvSpPr>
          <p:spPr>
            <a:xfrm>
              <a:off x="1597313" y="5407809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Oval 1370">
              <a:extLst>
                <a:ext uri="{FF2B5EF4-FFF2-40B4-BE49-F238E27FC236}">
                  <a16:creationId xmlns:a16="http://schemas.microsoft.com/office/drawing/2014/main" id="{BFA32CBC-43DA-B445-9AFE-1BD043A2AEDE}"/>
                </a:ext>
              </a:extLst>
            </p:cNvPr>
            <p:cNvSpPr/>
            <p:nvPr/>
          </p:nvSpPr>
          <p:spPr>
            <a:xfrm>
              <a:off x="1538683" y="5480371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5" name="Oval 1371">
              <a:extLst>
                <a:ext uri="{FF2B5EF4-FFF2-40B4-BE49-F238E27FC236}">
                  <a16:creationId xmlns:a16="http://schemas.microsoft.com/office/drawing/2014/main" id="{4B040EC1-1B36-E64B-B2C7-3F29DE9C6C2D}"/>
                </a:ext>
              </a:extLst>
            </p:cNvPr>
            <p:cNvSpPr/>
            <p:nvPr/>
          </p:nvSpPr>
          <p:spPr>
            <a:xfrm>
              <a:off x="1597313" y="5407809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6" name="Oval 1372">
              <a:extLst>
                <a:ext uri="{FF2B5EF4-FFF2-40B4-BE49-F238E27FC236}">
                  <a16:creationId xmlns:a16="http://schemas.microsoft.com/office/drawing/2014/main" id="{B97B5D5F-B944-3B46-B486-DEC1C6679FAB}"/>
                </a:ext>
              </a:extLst>
            </p:cNvPr>
            <p:cNvSpPr/>
            <p:nvPr/>
          </p:nvSpPr>
          <p:spPr>
            <a:xfrm>
              <a:off x="1538683" y="5480371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7" name="Oval 1373">
              <a:extLst>
                <a:ext uri="{FF2B5EF4-FFF2-40B4-BE49-F238E27FC236}">
                  <a16:creationId xmlns:a16="http://schemas.microsoft.com/office/drawing/2014/main" id="{C18F4806-D106-4C49-9425-D5D4E1113FF6}"/>
                </a:ext>
              </a:extLst>
            </p:cNvPr>
            <p:cNvSpPr/>
            <p:nvPr/>
          </p:nvSpPr>
          <p:spPr>
            <a:xfrm>
              <a:off x="1481689" y="5326534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8" name="Oval 1374">
              <a:extLst>
                <a:ext uri="{FF2B5EF4-FFF2-40B4-BE49-F238E27FC236}">
                  <a16:creationId xmlns:a16="http://schemas.microsoft.com/office/drawing/2014/main" id="{B6A1BD9D-3471-C342-A044-36D96AF3E87F}"/>
                </a:ext>
              </a:extLst>
            </p:cNvPr>
            <p:cNvSpPr/>
            <p:nvPr/>
          </p:nvSpPr>
          <p:spPr>
            <a:xfrm>
              <a:off x="1543646" y="5520259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9" name="Oval 1375">
              <a:extLst>
                <a:ext uri="{FF2B5EF4-FFF2-40B4-BE49-F238E27FC236}">
                  <a16:creationId xmlns:a16="http://schemas.microsoft.com/office/drawing/2014/main" id="{10007927-DEF5-AE4C-84E1-460DD54B16D3}"/>
                </a:ext>
              </a:extLst>
            </p:cNvPr>
            <p:cNvSpPr/>
            <p:nvPr/>
          </p:nvSpPr>
          <p:spPr>
            <a:xfrm>
              <a:off x="1849721" y="527615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0" name="Oval 1376">
              <a:extLst>
                <a:ext uri="{FF2B5EF4-FFF2-40B4-BE49-F238E27FC236}">
                  <a16:creationId xmlns:a16="http://schemas.microsoft.com/office/drawing/2014/main" id="{2A550422-FC09-2C41-9106-D0D57163FB9B}"/>
                </a:ext>
              </a:extLst>
            </p:cNvPr>
            <p:cNvSpPr/>
            <p:nvPr/>
          </p:nvSpPr>
          <p:spPr>
            <a:xfrm>
              <a:off x="1507909" y="5359164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1" name="Oval 1377">
              <a:extLst>
                <a:ext uri="{FF2B5EF4-FFF2-40B4-BE49-F238E27FC236}">
                  <a16:creationId xmlns:a16="http://schemas.microsoft.com/office/drawing/2014/main" id="{6A1BED74-6C8C-3348-8E12-20922B901A45}"/>
                </a:ext>
              </a:extLst>
            </p:cNvPr>
            <p:cNvSpPr/>
            <p:nvPr/>
          </p:nvSpPr>
          <p:spPr>
            <a:xfrm>
              <a:off x="1381960" y="5452767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2" name="Oval 1378">
              <a:extLst>
                <a:ext uri="{FF2B5EF4-FFF2-40B4-BE49-F238E27FC236}">
                  <a16:creationId xmlns:a16="http://schemas.microsoft.com/office/drawing/2014/main" id="{A7AD9AA6-8A78-924E-8D4B-32F808AB1D09}"/>
                </a:ext>
              </a:extLst>
            </p:cNvPr>
            <p:cNvSpPr/>
            <p:nvPr/>
          </p:nvSpPr>
          <p:spPr>
            <a:xfrm>
              <a:off x="1408180" y="5485397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3" name="Oval 1379">
              <a:extLst>
                <a:ext uri="{FF2B5EF4-FFF2-40B4-BE49-F238E27FC236}">
                  <a16:creationId xmlns:a16="http://schemas.microsoft.com/office/drawing/2014/main" id="{FC414BB0-6C7D-1A49-BF10-BDC692F9FFC0}"/>
                </a:ext>
              </a:extLst>
            </p:cNvPr>
            <p:cNvSpPr/>
            <p:nvPr/>
          </p:nvSpPr>
          <p:spPr>
            <a:xfrm>
              <a:off x="1349550" y="5557959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4" name="Oval 1380">
              <a:extLst>
                <a:ext uri="{FF2B5EF4-FFF2-40B4-BE49-F238E27FC236}">
                  <a16:creationId xmlns:a16="http://schemas.microsoft.com/office/drawing/2014/main" id="{5E3EEBDE-3C3F-9F4D-851F-41ED62D3F9CA}"/>
                </a:ext>
              </a:extLst>
            </p:cNvPr>
            <p:cNvSpPr/>
            <p:nvPr/>
          </p:nvSpPr>
          <p:spPr>
            <a:xfrm>
              <a:off x="1442857" y="552672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5" name="Oval 1381">
              <a:extLst>
                <a:ext uri="{FF2B5EF4-FFF2-40B4-BE49-F238E27FC236}">
                  <a16:creationId xmlns:a16="http://schemas.microsoft.com/office/drawing/2014/main" id="{8EE4AA0F-1890-0543-A0A6-B4AEEAF11DDD}"/>
                </a:ext>
              </a:extLst>
            </p:cNvPr>
            <p:cNvSpPr/>
            <p:nvPr/>
          </p:nvSpPr>
          <p:spPr>
            <a:xfrm>
              <a:off x="1416470" y="5531072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Oval 1382">
              <a:extLst>
                <a:ext uri="{FF2B5EF4-FFF2-40B4-BE49-F238E27FC236}">
                  <a16:creationId xmlns:a16="http://schemas.microsoft.com/office/drawing/2014/main" id="{09B017D2-B82A-9F44-8FC3-89508D62D40A}"/>
                </a:ext>
              </a:extLst>
            </p:cNvPr>
            <p:cNvSpPr/>
            <p:nvPr/>
          </p:nvSpPr>
          <p:spPr>
            <a:xfrm>
              <a:off x="1487825" y="553751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7" name="Oval 1383">
              <a:extLst>
                <a:ext uri="{FF2B5EF4-FFF2-40B4-BE49-F238E27FC236}">
                  <a16:creationId xmlns:a16="http://schemas.microsoft.com/office/drawing/2014/main" id="{45088D36-21FA-A243-94CD-4226CD411D1B}"/>
                </a:ext>
              </a:extLst>
            </p:cNvPr>
            <p:cNvSpPr/>
            <p:nvPr/>
          </p:nvSpPr>
          <p:spPr>
            <a:xfrm>
              <a:off x="1478212" y="5518326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Oval 1384">
              <a:extLst>
                <a:ext uri="{FF2B5EF4-FFF2-40B4-BE49-F238E27FC236}">
                  <a16:creationId xmlns:a16="http://schemas.microsoft.com/office/drawing/2014/main" id="{25DB9E69-E3EE-3946-9FEC-128C4BA2D50E}"/>
                </a:ext>
              </a:extLst>
            </p:cNvPr>
            <p:cNvSpPr/>
            <p:nvPr/>
          </p:nvSpPr>
          <p:spPr>
            <a:xfrm>
              <a:off x="1478212" y="5518326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9" name="Oval 1385">
              <a:extLst>
                <a:ext uri="{FF2B5EF4-FFF2-40B4-BE49-F238E27FC236}">
                  <a16:creationId xmlns:a16="http://schemas.microsoft.com/office/drawing/2014/main" id="{5D50E2A5-FB7E-554A-AD53-A0B138FFCE91}"/>
                </a:ext>
              </a:extLst>
            </p:cNvPr>
            <p:cNvSpPr/>
            <p:nvPr/>
          </p:nvSpPr>
          <p:spPr>
            <a:xfrm>
              <a:off x="1483175" y="5558214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42" name="Picture 5">
            <a:extLst>
              <a:ext uri="{FF2B5EF4-FFF2-40B4-BE49-F238E27FC236}">
                <a16:creationId xmlns:a16="http://schemas.microsoft.com/office/drawing/2014/main" id="{5E1BE144-34D6-6847-8E03-DAD21238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164" y="3412498"/>
            <a:ext cx="361026" cy="281015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3" name="Group 1204">
            <a:extLst>
              <a:ext uri="{FF2B5EF4-FFF2-40B4-BE49-F238E27FC236}">
                <a16:creationId xmlns:a16="http://schemas.microsoft.com/office/drawing/2014/main" id="{AD63F08C-9887-ED41-9DD4-DB193AD25516}"/>
              </a:ext>
            </a:extLst>
          </p:cNvPr>
          <p:cNvGrpSpPr/>
          <p:nvPr/>
        </p:nvGrpSpPr>
        <p:grpSpPr>
          <a:xfrm>
            <a:off x="6980942" y="3034435"/>
            <a:ext cx="573025" cy="553341"/>
            <a:chOff x="980504" y="4776115"/>
            <a:chExt cx="1092318" cy="954791"/>
          </a:xfrm>
        </p:grpSpPr>
        <p:grpSp>
          <p:nvGrpSpPr>
            <p:cNvPr id="244" name="Groupe 2">
              <a:extLst>
                <a:ext uri="{FF2B5EF4-FFF2-40B4-BE49-F238E27FC236}">
                  <a16:creationId xmlns:a16="http://schemas.microsoft.com/office/drawing/2014/main" id="{BA6FBA0F-75BA-2A44-AC3B-B5FB43F993B6}"/>
                </a:ext>
              </a:extLst>
            </p:cNvPr>
            <p:cNvGrpSpPr/>
            <p:nvPr/>
          </p:nvGrpSpPr>
          <p:grpSpPr>
            <a:xfrm>
              <a:off x="980504" y="4776115"/>
              <a:ext cx="1092318" cy="954791"/>
              <a:chOff x="1358900" y="2144713"/>
              <a:chExt cx="2247900" cy="2247900"/>
            </a:xfrm>
          </p:grpSpPr>
          <p:sp>
            <p:nvSpPr>
              <p:cNvPr id="425" name="Oval 102">
                <a:extLst>
                  <a:ext uri="{FF2B5EF4-FFF2-40B4-BE49-F238E27FC236}">
                    <a16:creationId xmlns:a16="http://schemas.microsoft.com/office/drawing/2014/main" id="{4FF3E11A-7E5C-0C43-A7B6-46C5936E2372}"/>
                  </a:ext>
                </a:extLst>
              </p:cNvPr>
              <p:cNvSpPr/>
              <p:nvPr/>
            </p:nvSpPr>
            <p:spPr>
              <a:xfrm>
                <a:off x="1498600" y="2270125"/>
                <a:ext cx="1995488" cy="19954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alpha val="36000"/>
                    </a:srgbClr>
                  </a:gs>
                  <a:gs pos="100000">
                    <a:srgbClr val="57CCC6">
                      <a:alpha val="36000"/>
                    </a:srgbClr>
                  </a:gs>
                </a:gsLst>
                <a:lin ang="18900000" scaled="1"/>
                <a:tileRect/>
              </a:gradFill>
              <a:ln w="79375" cap="flat" cmpd="sng" algn="ctr">
                <a:solidFill>
                  <a:schemeClr val="bg1">
                    <a:alpha val="28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6" name="Oval 102">
                <a:extLst>
                  <a:ext uri="{FF2B5EF4-FFF2-40B4-BE49-F238E27FC236}">
                    <a16:creationId xmlns:a16="http://schemas.microsoft.com/office/drawing/2014/main" id="{D766E8A0-2902-0C45-8DF1-D32B375A98B8}"/>
                  </a:ext>
                </a:extLst>
              </p:cNvPr>
              <p:cNvSpPr/>
              <p:nvPr/>
            </p:nvSpPr>
            <p:spPr>
              <a:xfrm>
                <a:off x="1358900" y="2144713"/>
                <a:ext cx="2247900" cy="22479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alpha val="0"/>
                    </a:srgbClr>
                  </a:gs>
                  <a:gs pos="100000">
                    <a:srgbClr val="57CCC6">
                      <a:alpha val="0"/>
                    </a:srgbClr>
                  </a:gs>
                </a:gsLst>
                <a:lin ang="18900000" scaled="1"/>
                <a:tileRect/>
              </a:gradFill>
              <a:ln w="5715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5" name="Oval 1206">
              <a:extLst>
                <a:ext uri="{FF2B5EF4-FFF2-40B4-BE49-F238E27FC236}">
                  <a16:creationId xmlns:a16="http://schemas.microsoft.com/office/drawing/2014/main" id="{7A4175CB-DEE4-AE4C-827B-329080944918}"/>
                </a:ext>
              </a:extLst>
            </p:cNvPr>
            <p:cNvSpPr/>
            <p:nvPr/>
          </p:nvSpPr>
          <p:spPr>
            <a:xfrm>
              <a:off x="1339941" y="495989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6" name="Oval 1207">
              <a:extLst>
                <a:ext uri="{FF2B5EF4-FFF2-40B4-BE49-F238E27FC236}">
                  <a16:creationId xmlns:a16="http://schemas.microsoft.com/office/drawing/2014/main" id="{4B2AE48F-950A-924D-B9C3-64E84AC5A357}"/>
                </a:ext>
              </a:extLst>
            </p:cNvPr>
            <p:cNvSpPr/>
            <p:nvPr/>
          </p:nvSpPr>
          <p:spPr>
            <a:xfrm>
              <a:off x="1492341" y="5117058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7" name="Oval 1208">
              <a:extLst>
                <a:ext uri="{FF2B5EF4-FFF2-40B4-BE49-F238E27FC236}">
                  <a16:creationId xmlns:a16="http://schemas.microsoft.com/office/drawing/2014/main" id="{813AD027-F431-974D-8465-FE7B53A9389D}"/>
                </a:ext>
              </a:extLst>
            </p:cNvPr>
            <p:cNvSpPr/>
            <p:nvPr/>
          </p:nvSpPr>
          <p:spPr>
            <a:xfrm>
              <a:off x="1644741" y="5269458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Oval 1209">
              <a:extLst>
                <a:ext uri="{FF2B5EF4-FFF2-40B4-BE49-F238E27FC236}">
                  <a16:creationId xmlns:a16="http://schemas.microsoft.com/office/drawing/2014/main" id="{DBB5EF90-5C1D-AD4E-96F8-13B1E220FC86}"/>
                </a:ext>
              </a:extLst>
            </p:cNvPr>
            <p:cNvSpPr/>
            <p:nvPr/>
          </p:nvSpPr>
          <p:spPr>
            <a:xfrm>
              <a:off x="1249116" y="5344120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9" name="Oval 1210">
              <a:extLst>
                <a:ext uri="{FF2B5EF4-FFF2-40B4-BE49-F238E27FC236}">
                  <a16:creationId xmlns:a16="http://schemas.microsoft.com/office/drawing/2014/main" id="{DE55E2E8-6EA8-4742-8C48-CA3F2B212875}"/>
                </a:ext>
              </a:extLst>
            </p:cNvPr>
            <p:cNvSpPr/>
            <p:nvPr/>
          </p:nvSpPr>
          <p:spPr>
            <a:xfrm>
              <a:off x="1676936" y="495779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0" name="Oval 1211">
              <a:extLst>
                <a:ext uri="{FF2B5EF4-FFF2-40B4-BE49-F238E27FC236}">
                  <a16:creationId xmlns:a16="http://schemas.microsoft.com/office/drawing/2014/main" id="{EAB7AD84-643D-7649-B04B-77758F6D5504}"/>
                </a:ext>
              </a:extLst>
            </p:cNvPr>
            <p:cNvSpPr/>
            <p:nvPr/>
          </p:nvSpPr>
          <p:spPr>
            <a:xfrm>
              <a:off x="1281311" y="5037220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1" name="Oval 1212">
              <a:extLst>
                <a:ext uri="{FF2B5EF4-FFF2-40B4-BE49-F238E27FC236}">
                  <a16:creationId xmlns:a16="http://schemas.microsoft.com/office/drawing/2014/main" id="{CCDCF323-B50A-7F4D-9B08-B5A7B07E4FAC}"/>
                </a:ext>
              </a:extLst>
            </p:cNvPr>
            <p:cNvSpPr/>
            <p:nvPr/>
          </p:nvSpPr>
          <p:spPr>
            <a:xfrm>
              <a:off x="1433711" y="518962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2" name="Oval 1213">
              <a:extLst>
                <a:ext uri="{FF2B5EF4-FFF2-40B4-BE49-F238E27FC236}">
                  <a16:creationId xmlns:a16="http://schemas.microsoft.com/office/drawing/2014/main" id="{2C811AC9-1A18-FE4D-9027-B1429EC37939}"/>
                </a:ext>
              </a:extLst>
            </p:cNvPr>
            <p:cNvSpPr/>
            <p:nvPr/>
          </p:nvSpPr>
          <p:spPr>
            <a:xfrm>
              <a:off x="1586111" y="5342020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3" name="Oval 1214">
              <a:extLst>
                <a:ext uri="{FF2B5EF4-FFF2-40B4-BE49-F238E27FC236}">
                  <a16:creationId xmlns:a16="http://schemas.microsoft.com/office/drawing/2014/main" id="{21DA397B-30FE-C546-8387-195AC881AE91}"/>
                </a:ext>
              </a:extLst>
            </p:cNvPr>
            <p:cNvSpPr/>
            <p:nvPr/>
          </p:nvSpPr>
          <p:spPr>
            <a:xfrm>
              <a:off x="1249498" y="500122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4" name="Oval 1215">
              <a:extLst>
                <a:ext uri="{FF2B5EF4-FFF2-40B4-BE49-F238E27FC236}">
                  <a16:creationId xmlns:a16="http://schemas.microsoft.com/office/drawing/2014/main" id="{9D3A1929-E232-EA41-92DC-FB0558D915CE}"/>
                </a:ext>
              </a:extLst>
            </p:cNvPr>
            <p:cNvSpPr/>
            <p:nvPr/>
          </p:nvSpPr>
          <p:spPr>
            <a:xfrm>
              <a:off x="1401898" y="5158383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5" name="Oval 1216">
              <a:extLst>
                <a:ext uri="{FF2B5EF4-FFF2-40B4-BE49-F238E27FC236}">
                  <a16:creationId xmlns:a16="http://schemas.microsoft.com/office/drawing/2014/main" id="{BA51A3B6-3644-5849-9B9F-6DA7FDA12C21}"/>
                </a:ext>
              </a:extLst>
            </p:cNvPr>
            <p:cNvSpPr/>
            <p:nvPr/>
          </p:nvSpPr>
          <p:spPr>
            <a:xfrm>
              <a:off x="1554298" y="531078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6" name="Oval 1217">
              <a:extLst>
                <a:ext uri="{FF2B5EF4-FFF2-40B4-BE49-F238E27FC236}">
                  <a16:creationId xmlns:a16="http://schemas.microsoft.com/office/drawing/2014/main" id="{25205128-7962-2341-BF52-3F4689252FBE}"/>
                </a:ext>
              </a:extLst>
            </p:cNvPr>
            <p:cNvSpPr/>
            <p:nvPr/>
          </p:nvSpPr>
          <p:spPr>
            <a:xfrm>
              <a:off x="1158673" y="538544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7" name="Oval 1218">
              <a:extLst>
                <a:ext uri="{FF2B5EF4-FFF2-40B4-BE49-F238E27FC236}">
                  <a16:creationId xmlns:a16="http://schemas.microsoft.com/office/drawing/2014/main" id="{3D4DA410-FA15-0641-B1FC-DF2025324C4B}"/>
                </a:ext>
              </a:extLst>
            </p:cNvPr>
            <p:cNvSpPr/>
            <p:nvPr/>
          </p:nvSpPr>
          <p:spPr>
            <a:xfrm>
              <a:off x="1586493" y="499912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8" name="Oval 1219">
              <a:extLst>
                <a:ext uri="{FF2B5EF4-FFF2-40B4-BE49-F238E27FC236}">
                  <a16:creationId xmlns:a16="http://schemas.microsoft.com/office/drawing/2014/main" id="{D803C68D-42D8-6D41-8C34-F83CC10E158D}"/>
                </a:ext>
              </a:extLst>
            </p:cNvPr>
            <p:cNvSpPr/>
            <p:nvPr/>
          </p:nvSpPr>
          <p:spPr>
            <a:xfrm>
              <a:off x="1190868" y="507854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9" name="Oval 1220">
              <a:extLst>
                <a:ext uri="{FF2B5EF4-FFF2-40B4-BE49-F238E27FC236}">
                  <a16:creationId xmlns:a16="http://schemas.microsoft.com/office/drawing/2014/main" id="{487C9B75-6921-0243-A1F9-C37C12FBDE7C}"/>
                </a:ext>
              </a:extLst>
            </p:cNvPr>
            <p:cNvSpPr/>
            <p:nvPr/>
          </p:nvSpPr>
          <p:spPr>
            <a:xfrm>
              <a:off x="1343268" y="523094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0" name="Oval 1221">
              <a:extLst>
                <a:ext uri="{FF2B5EF4-FFF2-40B4-BE49-F238E27FC236}">
                  <a16:creationId xmlns:a16="http://schemas.microsoft.com/office/drawing/2014/main" id="{2424CEF1-1F26-9E4A-B8F7-5CBD65D10E3E}"/>
                </a:ext>
              </a:extLst>
            </p:cNvPr>
            <p:cNvSpPr/>
            <p:nvPr/>
          </p:nvSpPr>
          <p:spPr>
            <a:xfrm>
              <a:off x="1495668" y="538334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1" name="Oval 1222">
              <a:extLst>
                <a:ext uri="{FF2B5EF4-FFF2-40B4-BE49-F238E27FC236}">
                  <a16:creationId xmlns:a16="http://schemas.microsoft.com/office/drawing/2014/main" id="{71B523B9-6B41-8A4B-9036-8B655B40EA4E}"/>
                </a:ext>
              </a:extLst>
            </p:cNvPr>
            <p:cNvSpPr/>
            <p:nvPr/>
          </p:nvSpPr>
          <p:spPr>
            <a:xfrm>
              <a:off x="1401898" y="515362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2" name="Oval 1223">
              <a:extLst>
                <a:ext uri="{FF2B5EF4-FFF2-40B4-BE49-F238E27FC236}">
                  <a16:creationId xmlns:a16="http://schemas.microsoft.com/office/drawing/2014/main" id="{9EB0A86A-8FB8-1541-AC6B-F699B895C7CA}"/>
                </a:ext>
              </a:extLst>
            </p:cNvPr>
            <p:cNvSpPr/>
            <p:nvPr/>
          </p:nvSpPr>
          <p:spPr>
            <a:xfrm>
              <a:off x="1554298" y="5310783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3" name="Oval 1224">
              <a:extLst>
                <a:ext uri="{FF2B5EF4-FFF2-40B4-BE49-F238E27FC236}">
                  <a16:creationId xmlns:a16="http://schemas.microsoft.com/office/drawing/2014/main" id="{11744C25-34FB-C143-963E-FABFD2C601FC}"/>
                </a:ext>
              </a:extLst>
            </p:cNvPr>
            <p:cNvSpPr/>
            <p:nvPr/>
          </p:nvSpPr>
          <p:spPr>
            <a:xfrm>
              <a:off x="1706698" y="546318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4" name="Oval 1225">
              <a:extLst>
                <a:ext uri="{FF2B5EF4-FFF2-40B4-BE49-F238E27FC236}">
                  <a16:creationId xmlns:a16="http://schemas.microsoft.com/office/drawing/2014/main" id="{EB52FDED-FAFC-D344-85E4-3F00C6B6BD96}"/>
                </a:ext>
              </a:extLst>
            </p:cNvPr>
            <p:cNvSpPr/>
            <p:nvPr/>
          </p:nvSpPr>
          <p:spPr>
            <a:xfrm>
              <a:off x="1311073" y="553784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5" name="Oval 1226">
              <a:extLst>
                <a:ext uri="{FF2B5EF4-FFF2-40B4-BE49-F238E27FC236}">
                  <a16:creationId xmlns:a16="http://schemas.microsoft.com/office/drawing/2014/main" id="{7EA705C3-8025-E347-A0DA-41859A041404}"/>
                </a:ext>
              </a:extLst>
            </p:cNvPr>
            <p:cNvSpPr/>
            <p:nvPr/>
          </p:nvSpPr>
          <p:spPr>
            <a:xfrm>
              <a:off x="1738893" y="515152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6" name="Oval 1227">
              <a:extLst>
                <a:ext uri="{FF2B5EF4-FFF2-40B4-BE49-F238E27FC236}">
                  <a16:creationId xmlns:a16="http://schemas.microsoft.com/office/drawing/2014/main" id="{D1A0D540-938B-F747-80FD-87CC99A855EF}"/>
                </a:ext>
              </a:extLst>
            </p:cNvPr>
            <p:cNvSpPr/>
            <p:nvPr/>
          </p:nvSpPr>
          <p:spPr>
            <a:xfrm>
              <a:off x="1343268" y="523094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7" name="Oval 1228">
              <a:extLst>
                <a:ext uri="{FF2B5EF4-FFF2-40B4-BE49-F238E27FC236}">
                  <a16:creationId xmlns:a16="http://schemas.microsoft.com/office/drawing/2014/main" id="{6794FE1F-814A-B140-B8B7-253135395A0F}"/>
                </a:ext>
              </a:extLst>
            </p:cNvPr>
            <p:cNvSpPr/>
            <p:nvPr/>
          </p:nvSpPr>
          <p:spPr>
            <a:xfrm>
              <a:off x="1495668" y="538334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8" name="Oval 1229">
              <a:extLst>
                <a:ext uri="{FF2B5EF4-FFF2-40B4-BE49-F238E27FC236}">
                  <a16:creationId xmlns:a16="http://schemas.microsoft.com/office/drawing/2014/main" id="{2B5647DB-6980-2740-B522-BCEFE8DEB471}"/>
                </a:ext>
              </a:extLst>
            </p:cNvPr>
            <p:cNvSpPr/>
            <p:nvPr/>
          </p:nvSpPr>
          <p:spPr>
            <a:xfrm>
              <a:off x="1648068" y="553574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9" name="Oval 1230">
              <a:extLst>
                <a:ext uri="{FF2B5EF4-FFF2-40B4-BE49-F238E27FC236}">
                  <a16:creationId xmlns:a16="http://schemas.microsoft.com/office/drawing/2014/main" id="{03B2AAC6-3C97-DC42-943F-46B5D0D57338}"/>
                </a:ext>
              </a:extLst>
            </p:cNvPr>
            <p:cNvSpPr/>
            <p:nvPr/>
          </p:nvSpPr>
          <p:spPr>
            <a:xfrm>
              <a:off x="1468388" y="523094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0" name="Oval 1231">
              <a:extLst>
                <a:ext uri="{FF2B5EF4-FFF2-40B4-BE49-F238E27FC236}">
                  <a16:creationId xmlns:a16="http://schemas.microsoft.com/office/drawing/2014/main" id="{4E899A92-8007-CC4E-A132-63C9C652085F}"/>
                </a:ext>
              </a:extLst>
            </p:cNvPr>
            <p:cNvSpPr/>
            <p:nvPr/>
          </p:nvSpPr>
          <p:spPr>
            <a:xfrm>
              <a:off x="1469926" y="4898541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1" name="Oval 1232">
              <a:extLst>
                <a:ext uri="{FF2B5EF4-FFF2-40B4-BE49-F238E27FC236}">
                  <a16:creationId xmlns:a16="http://schemas.microsoft.com/office/drawing/2014/main" id="{8D00E73C-D6A9-9C47-BBEF-13FD6CB7B362}"/>
                </a:ext>
              </a:extLst>
            </p:cNvPr>
            <p:cNvSpPr/>
            <p:nvPr/>
          </p:nvSpPr>
          <p:spPr>
            <a:xfrm>
              <a:off x="1622326" y="5050941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2" name="Oval 1233">
              <a:extLst>
                <a:ext uri="{FF2B5EF4-FFF2-40B4-BE49-F238E27FC236}">
                  <a16:creationId xmlns:a16="http://schemas.microsoft.com/office/drawing/2014/main" id="{4E7A8B0E-6841-BD44-B99E-E9DAB60A0E3A}"/>
                </a:ext>
              </a:extLst>
            </p:cNvPr>
            <p:cNvSpPr/>
            <p:nvPr/>
          </p:nvSpPr>
          <p:spPr>
            <a:xfrm>
              <a:off x="1226701" y="5125603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3" name="Oval 1234">
              <a:extLst>
                <a:ext uri="{FF2B5EF4-FFF2-40B4-BE49-F238E27FC236}">
                  <a16:creationId xmlns:a16="http://schemas.microsoft.com/office/drawing/2014/main" id="{8724FBB1-EE6A-0A40-86A0-63AA77BC1A1B}"/>
                </a:ext>
              </a:extLst>
            </p:cNvPr>
            <p:cNvSpPr/>
            <p:nvPr/>
          </p:nvSpPr>
          <p:spPr>
            <a:xfrm>
              <a:off x="1411296" y="497110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4" name="Oval 1235">
              <a:extLst>
                <a:ext uri="{FF2B5EF4-FFF2-40B4-BE49-F238E27FC236}">
                  <a16:creationId xmlns:a16="http://schemas.microsoft.com/office/drawing/2014/main" id="{08687D45-BC6C-0B4D-A718-2D626855796F}"/>
                </a:ext>
              </a:extLst>
            </p:cNvPr>
            <p:cNvSpPr/>
            <p:nvPr/>
          </p:nvSpPr>
          <p:spPr>
            <a:xfrm>
              <a:off x="1563696" y="5123503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5" name="Oval 1236">
              <a:extLst>
                <a:ext uri="{FF2B5EF4-FFF2-40B4-BE49-F238E27FC236}">
                  <a16:creationId xmlns:a16="http://schemas.microsoft.com/office/drawing/2014/main" id="{A7BC451A-67A3-604A-B012-72A1FBE83D46}"/>
                </a:ext>
              </a:extLst>
            </p:cNvPr>
            <p:cNvSpPr/>
            <p:nvPr/>
          </p:nvSpPr>
          <p:spPr>
            <a:xfrm>
              <a:off x="1379483" y="4939866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6" name="Oval 1237">
              <a:extLst>
                <a:ext uri="{FF2B5EF4-FFF2-40B4-BE49-F238E27FC236}">
                  <a16:creationId xmlns:a16="http://schemas.microsoft.com/office/drawing/2014/main" id="{930E9437-AF82-5145-B8B1-3F1EC25F4C18}"/>
                </a:ext>
              </a:extLst>
            </p:cNvPr>
            <p:cNvSpPr/>
            <p:nvPr/>
          </p:nvSpPr>
          <p:spPr>
            <a:xfrm>
              <a:off x="1531883" y="5092266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7" name="Oval 1238">
              <a:extLst>
                <a:ext uri="{FF2B5EF4-FFF2-40B4-BE49-F238E27FC236}">
                  <a16:creationId xmlns:a16="http://schemas.microsoft.com/office/drawing/2014/main" id="{9C321470-070A-A547-A5CB-FE22E54DA66D}"/>
                </a:ext>
              </a:extLst>
            </p:cNvPr>
            <p:cNvSpPr/>
            <p:nvPr/>
          </p:nvSpPr>
          <p:spPr>
            <a:xfrm>
              <a:off x="1136258" y="5166928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8" name="Oval 1239">
              <a:extLst>
                <a:ext uri="{FF2B5EF4-FFF2-40B4-BE49-F238E27FC236}">
                  <a16:creationId xmlns:a16="http://schemas.microsoft.com/office/drawing/2014/main" id="{4A4DCBD8-BFBA-CB4E-A032-B322B0E59901}"/>
                </a:ext>
              </a:extLst>
            </p:cNvPr>
            <p:cNvSpPr/>
            <p:nvPr/>
          </p:nvSpPr>
          <p:spPr>
            <a:xfrm>
              <a:off x="1320853" y="5012428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9" name="Oval 1240">
              <a:extLst>
                <a:ext uri="{FF2B5EF4-FFF2-40B4-BE49-F238E27FC236}">
                  <a16:creationId xmlns:a16="http://schemas.microsoft.com/office/drawing/2014/main" id="{7E8159BB-561D-2448-A20C-FC12C823932A}"/>
                </a:ext>
              </a:extLst>
            </p:cNvPr>
            <p:cNvSpPr/>
            <p:nvPr/>
          </p:nvSpPr>
          <p:spPr>
            <a:xfrm>
              <a:off x="1473253" y="5164828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0" name="Oval 1241">
              <a:extLst>
                <a:ext uri="{FF2B5EF4-FFF2-40B4-BE49-F238E27FC236}">
                  <a16:creationId xmlns:a16="http://schemas.microsoft.com/office/drawing/2014/main" id="{5AC5E50A-CC7A-0A44-82C9-AFF6A716E26A}"/>
                </a:ext>
              </a:extLst>
            </p:cNvPr>
            <p:cNvSpPr/>
            <p:nvPr/>
          </p:nvSpPr>
          <p:spPr>
            <a:xfrm>
              <a:off x="1379483" y="4935103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1" name="Oval 1242">
              <a:extLst>
                <a:ext uri="{FF2B5EF4-FFF2-40B4-BE49-F238E27FC236}">
                  <a16:creationId xmlns:a16="http://schemas.microsoft.com/office/drawing/2014/main" id="{46035504-8FD2-0D4D-B2BC-B3E618BBC2B9}"/>
                </a:ext>
              </a:extLst>
            </p:cNvPr>
            <p:cNvSpPr/>
            <p:nvPr/>
          </p:nvSpPr>
          <p:spPr>
            <a:xfrm>
              <a:off x="1531883" y="5092266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2" name="Oval 1243">
              <a:extLst>
                <a:ext uri="{FF2B5EF4-FFF2-40B4-BE49-F238E27FC236}">
                  <a16:creationId xmlns:a16="http://schemas.microsoft.com/office/drawing/2014/main" id="{4CD540F6-1213-1D45-93DA-6897C10D2A6D}"/>
                </a:ext>
              </a:extLst>
            </p:cNvPr>
            <p:cNvSpPr/>
            <p:nvPr/>
          </p:nvSpPr>
          <p:spPr>
            <a:xfrm>
              <a:off x="1657003" y="509226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3" name="Oval 1244">
              <a:extLst>
                <a:ext uri="{FF2B5EF4-FFF2-40B4-BE49-F238E27FC236}">
                  <a16:creationId xmlns:a16="http://schemas.microsoft.com/office/drawing/2014/main" id="{E5839EA2-F5C8-554D-A635-B427D75DA2DF}"/>
                </a:ext>
              </a:extLst>
            </p:cNvPr>
            <p:cNvSpPr/>
            <p:nvPr/>
          </p:nvSpPr>
          <p:spPr>
            <a:xfrm>
              <a:off x="1716478" y="4933003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4" name="Oval 1245">
              <a:extLst>
                <a:ext uri="{FF2B5EF4-FFF2-40B4-BE49-F238E27FC236}">
                  <a16:creationId xmlns:a16="http://schemas.microsoft.com/office/drawing/2014/main" id="{BEEB44FC-38E9-5940-BD00-A69B441C3667}"/>
                </a:ext>
              </a:extLst>
            </p:cNvPr>
            <p:cNvSpPr/>
            <p:nvPr/>
          </p:nvSpPr>
          <p:spPr>
            <a:xfrm>
              <a:off x="1320853" y="5012428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5" name="Oval 1246">
              <a:extLst>
                <a:ext uri="{FF2B5EF4-FFF2-40B4-BE49-F238E27FC236}">
                  <a16:creationId xmlns:a16="http://schemas.microsoft.com/office/drawing/2014/main" id="{69F000F7-C3EA-7A47-87DF-2EFA46052BAE}"/>
                </a:ext>
              </a:extLst>
            </p:cNvPr>
            <p:cNvSpPr/>
            <p:nvPr/>
          </p:nvSpPr>
          <p:spPr>
            <a:xfrm>
              <a:off x="1473253" y="5164828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6" name="Oval 1247">
              <a:extLst>
                <a:ext uri="{FF2B5EF4-FFF2-40B4-BE49-F238E27FC236}">
                  <a16:creationId xmlns:a16="http://schemas.microsoft.com/office/drawing/2014/main" id="{311FBD55-5A3A-634B-9171-150E32CC6EE0}"/>
                </a:ext>
              </a:extLst>
            </p:cNvPr>
            <p:cNvSpPr/>
            <p:nvPr/>
          </p:nvSpPr>
          <p:spPr>
            <a:xfrm>
              <a:off x="1703156" y="499042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7" name="Oval 1248">
              <a:extLst>
                <a:ext uri="{FF2B5EF4-FFF2-40B4-BE49-F238E27FC236}">
                  <a16:creationId xmlns:a16="http://schemas.microsoft.com/office/drawing/2014/main" id="{8BAD364D-4963-4440-98C5-45B85A6DF329}"/>
                </a:ext>
              </a:extLst>
            </p:cNvPr>
            <p:cNvSpPr/>
            <p:nvPr/>
          </p:nvSpPr>
          <p:spPr>
            <a:xfrm>
              <a:off x="1307531" y="506508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8" name="Oval 1249">
              <a:extLst>
                <a:ext uri="{FF2B5EF4-FFF2-40B4-BE49-F238E27FC236}">
                  <a16:creationId xmlns:a16="http://schemas.microsoft.com/office/drawing/2014/main" id="{C139A630-F8D3-E84E-937E-A44922B005EA}"/>
                </a:ext>
              </a:extLst>
            </p:cNvPr>
            <p:cNvSpPr/>
            <p:nvPr/>
          </p:nvSpPr>
          <p:spPr>
            <a:xfrm>
              <a:off x="1492126" y="4910587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9" name="Oval 1250">
              <a:extLst>
                <a:ext uri="{FF2B5EF4-FFF2-40B4-BE49-F238E27FC236}">
                  <a16:creationId xmlns:a16="http://schemas.microsoft.com/office/drawing/2014/main" id="{940AA338-B8E2-F24D-A06B-E4B2777ABFFC}"/>
                </a:ext>
              </a:extLst>
            </p:cNvPr>
            <p:cNvSpPr/>
            <p:nvPr/>
          </p:nvSpPr>
          <p:spPr>
            <a:xfrm>
              <a:off x="1644526" y="506298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0" name="Oval 1251">
              <a:extLst>
                <a:ext uri="{FF2B5EF4-FFF2-40B4-BE49-F238E27FC236}">
                  <a16:creationId xmlns:a16="http://schemas.microsoft.com/office/drawing/2014/main" id="{58113E2B-62AA-7747-8E9A-853EB15B81D8}"/>
                </a:ext>
              </a:extLst>
            </p:cNvPr>
            <p:cNvSpPr/>
            <p:nvPr/>
          </p:nvSpPr>
          <p:spPr>
            <a:xfrm>
              <a:off x="1460313" y="4879350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1" name="Oval 1252">
              <a:extLst>
                <a:ext uri="{FF2B5EF4-FFF2-40B4-BE49-F238E27FC236}">
                  <a16:creationId xmlns:a16="http://schemas.microsoft.com/office/drawing/2014/main" id="{B85CEC9D-5187-0B49-BB50-0C5DDB9A76B7}"/>
                </a:ext>
              </a:extLst>
            </p:cNvPr>
            <p:cNvSpPr/>
            <p:nvPr/>
          </p:nvSpPr>
          <p:spPr>
            <a:xfrm>
              <a:off x="1612713" y="503175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2" name="Oval 1253">
              <a:extLst>
                <a:ext uri="{FF2B5EF4-FFF2-40B4-BE49-F238E27FC236}">
                  <a16:creationId xmlns:a16="http://schemas.microsoft.com/office/drawing/2014/main" id="{EDAFEB24-8F6B-BE47-9B99-D9EC43062751}"/>
                </a:ext>
              </a:extLst>
            </p:cNvPr>
            <p:cNvSpPr/>
            <p:nvPr/>
          </p:nvSpPr>
          <p:spPr>
            <a:xfrm>
              <a:off x="1217088" y="510641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3" name="Oval 1254">
              <a:extLst>
                <a:ext uri="{FF2B5EF4-FFF2-40B4-BE49-F238E27FC236}">
                  <a16:creationId xmlns:a16="http://schemas.microsoft.com/office/drawing/2014/main" id="{F43D3BF6-8021-4441-BC77-8727289A33C3}"/>
                </a:ext>
              </a:extLst>
            </p:cNvPr>
            <p:cNvSpPr/>
            <p:nvPr/>
          </p:nvSpPr>
          <p:spPr>
            <a:xfrm>
              <a:off x="1401683" y="4951912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4" name="Oval 1255">
              <a:extLst>
                <a:ext uri="{FF2B5EF4-FFF2-40B4-BE49-F238E27FC236}">
                  <a16:creationId xmlns:a16="http://schemas.microsoft.com/office/drawing/2014/main" id="{6531AD6F-A692-BD49-8AD5-2A69D4480983}"/>
                </a:ext>
              </a:extLst>
            </p:cNvPr>
            <p:cNvSpPr/>
            <p:nvPr/>
          </p:nvSpPr>
          <p:spPr>
            <a:xfrm>
              <a:off x="1554083" y="510431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5" name="Oval 1256">
              <a:extLst>
                <a:ext uri="{FF2B5EF4-FFF2-40B4-BE49-F238E27FC236}">
                  <a16:creationId xmlns:a16="http://schemas.microsoft.com/office/drawing/2014/main" id="{BB871B64-3FA6-CE41-89A0-5503517467AD}"/>
                </a:ext>
              </a:extLst>
            </p:cNvPr>
            <p:cNvSpPr/>
            <p:nvPr/>
          </p:nvSpPr>
          <p:spPr>
            <a:xfrm>
              <a:off x="1460313" y="4874587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6" name="Oval 1257">
              <a:extLst>
                <a:ext uri="{FF2B5EF4-FFF2-40B4-BE49-F238E27FC236}">
                  <a16:creationId xmlns:a16="http://schemas.microsoft.com/office/drawing/2014/main" id="{7990FC7A-A332-5548-9EDE-28E5404F4009}"/>
                </a:ext>
              </a:extLst>
            </p:cNvPr>
            <p:cNvSpPr/>
            <p:nvPr/>
          </p:nvSpPr>
          <p:spPr>
            <a:xfrm>
              <a:off x="1612713" y="5031750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7" name="Oval 1258">
              <a:extLst>
                <a:ext uri="{FF2B5EF4-FFF2-40B4-BE49-F238E27FC236}">
                  <a16:creationId xmlns:a16="http://schemas.microsoft.com/office/drawing/2014/main" id="{A09B796E-ECEC-8D49-9A5E-7A94F58B2D0E}"/>
                </a:ext>
              </a:extLst>
            </p:cNvPr>
            <p:cNvSpPr/>
            <p:nvPr/>
          </p:nvSpPr>
          <p:spPr>
            <a:xfrm>
              <a:off x="1765113" y="518415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8" name="Oval 1259">
              <a:extLst>
                <a:ext uri="{FF2B5EF4-FFF2-40B4-BE49-F238E27FC236}">
                  <a16:creationId xmlns:a16="http://schemas.microsoft.com/office/drawing/2014/main" id="{B5B773A8-8177-214C-9C54-67CE3BD6B830}"/>
                </a:ext>
              </a:extLst>
            </p:cNvPr>
            <p:cNvSpPr/>
            <p:nvPr/>
          </p:nvSpPr>
          <p:spPr>
            <a:xfrm>
              <a:off x="1369488" y="525881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9" name="Oval 1260">
              <a:extLst>
                <a:ext uri="{FF2B5EF4-FFF2-40B4-BE49-F238E27FC236}">
                  <a16:creationId xmlns:a16="http://schemas.microsoft.com/office/drawing/2014/main" id="{AF469FC4-5E46-8B43-847B-4282C0F369AA}"/>
                </a:ext>
              </a:extLst>
            </p:cNvPr>
            <p:cNvSpPr/>
            <p:nvPr/>
          </p:nvSpPr>
          <p:spPr>
            <a:xfrm>
              <a:off x="1737833" y="503175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0" name="Oval 1261">
              <a:extLst>
                <a:ext uri="{FF2B5EF4-FFF2-40B4-BE49-F238E27FC236}">
                  <a16:creationId xmlns:a16="http://schemas.microsoft.com/office/drawing/2014/main" id="{2AFB61CB-A823-5047-AF58-2FD1BE4F3684}"/>
                </a:ext>
              </a:extLst>
            </p:cNvPr>
            <p:cNvSpPr/>
            <p:nvPr/>
          </p:nvSpPr>
          <p:spPr>
            <a:xfrm>
              <a:off x="1401683" y="4951912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1" name="Oval 1262">
              <a:extLst>
                <a:ext uri="{FF2B5EF4-FFF2-40B4-BE49-F238E27FC236}">
                  <a16:creationId xmlns:a16="http://schemas.microsoft.com/office/drawing/2014/main" id="{2053816F-C37E-A34E-90B3-7DEBFFCB59D5}"/>
                </a:ext>
              </a:extLst>
            </p:cNvPr>
            <p:cNvSpPr/>
            <p:nvPr/>
          </p:nvSpPr>
          <p:spPr>
            <a:xfrm>
              <a:off x="1554083" y="5104312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2" name="Oval 1263">
              <a:extLst>
                <a:ext uri="{FF2B5EF4-FFF2-40B4-BE49-F238E27FC236}">
                  <a16:creationId xmlns:a16="http://schemas.microsoft.com/office/drawing/2014/main" id="{83883C4B-012F-4D4C-97C0-8442394731A6}"/>
                </a:ext>
              </a:extLst>
            </p:cNvPr>
            <p:cNvSpPr/>
            <p:nvPr/>
          </p:nvSpPr>
          <p:spPr>
            <a:xfrm>
              <a:off x="1706483" y="525671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3" name="Oval 1264">
              <a:extLst>
                <a:ext uri="{FF2B5EF4-FFF2-40B4-BE49-F238E27FC236}">
                  <a16:creationId xmlns:a16="http://schemas.microsoft.com/office/drawing/2014/main" id="{ABF57BDE-CD6B-D84B-A1B4-AFDDF8720E2B}"/>
                </a:ext>
              </a:extLst>
            </p:cNvPr>
            <p:cNvSpPr/>
            <p:nvPr/>
          </p:nvSpPr>
          <p:spPr>
            <a:xfrm>
              <a:off x="1531668" y="488579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4" name="Oval 1265">
              <a:extLst>
                <a:ext uri="{FF2B5EF4-FFF2-40B4-BE49-F238E27FC236}">
                  <a16:creationId xmlns:a16="http://schemas.microsoft.com/office/drawing/2014/main" id="{DC7AF40B-01BE-B54B-818C-2D98964EBE53}"/>
                </a:ext>
              </a:extLst>
            </p:cNvPr>
            <p:cNvSpPr/>
            <p:nvPr/>
          </p:nvSpPr>
          <p:spPr>
            <a:xfrm>
              <a:off x="1531668" y="488579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5" name="Oval 1266">
              <a:extLst>
                <a:ext uri="{FF2B5EF4-FFF2-40B4-BE49-F238E27FC236}">
                  <a16:creationId xmlns:a16="http://schemas.microsoft.com/office/drawing/2014/main" id="{7CBDF90D-3D23-8A43-9163-B8AE2EE99418}"/>
                </a:ext>
              </a:extLst>
            </p:cNvPr>
            <p:cNvSpPr/>
            <p:nvPr/>
          </p:nvSpPr>
          <p:spPr>
            <a:xfrm>
              <a:off x="1101679" y="523160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6" name="Oval 1267">
              <a:extLst>
                <a:ext uri="{FF2B5EF4-FFF2-40B4-BE49-F238E27FC236}">
                  <a16:creationId xmlns:a16="http://schemas.microsoft.com/office/drawing/2014/main" id="{656CA7BB-C5A6-FB42-8E0E-9F44626AA8C9}"/>
                </a:ext>
              </a:extLst>
            </p:cNvPr>
            <p:cNvSpPr/>
            <p:nvPr/>
          </p:nvSpPr>
          <p:spPr>
            <a:xfrm>
              <a:off x="1254079" y="5388771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7" name="Oval 1268">
              <a:extLst>
                <a:ext uri="{FF2B5EF4-FFF2-40B4-BE49-F238E27FC236}">
                  <a16:creationId xmlns:a16="http://schemas.microsoft.com/office/drawing/2014/main" id="{F646D1BF-4729-074E-B0AC-C0D1BD98DC1C}"/>
                </a:ext>
              </a:extLst>
            </p:cNvPr>
            <p:cNvSpPr/>
            <p:nvPr/>
          </p:nvSpPr>
          <p:spPr>
            <a:xfrm>
              <a:off x="1438674" y="522950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8" name="Oval 1269">
              <a:extLst>
                <a:ext uri="{FF2B5EF4-FFF2-40B4-BE49-F238E27FC236}">
                  <a16:creationId xmlns:a16="http://schemas.microsoft.com/office/drawing/2014/main" id="{3ED0F818-DD78-AE4F-AB1E-ABAD811BC6FD}"/>
                </a:ext>
              </a:extLst>
            </p:cNvPr>
            <p:cNvSpPr/>
            <p:nvPr/>
          </p:nvSpPr>
          <p:spPr>
            <a:xfrm>
              <a:off x="1195449" y="546133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9" name="Oval 1270">
              <a:extLst>
                <a:ext uri="{FF2B5EF4-FFF2-40B4-BE49-F238E27FC236}">
                  <a16:creationId xmlns:a16="http://schemas.microsoft.com/office/drawing/2014/main" id="{9FEFE62F-4327-6548-A6B2-6C173DE246BD}"/>
                </a:ext>
              </a:extLst>
            </p:cNvPr>
            <p:cNvSpPr/>
            <p:nvPr/>
          </p:nvSpPr>
          <p:spPr>
            <a:xfrm>
              <a:off x="1163636" y="5430096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0" name="Oval 1271">
              <a:extLst>
                <a:ext uri="{FF2B5EF4-FFF2-40B4-BE49-F238E27FC236}">
                  <a16:creationId xmlns:a16="http://schemas.microsoft.com/office/drawing/2014/main" id="{27A51F83-11E2-B244-A7CB-20363B4ED7BD}"/>
                </a:ext>
              </a:extLst>
            </p:cNvPr>
            <p:cNvSpPr/>
            <p:nvPr/>
          </p:nvSpPr>
          <p:spPr>
            <a:xfrm>
              <a:off x="1348231" y="5270833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1" name="Oval 1272">
              <a:extLst>
                <a:ext uri="{FF2B5EF4-FFF2-40B4-BE49-F238E27FC236}">
                  <a16:creationId xmlns:a16="http://schemas.microsoft.com/office/drawing/2014/main" id="{BC61CE02-E12F-1C41-86FB-D1F7AD7ED87C}"/>
                </a:ext>
              </a:extLst>
            </p:cNvPr>
            <p:cNvSpPr/>
            <p:nvPr/>
          </p:nvSpPr>
          <p:spPr>
            <a:xfrm>
              <a:off x="1163636" y="5425333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2" name="Oval 1273">
              <a:extLst>
                <a:ext uri="{FF2B5EF4-FFF2-40B4-BE49-F238E27FC236}">
                  <a16:creationId xmlns:a16="http://schemas.microsoft.com/office/drawing/2014/main" id="{2F5403E2-9141-B44B-8E44-2C41F4B95A2B}"/>
                </a:ext>
              </a:extLst>
            </p:cNvPr>
            <p:cNvSpPr/>
            <p:nvPr/>
          </p:nvSpPr>
          <p:spPr>
            <a:xfrm>
              <a:off x="1500631" y="5423233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3" name="Oval 1274">
              <a:extLst>
                <a:ext uri="{FF2B5EF4-FFF2-40B4-BE49-F238E27FC236}">
                  <a16:creationId xmlns:a16="http://schemas.microsoft.com/office/drawing/2014/main" id="{4C01369E-D0A4-FC48-964C-261B846456D8}"/>
                </a:ext>
              </a:extLst>
            </p:cNvPr>
            <p:cNvSpPr/>
            <p:nvPr/>
          </p:nvSpPr>
          <p:spPr>
            <a:xfrm>
              <a:off x="1231664" y="5170254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4" name="Oval 1275">
              <a:extLst>
                <a:ext uri="{FF2B5EF4-FFF2-40B4-BE49-F238E27FC236}">
                  <a16:creationId xmlns:a16="http://schemas.microsoft.com/office/drawing/2014/main" id="{5000585A-44E0-4B4B-81B4-CF7476053625}"/>
                </a:ext>
              </a:extLst>
            </p:cNvPr>
            <p:cNvSpPr/>
            <p:nvPr/>
          </p:nvSpPr>
          <p:spPr>
            <a:xfrm>
              <a:off x="1384064" y="5322654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5" name="Oval 1276">
              <a:extLst>
                <a:ext uri="{FF2B5EF4-FFF2-40B4-BE49-F238E27FC236}">
                  <a16:creationId xmlns:a16="http://schemas.microsoft.com/office/drawing/2014/main" id="{DCD59939-1427-874A-A79F-A6058622CB9B}"/>
                </a:ext>
              </a:extLst>
            </p:cNvPr>
            <p:cNvSpPr/>
            <p:nvPr/>
          </p:nvSpPr>
          <p:spPr>
            <a:xfrm>
              <a:off x="1356784" y="517025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6" name="Oval 1277">
              <a:extLst>
                <a:ext uri="{FF2B5EF4-FFF2-40B4-BE49-F238E27FC236}">
                  <a16:creationId xmlns:a16="http://schemas.microsoft.com/office/drawing/2014/main" id="{F18427EF-FBFB-A346-B0FF-BDFD69DB70C0}"/>
                </a:ext>
              </a:extLst>
            </p:cNvPr>
            <p:cNvSpPr/>
            <p:nvPr/>
          </p:nvSpPr>
          <p:spPr>
            <a:xfrm>
              <a:off x="1173034" y="5242816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7" name="Oval 1278">
              <a:extLst>
                <a:ext uri="{FF2B5EF4-FFF2-40B4-BE49-F238E27FC236}">
                  <a16:creationId xmlns:a16="http://schemas.microsoft.com/office/drawing/2014/main" id="{5195B247-DFF3-E247-B2C3-D10241E77352}"/>
                </a:ext>
              </a:extLst>
            </p:cNvPr>
            <p:cNvSpPr/>
            <p:nvPr/>
          </p:nvSpPr>
          <p:spPr>
            <a:xfrm>
              <a:off x="1325434" y="5395216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8" name="Oval 1279">
              <a:extLst>
                <a:ext uri="{FF2B5EF4-FFF2-40B4-BE49-F238E27FC236}">
                  <a16:creationId xmlns:a16="http://schemas.microsoft.com/office/drawing/2014/main" id="{3E162C16-D4F0-F344-9D10-F52641C40FAD}"/>
                </a:ext>
              </a:extLst>
            </p:cNvPr>
            <p:cNvSpPr/>
            <p:nvPr/>
          </p:nvSpPr>
          <p:spPr>
            <a:xfrm>
              <a:off x="1141221" y="5211579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9" name="Oval 1280">
              <a:extLst>
                <a:ext uri="{FF2B5EF4-FFF2-40B4-BE49-F238E27FC236}">
                  <a16:creationId xmlns:a16="http://schemas.microsoft.com/office/drawing/2014/main" id="{7E16FB07-5250-0D40-8C64-CFD0BE0CD892}"/>
                </a:ext>
              </a:extLst>
            </p:cNvPr>
            <p:cNvSpPr/>
            <p:nvPr/>
          </p:nvSpPr>
          <p:spPr>
            <a:xfrm>
              <a:off x="1293621" y="5363979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0" name="Oval 1281">
              <a:extLst>
                <a:ext uri="{FF2B5EF4-FFF2-40B4-BE49-F238E27FC236}">
                  <a16:creationId xmlns:a16="http://schemas.microsoft.com/office/drawing/2014/main" id="{D37154BD-A5D2-A84F-9836-14FE26349108}"/>
                </a:ext>
              </a:extLst>
            </p:cNvPr>
            <p:cNvSpPr/>
            <p:nvPr/>
          </p:nvSpPr>
          <p:spPr>
            <a:xfrm>
              <a:off x="1234991" y="5436541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1" name="Oval 1282">
              <a:extLst>
                <a:ext uri="{FF2B5EF4-FFF2-40B4-BE49-F238E27FC236}">
                  <a16:creationId xmlns:a16="http://schemas.microsoft.com/office/drawing/2014/main" id="{792DCEF1-1748-5B4C-9316-EB7A08ACFC07}"/>
                </a:ext>
              </a:extLst>
            </p:cNvPr>
            <p:cNvSpPr/>
            <p:nvPr/>
          </p:nvSpPr>
          <p:spPr>
            <a:xfrm>
              <a:off x="1141221" y="5206816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2" name="Oval 1283">
              <a:extLst>
                <a:ext uri="{FF2B5EF4-FFF2-40B4-BE49-F238E27FC236}">
                  <a16:creationId xmlns:a16="http://schemas.microsoft.com/office/drawing/2014/main" id="{B138ABBA-4A09-674D-A448-41C98868AE04}"/>
                </a:ext>
              </a:extLst>
            </p:cNvPr>
            <p:cNvSpPr/>
            <p:nvPr/>
          </p:nvSpPr>
          <p:spPr>
            <a:xfrm>
              <a:off x="1293621" y="5363979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3" name="Oval 1284">
              <a:extLst>
                <a:ext uri="{FF2B5EF4-FFF2-40B4-BE49-F238E27FC236}">
                  <a16:creationId xmlns:a16="http://schemas.microsoft.com/office/drawing/2014/main" id="{51B5E143-1DFD-6545-90EC-33449071C104}"/>
                </a:ext>
              </a:extLst>
            </p:cNvPr>
            <p:cNvSpPr/>
            <p:nvPr/>
          </p:nvSpPr>
          <p:spPr>
            <a:xfrm>
              <a:off x="1418741" y="5363979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4" name="Oval 1285">
              <a:extLst>
                <a:ext uri="{FF2B5EF4-FFF2-40B4-BE49-F238E27FC236}">
                  <a16:creationId xmlns:a16="http://schemas.microsoft.com/office/drawing/2014/main" id="{D3648780-DF57-6B4E-AEE4-1E48DF3BB596}"/>
                </a:ext>
              </a:extLst>
            </p:cNvPr>
            <p:cNvSpPr/>
            <p:nvPr/>
          </p:nvSpPr>
          <p:spPr>
            <a:xfrm>
              <a:off x="1478216" y="5204716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5" name="Oval 1286">
              <a:extLst>
                <a:ext uri="{FF2B5EF4-FFF2-40B4-BE49-F238E27FC236}">
                  <a16:creationId xmlns:a16="http://schemas.microsoft.com/office/drawing/2014/main" id="{C1010914-07A8-CD48-97FF-A0875AB733CC}"/>
                </a:ext>
              </a:extLst>
            </p:cNvPr>
            <p:cNvSpPr/>
            <p:nvPr/>
          </p:nvSpPr>
          <p:spPr>
            <a:xfrm>
              <a:off x="1234991" y="5436541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6" name="Oval 1287">
              <a:extLst>
                <a:ext uri="{FF2B5EF4-FFF2-40B4-BE49-F238E27FC236}">
                  <a16:creationId xmlns:a16="http://schemas.microsoft.com/office/drawing/2014/main" id="{96F44393-F3CD-5D42-9C46-9B5BA8C0E0B6}"/>
                </a:ext>
              </a:extLst>
            </p:cNvPr>
            <p:cNvSpPr/>
            <p:nvPr/>
          </p:nvSpPr>
          <p:spPr>
            <a:xfrm>
              <a:off x="1464894" y="5262138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7" name="Oval 1288">
              <a:extLst>
                <a:ext uri="{FF2B5EF4-FFF2-40B4-BE49-F238E27FC236}">
                  <a16:creationId xmlns:a16="http://schemas.microsoft.com/office/drawing/2014/main" id="{556E5783-18BB-E04F-93D1-F44038E1F972}"/>
                </a:ext>
              </a:extLst>
            </p:cNvPr>
            <p:cNvSpPr/>
            <p:nvPr/>
          </p:nvSpPr>
          <p:spPr>
            <a:xfrm>
              <a:off x="1253864" y="518230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8" name="Oval 1289">
              <a:extLst>
                <a:ext uri="{FF2B5EF4-FFF2-40B4-BE49-F238E27FC236}">
                  <a16:creationId xmlns:a16="http://schemas.microsoft.com/office/drawing/2014/main" id="{8731C84A-7474-6A47-911B-E8325D5AB74E}"/>
                </a:ext>
              </a:extLst>
            </p:cNvPr>
            <p:cNvSpPr/>
            <p:nvPr/>
          </p:nvSpPr>
          <p:spPr>
            <a:xfrm>
              <a:off x="1406264" y="5334700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9" name="Oval 1290">
              <a:extLst>
                <a:ext uri="{FF2B5EF4-FFF2-40B4-BE49-F238E27FC236}">
                  <a16:creationId xmlns:a16="http://schemas.microsoft.com/office/drawing/2014/main" id="{81263FF5-70C9-174D-BF30-6DE3E3301D39}"/>
                </a:ext>
              </a:extLst>
            </p:cNvPr>
            <p:cNvSpPr/>
            <p:nvPr/>
          </p:nvSpPr>
          <p:spPr>
            <a:xfrm>
              <a:off x="1222051" y="5151063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0" name="Oval 1291">
              <a:extLst>
                <a:ext uri="{FF2B5EF4-FFF2-40B4-BE49-F238E27FC236}">
                  <a16:creationId xmlns:a16="http://schemas.microsoft.com/office/drawing/2014/main" id="{B12ED5FA-C134-0C46-B6A8-F68C2688A02D}"/>
                </a:ext>
              </a:extLst>
            </p:cNvPr>
            <p:cNvSpPr/>
            <p:nvPr/>
          </p:nvSpPr>
          <p:spPr>
            <a:xfrm>
              <a:off x="1374451" y="530346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1" name="Oval 1292">
              <a:extLst>
                <a:ext uri="{FF2B5EF4-FFF2-40B4-BE49-F238E27FC236}">
                  <a16:creationId xmlns:a16="http://schemas.microsoft.com/office/drawing/2014/main" id="{FDA6B9A1-5C03-684D-BCEE-8FC44C708025}"/>
                </a:ext>
              </a:extLst>
            </p:cNvPr>
            <p:cNvSpPr/>
            <p:nvPr/>
          </p:nvSpPr>
          <p:spPr>
            <a:xfrm>
              <a:off x="1347171" y="515106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2" name="Oval 1293">
              <a:extLst>
                <a:ext uri="{FF2B5EF4-FFF2-40B4-BE49-F238E27FC236}">
                  <a16:creationId xmlns:a16="http://schemas.microsoft.com/office/drawing/2014/main" id="{15D75255-303F-1D4B-A087-755E22206C4F}"/>
                </a:ext>
              </a:extLst>
            </p:cNvPr>
            <p:cNvSpPr/>
            <p:nvPr/>
          </p:nvSpPr>
          <p:spPr>
            <a:xfrm>
              <a:off x="1163421" y="522362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3" name="Oval 1294">
              <a:extLst>
                <a:ext uri="{FF2B5EF4-FFF2-40B4-BE49-F238E27FC236}">
                  <a16:creationId xmlns:a16="http://schemas.microsoft.com/office/drawing/2014/main" id="{4738D8D3-3D89-9349-9FBE-3598FCFC9266}"/>
                </a:ext>
              </a:extLst>
            </p:cNvPr>
            <p:cNvSpPr/>
            <p:nvPr/>
          </p:nvSpPr>
          <p:spPr>
            <a:xfrm>
              <a:off x="1315821" y="537602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4" name="Oval 1295">
              <a:extLst>
                <a:ext uri="{FF2B5EF4-FFF2-40B4-BE49-F238E27FC236}">
                  <a16:creationId xmlns:a16="http://schemas.microsoft.com/office/drawing/2014/main" id="{FAFB608D-2BED-414D-8D8D-CCFB0DCE3CA5}"/>
                </a:ext>
              </a:extLst>
            </p:cNvPr>
            <p:cNvSpPr/>
            <p:nvPr/>
          </p:nvSpPr>
          <p:spPr>
            <a:xfrm>
              <a:off x="1222051" y="514630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5" name="Oval 1296">
              <a:extLst>
                <a:ext uri="{FF2B5EF4-FFF2-40B4-BE49-F238E27FC236}">
                  <a16:creationId xmlns:a16="http://schemas.microsoft.com/office/drawing/2014/main" id="{18813F38-56FB-374E-9D4D-601B69BE3004}"/>
                </a:ext>
              </a:extLst>
            </p:cNvPr>
            <p:cNvSpPr/>
            <p:nvPr/>
          </p:nvSpPr>
          <p:spPr>
            <a:xfrm>
              <a:off x="1374451" y="5303463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6" name="Oval 1297">
              <a:extLst>
                <a:ext uri="{FF2B5EF4-FFF2-40B4-BE49-F238E27FC236}">
                  <a16:creationId xmlns:a16="http://schemas.microsoft.com/office/drawing/2014/main" id="{A7ECC724-BC23-B24A-8409-EC700850001E}"/>
                </a:ext>
              </a:extLst>
            </p:cNvPr>
            <p:cNvSpPr/>
            <p:nvPr/>
          </p:nvSpPr>
          <p:spPr>
            <a:xfrm>
              <a:off x="1526851" y="545586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7" name="Oval 1298">
              <a:extLst>
                <a:ext uri="{FF2B5EF4-FFF2-40B4-BE49-F238E27FC236}">
                  <a16:creationId xmlns:a16="http://schemas.microsoft.com/office/drawing/2014/main" id="{13B27FC0-D544-DD45-AAEC-B20BCC290C65}"/>
                </a:ext>
              </a:extLst>
            </p:cNvPr>
            <p:cNvSpPr/>
            <p:nvPr/>
          </p:nvSpPr>
          <p:spPr>
            <a:xfrm>
              <a:off x="1499571" y="530346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8" name="Oval 1299">
              <a:extLst>
                <a:ext uri="{FF2B5EF4-FFF2-40B4-BE49-F238E27FC236}">
                  <a16:creationId xmlns:a16="http://schemas.microsoft.com/office/drawing/2014/main" id="{16E80990-AEDF-1F4A-B3EA-E0D7C3E580DB}"/>
                </a:ext>
              </a:extLst>
            </p:cNvPr>
            <p:cNvSpPr/>
            <p:nvPr/>
          </p:nvSpPr>
          <p:spPr>
            <a:xfrm>
              <a:off x="1559046" y="514420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9" name="Oval 1300">
              <a:extLst>
                <a:ext uri="{FF2B5EF4-FFF2-40B4-BE49-F238E27FC236}">
                  <a16:creationId xmlns:a16="http://schemas.microsoft.com/office/drawing/2014/main" id="{E710C9C0-9E53-F04F-82F5-3CC345036B51}"/>
                </a:ext>
              </a:extLst>
            </p:cNvPr>
            <p:cNvSpPr/>
            <p:nvPr/>
          </p:nvSpPr>
          <p:spPr>
            <a:xfrm>
              <a:off x="1163421" y="522362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0" name="Oval 1301">
              <a:extLst>
                <a:ext uri="{FF2B5EF4-FFF2-40B4-BE49-F238E27FC236}">
                  <a16:creationId xmlns:a16="http://schemas.microsoft.com/office/drawing/2014/main" id="{D7F22158-F095-4F44-80F6-B5969E4EF331}"/>
                </a:ext>
              </a:extLst>
            </p:cNvPr>
            <p:cNvSpPr/>
            <p:nvPr/>
          </p:nvSpPr>
          <p:spPr>
            <a:xfrm>
              <a:off x="1315821" y="537602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1" name="Oval 1302">
              <a:extLst>
                <a:ext uri="{FF2B5EF4-FFF2-40B4-BE49-F238E27FC236}">
                  <a16:creationId xmlns:a16="http://schemas.microsoft.com/office/drawing/2014/main" id="{42187020-123E-A94D-96E1-59858CB84DF4}"/>
                </a:ext>
              </a:extLst>
            </p:cNvPr>
            <p:cNvSpPr/>
            <p:nvPr/>
          </p:nvSpPr>
          <p:spPr>
            <a:xfrm>
              <a:off x="1293406" y="5157508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2" name="Oval 1303">
              <a:extLst>
                <a:ext uri="{FF2B5EF4-FFF2-40B4-BE49-F238E27FC236}">
                  <a16:creationId xmlns:a16="http://schemas.microsoft.com/office/drawing/2014/main" id="{FC3998F2-930C-FC4E-9D90-383E52704434}"/>
                </a:ext>
              </a:extLst>
            </p:cNvPr>
            <p:cNvSpPr/>
            <p:nvPr/>
          </p:nvSpPr>
          <p:spPr>
            <a:xfrm>
              <a:off x="1293406" y="5157508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3" name="Oval 1304">
              <a:extLst>
                <a:ext uri="{FF2B5EF4-FFF2-40B4-BE49-F238E27FC236}">
                  <a16:creationId xmlns:a16="http://schemas.microsoft.com/office/drawing/2014/main" id="{E22F8A14-3484-2148-801B-61DCD02A3EBC}"/>
                </a:ext>
              </a:extLst>
            </p:cNvPr>
            <p:cNvSpPr/>
            <p:nvPr/>
          </p:nvSpPr>
          <p:spPr>
            <a:xfrm>
              <a:off x="1711446" y="5036100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4" name="Oval 1305">
              <a:extLst>
                <a:ext uri="{FF2B5EF4-FFF2-40B4-BE49-F238E27FC236}">
                  <a16:creationId xmlns:a16="http://schemas.microsoft.com/office/drawing/2014/main" id="{585E9B40-6181-D746-B4F6-060950844947}"/>
                </a:ext>
              </a:extLst>
            </p:cNvPr>
            <p:cNvSpPr/>
            <p:nvPr/>
          </p:nvSpPr>
          <p:spPr>
            <a:xfrm>
              <a:off x="1468221" y="526316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5" name="Oval 1306">
              <a:extLst>
                <a:ext uri="{FF2B5EF4-FFF2-40B4-BE49-F238E27FC236}">
                  <a16:creationId xmlns:a16="http://schemas.microsoft.com/office/drawing/2014/main" id="{F46B5BE7-6AFD-724D-AC78-AC220563A9D8}"/>
                </a:ext>
              </a:extLst>
            </p:cNvPr>
            <p:cNvSpPr/>
            <p:nvPr/>
          </p:nvSpPr>
          <p:spPr>
            <a:xfrm>
              <a:off x="1527018" y="533120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6" name="Oval 1307">
              <a:extLst>
                <a:ext uri="{FF2B5EF4-FFF2-40B4-BE49-F238E27FC236}">
                  <a16:creationId xmlns:a16="http://schemas.microsoft.com/office/drawing/2014/main" id="{EFEBA9D0-444D-4C4B-9FF8-728A943F8F92}"/>
                </a:ext>
              </a:extLst>
            </p:cNvPr>
            <p:cNvSpPr/>
            <p:nvPr/>
          </p:nvSpPr>
          <p:spPr>
            <a:xfrm>
              <a:off x="1652816" y="5108662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7" name="Oval 1308">
              <a:extLst>
                <a:ext uri="{FF2B5EF4-FFF2-40B4-BE49-F238E27FC236}">
                  <a16:creationId xmlns:a16="http://schemas.microsoft.com/office/drawing/2014/main" id="{B24C217A-36D3-B74E-B1DC-8225F5911B53}"/>
                </a:ext>
              </a:extLst>
            </p:cNvPr>
            <p:cNvSpPr/>
            <p:nvPr/>
          </p:nvSpPr>
          <p:spPr>
            <a:xfrm>
              <a:off x="1805216" y="526106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8" name="Oval 1309">
              <a:extLst>
                <a:ext uri="{FF2B5EF4-FFF2-40B4-BE49-F238E27FC236}">
                  <a16:creationId xmlns:a16="http://schemas.microsoft.com/office/drawing/2014/main" id="{D6BA4D75-B636-6C4D-90BB-8AF7609BAFC9}"/>
                </a:ext>
              </a:extLst>
            </p:cNvPr>
            <p:cNvSpPr/>
            <p:nvPr/>
          </p:nvSpPr>
          <p:spPr>
            <a:xfrm>
              <a:off x="1621003" y="507742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9" name="Oval 1310">
              <a:extLst>
                <a:ext uri="{FF2B5EF4-FFF2-40B4-BE49-F238E27FC236}">
                  <a16:creationId xmlns:a16="http://schemas.microsoft.com/office/drawing/2014/main" id="{292BF58F-2BB4-F34F-82F6-5E9DF25D4441}"/>
                </a:ext>
              </a:extLst>
            </p:cNvPr>
            <p:cNvSpPr/>
            <p:nvPr/>
          </p:nvSpPr>
          <p:spPr>
            <a:xfrm>
              <a:off x="1773403" y="522982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0" name="Oval 1311">
              <a:extLst>
                <a:ext uri="{FF2B5EF4-FFF2-40B4-BE49-F238E27FC236}">
                  <a16:creationId xmlns:a16="http://schemas.microsoft.com/office/drawing/2014/main" id="{09A1AA29-8F93-F147-AF52-32233421E884}"/>
                </a:ext>
              </a:extLst>
            </p:cNvPr>
            <p:cNvSpPr/>
            <p:nvPr/>
          </p:nvSpPr>
          <p:spPr>
            <a:xfrm>
              <a:off x="1377778" y="530448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1" name="Oval 1312">
              <a:extLst>
                <a:ext uri="{FF2B5EF4-FFF2-40B4-BE49-F238E27FC236}">
                  <a16:creationId xmlns:a16="http://schemas.microsoft.com/office/drawing/2014/main" id="{4138C82A-C4EF-BC48-B115-9B8D4F356652}"/>
                </a:ext>
              </a:extLst>
            </p:cNvPr>
            <p:cNvSpPr/>
            <p:nvPr/>
          </p:nvSpPr>
          <p:spPr>
            <a:xfrm>
              <a:off x="1562373" y="5149987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2" name="Oval 1313">
              <a:extLst>
                <a:ext uri="{FF2B5EF4-FFF2-40B4-BE49-F238E27FC236}">
                  <a16:creationId xmlns:a16="http://schemas.microsoft.com/office/drawing/2014/main" id="{BF024AED-0C97-C342-A163-A50457D45AC6}"/>
                </a:ext>
              </a:extLst>
            </p:cNvPr>
            <p:cNvSpPr/>
            <p:nvPr/>
          </p:nvSpPr>
          <p:spPr>
            <a:xfrm>
              <a:off x="1714773" y="530238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3" name="Oval 1314">
              <a:extLst>
                <a:ext uri="{FF2B5EF4-FFF2-40B4-BE49-F238E27FC236}">
                  <a16:creationId xmlns:a16="http://schemas.microsoft.com/office/drawing/2014/main" id="{64760ACB-74D0-1047-AFEE-11D24F5CF828}"/>
                </a:ext>
              </a:extLst>
            </p:cNvPr>
            <p:cNvSpPr/>
            <p:nvPr/>
          </p:nvSpPr>
          <p:spPr>
            <a:xfrm>
              <a:off x="1621003" y="5072662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4" name="Oval 1315">
              <a:extLst>
                <a:ext uri="{FF2B5EF4-FFF2-40B4-BE49-F238E27FC236}">
                  <a16:creationId xmlns:a16="http://schemas.microsoft.com/office/drawing/2014/main" id="{0D77F7C1-C05D-0246-B58F-5D6A7FC4BDDD}"/>
                </a:ext>
              </a:extLst>
            </p:cNvPr>
            <p:cNvSpPr/>
            <p:nvPr/>
          </p:nvSpPr>
          <p:spPr>
            <a:xfrm>
              <a:off x="1773403" y="522982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5" name="Oval 1316">
              <a:extLst>
                <a:ext uri="{FF2B5EF4-FFF2-40B4-BE49-F238E27FC236}">
                  <a16:creationId xmlns:a16="http://schemas.microsoft.com/office/drawing/2014/main" id="{E8CC9B03-A220-EF46-8066-74A15AEBAAD7}"/>
                </a:ext>
              </a:extLst>
            </p:cNvPr>
            <p:cNvSpPr/>
            <p:nvPr/>
          </p:nvSpPr>
          <p:spPr>
            <a:xfrm>
              <a:off x="1530178" y="545688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6" name="Oval 1317">
              <a:extLst>
                <a:ext uri="{FF2B5EF4-FFF2-40B4-BE49-F238E27FC236}">
                  <a16:creationId xmlns:a16="http://schemas.microsoft.com/office/drawing/2014/main" id="{9D71B99B-2D6A-E848-B3AC-8DA8F2D50CCF}"/>
                </a:ext>
              </a:extLst>
            </p:cNvPr>
            <p:cNvSpPr/>
            <p:nvPr/>
          </p:nvSpPr>
          <p:spPr>
            <a:xfrm>
              <a:off x="1562373" y="5147606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7" name="Oval 1318">
              <a:extLst>
                <a:ext uri="{FF2B5EF4-FFF2-40B4-BE49-F238E27FC236}">
                  <a16:creationId xmlns:a16="http://schemas.microsoft.com/office/drawing/2014/main" id="{AE49DF1D-643E-2942-8528-363147F14BD3}"/>
                </a:ext>
              </a:extLst>
            </p:cNvPr>
            <p:cNvSpPr/>
            <p:nvPr/>
          </p:nvSpPr>
          <p:spPr>
            <a:xfrm>
              <a:off x="1714773" y="5302387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8" name="Oval 1319">
              <a:extLst>
                <a:ext uri="{FF2B5EF4-FFF2-40B4-BE49-F238E27FC236}">
                  <a16:creationId xmlns:a16="http://schemas.microsoft.com/office/drawing/2014/main" id="{5FD193A5-828D-8C4A-823D-00291C5ED23F}"/>
                </a:ext>
              </a:extLst>
            </p:cNvPr>
            <p:cNvSpPr/>
            <p:nvPr/>
          </p:nvSpPr>
          <p:spPr>
            <a:xfrm>
              <a:off x="1687493" y="514998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9" name="Oval 1320">
              <a:extLst>
                <a:ext uri="{FF2B5EF4-FFF2-40B4-BE49-F238E27FC236}">
                  <a16:creationId xmlns:a16="http://schemas.microsoft.com/office/drawing/2014/main" id="{182006B2-4411-EF4E-812D-0DBC7A96EC19}"/>
                </a:ext>
              </a:extLst>
            </p:cNvPr>
            <p:cNvSpPr/>
            <p:nvPr/>
          </p:nvSpPr>
          <p:spPr>
            <a:xfrm>
              <a:off x="1445806" y="504464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0" name="Oval 1321">
              <a:extLst>
                <a:ext uri="{FF2B5EF4-FFF2-40B4-BE49-F238E27FC236}">
                  <a16:creationId xmlns:a16="http://schemas.microsoft.com/office/drawing/2014/main" id="{665087C1-E381-3745-B3DF-71175E596523}"/>
                </a:ext>
              </a:extLst>
            </p:cNvPr>
            <p:cNvSpPr/>
            <p:nvPr/>
          </p:nvSpPr>
          <p:spPr>
            <a:xfrm>
              <a:off x="1782801" y="5042545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1" name="Oval 1322">
              <a:extLst>
                <a:ext uri="{FF2B5EF4-FFF2-40B4-BE49-F238E27FC236}">
                  <a16:creationId xmlns:a16="http://schemas.microsoft.com/office/drawing/2014/main" id="{84D65FDC-C146-1A4D-B752-5BF95F3187C4}"/>
                </a:ext>
              </a:extLst>
            </p:cNvPr>
            <p:cNvSpPr/>
            <p:nvPr/>
          </p:nvSpPr>
          <p:spPr>
            <a:xfrm>
              <a:off x="1355363" y="5085970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2" name="Oval 1323">
              <a:extLst>
                <a:ext uri="{FF2B5EF4-FFF2-40B4-BE49-F238E27FC236}">
                  <a16:creationId xmlns:a16="http://schemas.microsoft.com/office/drawing/2014/main" id="{B10F554D-5721-CD4E-8C95-C9CEFABFECE5}"/>
                </a:ext>
              </a:extLst>
            </p:cNvPr>
            <p:cNvSpPr/>
            <p:nvPr/>
          </p:nvSpPr>
          <p:spPr>
            <a:xfrm>
              <a:off x="1692358" y="5083870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3" name="Oval 1324">
              <a:extLst>
                <a:ext uri="{FF2B5EF4-FFF2-40B4-BE49-F238E27FC236}">
                  <a16:creationId xmlns:a16="http://schemas.microsoft.com/office/drawing/2014/main" id="{56F1A86B-A24D-9340-A785-BF4BBB7A22A8}"/>
                </a:ext>
              </a:extLst>
            </p:cNvPr>
            <p:cNvSpPr/>
            <p:nvPr/>
          </p:nvSpPr>
          <p:spPr>
            <a:xfrm>
              <a:off x="1692358" y="508387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4" name="Oval 1325">
              <a:extLst>
                <a:ext uri="{FF2B5EF4-FFF2-40B4-BE49-F238E27FC236}">
                  <a16:creationId xmlns:a16="http://schemas.microsoft.com/office/drawing/2014/main" id="{F3961BFF-F971-7841-B9FB-7436D12C6E88}"/>
                </a:ext>
              </a:extLst>
            </p:cNvPr>
            <p:cNvSpPr/>
            <p:nvPr/>
          </p:nvSpPr>
          <p:spPr>
            <a:xfrm>
              <a:off x="1436193" y="5025454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5" name="Oval 1326">
              <a:extLst>
                <a:ext uri="{FF2B5EF4-FFF2-40B4-BE49-F238E27FC236}">
                  <a16:creationId xmlns:a16="http://schemas.microsoft.com/office/drawing/2014/main" id="{804355D8-9761-B74A-817A-208CB4F32B0B}"/>
                </a:ext>
              </a:extLst>
            </p:cNvPr>
            <p:cNvSpPr/>
            <p:nvPr/>
          </p:nvSpPr>
          <p:spPr>
            <a:xfrm>
              <a:off x="1773188" y="5023354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6" name="Oval 1327">
              <a:extLst>
                <a:ext uri="{FF2B5EF4-FFF2-40B4-BE49-F238E27FC236}">
                  <a16:creationId xmlns:a16="http://schemas.microsoft.com/office/drawing/2014/main" id="{F9666547-C2FB-7545-9FDD-F096176B8A33}"/>
                </a:ext>
              </a:extLst>
            </p:cNvPr>
            <p:cNvSpPr/>
            <p:nvPr/>
          </p:nvSpPr>
          <p:spPr>
            <a:xfrm>
              <a:off x="1588593" y="5177854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7" name="Oval 1328">
              <a:extLst>
                <a:ext uri="{FF2B5EF4-FFF2-40B4-BE49-F238E27FC236}">
                  <a16:creationId xmlns:a16="http://schemas.microsoft.com/office/drawing/2014/main" id="{59ACBEF5-4F0E-2542-A51F-D546D3AA903D}"/>
                </a:ext>
              </a:extLst>
            </p:cNvPr>
            <p:cNvSpPr/>
            <p:nvPr/>
          </p:nvSpPr>
          <p:spPr>
            <a:xfrm>
              <a:off x="1773188" y="5023354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8" name="Oval 1329">
              <a:extLst>
                <a:ext uri="{FF2B5EF4-FFF2-40B4-BE49-F238E27FC236}">
                  <a16:creationId xmlns:a16="http://schemas.microsoft.com/office/drawing/2014/main" id="{AB5DC665-DC21-E344-980E-01FB7870B2D2}"/>
                </a:ext>
              </a:extLst>
            </p:cNvPr>
            <p:cNvSpPr/>
            <p:nvPr/>
          </p:nvSpPr>
          <p:spPr>
            <a:xfrm>
              <a:off x="1320784" y="515065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9" name="Oval 1330">
              <a:extLst>
                <a:ext uri="{FF2B5EF4-FFF2-40B4-BE49-F238E27FC236}">
                  <a16:creationId xmlns:a16="http://schemas.microsoft.com/office/drawing/2014/main" id="{21FCD57E-CE60-344C-8008-82B6E60EA2E6}"/>
                </a:ext>
              </a:extLst>
            </p:cNvPr>
            <p:cNvSpPr/>
            <p:nvPr/>
          </p:nvSpPr>
          <p:spPr>
            <a:xfrm>
              <a:off x="1473184" y="5307813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0" name="Oval 1331">
              <a:extLst>
                <a:ext uri="{FF2B5EF4-FFF2-40B4-BE49-F238E27FC236}">
                  <a16:creationId xmlns:a16="http://schemas.microsoft.com/office/drawing/2014/main" id="{D49DBD8E-5D6A-F749-8132-7C1083812E3C}"/>
                </a:ext>
              </a:extLst>
            </p:cNvPr>
            <p:cNvSpPr/>
            <p:nvPr/>
          </p:nvSpPr>
          <p:spPr>
            <a:xfrm>
              <a:off x="1657779" y="5148550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1" name="Oval 1332">
              <a:extLst>
                <a:ext uri="{FF2B5EF4-FFF2-40B4-BE49-F238E27FC236}">
                  <a16:creationId xmlns:a16="http://schemas.microsoft.com/office/drawing/2014/main" id="{DD34857D-6D7E-BE42-982B-936BA13599EE}"/>
                </a:ext>
              </a:extLst>
            </p:cNvPr>
            <p:cNvSpPr/>
            <p:nvPr/>
          </p:nvSpPr>
          <p:spPr>
            <a:xfrm>
              <a:off x="1414554" y="538037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2" name="Oval 1333">
              <a:extLst>
                <a:ext uri="{FF2B5EF4-FFF2-40B4-BE49-F238E27FC236}">
                  <a16:creationId xmlns:a16="http://schemas.microsoft.com/office/drawing/2014/main" id="{0515AFD5-DC14-4447-A6C7-90568243AA22}"/>
                </a:ext>
              </a:extLst>
            </p:cNvPr>
            <p:cNvSpPr/>
            <p:nvPr/>
          </p:nvSpPr>
          <p:spPr>
            <a:xfrm>
              <a:off x="1382741" y="5349138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3" name="Oval 1334">
              <a:extLst>
                <a:ext uri="{FF2B5EF4-FFF2-40B4-BE49-F238E27FC236}">
                  <a16:creationId xmlns:a16="http://schemas.microsoft.com/office/drawing/2014/main" id="{4A36C9B1-AD3D-A74F-A280-1273DF18E395}"/>
                </a:ext>
              </a:extLst>
            </p:cNvPr>
            <p:cNvSpPr/>
            <p:nvPr/>
          </p:nvSpPr>
          <p:spPr>
            <a:xfrm>
              <a:off x="1507861" y="534913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4" name="Oval 1335">
              <a:extLst>
                <a:ext uri="{FF2B5EF4-FFF2-40B4-BE49-F238E27FC236}">
                  <a16:creationId xmlns:a16="http://schemas.microsoft.com/office/drawing/2014/main" id="{8CF848D4-D909-1C40-869D-AE56DB472D58}"/>
                </a:ext>
              </a:extLst>
            </p:cNvPr>
            <p:cNvSpPr/>
            <p:nvPr/>
          </p:nvSpPr>
          <p:spPr>
            <a:xfrm>
              <a:off x="1567336" y="518987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5" name="Oval 1336">
              <a:extLst>
                <a:ext uri="{FF2B5EF4-FFF2-40B4-BE49-F238E27FC236}">
                  <a16:creationId xmlns:a16="http://schemas.microsoft.com/office/drawing/2014/main" id="{893B4356-68B7-0A44-ACD4-283DEFB4DB68}"/>
                </a:ext>
              </a:extLst>
            </p:cNvPr>
            <p:cNvSpPr/>
            <p:nvPr/>
          </p:nvSpPr>
          <p:spPr>
            <a:xfrm>
              <a:off x="1382741" y="534437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6" name="Oval 1337">
              <a:extLst>
                <a:ext uri="{FF2B5EF4-FFF2-40B4-BE49-F238E27FC236}">
                  <a16:creationId xmlns:a16="http://schemas.microsoft.com/office/drawing/2014/main" id="{C5B90581-5AAC-E34D-AEE4-B6F7070FE414}"/>
                </a:ext>
              </a:extLst>
            </p:cNvPr>
            <p:cNvSpPr/>
            <p:nvPr/>
          </p:nvSpPr>
          <p:spPr>
            <a:xfrm>
              <a:off x="1719736" y="534227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7" name="Oval 1338">
              <a:extLst>
                <a:ext uri="{FF2B5EF4-FFF2-40B4-BE49-F238E27FC236}">
                  <a16:creationId xmlns:a16="http://schemas.microsoft.com/office/drawing/2014/main" id="{0569002D-048D-BA41-8CB6-818672B781B1}"/>
                </a:ext>
              </a:extLst>
            </p:cNvPr>
            <p:cNvSpPr/>
            <p:nvPr/>
          </p:nvSpPr>
          <p:spPr>
            <a:xfrm>
              <a:off x="1450769" y="5089296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8" name="Oval 1339">
              <a:extLst>
                <a:ext uri="{FF2B5EF4-FFF2-40B4-BE49-F238E27FC236}">
                  <a16:creationId xmlns:a16="http://schemas.microsoft.com/office/drawing/2014/main" id="{DB5602FF-7E50-4642-B1DE-3FEE47E8AFAE}"/>
                </a:ext>
              </a:extLst>
            </p:cNvPr>
            <p:cNvSpPr/>
            <p:nvPr/>
          </p:nvSpPr>
          <p:spPr>
            <a:xfrm>
              <a:off x="1603169" y="5241696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9" name="Oval 1340">
              <a:extLst>
                <a:ext uri="{FF2B5EF4-FFF2-40B4-BE49-F238E27FC236}">
                  <a16:creationId xmlns:a16="http://schemas.microsoft.com/office/drawing/2014/main" id="{8B8399A1-58D2-014A-B5E6-635FB309F602}"/>
                </a:ext>
              </a:extLst>
            </p:cNvPr>
            <p:cNvSpPr/>
            <p:nvPr/>
          </p:nvSpPr>
          <p:spPr>
            <a:xfrm>
              <a:off x="1392139" y="5161858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0" name="Oval 1341">
              <a:extLst>
                <a:ext uri="{FF2B5EF4-FFF2-40B4-BE49-F238E27FC236}">
                  <a16:creationId xmlns:a16="http://schemas.microsoft.com/office/drawing/2014/main" id="{C19FDBBD-BE96-3C47-A469-1AE5F9014270}"/>
                </a:ext>
              </a:extLst>
            </p:cNvPr>
            <p:cNvSpPr/>
            <p:nvPr/>
          </p:nvSpPr>
          <p:spPr>
            <a:xfrm>
              <a:off x="1544539" y="5314258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1" name="Oval 1342">
              <a:extLst>
                <a:ext uri="{FF2B5EF4-FFF2-40B4-BE49-F238E27FC236}">
                  <a16:creationId xmlns:a16="http://schemas.microsoft.com/office/drawing/2014/main" id="{3D1100A8-E89E-6841-AF04-7A828F1409B1}"/>
                </a:ext>
              </a:extLst>
            </p:cNvPr>
            <p:cNvSpPr/>
            <p:nvPr/>
          </p:nvSpPr>
          <p:spPr>
            <a:xfrm>
              <a:off x="1360326" y="5130621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2" name="Oval 1343">
              <a:extLst>
                <a:ext uri="{FF2B5EF4-FFF2-40B4-BE49-F238E27FC236}">
                  <a16:creationId xmlns:a16="http://schemas.microsoft.com/office/drawing/2014/main" id="{48719C16-3EA4-F941-969B-A1991FDBE1F6}"/>
                </a:ext>
              </a:extLst>
            </p:cNvPr>
            <p:cNvSpPr/>
            <p:nvPr/>
          </p:nvSpPr>
          <p:spPr>
            <a:xfrm>
              <a:off x="1512726" y="5283021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3" name="Oval 1344">
              <a:extLst>
                <a:ext uri="{FF2B5EF4-FFF2-40B4-BE49-F238E27FC236}">
                  <a16:creationId xmlns:a16="http://schemas.microsoft.com/office/drawing/2014/main" id="{510583EA-496E-C04A-943C-17AC6D828C48}"/>
                </a:ext>
              </a:extLst>
            </p:cNvPr>
            <p:cNvSpPr/>
            <p:nvPr/>
          </p:nvSpPr>
          <p:spPr>
            <a:xfrm>
              <a:off x="1454096" y="5355583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4" name="Oval 1345">
              <a:extLst>
                <a:ext uri="{FF2B5EF4-FFF2-40B4-BE49-F238E27FC236}">
                  <a16:creationId xmlns:a16="http://schemas.microsoft.com/office/drawing/2014/main" id="{166C4500-0DD0-EF4A-AF36-A0E6B08D0C0E}"/>
                </a:ext>
              </a:extLst>
            </p:cNvPr>
            <p:cNvSpPr/>
            <p:nvPr/>
          </p:nvSpPr>
          <p:spPr>
            <a:xfrm>
              <a:off x="1360326" y="512585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5" name="Oval 1346">
              <a:extLst>
                <a:ext uri="{FF2B5EF4-FFF2-40B4-BE49-F238E27FC236}">
                  <a16:creationId xmlns:a16="http://schemas.microsoft.com/office/drawing/2014/main" id="{0B9D4248-8FF6-3347-98DF-0B760823654F}"/>
                </a:ext>
              </a:extLst>
            </p:cNvPr>
            <p:cNvSpPr/>
            <p:nvPr/>
          </p:nvSpPr>
          <p:spPr>
            <a:xfrm>
              <a:off x="1512726" y="5283021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6" name="Oval 1347">
              <a:extLst>
                <a:ext uri="{FF2B5EF4-FFF2-40B4-BE49-F238E27FC236}">
                  <a16:creationId xmlns:a16="http://schemas.microsoft.com/office/drawing/2014/main" id="{DC33E33E-B5E3-9340-AEEB-B25532F6FA66}"/>
                </a:ext>
              </a:extLst>
            </p:cNvPr>
            <p:cNvSpPr/>
            <p:nvPr/>
          </p:nvSpPr>
          <p:spPr>
            <a:xfrm>
              <a:off x="1697321" y="512375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7" name="Oval 1348">
              <a:extLst>
                <a:ext uri="{FF2B5EF4-FFF2-40B4-BE49-F238E27FC236}">
                  <a16:creationId xmlns:a16="http://schemas.microsoft.com/office/drawing/2014/main" id="{9B3BFE19-0713-714E-B0B1-34153477F2C6}"/>
                </a:ext>
              </a:extLst>
            </p:cNvPr>
            <p:cNvSpPr/>
            <p:nvPr/>
          </p:nvSpPr>
          <p:spPr>
            <a:xfrm>
              <a:off x="1454096" y="5355583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8" name="Oval 1349">
              <a:extLst>
                <a:ext uri="{FF2B5EF4-FFF2-40B4-BE49-F238E27FC236}">
                  <a16:creationId xmlns:a16="http://schemas.microsoft.com/office/drawing/2014/main" id="{FFEBE0FB-C2DB-B84D-A338-89BD3033788D}"/>
                </a:ext>
              </a:extLst>
            </p:cNvPr>
            <p:cNvSpPr/>
            <p:nvPr/>
          </p:nvSpPr>
          <p:spPr>
            <a:xfrm>
              <a:off x="1683999" y="518118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9" name="Oval 1350">
              <a:extLst>
                <a:ext uri="{FF2B5EF4-FFF2-40B4-BE49-F238E27FC236}">
                  <a16:creationId xmlns:a16="http://schemas.microsoft.com/office/drawing/2014/main" id="{50C7E429-616F-6B4F-9F58-833DD58D8B2D}"/>
                </a:ext>
              </a:extLst>
            </p:cNvPr>
            <p:cNvSpPr/>
            <p:nvPr/>
          </p:nvSpPr>
          <p:spPr>
            <a:xfrm>
              <a:off x="1472969" y="5101342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0" name="Oval 1351">
              <a:extLst>
                <a:ext uri="{FF2B5EF4-FFF2-40B4-BE49-F238E27FC236}">
                  <a16:creationId xmlns:a16="http://schemas.microsoft.com/office/drawing/2014/main" id="{4B2B7BBB-2EA6-7541-8E60-05BF432C5AC4}"/>
                </a:ext>
              </a:extLst>
            </p:cNvPr>
            <p:cNvSpPr/>
            <p:nvPr/>
          </p:nvSpPr>
          <p:spPr>
            <a:xfrm>
              <a:off x="1625369" y="5253742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1" name="Oval 1352">
              <a:extLst>
                <a:ext uri="{FF2B5EF4-FFF2-40B4-BE49-F238E27FC236}">
                  <a16:creationId xmlns:a16="http://schemas.microsoft.com/office/drawing/2014/main" id="{56EFAC1E-D4A8-9345-A427-B56474F8AA92}"/>
                </a:ext>
              </a:extLst>
            </p:cNvPr>
            <p:cNvSpPr/>
            <p:nvPr/>
          </p:nvSpPr>
          <p:spPr>
            <a:xfrm>
              <a:off x="1441156" y="507010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2" name="Oval 1353">
              <a:extLst>
                <a:ext uri="{FF2B5EF4-FFF2-40B4-BE49-F238E27FC236}">
                  <a16:creationId xmlns:a16="http://schemas.microsoft.com/office/drawing/2014/main" id="{6D868DE8-2F1B-1F42-AA52-A1B7016AE4C8}"/>
                </a:ext>
              </a:extLst>
            </p:cNvPr>
            <p:cNvSpPr/>
            <p:nvPr/>
          </p:nvSpPr>
          <p:spPr>
            <a:xfrm>
              <a:off x="1593556" y="522250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3" name="Oval 1354">
              <a:extLst>
                <a:ext uri="{FF2B5EF4-FFF2-40B4-BE49-F238E27FC236}">
                  <a16:creationId xmlns:a16="http://schemas.microsoft.com/office/drawing/2014/main" id="{CE489D6D-39F0-FA46-8D2C-F7BC72A0431F}"/>
                </a:ext>
              </a:extLst>
            </p:cNvPr>
            <p:cNvSpPr/>
            <p:nvPr/>
          </p:nvSpPr>
          <p:spPr>
            <a:xfrm>
              <a:off x="1382526" y="5142667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4" name="Oval 1355">
              <a:extLst>
                <a:ext uri="{FF2B5EF4-FFF2-40B4-BE49-F238E27FC236}">
                  <a16:creationId xmlns:a16="http://schemas.microsoft.com/office/drawing/2014/main" id="{D7EE928A-D8BB-BC45-9688-640CAB2A37C1}"/>
                </a:ext>
              </a:extLst>
            </p:cNvPr>
            <p:cNvSpPr/>
            <p:nvPr/>
          </p:nvSpPr>
          <p:spPr>
            <a:xfrm>
              <a:off x="1534926" y="529506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5" name="Oval 1356">
              <a:extLst>
                <a:ext uri="{FF2B5EF4-FFF2-40B4-BE49-F238E27FC236}">
                  <a16:creationId xmlns:a16="http://schemas.microsoft.com/office/drawing/2014/main" id="{41B481C0-EFE7-0244-B91F-751291DB18D2}"/>
                </a:ext>
              </a:extLst>
            </p:cNvPr>
            <p:cNvSpPr/>
            <p:nvPr/>
          </p:nvSpPr>
          <p:spPr>
            <a:xfrm>
              <a:off x="1441156" y="5065342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6" name="Oval 1357">
              <a:extLst>
                <a:ext uri="{FF2B5EF4-FFF2-40B4-BE49-F238E27FC236}">
                  <a16:creationId xmlns:a16="http://schemas.microsoft.com/office/drawing/2014/main" id="{BD331632-A1C8-B543-9F20-6BCE25AB094F}"/>
                </a:ext>
              </a:extLst>
            </p:cNvPr>
            <p:cNvSpPr/>
            <p:nvPr/>
          </p:nvSpPr>
          <p:spPr>
            <a:xfrm>
              <a:off x="1593556" y="5222505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7" name="Oval 1358">
              <a:extLst>
                <a:ext uri="{FF2B5EF4-FFF2-40B4-BE49-F238E27FC236}">
                  <a16:creationId xmlns:a16="http://schemas.microsoft.com/office/drawing/2014/main" id="{8E4002E2-F970-5F40-8DDE-3F5B2E8B7E33}"/>
                </a:ext>
              </a:extLst>
            </p:cNvPr>
            <p:cNvSpPr/>
            <p:nvPr/>
          </p:nvSpPr>
          <p:spPr>
            <a:xfrm>
              <a:off x="1745956" y="5374905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8" name="Oval 1359">
              <a:extLst>
                <a:ext uri="{FF2B5EF4-FFF2-40B4-BE49-F238E27FC236}">
                  <a16:creationId xmlns:a16="http://schemas.microsoft.com/office/drawing/2014/main" id="{8CD299D5-E4BB-BA42-B22F-0CED7146FEC6}"/>
                </a:ext>
              </a:extLst>
            </p:cNvPr>
            <p:cNvSpPr/>
            <p:nvPr/>
          </p:nvSpPr>
          <p:spPr>
            <a:xfrm>
              <a:off x="1778151" y="5063242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9" name="Oval 1360">
              <a:extLst>
                <a:ext uri="{FF2B5EF4-FFF2-40B4-BE49-F238E27FC236}">
                  <a16:creationId xmlns:a16="http://schemas.microsoft.com/office/drawing/2014/main" id="{D97ABC3A-1A96-3242-842E-5F9C5C7B8F0B}"/>
                </a:ext>
              </a:extLst>
            </p:cNvPr>
            <p:cNvSpPr/>
            <p:nvPr/>
          </p:nvSpPr>
          <p:spPr>
            <a:xfrm>
              <a:off x="1382526" y="5142667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0" name="Oval 1361">
              <a:extLst>
                <a:ext uri="{FF2B5EF4-FFF2-40B4-BE49-F238E27FC236}">
                  <a16:creationId xmlns:a16="http://schemas.microsoft.com/office/drawing/2014/main" id="{D4BFFB42-73F0-9B4E-9098-C40014899E82}"/>
                </a:ext>
              </a:extLst>
            </p:cNvPr>
            <p:cNvSpPr/>
            <p:nvPr/>
          </p:nvSpPr>
          <p:spPr>
            <a:xfrm>
              <a:off x="1534926" y="5295067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1" name="Oval 1362">
              <a:extLst>
                <a:ext uri="{FF2B5EF4-FFF2-40B4-BE49-F238E27FC236}">
                  <a16:creationId xmlns:a16="http://schemas.microsoft.com/office/drawing/2014/main" id="{BB017082-4902-724F-8CD7-A7FC6D60DD72}"/>
                </a:ext>
              </a:extLst>
            </p:cNvPr>
            <p:cNvSpPr/>
            <p:nvPr/>
          </p:nvSpPr>
          <p:spPr>
            <a:xfrm>
              <a:off x="1512511" y="5076550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2" name="Oval 1363">
              <a:extLst>
                <a:ext uri="{FF2B5EF4-FFF2-40B4-BE49-F238E27FC236}">
                  <a16:creationId xmlns:a16="http://schemas.microsoft.com/office/drawing/2014/main" id="{A206848C-D507-F148-8F7D-58CC727A0211}"/>
                </a:ext>
              </a:extLst>
            </p:cNvPr>
            <p:cNvSpPr/>
            <p:nvPr/>
          </p:nvSpPr>
          <p:spPr>
            <a:xfrm>
              <a:off x="1512511" y="5076550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3" name="Oval 1364">
              <a:extLst>
                <a:ext uri="{FF2B5EF4-FFF2-40B4-BE49-F238E27FC236}">
                  <a16:creationId xmlns:a16="http://schemas.microsoft.com/office/drawing/2014/main" id="{B166372B-B7C0-244F-8C37-5FD9F2FDC286}"/>
                </a:ext>
              </a:extLst>
            </p:cNvPr>
            <p:cNvSpPr/>
            <p:nvPr/>
          </p:nvSpPr>
          <p:spPr>
            <a:xfrm>
              <a:off x="1468651" y="5447442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4" name="Oval 1365">
              <a:extLst>
                <a:ext uri="{FF2B5EF4-FFF2-40B4-BE49-F238E27FC236}">
                  <a16:creationId xmlns:a16="http://schemas.microsoft.com/office/drawing/2014/main" id="{FFDA00A6-6399-8C41-A785-0ED30D386738}"/>
                </a:ext>
              </a:extLst>
            </p:cNvPr>
            <p:cNvSpPr/>
            <p:nvPr/>
          </p:nvSpPr>
          <p:spPr>
            <a:xfrm>
              <a:off x="1562803" y="5329504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5" name="Oval 1366">
              <a:extLst>
                <a:ext uri="{FF2B5EF4-FFF2-40B4-BE49-F238E27FC236}">
                  <a16:creationId xmlns:a16="http://schemas.microsoft.com/office/drawing/2014/main" id="{90950CF8-1B75-C34B-9641-FE2EB04434E0}"/>
                </a:ext>
              </a:extLst>
            </p:cNvPr>
            <p:cNvSpPr/>
            <p:nvPr/>
          </p:nvSpPr>
          <p:spPr>
            <a:xfrm>
              <a:off x="1589023" y="5362134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6" name="Oval 1367">
              <a:extLst>
                <a:ext uri="{FF2B5EF4-FFF2-40B4-BE49-F238E27FC236}">
                  <a16:creationId xmlns:a16="http://schemas.microsoft.com/office/drawing/2014/main" id="{1FF0343E-C263-B943-B523-DDDAC9CE0FAF}"/>
                </a:ext>
              </a:extLst>
            </p:cNvPr>
            <p:cNvSpPr/>
            <p:nvPr/>
          </p:nvSpPr>
          <p:spPr>
            <a:xfrm>
              <a:off x="1530393" y="5434696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7" name="Oval 1368">
              <a:extLst>
                <a:ext uri="{FF2B5EF4-FFF2-40B4-BE49-F238E27FC236}">
                  <a16:creationId xmlns:a16="http://schemas.microsoft.com/office/drawing/2014/main" id="{2A148AF8-E099-D543-96DF-EEA58CCCA68E}"/>
                </a:ext>
              </a:extLst>
            </p:cNvPr>
            <p:cNvSpPr/>
            <p:nvPr/>
          </p:nvSpPr>
          <p:spPr>
            <a:xfrm>
              <a:off x="1629126" y="5439046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8" name="Oval 1369">
              <a:extLst>
                <a:ext uri="{FF2B5EF4-FFF2-40B4-BE49-F238E27FC236}">
                  <a16:creationId xmlns:a16="http://schemas.microsoft.com/office/drawing/2014/main" id="{805F2068-5535-2F42-825C-C443D6F74B81}"/>
                </a:ext>
              </a:extLst>
            </p:cNvPr>
            <p:cNvSpPr/>
            <p:nvPr/>
          </p:nvSpPr>
          <p:spPr>
            <a:xfrm>
              <a:off x="1597313" y="5407809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9" name="Oval 1370">
              <a:extLst>
                <a:ext uri="{FF2B5EF4-FFF2-40B4-BE49-F238E27FC236}">
                  <a16:creationId xmlns:a16="http://schemas.microsoft.com/office/drawing/2014/main" id="{A2DCC779-CE3B-8045-BB1D-6BE090FED311}"/>
                </a:ext>
              </a:extLst>
            </p:cNvPr>
            <p:cNvSpPr/>
            <p:nvPr/>
          </p:nvSpPr>
          <p:spPr>
            <a:xfrm>
              <a:off x="1538683" y="5480371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0" name="Oval 1371">
              <a:extLst>
                <a:ext uri="{FF2B5EF4-FFF2-40B4-BE49-F238E27FC236}">
                  <a16:creationId xmlns:a16="http://schemas.microsoft.com/office/drawing/2014/main" id="{4A216FF7-7D6E-B146-96B0-B48DC14043A8}"/>
                </a:ext>
              </a:extLst>
            </p:cNvPr>
            <p:cNvSpPr/>
            <p:nvPr/>
          </p:nvSpPr>
          <p:spPr>
            <a:xfrm>
              <a:off x="1597313" y="5407809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1" name="Oval 1372">
              <a:extLst>
                <a:ext uri="{FF2B5EF4-FFF2-40B4-BE49-F238E27FC236}">
                  <a16:creationId xmlns:a16="http://schemas.microsoft.com/office/drawing/2014/main" id="{E678D52E-4194-984A-A209-95F6827A7AF4}"/>
                </a:ext>
              </a:extLst>
            </p:cNvPr>
            <p:cNvSpPr/>
            <p:nvPr/>
          </p:nvSpPr>
          <p:spPr>
            <a:xfrm>
              <a:off x="1538683" y="5480371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2" name="Oval 1373">
              <a:extLst>
                <a:ext uri="{FF2B5EF4-FFF2-40B4-BE49-F238E27FC236}">
                  <a16:creationId xmlns:a16="http://schemas.microsoft.com/office/drawing/2014/main" id="{5D5DEA4F-3112-0445-9E1C-8ECC878648E8}"/>
                </a:ext>
              </a:extLst>
            </p:cNvPr>
            <p:cNvSpPr/>
            <p:nvPr/>
          </p:nvSpPr>
          <p:spPr>
            <a:xfrm>
              <a:off x="1481689" y="5326534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3" name="Oval 1374">
              <a:extLst>
                <a:ext uri="{FF2B5EF4-FFF2-40B4-BE49-F238E27FC236}">
                  <a16:creationId xmlns:a16="http://schemas.microsoft.com/office/drawing/2014/main" id="{8A7E96C9-B561-3846-B532-A52BE1A61581}"/>
                </a:ext>
              </a:extLst>
            </p:cNvPr>
            <p:cNvSpPr/>
            <p:nvPr/>
          </p:nvSpPr>
          <p:spPr>
            <a:xfrm>
              <a:off x="1543646" y="5520259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4" name="Oval 1375">
              <a:extLst>
                <a:ext uri="{FF2B5EF4-FFF2-40B4-BE49-F238E27FC236}">
                  <a16:creationId xmlns:a16="http://schemas.microsoft.com/office/drawing/2014/main" id="{B7A29F19-F471-0344-8B87-E5D4FD026882}"/>
                </a:ext>
              </a:extLst>
            </p:cNvPr>
            <p:cNvSpPr/>
            <p:nvPr/>
          </p:nvSpPr>
          <p:spPr>
            <a:xfrm>
              <a:off x="1849721" y="527615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5" name="Oval 1376">
              <a:extLst>
                <a:ext uri="{FF2B5EF4-FFF2-40B4-BE49-F238E27FC236}">
                  <a16:creationId xmlns:a16="http://schemas.microsoft.com/office/drawing/2014/main" id="{CC4FE0F7-B61D-E848-A9F8-F5D957B4909B}"/>
                </a:ext>
              </a:extLst>
            </p:cNvPr>
            <p:cNvSpPr/>
            <p:nvPr/>
          </p:nvSpPr>
          <p:spPr>
            <a:xfrm>
              <a:off x="1507909" y="5359164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6" name="Oval 1377">
              <a:extLst>
                <a:ext uri="{FF2B5EF4-FFF2-40B4-BE49-F238E27FC236}">
                  <a16:creationId xmlns:a16="http://schemas.microsoft.com/office/drawing/2014/main" id="{A030D124-DA11-3C4F-AB5D-465486ADA120}"/>
                </a:ext>
              </a:extLst>
            </p:cNvPr>
            <p:cNvSpPr/>
            <p:nvPr/>
          </p:nvSpPr>
          <p:spPr>
            <a:xfrm>
              <a:off x="1381960" y="5452767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7" name="Oval 1378">
              <a:extLst>
                <a:ext uri="{FF2B5EF4-FFF2-40B4-BE49-F238E27FC236}">
                  <a16:creationId xmlns:a16="http://schemas.microsoft.com/office/drawing/2014/main" id="{5B3E2357-170D-194F-B215-126F8E33D281}"/>
                </a:ext>
              </a:extLst>
            </p:cNvPr>
            <p:cNvSpPr/>
            <p:nvPr/>
          </p:nvSpPr>
          <p:spPr>
            <a:xfrm>
              <a:off x="1408180" y="5485397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8" name="Oval 1379">
              <a:extLst>
                <a:ext uri="{FF2B5EF4-FFF2-40B4-BE49-F238E27FC236}">
                  <a16:creationId xmlns:a16="http://schemas.microsoft.com/office/drawing/2014/main" id="{60C0118F-3274-CC4B-96BE-06F2352964CF}"/>
                </a:ext>
              </a:extLst>
            </p:cNvPr>
            <p:cNvSpPr/>
            <p:nvPr/>
          </p:nvSpPr>
          <p:spPr>
            <a:xfrm>
              <a:off x="1349550" y="5557959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9" name="Oval 1380">
              <a:extLst>
                <a:ext uri="{FF2B5EF4-FFF2-40B4-BE49-F238E27FC236}">
                  <a16:creationId xmlns:a16="http://schemas.microsoft.com/office/drawing/2014/main" id="{E8EEE502-D6E1-A141-BE17-1BCC58D7D759}"/>
                </a:ext>
              </a:extLst>
            </p:cNvPr>
            <p:cNvSpPr/>
            <p:nvPr/>
          </p:nvSpPr>
          <p:spPr>
            <a:xfrm>
              <a:off x="1442857" y="552672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0" name="Oval 1381">
              <a:extLst>
                <a:ext uri="{FF2B5EF4-FFF2-40B4-BE49-F238E27FC236}">
                  <a16:creationId xmlns:a16="http://schemas.microsoft.com/office/drawing/2014/main" id="{45823F9B-0000-8E47-B2F7-2495FE87A0F0}"/>
                </a:ext>
              </a:extLst>
            </p:cNvPr>
            <p:cNvSpPr/>
            <p:nvPr/>
          </p:nvSpPr>
          <p:spPr>
            <a:xfrm>
              <a:off x="1416470" y="5531072"/>
              <a:ext cx="72000" cy="72000"/>
            </a:xfrm>
            <a:prstGeom prst="ellipse">
              <a:avLst/>
            </a:prstGeom>
            <a:solidFill>
              <a:srgbClr val="D95D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1" name="Oval 1382">
              <a:extLst>
                <a:ext uri="{FF2B5EF4-FFF2-40B4-BE49-F238E27FC236}">
                  <a16:creationId xmlns:a16="http://schemas.microsoft.com/office/drawing/2014/main" id="{7393678B-5153-204C-9B4E-4696DD3A64D8}"/>
                </a:ext>
              </a:extLst>
            </p:cNvPr>
            <p:cNvSpPr/>
            <p:nvPr/>
          </p:nvSpPr>
          <p:spPr>
            <a:xfrm>
              <a:off x="1487825" y="5537517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2" name="Oval 1383">
              <a:extLst>
                <a:ext uri="{FF2B5EF4-FFF2-40B4-BE49-F238E27FC236}">
                  <a16:creationId xmlns:a16="http://schemas.microsoft.com/office/drawing/2014/main" id="{E16D1952-BAAF-8A47-9EC8-6244EDDD2D0F}"/>
                </a:ext>
              </a:extLst>
            </p:cNvPr>
            <p:cNvSpPr/>
            <p:nvPr/>
          </p:nvSpPr>
          <p:spPr>
            <a:xfrm>
              <a:off x="1478212" y="5518326"/>
              <a:ext cx="72000" cy="72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3" name="Oval 1384">
              <a:extLst>
                <a:ext uri="{FF2B5EF4-FFF2-40B4-BE49-F238E27FC236}">
                  <a16:creationId xmlns:a16="http://schemas.microsoft.com/office/drawing/2014/main" id="{A3C15CD6-78BC-3E48-840D-F441B7AFE8CA}"/>
                </a:ext>
              </a:extLst>
            </p:cNvPr>
            <p:cNvSpPr/>
            <p:nvPr/>
          </p:nvSpPr>
          <p:spPr>
            <a:xfrm>
              <a:off x="1478212" y="5518326"/>
              <a:ext cx="72000" cy="72000"/>
            </a:xfrm>
            <a:prstGeom prst="ellipse">
              <a:avLst/>
            </a:prstGeom>
            <a:solidFill>
              <a:srgbClr val="008AB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4" name="Oval 1385">
              <a:extLst>
                <a:ext uri="{FF2B5EF4-FFF2-40B4-BE49-F238E27FC236}">
                  <a16:creationId xmlns:a16="http://schemas.microsoft.com/office/drawing/2014/main" id="{F3DC1DF5-3ED3-B14C-979A-BB4C1A7391BF}"/>
                </a:ext>
              </a:extLst>
            </p:cNvPr>
            <p:cNvSpPr/>
            <p:nvPr/>
          </p:nvSpPr>
          <p:spPr>
            <a:xfrm>
              <a:off x="1483175" y="5558214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27" name="Picture 5">
            <a:extLst>
              <a:ext uri="{FF2B5EF4-FFF2-40B4-BE49-F238E27FC236}">
                <a16:creationId xmlns:a16="http://schemas.microsoft.com/office/drawing/2014/main" id="{FBC29F99-BB00-9140-93FF-9CEAFA079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3310" y="3412498"/>
            <a:ext cx="361026" cy="281015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" name="Double flèche horizontale 631">
            <a:extLst>
              <a:ext uri="{FF2B5EF4-FFF2-40B4-BE49-F238E27FC236}">
                <a16:creationId xmlns:a16="http://schemas.microsoft.com/office/drawing/2014/main" id="{95ADB494-629E-5A4B-AE64-6F8EFECE67EE}"/>
              </a:ext>
            </a:extLst>
          </p:cNvPr>
          <p:cNvSpPr/>
          <p:nvPr/>
        </p:nvSpPr>
        <p:spPr>
          <a:xfrm>
            <a:off x="6491534" y="3257040"/>
            <a:ext cx="364410" cy="168276"/>
          </a:xfrm>
          <a:prstGeom prst="leftRightArrow">
            <a:avLst>
              <a:gd name="adj1" fmla="val 60771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E98AE12E-1190-A84C-9D84-2B2D62A2EF91}"/>
              </a:ext>
            </a:extLst>
          </p:cNvPr>
          <p:cNvSpPr/>
          <p:nvPr/>
        </p:nvSpPr>
        <p:spPr>
          <a:xfrm>
            <a:off x="5430972" y="2077959"/>
            <a:ext cx="2931503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6A8CC"/>
              </a:buClr>
              <a:buFont typeface="Wingdings 2" panose="05020102010507070707" pitchFamily="18" charset="2"/>
              <a:buChar char="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Light" charset="0"/>
                <a:cs typeface="Open Sans" panose="020B0606030504020204"/>
              </a:rPr>
              <a:t>Comparison of the profile of the microbiome of patients vs. healthy individuals</a:t>
            </a:r>
          </a:p>
          <a:p>
            <a:pPr marL="177800" indent="-1778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6A8CC"/>
              </a:buClr>
              <a:buFont typeface="Wingdings 2" panose="05020102010507070707" pitchFamily="18" charset="2"/>
              <a:buChar char="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Light" charset="0"/>
                <a:cs typeface="Open Sans" panose="020B0606030504020204"/>
              </a:rPr>
              <a:t>Reconstruction of the full genome of the relevant bacteria</a:t>
            </a:r>
          </a:p>
          <a:p>
            <a:pPr marL="177800" indent="-1778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6A8CC"/>
              </a:buClr>
              <a:buFont typeface="Wingdings 2" panose="05020102010507070707" pitchFamily="18" charset="2"/>
              <a:buChar char="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 Light" charset="0"/>
              <a:cs typeface="Open Sans" panose="020B0606030504020204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537248C6-C78A-9D44-BD21-1F0F13A861E6}"/>
              </a:ext>
            </a:extLst>
          </p:cNvPr>
          <p:cNvSpPr/>
          <p:nvPr/>
        </p:nvSpPr>
        <p:spPr>
          <a:xfrm>
            <a:off x="6784240" y="3643894"/>
            <a:ext cx="11304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0D9491"/>
                </a:solidFill>
                <a:latin typeface="+mn-lt"/>
                <a:ea typeface="Open Sans Light" charset="0"/>
                <a:cs typeface="Open Sans" panose="020B0606030504020204"/>
              </a:rPr>
              <a:t>Healthy microbiome</a:t>
            </a:r>
            <a:endParaRPr lang="fr-FR" sz="900" i="1" dirty="0">
              <a:solidFill>
                <a:srgbClr val="0D9491"/>
              </a:solidFill>
              <a:latin typeface="+mn-lt"/>
            </a:endParaRP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9B01C632-1094-584E-978F-266485E27D71}"/>
              </a:ext>
            </a:extLst>
          </p:cNvPr>
          <p:cNvSpPr/>
          <p:nvPr/>
        </p:nvSpPr>
        <p:spPr>
          <a:xfrm>
            <a:off x="5584524" y="3643992"/>
            <a:ext cx="1124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D95D11"/>
                </a:solidFill>
                <a:latin typeface="+mn-lt"/>
                <a:ea typeface="Open Sans Light" charset="0"/>
                <a:cs typeface="Open Sans" panose="020B0606030504020204"/>
              </a:rPr>
              <a:t>Disease microbiome</a:t>
            </a:r>
            <a:endParaRPr lang="fr-FR" sz="900" i="1" dirty="0">
              <a:solidFill>
                <a:srgbClr val="D95D11"/>
              </a:solidFill>
              <a:latin typeface="+mn-lt"/>
            </a:endParaRP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22225B08-612A-9841-B9A1-96E2FC7C4827}"/>
              </a:ext>
            </a:extLst>
          </p:cNvPr>
          <p:cNvSpPr/>
          <p:nvPr/>
        </p:nvSpPr>
        <p:spPr>
          <a:xfrm>
            <a:off x="9244282" y="2763136"/>
            <a:ext cx="1242047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100" b="1" dirty="0">
                <a:solidFill>
                  <a:srgbClr val="4E5B6F"/>
                </a:solidFill>
              </a:rPr>
              <a:t>Identification of </a:t>
            </a:r>
          </a:p>
          <a:p>
            <a:pPr algn="r"/>
            <a:r>
              <a:rPr lang="en-US" sz="1100" b="1" dirty="0">
                <a:solidFill>
                  <a:srgbClr val="4E5B6F"/>
                </a:solidFill>
              </a:rPr>
              <a:t>Druggable Targets </a:t>
            </a:r>
          </a:p>
        </p:txBody>
      </p:sp>
      <p:cxnSp>
        <p:nvCxnSpPr>
          <p:cNvPr id="433" name="Connecteur droit 881">
            <a:extLst>
              <a:ext uri="{FF2B5EF4-FFF2-40B4-BE49-F238E27FC236}">
                <a16:creationId xmlns:a16="http://schemas.microsoft.com/office/drawing/2014/main" id="{7F059B33-DBFB-004C-9009-46507CCBFFBB}"/>
              </a:ext>
            </a:extLst>
          </p:cNvPr>
          <p:cNvCxnSpPr>
            <a:cxnSpLocks/>
          </p:cNvCxnSpPr>
          <p:nvPr/>
        </p:nvCxnSpPr>
        <p:spPr>
          <a:xfrm flipH="1">
            <a:off x="7829055" y="3302008"/>
            <a:ext cx="517166" cy="3916"/>
          </a:xfrm>
          <a:prstGeom prst="line">
            <a:avLst/>
          </a:prstGeom>
          <a:ln w="28575">
            <a:solidFill>
              <a:srgbClr val="36A8CC"/>
            </a:solidFill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Rectangle 433">
            <a:extLst>
              <a:ext uri="{FF2B5EF4-FFF2-40B4-BE49-F238E27FC236}">
                <a16:creationId xmlns:a16="http://schemas.microsoft.com/office/drawing/2014/main" id="{A09851DA-21D4-6D43-8C9A-07E0E7F2C116}"/>
              </a:ext>
            </a:extLst>
          </p:cNvPr>
          <p:cNvSpPr/>
          <p:nvPr/>
        </p:nvSpPr>
        <p:spPr>
          <a:xfrm>
            <a:off x="1513879" y="4414863"/>
            <a:ext cx="7222397" cy="149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167A6250-F236-CC42-8137-4204167354BD}"/>
              </a:ext>
            </a:extLst>
          </p:cNvPr>
          <p:cNvSpPr/>
          <p:nvPr/>
        </p:nvSpPr>
        <p:spPr>
          <a:xfrm>
            <a:off x="1513880" y="2002978"/>
            <a:ext cx="7141790" cy="190318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6" name="Connecteur droit 436">
            <a:extLst>
              <a:ext uri="{FF2B5EF4-FFF2-40B4-BE49-F238E27FC236}">
                <a16:creationId xmlns:a16="http://schemas.microsoft.com/office/drawing/2014/main" id="{30ED0572-56D7-5946-AA3D-727A912E6BBA}"/>
              </a:ext>
            </a:extLst>
          </p:cNvPr>
          <p:cNvCxnSpPr>
            <a:cxnSpLocks/>
          </p:cNvCxnSpPr>
          <p:nvPr/>
        </p:nvCxnSpPr>
        <p:spPr>
          <a:xfrm flipH="1">
            <a:off x="8495890" y="3193708"/>
            <a:ext cx="441894" cy="110258"/>
          </a:xfrm>
          <a:prstGeom prst="line">
            <a:avLst/>
          </a:prstGeom>
          <a:ln w="28575">
            <a:solidFill>
              <a:srgbClr val="36A8CC"/>
            </a:solidFill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Title 2">
            <a:extLst>
              <a:ext uri="{FF2B5EF4-FFF2-40B4-BE49-F238E27FC236}">
                <a16:creationId xmlns:a16="http://schemas.microsoft.com/office/drawing/2014/main" id="{234AAED7-96B4-D042-95FD-B5BF95F8559B}"/>
              </a:ext>
            </a:extLst>
          </p:cNvPr>
          <p:cNvSpPr txBox="1">
            <a:spLocks/>
          </p:cNvSpPr>
          <p:nvPr/>
        </p:nvSpPr>
        <p:spPr>
          <a:xfrm>
            <a:off x="475315" y="1440492"/>
            <a:ext cx="10131552" cy="533709"/>
          </a:xfrm>
          <a:prstGeom prst="rect">
            <a:avLst/>
          </a:prstGeom>
        </p:spPr>
        <p:txBody>
          <a:bodyPr lIns="72000" tIns="36000" rIns="72000" bIns="36000" anchor="t" anchorCtr="0">
            <a:noAutofit/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AB0"/>
                </a:solidFill>
                <a:latin typeface="+mn-lt"/>
                <a:ea typeface="Open Sans"/>
                <a:cs typeface="Open San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59">
                <a:solidFill>
                  <a:srgbClr val="F2F2F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59">
                <a:solidFill>
                  <a:srgbClr val="F2F2F2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59">
                <a:solidFill>
                  <a:srgbClr val="F2F2F2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59">
                <a:solidFill>
                  <a:srgbClr val="F2F2F2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40096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59">
                <a:solidFill>
                  <a:srgbClr val="F2F2F2"/>
                </a:solidFill>
                <a:latin typeface="Open Sans Light" charset="0"/>
                <a:ea typeface="Open Sans Light" charset="0"/>
                <a:cs typeface="Open Sans Light" charset="0"/>
              </a:defRPr>
            </a:lvl6pPr>
            <a:lvl7pPr marL="80192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59">
                <a:solidFill>
                  <a:srgbClr val="F2F2F2"/>
                </a:solidFill>
                <a:latin typeface="Open Sans Light" charset="0"/>
                <a:ea typeface="Open Sans Light" charset="0"/>
                <a:cs typeface="Open Sans Light" charset="0"/>
              </a:defRPr>
            </a:lvl7pPr>
            <a:lvl8pPr marL="120289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59">
                <a:solidFill>
                  <a:srgbClr val="F2F2F2"/>
                </a:solidFill>
                <a:latin typeface="Open Sans Light" charset="0"/>
                <a:ea typeface="Open Sans Light" charset="0"/>
                <a:cs typeface="Open Sans Light" charset="0"/>
              </a:defRPr>
            </a:lvl8pPr>
            <a:lvl9pPr marL="160385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59">
                <a:solidFill>
                  <a:srgbClr val="F2F2F2"/>
                </a:solidFill>
                <a:latin typeface="Open Sans Light" charset="0"/>
                <a:ea typeface="Open Sans Light" charset="0"/>
                <a:cs typeface="Open Sans Light" charset="0"/>
              </a:defRPr>
            </a:lvl9pPr>
          </a:lstStyle>
          <a:p>
            <a:pPr algn="ctr"/>
            <a:r>
              <a:rPr lang="en-GB" b="0" dirty="0"/>
              <a:t>Overview of Our Proprietary Platform</a:t>
            </a: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3D0D61FA-E363-144E-BF8A-DC5FD3B07506}"/>
              </a:ext>
            </a:extLst>
          </p:cNvPr>
          <p:cNvSpPr/>
          <p:nvPr/>
        </p:nvSpPr>
        <p:spPr>
          <a:xfrm>
            <a:off x="315832" y="4774004"/>
            <a:ext cx="1058178" cy="103131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New Drug 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</a:rPr>
              <a:t>Candidates</a:t>
            </a:r>
          </a:p>
        </p:txBody>
      </p:sp>
      <p:pic>
        <p:nvPicPr>
          <p:cNvPr id="439" name="Picture 4" descr="http://www.fullmedia.com/images/icons/fm-lightbulb-icon-blue.png">
            <a:extLst>
              <a:ext uri="{FF2B5EF4-FFF2-40B4-BE49-F238E27FC236}">
                <a16:creationId xmlns:a16="http://schemas.microsoft.com/office/drawing/2014/main" id="{8882D9F1-8A06-D647-8F6D-5F98767D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04" y="4855221"/>
            <a:ext cx="504980" cy="5049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1" name="Rectangle 440">
            <a:extLst>
              <a:ext uri="{FF2B5EF4-FFF2-40B4-BE49-F238E27FC236}">
                <a16:creationId xmlns:a16="http://schemas.microsoft.com/office/drawing/2014/main" id="{171B5729-9228-B846-AE31-88637FB1BA12}"/>
              </a:ext>
            </a:extLst>
          </p:cNvPr>
          <p:cNvSpPr/>
          <p:nvPr/>
        </p:nvSpPr>
        <p:spPr>
          <a:xfrm>
            <a:off x="3168500" y="4589810"/>
            <a:ext cx="183669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6A8CC"/>
              </a:buCl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Light" charset="0"/>
                <a:cs typeface="Open Sans" panose="020B0606030504020204"/>
              </a:rPr>
              <a:t>Creation of metabolites, peptides and proteins libraries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FBB24DBA-F568-8C41-A9F6-A1CA2F81A2B1}"/>
              </a:ext>
            </a:extLst>
          </p:cNvPr>
          <p:cNvSpPr/>
          <p:nvPr/>
        </p:nvSpPr>
        <p:spPr>
          <a:xfrm>
            <a:off x="9244282" y="2007939"/>
            <a:ext cx="1242047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rgbClr val="4E5B6F"/>
                </a:solidFill>
              </a:rPr>
              <a:t>Identification of </a:t>
            </a:r>
          </a:p>
          <a:p>
            <a:pPr algn="ctr"/>
            <a:r>
              <a:rPr lang="en-US" sz="1100" b="1" dirty="0">
                <a:solidFill>
                  <a:srgbClr val="4E5B6F"/>
                </a:solidFill>
              </a:rPr>
              <a:t>Microbiome Biomarkers</a:t>
            </a:r>
          </a:p>
        </p:txBody>
      </p:sp>
      <p:sp>
        <p:nvSpPr>
          <p:cNvPr id="443" name="ZoneTexte 442">
            <a:extLst>
              <a:ext uri="{FF2B5EF4-FFF2-40B4-BE49-F238E27FC236}">
                <a16:creationId xmlns:a16="http://schemas.microsoft.com/office/drawing/2014/main" id="{DA533BE0-3157-4BE1-B872-6001EA7BB09E}"/>
              </a:ext>
            </a:extLst>
          </p:cNvPr>
          <p:cNvSpPr txBox="1"/>
          <p:nvPr/>
        </p:nvSpPr>
        <p:spPr>
          <a:xfrm>
            <a:off x="0" y="7255929"/>
            <a:ext cx="10691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+mn-lt"/>
              </a:rPr>
              <a:t>							</a:t>
            </a:r>
          </a:p>
        </p:txBody>
      </p: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C58BFD87-9B7C-0948-825D-5BD80E0A8DDE}"/>
              </a:ext>
            </a:extLst>
          </p:cNvPr>
          <p:cNvGrpSpPr>
            <a:grpSpLocks noChangeAspect="1"/>
          </p:cNvGrpSpPr>
          <p:nvPr/>
        </p:nvGrpSpPr>
        <p:grpSpPr>
          <a:xfrm>
            <a:off x="9774391" y="4552316"/>
            <a:ext cx="640080" cy="640080"/>
            <a:chOff x="423633" y="1178975"/>
            <a:chExt cx="822960" cy="822960"/>
          </a:xfrm>
        </p:grpSpPr>
        <p:pic>
          <p:nvPicPr>
            <p:cNvPr id="445" name="Picture 2" descr="Image result for dna icon">
              <a:extLst>
                <a:ext uri="{FF2B5EF4-FFF2-40B4-BE49-F238E27FC236}">
                  <a16:creationId xmlns:a16="http://schemas.microsoft.com/office/drawing/2014/main" id="{3C31293A-2B81-EC46-9025-FB7BD55C8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9" y="1277497"/>
              <a:ext cx="586917" cy="62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1318E614-7BBD-7D4D-A23F-4CCF95835116}"/>
                </a:ext>
              </a:extLst>
            </p:cNvPr>
            <p:cNvSpPr/>
            <p:nvPr/>
          </p:nvSpPr>
          <p:spPr>
            <a:xfrm>
              <a:off x="423633" y="1178975"/>
              <a:ext cx="822960" cy="822960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01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99CBCC-5AA0-4E7C-BB86-A79150A5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Gestion des </a:t>
            </a:r>
            <a:r>
              <a:rPr lang="en-US" b="1" dirty="0" err="1"/>
              <a:t>informations</a:t>
            </a:r>
            <a:r>
              <a:rPr lang="en-US" b="1" dirty="0"/>
              <a:t> </a:t>
            </a:r>
            <a:r>
              <a:rPr lang="en-US" b="1" dirty="0" err="1"/>
              <a:t>confidentielles</a:t>
            </a:r>
            <a:r>
              <a:rPr lang="en-US" b="1" dirty="0"/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854E79-DBF6-4D96-B54A-EB52E944C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06" y="1152000"/>
            <a:ext cx="10225460" cy="4796544"/>
          </a:xfrm>
        </p:spPr>
        <p:txBody>
          <a:bodyPr/>
          <a:lstStyle/>
          <a:p>
            <a:r>
              <a:rPr lang="fr-FR" b="1" dirty="0"/>
              <a:t>Exemples d’actifs &amp; des données confidentielles chez Enterome.</a:t>
            </a:r>
          </a:p>
          <a:p>
            <a:pPr marL="644525" lvl="1" indent="-285750">
              <a:buFontTx/>
              <a:buChar char="-"/>
            </a:pPr>
            <a:r>
              <a:rPr lang="fr-FR" b="1" dirty="0"/>
              <a:t>Database/catalogue de 20 millions de gènes/protéines ;</a:t>
            </a:r>
          </a:p>
          <a:p>
            <a:pPr marL="644525" lvl="1" indent="-285750">
              <a:buFontTx/>
              <a:buChar char="-"/>
            </a:pPr>
            <a:r>
              <a:rPr lang="fr-FR" b="1" dirty="0"/>
              <a:t>Banque de milliers de protéines produites à des fins de criblage de candidats médicaments. </a:t>
            </a:r>
          </a:p>
          <a:p>
            <a:endParaRPr lang="fr-FR" b="1" dirty="0"/>
          </a:p>
          <a:p>
            <a:r>
              <a:rPr lang="fr-FR" b="1" dirty="0"/>
              <a:t>Droit des Brevets requiert d’identifier une fonction biologique de la protéine pour la protéger.</a:t>
            </a:r>
          </a:p>
          <a:p>
            <a:pPr marL="644525" lvl="1" indent="-285750">
              <a:buFontTx/>
              <a:buChar char="-"/>
            </a:pPr>
            <a:r>
              <a:rPr lang="fr-FR" b="1" dirty="0"/>
              <a:t>Importance de sécuriser le couple séquence/fonction (avant le dépôt d'une demande de brevet le cas échéant).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Mise en place d’une politique de sécurisation des données (en interne et avec les tiers).</a:t>
            </a:r>
          </a:p>
          <a:p>
            <a:pPr marL="644525" lvl="1" indent="-285750">
              <a:buFontTx/>
              <a:buChar char="-"/>
            </a:pPr>
            <a:r>
              <a:rPr lang="fr-FR" b="1" dirty="0"/>
              <a:t>Information </a:t>
            </a:r>
            <a:r>
              <a:rPr lang="fr-FR" b="1" dirty="0" err="1"/>
              <a:t>Technology</a:t>
            </a:r>
            <a:r>
              <a:rPr lang="fr-FR" b="1" dirty="0"/>
              <a:t> (IT) </a:t>
            </a:r>
            <a:r>
              <a:rPr lang="fr-FR" b="1" dirty="0" err="1"/>
              <a:t>tools</a:t>
            </a:r>
            <a:r>
              <a:rPr lang="fr-FR" b="1" dirty="0"/>
              <a:t> incluant </a:t>
            </a:r>
            <a:r>
              <a:rPr lang="fr-FR" b="1" dirty="0" err="1"/>
              <a:t>virtual</a:t>
            </a:r>
            <a:r>
              <a:rPr lang="fr-FR" b="1" dirty="0"/>
              <a:t> </a:t>
            </a:r>
            <a:r>
              <a:rPr lang="fr-FR" b="1" dirty="0" err="1"/>
              <a:t>private</a:t>
            </a:r>
            <a:r>
              <a:rPr lang="fr-FR" b="1" dirty="0"/>
              <a:t> network (VPN) ; </a:t>
            </a:r>
            <a:r>
              <a:rPr lang="fr-FR" b="1" dirty="0" err="1"/>
              <a:t>Privileged</a:t>
            </a:r>
            <a:r>
              <a:rPr lang="fr-FR" b="1" dirty="0"/>
              <a:t> Access Management (PAM) ; </a:t>
            </a:r>
          </a:p>
          <a:p>
            <a:pPr marL="644525" lvl="1" indent="-285750">
              <a:buFontTx/>
              <a:buChar char="-"/>
            </a:pPr>
            <a:endParaRPr lang="fr-FR" b="1" dirty="0"/>
          </a:p>
          <a:p>
            <a:pPr marL="644525" lvl="1" indent="-285750">
              <a:buFontTx/>
              <a:buChar char="-"/>
            </a:pPr>
            <a:r>
              <a:rPr lang="fr-FR" b="1" dirty="0"/>
              <a:t>Système de gestion de l’information du laboratoire (LIMS)/</a:t>
            </a:r>
            <a:r>
              <a:rPr lang="en-US" b="1" dirty="0"/>
              <a:t>electronic laboratory notebook (ELN) </a:t>
            </a:r>
            <a:r>
              <a:rPr lang="fr-FR" b="1" dirty="0"/>
              <a:t>;</a:t>
            </a:r>
          </a:p>
          <a:p>
            <a:pPr marL="644525" lvl="1" indent="-285750">
              <a:buFontTx/>
              <a:buChar char="-"/>
            </a:pPr>
            <a:endParaRPr lang="fr-FR" b="1" dirty="0"/>
          </a:p>
          <a:p>
            <a:pPr marL="644525" lvl="1" indent="-285750">
              <a:buFontTx/>
              <a:buChar char="-"/>
            </a:pPr>
            <a:r>
              <a:rPr lang="fr-FR" b="1" dirty="0"/>
              <a:t>Transfert de fichiers rapide et sécurisé/Limiter les mails/Utiliser des documents protégés (mots de passe) ;</a:t>
            </a:r>
          </a:p>
          <a:p>
            <a:pPr marL="644525" lvl="1" indent="-285750">
              <a:buFontTx/>
              <a:buChar char="-"/>
            </a:pPr>
            <a:endParaRPr lang="fr-FR" b="1" dirty="0"/>
          </a:p>
          <a:p>
            <a:pPr marL="644525" lvl="1" indent="-285750">
              <a:buFontTx/>
              <a:buChar char="-"/>
            </a:pPr>
            <a:r>
              <a:rPr lang="fr-FR" b="1" dirty="0"/>
              <a:t>Codification - Identification number (ID) pour chaque protéine synthétisée ;</a:t>
            </a:r>
            <a:endParaRPr lang="fr-FR" b="1" dirty="0">
              <a:solidFill>
                <a:srgbClr val="FF0000"/>
              </a:solidFill>
            </a:endParaRPr>
          </a:p>
          <a:p>
            <a:pPr marL="644525" lvl="1" indent="-285750">
              <a:buFontTx/>
              <a:buChar char="-"/>
            </a:pPr>
            <a:endParaRPr lang="fr-FR" b="1" dirty="0"/>
          </a:p>
          <a:p>
            <a:pPr marL="644525" lvl="1" indent="-285750">
              <a:buFontTx/>
              <a:buChar char="-"/>
            </a:pPr>
            <a:r>
              <a:rPr lang="fr-FR" b="1" dirty="0" err="1"/>
              <a:t>Confidential</a:t>
            </a:r>
            <a:r>
              <a:rPr lang="fr-FR" b="1" dirty="0"/>
              <a:t> Disclosure Agreement (CDA).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1E8C43-20DE-42CE-B0D6-91DD27E2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D9DF8CC8-2FEE-4E40-BA58-422935C5735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2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ADA5F-CEEE-2B4F-976B-15F05FBC2C67}"/>
              </a:ext>
            </a:extLst>
          </p:cNvPr>
          <p:cNvSpPr txBox="1"/>
          <p:nvPr/>
        </p:nvSpPr>
        <p:spPr>
          <a:xfrm>
            <a:off x="5888056" y="5448100"/>
            <a:ext cx="41496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600" dirty="0">
                <a:solidFill>
                  <a:schemeClr val="bg1"/>
                </a:solidFill>
                <a:latin typeface="Rockwell" panose="02060603020205020403" pitchFamily="18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227291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enterome.potx</Template>
  <TotalTime>73876</TotalTime>
  <Words>385</Words>
  <Application>Microsoft Office PowerPoint</Application>
  <PresentationFormat>Personnalisé</PresentationFormat>
  <Paragraphs>73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Open Sans</vt:lpstr>
      <vt:lpstr>Open Sans Light</vt:lpstr>
      <vt:lpstr>Rockwell</vt:lpstr>
      <vt:lpstr>Wingdings</vt:lpstr>
      <vt:lpstr>Wingdings 2</vt:lpstr>
      <vt:lpstr>1_Office Theme</vt:lpstr>
      <vt:lpstr>Translational research on the human microbiome:  opportunities and challenges</vt:lpstr>
      <vt:lpstr>Enterome at a glance</vt:lpstr>
      <vt:lpstr>Enterome Validated Approach to Innovation in New Therapies</vt:lpstr>
      <vt:lpstr>Gestion des informations confidentielles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 -  PowerPoint Presentation</dc:title>
  <dc:creator>pbelichard@enterome.com</dc:creator>
  <cp:lastModifiedBy>amaury catrice</cp:lastModifiedBy>
  <cp:revision>3842</cp:revision>
  <cp:lastPrinted>2018-06-13T14:55:37Z</cp:lastPrinted>
  <dcterms:created xsi:type="dcterms:W3CDTF">2015-01-10T12:56:13Z</dcterms:created>
  <dcterms:modified xsi:type="dcterms:W3CDTF">2021-01-20T14:14:49Z</dcterms:modified>
</cp:coreProperties>
</file>