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notesMasterIdLst>
    <p:notesMasterId r:id="rId38"/>
  </p:notesMasterIdLst>
  <p:sldIdLst>
    <p:sldId id="281" r:id="rId2"/>
    <p:sldId id="336" r:id="rId3"/>
    <p:sldId id="365" r:id="rId4"/>
    <p:sldId id="394" r:id="rId5"/>
    <p:sldId id="343" r:id="rId6"/>
    <p:sldId id="325" r:id="rId7"/>
    <p:sldId id="385" r:id="rId8"/>
    <p:sldId id="381" r:id="rId9"/>
    <p:sldId id="395" r:id="rId10"/>
    <p:sldId id="382" r:id="rId11"/>
    <p:sldId id="386" r:id="rId12"/>
    <p:sldId id="350" r:id="rId13"/>
    <p:sldId id="358" r:id="rId14"/>
    <p:sldId id="359" r:id="rId15"/>
    <p:sldId id="383" r:id="rId16"/>
    <p:sldId id="384" r:id="rId17"/>
    <p:sldId id="392" r:id="rId18"/>
    <p:sldId id="369" r:id="rId19"/>
    <p:sldId id="370" r:id="rId20"/>
    <p:sldId id="371" r:id="rId21"/>
    <p:sldId id="396" r:id="rId22"/>
    <p:sldId id="397" r:id="rId23"/>
    <p:sldId id="398" r:id="rId24"/>
    <p:sldId id="399" r:id="rId25"/>
    <p:sldId id="372" r:id="rId26"/>
    <p:sldId id="373" r:id="rId27"/>
    <p:sldId id="374" r:id="rId28"/>
    <p:sldId id="378" r:id="rId29"/>
    <p:sldId id="367" r:id="rId30"/>
    <p:sldId id="368" r:id="rId31"/>
    <p:sldId id="393" r:id="rId32"/>
    <p:sldId id="400" r:id="rId33"/>
    <p:sldId id="401" r:id="rId34"/>
    <p:sldId id="402" r:id="rId35"/>
    <p:sldId id="403" r:id="rId36"/>
    <p:sldId id="404" r:id="rId37"/>
  </p:sldIdLst>
  <p:sldSz cx="9144000" cy="6858000" type="screen4x3"/>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57" autoAdjust="0"/>
    <p:restoredTop sz="94737" autoAdjust="0"/>
  </p:normalViewPr>
  <p:slideViewPr>
    <p:cSldViewPr>
      <p:cViewPr varScale="1">
        <p:scale>
          <a:sx n="41" d="100"/>
          <a:sy n="41" d="100"/>
        </p:scale>
        <p:origin x="1446" y="36"/>
      </p:cViewPr>
      <p:guideLst>
        <p:guide orient="horz" pos="2160"/>
        <p:guide pos="2880"/>
      </p:guideLst>
    </p:cSldViewPr>
  </p:slideViewPr>
  <p:outlineViewPr>
    <p:cViewPr>
      <p:scale>
        <a:sx n="33" d="100"/>
        <a:sy n="33" d="100"/>
      </p:scale>
      <p:origin x="0" y="11094"/>
    </p:cViewPr>
  </p:outlineViewPr>
  <p:notesTextViewPr>
    <p:cViewPr>
      <p:scale>
        <a:sx n="1" d="1"/>
        <a:sy n="1" d="1"/>
      </p:scale>
      <p:origin x="0" y="0"/>
    </p:cViewPr>
  </p:notesTextViewPr>
  <p:sorterViewPr>
    <p:cViewPr>
      <p:scale>
        <a:sx n="200" d="100"/>
        <a:sy n="200" d="100"/>
      </p:scale>
      <p:origin x="0" y="2382"/>
    </p:cViewPr>
  </p:sorterViewPr>
  <p:notesViewPr>
    <p:cSldViewPr>
      <p:cViewPr varScale="1">
        <p:scale>
          <a:sx n="100" d="100"/>
          <a:sy n="100" d="100"/>
        </p:scale>
        <p:origin x="-3936" y="-96"/>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741166E4-F57F-4CDC-9E31-924C2931AB27}" type="datetimeFigureOut">
              <a:rPr lang="fr-FR" smtClean="0"/>
              <a:t>03/12/2018</a:t>
            </a:fld>
            <a:endParaRPr lang="fr-FR"/>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235E0FD9-8ED9-4738-8BA0-E9170D339A80}" type="slidenum">
              <a:rPr lang="fr-FR" smtClean="0"/>
              <a:t>‹N°›</a:t>
            </a:fld>
            <a:endParaRPr lang="fr-FR"/>
          </a:p>
        </p:txBody>
      </p:sp>
    </p:spTree>
    <p:extLst>
      <p:ext uri="{BB962C8B-B14F-4D97-AF65-F5344CB8AC3E}">
        <p14:creationId xmlns:p14="http://schemas.microsoft.com/office/powerpoint/2010/main" val="2356734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235E0FD9-8ED9-4738-8BA0-E9170D339A80}" type="slidenum">
              <a:rPr lang="fr-FR" smtClean="0"/>
              <a:t>3</a:t>
            </a:fld>
            <a:endParaRPr lang="fr-FR"/>
          </a:p>
        </p:txBody>
      </p:sp>
    </p:spTree>
    <p:extLst>
      <p:ext uri="{BB962C8B-B14F-4D97-AF65-F5344CB8AC3E}">
        <p14:creationId xmlns:p14="http://schemas.microsoft.com/office/powerpoint/2010/main" val="1571825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235E0FD9-8ED9-4738-8BA0-E9170D339A80}" type="slidenum">
              <a:rPr lang="fr-FR" smtClean="0"/>
              <a:t>4</a:t>
            </a:fld>
            <a:endParaRPr lang="fr-FR"/>
          </a:p>
        </p:txBody>
      </p:sp>
    </p:spTree>
    <p:extLst>
      <p:ext uri="{BB962C8B-B14F-4D97-AF65-F5344CB8AC3E}">
        <p14:creationId xmlns:p14="http://schemas.microsoft.com/office/powerpoint/2010/main" val="1571825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sposition Titre 1">
    <p:spTree>
      <p:nvGrpSpPr>
        <p:cNvPr id="1" name=""/>
        <p:cNvGrpSpPr/>
        <p:nvPr/>
      </p:nvGrpSpPr>
      <p:grpSpPr>
        <a:xfrm>
          <a:off x="0" y="0"/>
          <a:ext cx="0" cy="0"/>
          <a:chOff x="0" y="0"/>
          <a:chExt cx="0" cy="0"/>
        </a:xfrm>
      </p:grpSpPr>
      <p:pic>
        <p:nvPicPr>
          <p:cNvPr id="3" name="Imag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28850" y="1196975"/>
            <a:ext cx="4691063" cy="12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userDrawn="1"/>
        </p:nvSpPr>
        <p:spPr>
          <a:xfrm>
            <a:off x="0" y="336550"/>
            <a:ext cx="2295525" cy="7747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80155" tIns="40078" rIns="80155" bIns="40078" anchor="ctr"/>
          <a:lstStyle/>
          <a:p>
            <a:pPr algn="ctr" fontAlgn="base">
              <a:spcBef>
                <a:spcPct val="0"/>
              </a:spcBef>
              <a:spcAft>
                <a:spcPct val="0"/>
              </a:spcAft>
              <a:defRPr/>
            </a:pPr>
            <a:endParaRPr lang="fr-FR">
              <a:solidFill>
                <a:srgbClr val="FFFFFF"/>
              </a:solidFill>
              <a:latin typeface="Calibri (Corps)" charset="0"/>
              <a:ea typeface="ＭＳ Ｐゴシック" charset="-128"/>
            </a:endParaRPr>
          </a:p>
        </p:txBody>
      </p:sp>
      <p:sp>
        <p:nvSpPr>
          <p:cNvPr id="7" name="Titre 1"/>
          <p:cNvSpPr>
            <a:spLocks noGrp="1"/>
          </p:cNvSpPr>
          <p:nvPr>
            <p:ph type="title"/>
          </p:nvPr>
        </p:nvSpPr>
        <p:spPr>
          <a:xfrm>
            <a:off x="251520" y="3429000"/>
            <a:ext cx="8640960" cy="2880320"/>
          </a:xfrm>
          <a:prstGeom prst="rect">
            <a:avLst/>
          </a:prstGeom>
        </p:spPr>
        <p:txBody>
          <a:bodyPr lIns="80155" tIns="40078" rIns="80155" bIns="40078" anchor="t">
            <a:noAutofit/>
          </a:bodyPr>
          <a:lstStyle>
            <a:lvl1pPr algn="ctr">
              <a:defRPr sz="4800">
                <a:solidFill>
                  <a:schemeClr val="tx1"/>
                </a:solidFill>
                <a:latin typeface="Arial"/>
                <a:cs typeface="Arial"/>
              </a:defRPr>
            </a:lvl1pPr>
          </a:lstStyle>
          <a:p>
            <a:r>
              <a:rPr lang="fr-FR" dirty="0"/>
              <a:t>Modifiez le style du titre</a:t>
            </a:r>
          </a:p>
        </p:txBody>
      </p:sp>
      <p:sp>
        <p:nvSpPr>
          <p:cNvPr id="5" name="Espace réservé de la date 2"/>
          <p:cNvSpPr>
            <a:spLocks noGrp="1"/>
          </p:cNvSpPr>
          <p:nvPr>
            <p:ph type="dt" sz="half" idx="10"/>
          </p:nvPr>
        </p:nvSpPr>
        <p:spPr/>
        <p:txBody>
          <a:bodyPr/>
          <a:lstStyle>
            <a:lvl1pPr>
              <a:defRPr>
                <a:latin typeface="Calibri (Corps)" charset="0"/>
              </a:defRPr>
            </a:lvl1pPr>
          </a:lstStyle>
          <a:p>
            <a:pPr>
              <a:defRPr/>
            </a:pPr>
            <a:fld id="{AFCE6A5D-B03C-4705-A351-7D25C9EBA733}" type="datetime1">
              <a:rPr lang="fr-FR"/>
              <a:pPr>
                <a:defRPr/>
              </a:pPr>
              <a:t>03/12/2018</a:t>
            </a:fld>
            <a:endParaRPr lang="fr-FR"/>
          </a:p>
        </p:txBody>
      </p:sp>
      <p:sp>
        <p:nvSpPr>
          <p:cNvPr id="6" name="Espace réservé du pied de page 3"/>
          <p:cNvSpPr>
            <a:spLocks noGrp="1"/>
          </p:cNvSpPr>
          <p:nvPr>
            <p:ph type="ftr" sz="quarter" idx="11"/>
          </p:nvPr>
        </p:nvSpPr>
        <p:spPr/>
        <p:txBody>
          <a:bodyPr/>
          <a:lstStyle>
            <a:lvl1pPr>
              <a:defRPr>
                <a:latin typeface="Arial"/>
                <a:cs typeface="Arial"/>
              </a:defRPr>
            </a:lvl1pPr>
          </a:lstStyle>
          <a:p>
            <a:pPr>
              <a:defRPr/>
            </a:pPr>
            <a:endParaRPr lang="fr-FR"/>
          </a:p>
        </p:txBody>
      </p:sp>
      <p:sp>
        <p:nvSpPr>
          <p:cNvPr id="8" name="Espace réservé du numéro de diapositive 4"/>
          <p:cNvSpPr>
            <a:spLocks noGrp="1"/>
          </p:cNvSpPr>
          <p:nvPr>
            <p:ph type="sldNum" sz="quarter" idx="12"/>
          </p:nvPr>
        </p:nvSpPr>
        <p:spPr/>
        <p:txBody>
          <a:bodyPr/>
          <a:lstStyle>
            <a:lvl1pPr>
              <a:defRPr/>
            </a:lvl1pPr>
          </a:lstStyle>
          <a:p>
            <a:pPr>
              <a:defRPr/>
            </a:pPr>
            <a:fld id="{810F9B5F-04E4-497E-B515-3E6B235DFD9B}" type="slidenum">
              <a:rPr lang="fr-FR"/>
              <a:pPr>
                <a:defRPr/>
              </a:pPr>
              <a:t>‹N°›</a:t>
            </a:fld>
            <a:endParaRPr lang="fr-FR" dirty="0"/>
          </a:p>
        </p:txBody>
      </p:sp>
    </p:spTree>
    <p:extLst>
      <p:ext uri="{BB962C8B-B14F-4D97-AF65-F5344CB8AC3E}">
        <p14:creationId xmlns:p14="http://schemas.microsoft.com/office/powerpoint/2010/main" val="12437170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apositive Contenu IPDATA">
    <p:spTree>
      <p:nvGrpSpPr>
        <p:cNvPr id="1" name=""/>
        <p:cNvGrpSpPr/>
        <p:nvPr/>
      </p:nvGrpSpPr>
      <p:grpSpPr>
        <a:xfrm>
          <a:off x="0" y="0"/>
          <a:ext cx="0" cy="0"/>
          <a:chOff x="0" y="0"/>
          <a:chExt cx="0" cy="0"/>
        </a:xfrm>
      </p:grpSpPr>
      <p:pic>
        <p:nvPicPr>
          <p:cNvPr id="4" name="Image 6"/>
          <p:cNvPicPr>
            <a:picLocks noChangeAspect="1"/>
          </p:cNvPicPr>
          <p:nvPr userDrawn="1"/>
        </p:nvPicPr>
        <p:blipFill>
          <a:blip r:embed="rId2">
            <a:extLst>
              <a:ext uri="{28A0092B-C50C-407E-A947-70E740481C1C}">
                <a14:useLocalDpi xmlns:a14="http://schemas.microsoft.com/office/drawing/2010/main" val="0"/>
              </a:ext>
            </a:extLst>
          </a:blip>
          <a:srcRect r="10847"/>
          <a:stretch>
            <a:fillRect/>
          </a:stretch>
        </p:blipFill>
        <p:spPr bwMode="auto">
          <a:xfrm>
            <a:off x="6659563" y="0"/>
            <a:ext cx="2484437" cy="112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Espace réservé du contenu 2"/>
          <p:cNvSpPr>
            <a:spLocks noGrp="1"/>
          </p:cNvSpPr>
          <p:nvPr>
            <p:ph idx="1"/>
          </p:nvPr>
        </p:nvSpPr>
        <p:spPr>
          <a:xfrm>
            <a:off x="251520" y="1268760"/>
            <a:ext cx="8640960" cy="5040560"/>
          </a:xfrm>
          <a:prstGeom prst="rect">
            <a:avLst/>
          </a:prstGeom>
        </p:spPr>
        <p:txBody>
          <a:bodyPr lIns="80155" tIns="40078" rIns="80155" bIns="40078"/>
          <a:lstStyle>
            <a:lvl1pPr marL="341313" indent="-341313">
              <a:buFontTx/>
              <a:buBlip>
                <a:blip r:embed="rId3"/>
              </a:buBlip>
              <a:defRPr sz="2000">
                <a:solidFill>
                  <a:schemeClr val="tx1"/>
                </a:solidFill>
                <a:latin typeface="Arial"/>
                <a:cs typeface="Arial"/>
              </a:defRPr>
            </a:lvl1pPr>
            <a:lvl2pPr>
              <a:defRPr sz="1800">
                <a:solidFill>
                  <a:schemeClr val="tx1"/>
                </a:solidFill>
                <a:latin typeface="Arial"/>
                <a:cs typeface="Arial"/>
              </a:defRPr>
            </a:lvl2pPr>
            <a:lvl3pPr>
              <a:defRPr sz="1400">
                <a:solidFill>
                  <a:schemeClr val="tx1"/>
                </a:solidFill>
                <a:latin typeface="Arial"/>
                <a:cs typeface="Arial"/>
              </a:defRPr>
            </a:lvl3pPr>
            <a:lvl4pPr marL="1657350" indent="-285750">
              <a:buFont typeface="Arial" pitchFamily="34" charset="0"/>
              <a:buChar char="•"/>
              <a:defRPr sz="1100">
                <a:solidFill>
                  <a:schemeClr val="tx1"/>
                </a:solidFill>
                <a:latin typeface="Arial"/>
                <a:cs typeface="Arial"/>
              </a:defRPr>
            </a:lvl4pPr>
            <a:lvl5pPr>
              <a:buFont typeface="Arial" pitchFamily="34" charset="0"/>
              <a:buChar char="•"/>
              <a:defRPr sz="1000">
                <a:solidFill>
                  <a:schemeClr val="tx1"/>
                </a:solidFill>
                <a:latin typeface="Arial"/>
                <a:cs typeface="Aria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10" name="Titre 1"/>
          <p:cNvSpPr>
            <a:spLocks noGrp="1"/>
          </p:cNvSpPr>
          <p:nvPr>
            <p:ph type="title"/>
          </p:nvPr>
        </p:nvSpPr>
        <p:spPr>
          <a:xfrm>
            <a:off x="251521" y="260648"/>
            <a:ext cx="6480720" cy="864096"/>
          </a:xfrm>
          <a:prstGeom prst="rect">
            <a:avLst/>
          </a:prstGeom>
        </p:spPr>
        <p:txBody>
          <a:bodyPr lIns="80155" tIns="40078" rIns="80155" bIns="40078" anchor="ctr" anchorCtr="0">
            <a:noAutofit/>
          </a:bodyPr>
          <a:lstStyle>
            <a:lvl1pPr algn="l">
              <a:defRPr sz="2800" b="0">
                <a:solidFill>
                  <a:schemeClr val="tx1"/>
                </a:solidFill>
                <a:latin typeface="Arial"/>
                <a:cs typeface="Arial"/>
              </a:defRPr>
            </a:lvl1pPr>
          </a:lstStyle>
          <a:p>
            <a:r>
              <a:rPr lang="fr-FR"/>
              <a:t>Modifiez le style du titre</a:t>
            </a:r>
            <a:endParaRPr lang="fr-FR" dirty="0"/>
          </a:p>
        </p:txBody>
      </p:sp>
      <p:sp>
        <p:nvSpPr>
          <p:cNvPr id="5" name="Espace réservé de la date 3"/>
          <p:cNvSpPr>
            <a:spLocks noGrp="1"/>
          </p:cNvSpPr>
          <p:nvPr>
            <p:ph type="dt" sz="half" idx="10"/>
          </p:nvPr>
        </p:nvSpPr>
        <p:spPr/>
        <p:txBody>
          <a:bodyPr/>
          <a:lstStyle>
            <a:lvl1pPr>
              <a:defRPr/>
            </a:lvl1pPr>
          </a:lstStyle>
          <a:p>
            <a:pPr>
              <a:defRPr/>
            </a:pPr>
            <a:fld id="{FB65CDC1-0513-4F89-9919-B8474DECB3D1}" type="datetime1">
              <a:rPr lang="fr-FR"/>
              <a:pPr>
                <a:defRPr/>
              </a:pPr>
              <a:t>03/12/2018</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E2C43DDE-8BA0-4A8B-B441-E9F952F8A3A5}" type="slidenum">
              <a:rPr lang="fr-FR"/>
              <a:pPr>
                <a:defRPr/>
              </a:pPr>
              <a:t>‹N°›</a:t>
            </a:fld>
            <a:endParaRPr lang="fr-FR"/>
          </a:p>
        </p:txBody>
      </p:sp>
    </p:spTree>
    <p:extLst>
      <p:ext uri="{BB962C8B-B14F-4D97-AF65-F5344CB8AC3E}">
        <p14:creationId xmlns:p14="http://schemas.microsoft.com/office/powerpoint/2010/main" val="4039269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apositive Contenu 2 LAVOIX">
    <p:spTree>
      <p:nvGrpSpPr>
        <p:cNvPr id="1" name=""/>
        <p:cNvGrpSpPr/>
        <p:nvPr/>
      </p:nvGrpSpPr>
      <p:grpSpPr>
        <a:xfrm>
          <a:off x="0" y="0"/>
          <a:ext cx="0" cy="0"/>
          <a:chOff x="0" y="0"/>
          <a:chExt cx="0" cy="0"/>
        </a:xfrm>
      </p:grpSpPr>
      <p:pic>
        <p:nvPicPr>
          <p:cNvPr id="5" name="Image 8"/>
          <p:cNvPicPr>
            <a:picLocks noChangeAspect="1"/>
          </p:cNvPicPr>
          <p:nvPr userDrawn="1"/>
        </p:nvPicPr>
        <p:blipFill>
          <a:blip r:embed="rId2">
            <a:extLst>
              <a:ext uri="{28A0092B-C50C-407E-A947-70E740481C1C}">
                <a14:useLocalDpi xmlns:a14="http://schemas.microsoft.com/office/drawing/2010/main" val="0"/>
              </a:ext>
            </a:extLst>
          </a:blip>
          <a:srcRect r="12831"/>
          <a:stretch>
            <a:fillRect/>
          </a:stretch>
        </p:blipFill>
        <p:spPr bwMode="auto">
          <a:xfrm>
            <a:off x="6443663" y="-26988"/>
            <a:ext cx="2700337" cy="116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Espace réservé du contenu 2"/>
          <p:cNvSpPr>
            <a:spLocks noGrp="1"/>
          </p:cNvSpPr>
          <p:nvPr>
            <p:ph idx="1"/>
          </p:nvPr>
        </p:nvSpPr>
        <p:spPr>
          <a:xfrm>
            <a:off x="251520" y="1252451"/>
            <a:ext cx="4176463" cy="5056869"/>
          </a:xfrm>
          <a:prstGeom prst="rect">
            <a:avLst/>
          </a:prstGeom>
        </p:spPr>
        <p:txBody>
          <a:bodyPr lIns="80155" tIns="40078" rIns="80155" bIns="40078"/>
          <a:lstStyle>
            <a:lvl1pPr marL="341313" indent="-341313">
              <a:buFontTx/>
              <a:buBlip>
                <a:blip r:embed="rId3"/>
              </a:buBlip>
              <a:defRPr sz="2000">
                <a:solidFill>
                  <a:schemeClr val="tx1"/>
                </a:solidFill>
                <a:latin typeface="Arial"/>
                <a:cs typeface="Arial"/>
              </a:defRPr>
            </a:lvl1pPr>
            <a:lvl2pPr>
              <a:defRPr sz="1800">
                <a:solidFill>
                  <a:schemeClr val="tx1"/>
                </a:solidFill>
                <a:latin typeface="Arial"/>
                <a:cs typeface="Arial"/>
              </a:defRPr>
            </a:lvl2pPr>
            <a:lvl3pPr>
              <a:defRPr sz="1400">
                <a:solidFill>
                  <a:schemeClr val="tx1"/>
                </a:solidFill>
                <a:latin typeface="Arial"/>
                <a:cs typeface="Arial"/>
              </a:defRPr>
            </a:lvl3pPr>
            <a:lvl4pPr>
              <a:buFontTx/>
              <a:buNone/>
              <a:defRPr sz="1100">
                <a:solidFill>
                  <a:schemeClr val="tx1"/>
                </a:solidFill>
                <a:latin typeface="Arial"/>
                <a:cs typeface="Arial"/>
              </a:defRPr>
            </a:lvl4pPr>
            <a:lvl5pPr>
              <a:buFontTx/>
              <a:buNone/>
              <a:defRPr sz="1000">
                <a:solidFill>
                  <a:schemeClr val="tx1"/>
                </a:solidFill>
                <a:latin typeface="Arial"/>
                <a:cs typeface="Arial"/>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8" name="Espace réservé du contenu 2"/>
          <p:cNvSpPr>
            <a:spLocks noGrp="1"/>
          </p:cNvSpPr>
          <p:nvPr>
            <p:ph idx="13"/>
          </p:nvPr>
        </p:nvSpPr>
        <p:spPr>
          <a:xfrm>
            <a:off x="4716016" y="1252451"/>
            <a:ext cx="4176464" cy="5056869"/>
          </a:xfrm>
          <a:prstGeom prst="rect">
            <a:avLst/>
          </a:prstGeom>
        </p:spPr>
        <p:txBody>
          <a:bodyPr lIns="80155" tIns="40078" rIns="80155" bIns="40078"/>
          <a:lstStyle>
            <a:lvl1pPr marL="341313" indent="-341313">
              <a:buFontTx/>
              <a:buBlip>
                <a:blip r:embed="rId3"/>
              </a:buBlip>
              <a:defRPr sz="2000">
                <a:solidFill>
                  <a:schemeClr val="tx1"/>
                </a:solidFill>
                <a:latin typeface="Arial"/>
                <a:cs typeface="Arial"/>
              </a:defRPr>
            </a:lvl1pPr>
            <a:lvl2pPr>
              <a:defRPr sz="1800">
                <a:solidFill>
                  <a:schemeClr val="tx1"/>
                </a:solidFill>
                <a:latin typeface="Arial"/>
                <a:cs typeface="Arial"/>
              </a:defRPr>
            </a:lvl2pPr>
            <a:lvl3pPr>
              <a:defRPr sz="1400">
                <a:solidFill>
                  <a:schemeClr val="tx1"/>
                </a:solidFill>
                <a:latin typeface="Arial"/>
                <a:cs typeface="Arial"/>
              </a:defRPr>
            </a:lvl3pPr>
            <a:lvl4pPr>
              <a:buFontTx/>
              <a:buNone/>
              <a:defRPr sz="1100">
                <a:solidFill>
                  <a:schemeClr val="tx1"/>
                </a:solidFill>
                <a:latin typeface="Arial"/>
                <a:cs typeface="Arial"/>
              </a:defRPr>
            </a:lvl4pPr>
            <a:lvl5pPr>
              <a:buFontTx/>
              <a:buNone/>
              <a:defRPr sz="1000">
                <a:solidFill>
                  <a:schemeClr val="tx1"/>
                </a:solidFill>
                <a:latin typeface="Arial"/>
                <a:cs typeface="Arial"/>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0" name="Titre 1"/>
          <p:cNvSpPr>
            <a:spLocks noGrp="1"/>
          </p:cNvSpPr>
          <p:nvPr>
            <p:ph type="title"/>
          </p:nvPr>
        </p:nvSpPr>
        <p:spPr>
          <a:xfrm>
            <a:off x="251521" y="260648"/>
            <a:ext cx="6480720" cy="864096"/>
          </a:xfrm>
          <a:prstGeom prst="rect">
            <a:avLst/>
          </a:prstGeom>
        </p:spPr>
        <p:txBody>
          <a:bodyPr lIns="80155" tIns="40078" rIns="80155" bIns="40078" anchor="ctr">
            <a:noAutofit/>
          </a:bodyPr>
          <a:lstStyle>
            <a:lvl1pPr algn="l">
              <a:defRPr sz="2800">
                <a:solidFill>
                  <a:schemeClr val="tx1"/>
                </a:solidFill>
                <a:latin typeface="Arial"/>
                <a:cs typeface="Arial"/>
              </a:defRPr>
            </a:lvl1pPr>
          </a:lstStyle>
          <a:p>
            <a:r>
              <a:rPr lang="fr-FR" dirty="0"/>
              <a:t>Modifiez le style du titre</a:t>
            </a:r>
          </a:p>
        </p:txBody>
      </p:sp>
      <p:sp>
        <p:nvSpPr>
          <p:cNvPr id="6" name="Espace réservé de la date 3"/>
          <p:cNvSpPr>
            <a:spLocks noGrp="1"/>
          </p:cNvSpPr>
          <p:nvPr>
            <p:ph type="dt" sz="half" idx="14"/>
          </p:nvPr>
        </p:nvSpPr>
        <p:spPr/>
        <p:txBody>
          <a:bodyPr/>
          <a:lstStyle>
            <a:lvl1pPr>
              <a:defRPr/>
            </a:lvl1pPr>
          </a:lstStyle>
          <a:p>
            <a:pPr>
              <a:defRPr/>
            </a:pPr>
            <a:fld id="{4C565A95-4D9C-4B90-A91E-A30FD8BFC750}" type="datetime1">
              <a:rPr lang="fr-FR"/>
              <a:pPr>
                <a:defRPr/>
              </a:pPr>
              <a:t>03/12/2018</a:t>
            </a:fld>
            <a:endParaRPr lang="fr-FR"/>
          </a:p>
        </p:txBody>
      </p:sp>
      <p:sp>
        <p:nvSpPr>
          <p:cNvPr id="7" name="Espace réservé du pied de page 4"/>
          <p:cNvSpPr>
            <a:spLocks noGrp="1"/>
          </p:cNvSpPr>
          <p:nvPr>
            <p:ph type="ftr" sz="quarter" idx="15"/>
          </p:nvPr>
        </p:nvSpPr>
        <p:spPr/>
        <p:txBody>
          <a:bodyPr/>
          <a:lstStyle>
            <a:lvl1pPr>
              <a:defRPr/>
            </a:lvl1pPr>
          </a:lstStyle>
          <a:p>
            <a:pPr>
              <a:defRPr/>
            </a:pPr>
            <a:endParaRPr lang="fr-FR"/>
          </a:p>
        </p:txBody>
      </p:sp>
      <p:sp>
        <p:nvSpPr>
          <p:cNvPr id="9" name="Espace réservé du numéro de diapositive 5"/>
          <p:cNvSpPr>
            <a:spLocks noGrp="1"/>
          </p:cNvSpPr>
          <p:nvPr>
            <p:ph type="sldNum" sz="quarter" idx="16"/>
          </p:nvPr>
        </p:nvSpPr>
        <p:spPr/>
        <p:txBody>
          <a:bodyPr/>
          <a:lstStyle>
            <a:lvl1pPr>
              <a:defRPr/>
            </a:lvl1pPr>
          </a:lstStyle>
          <a:p>
            <a:pPr>
              <a:defRPr/>
            </a:pPr>
            <a:fld id="{E412902A-9A84-4428-B76E-A4CD9BB25F86}" type="slidenum">
              <a:rPr lang="fr-FR"/>
              <a:pPr>
                <a:defRPr/>
              </a:pPr>
              <a:t>‹N°›</a:t>
            </a:fld>
            <a:endParaRPr lang="fr-FR"/>
          </a:p>
        </p:txBody>
      </p:sp>
    </p:spTree>
    <p:extLst>
      <p:ext uri="{BB962C8B-B14F-4D97-AF65-F5344CB8AC3E}">
        <p14:creationId xmlns:p14="http://schemas.microsoft.com/office/powerpoint/2010/main" val="29177782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apositive Contenu 2 Meca Electro">
    <p:spTree>
      <p:nvGrpSpPr>
        <p:cNvPr id="1" name=""/>
        <p:cNvGrpSpPr/>
        <p:nvPr/>
      </p:nvGrpSpPr>
      <p:grpSpPr>
        <a:xfrm>
          <a:off x="0" y="0"/>
          <a:ext cx="0" cy="0"/>
          <a:chOff x="0" y="0"/>
          <a:chExt cx="0" cy="0"/>
        </a:xfrm>
      </p:grpSpPr>
      <p:pic>
        <p:nvPicPr>
          <p:cNvPr id="5" name="Imag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62750" y="0"/>
            <a:ext cx="2390775"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Espace réservé du contenu 2"/>
          <p:cNvSpPr>
            <a:spLocks noGrp="1"/>
          </p:cNvSpPr>
          <p:nvPr>
            <p:ph idx="1"/>
          </p:nvPr>
        </p:nvSpPr>
        <p:spPr>
          <a:xfrm>
            <a:off x="251520" y="1252451"/>
            <a:ext cx="4176463" cy="5056869"/>
          </a:xfrm>
          <a:prstGeom prst="rect">
            <a:avLst/>
          </a:prstGeom>
        </p:spPr>
        <p:txBody>
          <a:bodyPr lIns="80155" tIns="40078" rIns="80155" bIns="40078"/>
          <a:lstStyle>
            <a:lvl1pPr marL="341313" indent="-341313">
              <a:buFontTx/>
              <a:buBlip>
                <a:blip r:embed="rId3"/>
              </a:buBlip>
              <a:defRPr sz="2000">
                <a:solidFill>
                  <a:schemeClr val="tx1"/>
                </a:solidFill>
                <a:latin typeface="Arial"/>
                <a:cs typeface="Arial"/>
              </a:defRPr>
            </a:lvl1pPr>
            <a:lvl2pPr>
              <a:defRPr sz="1800">
                <a:solidFill>
                  <a:schemeClr val="tx1"/>
                </a:solidFill>
                <a:latin typeface="Arial"/>
                <a:cs typeface="Arial"/>
              </a:defRPr>
            </a:lvl2pPr>
            <a:lvl3pPr>
              <a:defRPr sz="1400">
                <a:solidFill>
                  <a:schemeClr val="tx1"/>
                </a:solidFill>
                <a:latin typeface="Arial"/>
                <a:cs typeface="Arial"/>
              </a:defRPr>
            </a:lvl3pPr>
            <a:lvl4pPr>
              <a:buFontTx/>
              <a:buNone/>
              <a:defRPr sz="1100">
                <a:solidFill>
                  <a:schemeClr val="tx1"/>
                </a:solidFill>
                <a:latin typeface="Arial"/>
                <a:cs typeface="Arial"/>
              </a:defRPr>
            </a:lvl4pPr>
            <a:lvl5pPr>
              <a:buFontTx/>
              <a:buNone/>
              <a:defRPr sz="1000">
                <a:solidFill>
                  <a:schemeClr val="tx1"/>
                </a:solidFill>
                <a:latin typeface="Arial"/>
                <a:cs typeface="Arial"/>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8" name="Espace réservé du contenu 2"/>
          <p:cNvSpPr>
            <a:spLocks noGrp="1"/>
          </p:cNvSpPr>
          <p:nvPr>
            <p:ph idx="13"/>
          </p:nvPr>
        </p:nvSpPr>
        <p:spPr>
          <a:xfrm>
            <a:off x="4716016" y="1252451"/>
            <a:ext cx="4176464" cy="5056869"/>
          </a:xfrm>
          <a:prstGeom prst="rect">
            <a:avLst/>
          </a:prstGeom>
        </p:spPr>
        <p:txBody>
          <a:bodyPr lIns="80155" tIns="40078" rIns="80155" bIns="40078"/>
          <a:lstStyle>
            <a:lvl1pPr marL="341313" indent="-341313">
              <a:buFontTx/>
              <a:buBlip>
                <a:blip r:embed="rId3"/>
              </a:buBlip>
              <a:defRPr sz="2000">
                <a:solidFill>
                  <a:schemeClr val="tx1"/>
                </a:solidFill>
                <a:latin typeface="Arial"/>
                <a:cs typeface="Arial"/>
              </a:defRPr>
            </a:lvl1pPr>
            <a:lvl2pPr>
              <a:defRPr sz="1800">
                <a:solidFill>
                  <a:schemeClr val="tx1"/>
                </a:solidFill>
                <a:latin typeface="Arial"/>
                <a:cs typeface="Arial"/>
              </a:defRPr>
            </a:lvl2pPr>
            <a:lvl3pPr>
              <a:defRPr sz="1400">
                <a:solidFill>
                  <a:schemeClr val="tx1"/>
                </a:solidFill>
                <a:latin typeface="Arial"/>
                <a:cs typeface="Arial"/>
              </a:defRPr>
            </a:lvl3pPr>
            <a:lvl4pPr>
              <a:buFontTx/>
              <a:buNone/>
              <a:defRPr sz="1100">
                <a:solidFill>
                  <a:schemeClr val="tx1"/>
                </a:solidFill>
                <a:latin typeface="Arial"/>
                <a:cs typeface="Arial"/>
              </a:defRPr>
            </a:lvl4pPr>
            <a:lvl5pPr>
              <a:buFontTx/>
              <a:buNone/>
              <a:defRPr sz="1000">
                <a:solidFill>
                  <a:schemeClr val="tx1"/>
                </a:solidFill>
                <a:latin typeface="Arial"/>
                <a:cs typeface="Arial"/>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0" name="Titre 1"/>
          <p:cNvSpPr>
            <a:spLocks noGrp="1"/>
          </p:cNvSpPr>
          <p:nvPr>
            <p:ph type="title"/>
          </p:nvPr>
        </p:nvSpPr>
        <p:spPr>
          <a:xfrm>
            <a:off x="251521" y="260648"/>
            <a:ext cx="6480720" cy="864096"/>
          </a:xfrm>
          <a:prstGeom prst="rect">
            <a:avLst/>
          </a:prstGeom>
        </p:spPr>
        <p:txBody>
          <a:bodyPr lIns="80155" tIns="40078" rIns="80155" bIns="40078" anchor="ctr">
            <a:noAutofit/>
          </a:bodyPr>
          <a:lstStyle>
            <a:lvl1pPr algn="l">
              <a:defRPr sz="2800">
                <a:solidFill>
                  <a:schemeClr val="tx1"/>
                </a:solidFill>
                <a:latin typeface="Arial"/>
                <a:cs typeface="Arial"/>
              </a:defRPr>
            </a:lvl1pPr>
          </a:lstStyle>
          <a:p>
            <a:r>
              <a:rPr lang="fr-FR" dirty="0"/>
              <a:t>Modifiez le style du titre</a:t>
            </a:r>
          </a:p>
        </p:txBody>
      </p:sp>
      <p:sp>
        <p:nvSpPr>
          <p:cNvPr id="6" name="Espace réservé de la date 3"/>
          <p:cNvSpPr>
            <a:spLocks noGrp="1"/>
          </p:cNvSpPr>
          <p:nvPr>
            <p:ph type="dt" sz="half" idx="14"/>
          </p:nvPr>
        </p:nvSpPr>
        <p:spPr/>
        <p:txBody>
          <a:bodyPr/>
          <a:lstStyle>
            <a:lvl1pPr>
              <a:defRPr/>
            </a:lvl1pPr>
          </a:lstStyle>
          <a:p>
            <a:pPr>
              <a:defRPr/>
            </a:pPr>
            <a:fld id="{2E6859C4-EE32-4135-BD91-F0C19EC5CE1C}" type="datetime1">
              <a:rPr lang="fr-FR"/>
              <a:pPr>
                <a:defRPr/>
              </a:pPr>
              <a:t>03/12/2018</a:t>
            </a:fld>
            <a:endParaRPr lang="fr-FR"/>
          </a:p>
        </p:txBody>
      </p:sp>
      <p:sp>
        <p:nvSpPr>
          <p:cNvPr id="7" name="Espace réservé du pied de page 4"/>
          <p:cNvSpPr>
            <a:spLocks noGrp="1"/>
          </p:cNvSpPr>
          <p:nvPr>
            <p:ph type="ftr" sz="quarter" idx="15"/>
          </p:nvPr>
        </p:nvSpPr>
        <p:spPr/>
        <p:txBody>
          <a:bodyPr/>
          <a:lstStyle>
            <a:lvl1pPr>
              <a:defRPr/>
            </a:lvl1pPr>
          </a:lstStyle>
          <a:p>
            <a:pPr>
              <a:defRPr/>
            </a:pPr>
            <a:endParaRPr lang="fr-FR"/>
          </a:p>
        </p:txBody>
      </p:sp>
      <p:sp>
        <p:nvSpPr>
          <p:cNvPr id="9" name="Espace réservé du numéro de diapositive 5"/>
          <p:cNvSpPr>
            <a:spLocks noGrp="1"/>
          </p:cNvSpPr>
          <p:nvPr>
            <p:ph type="sldNum" sz="quarter" idx="16"/>
          </p:nvPr>
        </p:nvSpPr>
        <p:spPr/>
        <p:txBody>
          <a:bodyPr/>
          <a:lstStyle>
            <a:lvl1pPr>
              <a:defRPr/>
            </a:lvl1pPr>
          </a:lstStyle>
          <a:p>
            <a:pPr>
              <a:defRPr/>
            </a:pPr>
            <a:fld id="{EB246349-BBE4-4F2C-9D69-1D0E1B7F78AE}" type="slidenum">
              <a:rPr lang="fr-FR"/>
              <a:pPr>
                <a:defRPr/>
              </a:pPr>
              <a:t>‹N°›</a:t>
            </a:fld>
            <a:endParaRPr lang="fr-FR"/>
          </a:p>
        </p:txBody>
      </p:sp>
    </p:spTree>
    <p:extLst>
      <p:ext uri="{BB962C8B-B14F-4D97-AF65-F5344CB8AC3E}">
        <p14:creationId xmlns:p14="http://schemas.microsoft.com/office/powerpoint/2010/main" val="25931055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apositive Contenu 2 Chimie Bio">
    <p:spTree>
      <p:nvGrpSpPr>
        <p:cNvPr id="1" name=""/>
        <p:cNvGrpSpPr/>
        <p:nvPr/>
      </p:nvGrpSpPr>
      <p:grpSpPr>
        <a:xfrm>
          <a:off x="0" y="0"/>
          <a:ext cx="0" cy="0"/>
          <a:chOff x="0" y="0"/>
          <a:chExt cx="0" cy="0"/>
        </a:xfrm>
      </p:grpSpPr>
      <p:pic>
        <p:nvPicPr>
          <p:cNvPr id="5" name="Imag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788150" y="0"/>
            <a:ext cx="2373313"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Espace réservé du contenu 2"/>
          <p:cNvSpPr>
            <a:spLocks noGrp="1"/>
          </p:cNvSpPr>
          <p:nvPr>
            <p:ph idx="1"/>
          </p:nvPr>
        </p:nvSpPr>
        <p:spPr>
          <a:xfrm>
            <a:off x="251520" y="1252451"/>
            <a:ext cx="4176463" cy="5056869"/>
          </a:xfrm>
          <a:prstGeom prst="rect">
            <a:avLst/>
          </a:prstGeom>
        </p:spPr>
        <p:txBody>
          <a:bodyPr lIns="80155" tIns="40078" rIns="80155" bIns="40078"/>
          <a:lstStyle>
            <a:lvl1pPr marL="341313" indent="-341313">
              <a:buFontTx/>
              <a:buBlip>
                <a:blip r:embed="rId3"/>
              </a:buBlip>
              <a:defRPr sz="2000">
                <a:solidFill>
                  <a:schemeClr val="tx1"/>
                </a:solidFill>
                <a:latin typeface="Arial"/>
                <a:cs typeface="Arial"/>
              </a:defRPr>
            </a:lvl1pPr>
            <a:lvl2pPr>
              <a:defRPr sz="1800">
                <a:solidFill>
                  <a:schemeClr val="tx1"/>
                </a:solidFill>
                <a:latin typeface="Arial"/>
                <a:cs typeface="Arial"/>
              </a:defRPr>
            </a:lvl2pPr>
            <a:lvl3pPr>
              <a:defRPr sz="1400">
                <a:solidFill>
                  <a:schemeClr val="tx1"/>
                </a:solidFill>
                <a:latin typeface="Arial"/>
                <a:cs typeface="Arial"/>
              </a:defRPr>
            </a:lvl3pPr>
            <a:lvl4pPr>
              <a:buFontTx/>
              <a:buNone/>
              <a:defRPr sz="1100">
                <a:solidFill>
                  <a:schemeClr val="tx1"/>
                </a:solidFill>
                <a:latin typeface="Arial"/>
                <a:cs typeface="Arial"/>
              </a:defRPr>
            </a:lvl4pPr>
            <a:lvl5pPr>
              <a:buFontTx/>
              <a:buNone/>
              <a:defRPr sz="1000">
                <a:solidFill>
                  <a:schemeClr val="tx1"/>
                </a:solidFill>
                <a:latin typeface="Arial"/>
                <a:cs typeface="Arial"/>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8" name="Espace réservé du contenu 2"/>
          <p:cNvSpPr>
            <a:spLocks noGrp="1"/>
          </p:cNvSpPr>
          <p:nvPr>
            <p:ph idx="13"/>
          </p:nvPr>
        </p:nvSpPr>
        <p:spPr>
          <a:xfrm>
            <a:off x="4716016" y="1252451"/>
            <a:ext cx="4176464" cy="5056869"/>
          </a:xfrm>
          <a:prstGeom prst="rect">
            <a:avLst/>
          </a:prstGeom>
        </p:spPr>
        <p:txBody>
          <a:bodyPr lIns="80155" tIns="40078" rIns="80155" bIns="40078"/>
          <a:lstStyle>
            <a:lvl1pPr marL="341313" indent="-341313">
              <a:buFontTx/>
              <a:buBlip>
                <a:blip r:embed="rId3"/>
              </a:buBlip>
              <a:defRPr sz="2000">
                <a:solidFill>
                  <a:schemeClr val="tx1"/>
                </a:solidFill>
                <a:latin typeface="Arial"/>
                <a:cs typeface="Arial"/>
              </a:defRPr>
            </a:lvl1pPr>
            <a:lvl2pPr>
              <a:defRPr sz="1800">
                <a:solidFill>
                  <a:schemeClr val="tx1"/>
                </a:solidFill>
                <a:latin typeface="Arial"/>
                <a:cs typeface="Arial"/>
              </a:defRPr>
            </a:lvl2pPr>
            <a:lvl3pPr>
              <a:defRPr sz="1400">
                <a:solidFill>
                  <a:schemeClr val="tx1"/>
                </a:solidFill>
                <a:latin typeface="Arial"/>
                <a:cs typeface="Arial"/>
              </a:defRPr>
            </a:lvl3pPr>
            <a:lvl4pPr>
              <a:buFontTx/>
              <a:buNone/>
              <a:defRPr sz="1100">
                <a:solidFill>
                  <a:schemeClr val="tx1"/>
                </a:solidFill>
                <a:latin typeface="Arial"/>
                <a:cs typeface="Arial"/>
              </a:defRPr>
            </a:lvl4pPr>
            <a:lvl5pPr>
              <a:buFontTx/>
              <a:buNone/>
              <a:defRPr sz="1000">
                <a:solidFill>
                  <a:schemeClr val="tx1"/>
                </a:solidFill>
                <a:latin typeface="Arial"/>
                <a:cs typeface="Arial"/>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0" name="Titre 1"/>
          <p:cNvSpPr>
            <a:spLocks noGrp="1"/>
          </p:cNvSpPr>
          <p:nvPr>
            <p:ph type="title"/>
          </p:nvPr>
        </p:nvSpPr>
        <p:spPr>
          <a:xfrm>
            <a:off x="251521" y="260648"/>
            <a:ext cx="6480720" cy="864096"/>
          </a:xfrm>
          <a:prstGeom prst="rect">
            <a:avLst/>
          </a:prstGeom>
        </p:spPr>
        <p:txBody>
          <a:bodyPr lIns="80155" tIns="40078" rIns="80155" bIns="40078" anchor="ctr">
            <a:noAutofit/>
          </a:bodyPr>
          <a:lstStyle>
            <a:lvl1pPr algn="l">
              <a:defRPr sz="2800">
                <a:solidFill>
                  <a:schemeClr val="tx1"/>
                </a:solidFill>
                <a:latin typeface="Arial"/>
                <a:cs typeface="Arial"/>
              </a:defRPr>
            </a:lvl1pPr>
          </a:lstStyle>
          <a:p>
            <a:r>
              <a:rPr lang="fr-FR" dirty="0"/>
              <a:t>Modifiez le style du titre</a:t>
            </a:r>
          </a:p>
        </p:txBody>
      </p:sp>
      <p:sp>
        <p:nvSpPr>
          <p:cNvPr id="6" name="Espace réservé de la date 3"/>
          <p:cNvSpPr>
            <a:spLocks noGrp="1"/>
          </p:cNvSpPr>
          <p:nvPr>
            <p:ph type="dt" sz="half" idx="14"/>
          </p:nvPr>
        </p:nvSpPr>
        <p:spPr/>
        <p:txBody>
          <a:bodyPr/>
          <a:lstStyle>
            <a:lvl1pPr>
              <a:defRPr/>
            </a:lvl1pPr>
          </a:lstStyle>
          <a:p>
            <a:pPr>
              <a:defRPr/>
            </a:pPr>
            <a:fld id="{E46073AE-308C-4E4F-A42E-EA55E4B6CBBD}" type="datetime1">
              <a:rPr lang="fr-FR"/>
              <a:pPr>
                <a:defRPr/>
              </a:pPr>
              <a:t>03/12/2018</a:t>
            </a:fld>
            <a:endParaRPr lang="fr-FR"/>
          </a:p>
        </p:txBody>
      </p:sp>
      <p:sp>
        <p:nvSpPr>
          <p:cNvPr id="7" name="Espace réservé du pied de page 4"/>
          <p:cNvSpPr>
            <a:spLocks noGrp="1"/>
          </p:cNvSpPr>
          <p:nvPr>
            <p:ph type="ftr" sz="quarter" idx="15"/>
          </p:nvPr>
        </p:nvSpPr>
        <p:spPr/>
        <p:txBody>
          <a:bodyPr/>
          <a:lstStyle>
            <a:lvl1pPr>
              <a:defRPr/>
            </a:lvl1pPr>
          </a:lstStyle>
          <a:p>
            <a:pPr>
              <a:defRPr/>
            </a:pPr>
            <a:endParaRPr lang="fr-FR"/>
          </a:p>
        </p:txBody>
      </p:sp>
      <p:sp>
        <p:nvSpPr>
          <p:cNvPr id="9" name="Espace réservé du numéro de diapositive 5"/>
          <p:cNvSpPr>
            <a:spLocks noGrp="1"/>
          </p:cNvSpPr>
          <p:nvPr>
            <p:ph type="sldNum" sz="quarter" idx="16"/>
          </p:nvPr>
        </p:nvSpPr>
        <p:spPr/>
        <p:txBody>
          <a:bodyPr/>
          <a:lstStyle>
            <a:lvl1pPr>
              <a:defRPr/>
            </a:lvl1pPr>
          </a:lstStyle>
          <a:p>
            <a:pPr>
              <a:defRPr/>
            </a:pPr>
            <a:fld id="{C7B83064-82C6-468E-9727-1959888A6393}" type="slidenum">
              <a:rPr lang="fr-FR"/>
              <a:pPr>
                <a:defRPr/>
              </a:pPr>
              <a:t>‹N°›</a:t>
            </a:fld>
            <a:endParaRPr lang="fr-FR"/>
          </a:p>
        </p:txBody>
      </p:sp>
    </p:spTree>
    <p:extLst>
      <p:ext uri="{BB962C8B-B14F-4D97-AF65-F5344CB8AC3E}">
        <p14:creationId xmlns:p14="http://schemas.microsoft.com/office/powerpoint/2010/main" val="7859965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apositive Contenu 2 Marques D&amp;M">
    <p:spTree>
      <p:nvGrpSpPr>
        <p:cNvPr id="1" name=""/>
        <p:cNvGrpSpPr/>
        <p:nvPr/>
      </p:nvGrpSpPr>
      <p:grpSpPr>
        <a:xfrm>
          <a:off x="0" y="0"/>
          <a:ext cx="0" cy="0"/>
          <a:chOff x="0" y="0"/>
          <a:chExt cx="0" cy="0"/>
        </a:xfrm>
      </p:grpSpPr>
      <p:pic>
        <p:nvPicPr>
          <p:cNvPr id="5" name="Imag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807200" y="0"/>
            <a:ext cx="2373313"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Espace réservé du contenu 2"/>
          <p:cNvSpPr>
            <a:spLocks noGrp="1"/>
          </p:cNvSpPr>
          <p:nvPr>
            <p:ph idx="1"/>
          </p:nvPr>
        </p:nvSpPr>
        <p:spPr>
          <a:xfrm>
            <a:off x="251520" y="1252451"/>
            <a:ext cx="4176463" cy="5056869"/>
          </a:xfrm>
          <a:prstGeom prst="rect">
            <a:avLst/>
          </a:prstGeom>
        </p:spPr>
        <p:txBody>
          <a:bodyPr lIns="80155" tIns="40078" rIns="80155" bIns="40078"/>
          <a:lstStyle>
            <a:lvl1pPr marL="341313" indent="-341313">
              <a:buFontTx/>
              <a:buBlip>
                <a:blip r:embed="rId3"/>
              </a:buBlip>
              <a:defRPr sz="2000">
                <a:solidFill>
                  <a:schemeClr val="tx1"/>
                </a:solidFill>
                <a:latin typeface="Arial"/>
                <a:cs typeface="Arial"/>
              </a:defRPr>
            </a:lvl1pPr>
            <a:lvl2pPr>
              <a:defRPr sz="1800">
                <a:solidFill>
                  <a:schemeClr val="tx1"/>
                </a:solidFill>
                <a:latin typeface="Arial"/>
                <a:cs typeface="Arial"/>
              </a:defRPr>
            </a:lvl2pPr>
            <a:lvl3pPr>
              <a:defRPr sz="1400">
                <a:solidFill>
                  <a:schemeClr val="tx1"/>
                </a:solidFill>
                <a:latin typeface="Arial"/>
                <a:cs typeface="Arial"/>
              </a:defRPr>
            </a:lvl3pPr>
            <a:lvl4pPr>
              <a:buFontTx/>
              <a:buNone/>
              <a:defRPr sz="1100">
                <a:solidFill>
                  <a:schemeClr val="tx1"/>
                </a:solidFill>
                <a:latin typeface="Arial"/>
                <a:cs typeface="Arial"/>
              </a:defRPr>
            </a:lvl4pPr>
            <a:lvl5pPr>
              <a:buFontTx/>
              <a:buNone/>
              <a:defRPr sz="1000">
                <a:solidFill>
                  <a:schemeClr val="tx1"/>
                </a:solidFill>
                <a:latin typeface="Arial"/>
                <a:cs typeface="Arial"/>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8" name="Espace réservé du contenu 2"/>
          <p:cNvSpPr>
            <a:spLocks noGrp="1"/>
          </p:cNvSpPr>
          <p:nvPr>
            <p:ph idx="13"/>
          </p:nvPr>
        </p:nvSpPr>
        <p:spPr>
          <a:xfrm>
            <a:off x="4716016" y="1252451"/>
            <a:ext cx="4176464" cy="5056869"/>
          </a:xfrm>
          <a:prstGeom prst="rect">
            <a:avLst/>
          </a:prstGeom>
        </p:spPr>
        <p:txBody>
          <a:bodyPr lIns="80155" tIns="40078" rIns="80155" bIns="40078"/>
          <a:lstStyle>
            <a:lvl1pPr marL="341313" indent="-341313">
              <a:buFontTx/>
              <a:buBlip>
                <a:blip r:embed="rId3"/>
              </a:buBlip>
              <a:defRPr sz="2000">
                <a:solidFill>
                  <a:schemeClr val="tx1"/>
                </a:solidFill>
                <a:latin typeface="Arial"/>
                <a:cs typeface="Arial"/>
              </a:defRPr>
            </a:lvl1pPr>
            <a:lvl2pPr>
              <a:defRPr sz="1800">
                <a:solidFill>
                  <a:schemeClr val="tx1"/>
                </a:solidFill>
                <a:latin typeface="Arial"/>
                <a:cs typeface="Arial"/>
              </a:defRPr>
            </a:lvl2pPr>
            <a:lvl3pPr>
              <a:defRPr sz="1400">
                <a:solidFill>
                  <a:schemeClr val="tx1"/>
                </a:solidFill>
                <a:latin typeface="Arial"/>
                <a:cs typeface="Arial"/>
              </a:defRPr>
            </a:lvl3pPr>
            <a:lvl4pPr>
              <a:buFontTx/>
              <a:buNone/>
              <a:defRPr sz="1100">
                <a:solidFill>
                  <a:schemeClr val="tx1"/>
                </a:solidFill>
                <a:latin typeface="Arial"/>
                <a:cs typeface="Arial"/>
              </a:defRPr>
            </a:lvl4pPr>
            <a:lvl5pPr>
              <a:buFontTx/>
              <a:buNone/>
              <a:defRPr sz="1000">
                <a:solidFill>
                  <a:schemeClr val="tx1"/>
                </a:solidFill>
                <a:latin typeface="Arial"/>
                <a:cs typeface="Arial"/>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0" name="Titre 1"/>
          <p:cNvSpPr>
            <a:spLocks noGrp="1"/>
          </p:cNvSpPr>
          <p:nvPr>
            <p:ph type="title"/>
          </p:nvPr>
        </p:nvSpPr>
        <p:spPr>
          <a:xfrm>
            <a:off x="251521" y="260648"/>
            <a:ext cx="6480720" cy="864096"/>
          </a:xfrm>
          <a:prstGeom prst="rect">
            <a:avLst/>
          </a:prstGeom>
        </p:spPr>
        <p:txBody>
          <a:bodyPr lIns="80155" tIns="40078" rIns="80155" bIns="40078" anchor="ctr">
            <a:noAutofit/>
          </a:bodyPr>
          <a:lstStyle>
            <a:lvl1pPr algn="l">
              <a:defRPr sz="2800">
                <a:solidFill>
                  <a:schemeClr val="tx1"/>
                </a:solidFill>
                <a:latin typeface="Arial"/>
                <a:cs typeface="Arial"/>
              </a:defRPr>
            </a:lvl1pPr>
          </a:lstStyle>
          <a:p>
            <a:r>
              <a:rPr lang="fr-FR" dirty="0"/>
              <a:t>Modifiez le style du titre</a:t>
            </a:r>
          </a:p>
        </p:txBody>
      </p:sp>
      <p:sp>
        <p:nvSpPr>
          <p:cNvPr id="6" name="Espace réservé de la date 3"/>
          <p:cNvSpPr>
            <a:spLocks noGrp="1"/>
          </p:cNvSpPr>
          <p:nvPr>
            <p:ph type="dt" sz="half" idx="14"/>
          </p:nvPr>
        </p:nvSpPr>
        <p:spPr/>
        <p:txBody>
          <a:bodyPr/>
          <a:lstStyle>
            <a:lvl1pPr>
              <a:defRPr/>
            </a:lvl1pPr>
          </a:lstStyle>
          <a:p>
            <a:pPr>
              <a:defRPr/>
            </a:pPr>
            <a:fld id="{1D70C342-1BF7-438F-A417-FA56546A4CAE}" type="datetime1">
              <a:rPr lang="fr-FR"/>
              <a:pPr>
                <a:defRPr/>
              </a:pPr>
              <a:t>03/12/2018</a:t>
            </a:fld>
            <a:endParaRPr lang="fr-FR"/>
          </a:p>
        </p:txBody>
      </p:sp>
      <p:sp>
        <p:nvSpPr>
          <p:cNvPr id="7" name="Espace réservé du pied de page 4"/>
          <p:cNvSpPr>
            <a:spLocks noGrp="1"/>
          </p:cNvSpPr>
          <p:nvPr>
            <p:ph type="ftr" sz="quarter" idx="15"/>
          </p:nvPr>
        </p:nvSpPr>
        <p:spPr/>
        <p:txBody>
          <a:bodyPr/>
          <a:lstStyle>
            <a:lvl1pPr>
              <a:defRPr/>
            </a:lvl1pPr>
          </a:lstStyle>
          <a:p>
            <a:pPr>
              <a:defRPr/>
            </a:pPr>
            <a:endParaRPr lang="fr-FR"/>
          </a:p>
        </p:txBody>
      </p:sp>
      <p:sp>
        <p:nvSpPr>
          <p:cNvPr id="9" name="Espace réservé du numéro de diapositive 5"/>
          <p:cNvSpPr>
            <a:spLocks noGrp="1"/>
          </p:cNvSpPr>
          <p:nvPr>
            <p:ph type="sldNum" sz="quarter" idx="16"/>
          </p:nvPr>
        </p:nvSpPr>
        <p:spPr/>
        <p:txBody>
          <a:bodyPr/>
          <a:lstStyle>
            <a:lvl1pPr>
              <a:defRPr/>
            </a:lvl1pPr>
          </a:lstStyle>
          <a:p>
            <a:pPr>
              <a:defRPr/>
            </a:pPr>
            <a:fld id="{D1954B14-6FEF-4FC8-8E80-795EACD3870C}" type="slidenum">
              <a:rPr lang="fr-FR"/>
              <a:pPr>
                <a:defRPr/>
              </a:pPr>
              <a:t>‹N°›</a:t>
            </a:fld>
            <a:endParaRPr lang="fr-FR"/>
          </a:p>
        </p:txBody>
      </p:sp>
    </p:spTree>
    <p:extLst>
      <p:ext uri="{BB962C8B-B14F-4D97-AF65-F5344CB8AC3E}">
        <p14:creationId xmlns:p14="http://schemas.microsoft.com/office/powerpoint/2010/main" val="3633478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Diapositive Contenu 2 Recherches">
    <p:spTree>
      <p:nvGrpSpPr>
        <p:cNvPr id="1" name=""/>
        <p:cNvGrpSpPr/>
        <p:nvPr/>
      </p:nvGrpSpPr>
      <p:grpSpPr>
        <a:xfrm>
          <a:off x="0" y="0"/>
          <a:ext cx="0" cy="0"/>
          <a:chOff x="0" y="0"/>
          <a:chExt cx="0" cy="0"/>
        </a:xfrm>
      </p:grpSpPr>
      <p:pic>
        <p:nvPicPr>
          <p:cNvPr id="5" name="Image 7"/>
          <p:cNvPicPr>
            <a:picLocks noChangeAspect="1"/>
          </p:cNvPicPr>
          <p:nvPr userDrawn="1"/>
        </p:nvPicPr>
        <p:blipFill>
          <a:blip r:embed="rId2">
            <a:extLst>
              <a:ext uri="{28A0092B-C50C-407E-A947-70E740481C1C}">
                <a14:useLocalDpi xmlns:a14="http://schemas.microsoft.com/office/drawing/2010/main" val="0"/>
              </a:ext>
            </a:extLst>
          </a:blip>
          <a:srcRect l="-1370" r="15331"/>
          <a:stretch>
            <a:fillRect/>
          </a:stretch>
        </p:blipFill>
        <p:spPr bwMode="auto">
          <a:xfrm>
            <a:off x="6781800" y="0"/>
            <a:ext cx="2376488" cy="111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Espace réservé du contenu 2"/>
          <p:cNvSpPr>
            <a:spLocks noGrp="1"/>
          </p:cNvSpPr>
          <p:nvPr>
            <p:ph idx="1"/>
          </p:nvPr>
        </p:nvSpPr>
        <p:spPr>
          <a:xfrm>
            <a:off x="251520" y="1252451"/>
            <a:ext cx="4176463" cy="5056869"/>
          </a:xfrm>
          <a:prstGeom prst="rect">
            <a:avLst/>
          </a:prstGeom>
        </p:spPr>
        <p:txBody>
          <a:bodyPr lIns="80155" tIns="40078" rIns="80155" bIns="40078"/>
          <a:lstStyle>
            <a:lvl1pPr marL="341313" indent="-341313">
              <a:buFontTx/>
              <a:buBlip>
                <a:blip r:embed="rId3"/>
              </a:buBlip>
              <a:defRPr sz="2000">
                <a:solidFill>
                  <a:schemeClr val="tx1"/>
                </a:solidFill>
                <a:latin typeface="Arial"/>
                <a:cs typeface="Arial"/>
              </a:defRPr>
            </a:lvl1pPr>
            <a:lvl2pPr>
              <a:defRPr sz="1800">
                <a:solidFill>
                  <a:schemeClr val="tx1"/>
                </a:solidFill>
                <a:latin typeface="Arial"/>
                <a:cs typeface="Arial"/>
              </a:defRPr>
            </a:lvl2pPr>
            <a:lvl3pPr>
              <a:defRPr sz="1400">
                <a:solidFill>
                  <a:schemeClr val="tx1"/>
                </a:solidFill>
                <a:latin typeface="Arial"/>
                <a:cs typeface="Arial"/>
              </a:defRPr>
            </a:lvl3pPr>
            <a:lvl4pPr>
              <a:buFontTx/>
              <a:buNone/>
              <a:defRPr sz="1100">
                <a:solidFill>
                  <a:schemeClr val="tx1"/>
                </a:solidFill>
                <a:latin typeface="Arial"/>
                <a:cs typeface="Arial"/>
              </a:defRPr>
            </a:lvl4pPr>
            <a:lvl5pPr>
              <a:buFontTx/>
              <a:buNone/>
              <a:defRPr sz="1000">
                <a:solidFill>
                  <a:schemeClr val="tx1"/>
                </a:solidFill>
                <a:latin typeface="Arial"/>
                <a:cs typeface="Arial"/>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8" name="Espace réservé du contenu 2"/>
          <p:cNvSpPr>
            <a:spLocks noGrp="1"/>
          </p:cNvSpPr>
          <p:nvPr>
            <p:ph idx="13"/>
          </p:nvPr>
        </p:nvSpPr>
        <p:spPr>
          <a:xfrm>
            <a:off x="4716016" y="1252451"/>
            <a:ext cx="4176464" cy="5056869"/>
          </a:xfrm>
          <a:prstGeom prst="rect">
            <a:avLst/>
          </a:prstGeom>
        </p:spPr>
        <p:txBody>
          <a:bodyPr lIns="80155" tIns="40078" rIns="80155" bIns="40078"/>
          <a:lstStyle>
            <a:lvl1pPr marL="341313" indent="-341313">
              <a:buFontTx/>
              <a:buBlip>
                <a:blip r:embed="rId3"/>
              </a:buBlip>
              <a:defRPr sz="2000">
                <a:solidFill>
                  <a:schemeClr val="tx1"/>
                </a:solidFill>
                <a:latin typeface="Arial"/>
                <a:cs typeface="Arial"/>
              </a:defRPr>
            </a:lvl1pPr>
            <a:lvl2pPr>
              <a:defRPr sz="1800">
                <a:solidFill>
                  <a:schemeClr val="tx1"/>
                </a:solidFill>
                <a:latin typeface="Arial"/>
                <a:cs typeface="Arial"/>
              </a:defRPr>
            </a:lvl2pPr>
            <a:lvl3pPr>
              <a:defRPr sz="1400">
                <a:solidFill>
                  <a:schemeClr val="tx1"/>
                </a:solidFill>
                <a:latin typeface="Arial"/>
                <a:cs typeface="Arial"/>
              </a:defRPr>
            </a:lvl3pPr>
            <a:lvl4pPr>
              <a:buFontTx/>
              <a:buNone/>
              <a:defRPr sz="1100">
                <a:solidFill>
                  <a:schemeClr val="tx1"/>
                </a:solidFill>
                <a:latin typeface="Arial"/>
                <a:cs typeface="Arial"/>
              </a:defRPr>
            </a:lvl4pPr>
            <a:lvl5pPr>
              <a:buFontTx/>
              <a:buNone/>
              <a:defRPr sz="1000">
                <a:solidFill>
                  <a:schemeClr val="tx1"/>
                </a:solidFill>
                <a:latin typeface="Arial"/>
                <a:cs typeface="Arial"/>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0" name="Titre 1"/>
          <p:cNvSpPr>
            <a:spLocks noGrp="1"/>
          </p:cNvSpPr>
          <p:nvPr>
            <p:ph type="title"/>
          </p:nvPr>
        </p:nvSpPr>
        <p:spPr>
          <a:xfrm>
            <a:off x="251521" y="260648"/>
            <a:ext cx="6480720" cy="864096"/>
          </a:xfrm>
          <a:prstGeom prst="rect">
            <a:avLst/>
          </a:prstGeom>
        </p:spPr>
        <p:txBody>
          <a:bodyPr lIns="80155" tIns="40078" rIns="80155" bIns="40078" anchor="ctr">
            <a:noAutofit/>
          </a:bodyPr>
          <a:lstStyle>
            <a:lvl1pPr algn="l">
              <a:defRPr sz="2800">
                <a:solidFill>
                  <a:schemeClr val="tx1"/>
                </a:solidFill>
                <a:latin typeface="Arial"/>
                <a:cs typeface="Arial"/>
              </a:defRPr>
            </a:lvl1pPr>
          </a:lstStyle>
          <a:p>
            <a:r>
              <a:rPr lang="fr-FR" dirty="0"/>
              <a:t>Modifiez le style du titre</a:t>
            </a:r>
          </a:p>
        </p:txBody>
      </p:sp>
      <p:sp>
        <p:nvSpPr>
          <p:cNvPr id="6" name="Espace réservé de la date 3"/>
          <p:cNvSpPr>
            <a:spLocks noGrp="1"/>
          </p:cNvSpPr>
          <p:nvPr>
            <p:ph type="dt" sz="half" idx="14"/>
          </p:nvPr>
        </p:nvSpPr>
        <p:spPr/>
        <p:txBody>
          <a:bodyPr/>
          <a:lstStyle>
            <a:lvl1pPr>
              <a:defRPr/>
            </a:lvl1pPr>
          </a:lstStyle>
          <a:p>
            <a:pPr>
              <a:defRPr/>
            </a:pPr>
            <a:fld id="{5E22AB60-9FF3-4F1F-96AD-7462A2641975}" type="datetime1">
              <a:rPr lang="fr-FR"/>
              <a:pPr>
                <a:defRPr/>
              </a:pPr>
              <a:t>03/12/2018</a:t>
            </a:fld>
            <a:endParaRPr lang="fr-FR"/>
          </a:p>
        </p:txBody>
      </p:sp>
      <p:sp>
        <p:nvSpPr>
          <p:cNvPr id="7" name="Espace réservé du pied de page 4"/>
          <p:cNvSpPr>
            <a:spLocks noGrp="1"/>
          </p:cNvSpPr>
          <p:nvPr>
            <p:ph type="ftr" sz="quarter" idx="15"/>
          </p:nvPr>
        </p:nvSpPr>
        <p:spPr/>
        <p:txBody>
          <a:bodyPr/>
          <a:lstStyle>
            <a:lvl1pPr>
              <a:defRPr/>
            </a:lvl1pPr>
          </a:lstStyle>
          <a:p>
            <a:pPr>
              <a:defRPr/>
            </a:pPr>
            <a:endParaRPr lang="fr-FR"/>
          </a:p>
        </p:txBody>
      </p:sp>
      <p:sp>
        <p:nvSpPr>
          <p:cNvPr id="9" name="Espace réservé du numéro de diapositive 5"/>
          <p:cNvSpPr>
            <a:spLocks noGrp="1"/>
          </p:cNvSpPr>
          <p:nvPr>
            <p:ph type="sldNum" sz="quarter" idx="16"/>
          </p:nvPr>
        </p:nvSpPr>
        <p:spPr/>
        <p:txBody>
          <a:bodyPr/>
          <a:lstStyle>
            <a:lvl1pPr>
              <a:defRPr/>
            </a:lvl1pPr>
          </a:lstStyle>
          <a:p>
            <a:pPr>
              <a:defRPr/>
            </a:pPr>
            <a:fld id="{7E47E877-C6BD-4FF8-8538-273D64371C6C}" type="slidenum">
              <a:rPr lang="fr-FR"/>
              <a:pPr>
                <a:defRPr/>
              </a:pPr>
              <a:t>‹N°›</a:t>
            </a:fld>
            <a:endParaRPr lang="fr-FR"/>
          </a:p>
        </p:txBody>
      </p:sp>
    </p:spTree>
    <p:extLst>
      <p:ext uri="{BB962C8B-B14F-4D97-AF65-F5344CB8AC3E}">
        <p14:creationId xmlns:p14="http://schemas.microsoft.com/office/powerpoint/2010/main" val="3089222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apositive Contenu 2 LAVOIX Avocats">
    <p:spTree>
      <p:nvGrpSpPr>
        <p:cNvPr id="1" name=""/>
        <p:cNvGrpSpPr/>
        <p:nvPr/>
      </p:nvGrpSpPr>
      <p:grpSpPr>
        <a:xfrm>
          <a:off x="0" y="0"/>
          <a:ext cx="0" cy="0"/>
          <a:chOff x="0" y="0"/>
          <a:chExt cx="0" cy="0"/>
        </a:xfrm>
      </p:grpSpPr>
      <p:pic>
        <p:nvPicPr>
          <p:cNvPr id="5" name="Image 6"/>
          <p:cNvPicPr>
            <a:picLocks noChangeAspect="1"/>
          </p:cNvPicPr>
          <p:nvPr userDrawn="1"/>
        </p:nvPicPr>
        <p:blipFill>
          <a:blip r:embed="rId2">
            <a:extLst>
              <a:ext uri="{28A0092B-C50C-407E-A947-70E740481C1C}">
                <a14:useLocalDpi xmlns:a14="http://schemas.microsoft.com/office/drawing/2010/main" val="0"/>
              </a:ext>
            </a:extLst>
          </a:blip>
          <a:srcRect r="16122"/>
          <a:stretch>
            <a:fillRect/>
          </a:stretch>
        </p:blipFill>
        <p:spPr bwMode="auto">
          <a:xfrm>
            <a:off x="6807200" y="0"/>
            <a:ext cx="2336800" cy="112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Espace réservé du contenu 2"/>
          <p:cNvSpPr>
            <a:spLocks noGrp="1"/>
          </p:cNvSpPr>
          <p:nvPr>
            <p:ph idx="1"/>
          </p:nvPr>
        </p:nvSpPr>
        <p:spPr>
          <a:xfrm>
            <a:off x="251520" y="1252451"/>
            <a:ext cx="4176463" cy="5056869"/>
          </a:xfrm>
          <a:prstGeom prst="rect">
            <a:avLst/>
          </a:prstGeom>
        </p:spPr>
        <p:txBody>
          <a:bodyPr lIns="80155" tIns="40078" rIns="80155" bIns="40078"/>
          <a:lstStyle>
            <a:lvl1pPr marL="341313" indent="-341313">
              <a:buFontTx/>
              <a:buBlip>
                <a:blip r:embed="rId3"/>
              </a:buBlip>
              <a:defRPr sz="2000">
                <a:solidFill>
                  <a:schemeClr val="tx1"/>
                </a:solidFill>
                <a:latin typeface="Arial"/>
                <a:cs typeface="Arial"/>
              </a:defRPr>
            </a:lvl1pPr>
            <a:lvl2pPr>
              <a:defRPr sz="1800">
                <a:solidFill>
                  <a:schemeClr val="tx1"/>
                </a:solidFill>
                <a:latin typeface="Arial"/>
                <a:cs typeface="Arial"/>
              </a:defRPr>
            </a:lvl2pPr>
            <a:lvl3pPr>
              <a:defRPr sz="1400">
                <a:solidFill>
                  <a:schemeClr val="tx1"/>
                </a:solidFill>
                <a:latin typeface="Arial"/>
                <a:cs typeface="Arial"/>
              </a:defRPr>
            </a:lvl3pPr>
            <a:lvl4pPr>
              <a:buFontTx/>
              <a:buNone/>
              <a:defRPr sz="1100">
                <a:solidFill>
                  <a:schemeClr val="tx1"/>
                </a:solidFill>
                <a:latin typeface="Arial"/>
                <a:cs typeface="Arial"/>
              </a:defRPr>
            </a:lvl4pPr>
            <a:lvl5pPr>
              <a:buFontTx/>
              <a:buNone/>
              <a:defRPr sz="1000">
                <a:solidFill>
                  <a:schemeClr val="tx1"/>
                </a:solidFill>
                <a:latin typeface="Arial"/>
                <a:cs typeface="Arial"/>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8" name="Espace réservé du contenu 2"/>
          <p:cNvSpPr>
            <a:spLocks noGrp="1"/>
          </p:cNvSpPr>
          <p:nvPr>
            <p:ph idx="13"/>
          </p:nvPr>
        </p:nvSpPr>
        <p:spPr>
          <a:xfrm>
            <a:off x="4716016" y="1252451"/>
            <a:ext cx="4176464" cy="5056869"/>
          </a:xfrm>
          <a:prstGeom prst="rect">
            <a:avLst/>
          </a:prstGeom>
        </p:spPr>
        <p:txBody>
          <a:bodyPr lIns="80155" tIns="40078" rIns="80155" bIns="40078"/>
          <a:lstStyle>
            <a:lvl1pPr marL="341313" indent="-341313">
              <a:buFontTx/>
              <a:buBlip>
                <a:blip r:embed="rId3"/>
              </a:buBlip>
              <a:defRPr sz="2000">
                <a:solidFill>
                  <a:schemeClr val="tx1"/>
                </a:solidFill>
                <a:latin typeface="Arial"/>
                <a:cs typeface="Arial"/>
              </a:defRPr>
            </a:lvl1pPr>
            <a:lvl2pPr>
              <a:defRPr sz="1800">
                <a:solidFill>
                  <a:schemeClr val="tx1"/>
                </a:solidFill>
                <a:latin typeface="Arial"/>
                <a:cs typeface="Arial"/>
              </a:defRPr>
            </a:lvl2pPr>
            <a:lvl3pPr>
              <a:defRPr sz="1400">
                <a:solidFill>
                  <a:schemeClr val="tx1"/>
                </a:solidFill>
                <a:latin typeface="Arial"/>
                <a:cs typeface="Arial"/>
              </a:defRPr>
            </a:lvl3pPr>
            <a:lvl4pPr>
              <a:buFontTx/>
              <a:buNone/>
              <a:defRPr sz="1100">
                <a:solidFill>
                  <a:schemeClr val="tx1"/>
                </a:solidFill>
                <a:latin typeface="Arial"/>
                <a:cs typeface="Arial"/>
              </a:defRPr>
            </a:lvl4pPr>
            <a:lvl5pPr>
              <a:buFontTx/>
              <a:buNone/>
              <a:defRPr sz="1000">
                <a:solidFill>
                  <a:schemeClr val="tx1"/>
                </a:solidFill>
                <a:latin typeface="Arial"/>
                <a:cs typeface="Aria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10" name="Titre 1"/>
          <p:cNvSpPr>
            <a:spLocks noGrp="1"/>
          </p:cNvSpPr>
          <p:nvPr>
            <p:ph type="title"/>
          </p:nvPr>
        </p:nvSpPr>
        <p:spPr>
          <a:xfrm>
            <a:off x="251521" y="260648"/>
            <a:ext cx="6480720" cy="864096"/>
          </a:xfrm>
          <a:prstGeom prst="rect">
            <a:avLst/>
          </a:prstGeom>
        </p:spPr>
        <p:txBody>
          <a:bodyPr lIns="80155" tIns="40078" rIns="80155" bIns="40078" anchor="ctr">
            <a:noAutofit/>
          </a:bodyPr>
          <a:lstStyle>
            <a:lvl1pPr algn="l">
              <a:defRPr sz="2800">
                <a:solidFill>
                  <a:schemeClr val="tx1"/>
                </a:solidFill>
                <a:latin typeface="Arial"/>
                <a:cs typeface="Arial"/>
              </a:defRPr>
            </a:lvl1pPr>
          </a:lstStyle>
          <a:p>
            <a:r>
              <a:rPr lang="fr-FR"/>
              <a:t>Modifiez le style du titre</a:t>
            </a:r>
            <a:endParaRPr lang="fr-FR" dirty="0"/>
          </a:p>
        </p:txBody>
      </p:sp>
      <p:sp>
        <p:nvSpPr>
          <p:cNvPr id="6" name="Espace réservé de la date 3"/>
          <p:cNvSpPr>
            <a:spLocks noGrp="1"/>
          </p:cNvSpPr>
          <p:nvPr>
            <p:ph type="dt" sz="half" idx="14"/>
          </p:nvPr>
        </p:nvSpPr>
        <p:spPr/>
        <p:txBody>
          <a:bodyPr/>
          <a:lstStyle>
            <a:lvl1pPr>
              <a:defRPr/>
            </a:lvl1pPr>
          </a:lstStyle>
          <a:p>
            <a:pPr>
              <a:defRPr/>
            </a:pPr>
            <a:fld id="{7CE3F2E4-8F67-4D4C-9C8C-48F09B301AE2}" type="datetime1">
              <a:rPr lang="fr-FR"/>
              <a:pPr>
                <a:defRPr/>
              </a:pPr>
              <a:t>03/12/2018</a:t>
            </a:fld>
            <a:endParaRPr lang="fr-FR"/>
          </a:p>
        </p:txBody>
      </p:sp>
      <p:sp>
        <p:nvSpPr>
          <p:cNvPr id="7" name="Espace réservé du pied de page 4"/>
          <p:cNvSpPr>
            <a:spLocks noGrp="1"/>
          </p:cNvSpPr>
          <p:nvPr>
            <p:ph type="ftr" sz="quarter" idx="15"/>
          </p:nvPr>
        </p:nvSpPr>
        <p:spPr/>
        <p:txBody>
          <a:bodyPr/>
          <a:lstStyle>
            <a:lvl1pPr>
              <a:defRPr/>
            </a:lvl1pPr>
          </a:lstStyle>
          <a:p>
            <a:pPr>
              <a:defRPr/>
            </a:pPr>
            <a:endParaRPr lang="fr-FR"/>
          </a:p>
        </p:txBody>
      </p:sp>
      <p:sp>
        <p:nvSpPr>
          <p:cNvPr id="9" name="Espace réservé du numéro de diapositive 5"/>
          <p:cNvSpPr>
            <a:spLocks noGrp="1"/>
          </p:cNvSpPr>
          <p:nvPr>
            <p:ph type="sldNum" sz="quarter" idx="16"/>
          </p:nvPr>
        </p:nvSpPr>
        <p:spPr/>
        <p:txBody>
          <a:bodyPr/>
          <a:lstStyle>
            <a:lvl1pPr>
              <a:defRPr/>
            </a:lvl1pPr>
          </a:lstStyle>
          <a:p>
            <a:pPr>
              <a:defRPr/>
            </a:pPr>
            <a:fld id="{BD614B78-7CF5-42ED-8AC2-A05028ABA230}" type="slidenum">
              <a:rPr lang="fr-FR"/>
              <a:pPr>
                <a:defRPr/>
              </a:pPr>
              <a:t>‹N°›</a:t>
            </a:fld>
            <a:endParaRPr lang="fr-FR"/>
          </a:p>
        </p:txBody>
      </p:sp>
    </p:spTree>
    <p:extLst>
      <p:ext uri="{BB962C8B-B14F-4D97-AF65-F5344CB8AC3E}">
        <p14:creationId xmlns:p14="http://schemas.microsoft.com/office/powerpoint/2010/main" val="31287253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apositive Contenu 2 EasySTAMP">
    <p:spTree>
      <p:nvGrpSpPr>
        <p:cNvPr id="1" name=""/>
        <p:cNvGrpSpPr/>
        <p:nvPr/>
      </p:nvGrpSpPr>
      <p:grpSpPr>
        <a:xfrm>
          <a:off x="0" y="0"/>
          <a:ext cx="0" cy="0"/>
          <a:chOff x="0" y="0"/>
          <a:chExt cx="0" cy="0"/>
        </a:xfrm>
      </p:grpSpPr>
      <p:pic>
        <p:nvPicPr>
          <p:cNvPr id="5" name="Image 6"/>
          <p:cNvPicPr>
            <a:picLocks noChangeAspect="1"/>
          </p:cNvPicPr>
          <p:nvPr userDrawn="1"/>
        </p:nvPicPr>
        <p:blipFill>
          <a:blip r:embed="rId2">
            <a:extLst>
              <a:ext uri="{28A0092B-C50C-407E-A947-70E740481C1C}">
                <a14:useLocalDpi xmlns:a14="http://schemas.microsoft.com/office/drawing/2010/main" val="0"/>
              </a:ext>
            </a:extLst>
          </a:blip>
          <a:srcRect r="16124"/>
          <a:stretch>
            <a:fillRect/>
          </a:stretch>
        </p:blipFill>
        <p:spPr bwMode="auto">
          <a:xfrm>
            <a:off x="6807200" y="0"/>
            <a:ext cx="2336800" cy="112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Espace réservé du contenu 2"/>
          <p:cNvSpPr>
            <a:spLocks noGrp="1"/>
          </p:cNvSpPr>
          <p:nvPr>
            <p:ph idx="1"/>
          </p:nvPr>
        </p:nvSpPr>
        <p:spPr>
          <a:xfrm>
            <a:off x="251520" y="1252451"/>
            <a:ext cx="4176463" cy="5056869"/>
          </a:xfrm>
          <a:prstGeom prst="rect">
            <a:avLst/>
          </a:prstGeom>
        </p:spPr>
        <p:txBody>
          <a:bodyPr lIns="80155" tIns="40078" rIns="80155" bIns="40078"/>
          <a:lstStyle>
            <a:lvl1pPr marL="341313" indent="-341313">
              <a:buFontTx/>
              <a:buBlip>
                <a:blip r:embed="rId3"/>
              </a:buBlip>
              <a:defRPr sz="2000">
                <a:solidFill>
                  <a:schemeClr val="tx1"/>
                </a:solidFill>
                <a:latin typeface="Arial"/>
                <a:cs typeface="Arial"/>
              </a:defRPr>
            </a:lvl1pPr>
            <a:lvl2pPr>
              <a:defRPr sz="1800">
                <a:solidFill>
                  <a:schemeClr val="tx1"/>
                </a:solidFill>
                <a:latin typeface="Arial"/>
                <a:cs typeface="Arial"/>
              </a:defRPr>
            </a:lvl2pPr>
            <a:lvl3pPr>
              <a:defRPr sz="1400">
                <a:solidFill>
                  <a:schemeClr val="tx1"/>
                </a:solidFill>
                <a:latin typeface="Arial"/>
                <a:cs typeface="Arial"/>
              </a:defRPr>
            </a:lvl3pPr>
            <a:lvl4pPr>
              <a:buFontTx/>
              <a:buNone/>
              <a:defRPr sz="1100">
                <a:solidFill>
                  <a:schemeClr val="tx1"/>
                </a:solidFill>
                <a:latin typeface="Arial"/>
                <a:cs typeface="Arial"/>
              </a:defRPr>
            </a:lvl4pPr>
            <a:lvl5pPr>
              <a:buFontTx/>
              <a:buNone/>
              <a:defRPr sz="1000">
                <a:solidFill>
                  <a:schemeClr val="tx1"/>
                </a:solidFill>
                <a:latin typeface="Arial"/>
                <a:cs typeface="Arial"/>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8" name="Espace réservé du contenu 2"/>
          <p:cNvSpPr>
            <a:spLocks noGrp="1"/>
          </p:cNvSpPr>
          <p:nvPr>
            <p:ph idx="13"/>
          </p:nvPr>
        </p:nvSpPr>
        <p:spPr>
          <a:xfrm>
            <a:off x="4716016" y="1252451"/>
            <a:ext cx="4176464" cy="5056869"/>
          </a:xfrm>
          <a:prstGeom prst="rect">
            <a:avLst/>
          </a:prstGeom>
        </p:spPr>
        <p:txBody>
          <a:bodyPr lIns="80155" tIns="40078" rIns="80155" bIns="40078"/>
          <a:lstStyle>
            <a:lvl1pPr marL="341313" indent="-341313">
              <a:buFontTx/>
              <a:buBlip>
                <a:blip r:embed="rId3"/>
              </a:buBlip>
              <a:defRPr sz="2000">
                <a:solidFill>
                  <a:schemeClr val="tx1"/>
                </a:solidFill>
                <a:latin typeface="Arial"/>
                <a:cs typeface="Arial"/>
              </a:defRPr>
            </a:lvl1pPr>
            <a:lvl2pPr>
              <a:defRPr sz="1800">
                <a:solidFill>
                  <a:schemeClr val="tx1"/>
                </a:solidFill>
                <a:latin typeface="Arial"/>
                <a:cs typeface="Arial"/>
              </a:defRPr>
            </a:lvl2pPr>
            <a:lvl3pPr>
              <a:defRPr sz="1400">
                <a:solidFill>
                  <a:schemeClr val="tx1"/>
                </a:solidFill>
                <a:latin typeface="Arial"/>
                <a:cs typeface="Arial"/>
              </a:defRPr>
            </a:lvl3pPr>
            <a:lvl4pPr>
              <a:buFontTx/>
              <a:buNone/>
              <a:defRPr sz="1100">
                <a:solidFill>
                  <a:schemeClr val="tx1"/>
                </a:solidFill>
                <a:latin typeface="Arial"/>
                <a:cs typeface="Arial"/>
              </a:defRPr>
            </a:lvl4pPr>
            <a:lvl5pPr>
              <a:buFontTx/>
              <a:buNone/>
              <a:defRPr sz="1000">
                <a:solidFill>
                  <a:schemeClr val="tx1"/>
                </a:solidFill>
                <a:latin typeface="Arial"/>
                <a:cs typeface="Aria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10" name="Titre 1"/>
          <p:cNvSpPr>
            <a:spLocks noGrp="1"/>
          </p:cNvSpPr>
          <p:nvPr>
            <p:ph type="title"/>
          </p:nvPr>
        </p:nvSpPr>
        <p:spPr>
          <a:xfrm>
            <a:off x="251521" y="260648"/>
            <a:ext cx="6480720" cy="864096"/>
          </a:xfrm>
          <a:prstGeom prst="rect">
            <a:avLst/>
          </a:prstGeom>
        </p:spPr>
        <p:txBody>
          <a:bodyPr lIns="80155" tIns="40078" rIns="80155" bIns="40078" anchor="ctr">
            <a:noAutofit/>
          </a:bodyPr>
          <a:lstStyle>
            <a:lvl1pPr algn="l">
              <a:defRPr sz="2800">
                <a:solidFill>
                  <a:schemeClr val="tx1"/>
                </a:solidFill>
                <a:latin typeface="Arial"/>
                <a:cs typeface="Arial"/>
              </a:defRPr>
            </a:lvl1pPr>
          </a:lstStyle>
          <a:p>
            <a:r>
              <a:rPr lang="fr-FR"/>
              <a:t>Modifiez le style du titre</a:t>
            </a:r>
            <a:endParaRPr lang="fr-FR" dirty="0"/>
          </a:p>
        </p:txBody>
      </p:sp>
      <p:sp>
        <p:nvSpPr>
          <p:cNvPr id="6" name="Espace réservé de la date 3"/>
          <p:cNvSpPr>
            <a:spLocks noGrp="1"/>
          </p:cNvSpPr>
          <p:nvPr>
            <p:ph type="dt" sz="half" idx="14"/>
          </p:nvPr>
        </p:nvSpPr>
        <p:spPr/>
        <p:txBody>
          <a:bodyPr/>
          <a:lstStyle>
            <a:lvl1pPr>
              <a:defRPr/>
            </a:lvl1pPr>
          </a:lstStyle>
          <a:p>
            <a:pPr>
              <a:defRPr/>
            </a:pPr>
            <a:fld id="{7B01F231-AF26-4AA6-9A89-6D13ED0F1391}" type="datetime1">
              <a:rPr lang="fr-FR"/>
              <a:pPr>
                <a:defRPr/>
              </a:pPr>
              <a:t>03/12/2018</a:t>
            </a:fld>
            <a:endParaRPr lang="fr-FR"/>
          </a:p>
        </p:txBody>
      </p:sp>
      <p:sp>
        <p:nvSpPr>
          <p:cNvPr id="7" name="Espace réservé du pied de page 4"/>
          <p:cNvSpPr>
            <a:spLocks noGrp="1"/>
          </p:cNvSpPr>
          <p:nvPr>
            <p:ph type="ftr" sz="quarter" idx="15"/>
          </p:nvPr>
        </p:nvSpPr>
        <p:spPr/>
        <p:txBody>
          <a:bodyPr/>
          <a:lstStyle>
            <a:lvl1pPr>
              <a:defRPr/>
            </a:lvl1pPr>
          </a:lstStyle>
          <a:p>
            <a:pPr>
              <a:defRPr/>
            </a:pPr>
            <a:endParaRPr lang="fr-FR"/>
          </a:p>
        </p:txBody>
      </p:sp>
      <p:sp>
        <p:nvSpPr>
          <p:cNvPr id="9" name="Espace réservé du numéro de diapositive 5"/>
          <p:cNvSpPr>
            <a:spLocks noGrp="1"/>
          </p:cNvSpPr>
          <p:nvPr>
            <p:ph type="sldNum" sz="quarter" idx="16"/>
          </p:nvPr>
        </p:nvSpPr>
        <p:spPr/>
        <p:txBody>
          <a:bodyPr/>
          <a:lstStyle>
            <a:lvl1pPr>
              <a:defRPr/>
            </a:lvl1pPr>
          </a:lstStyle>
          <a:p>
            <a:pPr>
              <a:defRPr/>
            </a:pPr>
            <a:fld id="{845803C3-BB68-448D-932B-DAB3739C4963}" type="slidenum">
              <a:rPr lang="fr-FR"/>
              <a:pPr>
                <a:defRPr/>
              </a:pPr>
              <a:t>‹N°›</a:t>
            </a:fld>
            <a:endParaRPr lang="fr-FR"/>
          </a:p>
        </p:txBody>
      </p:sp>
    </p:spTree>
    <p:extLst>
      <p:ext uri="{BB962C8B-B14F-4D97-AF65-F5344CB8AC3E}">
        <p14:creationId xmlns:p14="http://schemas.microsoft.com/office/powerpoint/2010/main" val="35834775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iapositive Contenu 2 IPDATA">
    <p:spTree>
      <p:nvGrpSpPr>
        <p:cNvPr id="1" name=""/>
        <p:cNvGrpSpPr/>
        <p:nvPr/>
      </p:nvGrpSpPr>
      <p:grpSpPr>
        <a:xfrm>
          <a:off x="0" y="0"/>
          <a:ext cx="0" cy="0"/>
          <a:chOff x="0" y="0"/>
          <a:chExt cx="0" cy="0"/>
        </a:xfrm>
      </p:grpSpPr>
      <p:pic>
        <p:nvPicPr>
          <p:cNvPr id="5" name="Image 6"/>
          <p:cNvPicPr>
            <a:picLocks noChangeAspect="1"/>
          </p:cNvPicPr>
          <p:nvPr userDrawn="1"/>
        </p:nvPicPr>
        <p:blipFill>
          <a:blip r:embed="rId2">
            <a:extLst>
              <a:ext uri="{28A0092B-C50C-407E-A947-70E740481C1C}">
                <a14:useLocalDpi xmlns:a14="http://schemas.microsoft.com/office/drawing/2010/main" val="0"/>
              </a:ext>
            </a:extLst>
          </a:blip>
          <a:srcRect r="10847"/>
          <a:stretch>
            <a:fillRect/>
          </a:stretch>
        </p:blipFill>
        <p:spPr bwMode="auto">
          <a:xfrm>
            <a:off x="6659563" y="0"/>
            <a:ext cx="2484437" cy="112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Espace réservé du contenu 2"/>
          <p:cNvSpPr>
            <a:spLocks noGrp="1"/>
          </p:cNvSpPr>
          <p:nvPr>
            <p:ph idx="1"/>
          </p:nvPr>
        </p:nvSpPr>
        <p:spPr>
          <a:xfrm>
            <a:off x="251520" y="1252451"/>
            <a:ext cx="4176463" cy="5056869"/>
          </a:xfrm>
          <a:prstGeom prst="rect">
            <a:avLst/>
          </a:prstGeom>
        </p:spPr>
        <p:txBody>
          <a:bodyPr lIns="80155" tIns="40078" rIns="80155" bIns="40078"/>
          <a:lstStyle>
            <a:lvl1pPr marL="341313" indent="-341313">
              <a:buFontTx/>
              <a:buBlip>
                <a:blip r:embed="rId3"/>
              </a:buBlip>
              <a:defRPr sz="2000">
                <a:solidFill>
                  <a:schemeClr val="tx1"/>
                </a:solidFill>
                <a:latin typeface="Arial"/>
                <a:cs typeface="Arial"/>
              </a:defRPr>
            </a:lvl1pPr>
            <a:lvl2pPr>
              <a:defRPr sz="1800">
                <a:solidFill>
                  <a:schemeClr val="tx1"/>
                </a:solidFill>
                <a:latin typeface="Arial"/>
                <a:cs typeface="Arial"/>
              </a:defRPr>
            </a:lvl2pPr>
            <a:lvl3pPr>
              <a:defRPr sz="1400">
                <a:solidFill>
                  <a:schemeClr val="tx1"/>
                </a:solidFill>
                <a:latin typeface="Arial"/>
                <a:cs typeface="Arial"/>
              </a:defRPr>
            </a:lvl3pPr>
            <a:lvl4pPr>
              <a:buFontTx/>
              <a:buNone/>
              <a:defRPr sz="1100">
                <a:solidFill>
                  <a:schemeClr val="tx1"/>
                </a:solidFill>
                <a:latin typeface="Arial"/>
                <a:cs typeface="Arial"/>
              </a:defRPr>
            </a:lvl4pPr>
            <a:lvl5pPr>
              <a:buFontTx/>
              <a:buNone/>
              <a:defRPr sz="1000">
                <a:solidFill>
                  <a:schemeClr val="tx1"/>
                </a:solidFill>
                <a:latin typeface="Arial"/>
                <a:cs typeface="Arial"/>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8" name="Espace réservé du contenu 2"/>
          <p:cNvSpPr>
            <a:spLocks noGrp="1"/>
          </p:cNvSpPr>
          <p:nvPr>
            <p:ph idx="13"/>
          </p:nvPr>
        </p:nvSpPr>
        <p:spPr>
          <a:xfrm>
            <a:off x="4716016" y="1252451"/>
            <a:ext cx="4176464" cy="5056869"/>
          </a:xfrm>
          <a:prstGeom prst="rect">
            <a:avLst/>
          </a:prstGeom>
        </p:spPr>
        <p:txBody>
          <a:bodyPr lIns="80155" tIns="40078" rIns="80155" bIns="40078"/>
          <a:lstStyle>
            <a:lvl1pPr marL="341313" indent="-341313">
              <a:buFontTx/>
              <a:buBlip>
                <a:blip r:embed="rId3"/>
              </a:buBlip>
              <a:defRPr sz="2000">
                <a:solidFill>
                  <a:schemeClr val="tx1"/>
                </a:solidFill>
                <a:latin typeface="Arial"/>
                <a:cs typeface="Arial"/>
              </a:defRPr>
            </a:lvl1pPr>
            <a:lvl2pPr>
              <a:defRPr sz="1800">
                <a:solidFill>
                  <a:schemeClr val="tx1"/>
                </a:solidFill>
                <a:latin typeface="Arial"/>
                <a:cs typeface="Arial"/>
              </a:defRPr>
            </a:lvl2pPr>
            <a:lvl3pPr>
              <a:defRPr sz="1400">
                <a:solidFill>
                  <a:schemeClr val="tx1"/>
                </a:solidFill>
                <a:latin typeface="Arial"/>
                <a:cs typeface="Arial"/>
              </a:defRPr>
            </a:lvl3pPr>
            <a:lvl4pPr>
              <a:buFontTx/>
              <a:buNone/>
              <a:defRPr sz="1100">
                <a:solidFill>
                  <a:schemeClr val="tx1"/>
                </a:solidFill>
                <a:latin typeface="Arial"/>
                <a:cs typeface="Arial"/>
              </a:defRPr>
            </a:lvl4pPr>
            <a:lvl5pPr>
              <a:buFontTx/>
              <a:buNone/>
              <a:defRPr sz="1000">
                <a:solidFill>
                  <a:schemeClr val="tx1"/>
                </a:solidFill>
                <a:latin typeface="Arial"/>
                <a:cs typeface="Aria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10" name="Titre 1"/>
          <p:cNvSpPr>
            <a:spLocks noGrp="1"/>
          </p:cNvSpPr>
          <p:nvPr>
            <p:ph type="title"/>
          </p:nvPr>
        </p:nvSpPr>
        <p:spPr>
          <a:xfrm>
            <a:off x="251521" y="260648"/>
            <a:ext cx="6480720" cy="864096"/>
          </a:xfrm>
          <a:prstGeom prst="rect">
            <a:avLst/>
          </a:prstGeom>
        </p:spPr>
        <p:txBody>
          <a:bodyPr lIns="80155" tIns="40078" rIns="80155" bIns="40078" anchor="ctr">
            <a:noAutofit/>
          </a:bodyPr>
          <a:lstStyle>
            <a:lvl1pPr algn="l">
              <a:defRPr sz="2800">
                <a:solidFill>
                  <a:schemeClr val="tx1"/>
                </a:solidFill>
                <a:latin typeface="Arial"/>
                <a:cs typeface="Arial"/>
              </a:defRPr>
            </a:lvl1pPr>
          </a:lstStyle>
          <a:p>
            <a:r>
              <a:rPr lang="fr-FR"/>
              <a:t>Modifiez le style du titre</a:t>
            </a:r>
            <a:endParaRPr lang="fr-FR" dirty="0"/>
          </a:p>
        </p:txBody>
      </p:sp>
      <p:sp>
        <p:nvSpPr>
          <p:cNvPr id="6" name="Espace réservé de la date 3"/>
          <p:cNvSpPr>
            <a:spLocks noGrp="1"/>
          </p:cNvSpPr>
          <p:nvPr>
            <p:ph type="dt" sz="half" idx="14"/>
          </p:nvPr>
        </p:nvSpPr>
        <p:spPr/>
        <p:txBody>
          <a:bodyPr/>
          <a:lstStyle>
            <a:lvl1pPr>
              <a:defRPr/>
            </a:lvl1pPr>
          </a:lstStyle>
          <a:p>
            <a:pPr>
              <a:defRPr/>
            </a:pPr>
            <a:fld id="{4CF7D765-0DC6-41D0-8289-8B30F7CA6E32}" type="datetime1">
              <a:rPr lang="fr-FR"/>
              <a:pPr>
                <a:defRPr/>
              </a:pPr>
              <a:t>03/12/2018</a:t>
            </a:fld>
            <a:endParaRPr lang="fr-FR"/>
          </a:p>
        </p:txBody>
      </p:sp>
      <p:sp>
        <p:nvSpPr>
          <p:cNvPr id="7" name="Espace réservé du pied de page 4"/>
          <p:cNvSpPr>
            <a:spLocks noGrp="1"/>
          </p:cNvSpPr>
          <p:nvPr>
            <p:ph type="ftr" sz="quarter" idx="15"/>
          </p:nvPr>
        </p:nvSpPr>
        <p:spPr/>
        <p:txBody>
          <a:bodyPr/>
          <a:lstStyle>
            <a:lvl1pPr>
              <a:defRPr/>
            </a:lvl1pPr>
          </a:lstStyle>
          <a:p>
            <a:pPr>
              <a:defRPr/>
            </a:pPr>
            <a:endParaRPr lang="fr-FR"/>
          </a:p>
        </p:txBody>
      </p:sp>
      <p:sp>
        <p:nvSpPr>
          <p:cNvPr id="9" name="Espace réservé du numéro de diapositive 5"/>
          <p:cNvSpPr>
            <a:spLocks noGrp="1"/>
          </p:cNvSpPr>
          <p:nvPr>
            <p:ph type="sldNum" sz="quarter" idx="16"/>
          </p:nvPr>
        </p:nvSpPr>
        <p:spPr/>
        <p:txBody>
          <a:bodyPr/>
          <a:lstStyle>
            <a:lvl1pPr>
              <a:defRPr/>
            </a:lvl1pPr>
          </a:lstStyle>
          <a:p>
            <a:pPr>
              <a:defRPr/>
            </a:pPr>
            <a:fld id="{B957B120-537C-41EC-BA70-0EE562D8602F}" type="slidenum">
              <a:rPr lang="fr-FR"/>
              <a:pPr>
                <a:defRPr/>
              </a:pPr>
              <a:t>‹N°›</a:t>
            </a:fld>
            <a:endParaRPr lang="fr-FR"/>
          </a:p>
        </p:txBody>
      </p:sp>
    </p:spTree>
    <p:extLst>
      <p:ext uri="{BB962C8B-B14F-4D97-AF65-F5344CB8AC3E}">
        <p14:creationId xmlns:p14="http://schemas.microsoft.com/office/powerpoint/2010/main" val="26164408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apositive Contenu 3 LAVOIX">
    <p:spTree>
      <p:nvGrpSpPr>
        <p:cNvPr id="1" name=""/>
        <p:cNvGrpSpPr/>
        <p:nvPr/>
      </p:nvGrpSpPr>
      <p:grpSpPr>
        <a:xfrm>
          <a:off x="0" y="0"/>
          <a:ext cx="0" cy="0"/>
          <a:chOff x="0" y="0"/>
          <a:chExt cx="0" cy="0"/>
        </a:xfrm>
      </p:grpSpPr>
      <p:pic>
        <p:nvPicPr>
          <p:cNvPr id="5" name="Image 8"/>
          <p:cNvPicPr>
            <a:picLocks noChangeAspect="1"/>
          </p:cNvPicPr>
          <p:nvPr userDrawn="1"/>
        </p:nvPicPr>
        <p:blipFill>
          <a:blip r:embed="rId2">
            <a:extLst>
              <a:ext uri="{28A0092B-C50C-407E-A947-70E740481C1C}">
                <a14:useLocalDpi xmlns:a14="http://schemas.microsoft.com/office/drawing/2010/main" val="0"/>
              </a:ext>
            </a:extLst>
          </a:blip>
          <a:srcRect r="12831"/>
          <a:stretch>
            <a:fillRect/>
          </a:stretch>
        </p:blipFill>
        <p:spPr bwMode="auto">
          <a:xfrm>
            <a:off x="6443663" y="-26988"/>
            <a:ext cx="2700337" cy="116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Espace réservé du contenu 2"/>
          <p:cNvSpPr>
            <a:spLocks noGrp="1"/>
          </p:cNvSpPr>
          <p:nvPr>
            <p:ph idx="1"/>
          </p:nvPr>
        </p:nvSpPr>
        <p:spPr>
          <a:xfrm>
            <a:off x="251520" y="1268760"/>
            <a:ext cx="8640960" cy="2304256"/>
          </a:xfrm>
          <a:prstGeom prst="rect">
            <a:avLst/>
          </a:prstGeom>
        </p:spPr>
        <p:txBody>
          <a:bodyPr lIns="80155" tIns="40078" rIns="80155" bIns="40078"/>
          <a:lstStyle>
            <a:lvl1pPr marL="341313" indent="-341313">
              <a:buFontTx/>
              <a:buBlip>
                <a:blip r:embed="rId3"/>
              </a:buBlip>
              <a:defRPr sz="2000">
                <a:solidFill>
                  <a:schemeClr val="tx1"/>
                </a:solidFill>
                <a:latin typeface="Arial"/>
                <a:cs typeface="Arial"/>
              </a:defRPr>
            </a:lvl1pPr>
            <a:lvl2pPr>
              <a:defRPr sz="1800">
                <a:solidFill>
                  <a:schemeClr val="tx1"/>
                </a:solidFill>
                <a:latin typeface="Arial"/>
                <a:cs typeface="Arial"/>
              </a:defRPr>
            </a:lvl2pPr>
            <a:lvl3pPr>
              <a:defRPr sz="1400">
                <a:solidFill>
                  <a:schemeClr val="tx1"/>
                </a:solidFill>
                <a:latin typeface="Arial"/>
                <a:cs typeface="Arial"/>
              </a:defRPr>
            </a:lvl3pPr>
            <a:lvl4pPr>
              <a:buFontTx/>
              <a:buNone/>
              <a:defRPr sz="1100">
                <a:solidFill>
                  <a:schemeClr val="tx1"/>
                </a:solidFill>
                <a:latin typeface="Arial"/>
                <a:cs typeface="Arial"/>
              </a:defRPr>
            </a:lvl4pPr>
            <a:lvl5pPr>
              <a:buFontTx/>
              <a:buNone/>
              <a:defRPr sz="1000">
                <a:solidFill>
                  <a:schemeClr val="tx1"/>
                </a:solidFill>
                <a:latin typeface="Arial"/>
                <a:cs typeface="Arial"/>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8" name="Espace réservé du contenu 2"/>
          <p:cNvSpPr>
            <a:spLocks noGrp="1"/>
          </p:cNvSpPr>
          <p:nvPr>
            <p:ph idx="13"/>
          </p:nvPr>
        </p:nvSpPr>
        <p:spPr>
          <a:xfrm>
            <a:off x="251520" y="3789040"/>
            <a:ext cx="8640960" cy="2520281"/>
          </a:xfrm>
          <a:prstGeom prst="rect">
            <a:avLst/>
          </a:prstGeom>
        </p:spPr>
        <p:txBody>
          <a:bodyPr lIns="80155" tIns="40078" rIns="80155" bIns="40078"/>
          <a:lstStyle>
            <a:lvl1pPr marL="341313" indent="-341313">
              <a:buFontTx/>
              <a:buBlip>
                <a:blip r:embed="rId3"/>
              </a:buBlip>
              <a:defRPr sz="2000">
                <a:solidFill>
                  <a:schemeClr val="tx1"/>
                </a:solidFill>
                <a:latin typeface="Arial"/>
                <a:cs typeface="Arial"/>
              </a:defRPr>
            </a:lvl1pPr>
            <a:lvl2pPr>
              <a:defRPr sz="1800">
                <a:solidFill>
                  <a:schemeClr val="tx1"/>
                </a:solidFill>
                <a:latin typeface="Arial"/>
                <a:cs typeface="Arial"/>
              </a:defRPr>
            </a:lvl2pPr>
            <a:lvl3pPr>
              <a:defRPr sz="1400">
                <a:solidFill>
                  <a:schemeClr val="tx1"/>
                </a:solidFill>
                <a:latin typeface="Arial"/>
                <a:cs typeface="Arial"/>
              </a:defRPr>
            </a:lvl3pPr>
            <a:lvl4pPr>
              <a:buFontTx/>
              <a:buNone/>
              <a:defRPr sz="1100">
                <a:solidFill>
                  <a:schemeClr val="tx1"/>
                </a:solidFill>
                <a:latin typeface="Arial"/>
                <a:cs typeface="Arial"/>
              </a:defRPr>
            </a:lvl4pPr>
            <a:lvl5pPr>
              <a:buFontTx/>
              <a:buNone/>
              <a:defRPr sz="1000">
                <a:solidFill>
                  <a:schemeClr val="tx1"/>
                </a:solidFill>
                <a:latin typeface="Arial"/>
                <a:cs typeface="Arial"/>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0" name="Titre 1"/>
          <p:cNvSpPr>
            <a:spLocks noGrp="1"/>
          </p:cNvSpPr>
          <p:nvPr>
            <p:ph type="title"/>
          </p:nvPr>
        </p:nvSpPr>
        <p:spPr>
          <a:xfrm>
            <a:off x="251521" y="260648"/>
            <a:ext cx="6480720" cy="864096"/>
          </a:xfrm>
          <a:prstGeom prst="rect">
            <a:avLst/>
          </a:prstGeom>
        </p:spPr>
        <p:txBody>
          <a:bodyPr lIns="80155" tIns="40078" rIns="80155" bIns="40078" anchor="ctr">
            <a:noAutofit/>
          </a:bodyPr>
          <a:lstStyle>
            <a:lvl1pPr algn="l">
              <a:defRPr sz="2800">
                <a:solidFill>
                  <a:schemeClr val="tx1"/>
                </a:solidFill>
                <a:latin typeface="Arial"/>
                <a:cs typeface="Arial"/>
              </a:defRPr>
            </a:lvl1pPr>
          </a:lstStyle>
          <a:p>
            <a:r>
              <a:rPr lang="fr-FR"/>
              <a:t>Modifiez le style du titre</a:t>
            </a:r>
            <a:endParaRPr lang="fr-FR" dirty="0"/>
          </a:p>
        </p:txBody>
      </p:sp>
      <p:sp>
        <p:nvSpPr>
          <p:cNvPr id="6" name="Espace réservé de la date 3"/>
          <p:cNvSpPr>
            <a:spLocks noGrp="1"/>
          </p:cNvSpPr>
          <p:nvPr>
            <p:ph type="dt" sz="half" idx="14"/>
          </p:nvPr>
        </p:nvSpPr>
        <p:spPr/>
        <p:txBody>
          <a:bodyPr/>
          <a:lstStyle>
            <a:lvl1pPr>
              <a:defRPr/>
            </a:lvl1pPr>
          </a:lstStyle>
          <a:p>
            <a:pPr>
              <a:defRPr/>
            </a:pPr>
            <a:fld id="{FFEA7B43-077E-4E37-A064-A72FF085772E}" type="datetime1">
              <a:rPr lang="fr-FR"/>
              <a:pPr>
                <a:defRPr/>
              </a:pPr>
              <a:t>03/12/2018</a:t>
            </a:fld>
            <a:endParaRPr lang="fr-FR"/>
          </a:p>
        </p:txBody>
      </p:sp>
      <p:sp>
        <p:nvSpPr>
          <p:cNvPr id="7" name="Espace réservé du pied de page 4"/>
          <p:cNvSpPr>
            <a:spLocks noGrp="1"/>
          </p:cNvSpPr>
          <p:nvPr>
            <p:ph type="ftr" sz="quarter" idx="15"/>
          </p:nvPr>
        </p:nvSpPr>
        <p:spPr/>
        <p:txBody>
          <a:bodyPr/>
          <a:lstStyle>
            <a:lvl1pPr>
              <a:defRPr/>
            </a:lvl1pPr>
          </a:lstStyle>
          <a:p>
            <a:pPr>
              <a:defRPr/>
            </a:pPr>
            <a:endParaRPr lang="fr-FR"/>
          </a:p>
        </p:txBody>
      </p:sp>
      <p:sp>
        <p:nvSpPr>
          <p:cNvPr id="9" name="Espace réservé du numéro de diapositive 5"/>
          <p:cNvSpPr>
            <a:spLocks noGrp="1"/>
          </p:cNvSpPr>
          <p:nvPr>
            <p:ph type="sldNum" sz="quarter" idx="16"/>
          </p:nvPr>
        </p:nvSpPr>
        <p:spPr/>
        <p:txBody>
          <a:bodyPr/>
          <a:lstStyle>
            <a:lvl1pPr>
              <a:defRPr/>
            </a:lvl1pPr>
          </a:lstStyle>
          <a:p>
            <a:pPr>
              <a:defRPr/>
            </a:pPr>
            <a:fld id="{F97F0DB3-2668-417A-AF70-D84BA3DD9148}" type="slidenum">
              <a:rPr lang="fr-FR"/>
              <a:pPr>
                <a:defRPr/>
              </a:pPr>
              <a:t>‹N°›</a:t>
            </a:fld>
            <a:endParaRPr lang="fr-FR"/>
          </a:p>
        </p:txBody>
      </p:sp>
    </p:spTree>
    <p:extLst>
      <p:ext uri="{BB962C8B-B14F-4D97-AF65-F5344CB8AC3E}">
        <p14:creationId xmlns:p14="http://schemas.microsoft.com/office/powerpoint/2010/main" val="1051918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Diapositive Titre 2">
    <p:spTree>
      <p:nvGrpSpPr>
        <p:cNvPr id="1" name=""/>
        <p:cNvGrpSpPr/>
        <p:nvPr/>
      </p:nvGrpSpPr>
      <p:grpSpPr>
        <a:xfrm>
          <a:off x="0" y="0"/>
          <a:ext cx="0" cy="0"/>
          <a:chOff x="0" y="0"/>
          <a:chExt cx="0" cy="0"/>
        </a:xfrm>
      </p:grpSpPr>
      <p:pic>
        <p:nvPicPr>
          <p:cNvPr id="4" name="Imag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28850" y="1196975"/>
            <a:ext cx="4691063" cy="12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ctrTitle"/>
          </p:nvPr>
        </p:nvSpPr>
        <p:spPr>
          <a:xfrm>
            <a:off x="685800" y="2679055"/>
            <a:ext cx="7772400" cy="1470025"/>
          </a:xfrm>
          <a:prstGeom prst="rect">
            <a:avLst/>
          </a:prstGeom>
        </p:spPr>
        <p:txBody>
          <a:bodyPr anchor="ctr"/>
          <a:lstStyle>
            <a:lvl1pPr>
              <a:defRPr>
                <a:solidFill>
                  <a:schemeClr val="tx1"/>
                </a:solidFill>
                <a:latin typeface="Arial" pitchFamily="34" charset="0"/>
                <a:cs typeface="Arial" pitchFamily="34" charset="0"/>
              </a:defRPr>
            </a:lvl1pPr>
          </a:lstStyle>
          <a:p>
            <a:r>
              <a:rPr lang="fr-FR"/>
              <a:t>Modifiez le style du titre</a:t>
            </a:r>
          </a:p>
        </p:txBody>
      </p:sp>
      <p:sp>
        <p:nvSpPr>
          <p:cNvPr id="3" name="Sous-titre 2"/>
          <p:cNvSpPr>
            <a:spLocks noGrp="1"/>
          </p:cNvSpPr>
          <p:nvPr>
            <p:ph type="subTitle" idx="1"/>
          </p:nvPr>
        </p:nvSpPr>
        <p:spPr>
          <a:xfrm>
            <a:off x="1371600" y="4556720"/>
            <a:ext cx="6400800" cy="1752600"/>
          </a:xfrm>
          <a:prstGeom prst="rect">
            <a:avLst/>
          </a:prstGeom>
        </p:spPr>
        <p:txBody>
          <a:bodyPr anchor="ctr"/>
          <a:lstStyle>
            <a:lvl1pPr marL="0" indent="0" algn="ctr">
              <a:buNone/>
              <a:defRPr>
                <a:solidFill>
                  <a:schemeClr val="tx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p>
        </p:txBody>
      </p:sp>
      <p:sp>
        <p:nvSpPr>
          <p:cNvPr id="5" name="Espace réservé de la date 3"/>
          <p:cNvSpPr>
            <a:spLocks noGrp="1"/>
          </p:cNvSpPr>
          <p:nvPr>
            <p:ph type="dt" sz="half" idx="10"/>
          </p:nvPr>
        </p:nvSpPr>
        <p:spPr/>
        <p:txBody>
          <a:bodyPr/>
          <a:lstStyle>
            <a:lvl1pPr>
              <a:defRPr/>
            </a:lvl1pPr>
          </a:lstStyle>
          <a:p>
            <a:pPr>
              <a:defRPr/>
            </a:pPr>
            <a:fld id="{61193550-8E27-4025-8F9B-8B28724BA11E}" type="datetime1">
              <a:rPr lang="fr-FR"/>
              <a:pPr>
                <a:defRPr/>
              </a:pPr>
              <a:t>03/12/2018</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DE5FB2F8-7F67-430E-AFC2-51BFA385891B}" type="slidenum">
              <a:rPr lang="fr-FR"/>
              <a:pPr>
                <a:defRPr/>
              </a:pPr>
              <a:t>‹N°›</a:t>
            </a:fld>
            <a:endParaRPr lang="fr-FR"/>
          </a:p>
        </p:txBody>
      </p:sp>
    </p:spTree>
    <p:extLst>
      <p:ext uri="{BB962C8B-B14F-4D97-AF65-F5344CB8AC3E}">
        <p14:creationId xmlns:p14="http://schemas.microsoft.com/office/powerpoint/2010/main" val="40397725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apositive Contenu 3 Meca Electro">
    <p:spTree>
      <p:nvGrpSpPr>
        <p:cNvPr id="1" name=""/>
        <p:cNvGrpSpPr/>
        <p:nvPr/>
      </p:nvGrpSpPr>
      <p:grpSpPr>
        <a:xfrm>
          <a:off x="0" y="0"/>
          <a:ext cx="0" cy="0"/>
          <a:chOff x="0" y="0"/>
          <a:chExt cx="0" cy="0"/>
        </a:xfrm>
      </p:grpSpPr>
      <p:pic>
        <p:nvPicPr>
          <p:cNvPr id="5" name="Imag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62750" y="0"/>
            <a:ext cx="2390775"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Espace réservé du contenu 2"/>
          <p:cNvSpPr>
            <a:spLocks noGrp="1"/>
          </p:cNvSpPr>
          <p:nvPr>
            <p:ph idx="1"/>
          </p:nvPr>
        </p:nvSpPr>
        <p:spPr>
          <a:xfrm>
            <a:off x="251520" y="1268760"/>
            <a:ext cx="8640960" cy="2304256"/>
          </a:xfrm>
          <a:prstGeom prst="rect">
            <a:avLst/>
          </a:prstGeom>
        </p:spPr>
        <p:txBody>
          <a:bodyPr lIns="80155" tIns="40078" rIns="80155" bIns="40078"/>
          <a:lstStyle>
            <a:lvl1pPr marL="341313" indent="-341313">
              <a:buFontTx/>
              <a:buBlip>
                <a:blip r:embed="rId3"/>
              </a:buBlip>
              <a:defRPr sz="2000">
                <a:solidFill>
                  <a:schemeClr val="tx1"/>
                </a:solidFill>
                <a:latin typeface="Arial"/>
                <a:cs typeface="Arial"/>
              </a:defRPr>
            </a:lvl1pPr>
            <a:lvl2pPr>
              <a:defRPr sz="1800">
                <a:solidFill>
                  <a:schemeClr val="tx1"/>
                </a:solidFill>
                <a:latin typeface="Arial"/>
                <a:cs typeface="Arial"/>
              </a:defRPr>
            </a:lvl2pPr>
            <a:lvl3pPr>
              <a:defRPr sz="1400">
                <a:solidFill>
                  <a:schemeClr val="tx1"/>
                </a:solidFill>
                <a:latin typeface="Arial"/>
                <a:cs typeface="Arial"/>
              </a:defRPr>
            </a:lvl3pPr>
            <a:lvl4pPr>
              <a:buFontTx/>
              <a:buNone/>
              <a:defRPr sz="1100">
                <a:solidFill>
                  <a:schemeClr val="tx1"/>
                </a:solidFill>
                <a:latin typeface="Arial"/>
                <a:cs typeface="Arial"/>
              </a:defRPr>
            </a:lvl4pPr>
            <a:lvl5pPr>
              <a:buFontTx/>
              <a:buNone/>
              <a:defRPr sz="1000">
                <a:solidFill>
                  <a:schemeClr val="tx1"/>
                </a:solidFill>
                <a:latin typeface="Arial"/>
                <a:cs typeface="Arial"/>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8" name="Espace réservé du contenu 2"/>
          <p:cNvSpPr>
            <a:spLocks noGrp="1"/>
          </p:cNvSpPr>
          <p:nvPr>
            <p:ph idx="13"/>
          </p:nvPr>
        </p:nvSpPr>
        <p:spPr>
          <a:xfrm>
            <a:off x="251520" y="3789040"/>
            <a:ext cx="8640960" cy="2520281"/>
          </a:xfrm>
          <a:prstGeom prst="rect">
            <a:avLst/>
          </a:prstGeom>
        </p:spPr>
        <p:txBody>
          <a:bodyPr lIns="80155" tIns="40078" rIns="80155" bIns="40078"/>
          <a:lstStyle>
            <a:lvl1pPr marL="341313" indent="-341313">
              <a:buFontTx/>
              <a:buBlip>
                <a:blip r:embed="rId3"/>
              </a:buBlip>
              <a:defRPr sz="2000">
                <a:solidFill>
                  <a:schemeClr val="tx1"/>
                </a:solidFill>
                <a:latin typeface="Arial"/>
                <a:cs typeface="Arial"/>
              </a:defRPr>
            </a:lvl1pPr>
            <a:lvl2pPr>
              <a:defRPr sz="1800">
                <a:solidFill>
                  <a:schemeClr val="tx1"/>
                </a:solidFill>
                <a:latin typeface="Arial"/>
                <a:cs typeface="Arial"/>
              </a:defRPr>
            </a:lvl2pPr>
            <a:lvl3pPr>
              <a:defRPr sz="1400">
                <a:solidFill>
                  <a:schemeClr val="tx1"/>
                </a:solidFill>
                <a:latin typeface="Arial"/>
                <a:cs typeface="Arial"/>
              </a:defRPr>
            </a:lvl3pPr>
            <a:lvl4pPr>
              <a:buFontTx/>
              <a:buNone/>
              <a:defRPr sz="1100">
                <a:solidFill>
                  <a:schemeClr val="tx1"/>
                </a:solidFill>
                <a:latin typeface="Arial"/>
                <a:cs typeface="Arial"/>
              </a:defRPr>
            </a:lvl4pPr>
            <a:lvl5pPr>
              <a:buFontTx/>
              <a:buNone/>
              <a:defRPr sz="1000">
                <a:solidFill>
                  <a:schemeClr val="tx1"/>
                </a:solidFill>
                <a:latin typeface="Arial"/>
                <a:cs typeface="Arial"/>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0" name="Titre 1"/>
          <p:cNvSpPr>
            <a:spLocks noGrp="1"/>
          </p:cNvSpPr>
          <p:nvPr>
            <p:ph type="title"/>
          </p:nvPr>
        </p:nvSpPr>
        <p:spPr>
          <a:xfrm>
            <a:off x="251521" y="260648"/>
            <a:ext cx="6480720" cy="864096"/>
          </a:xfrm>
          <a:prstGeom prst="rect">
            <a:avLst/>
          </a:prstGeom>
        </p:spPr>
        <p:txBody>
          <a:bodyPr lIns="80155" tIns="40078" rIns="80155" bIns="40078" anchor="ctr">
            <a:noAutofit/>
          </a:bodyPr>
          <a:lstStyle>
            <a:lvl1pPr algn="l">
              <a:defRPr sz="2800">
                <a:solidFill>
                  <a:schemeClr val="tx1"/>
                </a:solidFill>
                <a:latin typeface="Arial"/>
                <a:cs typeface="Arial"/>
              </a:defRPr>
            </a:lvl1pPr>
          </a:lstStyle>
          <a:p>
            <a:r>
              <a:rPr lang="fr-FR"/>
              <a:t>Modifiez le style du titre</a:t>
            </a:r>
            <a:endParaRPr lang="fr-FR" dirty="0"/>
          </a:p>
        </p:txBody>
      </p:sp>
      <p:sp>
        <p:nvSpPr>
          <p:cNvPr id="6" name="Espace réservé de la date 3"/>
          <p:cNvSpPr>
            <a:spLocks noGrp="1"/>
          </p:cNvSpPr>
          <p:nvPr>
            <p:ph type="dt" sz="half" idx="14"/>
          </p:nvPr>
        </p:nvSpPr>
        <p:spPr/>
        <p:txBody>
          <a:bodyPr/>
          <a:lstStyle>
            <a:lvl1pPr>
              <a:defRPr/>
            </a:lvl1pPr>
          </a:lstStyle>
          <a:p>
            <a:pPr>
              <a:defRPr/>
            </a:pPr>
            <a:fld id="{A5BED394-57CB-4E7D-A7C9-EE37122C9FA4}" type="datetime1">
              <a:rPr lang="fr-FR"/>
              <a:pPr>
                <a:defRPr/>
              </a:pPr>
              <a:t>03/12/2018</a:t>
            </a:fld>
            <a:endParaRPr lang="fr-FR"/>
          </a:p>
        </p:txBody>
      </p:sp>
      <p:sp>
        <p:nvSpPr>
          <p:cNvPr id="7" name="Espace réservé du pied de page 4"/>
          <p:cNvSpPr>
            <a:spLocks noGrp="1"/>
          </p:cNvSpPr>
          <p:nvPr>
            <p:ph type="ftr" sz="quarter" idx="15"/>
          </p:nvPr>
        </p:nvSpPr>
        <p:spPr/>
        <p:txBody>
          <a:bodyPr/>
          <a:lstStyle>
            <a:lvl1pPr>
              <a:defRPr/>
            </a:lvl1pPr>
          </a:lstStyle>
          <a:p>
            <a:pPr>
              <a:defRPr/>
            </a:pPr>
            <a:endParaRPr lang="fr-FR"/>
          </a:p>
        </p:txBody>
      </p:sp>
      <p:sp>
        <p:nvSpPr>
          <p:cNvPr id="9" name="Espace réservé du numéro de diapositive 5"/>
          <p:cNvSpPr>
            <a:spLocks noGrp="1"/>
          </p:cNvSpPr>
          <p:nvPr>
            <p:ph type="sldNum" sz="quarter" idx="16"/>
          </p:nvPr>
        </p:nvSpPr>
        <p:spPr/>
        <p:txBody>
          <a:bodyPr/>
          <a:lstStyle>
            <a:lvl1pPr>
              <a:defRPr/>
            </a:lvl1pPr>
          </a:lstStyle>
          <a:p>
            <a:pPr>
              <a:defRPr/>
            </a:pPr>
            <a:fld id="{2AA0DE98-E8D2-41A0-B9FD-748A86C79909}" type="slidenum">
              <a:rPr lang="fr-FR"/>
              <a:pPr>
                <a:defRPr/>
              </a:pPr>
              <a:t>‹N°›</a:t>
            </a:fld>
            <a:endParaRPr lang="fr-FR"/>
          </a:p>
        </p:txBody>
      </p:sp>
    </p:spTree>
    <p:extLst>
      <p:ext uri="{BB962C8B-B14F-4D97-AF65-F5344CB8AC3E}">
        <p14:creationId xmlns:p14="http://schemas.microsoft.com/office/powerpoint/2010/main" val="25017622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iapositive Contenu 3 Chimie Bio">
    <p:spTree>
      <p:nvGrpSpPr>
        <p:cNvPr id="1" name=""/>
        <p:cNvGrpSpPr/>
        <p:nvPr/>
      </p:nvGrpSpPr>
      <p:grpSpPr>
        <a:xfrm>
          <a:off x="0" y="0"/>
          <a:ext cx="0" cy="0"/>
          <a:chOff x="0" y="0"/>
          <a:chExt cx="0" cy="0"/>
        </a:xfrm>
      </p:grpSpPr>
      <p:pic>
        <p:nvPicPr>
          <p:cNvPr id="5" name="Imag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788150" y="0"/>
            <a:ext cx="2373313"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Espace réservé du contenu 2"/>
          <p:cNvSpPr>
            <a:spLocks noGrp="1"/>
          </p:cNvSpPr>
          <p:nvPr>
            <p:ph idx="1"/>
          </p:nvPr>
        </p:nvSpPr>
        <p:spPr>
          <a:xfrm>
            <a:off x="251520" y="1268760"/>
            <a:ext cx="8640960" cy="2304256"/>
          </a:xfrm>
          <a:prstGeom prst="rect">
            <a:avLst/>
          </a:prstGeom>
        </p:spPr>
        <p:txBody>
          <a:bodyPr lIns="80155" tIns="40078" rIns="80155" bIns="40078"/>
          <a:lstStyle>
            <a:lvl1pPr marL="341313" indent="-341313">
              <a:buFontTx/>
              <a:buBlip>
                <a:blip r:embed="rId3"/>
              </a:buBlip>
              <a:defRPr sz="2000">
                <a:solidFill>
                  <a:schemeClr val="tx1"/>
                </a:solidFill>
                <a:latin typeface="Arial"/>
                <a:cs typeface="Arial"/>
              </a:defRPr>
            </a:lvl1pPr>
            <a:lvl2pPr>
              <a:defRPr sz="1800">
                <a:solidFill>
                  <a:schemeClr val="tx1"/>
                </a:solidFill>
                <a:latin typeface="Arial"/>
                <a:cs typeface="Arial"/>
              </a:defRPr>
            </a:lvl2pPr>
            <a:lvl3pPr>
              <a:defRPr sz="1400">
                <a:solidFill>
                  <a:schemeClr val="tx1"/>
                </a:solidFill>
                <a:latin typeface="Arial"/>
                <a:cs typeface="Arial"/>
              </a:defRPr>
            </a:lvl3pPr>
            <a:lvl4pPr>
              <a:buFontTx/>
              <a:buNone/>
              <a:defRPr sz="1100">
                <a:solidFill>
                  <a:schemeClr val="tx1"/>
                </a:solidFill>
                <a:latin typeface="Arial"/>
                <a:cs typeface="Arial"/>
              </a:defRPr>
            </a:lvl4pPr>
            <a:lvl5pPr>
              <a:buFontTx/>
              <a:buNone/>
              <a:defRPr sz="1000">
                <a:solidFill>
                  <a:schemeClr val="tx1"/>
                </a:solidFill>
                <a:latin typeface="Arial"/>
                <a:cs typeface="Arial"/>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8" name="Espace réservé du contenu 2"/>
          <p:cNvSpPr>
            <a:spLocks noGrp="1"/>
          </p:cNvSpPr>
          <p:nvPr>
            <p:ph idx="13"/>
          </p:nvPr>
        </p:nvSpPr>
        <p:spPr>
          <a:xfrm>
            <a:off x="251520" y="3789040"/>
            <a:ext cx="8640960" cy="2520281"/>
          </a:xfrm>
          <a:prstGeom prst="rect">
            <a:avLst/>
          </a:prstGeom>
        </p:spPr>
        <p:txBody>
          <a:bodyPr lIns="80155" tIns="40078" rIns="80155" bIns="40078"/>
          <a:lstStyle>
            <a:lvl1pPr marL="341313" indent="-341313">
              <a:buFontTx/>
              <a:buBlip>
                <a:blip r:embed="rId3"/>
              </a:buBlip>
              <a:defRPr sz="2000">
                <a:solidFill>
                  <a:schemeClr val="tx1"/>
                </a:solidFill>
                <a:latin typeface="Arial"/>
                <a:cs typeface="Arial"/>
              </a:defRPr>
            </a:lvl1pPr>
            <a:lvl2pPr>
              <a:defRPr sz="1800">
                <a:solidFill>
                  <a:schemeClr val="tx1"/>
                </a:solidFill>
                <a:latin typeface="Arial"/>
                <a:cs typeface="Arial"/>
              </a:defRPr>
            </a:lvl2pPr>
            <a:lvl3pPr>
              <a:defRPr sz="1400">
                <a:solidFill>
                  <a:schemeClr val="tx1"/>
                </a:solidFill>
                <a:latin typeface="Arial"/>
                <a:cs typeface="Arial"/>
              </a:defRPr>
            </a:lvl3pPr>
            <a:lvl4pPr>
              <a:buFontTx/>
              <a:buNone/>
              <a:defRPr sz="1100">
                <a:solidFill>
                  <a:schemeClr val="tx1"/>
                </a:solidFill>
                <a:latin typeface="Arial"/>
                <a:cs typeface="Arial"/>
              </a:defRPr>
            </a:lvl4pPr>
            <a:lvl5pPr>
              <a:buFontTx/>
              <a:buNone/>
              <a:defRPr sz="1000">
                <a:solidFill>
                  <a:schemeClr val="tx1"/>
                </a:solidFill>
                <a:latin typeface="Arial"/>
                <a:cs typeface="Arial"/>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0" name="Titre 1"/>
          <p:cNvSpPr>
            <a:spLocks noGrp="1"/>
          </p:cNvSpPr>
          <p:nvPr>
            <p:ph type="title"/>
          </p:nvPr>
        </p:nvSpPr>
        <p:spPr>
          <a:xfrm>
            <a:off x="251521" y="260648"/>
            <a:ext cx="6480720" cy="864096"/>
          </a:xfrm>
          <a:prstGeom prst="rect">
            <a:avLst/>
          </a:prstGeom>
        </p:spPr>
        <p:txBody>
          <a:bodyPr lIns="80155" tIns="40078" rIns="80155" bIns="40078" anchor="ctr">
            <a:noAutofit/>
          </a:bodyPr>
          <a:lstStyle>
            <a:lvl1pPr algn="l">
              <a:defRPr sz="2800">
                <a:solidFill>
                  <a:schemeClr val="tx1"/>
                </a:solidFill>
                <a:latin typeface="Arial"/>
                <a:cs typeface="Arial"/>
              </a:defRPr>
            </a:lvl1pPr>
          </a:lstStyle>
          <a:p>
            <a:r>
              <a:rPr lang="fr-FR"/>
              <a:t>Modifiez le style du titre</a:t>
            </a:r>
            <a:endParaRPr lang="fr-FR" dirty="0"/>
          </a:p>
        </p:txBody>
      </p:sp>
      <p:sp>
        <p:nvSpPr>
          <p:cNvPr id="6" name="Espace réservé de la date 3"/>
          <p:cNvSpPr>
            <a:spLocks noGrp="1"/>
          </p:cNvSpPr>
          <p:nvPr>
            <p:ph type="dt" sz="half" idx="14"/>
          </p:nvPr>
        </p:nvSpPr>
        <p:spPr/>
        <p:txBody>
          <a:bodyPr/>
          <a:lstStyle>
            <a:lvl1pPr>
              <a:defRPr/>
            </a:lvl1pPr>
          </a:lstStyle>
          <a:p>
            <a:pPr>
              <a:defRPr/>
            </a:pPr>
            <a:fld id="{2C4484AF-AE87-4966-85FF-011D8618F9EE}" type="datetime1">
              <a:rPr lang="fr-FR"/>
              <a:pPr>
                <a:defRPr/>
              </a:pPr>
              <a:t>03/12/2018</a:t>
            </a:fld>
            <a:endParaRPr lang="fr-FR"/>
          </a:p>
        </p:txBody>
      </p:sp>
      <p:sp>
        <p:nvSpPr>
          <p:cNvPr id="7" name="Espace réservé du pied de page 4"/>
          <p:cNvSpPr>
            <a:spLocks noGrp="1"/>
          </p:cNvSpPr>
          <p:nvPr>
            <p:ph type="ftr" sz="quarter" idx="15"/>
          </p:nvPr>
        </p:nvSpPr>
        <p:spPr/>
        <p:txBody>
          <a:bodyPr/>
          <a:lstStyle>
            <a:lvl1pPr>
              <a:defRPr/>
            </a:lvl1pPr>
          </a:lstStyle>
          <a:p>
            <a:pPr>
              <a:defRPr/>
            </a:pPr>
            <a:endParaRPr lang="fr-FR"/>
          </a:p>
        </p:txBody>
      </p:sp>
      <p:sp>
        <p:nvSpPr>
          <p:cNvPr id="9" name="Espace réservé du numéro de diapositive 5"/>
          <p:cNvSpPr>
            <a:spLocks noGrp="1"/>
          </p:cNvSpPr>
          <p:nvPr>
            <p:ph type="sldNum" sz="quarter" idx="16"/>
          </p:nvPr>
        </p:nvSpPr>
        <p:spPr/>
        <p:txBody>
          <a:bodyPr/>
          <a:lstStyle>
            <a:lvl1pPr>
              <a:defRPr/>
            </a:lvl1pPr>
          </a:lstStyle>
          <a:p>
            <a:pPr>
              <a:defRPr/>
            </a:pPr>
            <a:fld id="{239EB198-87A1-4AA0-9002-D0038A49DAB6}" type="slidenum">
              <a:rPr lang="fr-FR"/>
              <a:pPr>
                <a:defRPr/>
              </a:pPr>
              <a:t>‹N°›</a:t>
            </a:fld>
            <a:endParaRPr lang="fr-FR"/>
          </a:p>
        </p:txBody>
      </p:sp>
    </p:spTree>
    <p:extLst>
      <p:ext uri="{BB962C8B-B14F-4D97-AF65-F5344CB8AC3E}">
        <p14:creationId xmlns:p14="http://schemas.microsoft.com/office/powerpoint/2010/main" val="17653318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iapositive Contenu 3 Marques D&amp;M">
    <p:spTree>
      <p:nvGrpSpPr>
        <p:cNvPr id="1" name=""/>
        <p:cNvGrpSpPr/>
        <p:nvPr/>
      </p:nvGrpSpPr>
      <p:grpSpPr>
        <a:xfrm>
          <a:off x="0" y="0"/>
          <a:ext cx="0" cy="0"/>
          <a:chOff x="0" y="0"/>
          <a:chExt cx="0" cy="0"/>
        </a:xfrm>
      </p:grpSpPr>
      <p:pic>
        <p:nvPicPr>
          <p:cNvPr id="5" name="Imag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807200" y="0"/>
            <a:ext cx="2373313"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Espace réservé du contenu 2"/>
          <p:cNvSpPr>
            <a:spLocks noGrp="1"/>
          </p:cNvSpPr>
          <p:nvPr>
            <p:ph idx="1"/>
          </p:nvPr>
        </p:nvSpPr>
        <p:spPr>
          <a:xfrm>
            <a:off x="251520" y="1268760"/>
            <a:ext cx="8640960" cy="2304256"/>
          </a:xfrm>
          <a:prstGeom prst="rect">
            <a:avLst/>
          </a:prstGeom>
        </p:spPr>
        <p:txBody>
          <a:bodyPr lIns="80155" tIns="40078" rIns="80155" bIns="40078"/>
          <a:lstStyle>
            <a:lvl1pPr marL="341313" indent="-341313">
              <a:buFontTx/>
              <a:buBlip>
                <a:blip r:embed="rId3"/>
              </a:buBlip>
              <a:defRPr sz="2000">
                <a:solidFill>
                  <a:schemeClr val="tx1"/>
                </a:solidFill>
                <a:latin typeface="Arial"/>
                <a:cs typeface="Arial"/>
              </a:defRPr>
            </a:lvl1pPr>
            <a:lvl2pPr>
              <a:defRPr sz="1800">
                <a:solidFill>
                  <a:schemeClr val="tx1"/>
                </a:solidFill>
                <a:latin typeface="Arial"/>
                <a:cs typeface="Arial"/>
              </a:defRPr>
            </a:lvl2pPr>
            <a:lvl3pPr>
              <a:defRPr sz="1400">
                <a:solidFill>
                  <a:schemeClr val="tx1"/>
                </a:solidFill>
                <a:latin typeface="Arial"/>
                <a:cs typeface="Arial"/>
              </a:defRPr>
            </a:lvl3pPr>
            <a:lvl4pPr>
              <a:buFontTx/>
              <a:buNone/>
              <a:defRPr sz="1100">
                <a:solidFill>
                  <a:schemeClr val="tx1"/>
                </a:solidFill>
                <a:latin typeface="Arial"/>
                <a:cs typeface="Arial"/>
              </a:defRPr>
            </a:lvl4pPr>
            <a:lvl5pPr>
              <a:buFontTx/>
              <a:buNone/>
              <a:defRPr sz="1000">
                <a:solidFill>
                  <a:schemeClr val="tx1"/>
                </a:solidFill>
                <a:latin typeface="Arial"/>
                <a:cs typeface="Arial"/>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8" name="Espace réservé du contenu 2"/>
          <p:cNvSpPr>
            <a:spLocks noGrp="1"/>
          </p:cNvSpPr>
          <p:nvPr>
            <p:ph idx="13"/>
          </p:nvPr>
        </p:nvSpPr>
        <p:spPr>
          <a:xfrm>
            <a:off x="251520" y="3789040"/>
            <a:ext cx="8640960" cy="2520281"/>
          </a:xfrm>
          <a:prstGeom prst="rect">
            <a:avLst/>
          </a:prstGeom>
        </p:spPr>
        <p:txBody>
          <a:bodyPr lIns="80155" tIns="40078" rIns="80155" bIns="40078"/>
          <a:lstStyle>
            <a:lvl1pPr marL="341313" indent="-341313">
              <a:buFontTx/>
              <a:buBlip>
                <a:blip r:embed="rId3"/>
              </a:buBlip>
              <a:defRPr sz="2000">
                <a:solidFill>
                  <a:schemeClr val="tx1"/>
                </a:solidFill>
                <a:latin typeface="Arial"/>
                <a:cs typeface="Arial"/>
              </a:defRPr>
            </a:lvl1pPr>
            <a:lvl2pPr>
              <a:defRPr sz="1800">
                <a:solidFill>
                  <a:schemeClr val="tx1"/>
                </a:solidFill>
                <a:latin typeface="Arial"/>
                <a:cs typeface="Arial"/>
              </a:defRPr>
            </a:lvl2pPr>
            <a:lvl3pPr>
              <a:defRPr sz="1400">
                <a:solidFill>
                  <a:schemeClr val="tx1"/>
                </a:solidFill>
                <a:latin typeface="Arial"/>
                <a:cs typeface="Arial"/>
              </a:defRPr>
            </a:lvl3pPr>
            <a:lvl4pPr>
              <a:buFontTx/>
              <a:buNone/>
              <a:defRPr sz="1100">
                <a:solidFill>
                  <a:schemeClr val="tx1"/>
                </a:solidFill>
                <a:latin typeface="Arial"/>
                <a:cs typeface="Arial"/>
              </a:defRPr>
            </a:lvl4pPr>
            <a:lvl5pPr>
              <a:buFontTx/>
              <a:buNone/>
              <a:defRPr sz="1000">
                <a:solidFill>
                  <a:schemeClr val="tx1"/>
                </a:solidFill>
                <a:latin typeface="Arial"/>
                <a:cs typeface="Arial"/>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0" name="Titre 1"/>
          <p:cNvSpPr>
            <a:spLocks noGrp="1"/>
          </p:cNvSpPr>
          <p:nvPr>
            <p:ph type="title"/>
          </p:nvPr>
        </p:nvSpPr>
        <p:spPr>
          <a:xfrm>
            <a:off x="251521" y="260648"/>
            <a:ext cx="6480720" cy="864096"/>
          </a:xfrm>
          <a:prstGeom prst="rect">
            <a:avLst/>
          </a:prstGeom>
        </p:spPr>
        <p:txBody>
          <a:bodyPr lIns="80155" tIns="40078" rIns="80155" bIns="40078" anchor="ctr">
            <a:noAutofit/>
          </a:bodyPr>
          <a:lstStyle>
            <a:lvl1pPr algn="l">
              <a:defRPr sz="2800">
                <a:solidFill>
                  <a:schemeClr val="tx1"/>
                </a:solidFill>
                <a:latin typeface="Arial"/>
                <a:cs typeface="Arial"/>
              </a:defRPr>
            </a:lvl1pPr>
          </a:lstStyle>
          <a:p>
            <a:r>
              <a:rPr lang="fr-FR"/>
              <a:t>Modifiez le style du titre</a:t>
            </a:r>
            <a:endParaRPr lang="fr-FR" dirty="0"/>
          </a:p>
        </p:txBody>
      </p:sp>
      <p:sp>
        <p:nvSpPr>
          <p:cNvPr id="6" name="Espace réservé de la date 3"/>
          <p:cNvSpPr>
            <a:spLocks noGrp="1"/>
          </p:cNvSpPr>
          <p:nvPr>
            <p:ph type="dt" sz="half" idx="14"/>
          </p:nvPr>
        </p:nvSpPr>
        <p:spPr/>
        <p:txBody>
          <a:bodyPr/>
          <a:lstStyle>
            <a:lvl1pPr>
              <a:defRPr/>
            </a:lvl1pPr>
          </a:lstStyle>
          <a:p>
            <a:pPr>
              <a:defRPr/>
            </a:pPr>
            <a:fld id="{158AF71B-16D0-4F24-9D67-F2BC40FFAC11}" type="datetime1">
              <a:rPr lang="fr-FR"/>
              <a:pPr>
                <a:defRPr/>
              </a:pPr>
              <a:t>03/12/2018</a:t>
            </a:fld>
            <a:endParaRPr lang="fr-FR"/>
          </a:p>
        </p:txBody>
      </p:sp>
      <p:sp>
        <p:nvSpPr>
          <p:cNvPr id="7" name="Espace réservé du pied de page 4"/>
          <p:cNvSpPr>
            <a:spLocks noGrp="1"/>
          </p:cNvSpPr>
          <p:nvPr>
            <p:ph type="ftr" sz="quarter" idx="15"/>
          </p:nvPr>
        </p:nvSpPr>
        <p:spPr/>
        <p:txBody>
          <a:bodyPr/>
          <a:lstStyle>
            <a:lvl1pPr>
              <a:defRPr/>
            </a:lvl1pPr>
          </a:lstStyle>
          <a:p>
            <a:pPr>
              <a:defRPr/>
            </a:pPr>
            <a:endParaRPr lang="fr-FR"/>
          </a:p>
        </p:txBody>
      </p:sp>
      <p:sp>
        <p:nvSpPr>
          <p:cNvPr id="9" name="Espace réservé du numéro de diapositive 5"/>
          <p:cNvSpPr>
            <a:spLocks noGrp="1"/>
          </p:cNvSpPr>
          <p:nvPr>
            <p:ph type="sldNum" sz="quarter" idx="16"/>
          </p:nvPr>
        </p:nvSpPr>
        <p:spPr/>
        <p:txBody>
          <a:bodyPr/>
          <a:lstStyle>
            <a:lvl1pPr>
              <a:defRPr/>
            </a:lvl1pPr>
          </a:lstStyle>
          <a:p>
            <a:pPr>
              <a:defRPr/>
            </a:pPr>
            <a:fld id="{70B8B1A1-3B10-4790-9620-8F97E187508B}" type="slidenum">
              <a:rPr lang="fr-FR"/>
              <a:pPr>
                <a:defRPr/>
              </a:pPr>
              <a:t>‹N°›</a:t>
            </a:fld>
            <a:endParaRPr lang="fr-FR"/>
          </a:p>
        </p:txBody>
      </p:sp>
    </p:spTree>
    <p:extLst>
      <p:ext uri="{BB962C8B-B14F-4D97-AF65-F5344CB8AC3E}">
        <p14:creationId xmlns:p14="http://schemas.microsoft.com/office/powerpoint/2010/main" val="23537242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Diapositive Contenu 3 Recherches">
    <p:spTree>
      <p:nvGrpSpPr>
        <p:cNvPr id="1" name=""/>
        <p:cNvGrpSpPr/>
        <p:nvPr/>
      </p:nvGrpSpPr>
      <p:grpSpPr>
        <a:xfrm>
          <a:off x="0" y="0"/>
          <a:ext cx="0" cy="0"/>
          <a:chOff x="0" y="0"/>
          <a:chExt cx="0" cy="0"/>
        </a:xfrm>
      </p:grpSpPr>
      <p:pic>
        <p:nvPicPr>
          <p:cNvPr id="5" name="Image 7"/>
          <p:cNvPicPr>
            <a:picLocks noChangeAspect="1"/>
          </p:cNvPicPr>
          <p:nvPr userDrawn="1"/>
        </p:nvPicPr>
        <p:blipFill>
          <a:blip r:embed="rId2">
            <a:extLst>
              <a:ext uri="{28A0092B-C50C-407E-A947-70E740481C1C}">
                <a14:useLocalDpi xmlns:a14="http://schemas.microsoft.com/office/drawing/2010/main" val="0"/>
              </a:ext>
            </a:extLst>
          </a:blip>
          <a:srcRect l="-1370" r="15331"/>
          <a:stretch>
            <a:fillRect/>
          </a:stretch>
        </p:blipFill>
        <p:spPr bwMode="auto">
          <a:xfrm>
            <a:off x="6781800" y="0"/>
            <a:ext cx="2376488" cy="111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Espace réservé du contenu 2"/>
          <p:cNvSpPr>
            <a:spLocks noGrp="1"/>
          </p:cNvSpPr>
          <p:nvPr>
            <p:ph idx="1"/>
          </p:nvPr>
        </p:nvSpPr>
        <p:spPr>
          <a:xfrm>
            <a:off x="251520" y="1268760"/>
            <a:ext cx="8640960" cy="2304256"/>
          </a:xfrm>
          <a:prstGeom prst="rect">
            <a:avLst/>
          </a:prstGeom>
        </p:spPr>
        <p:txBody>
          <a:bodyPr lIns="80155" tIns="40078" rIns="80155" bIns="40078"/>
          <a:lstStyle>
            <a:lvl1pPr marL="341313" indent="-341313">
              <a:buFontTx/>
              <a:buBlip>
                <a:blip r:embed="rId3"/>
              </a:buBlip>
              <a:defRPr sz="2000">
                <a:solidFill>
                  <a:schemeClr val="tx1"/>
                </a:solidFill>
                <a:latin typeface="Arial"/>
                <a:cs typeface="Arial"/>
              </a:defRPr>
            </a:lvl1pPr>
            <a:lvl2pPr>
              <a:defRPr sz="1800">
                <a:solidFill>
                  <a:schemeClr val="tx1"/>
                </a:solidFill>
                <a:latin typeface="Arial"/>
                <a:cs typeface="Arial"/>
              </a:defRPr>
            </a:lvl2pPr>
            <a:lvl3pPr>
              <a:defRPr sz="1400">
                <a:solidFill>
                  <a:schemeClr val="tx1"/>
                </a:solidFill>
                <a:latin typeface="Arial"/>
                <a:cs typeface="Arial"/>
              </a:defRPr>
            </a:lvl3pPr>
            <a:lvl4pPr>
              <a:buFontTx/>
              <a:buNone/>
              <a:defRPr sz="1100">
                <a:solidFill>
                  <a:schemeClr val="tx1"/>
                </a:solidFill>
                <a:latin typeface="Arial"/>
                <a:cs typeface="Arial"/>
              </a:defRPr>
            </a:lvl4pPr>
            <a:lvl5pPr>
              <a:buFontTx/>
              <a:buNone/>
              <a:defRPr sz="1000">
                <a:solidFill>
                  <a:schemeClr val="tx1"/>
                </a:solidFill>
                <a:latin typeface="Arial"/>
                <a:cs typeface="Arial"/>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8" name="Espace réservé du contenu 2"/>
          <p:cNvSpPr>
            <a:spLocks noGrp="1"/>
          </p:cNvSpPr>
          <p:nvPr>
            <p:ph idx="13"/>
          </p:nvPr>
        </p:nvSpPr>
        <p:spPr>
          <a:xfrm>
            <a:off x="251520" y="3789040"/>
            <a:ext cx="8640960" cy="2520281"/>
          </a:xfrm>
          <a:prstGeom prst="rect">
            <a:avLst/>
          </a:prstGeom>
        </p:spPr>
        <p:txBody>
          <a:bodyPr lIns="80155" tIns="40078" rIns="80155" bIns="40078"/>
          <a:lstStyle>
            <a:lvl1pPr marL="341313" indent="-341313">
              <a:buFontTx/>
              <a:buBlip>
                <a:blip r:embed="rId3"/>
              </a:buBlip>
              <a:defRPr sz="2000">
                <a:solidFill>
                  <a:schemeClr val="tx1"/>
                </a:solidFill>
                <a:latin typeface="Arial"/>
                <a:cs typeface="Arial"/>
              </a:defRPr>
            </a:lvl1pPr>
            <a:lvl2pPr>
              <a:defRPr sz="1800">
                <a:solidFill>
                  <a:schemeClr val="tx1"/>
                </a:solidFill>
                <a:latin typeface="Arial"/>
                <a:cs typeface="Arial"/>
              </a:defRPr>
            </a:lvl2pPr>
            <a:lvl3pPr>
              <a:defRPr sz="1400">
                <a:solidFill>
                  <a:schemeClr val="tx1"/>
                </a:solidFill>
                <a:latin typeface="Arial"/>
                <a:cs typeface="Arial"/>
              </a:defRPr>
            </a:lvl3pPr>
            <a:lvl4pPr>
              <a:buFontTx/>
              <a:buNone/>
              <a:defRPr sz="1100">
                <a:solidFill>
                  <a:schemeClr val="tx1"/>
                </a:solidFill>
                <a:latin typeface="Arial"/>
                <a:cs typeface="Arial"/>
              </a:defRPr>
            </a:lvl4pPr>
            <a:lvl5pPr>
              <a:buFontTx/>
              <a:buNone/>
              <a:defRPr sz="1000">
                <a:solidFill>
                  <a:schemeClr val="tx1"/>
                </a:solidFill>
                <a:latin typeface="Arial"/>
                <a:cs typeface="Arial"/>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0" name="Titre 1"/>
          <p:cNvSpPr>
            <a:spLocks noGrp="1"/>
          </p:cNvSpPr>
          <p:nvPr>
            <p:ph type="title"/>
          </p:nvPr>
        </p:nvSpPr>
        <p:spPr>
          <a:xfrm>
            <a:off x="251521" y="260648"/>
            <a:ext cx="6480720" cy="864096"/>
          </a:xfrm>
          <a:prstGeom prst="rect">
            <a:avLst/>
          </a:prstGeom>
        </p:spPr>
        <p:txBody>
          <a:bodyPr lIns="80155" tIns="40078" rIns="80155" bIns="40078" anchor="ctr">
            <a:noAutofit/>
          </a:bodyPr>
          <a:lstStyle>
            <a:lvl1pPr algn="l">
              <a:defRPr sz="2800">
                <a:solidFill>
                  <a:schemeClr val="tx1"/>
                </a:solidFill>
                <a:latin typeface="Arial"/>
                <a:cs typeface="Arial"/>
              </a:defRPr>
            </a:lvl1pPr>
          </a:lstStyle>
          <a:p>
            <a:r>
              <a:rPr lang="fr-FR"/>
              <a:t>Modifiez le style du titre</a:t>
            </a:r>
            <a:endParaRPr lang="fr-FR" dirty="0"/>
          </a:p>
        </p:txBody>
      </p:sp>
      <p:sp>
        <p:nvSpPr>
          <p:cNvPr id="6" name="Espace réservé de la date 3"/>
          <p:cNvSpPr>
            <a:spLocks noGrp="1"/>
          </p:cNvSpPr>
          <p:nvPr>
            <p:ph type="dt" sz="half" idx="14"/>
          </p:nvPr>
        </p:nvSpPr>
        <p:spPr/>
        <p:txBody>
          <a:bodyPr/>
          <a:lstStyle>
            <a:lvl1pPr>
              <a:defRPr/>
            </a:lvl1pPr>
          </a:lstStyle>
          <a:p>
            <a:pPr>
              <a:defRPr/>
            </a:pPr>
            <a:fld id="{E6C0DD6B-77E0-41B7-8DB4-5E4EE25B38CB}" type="datetime1">
              <a:rPr lang="fr-FR"/>
              <a:pPr>
                <a:defRPr/>
              </a:pPr>
              <a:t>03/12/2018</a:t>
            </a:fld>
            <a:endParaRPr lang="fr-FR"/>
          </a:p>
        </p:txBody>
      </p:sp>
      <p:sp>
        <p:nvSpPr>
          <p:cNvPr id="7" name="Espace réservé du pied de page 4"/>
          <p:cNvSpPr>
            <a:spLocks noGrp="1"/>
          </p:cNvSpPr>
          <p:nvPr>
            <p:ph type="ftr" sz="quarter" idx="15"/>
          </p:nvPr>
        </p:nvSpPr>
        <p:spPr/>
        <p:txBody>
          <a:bodyPr/>
          <a:lstStyle>
            <a:lvl1pPr>
              <a:defRPr/>
            </a:lvl1pPr>
          </a:lstStyle>
          <a:p>
            <a:pPr>
              <a:defRPr/>
            </a:pPr>
            <a:endParaRPr lang="fr-FR"/>
          </a:p>
        </p:txBody>
      </p:sp>
      <p:sp>
        <p:nvSpPr>
          <p:cNvPr id="9" name="Espace réservé du numéro de diapositive 5"/>
          <p:cNvSpPr>
            <a:spLocks noGrp="1"/>
          </p:cNvSpPr>
          <p:nvPr>
            <p:ph type="sldNum" sz="quarter" idx="16"/>
          </p:nvPr>
        </p:nvSpPr>
        <p:spPr/>
        <p:txBody>
          <a:bodyPr/>
          <a:lstStyle>
            <a:lvl1pPr>
              <a:defRPr/>
            </a:lvl1pPr>
          </a:lstStyle>
          <a:p>
            <a:pPr>
              <a:defRPr/>
            </a:pPr>
            <a:fld id="{4BA2E6CF-BB79-4DAF-92A4-D818705D6E2F}" type="slidenum">
              <a:rPr lang="fr-FR"/>
              <a:pPr>
                <a:defRPr/>
              </a:pPr>
              <a:t>‹N°›</a:t>
            </a:fld>
            <a:endParaRPr lang="fr-FR"/>
          </a:p>
        </p:txBody>
      </p:sp>
    </p:spTree>
    <p:extLst>
      <p:ext uri="{BB962C8B-B14F-4D97-AF65-F5344CB8AC3E}">
        <p14:creationId xmlns:p14="http://schemas.microsoft.com/office/powerpoint/2010/main" val="38951413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iapositive Contenu 3 LAVOIX Avocats">
    <p:spTree>
      <p:nvGrpSpPr>
        <p:cNvPr id="1" name=""/>
        <p:cNvGrpSpPr/>
        <p:nvPr/>
      </p:nvGrpSpPr>
      <p:grpSpPr>
        <a:xfrm>
          <a:off x="0" y="0"/>
          <a:ext cx="0" cy="0"/>
          <a:chOff x="0" y="0"/>
          <a:chExt cx="0" cy="0"/>
        </a:xfrm>
      </p:grpSpPr>
      <p:pic>
        <p:nvPicPr>
          <p:cNvPr id="5" name="Image 6"/>
          <p:cNvPicPr>
            <a:picLocks noChangeAspect="1"/>
          </p:cNvPicPr>
          <p:nvPr userDrawn="1"/>
        </p:nvPicPr>
        <p:blipFill>
          <a:blip r:embed="rId2">
            <a:extLst>
              <a:ext uri="{28A0092B-C50C-407E-A947-70E740481C1C}">
                <a14:useLocalDpi xmlns:a14="http://schemas.microsoft.com/office/drawing/2010/main" val="0"/>
              </a:ext>
            </a:extLst>
          </a:blip>
          <a:srcRect r="16122"/>
          <a:stretch>
            <a:fillRect/>
          </a:stretch>
        </p:blipFill>
        <p:spPr bwMode="auto">
          <a:xfrm>
            <a:off x="6807200" y="0"/>
            <a:ext cx="2336800" cy="112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Espace réservé du contenu 2"/>
          <p:cNvSpPr>
            <a:spLocks noGrp="1"/>
          </p:cNvSpPr>
          <p:nvPr>
            <p:ph idx="1"/>
          </p:nvPr>
        </p:nvSpPr>
        <p:spPr>
          <a:xfrm>
            <a:off x="251520" y="1268760"/>
            <a:ext cx="8640960" cy="2304256"/>
          </a:xfrm>
          <a:prstGeom prst="rect">
            <a:avLst/>
          </a:prstGeom>
        </p:spPr>
        <p:txBody>
          <a:bodyPr lIns="80155" tIns="40078" rIns="80155" bIns="40078"/>
          <a:lstStyle>
            <a:lvl1pPr marL="341313" indent="-341313">
              <a:buFontTx/>
              <a:buBlip>
                <a:blip r:embed="rId3"/>
              </a:buBlip>
              <a:defRPr sz="2000">
                <a:solidFill>
                  <a:schemeClr val="tx1"/>
                </a:solidFill>
                <a:latin typeface="Arial"/>
                <a:cs typeface="Arial"/>
              </a:defRPr>
            </a:lvl1pPr>
            <a:lvl2pPr>
              <a:defRPr sz="1800">
                <a:solidFill>
                  <a:schemeClr val="tx1"/>
                </a:solidFill>
                <a:latin typeface="Arial"/>
                <a:cs typeface="Arial"/>
              </a:defRPr>
            </a:lvl2pPr>
            <a:lvl3pPr>
              <a:defRPr sz="1400">
                <a:solidFill>
                  <a:schemeClr val="tx1"/>
                </a:solidFill>
                <a:latin typeface="Arial"/>
                <a:cs typeface="Arial"/>
              </a:defRPr>
            </a:lvl3pPr>
            <a:lvl4pPr>
              <a:buFontTx/>
              <a:buNone/>
              <a:defRPr sz="1100">
                <a:solidFill>
                  <a:schemeClr val="tx1"/>
                </a:solidFill>
                <a:latin typeface="Arial"/>
                <a:cs typeface="Arial"/>
              </a:defRPr>
            </a:lvl4pPr>
            <a:lvl5pPr>
              <a:buFontTx/>
              <a:buNone/>
              <a:defRPr sz="1000">
                <a:solidFill>
                  <a:schemeClr val="tx1"/>
                </a:solidFill>
                <a:latin typeface="Arial"/>
                <a:cs typeface="Aria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8" name="Espace réservé du contenu 2"/>
          <p:cNvSpPr>
            <a:spLocks noGrp="1"/>
          </p:cNvSpPr>
          <p:nvPr>
            <p:ph idx="13"/>
          </p:nvPr>
        </p:nvSpPr>
        <p:spPr>
          <a:xfrm>
            <a:off x="251520" y="3789040"/>
            <a:ext cx="8640960" cy="2520281"/>
          </a:xfrm>
          <a:prstGeom prst="rect">
            <a:avLst/>
          </a:prstGeom>
        </p:spPr>
        <p:txBody>
          <a:bodyPr lIns="80155" tIns="40078" rIns="80155" bIns="40078"/>
          <a:lstStyle>
            <a:lvl1pPr marL="341313" indent="-341313">
              <a:buFontTx/>
              <a:buBlip>
                <a:blip r:embed="rId3"/>
              </a:buBlip>
              <a:defRPr sz="2000">
                <a:solidFill>
                  <a:schemeClr val="tx1"/>
                </a:solidFill>
                <a:latin typeface="Arial"/>
                <a:cs typeface="Arial"/>
              </a:defRPr>
            </a:lvl1pPr>
            <a:lvl2pPr>
              <a:defRPr sz="1800">
                <a:solidFill>
                  <a:schemeClr val="tx1"/>
                </a:solidFill>
                <a:latin typeface="Arial"/>
                <a:cs typeface="Arial"/>
              </a:defRPr>
            </a:lvl2pPr>
            <a:lvl3pPr>
              <a:defRPr sz="1400">
                <a:solidFill>
                  <a:schemeClr val="tx1"/>
                </a:solidFill>
                <a:latin typeface="Arial"/>
                <a:cs typeface="Arial"/>
              </a:defRPr>
            </a:lvl3pPr>
            <a:lvl4pPr>
              <a:buFontTx/>
              <a:buNone/>
              <a:defRPr sz="1100">
                <a:solidFill>
                  <a:schemeClr val="tx1"/>
                </a:solidFill>
                <a:latin typeface="Arial"/>
                <a:cs typeface="Arial"/>
              </a:defRPr>
            </a:lvl4pPr>
            <a:lvl5pPr>
              <a:buFontTx/>
              <a:buNone/>
              <a:defRPr sz="1000">
                <a:solidFill>
                  <a:schemeClr val="tx1"/>
                </a:solidFill>
                <a:latin typeface="Arial"/>
                <a:cs typeface="Aria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10" name="Titre 1"/>
          <p:cNvSpPr>
            <a:spLocks noGrp="1"/>
          </p:cNvSpPr>
          <p:nvPr>
            <p:ph type="title"/>
          </p:nvPr>
        </p:nvSpPr>
        <p:spPr>
          <a:xfrm>
            <a:off x="251521" y="260648"/>
            <a:ext cx="6480720" cy="864096"/>
          </a:xfrm>
          <a:prstGeom prst="rect">
            <a:avLst/>
          </a:prstGeom>
        </p:spPr>
        <p:txBody>
          <a:bodyPr lIns="80155" tIns="40078" rIns="80155" bIns="40078" anchor="ctr">
            <a:noAutofit/>
          </a:bodyPr>
          <a:lstStyle>
            <a:lvl1pPr algn="l">
              <a:defRPr sz="2800">
                <a:solidFill>
                  <a:schemeClr val="tx1"/>
                </a:solidFill>
                <a:latin typeface="Arial"/>
                <a:cs typeface="Arial"/>
              </a:defRPr>
            </a:lvl1pPr>
          </a:lstStyle>
          <a:p>
            <a:r>
              <a:rPr lang="fr-FR"/>
              <a:t>Modifiez le style du titre</a:t>
            </a:r>
            <a:endParaRPr lang="fr-FR" dirty="0"/>
          </a:p>
        </p:txBody>
      </p:sp>
      <p:sp>
        <p:nvSpPr>
          <p:cNvPr id="6" name="Espace réservé de la date 3"/>
          <p:cNvSpPr>
            <a:spLocks noGrp="1"/>
          </p:cNvSpPr>
          <p:nvPr>
            <p:ph type="dt" sz="half" idx="14"/>
          </p:nvPr>
        </p:nvSpPr>
        <p:spPr/>
        <p:txBody>
          <a:bodyPr/>
          <a:lstStyle>
            <a:lvl1pPr>
              <a:defRPr/>
            </a:lvl1pPr>
          </a:lstStyle>
          <a:p>
            <a:pPr>
              <a:defRPr/>
            </a:pPr>
            <a:fld id="{5F25212E-FD30-4DB6-8547-C77BA0D73DAA}" type="datetime1">
              <a:rPr lang="fr-FR"/>
              <a:pPr>
                <a:defRPr/>
              </a:pPr>
              <a:t>03/12/2018</a:t>
            </a:fld>
            <a:endParaRPr lang="fr-FR"/>
          </a:p>
        </p:txBody>
      </p:sp>
      <p:sp>
        <p:nvSpPr>
          <p:cNvPr id="7" name="Espace réservé du pied de page 4"/>
          <p:cNvSpPr>
            <a:spLocks noGrp="1"/>
          </p:cNvSpPr>
          <p:nvPr>
            <p:ph type="ftr" sz="quarter" idx="15"/>
          </p:nvPr>
        </p:nvSpPr>
        <p:spPr/>
        <p:txBody>
          <a:bodyPr/>
          <a:lstStyle>
            <a:lvl1pPr>
              <a:defRPr/>
            </a:lvl1pPr>
          </a:lstStyle>
          <a:p>
            <a:pPr>
              <a:defRPr/>
            </a:pPr>
            <a:endParaRPr lang="fr-FR"/>
          </a:p>
        </p:txBody>
      </p:sp>
      <p:sp>
        <p:nvSpPr>
          <p:cNvPr id="9" name="Espace réservé du numéro de diapositive 5"/>
          <p:cNvSpPr>
            <a:spLocks noGrp="1"/>
          </p:cNvSpPr>
          <p:nvPr>
            <p:ph type="sldNum" sz="quarter" idx="16"/>
          </p:nvPr>
        </p:nvSpPr>
        <p:spPr/>
        <p:txBody>
          <a:bodyPr/>
          <a:lstStyle>
            <a:lvl1pPr>
              <a:defRPr/>
            </a:lvl1pPr>
          </a:lstStyle>
          <a:p>
            <a:pPr>
              <a:defRPr/>
            </a:pPr>
            <a:fld id="{21F3F4D7-C91C-4E8B-B17A-EF83E3ACBD08}" type="slidenum">
              <a:rPr lang="fr-FR"/>
              <a:pPr>
                <a:defRPr/>
              </a:pPr>
              <a:t>‹N°›</a:t>
            </a:fld>
            <a:endParaRPr lang="fr-FR"/>
          </a:p>
        </p:txBody>
      </p:sp>
    </p:spTree>
    <p:extLst>
      <p:ext uri="{BB962C8B-B14F-4D97-AF65-F5344CB8AC3E}">
        <p14:creationId xmlns:p14="http://schemas.microsoft.com/office/powerpoint/2010/main" val="37361097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iapositive Contenu 3 EasySTAMP">
    <p:spTree>
      <p:nvGrpSpPr>
        <p:cNvPr id="1" name=""/>
        <p:cNvGrpSpPr/>
        <p:nvPr/>
      </p:nvGrpSpPr>
      <p:grpSpPr>
        <a:xfrm>
          <a:off x="0" y="0"/>
          <a:ext cx="0" cy="0"/>
          <a:chOff x="0" y="0"/>
          <a:chExt cx="0" cy="0"/>
        </a:xfrm>
      </p:grpSpPr>
      <p:pic>
        <p:nvPicPr>
          <p:cNvPr id="5" name="Image 6"/>
          <p:cNvPicPr>
            <a:picLocks noChangeAspect="1"/>
          </p:cNvPicPr>
          <p:nvPr userDrawn="1"/>
        </p:nvPicPr>
        <p:blipFill>
          <a:blip r:embed="rId2">
            <a:extLst>
              <a:ext uri="{28A0092B-C50C-407E-A947-70E740481C1C}">
                <a14:useLocalDpi xmlns:a14="http://schemas.microsoft.com/office/drawing/2010/main" val="0"/>
              </a:ext>
            </a:extLst>
          </a:blip>
          <a:srcRect r="16124"/>
          <a:stretch>
            <a:fillRect/>
          </a:stretch>
        </p:blipFill>
        <p:spPr bwMode="auto">
          <a:xfrm>
            <a:off x="6807200" y="0"/>
            <a:ext cx="2336800" cy="112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Espace réservé du contenu 2"/>
          <p:cNvSpPr>
            <a:spLocks noGrp="1"/>
          </p:cNvSpPr>
          <p:nvPr>
            <p:ph idx="1"/>
          </p:nvPr>
        </p:nvSpPr>
        <p:spPr>
          <a:xfrm>
            <a:off x="251520" y="1268760"/>
            <a:ext cx="8640960" cy="2304256"/>
          </a:xfrm>
          <a:prstGeom prst="rect">
            <a:avLst/>
          </a:prstGeom>
        </p:spPr>
        <p:txBody>
          <a:bodyPr lIns="80155" tIns="40078" rIns="80155" bIns="40078"/>
          <a:lstStyle>
            <a:lvl1pPr marL="341313" indent="-341313">
              <a:buFontTx/>
              <a:buBlip>
                <a:blip r:embed="rId3"/>
              </a:buBlip>
              <a:defRPr sz="2000">
                <a:solidFill>
                  <a:schemeClr val="tx1"/>
                </a:solidFill>
                <a:latin typeface="Arial"/>
                <a:cs typeface="Arial"/>
              </a:defRPr>
            </a:lvl1pPr>
            <a:lvl2pPr>
              <a:defRPr sz="1800">
                <a:solidFill>
                  <a:schemeClr val="tx1"/>
                </a:solidFill>
                <a:latin typeface="Arial"/>
                <a:cs typeface="Arial"/>
              </a:defRPr>
            </a:lvl2pPr>
            <a:lvl3pPr>
              <a:defRPr sz="1400">
                <a:solidFill>
                  <a:schemeClr val="tx1"/>
                </a:solidFill>
                <a:latin typeface="Arial"/>
                <a:cs typeface="Arial"/>
              </a:defRPr>
            </a:lvl3pPr>
            <a:lvl4pPr>
              <a:buFontTx/>
              <a:buNone/>
              <a:defRPr sz="1100">
                <a:solidFill>
                  <a:schemeClr val="tx1"/>
                </a:solidFill>
                <a:latin typeface="Arial"/>
                <a:cs typeface="Arial"/>
              </a:defRPr>
            </a:lvl4pPr>
            <a:lvl5pPr>
              <a:buFontTx/>
              <a:buNone/>
              <a:defRPr sz="1000">
                <a:solidFill>
                  <a:schemeClr val="tx1"/>
                </a:solidFill>
                <a:latin typeface="Arial"/>
                <a:cs typeface="Aria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8" name="Espace réservé du contenu 2"/>
          <p:cNvSpPr>
            <a:spLocks noGrp="1"/>
          </p:cNvSpPr>
          <p:nvPr>
            <p:ph idx="13"/>
          </p:nvPr>
        </p:nvSpPr>
        <p:spPr>
          <a:xfrm>
            <a:off x="251520" y="3789040"/>
            <a:ext cx="8640960" cy="2520281"/>
          </a:xfrm>
          <a:prstGeom prst="rect">
            <a:avLst/>
          </a:prstGeom>
        </p:spPr>
        <p:txBody>
          <a:bodyPr lIns="80155" tIns="40078" rIns="80155" bIns="40078"/>
          <a:lstStyle>
            <a:lvl1pPr marL="341313" indent="-341313">
              <a:buFontTx/>
              <a:buBlip>
                <a:blip r:embed="rId3"/>
              </a:buBlip>
              <a:defRPr sz="2000">
                <a:solidFill>
                  <a:schemeClr val="tx1"/>
                </a:solidFill>
                <a:latin typeface="Arial"/>
                <a:cs typeface="Arial"/>
              </a:defRPr>
            </a:lvl1pPr>
            <a:lvl2pPr>
              <a:defRPr sz="1800">
                <a:solidFill>
                  <a:schemeClr val="tx1"/>
                </a:solidFill>
                <a:latin typeface="Arial"/>
                <a:cs typeface="Arial"/>
              </a:defRPr>
            </a:lvl2pPr>
            <a:lvl3pPr>
              <a:defRPr sz="1400">
                <a:solidFill>
                  <a:schemeClr val="tx1"/>
                </a:solidFill>
                <a:latin typeface="Arial"/>
                <a:cs typeface="Arial"/>
              </a:defRPr>
            </a:lvl3pPr>
            <a:lvl4pPr>
              <a:buFontTx/>
              <a:buNone/>
              <a:defRPr sz="1100">
                <a:solidFill>
                  <a:schemeClr val="tx1"/>
                </a:solidFill>
                <a:latin typeface="Arial"/>
                <a:cs typeface="Arial"/>
              </a:defRPr>
            </a:lvl4pPr>
            <a:lvl5pPr>
              <a:buFontTx/>
              <a:buNone/>
              <a:defRPr sz="1000">
                <a:solidFill>
                  <a:schemeClr val="tx1"/>
                </a:solidFill>
                <a:latin typeface="Arial"/>
                <a:cs typeface="Aria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10" name="Titre 1"/>
          <p:cNvSpPr>
            <a:spLocks noGrp="1"/>
          </p:cNvSpPr>
          <p:nvPr>
            <p:ph type="title"/>
          </p:nvPr>
        </p:nvSpPr>
        <p:spPr>
          <a:xfrm>
            <a:off x="251521" y="260648"/>
            <a:ext cx="6480720" cy="864096"/>
          </a:xfrm>
          <a:prstGeom prst="rect">
            <a:avLst/>
          </a:prstGeom>
        </p:spPr>
        <p:txBody>
          <a:bodyPr lIns="80155" tIns="40078" rIns="80155" bIns="40078" anchor="ctr">
            <a:noAutofit/>
          </a:bodyPr>
          <a:lstStyle>
            <a:lvl1pPr algn="l">
              <a:defRPr sz="2800">
                <a:solidFill>
                  <a:schemeClr val="tx1"/>
                </a:solidFill>
                <a:latin typeface="Arial"/>
                <a:cs typeface="Arial"/>
              </a:defRPr>
            </a:lvl1pPr>
          </a:lstStyle>
          <a:p>
            <a:r>
              <a:rPr lang="fr-FR"/>
              <a:t>Modifiez le style du titre</a:t>
            </a:r>
            <a:endParaRPr lang="fr-FR" dirty="0"/>
          </a:p>
        </p:txBody>
      </p:sp>
      <p:sp>
        <p:nvSpPr>
          <p:cNvPr id="6" name="Espace réservé de la date 3"/>
          <p:cNvSpPr>
            <a:spLocks noGrp="1"/>
          </p:cNvSpPr>
          <p:nvPr>
            <p:ph type="dt" sz="half" idx="14"/>
          </p:nvPr>
        </p:nvSpPr>
        <p:spPr/>
        <p:txBody>
          <a:bodyPr/>
          <a:lstStyle>
            <a:lvl1pPr>
              <a:defRPr/>
            </a:lvl1pPr>
          </a:lstStyle>
          <a:p>
            <a:pPr>
              <a:defRPr/>
            </a:pPr>
            <a:fld id="{D7C9EBFC-D3FB-4A61-8C79-6D54387B2E68}" type="datetime1">
              <a:rPr lang="fr-FR"/>
              <a:pPr>
                <a:defRPr/>
              </a:pPr>
              <a:t>03/12/2018</a:t>
            </a:fld>
            <a:endParaRPr lang="fr-FR"/>
          </a:p>
        </p:txBody>
      </p:sp>
      <p:sp>
        <p:nvSpPr>
          <p:cNvPr id="7" name="Espace réservé du pied de page 4"/>
          <p:cNvSpPr>
            <a:spLocks noGrp="1"/>
          </p:cNvSpPr>
          <p:nvPr>
            <p:ph type="ftr" sz="quarter" idx="15"/>
          </p:nvPr>
        </p:nvSpPr>
        <p:spPr/>
        <p:txBody>
          <a:bodyPr/>
          <a:lstStyle>
            <a:lvl1pPr>
              <a:defRPr/>
            </a:lvl1pPr>
          </a:lstStyle>
          <a:p>
            <a:pPr>
              <a:defRPr/>
            </a:pPr>
            <a:endParaRPr lang="fr-FR"/>
          </a:p>
        </p:txBody>
      </p:sp>
      <p:sp>
        <p:nvSpPr>
          <p:cNvPr id="9" name="Espace réservé du numéro de diapositive 5"/>
          <p:cNvSpPr>
            <a:spLocks noGrp="1"/>
          </p:cNvSpPr>
          <p:nvPr>
            <p:ph type="sldNum" sz="quarter" idx="16"/>
          </p:nvPr>
        </p:nvSpPr>
        <p:spPr/>
        <p:txBody>
          <a:bodyPr/>
          <a:lstStyle>
            <a:lvl1pPr>
              <a:defRPr/>
            </a:lvl1pPr>
          </a:lstStyle>
          <a:p>
            <a:pPr>
              <a:defRPr/>
            </a:pPr>
            <a:fld id="{B14E6AA1-FBE1-4ACC-89C0-5C53068E22D8}" type="slidenum">
              <a:rPr lang="fr-FR"/>
              <a:pPr>
                <a:defRPr/>
              </a:pPr>
              <a:t>‹N°›</a:t>
            </a:fld>
            <a:endParaRPr lang="fr-FR"/>
          </a:p>
        </p:txBody>
      </p:sp>
    </p:spTree>
    <p:extLst>
      <p:ext uri="{BB962C8B-B14F-4D97-AF65-F5344CB8AC3E}">
        <p14:creationId xmlns:p14="http://schemas.microsoft.com/office/powerpoint/2010/main" val="19421086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iapositive Contenu 3 IPDATA">
    <p:spTree>
      <p:nvGrpSpPr>
        <p:cNvPr id="1" name=""/>
        <p:cNvGrpSpPr/>
        <p:nvPr/>
      </p:nvGrpSpPr>
      <p:grpSpPr>
        <a:xfrm>
          <a:off x="0" y="0"/>
          <a:ext cx="0" cy="0"/>
          <a:chOff x="0" y="0"/>
          <a:chExt cx="0" cy="0"/>
        </a:xfrm>
      </p:grpSpPr>
      <p:pic>
        <p:nvPicPr>
          <p:cNvPr id="5" name="Image 6"/>
          <p:cNvPicPr>
            <a:picLocks noChangeAspect="1"/>
          </p:cNvPicPr>
          <p:nvPr userDrawn="1"/>
        </p:nvPicPr>
        <p:blipFill>
          <a:blip r:embed="rId2">
            <a:extLst>
              <a:ext uri="{28A0092B-C50C-407E-A947-70E740481C1C}">
                <a14:useLocalDpi xmlns:a14="http://schemas.microsoft.com/office/drawing/2010/main" val="0"/>
              </a:ext>
            </a:extLst>
          </a:blip>
          <a:srcRect r="10847"/>
          <a:stretch>
            <a:fillRect/>
          </a:stretch>
        </p:blipFill>
        <p:spPr bwMode="auto">
          <a:xfrm>
            <a:off x="6659563" y="0"/>
            <a:ext cx="2484437" cy="112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Espace réservé du contenu 2"/>
          <p:cNvSpPr>
            <a:spLocks noGrp="1"/>
          </p:cNvSpPr>
          <p:nvPr>
            <p:ph idx="1"/>
          </p:nvPr>
        </p:nvSpPr>
        <p:spPr>
          <a:xfrm>
            <a:off x="251520" y="1268760"/>
            <a:ext cx="8640960" cy="2304256"/>
          </a:xfrm>
          <a:prstGeom prst="rect">
            <a:avLst/>
          </a:prstGeom>
        </p:spPr>
        <p:txBody>
          <a:bodyPr lIns="80155" tIns="40078" rIns="80155" bIns="40078"/>
          <a:lstStyle>
            <a:lvl1pPr marL="341313" indent="-341313">
              <a:buFontTx/>
              <a:buBlip>
                <a:blip r:embed="rId3"/>
              </a:buBlip>
              <a:defRPr sz="2000">
                <a:solidFill>
                  <a:schemeClr val="tx1"/>
                </a:solidFill>
                <a:latin typeface="Arial"/>
                <a:cs typeface="Arial"/>
              </a:defRPr>
            </a:lvl1pPr>
            <a:lvl2pPr>
              <a:defRPr sz="1800">
                <a:solidFill>
                  <a:schemeClr val="tx1"/>
                </a:solidFill>
                <a:latin typeface="Arial"/>
                <a:cs typeface="Arial"/>
              </a:defRPr>
            </a:lvl2pPr>
            <a:lvl3pPr>
              <a:defRPr sz="1400">
                <a:solidFill>
                  <a:schemeClr val="tx1"/>
                </a:solidFill>
                <a:latin typeface="Arial"/>
                <a:cs typeface="Arial"/>
              </a:defRPr>
            </a:lvl3pPr>
            <a:lvl4pPr>
              <a:buFontTx/>
              <a:buNone/>
              <a:defRPr sz="1100">
                <a:solidFill>
                  <a:schemeClr val="tx1"/>
                </a:solidFill>
                <a:latin typeface="Arial"/>
                <a:cs typeface="Arial"/>
              </a:defRPr>
            </a:lvl4pPr>
            <a:lvl5pPr>
              <a:buFontTx/>
              <a:buNone/>
              <a:defRPr sz="1000">
                <a:solidFill>
                  <a:schemeClr val="tx1"/>
                </a:solidFill>
                <a:latin typeface="Arial"/>
                <a:cs typeface="Aria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8" name="Espace réservé du contenu 2"/>
          <p:cNvSpPr>
            <a:spLocks noGrp="1"/>
          </p:cNvSpPr>
          <p:nvPr>
            <p:ph idx="13"/>
          </p:nvPr>
        </p:nvSpPr>
        <p:spPr>
          <a:xfrm>
            <a:off x="251520" y="3789040"/>
            <a:ext cx="8640960" cy="2520281"/>
          </a:xfrm>
          <a:prstGeom prst="rect">
            <a:avLst/>
          </a:prstGeom>
        </p:spPr>
        <p:txBody>
          <a:bodyPr lIns="80155" tIns="40078" rIns="80155" bIns="40078"/>
          <a:lstStyle>
            <a:lvl1pPr marL="341313" indent="-341313">
              <a:buFontTx/>
              <a:buBlip>
                <a:blip r:embed="rId3"/>
              </a:buBlip>
              <a:defRPr sz="2000">
                <a:solidFill>
                  <a:schemeClr val="tx1"/>
                </a:solidFill>
                <a:latin typeface="Arial"/>
                <a:cs typeface="Arial"/>
              </a:defRPr>
            </a:lvl1pPr>
            <a:lvl2pPr>
              <a:defRPr sz="1800">
                <a:solidFill>
                  <a:schemeClr val="tx1"/>
                </a:solidFill>
                <a:latin typeface="Arial"/>
                <a:cs typeface="Arial"/>
              </a:defRPr>
            </a:lvl2pPr>
            <a:lvl3pPr>
              <a:defRPr sz="1400">
                <a:solidFill>
                  <a:schemeClr val="tx1"/>
                </a:solidFill>
                <a:latin typeface="Arial"/>
                <a:cs typeface="Arial"/>
              </a:defRPr>
            </a:lvl3pPr>
            <a:lvl4pPr>
              <a:buFontTx/>
              <a:buNone/>
              <a:defRPr sz="1100">
                <a:solidFill>
                  <a:schemeClr val="tx1"/>
                </a:solidFill>
                <a:latin typeface="Arial"/>
                <a:cs typeface="Arial"/>
              </a:defRPr>
            </a:lvl4pPr>
            <a:lvl5pPr>
              <a:buFontTx/>
              <a:buNone/>
              <a:defRPr sz="1000">
                <a:solidFill>
                  <a:schemeClr val="tx1"/>
                </a:solidFill>
                <a:latin typeface="Arial"/>
                <a:cs typeface="Aria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10" name="Titre 1"/>
          <p:cNvSpPr>
            <a:spLocks noGrp="1"/>
          </p:cNvSpPr>
          <p:nvPr>
            <p:ph type="title"/>
          </p:nvPr>
        </p:nvSpPr>
        <p:spPr>
          <a:xfrm>
            <a:off x="251521" y="260648"/>
            <a:ext cx="6480720" cy="864096"/>
          </a:xfrm>
          <a:prstGeom prst="rect">
            <a:avLst/>
          </a:prstGeom>
        </p:spPr>
        <p:txBody>
          <a:bodyPr lIns="80155" tIns="40078" rIns="80155" bIns="40078" anchor="ctr">
            <a:noAutofit/>
          </a:bodyPr>
          <a:lstStyle>
            <a:lvl1pPr algn="l">
              <a:defRPr sz="2800">
                <a:solidFill>
                  <a:schemeClr val="tx1"/>
                </a:solidFill>
                <a:latin typeface="Arial"/>
                <a:cs typeface="Arial"/>
              </a:defRPr>
            </a:lvl1pPr>
          </a:lstStyle>
          <a:p>
            <a:r>
              <a:rPr lang="fr-FR"/>
              <a:t>Modifiez le style du titre</a:t>
            </a:r>
            <a:endParaRPr lang="fr-FR" dirty="0"/>
          </a:p>
        </p:txBody>
      </p:sp>
      <p:sp>
        <p:nvSpPr>
          <p:cNvPr id="6" name="Espace réservé de la date 3"/>
          <p:cNvSpPr>
            <a:spLocks noGrp="1"/>
          </p:cNvSpPr>
          <p:nvPr>
            <p:ph type="dt" sz="half" idx="14"/>
          </p:nvPr>
        </p:nvSpPr>
        <p:spPr/>
        <p:txBody>
          <a:bodyPr/>
          <a:lstStyle>
            <a:lvl1pPr>
              <a:defRPr/>
            </a:lvl1pPr>
          </a:lstStyle>
          <a:p>
            <a:pPr>
              <a:defRPr/>
            </a:pPr>
            <a:fld id="{64CED242-EEA5-4E25-8513-6F8B6B79FA1B}" type="datetime1">
              <a:rPr lang="fr-FR"/>
              <a:pPr>
                <a:defRPr/>
              </a:pPr>
              <a:t>03/12/2018</a:t>
            </a:fld>
            <a:endParaRPr lang="fr-FR"/>
          </a:p>
        </p:txBody>
      </p:sp>
      <p:sp>
        <p:nvSpPr>
          <p:cNvPr id="7" name="Espace réservé du pied de page 4"/>
          <p:cNvSpPr>
            <a:spLocks noGrp="1"/>
          </p:cNvSpPr>
          <p:nvPr>
            <p:ph type="ftr" sz="quarter" idx="15"/>
          </p:nvPr>
        </p:nvSpPr>
        <p:spPr/>
        <p:txBody>
          <a:bodyPr/>
          <a:lstStyle>
            <a:lvl1pPr>
              <a:defRPr/>
            </a:lvl1pPr>
          </a:lstStyle>
          <a:p>
            <a:pPr>
              <a:defRPr/>
            </a:pPr>
            <a:endParaRPr lang="fr-FR"/>
          </a:p>
        </p:txBody>
      </p:sp>
      <p:sp>
        <p:nvSpPr>
          <p:cNvPr id="9" name="Espace réservé du numéro de diapositive 5"/>
          <p:cNvSpPr>
            <a:spLocks noGrp="1"/>
          </p:cNvSpPr>
          <p:nvPr>
            <p:ph type="sldNum" sz="quarter" idx="16"/>
          </p:nvPr>
        </p:nvSpPr>
        <p:spPr/>
        <p:txBody>
          <a:bodyPr/>
          <a:lstStyle>
            <a:lvl1pPr>
              <a:defRPr/>
            </a:lvl1pPr>
          </a:lstStyle>
          <a:p>
            <a:pPr>
              <a:defRPr/>
            </a:pPr>
            <a:fld id="{F398CAD8-4CAB-4924-BC1E-E204607501BD}" type="slidenum">
              <a:rPr lang="fr-FR"/>
              <a:pPr>
                <a:defRPr/>
              </a:pPr>
              <a:t>‹N°›</a:t>
            </a:fld>
            <a:endParaRPr lang="fr-FR"/>
          </a:p>
        </p:txBody>
      </p:sp>
    </p:spTree>
    <p:extLst>
      <p:ext uri="{BB962C8B-B14F-4D97-AF65-F5344CB8AC3E}">
        <p14:creationId xmlns:p14="http://schemas.microsoft.com/office/powerpoint/2010/main" val="16121393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iapositive Titre LAVOIX">
    <p:spTree>
      <p:nvGrpSpPr>
        <p:cNvPr id="1" name=""/>
        <p:cNvGrpSpPr/>
        <p:nvPr/>
      </p:nvGrpSpPr>
      <p:grpSpPr>
        <a:xfrm>
          <a:off x="0" y="0"/>
          <a:ext cx="0" cy="0"/>
          <a:chOff x="0" y="0"/>
          <a:chExt cx="0" cy="0"/>
        </a:xfrm>
      </p:grpSpPr>
      <p:pic>
        <p:nvPicPr>
          <p:cNvPr id="3" name="Image 8"/>
          <p:cNvPicPr>
            <a:picLocks noChangeAspect="1"/>
          </p:cNvPicPr>
          <p:nvPr userDrawn="1"/>
        </p:nvPicPr>
        <p:blipFill>
          <a:blip r:embed="rId2">
            <a:extLst>
              <a:ext uri="{28A0092B-C50C-407E-A947-70E740481C1C}">
                <a14:useLocalDpi xmlns:a14="http://schemas.microsoft.com/office/drawing/2010/main" val="0"/>
              </a:ext>
            </a:extLst>
          </a:blip>
          <a:srcRect r="12831"/>
          <a:stretch>
            <a:fillRect/>
          </a:stretch>
        </p:blipFill>
        <p:spPr bwMode="auto">
          <a:xfrm>
            <a:off x="6443663" y="-26988"/>
            <a:ext cx="2700337" cy="116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re 1"/>
          <p:cNvSpPr>
            <a:spLocks noGrp="1"/>
          </p:cNvSpPr>
          <p:nvPr>
            <p:ph type="title"/>
          </p:nvPr>
        </p:nvSpPr>
        <p:spPr>
          <a:xfrm>
            <a:off x="251520" y="1755800"/>
            <a:ext cx="8640960" cy="3105687"/>
          </a:xfrm>
          <a:prstGeom prst="rect">
            <a:avLst/>
          </a:prstGeom>
        </p:spPr>
        <p:txBody>
          <a:bodyPr lIns="80155" tIns="40078" rIns="80155" bIns="40078" anchor="ctr">
            <a:noAutofit/>
          </a:bodyPr>
          <a:lstStyle>
            <a:lvl1pPr algn="ctr">
              <a:defRPr sz="4800">
                <a:solidFill>
                  <a:schemeClr val="tx1"/>
                </a:solidFill>
                <a:latin typeface="Arial"/>
                <a:cs typeface="Arial"/>
              </a:defRPr>
            </a:lvl1pPr>
          </a:lstStyle>
          <a:p>
            <a:r>
              <a:rPr lang="fr-FR" dirty="0"/>
              <a:t>Modifiez le style du titre</a:t>
            </a:r>
          </a:p>
        </p:txBody>
      </p:sp>
      <p:sp>
        <p:nvSpPr>
          <p:cNvPr id="4" name="Espace réservé de la date 3"/>
          <p:cNvSpPr>
            <a:spLocks noGrp="1"/>
          </p:cNvSpPr>
          <p:nvPr>
            <p:ph type="dt" sz="half" idx="10"/>
          </p:nvPr>
        </p:nvSpPr>
        <p:spPr/>
        <p:txBody>
          <a:bodyPr/>
          <a:lstStyle>
            <a:lvl1pPr>
              <a:defRPr/>
            </a:lvl1pPr>
          </a:lstStyle>
          <a:p>
            <a:pPr>
              <a:defRPr/>
            </a:pPr>
            <a:fld id="{9DBD343A-A10D-4B37-87C6-AB2E557C8912}" type="datetime1">
              <a:rPr lang="fr-FR"/>
              <a:pPr>
                <a:defRPr/>
              </a:pPr>
              <a:t>03/12/2018</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8CA2F631-83AD-4975-B89B-26BEE62460C9}" type="slidenum">
              <a:rPr lang="fr-FR"/>
              <a:pPr>
                <a:defRPr/>
              </a:pPr>
              <a:t>‹N°›</a:t>
            </a:fld>
            <a:endParaRPr lang="fr-FR"/>
          </a:p>
        </p:txBody>
      </p:sp>
    </p:spTree>
    <p:extLst>
      <p:ext uri="{BB962C8B-B14F-4D97-AF65-F5344CB8AC3E}">
        <p14:creationId xmlns:p14="http://schemas.microsoft.com/office/powerpoint/2010/main" val="11175318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Diapositive Titre Meca Electro">
    <p:spTree>
      <p:nvGrpSpPr>
        <p:cNvPr id="1" name=""/>
        <p:cNvGrpSpPr/>
        <p:nvPr/>
      </p:nvGrpSpPr>
      <p:grpSpPr>
        <a:xfrm>
          <a:off x="0" y="0"/>
          <a:ext cx="0" cy="0"/>
          <a:chOff x="0" y="0"/>
          <a:chExt cx="0" cy="0"/>
        </a:xfrm>
      </p:grpSpPr>
      <p:pic>
        <p:nvPicPr>
          <p:cNvPr id="3" name="Imag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762750" y="0"/>
            <a:ext cx="2390775"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re 1"/>
          <p:cNvSpPr>
            <a:spLocks noGrp="1"/>
          </p:cNvSpPr>
          <p:nvPr>
            <p:ph type="title"/>
          </p:nvPr>
        </p:nvSpPr>
        <p:spPr>
          <a:xfrm>
            <a:off x="251520" y="1755800"/>
            <a:ext cx="8640960" cy="3105687"/>
          </a:xfrm>
          <a:prstGeom prst="rect">
            <a:avLst/>
          </a:prstGeom>
        </p:spPr>
        <p:txBody>
          <a:bodyPr lIns="80155" tIns="40078" rIns="80155" bIns="40078" anchor="ctr">
            <a:noAutofit/>
          </a:bodyPr>
          <a:lstStyle>
            <a:lvl1pPr algn="ctr">
              <a:defRPr sz="4800">
                <a:solidFill>
                  <a:schemeClr val="tx1"/>
                </a:solidFill>
                <a:latin typeface="Arial"/>
                <a:cs typeface="Arial"/>
              </a:defRPr>
            </a:lvl1pPr>
          </a:lstStyle>
          <a:p>
            <a:r>
              <a:rPr lang="fr-FR" dirty="0"/>
              <a:t>Modifiez le style du titre</a:t>
            </a:r>
          </a:p>
        </p:txBody>
      </p:sp>
      <p:sp>
        <p:nvSpPr>
          <p:cNvPr id="4" name="Espace réservé de la date 3"/>
          <p:cNvSpPr>
            <a:spLocks noGrp="1"/>
          </p:cNvSpPr>
          <p:nvPr>
            <p:ph type="dt" sz="half" idx="10"/>
          </p:nvPr>
        </p:nvSpPr>
        <p:spPr/>
        <p:txBody>
          <a:bodyPr/>
          <a:lstStyle>
            <a:lvl1pPr>
              <a:defRPr/>
            </a:lvl1pPr>
          </a:lstStyle>
          <a:p>
            <a:pPr>
              <a:defRPr/>
            </a:pPr>
            <a:fld id="{597C3B1E-DE98-4EC2-A95D-513B8A60B7BE}" type="datetime1">
              <a:rPr lang="fr-FR"/>
              <a:pPr>
                <a:defRPr/>
              </a:pPr>
              <a:t>03/12/2018</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8991C2B1-27D7-48B0-AD76-D0F029C45608}" type="slidenum">
              <a:rPr lang="fr-FR"/>
              <a:pPr>
                <a:defRPr/>
              </a:pPr>
              <a:t>‹N°›</a:t>
            </a:fld>
            <a:endParaRPr lang="fr-FR"/>
          </a:p>
        </p:txBody>
      </p:sp>
    </p:spTree>
    <p:extLst>
      <p:ext uri="{BB962C8B-B14F-4D97-AF65-F5344CB8AC3E}">
        <p14:creationId xmlns:p14="http://schemas.microsoft.com/office/powerpoint/2010/main" val="13360403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Diapositive Titre Chimie Bio">
    <p:spTree>
      <p:nvGrpSpPr>
        <p:cNvPr id="1" name=""/>
        <p:cNvGrpSpPr/>
        <p:nvPr/>
      </p:nvGrpSpPr>
      <p:grpSpPr>
        <a:xfrm>
          <a:off x="0" y="0"/>
          <a:ext cx="0" cy="0"/>
          <a:chOff x="0" y="0"/>
          <a:chExt cx="0" cy="0"/>
        </a:xfrm>
      </p:grpSpPr>
      <p:pic>
        <p:nvPicPr>
          <p:cNvPr id="3" name="Imag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788150" y="0"/>
            <a:ext cx="2373313"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re 1"/>
          <p:cNvSpPr>
            <a:spLocks noGrp="1"/>
          </p:cNvSpPr>
          <p:nvPr>
            <p:ph type="title"/>
          </p:nvPr>
        </p:nvSpPr>
        <p:spPr>
          <a:xfrm>
            <a:off x="251520" y="1755800"/>
            <a:ext cx="8640960" cy="3105687"/>
          </a:xfrm>
          <a:prstGeom prst="rect">
            <a:avLst/>
          </a:prstGeom>
        </p:spPr>
        <p:txBody>
          <a:bodyPr lIns="80155" tIns="40078" rIns="80155" bIns="40078" anchor="ctr">
            <a:noAutofit/>
          </a:bodyPr>
          <a:lstStyle>
            <a:lvl1pPr algn="ctr">
              <a:defRPr sz="4800">
                <a:solidFill>
                  <a:schemeClr val="tx1"/>
                </a:solidFill>
                <a:latin typeface="Arial"/>
                <a:cs typeface="Arial"/>
              </a:defRPr>
            </a:lvl1pPr>
          </a:lstStyle>
          <a:p>
            <a:r>
              <a:rPr lang="fr-FR" dirty="0"/>
              <a:t>Modifiez le style du titre</a:t>
            </a:r>
          </a:p>
        </p:txBody>
      </p:sp>
      <p:sp>
        <p:nvSpPr>
          <p:cNvPr id="4" name="Espace réservé de la date 3"/>
          <p:cNvSpPr>
            <a:spLocks noGrp="1"/>
          </p:cNvSpPr>
          <p:nvPr>
            <p:ph type="dt" sz="half" idx="10"/>
          </p:nvPr>
        </p:nvSpPr>
        <p:spPr/>
        <p:txBody>
          <a:bodyPr/>
          <a:lstStyle>
            <a:lvl1pPr>
              <a:defRPr/>
            </a:lvl1pPr>
          </a:lstStyle>
          <a:p>
            <a:pPr>
              <a:defRPr/>
            </a:pPr>
            <a:fld id="{C0B63DA3-E8C7-4622-8E55-920E2B6ECE00}" type="datetime1">
              <a:rPr lang="fr-FR"/>
              <a:pPr>
                <a:defRPr/>
              </a:pPr>
              <a:t>03/12/2018</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C216565A-0F88-4869-83A4-5CE35A17079C}" type="slidenum">
              <a:rPr lang="fr-FR"/>
              <a:pPr>
                <a:defRPr/>
              </a:pPr>
              <a:t>‹N°›</a:t>
            </a:fld>
            <a:endParaRPr lang="fr-FR"/>
          </a:p>
        </p:txBody>
      </p:sp>
    </p:spTree>
    <p:extLst>
      <p:ext uri="{BB962C8B-B14F-4D97-AF65-F5344CB8AC3E}">
        <p14:creationId xmlns:p14="http://schemas.microsoft.com/office/powerpoint/2010/main" val="7254585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apositive Contenu LAVOIX">
    <p:spTree>
      <p:nvGrpSpPr>
        <p:cNvPr id="1" name=""/>
        <p:cNvGrpSpPr/>
        <p:nvPr/>
      </p:nvGrpSpPr>
      <p:grpSpPr>
        <a:xfrm>
          <a:off x="0" y="0"/>
          <a:ext cx="0" cy="0"/>
          <a:chOff x="0" y="0"/>
          <a:chExt cx="0" cy="0"/>
        </a:xfrm>
      </p:grpSpPr>
      <p:pic>
        <p:nvPicPr>
          <p:cNvPr id="4" name="Image 8"/>
          <p:cNvPicPr>
            <a:picLocks noChangeAspect="1"/>
          </p:cNvPicPr>
          <p:nvPr userDrawn="1"/>
        </p:nvPicPr>
        <p:blipFill>
          <a:blip r:embed="rId2">
            <a:extLst>
              <a:ext uri="{28A0092B-C50C-407E-A947-70E740481C1C}">
                <a14:useLocalDpi xmlns:a14="http://schemas.microsoft.com/office/drawing/2010/main" val="0"/>
              </a:ext>
            </a:extLst>
          </a:blip>
          <a:srcRect r="12831"/>
          <a:stretch>
            <a:fillRect/>
          </a:stretch>
        </p:blipFill>
        <p:spPr bwMode="auto">
          <a:xfrm>
            <a:off x="6443663" y="-26988"/>
            <a:ext cx="2700337" cy="116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Espace réservé du contenu 2"/>
          <p:cNvSpPr>
            <a:spLocks noGrp="1"/>
          </p:cNvSpPr>
          <p:nvPr>
            <p:ph idx="1"/>
          </p:nvPr>
        </p:nvSpPr>
        <p:spPr>
          <a:xfrm>
            <a:off x="251520" y="1268760"/>
            <a:ext cx="8640960" cy="5040560"/>
          </a:xfrm>
          <a:prstGeom prst="rect">
            <a:avLst/>
          </a:prstGeom>
        </p:spPr>
        <p:txBody>
          <a:bodyPr lIns="80155" tIns="40078" rIns="80155" bIns="40078"/>
          <a:lstStyle>
            <a:lvl1pPr marL="341313" indent="-341313">
              <a:buFontTx/>
              <a:buBlip>
                <a:blip r:embed="rId3"/>
              </a:buBlip>
              <a:defRPr sz="2000">
                <a:solidFill>
                  <a:schemeClr val="tx1"/>
                </a:solidFill>
                <a:latin typeface="Arial"/>
                <a:cs typeface="Arial"/>
              </a:defRPr>
            </a:lvl1pPr>
            <a:lvl2pPr>
              <a:defRPr sz="1800">
                <a:solidFill>
                  <a:schemeClr val="tx1"/>
                </a:solidFill>
                <a:latin typeface="Arial"/>
                <a:cs typeface="Arial"/>
              </a:defRPr>
            </a:lvl2pPr>
            <a:lvl3pPr>
              <a:defRPr sz="1400">
                <a:solidFill>
                  <a:schemeClr val="tx1"/>
                </a:solidFill>
                <a:latin typeface="Arial"/>
                <a:cs typeface="Arial"/>
              </a:defRPr>
            </a:lvl3pPr>
            <a:lvl4pPr marL="1657350" indent="-285750">
              <a:buFont typeface="Arial" pitchFamily="34" charset="0"/>
              <a:buChar char="•"/>
              <a:defRPr sz="1100">
                <a:solidFill>
                  <a:schemeClr val="tx1"/>
                </a:solidFill>
                <a:latin typeface="Arial"/>
                <a:cs typeface="Arial"/>
              </a:defRPr>
            </a:lvl4pPr>
            <a:lvl5pPr>
              <a:buFont typeface="Arial" pitchFamily="34" charset="0"/>
              <a:buChar char="•"/>
              <a:defRPr sz="1000">
                <a:solidFill>
                  <a:schemeClr val="tx1"/>
                </a:solidFill>
                <a:latin typeface="Arial"/>
                <a:cs typeface="Arial"/>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0" name="Titre 1"/>
          <p:cNvSpPr>
            <a:spLocks noGrp="1"/>
          </p:cNvSpPr>
          <p:nvPr>
            <p:ph type="title"/>
          </p:nvPr>
        </p:nvSpPr>
        <p:spPr>
          <a:xfrm>
            <a:off x="251521" y="260648"/>
            <a:ext cx="6480720" cy="864096"/>
          </a:xfrm>
          <a:prstGeom prst="rect">
            <a:avLst/>
          </a:prstGeom>
        </p:spPr>
        <p:txBody>
          <a:bodyPr lIns="80155" tIns="40078" rIns="80155" bIns="40078" anchor="ctr" anchorCtr="0">
            <a:noAutofit/>
          </a:bodyPr>
          <a:lstStyle>
            <a:lvl1pPr algn="l">
              <a:defRPr sz="2800" b="0">
                <a:solidFill>
                  <a:schemeClr val="tx1"/>
                </a:solidFill>
                <a:latin typeface="Arial"/>
                <a:cs typeface="Arial"/>
              </a:defRPr>
            </a:lvl1pPr>
          </a:lstStyle>
          <a:p>
            <a:r>
              <a:rPr lang="fr-FR" dirty="0"/>
              <a:t>Modifiez le style du titre</a:t>
            </a:r>
          </a:p>
        </p:txBody>
      </p:sp>
      <p:sp>
        <p:nvSpPr>
          <p:cNvPr id="5" name="Espace réservé de la date 3"/>
          <p:cNvSpPr>
            <a:spLocks noGrp="1"/>
          </p:cNvSpPr>
          <p:nvPr>
            <p:ph type="dt" sz="half" idx="10"/>
          </p:nvPr>
        </p:nvSpPr>
        <p:spPr/>
        <p:txBody>
          <a:bodyPr/>
          <a:lstStyle>
            <a:lvl1pPr>
              <a:defRPr/>
            </a:lvl1pPr>
          </a:lstStyle>
          <a:p>
            <a:pPr>
              <a:defRPr/>
            </a:pPr>
            <a:fld id="{DDA6CD14-F31D-4E79-89E6-3A0BA8C6A9F0}" type="datetime1">
              <a:rPr lang="fr-FR"/>
              <a:pPr>
                <a:defRPr/>
              </a:pPr>
              <a:t>03/12/2018</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3DA8BDE6-084D-47F3-A8C7-0EA1E630DD47}" type="slidenum">
              <a:rPr lang="fr-FR"/>
              <a:pPr>
                <a:defRPr/>
              </a:pPr>
              <a:t>‹N°›</a:t>
            </a:fld>
            <a:endParaRPr lang="fr-FR"/>
          </a:p>
        </p:txBody>
      </p:sp>
    </p:spTree>
    <p:extLst>
      <p:ext uri="{BB962C8B-B14F-4D97-AF65-F5344CB8AC3E}">
        <p14:creationId xmlns:p14="http://schemas.microsoft.com/office/powerpoint/2010/main" val="179755670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Diapositive Titre Marques D&amp;M">
    <p:spTree>
      <p:nvGrpSpPr>
        <p:cNvPr id="1" name=""/>
        <p:cNvGrpSpPr/>
        <p:nvPr/>
      </p:nvGrpSpPr>
      <p:grpSpPr>
        <a:xfrm>
          <a:off x="0" y="0"/>
          <a:ext cx="0" cy="0"/>
          <a:chOff x="0" y="0"/>
          <a:chExt cx="0" cy="0"/>
        </a:xfrm>
      </p:grpSpPr>
      <p:pic>
        <p:nvPicPr>
          <p:cNvPr id="3" name="Imag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807200" y="0"/>
            <a:ext cx="2373313"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re 1"/>
          <p:cNvSpPr>
            <a:spLocks noGrp="1"/>
          </p:cNvSpPr>
          <p:nvPr>
            <p:ph type="title"/>
          </p:nvPr>
        </p:nvSpPr>
        <p:spPr>
          <a:xfrm>
            <a:off x="251520" y="1755800"/>
            <a:ext cx="8640960" cy="3105687"/>
          </a:xfrm>
          <a:prstGeom prst="rect">
            <a:avLst/>
          </a:prstGeom>
        </p:spPr>
        <p:txBody>
          <a:bodyPr lIns="80155" tIns="40078" rIns="80155" bIns="40078" anchor="ctr">
            <a:noAutofit/>
          </a:bodyPr>
          <a:lstStyle>
            <a:lvl1pPr algn="ctr">
              <a:defRPr sz="4800">
                <a:solidFill>
                  <a:schemeClr val="tx1"/>
                </a:solidFill>
                <a:latin typeface="Arial"/>
                <a:cs typeface="Arial"/>
              </a:defRPr>
            </a:lvl1pPr>
          </a:lstStyle>
          <a:p>
            <a:r>
              <a:rPr lang="fr-FR" dirty="0"/>
              <a:t>Modifiez le style du titre</a:t>
            </a:r>
          </a:p>
        </p:txBody>
      </p:sp>
      <p:sp>
        <p:nvSpPr>
          <p:cNvPr id="4" name="Espace réservé de la date 3"/>
          <p:cNvSpPr>
            <a:spLocks noGrp="1"/>
          </p:cNvSpPr>
          <p:nvPr>
            <p:ph type="dt" sz="half" idx="10"/>
          </p:nvPr>
        </p:nvSpPr>
        <p:spPr/>
        <p:txBody>
          <a:bodyPr/>
          <a:lstStyle>
            <a:lvl1pPr>
              <a:defRPr/>
            </a:lvl1pPr>
          </a:lstStyle>
          <a:p>
            <a:pPr>
              <a:defRPr/>
            </a:pPr>
            <a:fld id="{41D861E0-B742-4D67-9DB8-B1D44F17F959}" type="datetime1">
              <a:rPr lang="fr-FR"/>
              <a:pPr>
                <a:defRPr/>
              </a:pPr>
              <a:t>03/12/2018</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8876149F-0354-45CD-94FA-41527FB4330B}" type="slidenum">
              <a:rPr lang="fr-FR"/>
              <a:pPr>
                <a:defRPr/>
              </a:pPr>
              <a:t>‹N°›</a:t>
            </a:fld>
            <a:endParaRPr lang="fr-FR"/>
          </a:p>
        </p:txBody>
      </p:sp>
    </p:spTree>
    <p:extLst>
      <p:ext uri="{BB962C8B-B14F-4D97-AF65-F5344CB8AC3E}">
        <p14:creationId xmlns:p14="http://schemas.microsoft.com/office/powerpoint/2010/main" val="13902521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Diapositive Titre Recherches">
    <p:spTree>
      <p:nvGrpSpPr>
        <p:cNvPr id="1" name=""/>
        <p:cNvGrpSpPr/>
        <p:nvPr/>
      </p:nvGrpSpPr>
      <p:grpSpPr>
        <a:xfrm>
          <a:off x="0" y="0"/>
          <a:ext cx="0" cy="0"/>
          <a:chOff x="0" y="0"/>
          <a:chExt cx="0" cy="0"/>
        </a:xfrm>
      </p:grpSpPr>
      <p:pic>
        <p:nvPicPr>
          <p:cNvPr id="3" name="Image 7"/>
          <p:cNvPicPr>
            <a:picLocks noChangeAspect="1"/>
          </p:cNvPicPr>
          <p:nvPr userDrawn="1"/>
        </p:nvPicPr>
        <p:blipFill>
          <a:blip r:embed="rId2">
            <a:extLst>
              <a:ext uri="{28A0092B-C50C-407E-A947-70E740481C1C}">
                <a14:useLocalDpi xmlns:a14="http://schemas.microsoft.com/office/drawing/2010/main" val="0"/>
              </a:ext>
            </a:extLst>
          </a:blip>
          <a:srcRect l="-1370" r="15331"/>
          <a:stretch>
            <a:fillRect/>
          </a:stretch>
        </p:blipFill>
        <p:spPr bwMode="auto">
          <a:xfrm>
            <a:off x="6781800" y="0"/>
            <a:ext cx="2376488" cy="111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re 1"/>
          <p:cNvSpPr>
            <a:spLocks noGrp="1"/>
          </p:cNvSpPr>
          <p:nvPr>
            <p:ph type="title"/>
          </p:nvPr>
        </p:nvSpPr>
        <p:spPr>
          <a:xfrm>
            <a:off x="251520" y="1755800"/>
            <a:ext cx="8640960" cy="3105687"/>
          </a:xfrm>
          <a:prstGeom prst="rect">
            <a:avLst/>
          </a:prstGeom>
        </p:spPr>
        <p:txBody>
          <a:bodyPr lIns="80155" tIns="40078" rIns="80155" bIns="40078" anchor="ctr">
            <a:noAutofit/>
          </a:bodyPr>
          <a:lstStyle>
            <a:lvl1pPr algn="ctr">
              <a:defRPr sz="4800">
                <a:solidFill>
                  <a:schemeClr val="tx1"/>
                </a:solidFill>
                <a:latin typeface="Arial"/>
                <a:cs typeface="Arial"/>
              </a:defRPr>
            </a:lvl1pPr>
          </a:lstStyle>
          <a:p>
            <a:r>
              <a:rPr lang="fr-FR" dirty="0"/>
              <a:t>Modifiez le style du titre</a:t>
            </a:r>
          </a:p>
        </p:txBody>
      </p:sp>
      <p:sp>
        <p:nvSpPr>
          <p:cNvPr id="4" name="Espace réservé de la date 3"/>
          <p:cNvSpPr>
            <a:spLocks noGrp="1"/>
          </p:cNvSpPr>
          <p:nvPr>
            <p:ph type="dt" sz="half" idx="10"/>
          </p:nvPr>
        </p:nvSpPr>
        <p:spPr/>
        <p:txBody>
          <a:bodyPr/>
          <a:lstStyle>
            <a:lvl1pPr>
              <a:defRPr/>
            </a:lvl1pPr>
          </a:lstStyle>
          <a:p>
            <a:pPr>
              <a:defRPr/>
            </a:pPr>
            <a:fld id="{EC6FB702-4472-408C-AA75-18AC0DEFE11E}" type="datetime1">
              <a:rPr lang="fr-FR"/>
              <a:pPr>
                <a:defRPr/>
              </a:pPr>
              <a:t>03/12/2018</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E5FBCF92-DE4B-415B-B0DE-F7313BAACFE1}" type="slidenum">
              <a:rPr lang="fr-FR"/>
              <a:pPr>
                <a:defRPr/>
              </a:pPr>
              <a:t>‹N°›</a:t>
            </a:fld>
            <a:endParaRPr lang="fr-FR"/>
          </a:p>
        </p:txBody>
      </p:sp>
    </p:spTree>
    <p:extLst>
      <p:ext uri="{BB962C8B-B14F-4D97-AF65-F5344CB8AC3E}">
        <p14:creationId xmlns:p14="http://schemas.microsoft.com/office/powerpoint/2010/main" val="107316773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Diapositive Titre LAVOIX Avocats">
    <p:spTree>
      <p:nvGrpSpPr>
        <p:cNvPr id="1" name=""/>
        <p:cNvGrpSpPr/>
        <p:nvPr/>
      </p:nvGrpSpPr>
      <p:grpSpPr>
        <a:xfrm>
          <a:off x="0" y="0"/>
          <a:ext cx="0" cy="0"/>
          <a:chOff x="0" y="0"/>
          <a:chExt cx="0" cy="0"/>
        </a:xfrm>
      </p:grpSpPr>
      <p:pic>
        <p:nvPicPr>
          <p:cNvPr id="3" name="Image 6"/>
          <p:cNvPicPr>
            <a:picLocks noChangeAspect="1"/>
          </p:cNvPicPr>
          <p:nvPr userDrawn="1"/>
        </p:nvPicPr>
        <p:blipFill>
          <a:blip r:embed="rId2">
            <a:extLst>
              <a:ext uri="{28A0092B-C50C-407E-A947-70E740481C1C}">
                <a14:useLocalDpi xmlns:a14="http://schemas.microsoft.com/office/drawing/2010/main" val="0"/>
              </a:ext>
            </a:extLst>
          </a:blip>
          <a:srcRect r="16122"/>
          <a:stretch>
            <a:fillRect/>
          </a:stretch>
        </p:blipFill>
        <p:spPr bwMode="auto">
          <a:xfrm>
            <a:off x="6807200" y="0"/>
            <a:ext cx="2336800" cy="112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re 1"/>
          <p:cNvSpPr>
            <a:spLocks noGrp="1"/>
          </p:cNvSpPr>
          <p:nvPr>
            <p:ph type="title"/>
          </p:nvPr>
        </p:nvSpPr>
        <p:spPr>
          <a:xfrm>
            <a:off x="251520" y="1755800"/>
            <a:ext cx="8640960" cy="3105687"/>
          </a:xfrm>
          <a:prstGeom prst="rect">
            <a:avLst/>
          </a:prstGeom>
        </p:spPr>
        <p:txBody>
          <a:bodyPr lIns="80155" tIns="40078" rIns="80155" bIns="40078" anchor="ctr">
            <a:noAutofit/>
          </a:bodyPr>
          <a:lstStyle>
            <a:lvl1pPr algn="ctr">
              <a:defRPr sz="4800">
                <a:solidFill>
                  <a:schemeClr val="tx1"/>
                </a:solidFill>
                <a:latin typeface="Arial"/>
                <a:cs typeface="Arial"/>
              </a:defRPr>
            </a:lvl1pPr>
          </a:lstStyle>
          <a:p>
            <a:r>
              <a:rPr lang="fr-FR"/>
              <a:t>Modifiez le style du titre</a:t>
            </a:r>
            <a:endParaRPr lang="fr-FR" dirty="0"/>
          </a:p>
        </p:txBody>
      </p:sp>
      <p:sp>
        <p:nvSpPr>
          <p:cNvPr id="4" name="Espace réservé de la date 3"/>
          <p:cNvSpPr>
            <a:spLocks noGrp="1"/>
          </p:cNvSpPr>
          <p:nvPr>
            <p:ph type="dt" sz="half" idx="10"/>
          </p:nvPr>
        </p:nvSpPr>
        <p:spPr/>
        <p:txBody>
          <a:bodyPr/>
          <a:lstStyle>
            <a:lvl1pPr>
              <a:defRPr/>
            </a:lvl1pPr>
          </a:lstStyle>
          <a:p>
            <a:pPr>
              <a:defRPr/>
            </a:pPr>
            <a:fld id="{4D1A27F9-70A5-4554-8F8D-AA49B84F5A01}" type="datetime1">
              <a:rPr lang="fr-FR"/>
              <a:pPr>
                <a:defRPr/>
              </a:pPr>
              <a:t>03/12/2018</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AE1D4184-D4B8-4E08-B418-0313F02BED72}" type="slidenum">
              <a:rPr lang="fr-FR"/>
              <a:pPr>
                <a:defRPr/>
              </a:pPr>
              <a:t>‹N°›</a:t>
            </a:fld>
            <a:endParaRPr lang="fr-FR"/>
          </a:p>
        </p:txBody>
      </p:sp>
    </p:spTree>
    <p:extLst>
      <p:ext uri="{BB962C8B-B14F-4D97-AF65-F5344CB8AC3E}">
        <p14:creationId xmlns:p14="http://schemas.microsoft.com/office/powerpoint/2010/main" val="4841486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Diapositive Titre EasySTAMP">
    <p:spTree>
      <p:nvGrpSpPr>
        <p:cNvPr id="1" name=""/>
        <p:cNvGrpSpPr/>
        <p:nvPr/>
      </p:nvGrpSpPr>
      <p:grpSpPr>
        <a:xfrm>
          <a:off x="0" y="0"/>
          <a:ext cx="0" cy="0"/>
          <a:chOff x="0" y="0"/>
          <a:chExt cx="0" cy="0"/>
        </a:xfrm>
      </p:grpSpPr>
      <p:pic>
        <p:nvPicPr>
          <p:cNvPr id="3" name="Image 6"/>
          <p:cNvPicPr>
            <a:picLocks noChangeAspect="1"/>
          </p:cNvPicPr>
          <p:nvPr userDrawn="1"/>
        </p:nvPicPr>
        <p:blipFill>
          <a:blip r:embed="rId2">
            <a:extLst>
              <a:ext uri="{28A0092B-C50C-407E-A947-70E740481C1C}">
                <a14:useLocalDpi xmlns:a14="http://schemas.microsoft.com/office/drawing/2010/main" val="0"/>
              </a:ext>
            </a:extLst>
          </a:blip>
          <a:srcRect r="16124"/>
          <a:stretch>
            <a:fillRect/>
          </a:stretch>
        </p:blipFill>
        <p:spPr bwMode="auto">
          <a:xfrm>
            <a:off x="6807200" y="0"/>
            <a:ext cx="2336800" cy="112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re 1"/>
          <p:cNvSpPr>
            <a:spLocks noGrp="1"/>
          </p:cNvSpPr>
          <p:nvPr>
            <p:ph type="title"/>
          </p:nvPr>
        </p:nvSpPr>
        <p:spPr>
          <a:xfrm>
            <a:off x="251520" y="1755800"/>
            <a:ext cx="8640960" cy="3105687"/>
          </a:xfrm>
          <a:prstGeom prst="rect">
            <a:avLst/>
          </a:prstGeom>
        </p:spPr>
        <p:txBody>
          <a:bodyPr lIns="80155" tIns="40078" rIns="80155" bIns="40078" anchor="ctr">
            <a:noAutofit/>
          </a:bodyPr>
          <a:lstStyle>
            <a:lvl1pPr algn="ctr">
              <a:defRPr sz="4800">
                <a:solidFill>
                  <a:schemeClr val="tx1"/>
                </a:solidFill>
                <a:latin typeface="Arial"/>
                <a:cs typeface="Arial"/>
              </a:defRPr>
            </a:lvl1pPr>
          </a:lstStyle>
          <a:p>
            <a:r>
              <a:rPr lang="fr-FR"/>
              <a:t>Modifiez le style du titre</a:t>
            </a:r>
            <a:endParaRPr lang="fr-FR" dirty="0"/>
          </a:p>
        </p:txBody>
      </p:sp>
      <p:sp>
        <p:nvSpPr>
          <p:cNvPr id="4" name="Espace réservé de la date 3"/>
          <p:cNvSpPr>
            <a:spLocks noGrp="1"/>
          </p:cNvSpPr>
          <p:nvPr>
            <p:ph type="dt" sz="half" idx="10"/>
          </p:nvPr>
        </p:nvSpPr>
        <p:spPr/>
        <p:txBody>
          <a:bodyPr/>
          <a:lstStyle>
            <a:lvl1pPr>
              <a:defRPr/>
            </a:lvl1pPr>
          </a:lstStyle>
          <a:p>
            <a:pPr>
              <a:defRPr/>
            </a:pPr>
            <a:fld id="{EC72904E-5511-4D0F-BACE-A2E5F9664C75}" type="datetime1">
              <a:rPr lang="fr-FR"/>
              <a:pPr>
                <a:defRPr/>
              </a:pPr>
              <a:t>03/12/2018</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6CC3A9CB-F763-4E66-AB36-C7392F481CE1}" type="slidenum">
              <a:rPr lang="fr-FR"/>
              <a:pPr>
                <a:defRPr/>
              </a:pPr>
              <a:t>‹N°›</a:t>
            </a:fld>
            <a:endParaRPr lang="fr-FR"/>
          </a:p>
        </p:txBody>
      </p:sp>
    </p:spTree>
    <p:extLst>
      <p:ext uri="{BB962C8B-B14F-4D97-AF65-F5344CB8AC3E}">
        <p14:creationId xmlns:p14="http://schemas.microsoft.com/office/powerpoint/2010/main" val="8709078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Diapositive Titre IPDATA">
    <p:spTree>
      <p:nvGrpSpPr>
        <p:cNvPr id="1" name=""/>
        <p:cNvGrpSpPr/>
        <p:nvPr/>
      </p:nvGrpSpPr>
      <p:grpSpPr>
        <a:xfrm>
          <a:off x="0" y="0"/>
          <a:ext cx="0" cy="0"/>
          <a:chOff x="0" y="0"/>
          <a:chExt cx="0" cy="0"/>
        </a:xfrm>
      </p:grpSpPr>
      <p:pic>
        <p:nvPicPr>
          <p:cNvPr id="3" name="Image 6"/>
          <p:cNvPicPr>
            <a:picLocks noChangeAspect="1"/>
          </p:cNvPicPr>
          <p:nvPr userDrawn="1"/>
        </p:nvPicPr>
        <p:blipFill>
          <a:blip r:embed="rId2">
            <a:extLst>
              <a:ext uri="{28A0092B-C50C-407E-A947-70E740481C1C}">
                <a14:useLocalDpi xmlns:a14="http://schemas.microsoft.com/office/drawing/2010/main" val="0"/>
              </a:ext>
            </a:extLst>
          </a:blip>
          <a:srcRect r="10847"/>
          <a:stretch>
            <a:fillRect/>
          </a:stretch>
        </p:blipFill>
        <p:spPr bwMode="auto">
          <a:xfrm>
            <a:off x="6659563" y="0"/>
            <a:ext cx="2484437" cy="112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re 1"/>
          <p:cNvSpPr>
            <a:spLocks noGrp="1"/>
          </p:cNvSpPr>
          <p:nvPr>
            <p:ph type="title"/>
          </p:nvPr>
        </p:nvSpPr>
        <p:spPr>
          <a:xfrm>
            <a:off x="251520" y="1755800"/>
            <a:ext cx="8640960" cy="3105687"/>
          </a:xfrm>
          <a:prstGeom prst="rect">
            <a:avLst/>
          </a:prstGeom>
        </p:spPr>
        <p:txBody>
          <a:bodyPr lIns="80155" tIns="40078" rIns="80155" bIns="40078" anchor="ctr">
            <a:noAutofit/>
          </a:bodyPr>
          <a:lstStyle>
            <a:lvl1pPr algn="ctr">
              <a:defRPr sz="4800">
                <a:solidFill>
                  <a:schemeClr val="tx1"/>
                </a:solidFill>
                <a:latin typeface="Arial"/>
                <a:cs typeface="Arial"/>
              </a:defRPr>
            </a:lvl1pPr>
          </a:lstStyle>
          <a:p>
            <a:r>
              <a:rPr lang="fr-FR" dirty="0"/>
              <a:t>Modifiez le style du titre</a:t>
            </a:r>
          </a:p>
        </p:txBody>
      </p:sp>
      <p:sp>
        <p:nvSpPr>
          <p:cNvPr id="4" name="Espace réservé de la date 3"/>
          <p:cNvSpPr>
            <a:spLocks noGrp="1"/>
          </p:cNvSpPr>
          <p:nvPr>
            <p:ph type="dt" sz="half" idx="10"/>
          </p:nvPr>
        </p:nvSpPr>
        <p:spPr/>
        <p:txBody>
          <a:bodyPr/>
          <a:lstStyle>
            <a:lvl1pPr>
              <a:defRPr/>
            </a:lvl1pPr>
          </a:lstStyle>
          <a:p>
            <a:pPr>
              <a:defRPr/>
            </a:pPr>
            <a:fld id="{EF6AE96A-73EC-455A-A042-16E1913854CE}" type="datetime1">
              <a:rPr lang="fr-FR"/>
              <a:pPr>
                <a:defRPr/>
              </a:pPr>
              <a:t>03/12/2018</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066EB42F-6F16-4968-8297-D3C1A8DE8D2E}" type="slidenum">
              <a:rPr lang="fr-FR"/>
              <a:pPr>
                <a:defRPr/>
              </a:pPr>
              <a:t>‹N°›</a:t>
            </a:fld>
            <a:endParaRPr lang="fr-FR"/>
          </a:p>
        </p:txBody>
      </p:sp>
    </p:spTree>
    <p:extLst>
      <p:ext uri="{BB962C8B-B14F-4D97-AF65-F5344CB8AC3E}">
        <p14:creationId xmlns:p14="http://schemas.microsoft.com/office/powerpoint/2010/main" val="167623336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Diapositive Contacts LAVOIX">
    <p:spTree>
      <p:nvGrpSpPr>
        <p:cNvPr id="1" name=""/>
        <p:cNvGrpSpPr/>
        <p:nvPr/>
      </p:nvGrpSpPr>
      <p:grpSpPr>
        <a:xfrm>
          <a:off x="0" y="0"/>
          <a:ext cx="0" cy="0"/>
          <a:chOff x="0" y="0"/>
          <a:chExt cx="0" cy="0"/>
        </a:xfrm>
      </p:grpSpPr>
      <p:sp>
        <p:nvSpPr>
          <p:cNvPr id="5" name="Rectangle 4"/>
          <p:cNvSpPr/>
          <p:nvPr userDrawn="1"/>
        </p:nvSpPr>
        <p:spPr>
          <a:xfrm>
            <a:off x="627063" y="1989138"/>
            <a:ext cx="1577975" cy="1671637"/>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lIns="80155" tIns="40078" rIns="80155" bIns="40078" anchor="ctr"/>
          <a:lstStyle/>
          <a:p>
            <a:pPr algn="ctr" fontAlgn="base">
              <a:spcBef>
                <a:spcPct val="0"/>
              </a:spcBef>
              <a:spcAft>
                <a:spcPct val="0"/>
              </a:spcAft>
              <a:defRPr/>
            </a:pPr>
            <a:endParaRPr lang="fr-FR">
              <a:solidFill>
                <a:srgbClr val="FFFFFF"/>
              </a:solidFill>
              <a:ea typeface="ＭＳ Ｐゴシック" charset="-128"/>
            </a:endParaRPr>
          </a:p>
        </p:txBody>
      </p:sp>
      <p:sp>
        <p:nvSpPr>
          <p:cNvPr id="6" name="Rectangle 5"/>
          <p:cNvSpPr/>
          <p:nvPr userDrawn="1"/>
        </p:nvSpPr>
        <p:spPr>
          <a:xfrm>
            <a:off x="627063" y="4149725"/>
            <a:ext cx="1577975" cy="1671638"/>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lIns="80155" tIns="40078" rIns="80155" bIns="40078" anchor="ctr"/>
          <a:lstStyle/>
          <a:p>
            <a:pPr algn="ctr" fontAlgn="base">
              <a:spcBef>
                <a:spcPct val="0"/>
              </a:spcBef>
              <a:spcAft>
                <a:spcPct val="0"/>
              </a:spcAft>
              <a:defRPr/>
            </a:pPr>
            <a:endParaRPr lang="fr-FR">
              <a:solidFill>
                <a:srgbClr val="FFFFFF"/>
              </a:solidFill>
              <a:ea typeface="ＭＳ Ｐゴシック" charset="-128"/>
            </a:endParaRPr>
          </a:p>
        </p:txBody>
      </p:sp>
      <p:pic>
        <p:nvPicPr>
          <p:cNvPr id="7" name="Imag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7063" y="1987550"/>
            <a:ext cx="34925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 10"/>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27063" y="4149725"/>
            <a:ext cx="349250"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 10"/>
          <p:cNvPicPr>
            <a:picLocks noChangeAspect="1"/>
          </p:cNvPicPr>
          <p:nvPr userDrawn="1"/>
        </p:nvPicPr>
        <p:blipFill>
          <a:blip r:embed="rId3">
            <a:extLst>
              <a:ext uri="{28A0092B-C50C-407E-A947-70E740481C1C}">
                <a14:useLocalDpi xmlns:a14="http://schemas.microsoft.com/office/drawing/2010/main" val="0"/>
              </a:ext>
            </a:extLst>
          </a:blip>
          <a:srcRect r="12831"/>
          <a:stretch>
            <a:fillRect/>
          </a:stretch>
        </p:blipFill>
        <p:spPr bwMode="auto">
          <a:xfrm>
            <a:off x="6443663" y="-26988"/>
            <a:ext cx="2700337" cy="116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Espace réservé du contenu 2"/>
          <p:cNvSpPr>
            <a:spLocks noGrp="1"/>
          </p:cNvSpPr>
          <p:nvPr>
            <p:ph idx="1"/>
          </p:nvPr>
        </p:nvSpPr>
        <p:spPr>
          <a:xfrm>
            <a:off x="2411760" y="1988840"/>
            <a:ext cx="6480720" cy="1674117"/>
          </a:xfrm>
          <a:prstGeom prst="rect">
            <a:avLst/>
          </a:prstGeom>
        </p:spPr>
        <p:txBody>
          <a:bodyPr lIns="80155" tIns="40078" rIns="80155" bIns="40078"/>
          <a:lstStyle>
            <a:lvl1pPr marL="0" indent="0" algn="l">
              <a:buFont typeface="Lucida Grande"/>
              <a:buChar char=" "/>
              <a:defRPr sz="1800" b="1">
                <a:solidFill>
                  <a:schemeClr val="tx1"/>
                </a:solidFill>
                <a:latin typeface="Arial"/>
                <a:cs typeface="Arial"/>
              </a:defRPr>
            </a:lvl1pPr>
            <a:lvl2pPr marL="0" indent="0" algn="l">
              <a:buFont typeface="Lucida Grande"/>
              <a:buChar char=" "/>
              <a:defRPr sz="1600" i="1">
                <a:solidFill>
                  <a:schemeClr val="tx1"/>
                </a:solidFill>
                <a:latin typeface="Arial"/>
                <a:cs typeface="Arial"/>
              </a:defRPr>
            </a:lvl2pPr>
            <a:lvl3pPr marL="0" indent="0" algn="l">
              <a:lnSpc>
                <a:spcPct val="100000"/>
              </a:lnSpc>
              <a:spcBef>
                <a:spcPts val="821"/>
              </a:spcBef>
              <a:buFont typeface="Lucida Grande"/>
              <a:buChar char=" "/>
              <a:defRPr sz="1200">
                <a:solidFill>
                  <a:schemeClr val="tx1"/>
                </a:solidFill>
                <a:latin typeface="Arial"/>
                <a:cs typeface="Arial"/>
              </a:defRPr>
            </a:lvl3pPr>
            <a:lvl4pPr marL="78893" indent="0" algn="l">
              <a:buFont typeface="Lucida Grande"/>
              <a:buChar char=" "/>
              <a:defRPr sz="900">
                <a:solidFill>
                  <a:schemeClr val="tx1"/>
                </a:solidFill>
                <a:latin typeface="Arial"/>
                <a:cs typeface="Arial"/>
              </a:defRPr>
            </a:lvl4pPr>
            <a:lvl5pPr marL="0" indent="0" algn="l">
              <a:buFontTx/>
              <a:buNone/>
              <a:defRPr sz="1800">
                <a:solidFill>
                  <a:schemeClr val="bg1">
                    <a:lumMod val="50000"/>
                  </a:schemeClr>
                </a:solidFill>
                <a:latin typeface="Arial"/>
                <a:cs typeface="Arial"/>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p:txBody>
      </p:sp>
      <p:sp>
        <p:nvSpPr>
          <p:cNvPr id="14" name="Espace réservé du contenu 2"/>
          <p:cNvSpPr>
            <a:spLocks noGrp="1"/>
          </p:cNvSpPr>
          <p:nvPr>
            <p:ph idx="13"/>
          </p:nvPr>
        </p:nvSpPr>
        <p:spPr>
          <a:xfrm>
            <a:off x="2411760" y="4149080"/>
            <a:ext cx="6480720" cy="1674117"/>
          </a:xfrm>
          <a:prstGeom prst="rect">
            <a:avLst/>
          </a:prstGeom>
        </p:spPr>
        <p:txBody>
          <a:bodyPr lIns="80155" tIns="40078" rIns="80155" bIns="40078"/>
          <a:lstStyle>
            <a:lvl1pPr marL="0" indent="0" algn="l">
              <a:buFont typeface="Lucida Grande"/>
              <a:buChar char=" "/>
              <a:defRPr sz="1800" b="1">
                <a:solidFill>
                  <a:schemeClr val="tx1"/>
                </a:solidFill>
                <a:latin typeface="Arial"/>
                <a:cs typeface="Arial"/>
              </a:defRPr>
            </a:lvl1pPr>
            <a:lvl2pPr marL="0" indent="0" algn="l">
              <a:buFont typeface="Lucida Grande"/>
              <a:buChar char=" "/>
              <a:defRPr sz="1600" i="1">
                <a:solidFill>
                  <a:schemeClr val="tx1"/>
                </a:solidFill>
                <a:latin typeface="Arial"/>
                <a:cs typeface="Arial"/>
              </a:defRPr>
            </a:lvl2pPr>
            <a:lvl3pPr marL="0" indent="0" algn="l">
              <a:lnSpc>
                <a:spcPct val="100000"/>
              </a:lnSpc>
              <a:spcBef>
                <a:spcPts val="821"/>
              </a:spcBef>
              <a:buFont typeface="Lucida Grande"/>
              <a:buChar char=" "/>
              <a:defRPr sz="1200">
                <a:solidFill>
                  <a:schemeClr val="tx1"/>
                </a:solidFill>
                <a:latin typeface="Arial"/>
                <a:cs typeface="Arial"/>
              </a:defRPr>
            </a:lvl3pPr>
            <a:lvl4pPr marL="78893" indent="0" algn="l">
              <a:buFont typeface="Lucida Grande"/>
              <a:buChar char=" "/>
              <a:defRPr sz="900">
                <a:solidFill>
                  <a:schemeClr val="tx1"/>
                </a:solidFill>
                <a:latin typeface="Arial"/>
                <a:cs typeface="Arial"/>
              </a:defRPr>
            </a:lvl4pPr>
            <a:lvl5pPr marL="0" indent="0" algn="l">
              <a:buFontTx/>
              <a:buNone/>
              <a:defRPr sz="1800">
                <a:solidFill>
                  <a:schemeClr val="bg1">
                    <a:lumMod val="50000"/>
                  </a:schemeClr>
                </a:solidFill>
                <a:latin typeface="Arial"/>
                <a:cs typeface="Arial"/>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p:txBody>
      </p:sp>
      <p:sp>
        <p:nvSpPr>
          <p:cNvPr id="16" name="Titre 1"/>
          <p:cNvSpPr>
            <a:spLocks noGrp="1"/>
          </p:cNvSpPr>
          <p:nvPr>
            <p:ph type="title"/>
          </p:nvPr>
        </p:nvSpPr>
        <p:spPr>
          <a:xfrm>
            <a:off x="251521" y="260648"/>
            <a:ext cx="6480720" cy="864096"/>
          </a:xfrm>
          <a:prstGeom prst="rect">
            <a:avLst/>
          </a:prstGeom>
        </p:spPr>
        <p:txBody>
          <a:bodyPr lIns="80155" tIns="40078" rIns="80155" bIns="40078" anchor="ctr">
            <a:noAutofit/>
          </a:bodyPr>
          <a:lstStyle>
            <a:lvl1pPr algn="l">
              <a:defRPr sz="2800">
                <a:solidFill>
                  <a:schemeClr val="tx1"/>
                </a:solidFill>
                <a:latin typeface="Arial"/>
                <a:cs typeface="Arial"/>
              </a:defRPr>
            </a:lvl1pPr>
          </a:lstStyle>
          <a:p>
            <a:r>
              <a:rPr lang="fr-FR"/>
              <a:t>Modifiez le style du titre</a:t>
            </a:r>
            <a:endParaRPr lang="fr-FR" dirty="0"/>
          </a:p>
        </p:txBody>
      </p:sp>
      <p:sp>
        <p:nvSpPr>
          <p:cNvPr id="10" name="Espace réservé de la date 3"/>
          <p:cNvSpPr>
            <a:spLocks noGrp="1"/>
          </p:cNvSpPr>
          <p:nvPr>
            <p:ph type="dt" sz="half" idx="14"/>
          </p:nvPr>
        </p:nvSpPr>
        <p:spPr/>
        <p:txBody>
          <a:bodyPr/>
          <a:lstStyle>
            <a:lvl1pPr>
              <a:defRPr/>
            </a:lvl1pPr>
          </a:lstStyle>
          <a:p>
            <a:pPr>
              <a:defRPr/>
            </a:pPr>
            <a:fld id="{0D7B4F7D-2F37-4213-86D2-A9B19007A623}" type="datetime1">
              <a:rPr lang="fr-FR"/>
              <a:pPr>
                <a:defRPr/>
              </a:pPr>
              <a:t>03/12/2018</a:t>
            </a:fld>
            <a:endParaRPr lang="fr-FR"/>
          </a:p>
        </p:txBody>
      </p:sp>
      <p:sp>
        <p:nvSpPr>
          <p:cNvPr id="11" name="Espace réservé du pied de page 4"/>
          <p:cNvSpPr>
            <a:spLocks noGrp="1"/>
          </p:cNvSpPr>
          <p:nvPr>
            <p:ph type="ftr" sz="quarter" idx="15"/>
          </p:nvPr>
        </p:nvSpPr>
        <p:spPr/>
        <p:txBody>
          <a:bodyPr/>
          <a:lstStyle>
            <a:lvl1pPr>
              <a:defRPr/>
            </a:lvl1pPr>
          </a:lstStyle>
          <a:p>
            <a:pPr>
              <a:defRPr/>
            </a:pPr>
            <a:endParaRPr lang="fr-FR"/>
          </a:p>
        </p:txBody>
      </p:sp>
      <p:sp>
        <p:nvSpPr>
          <p:cNvPr id="12" name="Espace réservé du numéro de diapositive 5"/>
          <p:cNvSpPr>
            <a:spLocks noGrp="1"/>
          </p:cNvSpPr>
          <p:nvPr>
            <p:ph type="sldNum" sz="quarter" idx="16"/>
          </p:nvPr>
        </p:nvSpPr>
        <p:spPr/>
        <p:txBody>
          <a:bodyPr/>
          <a:lstStyle>
            <a:lvl1pPr>
              <a:defRPr/>
            </a:lvl1pPr>
          </a:lstStyle>
          <a:p>
            <a:pPr>
              <a:defRPr/>
            </a:pPr>
            <a:fld id="{01FB2AA9-5A96-453D-9C1D-B7F7D864C139}" type="slidenum">
              <a:rPr lang="fr-FR"/>
              <a:pPr>
                <a:defRPr/>
              </a:pPr>
              <a:t>‹N°›</a:t>
            </a:fld>
            <a:endParaRPr lang="fr-FR"/>
          </a:p>
        </p:txBody>
      </p:sp>
    </p:spTree>
    <p:extLst>
      <p:ext uri="{BB962C8B-B14F-4D97-AF65-F5344CB8AC3E}">
        <p14:creationId xmlns:p14="http://schemas.microsoft.com/office/powerpoint/2010/main" val="409206347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Diapositive Contacts Meca Electro">
    <p:spTree>
      <p:nvGrpSpPr>
        <p:cNvPr id="1" name=""/>
        <p:cNvGrpSpPr/>
        <p:nvPr/>
      </p:nvGrpSpPr>
      <p:grpSpPr>
        <a:xfrm>
          <a:off x="0" y="0"/>
          <a:ext cx="0" cy="0"/>
          <a:chOff x="0" y="0"/>
          <a:chExt cx="0" cy="0"/>
        </a:xfrm>
      </p:grpSpPr>
      <p:sp>
        <p:nvSpPr>
          <p:cNvPr id="5" name="Rectangle 4"/>
          <p:cNvSpPr/>
          <p:nvPr userDrawn="1"/>
        </p:nvSpPr>
        <p:spPr>
          <a:xfrm>
            <a:off x="627063" y="1989138"/>
            <a:ext cx="1577975" cy="1671637"/>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lIns="80155" tIns="40078" rIns="80155" bIns="40078" anchor="ctr"/>
          <a:lstStyle/>
          <a:p>
            <a:pPr algn="ctr" fontAlgn="base">
              <a:spcBef>
                <a:spcPct val="0"/>
              </a:spcBef>
              <a:spcAft>
                <a:spcPct val="0"/>
              </a:spcAft>
              <a:defRPr/>
            </a:pPr>
            <a:endParaRPr lang="fr-FR">
              <a:solidFill>
                <a:srgbClr val="FFFFFF"/>
              </a:solidFill>
              <a:ea typeface="ＭＳ Ｐゴシック" charset="-128"/>
            </a:endParaRPr>
          </a:p>
        </p:txBody>
      </p:sp>
      <p:sp>
        <p:nvSpPr>
          <p:cNvPr id="6" name="Rectangle 5"/>
          <p:cNvSpPr/>
          <p:nvPr userDrawn="1"/>
        </p:nvSpPr>
        <p:spPr>
          <a:xfrm>
            <a:off x="627063" y="4149725"/>
            <a:ext cx="1577975" cy="1671638"/>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lIns="80155" tIns="40078" rIns="80155" bIns="40078" anchor="ctr"/>
          <a:lstStyle/>
          <a:p>
            <a:pPr algn="ctr" fontAlgn="base">
              <a:spcBef>
                <a:spcPct val="0"/>
              </a:spcBef>
              <a:spcAft>
                <a:spcPct val="0"/>
              </a:spcAft>
              <a:defRPr/>
            </a:pPr>
            <a:endParaRPr lang="fr-FR">
              <a:solidFill>
                <a:srgbClr val="FFFFFF"/>
              </a:solidFill>
              <a:ea typeface="ＭＳ Ｐゴシック" charset="-128"/>
            </a:endParaRPr>
          </a:p>
        </p:txBody>
      </p:sp>
      <p:pic>
        <p:nvPicPr>
          <p:cNvPr id="7" name="Imag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7063" y="1987550"/>
            <a:ext cx="34925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 10"/>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27063" y="4149725"/>
            <a:ext cx="349250"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 6"/>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762750" y="0"/>
            <a:ext cx="2390775"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Espace réservé du contenu 2"/>
          <p:cNvSpPr>
            <a:spLocks noGrp="1"/>
          </p:cNvSpPr>
          <p:nvPr>
            <p:ph idx="1"/>
          </p:nvPr>
        </p:nvSpPr>
        <p:spPr>
          <a:xfrm>
            <a:off x="2411760" y="1988840"/>
            <a:ext cx="6480720" cy="1674117"/>
          </a:xfrm>
          <a:prstGeom prst="rect">
            <a:avLst/>
          </a:prstGeom>
        </p:spPr>
        <p:txBody>
          <a:bodyPr lIns="80155" tIns="40078" rIns="80155" bIns="40078"/>
          <a:lstStyle>
            <a:lvl1pPr marL="0" indent="0" algn="l">
              <a:buFont typeface="Lucida Grande"/>
              <a:buChar char=" "/>
              <a:defRPr sz="1800" b="1">
                <a:solidFill>
                  <a:schemeClr val="tx1"/>
                </a:solidFill>
                <a:latin typeface="Arial"/>
                <a:cs typeface="Arial"/>
              </a:defRPr>
            </a:lvl1pPr>
            <a:lvl2pPr marL="0" indent="0" algn="l">
              <a:buFont typeface="Lucida Grande"/>
              <a:buChar char=" "/>
              <a:defRPr sz="1600" i="1">
                <a:solidFill>
                  <a:schemeClr val="tx1"/>
                </a:solidFill>
                <a:latin typeface="Arial"/>
                <a:cs typeface="Arial"/>
              </a:defRPr>
            </a:lvl2pPr>
            <a:lvl3pPr marL="0" indent="0" algn="l">
              <a:lnSpc>
                <a:spcPct val="100000"/>
              </a:lnSpc>
              <a:spcBef>
                <a:spcPts val="821"/>
              </a:spcBef>
              <a:buFont typeface="Lucida Grande"/>
              <a:buChar char=" "/>
              <a:defRPr sz="1200">
                <a:solidFill>
                  <a:schemeClr val="tx1"/>
                </a:solidFill>
                <a:latin typeface="Arial"/>
                <a:cs typeface="Arial"/>
              </a:defRPr>
            </a:lvl3pPr>
            <a:lvl4pPr marL="78893" indent="0" algn="l">
              <a:buFont typeface="Lucida Grande"/>
              <a:buChar char=" "/>
              <a:defRPr sz="900">
                <a:solidFill>
                  <a:schemeClr val="tx1"/>
                </a:solidFill>
                <a:latin typeface="Arial"/>
                <a:cs typeface="Arial"/>
              </a:defRPr>
            </a:lvl4pPr>
            <a:lvl5pPr marL="0" indent="0" algn="l">
              <a:buFontTx/>
              <a:buNone/>
              <a:defRPr sz="1800">
                <a:solidFill>
                  <a:schemeClr val="bg1">
                    <a:lumMod val="50000"/>
                  </a:schemeClr>
                </a:solidFill>
                <a:latin typeface="Arial"/>
                <a:cs typeface="Arial"/>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p:txBody>
      </p:sp>
      <p:sp>
        <p:nvSpPr>
          <p:cNvPr id="14" name="Espace réservé du contenu 2"/>
          <p:cNvSpPr>
            <a:spLocks noGrp="1"/>
          </p:cNvSpPr>
          <p:nvPr>
            <p:ph idx="13"/>
          </p:nvPr>
        </p:nvSpPr>
        <p:spPr>
          <a:xfrm>
            <a:off x="2411760" y="4149080"/>
            <a:ext cx="6480720" cy="1674117"/>
          </a:xfrm>
          <a:prstGeom prst="rect">
            <a:avLst/>
          </a:prstGeom>
        </p:spPr>
        <p:txBody>
          <a:bodyPr lIns="80155" tIns="40078" rIns="80155" bIns="40078"/>
          <a:lstStyle>
            <a:lvl1pPr marL="0" indent="0" algn="l">
              <a:buFont typeface="Lucida Grande"/>
              <a:buChar char=" "/>
              <a:defRPr sz="1800" b="1">
                <a:solidFill>
                  <a:schemeClr val="tx1"/>
                </a:solidFill>
                <a:latin typeface="Arial"/>
                <a:cs typeface="Arial"/>
              </a:defRPr>
            </a:lvl1pPr>
            <a:lvl2pPr marL="0" indent="0" algn="l">
              <a:buFont typeface="Lucida Grande"/>
              <a:buChar char=" "/>
              <a:defRPr sz="1600" i="1">
                <a:solidFill>
                  <a:schemeClr val="tx1"/>
                </a:solidFill>
                <a:latin typeface="Arial"/>
                <a:cs typeface="Arial"/>
              </a:defRPr>
            </a:lvl2pPr>
            <a:lvl3pPr marL="0" indent="0" algn="l">
              <a:lnSpc>
                <a:spcPct val="100000"/>
              </a:lnSpc>
              <a:spcBef>
                <a:spcPts val="821"/>
              </a:spcBef>
              <a:buFont typeface="Lucida Grande"/>
              <a:buChar char=" "/>
              <a:defRPr sz="1200">
                <a:solidFill>
                  <a:schemeClr val="tx1"/>
                </a:solidFill>
                <a:latin typeface="Arial"/>
                <a:cs typeface="Arial"/>
              </a:defRPr>
            </a:lvl3pPr>
            <a:lvl4pPr marL="78893" indent="0" algn="l">
              <a:buFont typeface="Lucida Grande"/>
              <a:buChar char=" "/>
              <a:defRPr sz="900">
                <a:solidFill>
                  <a:schemeClr val="tx1"/>
                </a:solidFill>
                <a:latin typeface="Arial"/>
                <a:cs typeface="Arial"/>
              </a:defRPr>
            </a:lvl4pPr>
            <a:lvl5pPr marL="0" indent="0" algn="l">
              <a:buFontTx/>
              <a:buNone/>
              <a:defRPr sz="1800">
                <a:solidFill>
                  <a:schemeClr val="bg1">
                    <a:lumMod val="50000"/>
                  </a:schemeClr>
                </a:solidFill>
                <a:latin typeface="Arial"/>
                <a:cs typeface="Arial"/>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p:txBody>
      </p:sp>
      <p:sp>
        <p:nvSpPr>
          <p:cNvPr id="16" name="Titre 1"/>
          <p:cNvSpPr>
            <a:spLocks noGrp="1"/>
          </p:cNvSpPr>
          <p:nvPr>
            <p:ph type="title"/>
          </p:nvPr>
        </p:nvSpPr>
        <p:spPr>
          <a:xfrm>
            <a:off x="251521" y="260648"/>
            <a:ext cx="6480720" cy="864096"/>
          </a:xfrm>
          <a:prstGeom prst="rect">
            <a:avLst/>
          </a:prstGeom>
        </p:spPr>
        <p:txBody>
          <a:bodyPr lIns="80155" tIns="40078" rIns="80155" bIns="40078" anchor="ctr">
            <a:noAutofit/>
          </a:bodyPr>
          <a:lstStyle>
            <a:lvl1pPr algn="l">
              <a:defRPr sz="2800">
                <a:solidFill>
                  <a:schemeClr val="tx1"/>
                </a:solidFill>
                <a:latin typeface="Arial"/>
                <a:cs typeface="Arial"/>
              </a:defRPr>
            </a:lvl1pPr>
          </a:lstStyle>
          <a:p>
            <a:r>
              <a:rPr lang="fr-FR"/>
              <a:t>Modifiez le style du titre</a:t>
            </a:r>
            <a:endParaRPr lang="fr-FR" dirty="0"/>
          </a:p>
        </p:txBody>
      </p:sp>
      <p:sp>
        <p:nvSpPr>
          <p:cNvPr id="10" name="Espace réservé de la date 3"/>
          <p:cNvSpPr>
            <a:spLocks noGrp="1"/>
          </p:cNvSpPr>
          <p:nvPr>
            <p:ph type="dt" sz="half" idx="14"/>
          </p:nvPr>
        </p:nvSpPr>
        <p:spPr/>
        <p:txBody>
          <a:bodyPr/>
          <a:lstStyle>
            <a:lvl1pPr>
              <a:defRPr/>
            </a:lvl1pPr>
          </a:lstStyle>
          <a:p>
            <a:pPr>
              <a:defRPr/>
            </a:pPr>
            <a:fld id="{147B9408-C6AB-4B1F-86E6-7F8EBAFB3968}" type="datetime1">
              <a:rPr lang="fr-FR"/>
              <a:pPr>
                <a:defRPr/>
              </a:pPr>
              <a:t>03/12/2018</a:t>
            </a:fld>
            <a:endParaRPr lang="fr-FR"/>
          </a:p>
        </p:txBody>
      </p:sp>
      <p:sp>
        <p:nvSpPr>
          <p:cNvPr id="11" name="Espace réservé du pied de page 4"/>
          <p:cNvSpPr>
            <a:spLocks noGrp="1"/>
          </p:cNvSpPr>
          <p:nvPr>
            <p:ph type="ftr" sz="quarter" idx="15"/>
          </p:nvPr>
        </p:nvSpPr>
        <p:spPr/>
        <p:txBody>
          <a:bodyPr/>
          <a:lstStyle>
            <a:lvl1pPr>
              <a:defRPr/>
            </a:lvl1pPr>
          </a:lstStyle>
          <a:p>
            <a:pPr>
              <a:defRPr/>
            </a:pPr>
            <a:endParaRPr lang="fr-FR"/>
          </a:p>
        </p:txBody>
      </p:sp>
      <p:sp>
        <p:nvSpPr>
          <p:cNvPr id="12" name="Espace réservé du numéro de diapositive 5"/>
          <p:cNvSpPr>
            <a:spLocks noGrp="1"/>
          </p:cNvSpPr>
          <p:nvPr>
            <p:ph type="sldNum" sz="quarter" idx="16"/>
          </p:nvPr>
        </p:nvSpPr>
        <p:spPr/>
        <p:txBody>
          <a:bodyPr/>
          <a:lstStyle>
            <a:lvl1pPr>
              <a:defRPr/>
            </a:lvl1pPr>
          </a:lstStyle>
          <a:p>
            <a:pPr>
              <a:defRPr/>
            </a:pPr>
            <a:fld id="{06FDA83C-A253-428B-AED9-A3CE5DE28B7E}" type="slidenum">
              <a:rPr lang="fr-FR"/>
              <a:pPr>
                <a:defRPr/>
              </a:pPr>
              <a:t>‹N°›</a:t>
            </a:fld>
            <a:endParaRPr lang="fr-FR"/>
          </a:p>
        </p:txBody>
      </p:sp>
    </p:spTree>
    <p:extLst>
      <p:ext uri="{BB962C8B-B14F-4D97-AF65-F5344CB8AC3E}">
        <p14:creationId xmlns:p14="http://schemas.microsoft.com/office/powerpoint/2010/main" val="27463724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Diapositive Contacts Chimie Bio">
    <p:spTree>
      <p:nvGrpSpPr>
        <p:cNvPr id="1" name=""/>
        <p:cNvGrpSpPr/>
        <p:nvPr/>
      </p:nvGrpSpPr>
      <p:grpSpPr>
        <a:xfrm>
          <a:off x="0" y="0"/>
          <a:ext cx="0" cy="0"/>
          <a:chOff x="0" y="0"/>
          <a:chExt cx="0" cy="0"/>
        </a:xfrm>
      </p:grpSpPr>
      <p:sp>
        <p:nvSpPr>
          <p:cNvPr id="5" name="Rectangle 4"/>
          <p:cNvSpPr/>
          <p:nvPr userDrawn="1"/>
        </p:nvSpPr>
        <p:spPr>
          <a:xfrm>
            <a:off x="627063" y="1989138"/>
            <a:ext cx="1577975" cy="1671637"/>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lIns="80155" tIns="40078" rIns="80155" bIns="40078" anchor="ctr"/>
          <a:lstStyle/>
          <a:p>
            <a:pPr algn="ctr" fontAlgn="base">
              <a:spcBef>
                <a:spcPct val="0"/>
              </a:spcBef>
              <a:spcAft>
                <a:spcPct val="0"/>
              </a:spcAft>
              <a:defRPr/>
            </a:pPr>
            <a:endParaRPr lang="fr-FR">
              <a:solidFill>
                <a:srgbClr val="FFFFFF"/>
              </a:solidFill>
              <a:ea typeface="ＭＳ Ｐゴシック" charset="-128"/>
            </a:endParaRPr>
          </a:p>
        </p:txBody>
      </p:sp>
      <p:sp>
        <p:nvSpPr>
          <p:cNvPr id="6" name="Rectangle 5"/>
          <p:cNvSpPr/>
          <p:nvPr userDrawn="1"/>
        </p:nvSpPr>
        <p:spPr>
          <a:xfrm>
            <a:off x="627063" y="4149725"/>
            <a:ext cx="1577975" cy="1671638"/>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lIns="80155" tIns="40078" rIns="80155" bIns="40078" anchor="ctr"/>
          <a:lstStyle/>
          <a:p>
            <a:pPr algn="ctr" fontAlgn="base">
              <a:spcBef>
                <a:spcPct val="0"/>
              </a:spcBef>
              <a:spcAft>
                <a:spcPct val="0"/>
              </a:spcAft>
              <a:defRPr/>
            </a:pPr>
            <a:endParaRPr lang="fr-FR">
              <a:solidFill>
                <a:srgbClr val="FFFFFF"/>
              </a:solidFill>
              <a:ea typeface="ＭＳ Ｐゴシック" charset="-128"/>
            </a:endParaRPr>
          </a:p>
        </p:txBody>
      </p:sp>
      <p:pic>
        <p:nvPicPr>
          <p:cNvPr id="7" name="Imag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7063" y="1987550"/>
            <a:ext cx="34925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 10"/>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27063" y="4149725"/>
            <a:ext cx="349250"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 6"/>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788150" y="0"/>
            <a:ext cx="2373313"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Espace réservé du contenu 2"/>
          <p:cNvSpPr>
            <a:spLocks noGrp="1"/>
          </p:cNvSpPr>
          <p:nvPr>
            <p:ph idx="1"/>
          </p:nvPr>
        </p:nvSpPr>
        <p:spPr>
          <a:xfrm>
            <a:off x="2411760" y="1988840"/>
            <a:ext cx="6480720" cy="1674117"/>
          </a:xfrm>
          <a:prstGeom prst="rect">
            <a:avLst/>
          </a:prstGeom>
        </p:spPr>
        <p:txBody>
          <a:bodyPr lIns="80155" tIns="40078" rIns="80155" bIns="40078"/>
          <a:lstStyle>
            <a:lvl1pPr marL="0" indent="0" algn="l">
              <a:buFont typeface="Lucida Grande"/>
              <a:buChar char=" "/>
              <a:defRPr sz="1800" b="1">
                <a:solidFill>
                  <a:schemeClr val="tx1"/>
                </a:solidFill>
                <a:latin typeface="Arial"/>
                <a:cs typeface="Arial"/>
              </a:defRPr>
            </a:lvl1pPr>
            <a:lvl2pPr marL="0" indent="0" algn="l">
              <a:buFont typeface="Lucida Grande"/>
              <a:buChar char=" "/>
              <a:defRPr sz="1600" i="1">
                <a:solidFill>
                  <a:schemeClr val="tx1"/>
                </a:solidFill>
                <a:latin typeface="Arial"/>
                <a:cs typeface="Arial"/>
              </a:defRPr>
            </a:lvl2pPr>
            <a:lvl3pPr marL="0" indent="0" algn="l">
              <a:lnSpc>
                <a:spcPct val="100000"/>
              </a:lnSpc>
              <a:spcBef>
                <a:spcPts val="821"/>
              </a:spcBef>
              <a:buFont typeface="Lucida Grande"/>
              <a:buChar char=" "/>
              <a:defRPr sz="1200">
                <a:solidFill>
                  <a:schemeClr val="tx1"/>
                </a:solidFill>
                <a:latin typeface="Arial"/>
                <a:cs typeface="Arial"/>
              </a:defRPr>
            </a:lvl3pPr>
            <a:lvl4pPr marL="78893" indent="0" algn="l">
              <a:buFont typeface="Lucida Grande"/>
              <a:buChar char=" "/>
              <a:defRPr sz="900">
                <a:solidFill>
                  <a:schemeClr val="tx1"/>
                </a:solidFill>
                <a:latin typeface="Arial"/>
                <a:cs typeface="Arial"/>
              </a:defRPr>
            </a:lvl4pPr>
            <a:lvl5pPr marL="0" indent="0" algn="l">
              <a:buFontTx/>
              <a:buNone/>
              <a:defRPr sz="1800">
                <a:solidFill>
                  <a:schemeClr val="bg1">
                    <a:lumMod val="50000"/>
                  </a:schemeClr>
                </a:solidFill>
                <a:latin typeface="Arial"/>
                <a:cs typeface="Arial"/>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p:txBody>
      </p:sp>
      <p:sp>
        <p:nvSpPr>
          <p:cNvPr id="14" name="Espace réservé du contenu 2"/>
          <p:cNvSpPr>
            <a:spLocks noGrp="1"/>
          </p:cNvSpPr>
          <p:nvPr>
            <p:ph idx="13"/>
          </p:nvPr>
        </p:nvSpPr>
        <p:spPr>
          <a:xfrm>
            <a:off x="2411760" y="4149080"/>
            <a:ext cx="6480720" cy="1674117"/>
          </a:xfrm>
          <a:prstGeom prst="rect">
            <a:avLst/>
          </a:prstGeom>
        </p:spPr>
        <p:txBody>
          <a:bodyPr lIns="80155" tIns="40078" rIns="80155" bIns="40078"/>
          <a:lstStyle>
            <a:lvl1pPr marL="0" indent="0" algn="l">
              <a:buFont typeface="Lucida Grande"/>
              <a:buChar char=" "/>
              <a:defRPr sz="1800" b="1">
                <a:solidFill>
                  <a:schemeClr val="tx1"/>
                </a:solidFill>
                <a:latin typeface="Arial"/>
                <a:cs typeface="Arial"/>
              </a:defRPr>
            </a:lvl1pPr>
            <a:lvl2pPr marL="0" indent="0" algn="l">
              <a:buFont typeface="Lucida Grande"/>
              <a:buChar char=" "/>
              <a:defRPr sz="1600" i="1">
                <a:solidFill>
                  <a:schemeClr val="tx1"/>
                </a:solidFill>
                <a:latin typeface="Arial"/>
                <a:cs typeface="Arial"/>
              </a:defRPr>
            </a:lvl2pPr>
            <a:lvl3pPr marL="0" indent="0" algn="l">
              <a:lnSpc>
                <a:spcPct val="100000"/>
              </a:lnSpc>
              <a:spcBef>
                <a:spcPts val="821"/>
              </a:spcBef>
              <a:buFont typeface="Lucida Grande"/>
              <a:buChar char=" "/>
              <a:defRPr sz="1200">
                <a:solidFill>
                  <a:schemeClr val="tx1"/>
                </a:solidFill>
                <a:latin typeface="Arial"/>
                <a:cs typeface="Arial"/>
              </a:defRPr>
            </a:lvl3pPr>
            <a:lvl4pPr marL="78893" indent="0" algn="l">
              <a:buFont typeface="Lucida Grande"/>
              <a:buChar char=" "/>
              <a:defRPr sz="900">
                <a:solidFill>
                  <a:schemeClr val="tx1"/>
                </a:solidFill>
                <a:latin typeface="Arial"/>
                <a:cs typeface="Arial"/>
              </a:defRPr>
            </a:lvl4pPr>
            <a:lvl5pPr marL="0" indent="0" algn="l">
              <a:buFontTx/>
              <a:buNone/>
              <a:defRPr sz="1800">
                <a:solidFill>
                  <a:schemeClr val="bg1">
                    <a:lumMod val="50000"/>
                  </a:schemeClr>
                </a:solidFill>
                <a:latin typeface="Arial"/>
                <a:cs typeface="Arial"/>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p:txBody>
      </p:sp>
      <p:sp>
        <p:nvSpPr>
          <p:cNvPr id="16" name="Titre 1"/>
          <p:cNvSpPr>
            <a:spLocks noGrp="1"/>
          </p:cNvSpPr>
          <p:nvPr>
            <p:ph type="title"/>
          </p:nvPr>
        </p:nvSpPr>
        <p:spPr>
          <a:xfrm>
            <a:off x="251521" y="260648"/>
            <a:ext cx="6480720" cy="864096"/>
          </a:xfrm>
          <a:prstGeom prst="rect">
            <a:avLst/>
          </a:prstGeom>
        </p:spPr>
        <p:txBody>
          <a:bodyPr lIns="80155" tIns="40078" rIns="80155" bIns="40078" anchor="ctr">
            <a:noAutofit/>
          </a:bodyPr>
          <a:lstStyle>
            <a:lvl1pPr algn="l">
              <a:defRPr sz="2800">
                <a:solidFill>
                  <a:schemeClr val="tx1"/>
                </a:solidFill>
                <a:latin typeface="Arial"/>
                <a:cs typeface="Arial"/>
              </a:defRPr>
            </a:lvl1pPr>
          </a:lstStyle>
          <a:p>
            <a:r>
              <a:rPr lang="fr-FR"/>
              <a:t>Modifiez le style du titre</a:t>
            </a:r>
            <a:endParaRPr lang="fr-FR" dirty="0"/>
          </a:p>
        </p:txBody>
      </p:sp>
      <p:sp>
        <p:nvSpPr>
          <p:cNvPr id="10" name="Espace réservé de la date 3"/>
          <p:cNvSpPr>
            <a:spLocks noGrp="1"/>
          </p:cNvSpPr>
          <p:nvPr>
            <p:ph type="dt" sz="half" idx="14"/>
          </p:nvPr>
        </p:nvSpPr>
        <p:spPr/>
        <p:txBody>
          <a:bodyPr/>
          <a:lstStyle>
            <a:lvl1pPr>
              <a:defRPr/>
            </a:lvl1pPr>
          </a:lstStyle>
          <a:p>
            <a:pPr>
              <a:defRPr/>
            </a:pPr>
            <a:fld id="{86C2B76C-9817-4424-8F9C-8EC3D2E545C6}" type="datetime1">
              <a:rPr lang="fr-FR"/>
              <a:pPr>
                <a:defRPr/>
              </a:pPr>
              <a:t>03/12/2018</a:t>
            </a:fld>
            <a:endParaRPr lang="fr-FR"/>
          </a:p>
        </p:txBody>
      </p:sp>
      <p:sp>
        <p:nvSpPr>
          <p:cNvPr id="11" name="Espace réservé du pied de page 4"/>
          <p:cNvSpPr>
            <a:spLocks noGrp="1"/>
          </p:cNvSpPr>
          <p:nvPr>
            <p:ph type="ftr" sz="quarter" idx="15"/>
          </p:nvPr>
        </p:nvSpPr>
        <p:spPr/>
        <p:txBody>
          <a:bodyPr/>
          <a:lstStyle>
            <a:lvl1pPr>
              <a:defRPr/>
            </a:lvl1pPr>
          </a:lstStyle>
          <a:p>
            <a:pPr>
              <a:defRPr/>
            </a:pPr>
            <a:endParaRPr lang="fr-FR"/>
          </a:p>
        </p:txBody>
      </p:sp>
      <p:sp>
        <p:nvSpPr>
          <p:cNvPr id="12" name="Espace réservé du numéro de diapositive 5"/>
          <p:cNvSpPr>
            <a:spLocks noGrp="1"/>
          </p:cNvSpPr>
          <p:nvPr>
            <p:ph type="sldNum" sz="quarter" idx="16"/>
          </p:nvPr>
        </p:nvSpPr>
        <p:spPr/>
        <p:txBody>
          <a:bodyPr/>
          <a:lstStyle>
            <a:lvl1pPr>
              <a:defRPr/>
            </a:lvl1pPr>
          </a:lstStyle>
          <a:p>
            <a:pPr>
              <a:defRPr/>
            </a:pPr>
            <a:fld id="{2F404436-F6F1-46C3-8AEC-8719FE09CD6E}" type="slidenum">
              <a:rPr lang="fr-FR"/>
              <a:pPr>
                <a:defRPr/>
              </a:pPr>
              <a:t>‹N°›</a:t>
            </a:fld>
            <a:endParaRPr lang="fr-FR"/>
          </a:p>
        </p:txBody>
      </p:sp>
    </p:spTree>
    <p:extLst>
      <p:ext uri="{BB962C8B-B14F-4D97-AF65-F5344CB8AC3E}">
        <p14:creationId xmlns:p14="http://schemas.microsoft.com/office/powerpoint/2010/main" val="158467373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Diapositive Contacts Marques D&amp;M">
    <p:spTree>
      <p:nvGrpSpPr>
        <p:cNvPr id="1" name=""/>
        <p:cNvGrpSpPr/>
        <p:nvPr/>
      </p:nvGrpSpPr>
      <p:grpSpPr>
        <a:xfrm>
          <a:off x="0" y="0"/>
          <a:ext cx="0" cy="0"/>
          <a:chOff x="0" y="0"/>
          <a:chExt cx="0" cy="0"/>
        </a:xfrm>
      </p:grpSpPr>
      <p:sp>
        <p:nvSpPr>
          <p:cNvPr id="5" name="Rectangle 4"/>
          <p:cNvSpPr/>
          <p:nvPr userDrawn="1"/>
        </p:nvSpPr>
        <p:spPr>
          <a:xfrm>
            <a:off x="627063" y="1989138"/>
            <a:ext cx="1577975" cy="1671637"/>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lIns="80155" tIns="40078" rIns="80155" bIns="40078" anchor="ctr"/>
          <a:lstStyle/>
          <a:p>
            <a:pPr algn="ctr" fontAlgn="base">
              <a:spcBef>
                <a:spcPct val="0"/>
              </a:spcBef>
              <a:spcAft>
                <a:spcPct val="0"/>
              </a:spcAft>
              <a:defRPr/>
            </a:pPr>
            <a:endParaRPr lang="fr-FR">
              <a:solidFill>
                <a:prstClr val="black"/>
              </a:solidFill>
              <a:ea typeface="ＭＳ Ｐゴシック" charset="-128"/>
            </a:endParaRPr>
          </a:p>
        </p:txBody>
      </p:sp>
      <p:sp>
        <p:nvSpPr>
          <p:cNvPr id="6" name="Rectangle 5"/>
          <p:cNvSpPr/>
          <p:nvPr userDrawn="1"/>
        </p:nvSpPr>
        <p:spPr>
          <a:xfrm>
            <a:off x="627063" y="4149725"/>
            <a:ext cx="1577975" cy="1671638"/>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lIns="80155" tIns="40078" rIns="80155" bIns="40078" anchor="ctr"/>
          <a:lstStyle/>
          <a:p>
            <a:pPr algn="ctr" fontAlgn="base">
              <a:spcBef>
                <a:spcPct val="0"/>
              </a:spcBef>
              <a:spcAft>
                <a:spcPct val="0"/>
              </a:spcAft>
              <a:defRPr/>
            </a:pPr>
            <a:endParaRPr lang="fr-FR">
              <a:solidFill>
                <a:prstClr val="black"/>
              </a:solidFill>
              <a:ea typeface="ＭＳ Ｐゴシック" charset="-128"/>
            </a:endParaRPr>
          </a:p>
        </p:txBody>
      </p:sp>
      <p:pic>
        <p:nvPicPr>
          <p:cNvPr id="7" name="Imag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7063" y="1987550"/>
            <a:ext cx="34925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 10"/>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27063" y="4149725"/>
            <a:ext cx="349250"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 6"/>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807200" y="0"/>
            <a:ext cx="2373313"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Espace réservé du contenu 2"/>
          <p:cNvSpPr>
            <a:spLocks noGrp="1"/>
          </p:cNvSpPr>
          <p:nvPr>
            <p:ph idx="1"/>
          </p:nvPr>
        </p:nvSpPr>
        <p:spPr>
          <a:xfrm>
            <a:off x="2411760" y="1988840"/>
            <a:ext cx="6480720" cy="1674117"/>
          </a:xfrm>
          <a:prstGeom prst="rect">
            <a:avLst/>
          </a:prstGeom>
        </p:spPr>
        <p:txBody>
          <a:bodyPr lIns="80155" tIns="40078" rIns="80155" bIns="40078"/>
          <a:lstStyle>
            <a:lvl1pPr marL="0" indent="0" algn="l">
              <a:buFont typeface="Lucida Grande"/>
              <a:buChar char=" "/>
              <a:defRPr sz="1800" b="1">
                <a:solidFill>
                  <a:schemeClr val="tx1"/>
                </a:solidFill>
                <a:latin typeface="Arial"/>
                <a:cs typeface="Arial"/>
              </a:defRPr>
            </a:lvl1pPr>
            <a:lvl2pPr marL="0" indent="0" algn="l">
              <a:buFont typeface="Lucida Grande"/>
              <a:buChar char=" "/>
              <a:defRPr sz="1600" i="1">
                <a:solidFill>
                  <a:schemeClr val="tx1"/>
                </a:solidFill>
                <a:latin typeface="Arial"/>
                <a:cs typeface="Arial"/>
              </a:defRPr>
            </a:lvl2pPr>
            <a:lvl3pPr marL="0" indent="0" algn="l">
              <a:lnSpc>
                <a:spcPct val="100000"/>
              </a:lnSpc>
              <a:spcBef>
                <a:spcPts val="821"/>
              </a:spcBef>
              <a:buFont typeface="Lucida Grande"/>
              <a:buChar char=" "/>
              <a:defRPr sz="1200">
                <a:solidFill>
                  <a:schemeClr val="tx1"/>
                </a:solidFill>
                <a:latin typeface="Arial"/>
                <a:cs typeface="Arial"/>
              </a:defRPr>
            </a:lvl3pPr>
            <a:lvl4pPr marL="78893" indent="0" algn="l">
              <a:buFont typeface="Lucida Grande"/>
              <a:buChar char=" "/>
              <a:defRPr sz="900">
                <a:solidFill>
                  <a:schemeClr val="tx1"/>
                </a:solidFill>
                <a:latin typeface="Arial"/>
                <a:cs typeface="Arial"/>
              </a:defRPr>
            </a:lvl4pPr>
            <a:lvl5pPr marL="0" indent="0" algn="l">
              <a:buFontTx/>
              <a:buNone/>
              <a:defRPr sz="1800">
                <a:solidFill>
                  <a:schemeClr val="bg1">
                    <a:lumMod val="50000"/>
                  </a:schemeClr>
                </a:solidFill>
                <a:latin typeface="Arial"/>
                <a:cs typeface="Aria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p:txBody>
      </p:sp>
      <p:sp>
        <p:nvSpPr>
          <p:cNvPr id="14" name="Espace réservé du contenu 2"/>
          <p:cNvSpPr>
            <a:spLocks noGrp="1"/>
          </p:cNvSpPr>
          <p:nvPr>
            <p:ph idx="13"/>
          </p:nvPr>
        </p:nvSpPr>
        <p:spPr>
          <a:xfrm>
            <a:off x="2411760" y="4149080"/>
            <a:ext cx="6480720" cy="1674117"/>
          </a:xfrm>
          <a:prstGeom prst="rect">
            <a:avLst/>
          </a:prstGeom>
        </p:spPr>
        <p:txBody>
          <a:bodyPr lIns="80155" tIns="40078" rIns="80155" bIns="40078"/>
          <a:lstStyle>
            <a:lvl1pPr marL="0" indent="0" algn="l">
              <a:buFont typeface="Lucida Grande"/>
              <a:buChar char=" "/>
              <a:defRPr sz="1800" b="1">
                <a:solidFill>
                  <a:schemeClr val="tx1"/>
                </a:solidFill>
                <a:latin typeface="Arial"/>
                <a:cs typeface="Arial"/>
              </a:defRPr>
            </a:lvl1pPr>
            <a:lvl2pPr marL="0" indent="0" algn="l">
              <a:buFont typeface="Lucida Grande"/>
              <a:buChar char=" "/>
              <a:defRPr sz="1600" i="1">
                <a:solidFill>
                  <a:schemeClr val="tx1"/>
                </a:solidFill>
                <a:latin typeface="Arial"/>
                <a:cs typeface="Arial"/>
              </a:defRPr>
            </a:lvl2pPr>
            <a:lvl3pPr marL="0" indent="0" algn="l">
              <a:lnSpc>
                <a:spcPct val="100000"/>
              </a:lnSpc>
              <a:spcBef>
                <a:spcPts val="821"/>
              </a:spcBef>
              <a:buFont typeface="Lucida Grande"/>
              <a:buChar char=" "/>
              <a:defRPr sz="1200">
                <a:solidFill>
                  <a:schemeClr val="tx1"/>
                </a:solidFill>
                <a:latin typeface="Arial"/>
                <a:cs typeface="Arial"/>
              </a:defRPr>
            </a:lvl3pPr>
            <a:lvl4pPr marL="78893" indent="0" algn="l">
              <a:buFont typeface="Lucida Grande"/>
              <a:buChar char=" "/>
              <a:defRPr sz="900">
                <a:solidFill>
                  <a:schemeClr val="tx1"/>
                </a:solidFill>
                <a:latin typeface="Arial"/>
                <a:cs typeface="Arial"/>
              </a:defRPr>
            </a:lvl4pPr>
            <a:lvl5pPr marL="0" indent="0" algn="l">
              <a:buFontTx/>
              <a:buNone/>
              <a:defRPr sz="1800">
                <a:solidFill>
                  <a:schemeClr val="bg1">
                    <a:lumMod val="50000"/>
                  </a:schemeClr>
                </a:solidFill>
                <a:latin typeface="Arial"/>
                <a:cs typeface="Aria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p:txBody>
      </p:sp>
      <p:sp>
        <p:nvSpPr>
          <p:cNvPr id="16" name="Titre 1"/>
          <p:cNvSpPr>
            <a:spLocks noGrp="1"/>
          </p:cNvSpPr>
          <p:nvPr>
            <p:ph type="title"/>
          </p:nvPr>
        </p:nvSpPr>
        <p:spPr>
          <a:xfrm>
            <a:off x="251521" y="260648"/>
            <a:ext cx="6480720" cy="864096"/>
          </a:xfrm>
          <a:prstGeom prst="rect">
            <a:avLst/>
          </a:prstGeom>
        </p:spPr>
        <p:txBody>
          <a:bodyPr lIns="80155" tIns="40078" rIns="80155" bIns="40078" anchor="ctr">
            <a:noAutofit/>
          </a:bodyPr>
          <a:lstStyle>
            <a:lvl1pPr algn="l">
              <a:defRPr sz="2800">
                <a:solidFill>
                  <a:schemeClr val="tx1"/>
                </a:solidFill>
                <a:latin typeface="Arial"/>
                <a:cs typeface="Arial"/>
              </a:defRPr>
            </a:lvl1pPr>
          </a:lstStyle>
          <a:p>
            <a:r>
              <a:rPr lang="fr-FR"/>
              <a:t>Modifiez le style du titre</a:t>
            </a:r>
            <a:endParaRPr lang="fr-FR" dirty="0"/>
          </a:p>
        </p:txBody>
      </p:sp>
      <p:sp>
        <p:nvSpPr>
          <p:cNvPr id="10" name="Espace réservé de la date 3"/>
          <p:cNvSpPr>
            <a:spLocks noGrp="1"/>
          </p:cNvSpPr>
          <p:nvPr>
            <p:ph type="dt" sz="half" idx="14"/>
          </p:nvPr>
        </p:nvSpPr>
        <p:spPr/>
        <p:txBody>
          <a:bodyPr/>
          <a:lstStyle>
            <a:lvl1pPr>
              <a:defRPr>
                <a:solidFill>
                  <a:schemeClr val="bg1"/>
                </a:solidFill>
              </a:defRPr>
            </a:lvl1pPr>
          </a:lstStyle>
          <a:p>
            <a:pPr>
              <a:defRPr/>
            </a:pPr>
            <a:fld id="{A16658D4-555E-45EB-8BF7-3AE345B7ABA9}" type="datetime1">
              <a:rPr lang="fr-FR">
                <a:solidFill>
                  <a:prstClr val="white"/>
                </a:solidFill>
              </a:rPr>
              <a:pPr>
                <a:defRPr/>
              </a:pPr>
              <a:t>03/12/2018</a:t>
            </a:fld>
            <a:endParaRPr lang="fr-FR">
              <a:solidFill>
                <a:prstClr val="white"/>
              </a:solidFill>
            </a:endParaRPr>
          </a:p>
        </p:txBody>
      </p:sp>
      <p:sp>
        <p:nvSpPr>
          <p:cNvPr id="11" name="Espace réservé du pied de page 4"/>
          <p:cNvSpPr>
            <a:spLocks noGrp="1"/>
          </p:cNvSpPr>
          <p:nvPr>
            <p:ph type="ftr" sz="quarter" idx="15"/>
          </p:nvPr>
        </p:nvSpPr>
        <p:spPr/>
        <p:txBody>
          <a:bodyPr/>
          <a:lstStyle>
            <a:lvl1pPr>
              <a:defRPr>
                <a:solidFill>
                  <a:schemeClr val="bg1"/>
                </a:solidFill>
              </a:defRPr>
            </a:lvl1pPr>
          </a:lstStyle>
          <a:p>
            <a:pPr>
              <a:defRPr/>
            </a:pPr>
            <a:endParaRPr lang="fr-FR">
              <a:solidFill>
                <a:prstClr val="white"/>
              </a:solidFill>
            </a:endParaRPr>
          </a:p>
        </p:txBody>
      </p:sp>
      <p:sp>
        <p:nvSpPr>
          <p:cNvPr id="12" name="Espace réservé du numéro de diapositive 5"/>
          <p:cNvSpPr>
            <a:spLocks noGrp="1"/>
          </p:cNvSpPr>
          <p:nvPr>
            <p:ph type="sldNum" sz="quarter" idx="16"/>
          </p:nvPr>
        </p:nvSpPr>
        <p:spPr/>
        <p:txBody>
          <a:bodyPr/>
          <a:lstStyle>
            <a:lvl1pPr>
              <a:defRPr>
                <a:solidFill>
                  <a:schemeClr val="bg1"/>
                </a:solidFill>
              </a:defRPr>
            </a:lvl1pPr>
          </a:lstStyle>
          <a:p>
            <a:pPr>
              <a:defRPr/>
            </a:pPr>
            <a:fld id="{FFB30237-27C7-4963-AC87-9D1955E0F940}" type="slidenum">
              <a:rPr lang="fr-FR">
                <a:solidFill>
                  <a:prstClr val="white"/>
                </a:solidFill>
              </a:rPr>
              <a:pPr>
                <a:defRPr/>
              </a:pPr>
              <a:t>‹N°›</a:t>
            </a:fld>
            <a:endParaRPr lang="fr-FR">
              <a:solidFill>
                <a:prstClr val="white"/>
              </a:solidFill>
            </a:endParaRPr>
          </a:p>
        </p:txBody>
      </p:sp>
    </p:spTree>
    <p:extLst>
      <p:ext uri="{BB962C8B-B14F-4D97-AF65-F5344CB8AC3E}">
        <p14:creationId xmlns:p14="http://schemas.microsoft.com/office/powerpoint/2010/main" val="15536786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Diapositive Contacts Recherches">
    <p:spTree>
      <p:nvGrpSpPr>
        <p:cNvPr id="1" name=""/>
        <p:cNvGrpSpPr/>
        <p:nvPr/>
      </p:nvGrpSpPr>
      <p:grpSpPr>
        <a:xfrm>
          <a:off x="0" y="0"/>
          <a:ext cx="0" cy="0"/>
          <a:chOff x="0" y="0"/>
          <a:chExt cx="0" cy="0"/>
        </a:xfrm>
      </p:grpSpPr>
      <p:sp>
        <p:nvSpPr>
          <p:cNvPr id="5" name="Rectangle 4"/>
          <p:cNvSpPr/>
          <p:nvPr userDrawn="1"/>
        </p:nvSpPr>
        <p:spPr>
          <a:xfrm>
            <a:off x="627063" y="1989138"/>
            <a:ext cx="1577975" cy="1671637"/>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lIns="80155" tIns="40078" rIns="80155" bIns="40078" anchor="ctr"/>
          <a:lstStyle/>
          <a:p>
            <a:pPr algn="ctr" fontAlgn="base">
              <a:spcBef>
                <a:spcPct val="0"/>
              </a:spcBef>
              <a:spcAft>
                <a:spcPct val="0"/>
              </a:spcAft>
              <a:defRPr/>
            </a:pPr>
            <a:endParaRPr lang="fr-FR">
              <a:solidFill>
                <a:prstClr val="black"/>
              </a:solidFill>
              <a:ea typeface="ＭＳ Ｐゴシック" charset="-128"/>
            </a:endParaRPr>
          </a:p>
        </p:txBody>
      </p:sp>
      <p:sp>
        <p:nvSpPr>
          <p:cNvPr id="6" name="Rectangle 5"/>
          <p:cNvSpPr/>
          <p:nvPr userDrawn="1"/>
        </p:nvSpPr>
        <p:spPr>
          <a:xfrm>
            <a:off x="627063" y="4149725"/>
            <a:ext cx="1577975" cy="1671638"/>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lIns="80155" tIns="40078" rIns="80155" bIns="40078" anchor="ctr"/>
          <a:lstStyle/>
          <a:p>
            <a:pPr algn="ctr" fontAlgn="base">
              <a:spcBef>
                <a:spcPct val="0"/>
              </a:spcBef>
              <a:spcAft>
                <a:spcPct val="0"/>
              </a:spcAft>
              <a:defRPr/>
            </a:pPr>
            <a:endParaRPr lang="fr-FR">
              <a:solidFill>
                <a:prstClr val="black"/>
              </a:solidFill>
              <a:ea typeface="ＭＳ Ｐゴシック" charset="-128"/>
            </a:endParaRPr>
          </a:p>
        </p:txBody>
      </p:sp>
      <p:pic>
        <p:nvPicPr>
          <p:cNvPr id="7" name="Imag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7063" y="1987550"/>
            <a:ext cx="34925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 10"/>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27063" y="4149725"/>
            <a:ext cx="349250"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 11"/>
          <p:cNvPicPr>
            <a:picLocks noChangeAspect="1"/>
          </p:cNvPicPr>
          <p:nvPr userDrawn="1"/>
        </p:nvPicPr>
        <p:blipFill>
          <a:blip r:embed="rId3">
            <a:extLst>
              <a:ext uri="{28A0092B-C50C-407E-A947-70E740481C1C}">
                <a14:useLocalDpi xmlns:a14="http://schemas.microsoft.com/office/drawing/2010/main" val="0"/>
              </a:ext>
            </a:extLst>
          </a:blip>
          <a:srcRect l="-1370" r="15331"/>
          <a:stretch>
            <a:fillRect/>
          </a:stretch>
        </p:blipFill>
        <p:spPr bwMode="auto">
          <a:xfrm>
            <a:off x="6781800" y="0"/>
            <a:ext cx="2376488" cy="111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Espace réservé du contenu 2"/>
          <p:cNvSpPr>
            <a:spLocks noGrp="1"/>
          </p:cNvSpPr>
          <p:nvPr>
            <p:ph idx="1"/>
          </p:nvPr>
        </p:nvSpPr>
        <p:spPr>
          <a:xfrm>
            <a:off x="2411760" y="1988840"/>
            <a:ext cx="6480720" cy="1674117"/>
          </a:xfrm>
          <a:prstGeom prst="rect">
            <a:avLst/>
          </a:prstGeom>
        </p:spPr>
        <p:txBody>
          <a:bodyPr lIns="80155" tIns="40078" rIns="80155" bIns="40078"/>
          <a:lstStyle>
            <a:lvl1pPr marL="0" indent="0" algn="l">
              <a:buFont typeface="Lucida Grande"/>
              <a:buChar char=" "/>
              <a:defRPr sz="1800" b="1">
                <a:solidFill>
                  <a:schemeClr val="tx1"/>
                </a:solidFill>
                <a:latin typeface="Arial"/>
                <a:cs typeface="Arial"/>
              </a:defRPr>
            </a:lvl1pPr>
            <a:lvl2pPr marL="0" indent="0" algn="l">
              <a:buFont typeface="Lucida Grande"/>
              <a:buChar char=" "/>
              <a:defRPr sz="1600" i="1">
                <a:solidFill>
                  <a:schemeClr val="tx1"/>
                </a:solidFill>
                <a:latin typeface="Arial"/>
                <a:cs typeface="Arial"/>
              </a:defRPr>
            </a:lvl2pPr>
            <a:lvl3pPr marL="0" indent="0" algn="l">
              <a:lnSpc>
                <a:spcPct val="100000"/>
              </a:lnSpc>
              <a:spcBef>
                <a:spcPts val="821"/>
              </a:spcBef>
              <a:buFont typeface="Lucida Grande"/>
              <a:buChar char=" "/>
              <a:defRPr sz="1200">
                <a:solidFill>
                  <a:schemeClr val="tx1"/>
                </a:solidFill>
                <a:latin typeface="Arial"/>
                <a:cs typeface="Arial"/>
              </a:defRPr>
            </a:lvl3pPr>
            <a:lvl4pPr marL="78893" indent="0" algn="l">
              <a:buFont typeface="Lucida Grande"/>
              <a:buChar char=" "/>
              <a:defRPr sz="900">
                <a:solidFill>
                  <a:schemeClr val="tx1"/>
                </a:solidFill>
                <a:latin typeface="Arial"/>
                <a:cs typeface="Arial"/>
              </a:defRPr>
            </a:lvl4pPr>
            <a:lvl5pPr marL="0" indent="0" algn="l">
              <a:buFontTx/>
              <a:buNone/>
              <a:defRPr sz="1800">
                <a:solidFill>
                  <a:schemeClr val="bg1">
                    <a:lumMod val="50000"/>
                  </a:schemeClr>
                </a:solidFill>
                <a:latin typeface="Arial"/>
                <a:cs typeface="Aria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p:txBody>
      </p:sp>
      <p:sp>
        <p:nvSpPr>
          <p:cNvPr id="14" name="Espace réservé du contenu 2"/>
          <p:cNvSpPr>
            <a:spLocks noGrp="1"/>
          </p:cNvSpPr>
          <p:nvPr>
            <p:ph idx="13"/>
          </p:nvPr>
        </p:nvSpPr>
        <p:spPr>
          <a:xfrm>
            <a:off x="2411760" y="4149080"/>
            <a:ext cx="6480720" cy="1674117"/>
          </a:xfrm>
          <a:prstGeom prst="rect">
            <a:avLst/>
          </a:prstGeom>
        </p:spPr>
        <p:txBody>
          <a:bodyPr lIns="80155" tIns="40078" rIns="80155" bIns="40078"/>
          <a:lstStyle>
            <a:lvl1pPr marL="0" indent="0" algn="l">
              <a:buFont typeface="Lucida Grande"/>
              <a:buChar char=" "/>
              <a:defRPr sz="1800" b="1">
                <a:solidFill>
                  <a:schemeClr val="tx1"/>
                </a:solidFill>
                <a:latin typeface="Arial"/>
                <a:cs typeface="Arial"/>
              </a:defRPr>
            </a:lvl1pPr>
            <a:lvl2pPr marL="0" indent="0" algn="l">
              <a:buFont typeface="Lucida Grande"/>
              <a:buChar char=" "/>
              <a:defRPr sz="1600" i="1">
                <a:solidFill>
                  <a:schemeClr val="tx1"/>
                </a:solidFill>
                <a:latin typeface="Arial"/>
                <a:cs typeface="Arial"/>
              </a:defRPr>
            </a:lvl2pPr>
            <a:lvl3pPr marL="0" indent="0" algn="l">
              <a:lnSpc>
                <a:spcPct val="100000"/>
              </a:lnSpc>
              <a:spcBef>
                <a:spcPts val="821"/>
              </a:spcBef>
              <a:buFont typeface="Lucida Grande"/>
              <a:buChar char=" "/>
              <a:defRPr sz="1200">
                <a:solidFill>
                  <a:schemeClr val="tx1"/>
                </a:solidFill>
                <a:latin typeface="Arial"/>
                <a:cs typeface="Arial"/>
              </a:defRPr>
            </a:lvl3pPr>
            <a:lvl4pPr marL="78893" indent="0" algn="l">
              <a:buFont typeface="Lucida Grande"/>
              <a:buChar char=" "/>
              <a:defRPr sz="900">
                <a:solidFill>
                  <a:schemeClr val="tx1"/>
                </a:solidFill>
                <a:latin typeface="Arial"/>
                <a:cs typeface="Arial"/>
              </a:defRPr>
            </a:lvl4pPr>
            <a:lvl5pPr marL="0" indent="0" algn="l">
              <a:buFontTx/>
              <a:buNone/>
              <a:defRPr sz="1800">
                <a:solidFill>
                  <a:schemeClr val="bg1">
                    <a:lumMod val="50000"/>
                  </a:schemeClr>
                </a:solidFill>
                <a:latin typeface="Arial"/>
                <a:cs typeface="Aria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p:txBody>
      </p:sp>
      <p:sp>
        <p:nvSpPr>
          <p:cNvPr id="16" name="Titre 1"/>
          <p:cNvSpPr>
            <a:spLocks noGrp="1"/>
          </p:cNvSpPr>
          <p:nvPr>
            <p:ph type="title"/>
          </p:nvPr>
        </p:nvSpPr>
        <p:spPr>
          <a:xfrm>
            <a:off x="251521" y="260648"/>
            <a:ext cx="6480720" cy="864096"/>
          </a:xfrm>
          <a:prstGeom prst="rect">
            <a:avLst/>
          </a:prstGeom>
        </p:spPr>
        <p:txBody>
          <a:bodyPr lIns="80155" tIns="40078" rIns="80155" bIns="40078" anchor="ctr">
            <a:noAutofit/>
          </a:bodyPr>
          <a:lstStyle>
            <a:lvl1pPr algn="l">
              <a:defRPr sz="2800">
                <a:solidFill>
                  <a:schemeClr val="tx1"/>
                </a:solidFill>
                <a:latin typeface="Arial"/>
                <a:cs typeface="Arial"/>
              </a:defRPr>
            </a:lvl1pPr>
          </a:lstStyle>
          <a:p>
            <a:r>
              <a:rPr lang="fr-FR"/>
              <a:t>Modifiez le style du titre</a:t>
            </a:r>
            <a:endParaRPr lang="fr-FR" dirty="0"/>
          </a:p>
        </p:txBody>
      </p:sp>
      <p:sp>
        <p:nvSpPr>
          <p:cNvPr id="10" name="Espace réservé de la date 3"/>
          <p:cNvSpPr>
            <a:spLocks noGrp="1"/>
          </p:cNvSpPr>
          <p:nvPr>
            <p:ph type="dt" sz="half" idx="14"/>
          </p:nvPr>
        </p:nvSpPr>
        <p:spPr/>
        <p:txBody>
          <a:bodyPr/>
          <a:lstStyle>
            <a:lvl1pPr>
              <a:defRPr>
                <a:solidFill>
                  <a:schemeClr val="bg1"/>
                </a:solidFill>
              </a:defRPr>
            </a:lvl1pPr>
          </a:lstStyle>
          <a:p>
            <a:pPr>
              <a:defRPr/>
            </a:pPr>
            <a:fld id="{5C59CEC8-F1EC-457C-A780-6B97FEADCE41}" type="datetime1">
              <a:rPr lang="fr-FR">
                <a:solidFill>
                  <a:prstClr val="white"/>
                </a:solidFill>
              </a:rPr>
              <a:pPr>
                <a:defRPr/>
              </a:pPr>
              <a:t>03/12/2018</a:t>
            </a:fld>
            <a:endParaRPr lang="fr-FR">
              <a:solidFill>
                <a:prstClr val="white"/>
              </a:solidFill>
            </a:endParaRPr>
          </a:p>
        </p:txBody>
      </p:sp>
      <p:sp>
        <p:nvSpPr>
          <p:cNvPr id="11" name="Espace réservé du pied de page 4"/>
          <p:cNvSpPr>
            <a:spLocks noGrp="1"/>
          </p:cNvSpPr>
          <p:nvPr>
            <p:ph type="ftr" sz="quarter" idx="15"/>
          </p:nvPr>
        </p:nvSpPr>
        <p:spPr/>
        <p:txBody>
          <a:bodyPr/>
          <a:lstStyle>
            <a:lvl1pPr>
              <a:defRPr>
                <a:solidFill>
                  <a:schemeClr val="bg1"/>
                </a:solidFill>
              </a:defRPr>
            </a:lvl1pPr>
          </a:lstStyle>
          <a:p>
            <a:pPr>
              <a:defRPr/>
            </a:pPr>
            <a:endParaRPr lang="fr-FR">
              <a:solidFill>
                <a:prstClr val="white"/>
              </a:solidFill>
            </a:endParaRPr>
          </a:p>
        </p:txBody>
      </p:sp>
      <p:sp>
        <p:nvSpPr>
          <p:cNvPr id="12" name="Espace réservé du numéro de diapositive 5"/>
          <p:cNvSpPr>
            <a:spLocks noGrp="1"/>
          </p:cNvSpPr>
          <p:nvPr>
            <p:ph type="sldNum" sz="quarter" idx="16"/>
          </p:nvPr>
        </p:nvSpPr>
        <p:spPr/>
        <p:txBody>
          <a:bodyPr/>
          <a:lstStyle>
            <a:lvl1pPr>
              <a:defRPr>
                <a:solidFill>
                  <a:schemeClr val="bg1"/>
                </a:solidFill>
              </a:defRPr>
            </a:lvl1pPr>
          </a:lstStyle>
          <a:p>
            <a:pPr>
              <a:defRPr/>
            </a:pPr>
            <a:fld id="{225ABBD0-C262-45AD-9C1D-023687B38914}" type="slidenum">
              <a:rPr lang="fr-FR">
                <a:solidFill>
                  <a:prstClr val="white"/>
                </a:solidFill>
              </a:rPr>
              <a:pPr>
                <a:defRPr/>
              </a:pPr>
              <a:t>‹N°›</a:t>
            </a:fld>
            <a:endParaRPr lang="fr-FR">
              <a:solidFill>
                <a:prstClr val="white"/>
              </a:solidFill>
            </a:endParaRPr>
          </a:p>
        </p:txBody>
      </p:sp>
    </p:spTree>
    <p:extLst>
      <p:ext uri="{BB962C8B-B14F-4D97-AF65-F5344CB8AC3E}">
        <p14:creationId xmlns:p14="http://schemas.microsoft.com/office/powerpoint/2010/main" val="36164074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apositive Contenu Meca Electro">
    <p:spTree>
      <p:nvGrpSpPr>
        <p:cNvPr id="1" name=""/>
        <p:cNvGrpSpPr/>
        <p:nvPr/>
      </p:nvGrpSpPr>
      <p:grpSpPr>
        <a:xfrm>
          <a:off x="0" y="0"/>
          <a:ext cx="0" cy="0"/>
          <a:chOff x="0" y="0"/>
          <a:chExt cx="0" cy="0"/>
        </a:xfrm>
      </p:grpSpPr>
      <p:pic>
        <p:nvPicPr>
          <p:cNvPr id="4" name="Imag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62750" y="0"/>
            <a:ext cx="2390775"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Espace réservé du contenu 2"/>
          <p:cNvSpPr>
            <a:spLocks noGrp="1"/>
          </p:cNvSpPr>
          <p:nvPr>
            <p:ph idx="1"/>
          </p:nvPr>
        </p:nvSpPr>
        <p:spPr>
          <a:xfrm>
            <a:off x="251520" y="1268760"/>
            <a:ext cx="8640960" cy="5040560"/>
          </a:xfrm>
          <a:prstGeom prst="rect">
            <a:avLst/>
          </a:prstGeom>
        </p:spPr>
        <p:txBody>
          <a:bodyPr lIns="80155" tIns="40078" rIns="80155" bIns="40078"/>
          <a:lstStyle>
            <a:lvl1pPr marL="341313" indent="-341313">
              <a:buFontTx/>
              <a:buBlip>
                <a:blip r:embed="rId3"/>
              </a:buBlip>
              <a:defRPr sz="2000">
                <a:solidFill>
                  <a:schemeClr val="tx1"/>
                </a:solidFill>
                <a:latin typeface="Arial"/>
                <a:cs typeface="Arial"/>
              </a:defRPr>
            </a:lvl1pPr>
            <a:lvl2pPr>
              <a:defRPr sz="1800">
                <a:solidFill>
                  <a:schemeClr val="tx1"/>
                </a:solidFill>
                <a:latin typeface="Arial"/>
                <a:cs typeface="Arial"/>
              </a:defRPr>
            </a:lvl2pPr>
            <a:lvl3pPr>
              <a:defRPr sz="1400">
                <a:solidFill>
                  <a:schemeClr val="tx1"/>
                </a:solidFill>
                <a:latin typeface="Arial"/>
                <a:cs typeface="Arial"/>
              </a:defRPr>
            </a:lvl3pPr>
            <a:lvl4pPr marL="1657350" indent="-285750">
              <a:buFont typeface="Arial" pitchFamily="34" charset="0"/>
              <a:buChar char="•"/>
              <a:defRPr sz="1100">
                <a:solidFill>
                  <a:schemeClr val="tx1"/>
                </a:solidFill>
                <a:latin typeface="Arial"/>
                <a:cs typeface="Arial"/>
              </a:defRPr>
            </a:lvl4pPr>
            <a:lvl5pPr>
              <a:buFont typeface="Arial" pitchFamily="34" charset="0"/>
              <a:buChar char="•"/>
              <a:defRPr sz="1000">
                <a:solidFill>
                  <a:schemeClr val="tx1"/>
                </a:solidFill>
                <a:latin typeface="Arial"/>
                <a:cs typeface="Arial"/>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0" name="Titre 1"/>
          <p:cNvSpPr>
            <a:spLocks noGrp="1"/>
          </p:cNvSpPr>
          <p:nvPr>
            <p:ph type="title"/>
          </p:nvPr>
        </p:nvSpPr>
        <p:spPr>
          <a:xfrm>
            <a:off x="251521" y="260648"/>
            <a:ext cx="6480720" cy="864096"/>
          </a:xfrm>
          <a:prstGeom prst="rect">
            <a:avLst/>
          </a:prstGeom>
        </p:spPr>
        <p:txBody>
          <a:bodyPr lIns="80155" tIns="40078" rIns="80155" bIns="40078" anchor="ctr" anchorCtr="0">
            <a:noAutofit/>
          </a:bodyPr>
          <a:lstStyle>
            <a:lvl1pPr algn="l">
              <a:defRPr sz="2800" b="0">
                <a:solidFill>
                  <a:schemeClr val="tx1"/>
                </a:solidFill>
                <a:latin typeface="Arial"/>
                <a:cs typeface="Arial"/>
              </a:defRPr>
            </a:lvl1pPr>
          </a:lstStyle>
          <a:p>
            <a:r>
              <a:rPr lang="fr-FR" dirty="0"/>
              <a:t>Modifiez le style du titre</a:t>
            </a:r>
          </a:p>
        </p:txBody>
      </p:sp>
      <p:sp>
        <p:nvSpPr>
          <p:cNvPr id="5" name="Espace réservé de la date 3"/>
          <p:cNvSpPr>
            <a:spLocks noGrp="1"/>
          </p:cNvSpPr>
          <p:nvPr>
            <p:ph type="dt" sz="half" idx="10"/>
          </p:nvPr>
        </p:nvSpPr>
        <p:spPr/>
        <p:txBody>
          <a:bodyPr/>
          <a:lstStyle>
            <a:lvl1pPr>
              <a:defRPr/>
            </a:lvl1pPr>
          </a:lstStyle>
          <a:p>
            <a:pPr>
              <a:defRPr/>
            </a:pPr>
            <a:fld id="{271A6A9E-8D55-4B3F-A2BF-B3E79506896E}" type="datetime1">
              <a:rPr lang="fr-FR"/>
              <a:pPr>
                <a:defRPr/>
              </a:pPr>
              <a:t>03/12/2018</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93CB7DA7-03BA-4364-9C1D-B6F14EADF9FE}" type="slidenum">
              <a:rPr lang="fr-FR"/>
              <a:pPr>
                <a:defRPr/>
              </a:pPr>
              <a:t>‹N°›</a:t>
            </a:fld>
            <a:endParaRPr lang="fr-FR"/>
          </a:p>
        </p:txBody>
      </p:sp>
    </p:spTree>
    <p:extLst>
      <p:ext uri="{BB962C8B-B14F-4D97-AF65-F5344CB8AC3E}">
        <p14:creationId xmlns:p14="http://schemas.microsoft.com/office/powerpoint/2010/main" val="68346004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Diapositive Contacts LAVOIX Avocats">
    <p:spTree>
      <p:nvGrpSpPr>
        <p:cNvPr id="1" name=""/>
        <p:cNvGrpSpPr/>
        <p:nvPr/>
      </p:nvGrpSpPr>
      <p:grpSpPr>
        <a:xfrm>
          <a:off x="0" y="0"/>
          <a:ext cx="0" cy="0"/>
          <a:chOff x="0" y="0"/>
          <a:chExt cx="0" cy="0"/>
        </a:xfrm>
      </p:grpSpPr>
      <p:sp>
        <p:nvSpPr>
          <p:cNvPr id="5" name="Rectangle 4"/>
          <p:cNvSpPr/>
          <p:nvPr userDrawn="1"/>
        </p:nvSpPr>
        <p:spPr>
          <a:xfrm>
            <a:off x="627063" y="1989138"/>
            <a:ext cx="1577975" cy="1671637"/>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lIns="80155" tIns="40078" rIns="80155" bIns="40078" anchor="ctr"/>
          <a:lstStyle/>
          <a:p>
            <a:pPr algn="ctr" fontAlgn="base">
              <a:spcBef>
                <a:spcPct val="0"/>
              </a:spcBef>
              <a:spcAft>
                <a:spcPct val="0"/>
              </a:spcAft>
              <a:defRPr/>
            </a:pPr>
            <a:endParaRPr lang="fr-FR">
              <a:solidFill>
                <a:srgbClr val="FFFFFF"/>
              </a:solidFill>
              <a:ea typeface="ＭＳ Ｐゴシック" charset="-128"/>
            </a:endParaRPr>
          </a:p>
        </p:txBody>
      </p:sp>
      <p:sp>
        <p:nvSpPr>
          <p:cNvPr id="6" name="Rectangle 5"/>
          <p:cNvSpPr/>
          <p:nvPr userDrawn="1"/>
        </p:nvSpPr>
        <p:spPr>
          <a:xfrm>
            <a:off x="627063" y="4149725"/>
            <a:ext cx="1577975" cy="1671638"/>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lIns="80155" tIns="40078" rIns="80155" bIns="40078" anchor="ctr"/>
          <a:lstStyle/>
          <a:p>
            <a:pPr algn="ctr" fontAlgn="base">
              <a:spcBef>
                <a:spcPct val="0"/>
              </a:spcBef>
              <a:spcAft>
                <a:spcPct val="0"/>
              </a:spcAft>
              <a:defRPr/>
            </a:pPr>
            <a:endParaRPr lang="fr-FR">
              <a:solidFill>
                <a:srgbClr val="FFFFFF"/>
              </a:solidFill>
              <a:ea typeface="ＭＳ Ｐゴシック" charset="-128"/>
            </a:endParaRPr>
          </a:p>
        </p:txBody>
      </p:sp>
      <p:pic>
        <p:nvPicPr>
          <p:cNvPr id="7" name="Imag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7063" y="1987550"/>
            <a:ext cx="34925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 10"/>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27063" y="4149725"/>
            <a:ext cx="349250"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 6"/>
          <p:cNvPicPr>
            <a:picLocks noChangeAspect="1"/>
          </p:cNvPicPr>
          <p:nvPr userDrawn="1"/>
        </p:nvPicPr>
        <p:blipFill>
          <a:blip r:embed="rId3">
            <a:extLst>
              <a:ext uri="{28A0092B-C50C-407E-A947-70E740481C1C}">
                <a14:useLocalDpi xmlns:a14="http://schemas.microsoft.com/office/drawing/2010/main" val="0"/>
              </a:ext>
            </a:extLst>
          </a:blip>
          <a:srcRect r="16122"/>
          <a:stretch>
            <a:fillRect/>
          </a:stretch>
        </p:blipFill>
        <p:spPr bwMode="auto">
          <a:xfrm>
            <a:off x="6807200" y="0"/>
            <a:ext cx="2336800" cy="112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Espace réservé du contenu 2"/>
          <p:cNvSpPr>
            <a:spLocks noGrp="1"/>
          </p:cNvSpPr>
          <p:nvPr>
            <p:ph idx="1"/>
          </p:nvPr>
        </p:nvSpPr>
        <p:spPr>
          <a:xfrm>
            <a:off x="2411760" y="1988840"/>
            <a:ext cx="6480720" cy="1674117"/>
          </a:xfrm>
          <a:prstGeom prst="rect">
            <a:avLst/>
          </a:prstGeom>
        </p:spPr>
        <p:txBody>
          <a:bodyPr lIns="80155" tIns="40078" rIns="80155" bIns="40078"/>
          <a:lstStyle>
            <a:lvl1pPr marL="0" indent="0" algn="l">
              <a:buFont typeface="Lucida Grande"/>
              <a:buChar char=" "/>
              <a:defRPr sz="1800" b="1">
                <a:solidFill>
                  <a:schemeClr val="tx1"/>
                </a:solidFill>
                <a:latin typeface="Arial"/>
                <a:cs typeface="Arial"/>
              </a:defRPr>
            </a:lvl1pPr>
            <a:lvl2pPr marL="0" indent="0" algn="l">
              <a:buFont typeface="Lucida Grande"/>
              <a:buChar char=" "/>
              <a:defRPr sz="1600" i="1">
                <a:solidFill>
                  <a:schemeClr val="tx1"/>
                </a:solidFill>
                <a:latin typeface="Arial"/>
                <a:cs typeface="Arial"/>
              </a:defRPr>
            </a:lvl2pPr>
            <a:lvl3pPr marL="0" indent="0" algn="l">
              <a:lnSpc>
                <a:spcPct val="100000"/>
              </a:lnSpc>
              <a:spcBef>
                <a:spcPts val="821"/>
              </a:spcBef>
              <a:buFont typeface="Lucida Grande"/>
              <a:buChar char=" "/>
              <a:defRPr sz="1200">
                <a:solidFill>
                  <a:schemeClr val="tx1"/>
                </a:solidFill>
                <a:latin typeface="Arial"/>
                <a:cs typeface="Arial"/>
              </a:defRPr>
            </a:lvl3pPr>
            <a:lvl4pPr marL="78893" indent="0" algn="l">
              <a:buFont typeface="Lucida Grande"/>
              <a:buChar char=" "/>
              <a:defRPr sz="900">
                <a:solidFill>
                  <a:schemeClr val="tx1"/>
                </a:solidFill>
                <a:latin typeface="Arial"/>
                <a:cs typeface="Arial"/>
              </a:defRPr>
            </a:lvl4pPr>
            <a:lvl5pPr marL="0" indent="0" algn="l">
              <a:buFontTx/>
              <a:buNone/>
              <a:defRPr sz="1800">
                <a:solidFill>
                  <a:schemeClr val="bg1">
                    <a:lumMod val="50000"/>
                  </a:schemeClr>
                </a:solidFill>
                <a:latin typeface="Arial"/>
                <a:cs typeface="Arial"/>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p:txBody>
      </p:sp>
      <p:sp>
        <p:nvSpPr>
          <p:cNvPr id="14" name="Espace réservé du contenu 2"/>
          <p:cNvSpPr>
            <a:spLocks noGrp="1"/>
          </p:cNvSpPr>
          <p:nvPr>
            <p:ph idx="13"/>
          </p:nvPr>
        </p:nvSpPr>
        <p:spPr>
          <a:xfrm>
            <a:off x="2411760" y="4149080"/>
            <a:ext cx="6480720" cy="1674117"/>
          </a:xfrm>
          <a:prstGeom prst="rect">
            <a:avLst/>
          </a:prstGeom>
        </p:spPr>
        <p:txBody>
          <a:bodyPr lIns="80155" tIns="40078" rIns="80155" bIns="40078"/>
          <a:lstStyle>
            <a:lvl1pPr marL="0" indent="0" algn="l">
              <a:buFont typeface="Lucida Grande"/>
              <a:buChar char=" "/>
              <a:defRPr sz="1800" b="1">
                <a:solidFill>
                  <a:schemeClr val="tx1"/>
                </a:solidFill>
                <a:latin typeface="Arial"/>
                <a:cs typeface="Arial"/>
              </a:defRPr>
            </a:lvl1pPr>
            <a:lvl2pPr marL="0" indent="0" algn="l">
              <a:buFont typeface="Lucida Grande"/>
              <a:buChar char=" "/>
              <a:defRPr sz="1600" i="1">
                <a:solidFill>
                  <a:schemeClr val="tx1"/>
                </a:solidFill>
                <a:latin typeface="Arial"/>
                <a:cs typeface="Arial"/>
              </a:defRPr>
            </a:lvl2pPr>
            <a:lvl3pPr marL="0" indent="0" algn="l">
              <a:lnSpc>
                <a:spcPct val="100000"/>
              </a:lnSpc>
              <a:spcBef>
                <a:spcPts val="821"/>
              </a:spcBef>
              <a:buFont typeface="Lucida Grande"/>
              <a:buChar char=" "/>
              <a:defRPr sz="1200">
                <a:solidFill>
                  <a:schemeClr val="tx1"/>
                </a:solidFill>
                <a:latin typeface="Arial"/>
                <a:cs typeface="Arial"/>
              </a:defRPr>
            </a:lvl3pPr>
            <a:lvl4pPr marL="78893" indent="0" algn="l">
              <a:buFont typeface="Lucida Grande"/>
              <a:buChar char=" "/>
              <a:defRPr sz="900">
                <a:solidFill>
                  <a:schemeClr val="tx1"/>
                </a:solidFill>
                <a:latin typeface="Arial"/>
                <a:cs typeface="Arial"/>
              </a:defRPr>
            </a:lvl4pPr>
            <a:lvl5pPr marL="0" indent="0" algn="l">
              <a:buFontTx/>
              <a:buNone/>
              <a:defRPr sz="1800">
                <a:solidFill>
                  <a:schemeClr val="bg1">
                    <a:lumMod val="50000"/>
                  </a:schemeClr>
                </a:solidFill>
                <a:latin typeface="Arial"/>
                <a:cs typeface="Arial"/>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p:txBody>
      </p:sp>
      <p:sp>
        <p:nvSpPr>
          <p:cNvPr id="16" name="Titre 1"/>
          <p:cNvSpPr>
            <a:spLocks noGrp="1"/>
          </p:cNvSpPr>
          <p:nvPr>
            <p:ph type="title"/>
          </p:nvPr>
        </p:nvSpPr>
        <p:spPr>
          <a:xfrm>
            <a:off x="251521" y="260648"/>
            <a:ext cx="6480720" cy="864096"/>
          </a:xfrm>
          <a:prstGeom prst="rect">
            <a:avLst/>
          </a:prstGeom>
        </p:spPr>
        <p:txBody>
          <a:bodyPr lIns="80155" tIns="40078" rIns="80155" bIns="40078" anchor="ctr">
            <a:noAutofit/>
          </a:bodyPr>
          <a:lstStyle>
            <a:lvl1pPr algn="l">
              <a:defRPr sz="2800">
                <a:solidFill>
                  <a:schemeClr val="tx1"/>
                </a:solidFill>
                <a:latin typeface="Arial"/>
                <a:cs typeface="Arial"/>
              </a:defRPr>
            </a:lvl1pPr>
          </a:lstStyle>
          <a:p>
            <a:r>
              <a:rPr lang="fr-FR"/>
              <a:t>Modifiez le style du titre</a:t>
            </a:r>
            <a:endParaRPr lang="fr-FR" dirty="0"/>
          </a:p>
        </p:txBody>
      </p:sp>
      <p:sp>
        <p:nvSpPr>
          <p:cNvPr id="10" name="Espace réservé de la date 3"/>
          <p:cNvSpPr>
            <a:spLocks noGrp="1"/>
          </p:cNvSpPr>
          <p:nvPr>
            <p:ph type="dt" sz="half" idx="14"/>
          </p:nvPr>
        </p:nvSpPr>
        <p:spPr/>
        <p:txBody>
          <a:bodyPr/>
          <a:lstStyle>
            <a:lvl1pPr>
              <a:defRPr/>
            </a:lvl1pPr>
          </a:lstStyle>
          <a:p>
            <a:pPr>
              <a:defRPr/>
            </a:pPr>
            <a:fld id="{C285B4BA-5D03-48B4-B815-766FD011F50D}" type="datetime1">
              <a:rPr lang="fr-FR"/>
              <a:pPr>
                <a:defRPr/>
              </a:pPr>
              <a:t>03/12/2018</a:t>
            </a:fld>
            <a:endParaRPr lang="fr-FR"/>
          </a:p>
        </p:txBody>
      </p:sp>
      <p:sp>
        <p:nvSpPr>
          <p:cNvPr id="11" name="Espace réservé du pied de page 4"/>
          <p:cNvSpPr>
            <a:spLocks noGrp="1"/>
          </p:cNvSpPr>
          <p:nvPr>
            <p:ph type="ftr" sz="quarter" idx="15"/>
          </p:nvPr>
        </p:nvSpPr>
        <p:spPr/>
        <p:txBody>
          <a:bodyPr/>
          <a:lstStyle>
            <a:lvl1pPr>
              <a:defRPr/>
            </a:lvl1pPr>
          </a:lstStyle>
          <a:p>
            <a:pPr>
              <a:defRPr/>
            </a:pPr>
            <a:endParaRPr lang="fr-FR"/>
          </a:p>
        </p:txBody>
      </p:sp>
      <p:sp>
        <p:nvSpPr>
          <p:cNvPr id="12" name="Espace réservé du numéro de diapositive 5"/>
          <p:cNvSpPr>
            <a:spLocks noGrp="1"/>
          </p:cNvSpPr>
          <p:nvPr>
            <p:ph type="sldNum" sz="quarter" idx="16"/>
          </p:nvPr>
        </p:nvSpPr>
        <p:spPr/>
        <p:txBody>
          <a:bodyPr/>
          <a:lstStyle>
            <a:lvl1pPr>
              <a:defRPr/>
            </a:lvl1pPr>
          </a:lstStyle>
          <a:p>
            <a:pPr>
              <a:defRPr/>
            </a:pPr>
            <a:fld id="{8FE93690-4B95-4EC6-BC61-A131B1F6D023}" type="slidenum">
              <a:rPr lang="fr-FR"/>
              <a:pPr>
                <a:defRPr/>
              </a:pPr>
              <a:t>‹N°›</a:t>
            </a:fld>
            <a:endParaRPr lang="fr-FR"/>
          </a:p>
        </p:txBody>
      </p:sp>
    </p:spTree>
    <p:extLst>
      <p:ext uri="{BB962C8B-B14F-4D97-AF65-F5344CB8AC3E}">
        <p14:creationId xmlns:p14="http://schemas.microsoft.com/office/powerpoint/2010/main" val="261854096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Diapositive Contacts EasySTAMP">
    <p:spTree>
      <p:nvGrpSpPr>
        <p:cNvPr id="1" name=""/>
        <p:cNvGrpSpPr/>
        <p:nvPr/>
      </p:nvGrpSpPr>
      <p:grpSpPr>
        <a:xfrm>
          <a:off x="0" y="0"/>
          <a:ext cx="0" cy="0"/>
          <a:chOff x="0" y="0"/>
          <a:chExt cx="0" cy="0"/>
        </a:xfrm>
      </p:grpSpPr>
      <p:sp>
        <p:nvSpPr>
          <p:cNvPr id="5" name="Rectangle 4"/>
          <p:cNvSpPr/>
          <p:nvPr userDrawn="1"/>
        </p:nvSpPr>
        <p:spPr>
          <a:xfrm>
            <a:off x="627063" y="1989138"/>
            <a:ext cx="1577975" cy="1671637"/>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lIns="80155" tIns="40078" rIns="80155" bIns="40078" anchor="ctr"/>
          <a:lstStyle/>
          <a:p>
            <a:pPr algn="ctr" fontAlgn="base">
              <a:spcBef>
                <a:spcPct val="0"/>
              </a:spcBef>
              <a:spcAft>
                <a:spcPct val="0"/>
              </a:spcAft>
              <a:defRPr/>
            </a:pPr>
            <a:endParaRPr lang="fr-FR">
              <a:solidFill>
                <a:srgbClr val="FFFFFF"/>
              </a:solidFill>
              <a:ea typeface="ＭＳ Ｐゴシック" charset="-128"/>
            </a:endParaRPr>
          </a:p>
        </p:txBody>
      </p:sp>
      <p:sp>
        <p:nvSpPr>
          <p:cNvPr id="6" name="Rectangle 5"/>
          <p:cNvSpPr/>
          <p:nvPr userDrawn="1"/>
        </p:nvSpPr>
        <p:spPr>
          <a:xfrm>
            <a:off x="627063" y="4149725"/>
            <a:ext cx="1577975" cy="1671638"/>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lIns="80155" tIns="40078" rIns="80155" bIns="40078" anchor="ctr"/>
          <a:lstStyle/>
          <a:p>
            <a:pPr algn="ctr" fontAlgn="base">
              <a:spcBef>
                <a:spcPct val="0"/>
              </a:spcBef>
              <a:spcAft>
                <a:spcPct val="0"/>
              </a:spcAft>
              <a:defRPr/>
            </a:pPr>
            <a:endParaRPr lang="fr-FR">
              <a:solidFill>
                <a:srgbClr val="FFFFFF"/>
              </a:solidFill>
              <a:ea typeface="ＭＳ Ｐゴシック" charset="-128"/>
            </a:endParaRPr>
          </a:p>
        </p:txBody>
      </p:sp>
      <p:pic>
        <p:nvPicPr>
          <p:cNvPr id="7" name="Imag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7063" y="1987550"/>
            <a:ext cx="34925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 10"/>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27063" y="4149725"/>
            <a:ext cx="349250"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 6"/>
          <p:cNvPicPr>
            <a:picLocks noChangeAspect="1"/>
          </p:cNvPicPr>
          <p:nvPr userDrawn="1"/>
        </p:nvPicPr>
        <p:blipFill>
          <a:blip r:embed="rId3">
            <a:extLst>
              <a:ext uri="{28A0092B-C50C-407E-A947-70E740481C1C}">
                <a14:useLocalDpi xmlns:a14="http://schemas.microsoft.com/office/drawing/2010/main" val="0"/>
              </a:ext>
            </a:extLst>
          </a:blip>
          <a:srcRect r="16124"/>
          <a:stretch>
            <a:fillRect/>
          </a:stretch>
        </p:blipFill>
        <p:spPr bwMode="auto">
          <a:xfrm>
            <a:off x="6807200" y="0"/>
            <a:ext cx="2336800" cy="112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Espace réservé du contenu 2"/>
          <p:cNvSpPr>
            <a:spLocks noGrp="1"/>
          </p:cNvSpPr>
          <p:nvPr>
            <p:ph idx="13"/>
          </p:nvPr>
        </p:nvSpPr>
        <p:spPr>
          <a:xfrm>
            <a:off x="2411760" y="4149080"/>
            <a:ext cx="6480720" cy="1674117"/>
          </a:xfrm>
          <a:prstGeom prst="rect">
            <a:avLst/>
          </a:prstGeom>
        </p:spPr>
        <p:txBody>
          <a:bodyPr lIns="80155" tIns="40078" rIns="80155" bIns="40078"/>
          <a:lstStyle>
            <a:lvl1pPr marL="0" indent="0" algn="l">
              <a:buFont typeface="Lucida Grande"/>
              <a:buChar char=" "/>
              <a:defRPr sz="1800" b="1">
                <a:solidFill>
                  <a:schemeClr val="tx1"/>
                </a:solidFill>
                <a:latin typeface="Arial"/>
                <a:cs typeface="Arial"/>
              </a:defRPr>
            </a:lvl1pPr>
            <a:lvl2pPr marL="0" indent="0" algn="l">
              <a:buFont typeface="Lucida Grande"/>
              <a:buChar char=" "/>
              <a:defRPr sz="1600" i="1">
                <a:solidFill>
                  <a:schemeClr val="tx1"/>
                </a:solidFill>
                <a:latin typeface="Arial"/>
                <a:cs typeface="Arial"/>
              </a:defRPr>
            </a:lvl2pPr>
            <a:lvl3pPr marL="0" indent="0" algn="l">
              <a:lnSpc>
                <a:spcPct val="100000"/>
              </a:lnSpc>
              <a:spcBef>
                <a:spcPts val="821"/>
              </a:spcBef>
              <a:buFont typeface="Lucida Grande"/>
              <a:buChar char=" "/>
              <a:defRPr sz="1200">
                <a:solidFill>
                  <a:schemeClr val="tx1"/>
                </a:solidFill>
                <a:latin typeface="Arial"/>
                <a:cs typeface="Arial"/>
              </a:defRPr>
            </a:lvl3pPr>
            <a:lvl4pPr marL="78893" indent="0" algn="l">
              <a:buFont typeface="Lucida Grande"/>
              <a:buChar char=" "/>
              <a:defRPr sz="900">
                <a:solidFill>
                  <a:schemeClr val="tx1"/>
                </a:solidFill>
                <a:latin typeface="Arial"/>
                <a:cs typeface="Arial"/>
              </a:defRPr>
            </a:lvl4pPr>
            <a:lvl5pPr marL="0" indent="0" algn="l">
              <a:buFontTx/>
              <a:buNone/>
              <a:defRPr sz="1800">
                <a:solidFill>
                  <a:schemeClr val="bg1">
                    <a:lumMod val="50000"/>
                  </a:schemeClr>
                </a:solidFill>
                <a:latin typeface="Arial"/>
                <a:cs typeface="Arial"/>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p:txBody>
      </p:sp>
      <p:sp>
        <p:nvSpPr>
          <p:cNvPr id="16" name="Titre 1"/>
          <p:cNvSpPr>
            <a:spLocks noGrp="1"/>
          </p:cNvSpPr>
          <p:nvPr>
            <p:ph type="title"/>
          </p:nvPr>
        </p:nvSpPr>
        <p:spPr>
          <a:xfrm>
            <a:off x="251521" y="260648"/>
            <a:ext cx="6480720" cy="864096"/>
          </a:xfrm>
          <a:prstGeom prst="rect">
            <a:avLst/>
          </a:prstGeom>
        </p:spPr>
        <p:txBody>
          <a:bodyPr lIns="80155" tIns="40078" rIns="80155" bIns="40078" anchor="ctr">
            <a:noAutofit/>
          </a:bodyPr>
          <a:lstStyle>
            <a:lvl1pPr algn="l">
              <a:defRPr sz="2800">
                <a:solidFill>
                  <a:schemeClr val="tx1"/>
                </a:solidFill>
                <a:latin typeface="Arial"/>
                <a:cs typeface="Arial"/>
              </a:defRPr>
            </a:lvl1pPr>
          </a:lstStyle>
          <a:p>
            <a:r>
              <a:rPr lang="fr-FR"/>
              <a:t>Modifiez le style du titre</a:t>
            </a:r>
            <a:endParaRPr lang="fr-FR" dirty="0"/>
          </a:p>
        </p:txBody>
      </p:sp>
      <p:sp>
        <p:nvSpPr>
          <p:cNvPr id="18" name="Espace réservé du contenu 2"/>
          <p:cNvSpPr>
            <a:spLocks noGrp="1"/>
          </p:cNvSpPr>
          <p:nvPr>
            <p:ph idx="17"/>
          </p:nvPr>
        </p:nvSpPr>
        <p:spPr>
          <a:xfrm>
            <a:off x="2411760" y="1988840"/>
            <a:ext cx="6480720" cy="1674117"/>
          </a:xfrm>
          <a:prstGeom prst="rect">
            <a:avLst/>
          </a:prstGeom>
        </p:spPr>
        <p:txBody>
          <a:bodyPr lIns="80155" tIns="40078" rIns="80155" bIns="40078"/>
          <a:lstStyle>
            <a:lvl1pPr marL="0" indent="0" algn="l">
              <a:buFont typeface="Lucida Grande"/>
              <a:buChar char=" "/>
              <a:defRPr sz="1800" b="1">
                <a:solidFill>
                  <a:schemeClr val="tx1"/>
                </a:solidFill>
                <a:latin typeface="Arial"/>
                <a:cs typeface="Arial"/>
              </a:defRPr>
            </a:lvl1pPr>
            <a:lvl2pPr marL="0" indent="0" algn="l">
              <a:buFont typeface="Lucida Grande"/>
              <a:buChar char=" "/>
              <a:defRPr sz="1600" i="1">
                <a:solidFill>
                  <a:schemeClr val="tx1"/>
                </a:solidFill>
                <a:latin typeface="Arial"/>
                <a:cs typeface="Arial"/>
              </a:defRPr>
            </a:lvl2pPr>
            <a:lvl3pPr marL="0" indent="0" algn="l">
              <a:lnSpc>
                <a:spcPct val="100000"/>
              </a:lnSpc>
              <a:spcBef>
                <a:spcPts val="821"/>
              </a:spcBef>
              <a:buFont typeface="Lucida Grande"/>
              <a:buChar char=" "/>
              <a:defRPr sz="1200">
                <a:solidFill>
                  <a:schemeClr val="tx1"/>
                </a:solidFill>
                <a:latin typeface="Arial"/>
                <a:cs typeface="Arial"/>
              </a:defRPr>
            </a:lvl3pPr>
            <a:lvl4pPr marL="78893" indent="0" algn="l">
              <a:buFont typeface="Lucida Grande"/>
              <a:buChar char=" "/>
              <a:defRPr sz="900">
                <a:solidFill>
                  <a:schemeClr val="tx1"/>
                </a:solidFill>
                <a:latin typeface="Arial"/>
                <a:cs typeface="Arial"/>
              </a:defRPr>
            </a:lvl4pPr>
            <a:lvl5pPr marL="0" indent="0" algn="l">
              <a:buFontTx/>
              <a:buNone/>
              <a:defRPr sz="1800">
                <a:solidFill>
                  <a:schemeClr val="bg1">
                    <a:lumMod val="50000"/>
                  </a:schemeClr>
                </a:solidFill>
                <a:latin typeface="Arial"/>
                <a:cs typeface="Arial"/>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p:txBody>
      </p:sp>
      <p:sp>
        <p:nvSpPr>
          <p:cNvPr id="10" name="Espace réservé de la date 3"/>
          <p:cNvSpPr>
            <a:spLocks noGrp="1"/>
          </p:cNvSpPr>
          <p:nvPr>
            <p:ph type="dt" sz="half" idx="18"/>
          </p:nvPr>
        </p:nvSpPr>
        <p:spPr/>
        <p:txBody>
          <a:bodyPr/>
          <a:lstStyle>
            <a:lvl1pPr>
              <a:defRPr/>
            </a:lvl1pPr>
          </a:lstStyle>
          <a:p>
            <a:pPr>
              <a:defRPr/>
            </a:pPr>
            <a:fld id="{82FFFAF5-2824-4C38-BBE4-345BCBEFFA9C}" type="datetime1">
              <a:rPr lang="fr-FR"/>
              <a:pPr>
                <a:defRPr/>
              </a:pPr>
              <a:t>03/12/2018</a:t>
            </a:fld>
            <a:endParaRPr lang="fr-FR"/>
          </a:p>
        </p:txBody>
      </p:sp>
      <p:sp>
        <p:nvSpPr>
          <p:cNvPr id="11" name="Espace réservé du pied de page 4"/>
          <p:cNvSpPr>
            <a:spLocks noGrp="1"/>
          </p:cNvSpPr>
          <p:nvPr>
            <p:ph type="ftr" sz="quarter" idx="19"/>
          </p:nvPr>
        </p:nvSpPr>
        <p:spPr/>
        <p:txBody>
          <a:bodyPr/>
          <a:lstStyle>
            <a:lvl1pPr>
              <a:defRPr/>
            </a:lvl1pPr>
          </a:lstStyle>
          <a:p>
            <a:pPr>
              <a:defRPr/>
            </a:pPr>
            <a:endParaRPr lang="fr-FR"/>
          </a:p>
        </p:txBody>
      </p:sp>
      <p:sp>
        <p:nvSpPr>
          <p:cNvPr id="12" name="Espace réservé du numéro de diapositive 5"/>
          <p:cNvSpPr>
            <a:spLocks noGrp="1"/>
          </p:cNvSpPr>
          <p:nvPr>
            <p:ph type="sldNum" sz="quarter" idx="20"/>
          </p:nvPr>
        </p:nvSpPr>
        <p:spPr/>
        <p:txBody>
          <a:bodyPr/>
          <a:lstStyle>
            <a:lvl1pPr>
              <a:defRPr/>
            </a:lvl1pPr>
          </a:lstStyle>
          <a:p>
            <a:pPr>
              <a:defRPr/>
            </a:pPr>
            <a:fld id="{37B25A8C-8376-4C7E-80B9-22977A515C38}" type="slidenum">
              <a:rPr lang="fr-FR"/>
              <a:pPr>
                <a:defRPr/>
              </a:pPr>
              <a:t>‹N°›</a:t>
            </a:fld>
            <a:endParaRPr lang="fr-FR"/>
          </a:p>
        </p:txBody>
      </p:sp>
    </p:spTree>
    <p:extLst>
      <p:ext uri="{BB962C8B-B14F-4D97-AF65-F5344CB8AC3E}">
        <p14:creationId xmlns:p14="http://schemas.microsoft.com/office/powerpoint/2010/main" val="114003528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Diapositive Contacts IPDATA">
    <p:spTree>
      <p:nvGrpSpPr>
        <p:cNvPr id="1" name=""/>
        <p:cNvGrpSpPr/>
        <p:nvPr/>
      </p:nvGrpSpPr>
      <p:grpSpPr>
        <a:xfrm>
          <a:off x="0" y="0"/>
          <a:ext cx="0" cy="0"/>
          <a:chOff x="0" y="0"/>
          <a:chExt cx="0" cy="0"/>
        </a:xfrm>
      </p:grpSpPr>
      <p:sp>
        <p:nvSpPr>
          <p:cNvPr id="5" name="Rectangle 4"/>
          <p:cNvSpPr/>
          <p:nvPr userDrawn="1"/>
        </p:nvSpPr>
        <p:spPr>
          <a:xfrm>
            <a:off x="627063" y="1989138"/>
            <a:ext cx="1577975" cy="1671637"/>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lIns="80155" tIns="40078" rIns="80155" bIns="40078" anchor="ctr"/>
          <a:lstStyle/>
          <a:p>
            <a:pPr algn="ctr" fontAlgn="base">
              <a:spcBef>
                <a:spcPct val="0"/>
              </a:spcBef>
              <a:spcAft>
                <a:spcPct val="0"/>
              </a:spcAft>
              <a:defRPr/>
            </a:pPr>
            <a:endParaRPr lang="fr-FR">
              <a:solidFill>
                <a:srgbClr val="FFFFFF"/>
              </a:solidFill>
              <a:ea typeface="ＭＳ Ｐゴシック" charset="-128"/>
            </a:endParaRPr>
          </a:p>
        </p:txBody>
      </p:sp>
      <p:sp>
        <p:nvSpPr>
          <p:cNvPr id="6" name="Rectangle 5"/>
          <p:cNvSpPr/>
          <p:nvPr userDrawn="1"/>
        </p:nvSpPr>
        <p:spPr>
          <a:xfrm>
            <a:off x="627063" y="4149725"/>
            <a:ext cx="1577975" cy="1671638"/>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lIns="80155" tIns="40078" rIns="80155" bIns="40078" anchor="ctr"/>
          <a:lstStyle/>
          <a:p>
            <a:pPr algn="ctr" fontAlgn="base">
              <a:spcBef>
                <a:spcPct val="0"/>
              </a:spcBef>
              <a:spcAft>
                <a:spcPct val="0"/>
              </a:spcAft>
              <a:defRPr/>
            </a:pPr>
            <a:endParaRPr lang="fr-FR">
              <a:solidFill>
                <a:srgbClr val="FFFFFF"/>
              </a:solidFill>
              <a:ea typeface="ＭＳ Ｐゴシック" charset="-128"/>
            </a:endParaRPr>
          </a:p>
        </p:txBody>
      </p:sp>
      <p:pic>
        <p:nvPicPr>
          <p:cNvPr id="7" name="Imag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7063" y="1987550"/>
            <a:ext cx="34925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 10"/>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27063" y="4149725"/>
            <a:ext cx="349250"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 6"/>
          <p:cNvPicPr>
            <a:picLocks noChangeAspect="1"/>
          </p:cNvPicPr>
          <p:nvPr userDrawn="1"/>
        </p:nvPicPr>
        <p:blipFill>
          <a:blip r:embed="rId3">
            <a:extLst>
              <a:ext uri="{28A0092B-C50C-407E-A947-70E740481C1C}">
                <a14:useLocalDpi xmlns:a14="http://schemas.microsoft.com/office/drawing/2010/main" val="0"/>
              </a:ext>
            </a:extLst>
          </a:blip>
          <a:srcRect r="10847"/>
          <a:stretch>
            <a:fillRect/>
          </a:stretch>
        </p:blipFill>
        <p:spPr bwMode="auto">
          <a:xfrm>
            <a:off x="6659563" y="0"/>
            <a:ext cx="2484437" cy="112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Espace réservé du contenu 2"/>
          <p:cNvSpPr>
            <a:spLocks noGrp="1"/>
          </p:cNvSpPr>
          <p:nvPr>
            <p:ph idx="1"/>
          </p:nvPr>
        </p:nvSpPr>
        <p:spPr>
          <a:xfrm>
            <a:off x="2411760" y="1988840"/>
            <a:ext cx="6480720" cy="1674117"/>
          </a:xfrm>
          <a:prstGeom prst="rect">
            <a:avLst/>
          </a:prstGeom>
        </p:spPr>
        <p:txBody>
          <a:bodyPr lIns="80155" tIns="40078" rIns="80155" bIns="40078"/>
          <a:lstStyle>
            <a:lvl1pPr marL="0" indent="0" algn="l">
              <a:buFont typeface="Lucida Grande"/>
              <a:buChar char=" "/>
              <a:defRPr sz="1800" b="1">
                <a:solidFill>
                  <a:schemeClr val="tx1"/>
                </a:solidFill>
                <a:latin typeface="Arial"/>
                <a:cs typeface="Arial"/>
              </a:defRPr>
            </a:lvl1pPr>
            <a:lvl2pPr marL="0" indent="0" algn="l">
              <a:buFont typeface="Lucida Grande"/>
              <a:buChar char=" "/>
              <a:defRPr sz="1600" i="1">
                <a:solidFill>
                  <a:schemeClr val="tx1"/>
                </a:solidFill>
                <a:latin typeface="Arial"/>
                <a:cs typeface="Arial"/>
              </a:defRPr>
            </a:lvl2pPr>
            <a:lvl3pPr marL="0" indent="0" algn="l">
              <a:lnSpc>
                <a:spcPct val="100000"/>
              </a:lnSpc>
              <a:spcBef>
                <a:spcPts val="821"/>
              </a:spcBef>
              <a:buFont typeface="Lucida Grande"/>
              <a:buChar char=" "/>
              <a:defRPr sz="1200">
                <a:solidFill>
                  <a:schemeClr val="tx1"/>
                </a:solidFill>
                <a:latin typeface="Arial"/>
                <a:cs typeface="Arial"/>
              </a:defRPr>
            </a:lvl3pPr>
            <a:lvl4pPr marL="78893" indent="0" algn="l">
              <a:buFont typeface="Lucida Grande"/>
              <a:buChar char=" "/>
              <a:defRPr sz="900">
                <a:solidFill>
                  <a:schemeClr val="tx1"/>
                </a:solidFill>
                <a:latin typeface="Arial"/>
                <a:cs typeface="Arial"/>
              </a:defRPr>
            </a:lvl4pPr>
            <a:lvl5pPr marL="0" indent="0" algn="l">
              <a:buFontTx/>
              <a:buNone/>
              <a:defRPr sz="1800">
                <a:solidFill>
                  <a:schemeClr val="bg1">
                    <a:lumMod val="50000"/>
                  </a:schemeClr>
                </a:solidFill>
                <a:latin typeface="Arial"/>
                <a:cs typeface="Arial"/>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p:txBody>
      </p:sp>
      <p:sp>
        <p:nvSpPr>
          <p:cNvPr id="14" name="Espace réservé du contenu 2"/>
          <p:cNvSpPr>
            <a:spLocks noGrp="1"/>
          </p:cNvSpPr>
          <p:nvPr>
            <p:ph idx="13"/>
          </p:nvPr>
        </p:nvSpPr>
        <p:spPr>
          <a:xfrm>
            <a:off x="2411760" y="4149080"/>
            <a:ext cx="6480720" cy="1674117"/>
          </a:xfrm>
          <a:prstGeom prst="rect">
            <a:avLst/>
          </a:prstGeom>
        </p:spPr>
        <p:txBody>
          <a:bodyPr lIns="80155" tIns="40078" rIns="80155" bIns="40078"/>
          <a:lstStyle>
            <a:lvl1pPr marL="0" indent="0" algn="l">
              <a:buFont typeface="Lucida Grande"/>
              <a:buChar char=" "/>
              <a:defRPr sz="1800" b="1">
                <a:solidFill>
                  <a:schemeClr val="tx1"/>
                </a:solidFill>
                <a:latin typeface="Arial"/>
                <a:cs typeface="Arial"/>
              </a:defRPr>
            </a:lvl1pPr>
            <a:lvl2pPr marL="0" indent="0" algn="l">
              <a:buFont typeface="Lucida Grande"/>
              <a:buChar char=" "/>
              <a:defRPr sz="1600" i="1">
                <a:solidFill>
                  <a:schemeClr val="tx1"/>
                </a:solidFill>
                <a:latin typeface="Arial"/>
                <a:cs typeface="Arial"/>
              </a:defRPr>
            </a:lvl2pPr>
            <a:lvl3pPr marL="0" indent="0" algn="l">
              <a:lnSpc>
                <a:spcPct val="100000"/>
              </a:lnSpc>
              <a:spcBef>
                <a:spcPts val="821"/>
              </a:spcBef>
              <a:buFont typeface="Lucida Grande"/>
              <a:buChar char=" "/>
              <a:defRPr sz="1200">
                <a:solidFill>
                  <a:schemeClr val="tx1"/>
                </a:solidFill>
                <a:latin typeface="Arial"/>
                <a:cs typeface="Arial"/>
              </a:defRPr>
            </a:lvl3pPr>
            <a:lvl4pPr marL="78893" indent="0" algn="l">
              <a:buFont typeface="Lucida Grande"/>
              <a:buChar char=" "/>
              <a:defRPr sz="900">
                <a:solidFill>
                  <a:schemeClr val="tx1"/>
                </a:solidFill>
                <a:latin typeface="Arial"/>
                <a:cs typeface="Arial"/>
              </a:defRPr>
            </a:lvl4pPr>
            <a:lvl5pPr marL="0" indent="0" algn="l">
              <a:buFontTx/>
              <a:buNone/>
              <a:defRPr sz="1800">
                <a:solidFill>
                  <a:schemeClr val="bg1">
                    <a:lumMod val="50000"/>
                  </a:schemeClr>
                </a:solidFill>
                <a:latin typeface="Arial"/>
                <a:cs typeface="Arial"/>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p:txBody>
      </p:sp>
      <p:sp>
        <p:nvSpPr>
          <p:cNvPr id="16" name="Titre 1"/>
          <p:cNvSpPr>
            <a:spLocks noGrp="1"/>
          </p:cNvSpPr>
          <p:nvPr>
            <p:ph type="title"/>
          </p:nvPr>
        </p:nvSpPr>
        <p:spPr>
          <a:xfrm>
            <a:off x="251521" y="260648"/>
            <a:ext cx="6480720" cy="864096"/>
          </a:xfrm>
          <a:prstGeom prst="rect">
            <a:avLst/>
          </a:prstGeom>
        </p:spPr>
        <p:txBody>
          <a:bodyPr lIns="80155" tIns="40078" rIns="80155" bIns="40078" anchor="ctr">
            <a:noAutofit/>
          </a:bodyPr>
          <a:lstStyle>
            <a:lvl1pPr algn="l">
              <a:defRPr sz="2800">
                <a:solidFill>
                  <a:schemeClr val="tx1"/>
                </a:solidFill>
                <a:latin typeface="Arial"/>
                <a:cs typeface="Arial"/>
              </a:defRPr>
            </a:lvl1pPr>
          </a:lstStyle>
          <a:p>
            <a:r>
              <a:rPr lang="fr-FR"/>
              <a:t>Modifiez le style du titre</a:t>
            </a:r>
            <a:endParaRPr lang="fr-FR" dirty="0"/>
          </a:p>
        </p:txBody>
      </p:sp>
      <p:sp>
        <p:nvSpPr>
          <p:cNvPr id="10" name="Espace réservé de la date 3"/>
          <p:cNvSpPr>
            <a:spLocks noGrp="1"/>
          </p:cNvSpPr>
          <p:nvPr>
            <p:ph type="dt" sz="half" idx="14"/>
          </p:nvPr>
        </p:nvSpPr>
        <p:spPr/>
        <p:txBody>
          <a:bodyPr/>
          <a:lstStyle>
            <a:lvl1pPr>
              <a:defRPr/>
            </a:lvl1pPr>
          </a:lstStyle>
          <a:p>
            <a:pPr>
              <a:defRPr/>
            </a:pPr>
            <a:fld id="{12A048D2-8037-4B0E-8CEC-D45854D2F05A}" type="datetime1">
              <a:rPr lang="fr-FR"/>
              <a:pPr>
                <a:defRPr/>
              </a:pPr>
              <a:t>03/12/2018</a:t>
            </a:fld>
            <a:endParaRPr lang="fr-FR"/>
          </a:p>
        </p:txBody>
      </p:sp>
      <p:sp>
        <p:nvSpPr>
          <p:cNvPr id="11" name="Espace réservé du pied de page 4"/>
          <p:cNvSpPr>
            <a:spLocks noGrp="1"/>
          </p:cNvSpPr>
          <p:nvPr>
            <p:ph type="ftr" sz="quarter" idx="15"/>
          </p:nvPr>
        </p:nvSpPr>
        <p:spPr/>
        <p:txBody>
          <a:bodyPr/>
          <a:lstStyle>
            <a:lvl1pPr>
              <a:defRPr/>
            </a:lvl1pPr>
          </a:lstStyle>
          <a:p>
            <a:pPr>
              <a:defRPr/>
            </a:pPr>
            <a:endParaRPr lang="fr-FR"/>
          </a:p>
        </p:txBody>
      </p:sp>
      <p:sp>
        <p:nvSpPr>
          <p:cNvPr id="12" name="Espace réservé du numéro de diapositive 5"/>
          <p:cNvSpPr>
            <a:spLocks noGrp="1"/>
          </p:cNvSpPr>
          <p:nvPr>
            <p:ph type="sldNum" sz="quarter" idx="16"/>
          </p:nvPr>
        </p:nvSpPr>
        <p:spPr/>
        <p:txBody>
          <a:bodyPr/>
          <a:lstStyle>
            <a:lvl1pPr>
              <a:defRPr/>
            </a:lvl1pPr>
          </a:lstStyle>
          <a:p>
            <a:pPr>
              <a:defRPr/>
            </a:pPr>
            <a:fld id="{9DB9D1C6-C680-4FCF-AE92-E5D5A7E2E8EF}" type="slidenum">
              <a:rPr lang="fr-FR"/>
              <a:pPr>
                <a:defRPr/>
              </a:pPr>
              <a:t>‹N°›</a:t>
            </a:fld>
            <a:endParaRPr lang="fr-FR"/>
          </a:p>
        </p:txBody>
      </p:sp>
    </p:spTree>
    <p:extLst>
      <p:ext uri="{BB962C8B-B14F-4D97-AF65-F5344CB8AC3E}">
        <p14:creationId xmlns:p14="http://schemas.microsoft.com/office/powerpoint/2010/main" val="329500450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Diapositive Vide LAVOIX">
    <p:spTree>
      <p:nvGrpSpPr>
        <p:cNvPr id="1" name=""/>
        <p:cNvGrpSpPr/>
        <p:nvPr/>
      </p:nvGrpSpPr>
      <p:grpSpPr>
        <a:xfrm>
          <a:off x="0" y="0"/>
          <a:ext cx="0" cy="0"/>
          <a:chOff x="0" y="0"/>
          <a:chExt cx="0" cy="0"/>
        </a:xfrm>
      </p:grpSpPr>
      <p:pic>
        <p:nvPicPr>
          <p:cNvPr id="3" name="Image 8"/>
          <p:cNvPicPr>
            <a:picLocks noChangeAspect="1"/>
          </p:cNvPicPr>
          <p:nvPr userDrawn="1"/>
        </p:nvPicPr>
        <p:blipFill>
          <a:blip r:embed="rId2">
            <a:extLst>
              <a:ext uri="{28A0092B-C50C-407E-A947-70E740481C1C}">
                <a14:useLocalDpi xmlns:a14="http://schemas.microsoft.com/office/drawing/2010/main" val="0"/>
              </a:ext>
            </a:extLst>
          </a:blip>
          <a:srcRect r="12831"/>
          <a:stretch>
            <a:fillRect/>
          </a:stretch>
        </p:blipFill>
        <p:spPr bwMode="auto">
          <a:xfrm>
            <a:off x="6443663" y="-26988"/>
            <a:ext cx="2700337" cy="116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re 1"/>
          <p:cNvSpPr>
            <a:spLocks noGrp="1"/>
          </p:cNvSpPr>
          <p:nvPr>
            <p:ph type="title"/>
          </p:nvPr>
        </p:nvSpPr>
        <p:spPr>
          <a:xfrm>
            <a:off x="251521" y="260648"/>
            <a:ext cx="6480720" cy="864096"/>
          </a:xfrm>
          <a:prstGeom prst="rect">
            <a:avLst/>
          </a:prstGeom>
        </p:spPr>
        <p:txBody>
          <a:bodyPr lIns="80155" tIns="40078" rIns="80155" bIns="40078" anchor="ctr">
            <a:noAutofit/>
          </a:bodyPr>
          <a:lstStyle>
            <a:lvl1pPr algn="l">
              <a:defRPr sz="2800">
                <a:solidFill>
                  <a:schemeClr val="tx1"/>
                </a:solidFill>
                <a:latin typeface="Arial"/>
                <a:cs typeface="Arial"/>
              </a:defRPr>
            </a:lvl1pPr>
          </a:lstStyle>
          <a:p>
            <a:r>
              <a:rPr lang="fr-FR" dirty="0"/>
              <a:t>Modifiez le style du titre</a:t>
            </a:r>
          </a:p>
        </p:txBody>
      </p:sp>
      <p:sp>
        <p:nvSpPr>
          <p:cNvPr id="4" name="Espace réservé de la date 3"/>
          <p:cNvSpPr>
            <a:spLocks noGrp="1"/>
          </p:cNvSpPr>
          <p:nvPr>
            <p:ph type="dt" sz="half" idx="10"/>
          </p:nvPr>
        </p:nvSpPr>
        <p:spPr/>
        <p:txBody>
          <a:bodyPr/>
          <a:lstStyle>
            <a:lvl1pPr>
              <a:defRPr/>
            </a:lvl1pPr>
          </a:lstStyle>
          <a:p>
            <a:pPr>
              <a:defRPr/>
            </a:pPr>
            <a:fld id="{3ED0C3A9-9B4B-4E97-9E71-D9F08D487297}" type="datetime1">
              <a:rPr lang="fr-FR"/>
              <a:pPr>
                <a:defRPr/>
              </a:pPr>
              <a:t>03/12/2018</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8115B248-C6EF-40C4-94AA-5D83D1AE3689}" type="slidenum">
              <a:rPr lang="fr-FR"/>
              <a:pPr>
                <a:defRPr/>
              </a:pPr>
              <a:t>‹N°›</a:t>
            </a:fld>
            <a:endParaRPr lang="fr-FR"/>
          </a:p>
        </p:txBody>
      </p:sp>
    </p:spTree>
    <p:extLst>
      <p:ext uri="{BB962C8B-B14F-4D97-AF65-F5344CB8AC3E}">
        <p14:creationId xmlns:p14="http://schemas.microsoft.com/office/powerpoint/2010/main" val="203527542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Diapositive Vide Meca Electro">
    <p:spTree>
      <p:nvGrpSpPr>
        <p:cNvPr id="1" name=""/>
        <p:cNvGrpSpPr/>
        <p:nvPr/>
      </p:nvGrpSpPr>
      <p:grpSpPr>
        <a:xfrm>
          <a:off x="0" y="0"/>
          <a:ext cx="0" cy="0"/>
          <a:chOff x="0" y="0"/>
          <a:chExt cx="0" cy="0"/>
        </a:xfrm>
      </p:grpSpPr>
      <p:pic>
        <p:nvPicPr>
          <p:cNvPr id="3" name="Imag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62750" y="0"/>
            <a:ext cx="2390775"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re 1"/>
          <p:cNvSpPr>
            <a:spLocks noGrp="1"/>
          </p:cNvSpPr>
          <p:nvPr>
            <p:ph type="title"/>
          </p:nvPr>
        </p:nvSpPr>
        <p:spPr>
          <a:xfrm>
            <a:off x="251521" y="260648"/>
            <a:ext cx="6480720" cy="864096"/>
          </a:xfrm>
          <a:prstGeom prst="rect">
            <a:avLst/>
          </a:prstGeom>
        </p:spPr>
        <p:txBody>
          <a:bodyPr lIns="80155" tIns="40078" rIns="80155" bIns="40078" anchor="ctr">
            <a:noAutofit/>
          </a:bodyPr>
          <a:lstStyle>
            <a:lvl1pPr algn="l">
              <a:defRPr sz="2800">
                <a:solidFill>
                  <a:schemeClr val="tx1"/>
                </a:solidFill>
                <a:latin typeface="Arial"/>
                <a:cs typeface="Arial"/>
              </a:defRPr>
            </a:lvl1pPr>
          </a:lstStyle>
          <a:p>
            <a:r>
              <a:rPr lang="fr-FR" dirty="0"/>
              <a:t>Modifiez le style du titre</a:t>
            </a:r>
          </a:p>
        </p:txBody>
      </p:sp>
      <p:sp>
        <p:nvSpPr>
          <p:cNvPr id="4" name="Espace réservé de la date 3"/>
          <p:cNvSpPr>
            <a:spLocks noGrp="1"/>
          </p:cNvSpPr>
          <p:nvPr>
            <p:ph type="dt" sz="half" idx="10"/>
          </p:nvPr>
        </p:nvSpPr>
        <p:spPr/>
        <p:txBody>
          <a:bodyPr/>
          <a:lstStyle>
            <a:lvl1pPr>
              <a:defRPr/>
            </a:lvl1pPr>
          </a:lstStyle>
          <a:p>
            <a:pPr>
              <a:defRPr/>
            </a:pPr>
            <a:fld id="{8D8EA28B-3418-4202-9337-532BD2A7B9DC}" type="datetime1">
              <a:rPr lang="fr-FR"/>
              <a:pPr>
                <a:defRPr/>
              </a:pPr>
              <a:t>03/12/2018</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3A0DF807-52D9-426A-AD57-07A9D6470B55}" type="slidenum">
              <a:rPr lang="fr-FR"/>
              <a:pPr>
                <a:defRPr/>
              </a:pPr>
              <a:t>‹N°›</a:t>
            </a:fld>
            <a:endParaRPr lang="fr-FR"/>
          </a:p>
        </p:txBody>
      </p:sp>
    </p:spTree>
    <p:extLst>
      <p:ext uri="{BB962C8B-B14F-4D97-AF65-F5344CB8AC3E}">
        <p14:creationId xmlns:p14="http://schemas.microsoft.com/office/powerpoint/2010/main" val="144576750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Diapositive Vide Chimie Bio">
    <p:spTree>
      <p:nvGrpSpPr>
        <p:cNvPr id="1" name=""/>
        <p:cNvGrpSpPr/>
        <p:nvPr/>
      </p:nvGrpSpPr>
      <p:grpSpPr>
        <a:xfrm>
          <a:off x="0" y="0"/>
          <a:ext cx="0" cy="0"/>
          <a:chOff x="0" y="0"/>
          <a:chExt cx="0" cy="0"/>
        </a:xfrm>
      </p:grpSpPr>
      <p:pic>
        <p:nvPicPr>
          <p:cNvPr id="3" name="Imag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788150" y="0"/>
            <a:ext cx="2373313"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re 1"/>
          <p:cNvSpPr>
            <a:spLocks noGrp="1"/>
          </p:cNvSpPr>
          <p:nvPr>
            <p:ph type="title"/>
          </p:nvPr>
        </p:nvSpPr>
        <p:spPr>
          <a:xfrm>
            <a:off x="251521" y="260648"/>
            <a:ext cx="6480720" cy="864096"/>
          </a:xfrm>
          <a:prstGeom prst="rect">
            <a:avLst/>
          </a:prstGeom>
        </p:spPr>
        <p:txBody>
          <a:bodyPr lIns="80155" tIns="40078" rIns="80155" bIns="40078" anchor="ctr">
            <a:noAutofit/>
          </a:bodyPr>
          <a:lstStyle>
            <a:lvl1pPr algn="l">
              <a:defRPr sz="2800">
                <a:solidFill>
                  <a:schemeClr val="tx1"/>
                </a:solidFill>
                <a:latin typeface="Arial"/>
                <a:cs typeface="Arial"/>
              </a:defRPr>
            </a:lvl1pPr>
          </a:lstStyle>
          <a:p>
            <a:r>
              <a:rPr lang="fr-FR" dirty="0"/>
              <a:t>Modifiez le style du titre</a:t>
            </a:r>
          </a:p>
        </p:txBody>
      </p:sp>
      <p:sp>
        <p:nvSpPr>
          <p:cNvPr id="4" name="Espace réservé de la date 3"/>
          <p:cNvSpPr>
            <a:spLocks noGrp="1"/>
          </p:cNvSpPr>
          <p:nvPr>
            <p:ph type="dt" sz="half" idx="10"/>
          </p:nvPr>
        </p:nvSpPr>
        <p:spPr/>
        <p:txBody>
          <a:bodyPr/>
          <a:lstStyle>
            <a:lvl1pPr>
              <a:defRPr/>
            </a:lvl1pPr>
          </a:lstStyle>
          <a:p>
            <a:pPr>
              <a:defRPr/>
            </a:pPr>
            <a:fld id="{5AD6B866-4CAE-4DF0-95A9-7CC9A1C25361}" type="datetime1">
              <a:rPr lang="fr-FR"/>
              <a:pPr>
                <a:defRPr/>
              </a:pPr>
              <a:t>03/12/2018</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71FB2B6C-0C23-4EAE-9ECD-E0DC98332D27}" type="slidenum">
              <a:rPr lang="fr-FR"/>
              <a:pPr>
                <a:defRPr/>
              </a:pPr>
              <a:t>‹N°›</a:t>
            </a:fld>
            <a:endParaRPr lang="fr-FR"/>
          </a:p>
        </p:txBody>
      </p:sp>
    </p:spTree>
    <p:extLst>
      <p:ext uri="{BB962C8B-B14F-4D97-AF65-F5344CB8AC3E}">
        <p14:creationId xmlns:p14="http://schemas.microsoft.com/office/powerpoint/2010/main" val="341260467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Diapositive Vide Marques D&amp;M">
    <p:spTree>
      <p:nvGrpSpPr>
        <p:cNvPr id="1" name=""/>
        <p:cNvGrpSpPr/>
        <p:nvPr/>
      </p:nvGrpSpPr>
      <p:grpSpPr>
        <a:xfrm>
          <a:off x="0" y="0"/>
          <a:ext cx="0" cy="0"/>
          <a:chOff x="0" y="0"/>
          <a:chExt cx="0" cy="0"/>
        </a:xfrm>
      </p:grpSpPr>
      <p:pic>
        <p:nvPicPr>
          <p:cNvPr id="3" name="Imag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807200" y="0"/>
            <a:ext cx="2373313"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re 1"/>
          <p:cNvSpPr>
            <a:spLocks noGrp="1"/>
          </p:cNvSpPr>
          <p:nvPr>
            <p:ph type="title"/>
          </p:nvPr>
        </p:nvSpPr>
        <p:spPr>
          <a:xfrm>
            <a:off x="251521" y="260648"/>
            <a:ext cx="6480720" cy="864096"/>
          </a:xfrm>
          <a:prstGeom prst="rect">
            <a:avLst/>
          </a:prstGeom>
        </p:spPr>
        <p:txBody>
          <a:bodyPr lIns="80155" tIns="40078" rIns="80155" bIns="40078" anchor="ctr">
            <a:noAutofit/>
          </a:bodyPr>
          <a:lstStyle>
            <a:lvl1pPr algn="l">
              <a:defRPr sz="2800">
                <a:solidFill>
                  <a:schemeClr val="tx1"/>
                </a:solidFill>
                <a:latin typeface="Arial"/>
                <a:cs typeface="Arial"/>
              </a:defRPr>
            </a:lvl1pPr>
          </a:lstStyle>
          <a:p>
            <a:r>
              <a:rPr lang="fr-FR" dirty="0"/>
              <a:t>Modifiez le style du titre</a:t>
            </a:r>
          </a:p>
        </p:txBody>
      </p:sp>
      <p:sp>
        <p:nvSpPr>
          <p:cNvPr id="4" name="Espace réservé de la date 3"/>
          <p:cNvSpPr>
            <a:spLocks noGrp="1"/>
          </p:cNvSpPr>
          <p:nvPr>
            <p:ph type="dt" sz="half" idx="10"/>
          </p:nvPr>
        </p:nvSpPr>
        <p:spPr/>
        <p:txBody>
          <a:bodyPr/>
          <a:lstStyle>
            <a:lvl1pPr>
              <a:defRPr/>
            </a:lvl1pPr>
          </a:lstStyle>
          <a:p>
            <a:pPr>
              <a:defRPr/>
            </a:pPr>
            <a:fld id="{3D482205-DDCB-4574-9900-84288C4A308C}" type="datetime1">
              <a:rPr lang="fr-FR"/>
              <a:pPr>
                <a:defRPr/>
              </a:pPr>
              <a:t>03/12/2018</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727BEF48-5B42-4A28-9F95-C5F5825B2123}" type="slidenum">
              <a:rPr lang="fr-FR"/>
              <a:pPr>
                <a:defRPr/>
              </a:pPr>
              <a:t>‹N°›</a:t>
            </a:fld>
            <a:endParaRPr lang="fr-FR"/>
          </a:p>
        </p:txBody>
      </p:sp>
    </p:spTree>
    <p:extLst>
      <p:ext uri="{BB962C8B-B14F-4D97-AF65-F5344CB8AC3E}">
        <p14:creationId xmlns:p14="http://schemas.microsoft.com/office/powerpoint/2010/main" val="419044095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Diapositive Vide Recherches">
    <p:spTree>
      <p:nvGrpSpPr>
        <p:cNvPr id="1" name=""/>
        <p:cNvGrpSpPr/>
        <p:nvPr/>
      </p:nvGrpSpPr>
      <p:grpSpPr>
        <a:xfrm>
          <a:off x="0" y="0"/>
          <a:ext cx="0" cy="0"/>
          <a:chOff x="0" y="0"/>
          <a:chExt cx="0" cy="0"/>
        </a:xfrm>
      </p:grpSpPr>
      <p:pic>
        <p:nvPicPr>
          <p:cNvPr id="3" name="Image 7"/>
          <p:cNvPicPr>
            <a:picLocks noChangeAspect="1"/>
          </p:cNvPicPr>
          <p:nvPr userDrawn="1"/>
        </p:nvPicPr>
        <p:blipFill>
          <a:blip r:embed="rId2">
            <a:extLst>
              <a:ext uri="{28A0092B-C50C-407E-A947-70E740481C1C}">
                <a14:useLocalDpi xmlns:a14="http://schemas.microsoft.com/office/drawing/2010/main" val="0"/>
              </a:ext>
            </a:extLst>
          </a:blip>
          <a:srcRect l="-1370" r="15331"/>
          <a:stretch>
            <a:fillRect/>
          </a:stretch>
        </p:blipFill>
        <p:spPr bwMode="auto">
          <a:xfrm>
            <a:off x="6781800" y="0"/>
            <a:ext cx="2376488" cy="111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re 1"/>
          <p:cNvSpPr>
            <a:spLocks noGrp="1"/>
          </p:cNvSpPr>
          <p:nvPr>
            <p:ph type="title"/>
          </p:nvPr>
        </p:nvSpPr>
        <p:spPr>
          <a:xfrm>
            <a:off x="251521" y="260648"/>
            <a:ext cx="6480720" cy="864096"/>
          </a:xfrm>
          <a:prstGeom prst="rect">
            <a:avLst/>
          </a:prstGeom>
        </p:spPr>
        <p:txBody>
          <a:bodyPr lIns="80155" tIns="40078" rIns="80155" bIns="40078" anchor="ctr">
            <a:noAutofit/>
          </a:bodyPr>
          <a:lstStyle>
            <a:lvl1pPr algn="l">
              <a:defRPr sz="2800">
                <a:solidFill>
                  <a:schemeClr val="tx1"/>
                </a:solidFill>
                <a:latin typeface="Arial"/>
                <a:cs typeface="Arial"/>
              </a:defRPr>
            </a:lvl1pPr>
          </a:lstStyle>
          <a:p>
            <a:r>
              <a:rPr lang="fr-FR" dirty="0"/>
              <a:t>Modifiez le style du titre</a:t>
            </a:r>
          </a:p>
        </p:txBody>
      </p:sp>
      <p:sp>
        <p:nvSpPr>
          <p:cNvPr id="4" name="Espace réservé de la date 3"/>
          <p:cNvSpPr>
            <a:spLocks noGrp="1"/>
          </p:cNvSpPr>
          <p:nvPr>
            <p:ph type="dt" sz="half" idx="10"/>
          </p:nvPr>
        </p:nvSpPr>
        <p:spPr/>
        <p:txBody>
          <a:bodyPr/>
          <a:lstStyle>
            <a:lvl1pPr>
              <a:defRPr/>
            </a:lvl1pPr>
          </a:lstStyle>
          <a:p>
            <a:pPr>
              <a:defRPr/>
            </a:pPr>
            <a:fld id="{A4FC741A-ADDB-4D5D-B222-1DEDF24C5A6E}" type="datetime1">
              <a:rPr lang="fr-FR"/>
              <a:pPr>
                <a:defRPr/>
              </a:pPr>
              <a:t>03/12/2018</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24A6A14E-DA15-4083-959E-298E4A1C51AD}" type="slidenum">
              <a:rPr lang="fr-FR"/>
              <a:pPr>
                <a:defRPr/>
              </a:pPr>
              <a:t>‹N°›</a:t>
            </a:fld>
            <a:endParaRPr lang="fr-FR"/>
          </a:p>
        </p:txBody>
      </p:sp>
    </p:spTree>
    <p:extLst>
      <p:ext uri="{BB962C8B-B14F-4D97-AF65-F5344CB8AC3E}">
        <p14:creationId xmlns:p14="http://schemas.microsoft.com/office/powerpoint/2010/main" val="302715091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Diapositive Vide LAVOIX Avocats">
    <p:spTree>
      <p:nvGrpSpPr>
        <p:cNvPr id="1" name=""/>
        <p:cNvGrpSpPr/>
        <p:nvPr/>
      </p:nvGrpSpPr>
      <p:grpSpPr>
        <a:xfrm>
          <a:off x="0" y="0"/>
          <a:ext cx="0" cy="0"/>
          <a:chOff x="0" y="0"/>
          <a:chExt cx="0" cy="0"/>
        </a:xfrm>
      </p:grpSpPr>
      <p:pic>
        <p:nvPicPr>
          <p:cNvPr id="3" name="Image 6"/>
          <p:cNvPicPr>
            <a:picLocks noChangeAspect="1"/>
          </p:cNvPicPr>
          <p:nvPr userDrawn="1"/>
        </p:nvPicPr>
        <p:blipFill>
          <a:blip r:embed="rId2">
            <a:extLst>
              <a:ext uri="{28A0092B-C50C-407E-A947-70E740481C1C}">
                <a14:useLocalDpi xmlns:a14="http://schemas.microsoft.com/office/drawing/2010/main" val="0"/>
              </a:ext>
            </a:extLst>
          </a:blip>
          <a:srcRect r="16122"/>
          <a:stretch>
            <a:fillRect/>
          </a:stretch>
        </p:blipFill>
        <p:spPr bwMode="auto">
          <a:xfrm>
            <a:off x="6807200" y="0"/>
            <a:ext cx="2336800" cy="112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re 1"/>
          <p:cNvSpPr>
            <a:spLocks noGrp="1"/>
          </p:cNvSpPr>
          <p:nvPr>
            <p:ph type="title"/>
          </p:nvPr>
        </p:nvSpPr>
        <p:spPr>
          <a:xfrm>
            <a:off x="251521" y="260648"/>
            <a:ext cx="6480720" cy="864096"/>
          </a:xfrm>
          <a:prstGeom prst="rect">
            <a:avLst/>
          </a:prstGeom>
        </p:spPr>
        <p:txBody>
          <a:bodyPr lIns="80155" tIns="40078" rIns="80155" bIns="40078" anchor="ctr">
            <a:noAutofit/>
          </a:bodyPr>
          <a:lstStyle>
            <a:lvl1pPr algn="l">
              <a:defRPr sz="2800">
                <a:solidFill>
                  <a:schemeClr val="tx1"/>
                </a:solidFill>
                <a:latin typeface="Arial"/>
                <a:cs typeface="Arial"/>
              </a:defRPr>
            </a:lvl1pPr>
          </a:lstStyle>
          <a:p>
            <a:r>
              <a:rPr lang="fr-FR" dirty="0"/>
              <a:t>Modifiez le style du titre</a:t>
            </a:r>
          </a:p>
        </p:txBody>
      </p:sp>
      <p:sp>
        <p:nvSpPr>
          <p:cNvPr id="4" name="Espace réservé de la date 3"/>
          <p:cNvSpPr>
            <a:spLocks noGrp="1"/>
          </p:cNvSpPr>
          <p:nvPr>
            <p:ph type="dt" sz="half" idx="10"/>
          </p:nvPr>
        </p:nvSpPr>
        <p:spPr/>
        <p:txBody>
          <a:bodyPr/>
          <a:lstStyle>
            <a:lvl1pPr>
              <a:defRPr/>
            </a:lvl1pPr>
          </a:lstStyle>
          <a:p>
            <a:pPr>
              <a:defRPr/>
            </a:pPr>
            <a:fld id="{DD220D6E-8E7E-46BA-9A36-BFB647A01825}" type="datetime1">
              <a:rPr lang="fr-FR"/>
              <a:pPr>
                <a:defRPr/>
              </a:pPr>
              <a:t>03/12/2018</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A4C9673B-ADD5-400A-A464-42756200177A}" type="slidenum">
              <a:rPr lang="fr-FR"/>
              <a:pPr>
                <a:defRPr/>
              </a:pPr>
              <a:t>‹N°›</a:t>
            </a:fld>
            <a:endParaRPr lang="fr-FR"/>
          </a:p>
        </p:txBody>
      </p:sp>
    </p:spTree>
    <p:extLst>
      <p:ext uri="{BB962C8B-B14F-4D97-AF65-F5344CB8AC3E}">
        <p14:creationId xmlns:p14="http://schemas.microsoft.com/office/powerpoint/2010/main" val="131620993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Diapositive Vide EasySTAMP">
    <p:spTree>
      <p:nvGrpSpPr>
        <p:cNvPr id="1" name=""/>
        <p:cNvGrpSpPr/>
        <p:nvPr/>
      </p:nvGrpSpPr>
      <p:grpSpPr>
        <a:xfrm>
          <a:off x="0" y="0"/>
          <a:ext cx="0" cy="0"/>
          <a:chOff x="0" y="0"/>
          <a:chExt cx="0" cy="0"/>
        </a:xfrm>
      </p:grpSpPr>
      <p:pic>
        <p:nvPicPr>
          <p:cNvPr id="3" name="Image 6"/>
          <p:cNvPicPr>
            <a:picLocks noChangeAspect="1"/>
          </p:cNvPicPr>
          <p:nvPr userDrawn="1"/>
        </p:nvPicPr>
        <p:blipFill>
          <a:blip r:embed="rId2">
            <a:extLst>
              <a:ext uri="{28A0092B-C50C-407E-A947-70E740481C1C}">
                <a14:useLocalDpi xmlns:a14="http://schemas.microsoft.com/office/drawing/2010/main" val="0"/>
              </a:ext>
            </a:extLst>
          </a:blip>
          <a:srcRect r="16124"/>
          <a:stretch>
            <a:fillRect/>
          </a:stretch>
        </p:blipFill>
        <p:spPr bwMode="auto">
          <a:xfrm>
            <a:off x="6807200" y="0"/>
            <a:ext cx="2336800" cy="112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re 1"/>
          <p:cNvSpPr>
            <a:spLocks noGrp="1"/>
          </p:cNvSpPr>
          <p:nvPr>
            <p:ph type="title"/>
          </p:nvPr>
        </p:nvSpPr>
        <p:spPr>
          <a:xfrm>
            <a:off x="251521" y="260648"/>
            <a:ext cx="6480720" cy="864096"/>
          </a:xfrm>
          <a:prstGeom prst="rect">
            <a:avLst/>
          </a:prstGeom>
        </p:spPr>
        <p:txBody>
          <a:bodyPr lIns="80155" tIns="40078" rIns="80155" bIns="40078" anchor="ctr">
            <a:noAutofit/>
          </a:bodyPr>
          <a:lstStyle>
            <a:lvl1pPr algn="l">
              <a:defRPr sz="2800">
                <a:solidFill>
                  <a:schemeClr val="tx1"/>
                </a:solidFill>
                <a:latin typeface="Arial"/>
                <a:cs typeface="Arial"/>
              </a:defRPr>
            </a:lvl1pPr>
          </a:lstStyle>
          <a:p>
            <a:r>
              <a:rPr lang="fr-FR" dirty="0"/>
              <a:t>Modifiez le style du titre</a:t>
            </a:r>
          </a:p>
        </p:txBody>
      </p:sp>
      <p:sp>
        <p:nvSpPr>
          <p:cNvPr id="4" name="Espace réservé de la date 3"/>
          <p:cNvSpPr>
            <a:spLocks noGrp="1"/>
          </p:cNvSpPr>
          <p:nvPr>
            <p:ph type="dt" sz="half" idx="10"/>
          </p:nvPr>
        </p:nvSpPr>
        <p:spPr/>
        <p:txBody>
          <a:bodyPr/>
          <a:lstStyle>
            <a:lvl1pPr>
              <a:defRPr/>
            </a:lvl1pPr>
          </a:lstStyle>
          <a:p>
            <a:pPr>
              <a:defRPr/>
            </a:pPr>
            <a:fld id="{931F7D01-3444-4F71-847D-66AA89D3ABF4}" type="datetime1">
              <a:rPr lang="fr-FR"/>
              <a:pPr>
                <a:defRPr/>
              </a:pPr>
              <a:t>03/12/2018</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8ECDAF77-806A-4EFC-8C98-7B50E5935971}" type="slidenum">
              <a:rPr lang="fr-FR"/>
              <a:pPr>
                <a:defRPr/>
              </a:pPr>
              <a:t>‹N°›</a:t>
            </a:fld>
            <a:endParaRPr lang="fr-FR"/>
          </a:p>
        </p:txBody>
      </p:sp>
    </p:spTree>
    <p:extLst>
      <p:ext uri="{BB962C8B-B14F-4D97-AF65-F5344CB8AC3E}">
        <p14:creationId xmlns:p14="http://schemas.microsoft.com/office/powerpoint/2010/main" val="23132034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apositive Contenu Chimie Bio">
    <p:spTree>
      <p:nvGrpSpPr>
        <p:cNvPr id="1" name=""/>
        <p:cNvGrpSpPr/>
        <p:nvPr/>
      </p:nvGrpSpPr>
      <p:grpSpPr>
        <a:xfrm>
          <a:off x="0" y="0"/>
          <a:ext cx="0" cy="0"/>
          <a:chOff x="0" y="0"/>
          <a:chExt cx="0" cy="0"/>
        </a:xfrm>
      </p:grpSpPr>
      <p:pic>
        <p:nvPicPr>
          <p:cNvPr id="4" name="Imag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788150" y="0"/>
            <a:ext cx="2373313"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Espace réservé du contenu 2"/>
          <p:cNvSpPr>
            <a:spLocks noGrp="1"/>
          </p:cNvSpPr>
          <p:nvPr>
            <p:ph idx="1"/>
          </p:nvPr>
        </p:nvSpPr>
        <p:spPr>
          <a:xfrm>
            <a:off x="251520" y="1268760"/>
            <a:ext cx="8640960" cy="5040560"/>
          </a:xfrm>
          <a:prstGeom prst="rect">
            <a:avLst/>
          </a:prstGeom>
        </p:spPr>
        <p:txBody>
          <a:bodyPr lIns="80155" tIns="40078" rIns="80155" bIns="40078"/>
          <a:lstStyle>
            <a:lvl1pPr marL="341313" indent="-341313">
              <a:buFontTx/>
              <a:buBlip>
                <a:blip r:embed="rId3"/>
              </a:buBlip>
              <a:defRPr sz="2000">
                <a:solidFill>
                  <a:schemeClr val="tx1"/>
                </a:solidFill>
                <a:latin typeface="Arial"/>
                <a:cs typeface="Arial"/>
              </a:defRPr>
            </a:lvl1pPr>
            <a:lvl2pPr>
              <a:defRPr sz="1800">
                <a:solidFill>
                  <a:schemeClr val="tx1"/>
                </a:solidFill>
                <a:latin typeface="Arial"/>
                <a:cs typeface="Arial"/>
              </a:defRPr>
            </a:lvl2pPr>
            <a:lvl3pPr>
              <a:defRPr sz="1400">
                <a:solidFill>
                  <a:schemeClr val="tx1"/>
                </a:solidFill>
                <a:latin typeface="Arial"/>
                <a:cs typeface="Arial"/>
              </a:defRPr>
            </a:lvl3pPr>
            <a:lvl4pPr marL="1657350" indent="-285750">
              <a:buFont typeface="Arial" pitchFamily="34" charset="0"/>
              <a:buChar char="•"/>
              <a:defRPr sz="1100">
                <a:solidFill>
                  <a:schemeClr val="tx1"/>
                </a:solidFill>
                <a:latin typeface="Arial"/>
                <a:cs typeface="Arial"/>
              </a:defRPr>
            </a:lvl4pPr>
            <a:lvl5pPr>
              <a:buFont typeface="Arial" pitchFamily="34" charset="0"/>
              <a:buChar char="•"/>
              <a:defRPr sz="1000">
                <a:solidFill>
                  <a:schemeClr val="tx1"/>
                </a:solidFill>
                <a:latin typeface="Arial"/>
                <a:cs typeface="Arial"/>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0" name="Titre 1"/>
          <p:cNvSpPr>
            <a:spLocks noGrp="1"/>
          </p:cNvSpPr>
          <p:nvPr>
            <p:ph type="title"/>
          </p:nvPr>
        </p:nvSpPr>
        <p:spPr>
          <a:xfrm>
            <a:off x="251521" y="260648"/>
            <a:ext cx="6480720" cy="864096"/>
          </a:xfrm>
          <a:prstGeom prst="rect">
            <a:avLst/>
          </a:prstGeom>
        </p:spPr>
        <p:txBody>
          <a:bodyPr lIns="80155" tIns="40078" rIns="80155" bIns="40078" anchor="ctr" anchorCtr="0">
            <a:noAutofit/>
          </a:bodyPr>
          <a:lstStyle>
            <a:lvl1pPr algn="l">
              <a:defRPr sz="2800" b="0">
                <a:solidFill>
                  <a:schemeClr val="tx1"/>
                </a:solidFill>
                <a:latin typeface="Arial"/>
                <a:cs typeface="Arial"/>
              </a:defRPr>
            </a:lvl1pPr>
          </a:lstStyle>
          <a:p>
            <a:r>
              <a:rPr lang="fr-FR" dirty="0"/>
              <a:t>Modifiez le style du titre</a:t>
            </a:r>
          </a:p>
        </p:txBody>
      </p:sp>
      <p:sp>
        <p:nvSpPr>
          <p:cNvPr id="5" name="Espace réservé de la date 3"/>
          <p:cNvSpPr>
            <a:spLocks noGrp="1"/>
          </p:cNvSpPr>
          <p:nvPr>
            <p:ph type="dt" sz="half" idx="10"/>
          </p:nvPr>
        </p:nvSpPr>
        <p:spPr/>
        <p:txBody>
          <a:bodyPr/>
          <a:lstStyle>
            <a:lvl1pPr>
              <a:defRPr/>
            </a:lvl1pPr>
          </a:lstStyle>
          <a:p>
            <a:pPr>
              <a:defRPr/>
            </a:pPr>
            <a:fld id="{8562959C-6256-4470-9BF3-2E67E9830599}" type="datetime1">
              <a:rPr lang="fr-FR"/>
              <a:pPr>
                <a:defRPr/>
              </a:pPr>
              <a:t>03/12/2018</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010E1E61-C66D-4F21-96F0-9D1DFE1DBD99}" type="slidenum">
              <a:rPr lang="fr-FR"/>
              <a:pPr>
                <a:defRPr/>
              </a:pPr>
              <a:t>‹N°›</a:t>
            </a:fld>
            <a:endParaRPr lang="fr-FR"/>
          </a:p>
        </p:txBody>
      </p:sp>
    </p:spTree>
    <p:extLst>
      <p:ext uri="{BB962C8B-B14F-4D97-AF65-F5344CB8AC3E}">
        <p14:creationId xmlns:p14="http://schemas.microsoft.com/office/powerpoint/2010/main" val="54173339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Diapositive Vide IPDATA">
    <p:spTree>
      <p:nvGrpSpPr>
        <p:cNvPr id="1" name=""/>
        <p:cNvGrpSpPr/>
        <p:nvPr/>
      </p:nvGrpSpPr>
      <p:grpSpPr>
        <a:xfrm>
          <a:off x="0" y="0"/>
          <a:ext cx="0" cy="0"/>
          <a:chOff x="0" y="0"/>
          <a:chExt cx="0" cy="0"/>
        </a:xfrm>
      </p:grpSpPr>
      <p:pic>
        <p:nvPicPr>
          <p:cNvPr id="3" name="Image 6"/>
          <p:cNvPicPr>
            <a:picLocks noChangeAspect="1"/>
          </p:cNvPicPr>
          <p:nvPr userDrawn="1"/>
        </p:nvPicPr>
        <p:blipFill>
          <a:blip r:embed="rId2">
            <a:extLst>
              <a:ext uri="{28A0092B-C50C-407E-A947-70E740481C1C}">
                <a14:useLocalDpi xmlns:a14="http://schemas.microsoft.com/office/drawing/2010/main" val="0"/>
              </a:ext>
            </a:extLst>
          </a:blip>
          <a:srcRect r="10847"/>
          <a:stretch>
            <a:fillRect/>
          </a:stretch>
        </p:blipFill>
        <p:spPr bwMode="auto">
          <a:xfrm>
            <a:off x="6659563" y="0"/>
            <a:ext cx="2484437" cy="112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re 1"/>
          <p:cNvSpPr>
            <a:spLocks noGrp="1"/>
          </p:cNvSpPr>
          <p:nvPr>
            <p:ph type="title"/>
          </p:nvPr>
        </p:nvSpPr>
        <p:spPr>
          <a:xfrm>
            <a:off x="251521" y="260648"/>
            <a:ext cx="6480720" cy="864096"/>
          </a:xfrm>
          <a:prstGeom prst="rect">
            <a:avLst/>
          </a:prstGeom>
        </p:spPr>
        <p:txBody>
          <a:bodyPr lIns="80155" tIns="40078" rIns="80155" bIns="40078" anchor="ctr">
            <a:noAutofit/>
          </a:bodyPr>
          <a:lstStyle>
            <a:lvl1pPr algn="l">
              <a:defRPr sz="2800">
                <a:solidFill>
                  <a:schemeClr val="tx1"/>
                </a:solidFill>
                <a:latin typeface="Arial"/>
                <a:cs typeface="Arial"/>
              </a:defRPr>
            </a:lvl1pPr>
          </a:lstStyle>
          <a:p>
            <a:r>
              <a:rPr lang="fr-FR" dirty="0"/>
              <a:t>Modifiez le style du titre</a:t>
            </a:r>
          </a:p>
        </p:txBody>
      </p:sp>
      <p:sp>
        <p:nvSpPr>
          <p:cNvPr id="4" name="Espace réservé de la date 3"/>
          <p:cNvSpPr>
            <a:spLocks noGrp="1"/>
          </p:cNvSpPr>
          <p:nvPr>
            <p:ph type="dt" sz="half" idx="10"/>
          </p:nvPr>
        </p:nvSpPr>
        <p:spPr/>
        <p:txBody>
          <a:bodyPr/>
          <a:lstStyle>
            <a:lvl1pPr>
              <a:defRPr/>
            </a:lvl1pPr>
          </a:lstStyle>
          <a:p>
            <a:pPr>
              <a:defRPr/>
            </a:pPr>
            <a:fld id="{C646D559-3B9E-4167-BAB0-F4778C1CAE74}" type="datetime1">
              <a:rPr lang="fr-FR"/>
              <a:pPr>
                <a:defRPr/>
              </a:pPr>
              <a:t>03/12/2018</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D6A58C85-2176-4B2D-8B01-3C16AAF1B639}" type="slidenum">
              <a:rPr lang="fr-FR"/>
              <a:pPr>
                <a:defRPr/>
              </a:pPr>
              <a:t>‹N°›</a:t>
            </a:fld>
            <a:endParaRPr lang="fr-FR"/>
          </a:p>
        </p:txBody>
      </p:sp>
    </p:spTree>
    <p:extLst>
      <p:ext uri="{BB962C8B-B14F-4D97-AF65-F5344CB8AC3E}">
        <p14:creationId xmlns:p14="http://schemas.microsoft.com/office/powerpoint/2010/main" val="45512572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Diapositive InterTitre LAVOIX">
    <p:spTree>
      <p:nvGrpSpPr>
        <p:cNvPr id="1" name=""/>
        <p:cNvGrpSpPr/>
        <p:nvPr/>
      </p:nvGrpSpPr>
      <p:grpSpPr>
        <a:xfrm>
          <a:off x="0" y="0"/>
          <a:ext cx="0" cy="0"/>
          <a:chOff x="0" y="0"/>
          <a:chExt cx="0" cy="0"/>
        </a:xfrm>
      </p:grpSpPr>
      <p:pic>
        <p:nvPicPr>
          <p:cNvPr id="3" name="Image 6"/>
          <p:cNvPicPr>
            <a:picLocks noChangeAspect="1"/>
          </p:cNvPicPr>
          <p:nvPr/>
        </p:nvPicPr>
        <p:blipFill>
          <a:blip r:embed="rId2">
            <a:extLst>
              <a:ext uri="{28A0092B-C50C-407E-A947-70E740481C1C}">
                <a14:useLocalDpi xmlns:a14="http://schemas.microsoft.com/office/drawing/2010/main" val="0"/>
              </a:ext>
            </a:extLst>
          </a:blip>
          <a:srcRect t="15231" b="2757"/>
          <a:stretch>
            <a:fillRect/>
          </a:stretch>
        </p:blipFill>
        <p:spPr bwMode="auto">
          <a:xfrm>
            <a:off x="0" y="569913"/>
            <a:ext cx="5692775" cy="527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re 1"/>
          <p:cNvSpPr>
            <a:spLocks noGrp="1"/>
          </p:cNvSpPr>
          <p:nvPr>
            <p:ph type="title"/>
          </p:nvPr>
        </p:nvSpPr>
        <p:spPr>
          <a:xfrm>
            <a:off x="3851920" y="1988840"/>
            <a:ext cx="5046231" cy="3888432"/>
          </a:xfrm>
          <a:prstGeom prst="rect">
            <a:avLst/>
          </a:prstGeom>
        </p:spPr>
        <p:txBody>
          <a:bodyPr lIns="80155" tIns="40078" rIns="80155" bIns="40078" anchor="b">
            <a:noAutofit/>
          </a:bodyPr>
          <a:lstStyle>
            <a:lvl1pPr algn="r">
              <a:defRPr sz="6600">
                <a:solidFill>
                  <a:schemeClr val="tx1"/>
                </a:solidFill>
                <a:latin typeface="Arial" pitchFamily="34" charset="0"/>
                <a:cs typeface="Arial" pitchFamily="34" charset="0"/>
              </a:defRPr>
            </a:lvl1pPr>
          </a:lstStyle>
          <a:p>
            <a:r>
              <a:rPr lang="fr-FR" dirty="0"/>
              <a:t>Modifiez le style du titre</a:t>
            </a:r>
          </a:p>
        </p:txBody>
      </p:sp>
      <p:sp>
        <p:nvSpPr>
          <p:cNvPr id="4" name="Espace réservé de la date 4"/>
          <p:cNvSpPr>
            <a:spLocks noGrp="1"/>
          </p:cNvSpPr>
          <p:nvPr>
            <p:ph type="dt" sz="half" idx="10"/>
          </p:nvPr>
        </p:nvSpPr>
        <p:spPr/>
        <p:txBody>
          <a:bodyPr/>
          <a:lstStyle>
            <a:lvl1pPr>
              <a:defRPr/>
            </a:lvl1pPr>
          </a:lstStyle>
          <a:p>
            <a:pPr>
              <a:defRPr/>
            </a:pPr>
            <a:fld id="{47F1398A-AC96-4A2F-AD9B-4F2F3985BC82}" type="datetime1">
              <a:rPr lang="fr-FR"/>
              <a:pPr>
                <a:defRPr/>
              </a:pPr>
              <a:t>03/12/2018</a:t>
            </a:fld>
            <a:endParaRPr lang="fr-FR"/>
          </a:p>
        </p:txBody>
      </p:sp>
      <p:sp>
        <p:nvSpPr>
          <p:cNvPr id="5" name="Espace réservé du pied de page 5"/>
          <p:cNvSpPr>
            <a:spLocks noGrp="1"/>
          </p:cNvSpPr>
          <p:nvPr>
            <p:ph type="ftr" sz="quarter" idx="11"/>
          </p:nvPr>
        </p:nvSpPr>
        <p:spPr/>
        <p:txBody>
          <a:bodyPr/>
          <a:lstStyle>
            <a:lvl1pPr>
              <a:defRPr/>
            </a:lvl1pPr>
          </a:lstStyle>
          <a:p>
            <a:pPr>
              <a:defRPr/>
            </a:pPr>
            <a:endParaRPr lang="fr-FR"/>
          </a:p>
        </p:txBody>
      </p:sp>
      <p:sp>
        <p:nvSpPr>
          <p:cNvPr id="6" name="Espace réservé du numéro de diapositive 6"/>
          <p:cNvSpPr>
            <a:spLocks noGrp="1"/>
          </p:cNvSpPr>
          <p:nvPr>
            <p:ph type="sldNum" sz="quarter" idx="12"/>
          </p:nvPr>
        </p:nvSpPr>
        <p:spPr/>
        <p:txBody>
          <a:bodyPr/>
          <a:lstStyle>
            <a:lvl1pPr>
              <a:defRPr/>
            </a:lvl1pPr>
          </a:lstStyle>
          <a:p>
            <a:pPr>
              <a:defRPr/>
            </a:pPr>
            <a:fld id="{1BAC2982-4401-495E-A144-49D23F7DA0A7}" type="slidenum">
              <a:rPr lang="fr-FR"/>
              <a:pPr>
                <a:defRPr/>
              </a:pPr>
              <a:t>‹N°›</a:t>
            </a:fld>
            <a:endParaRPr lang="fr-FR"/>
          </a:p>
        </p:txBody>
      </p:sp>
    </p:spTree>
    <p:extLst>
      <p:ext uri="{BB962C8B-B14F-4D97-AF65-F5344CB8AC3E}">
        <p14:creationId xmlns:p14="http://schemas.microsoft.com/office/powerpoint/2010/main" val="129464660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Diapositive 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a:xfrm>
            <a:off x="661988" y="6494463"/>
            <a:ext cx="2133600" cy="363537"/>
          </a:xfrm>
        </p:spPr>
        <p:txBody>
          <a:bodyPr/>
          <a:lstStyle>
            <a:lvl1pPr>
              <a:defRPr/>
            </a:lvl1pPr>
          </a:lstStyle>
          <a:p>
            <a:pPr>
              <a:defRPr/>
            </a:pPr>
            <a:fld id="{B354E844-8983-4ABC-806C-19EE8E0A6B29}" type="datetime1">
              <a:rPr lang="fr-FR"/>
              <a:pPr>
                <a:defRPr/>
              </a:pPr>
              <a:t>03/12/2018</a:t>
            </a:fld>
            <a:endParaRPr lang="fr-FR"/>
          </a:p>
        </p:txBody>
      </p:sp>
      <p:sp>
        <p:nvSpPr>
          <p:cNvPr id="3" name="Espace réservé du pied de page 4"/>
          <p:cNvSpPr>
            <a:spLocks noGrp="1"/>
          </p:cNvSpPr>
          <p:nvPr>
            <p:ph type="ftr" sz="quarter" idx="11"/>
          </p:nvPr>
        </p:nvSpPr>
        <p:spPr>
          <a:xfrm>
            <a:off x="3124200" y="6500813"/>
            <a:ext cx="2895600" cy="365125"/>
          </a:xfrm>
        </p:spPr>
        <p:txBody>
          <a:bodyPr wrap="square" lIns="80155" tIns="40078" rIns="80155" bIns="40078" numCol="1" anchorCtr="0" compatLnSpc="1">
            <a:prstTxWarp prst="textNoShape">
              <a:avLst/>
            </a:prstTxWarp>
          </a:bodyPr>
          <a:lstStyle>
            <a:lvl1pPr>
              <a:defRPr>
                <a:latin typeface="Arial" pitchFamily="34" charset="0"/>
                <a:cs typeface="Arial" pitchFamily="34" charset="0"/>
              </a:defRPr>
            </a:lvl1pPr>
          </a:lstStyle>
          <a:p>
            <a:pPr>
              <a:defRPr/>
            </a:pPr>
            <a:endParaRPr lang="fr-FR"/>
          </a:p>
        </p:txBody>
      </p:sp>
      <p:sp>
        <p:nvSpPr>
          <p:cNvPr id="4" name="Espace réservé du numéro de diapositive 5"/>
          <p:cNvSpPr>
            <a:spLocks noGrp="1"/>
          </p:cNvSpPr>
          <p:nvPr>
            <p:ph type="sldNum" sz="quarter" idx="12"/>
          </p:nvPr>
        </p:nvSpPr>
        <p:spPr>
          <a:xfrm>
            <a:off x="6553200" y="6500813"/>
            <a:ext cx="2133600" cy="365125"/>
          </a:xfrm>
        </p:spPr>
        <p:txBody>
          <a:bodyPr/>
          <a:lstStyle>
            <a:lvl1pPr>
              <a:defRPr/>
            </a:lvl1pPr>
          </a:lstStyle>
          <a:p>
            <a:pPr>
              <a:defRPr/>
            </a:pPr>
            <a:fld id="{734DAF69-BF35-4452-B7B6-9EA2DAECCE9C}" type="slidenum">
              <a:rPr lang="fr-FR"/>
              <a:pPr>
                <a:defRPr/>
              </a:pPr>
              <a:t>‹N°›</a:t>
            </a:fld>
            <a:endParaRPr lang="fr-FR"/>
          </a:p>
        </p:txBody>
      </p:sp>
    </p:spTree>
    <p:extLst>
      <p:ext uri="{BB962C8B-B14F-4D97-AF65-F5344CB8AC3E}">
        <p14:creationId xmlns:p14="http://schemas.microsoft.com/office/powerpoint/2010/main" val="87716193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1_Diapositive Contenu LAVOIX">
    <p:spTree>
      <p:nvGrpSpPr>
        <p:cNvPr id="1" name=""/>
        <p:cNvGrpSpPr/>
        <p:nvPr/>
      </p:nvGrpSpPr>
      <p:grpSpPr>
        <a:xfrm>
          <a:off x="0" y="0"/>
          <a:ext cx="0" cy="0"/>
          <a:chOff x="0" y="0"/>
          <a:chExt cx="0" cy="0"/>
        </a:xfrm>
      </p:grpSpPr>
      <p:pic>
        <p:nvPicPr>
          <p:cNvPr id="4" name="Image 8"/>
          <p:cNvPicPr>
            <a:picLocks noChangeAspect="1"/>
          </p:cNvPicPr>
          <p:nvPr/>
        </p:nvPicPr>
        <p:blipFill>
          <a:blip r:embed="rId2">
            <a:extLst>
              <a:ext uri="{28A0092B-C50C-407E-A947-70E740481C1C}">
                <a14:useLocalDpi xmlns:a14="http://schemas.microsoft.com/office/drawing/2010/main" val="0"/>
              </a:ext>
            </a:extLst>
          </a:blip>
          <a:srcRect r="12831"/>
          <a:stretch>
            <a:fillRect/>
          </a:stretch>
        </p:blipFill>
        <p:spPr bwMode="auto">
          <a:xfrm>
            <a:off x="6443663" y="-26988"/>
            <a:ext cx="2700337" cy="116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Espace réservé du contenu 2"/>
          <p:cNvSpPr>
            <a:spLocks noGrp="1"/>
          </p:cNvSpPr>
          <p:nvPr>
            <p:ph idx="1"/>
          </p:nvPr>
        </p:nvSpPr>
        <p:spPr>
          <a:xfrm>
            <a:off x="251520" y="1268760"/>
            <a:ext cx="8640960" cy="5040560"/>
          </a:xfrm>
          <a:prstGeom prst="rect">
            <a:avLst/>
          </a:prstGeom>
        </p:spPr>
        <p:txBody>
          <a:bodyPr lIns="80155" tIns="40078" rIns="80155" bIns="40078"/>
          <a:lstStyle>
            <a:lvl1pPr marL="341313" indent="-341313">
              <a:buFontTx/>
              <a:buBlip>
                <a:blip r:embed="rId3"/>
              </a:buBlip>
              <a:defRPr sz="2000">
                <a:solidFill>
                  <a:schemeClr val="tx1"/>
                </a:solidFill>
                <a:latin typeface="Arial"/>
                <a:cs typeface="Arial"/>
              </a:defRPr>
            </a:lvl1pPr>
            <a:lvl2pPr>
              <a:defRPr sz="1800">
                <a:solidFill>
                  <a:schemeClr val="tx1"/>
                </a:solidFill>
                <a:latin typeface="Arial"/>
                <a:cs typeface="Arial"/>
              </a:defRPr>
            </a:lvl2pPr>
            <a:lvl3pPr>
              <a:defRPr sz="1400">
                <a:solidFill>
                  <a:schemeClr val="tx1"/>
                </a:solidFill>
                <a:latin typeface="Arial"/>
                <a:cs typeface="Arial"/>
              </a:defRPr>
            </a:lvl3pPr>
            <a:lvl4pPr marL="1657350" indent="-285750">
              <a:buFont typeface="Arial" pitchFamily="34" charset="0"/>
              <a:buChar char="•"/>
              <a:defRPr sz="1100">
                <a:solidFill>
                  <a:schemeClr val="tx1"/>
                </a:solidFill>
                <a:latin typeface="Arial"/>
                <a:cs typeface="Arial"/>
              </a:defRPr>
            </a:lvl4pPr>
            <a:lvl5pPr>
              <a:buFont typeface="Arial" pitchFamily="34" charset="0"/>
              <a:buChar char="•"/>
              <a:defRPr sz="1000">
                <a:solidFill>
                  <a:schemeClr val="tx1"/>
                </a:solidFill>
                <a:latin typeface="Arial"/>
                <a:cs typeface="Aria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10" name="Titre 1"/>
          <p:cNvSpPr>
            <a:spLocks noGrp="1"/>
          </p:cNvSpPr>
          <p:nvPr>
            <p:ph type="title"/>
          </p:nvPr>
        </p:nvSpPr>
        <p:spPr>
          <a:xfrm>
            <a:off x="251521" y="260648"/>
            <a:ext cx="6480720" cy="864096"/>
          </a:xfrm>
          <a:prstGeom prst="rect">
            <a:avLst/>
          </a:prstGeom>
        </p:spPr>
        <p:txBody>
          <a:bodyPr lIns="80155" tIns="40078" rIns="80155" bIns="40078" anchor="ctr" anchorCtr="0">
            <a:noAutofit/>
          </a:bodyPr>
          <a:lstStyle>
            <a:lvl1pPr algn="l">
              <a:defRPr sz="2800" b="0">
                <a:solidFill>
                  <a:schemeClr val="tx1"/>
                </a:solidFill>
                <a:latin typeface="Arial"/>
                <a:cs typeface="Arial"/>
              </a:defRPr>
            </a:lvl1pPr>
          </a:lstStyle>
          <a:p>
            <a:r>
              <a:rPr lang="fr-FR"/>
              <a:t>Modifiez le style du titre</a:t>
            </a:r>
            <a:endParaRPr lang="fr-FR" dirty="0"/>
          </a:p>
        </p:txBody>
      </p:sp>
      <p:sp>
        <p:nvSpPr>
          <p:cNvPr id="5" name="Espace réservé de la date 3"/>
          <p:cNvSpPr>
            <a:spLocks noGrp="1"/>
          </p:cNvSpPr>
          <p:nvPr>
            <p:ph type="dt" sz="half" idx="10"/>
          </p:nvPr>
        </p:nvSpPr>
        <p:spPr/>
        <p:txBody>
          <a:bodyPr/>
          <a:lstStyle>
            <a:lvl1pPr>
              <a:defRPr/>
            </a:lvl1pPr>
          </a:lstStyle>
          <a:p>
            <a:pPr>
              <a:defRPr/>
            </a:pPr>
            <a:fld id="{D807E70C-FED6-4ADE-96FA-096D51C09A55}" type="datetime1">
              <a:rPr lang="fr-FR"/>
              <a:pPr>
                <a:defRPr/>
              </a:pPr>
              <a:t>03/12/2018</a:t>
            </a:fld>
            <a:endParaRPr lang="fr-FR"/>
          </a:p>
        </p:txBody>
      </p:sp>
      <p:sp>
        <p:nvSpPr>
          <p:cNvPr id="6" name="Espace réservé du pied de page 4"/>
          <p:cNvSpPr>
            <a:spLocks noGrp="1"/>
          </p:cNvSpPr>
          <p:nvPr>
            <p:ph type="ftr" sz="quarter" idx="11"/>
          </p:nvPr>
        </p:nvSpPr>
        <p:spPr/>
        <p:txBody>
          <a:bodyPr/>
          <a:lstStyle>
            <a:lvl1pPr>
              <a:defRPr/>
            </a:lvl1pPr>
          </a:lstStyle>
          <a:p>
            <a:pPr>
              <a:defRPr/>
            </a:pPr>
            <a:r>
              <a:rPr lang="fr-FR"/>
              <a:t>1</a:t>
            </a:r>
          </a:p>
        </p:txBody>
      </p:sp>
      <p:sp>
        <p:nvSpPr>
          <p:cNvPr id="7" name="Espace réservé du numéro de diapositive 5"/>
          <p:cNvSpPr>
            <a:spLocks noGrp="1"/>
          </p:cNvSpPr>
          <p:nvPr>
            <p:ph type="sldNum" sz="quarter" idx="12"/>
          </p:nvPr>
        </p:nvSpPr>
        <p:spPr/>
        <p:txBody>
          <a:bodyPr/>
          <a:lstStyle>
            <a:lvl1pPr>
              <a:defRPr/>
            </a:lvl1pPr>
          </a:lstStyle>
          <a:p>
            <a:pPr>
              <a:defRPr/>
            </a:pPr>
            <a:fld id="{35C8A804-DB4F-4738-9757-AB438627FACD}" type="slidenum">
              <a:rPr lang="fr-FR"/>
              <a:pPr>
                <a:defRPr/>
              </a:pPr>
              <a:t>‹N°›</a:t>
            </a:fld>
            <a:endParaRPr lang="fr-FR"/>
          </a:p>
        </p:txBody>
      </p:sp>
    </p:spTree>
    <p:extLst>
      <p:ext uri="{BB962C8B-B14F-4D97-AF65-F5344CB8AC3E}">
        <p14:creationId xmlns:p14="http://schemas.microsoft.com/office/powerpoint/2010/main" val="379635056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1_Disposition Titre 1">
    <p:spTree>
      <p:nvGrpSpPr>
        <p:cNvPr id="1" name=""/>
        <p:cNvGrpSpPr/>
        <p:nvPr/>
      </p:nvGrpSpPr>
      <p:grpSpPr>
        <a:xfrm>
          <a:off x="0" y="0"/>
          <a:ext cx="0" cy="0"/>
          <a:chOff x="0" y="0"/>
          <a:chExt cx="0" cy="0"/>
        </a:xfrm>
      </p:grpSpPr>
      <p:pic>
        <p:nvPicPr>
          <p:cNvPr id="3" name="Imag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28850" y="1196975"/>
            <a:ext cx="4691063" cy="12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userDrawn="1"/>
        </p:nvSpPr>
        <p:spPr>
          <a:xfrm>
            <a:off x="0" y="336550"/>
            <a:ext cx="2295525" cy="7747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80155" tIns="40078" rIns="80155" bIns="40078" anchor="ctr"/>
          <a:lstStyle/>
          <a:p>
            <a:pPr algn="ctr">
              <a:defRPr/>
            </a:pPr>
            <a:endParaRPr lang="fr-FR">
              <a:solidFill>
                <a:srgbClr val="FFFFFF"/>
              </a:solidFill>
              <a:latin typeface="Calibri (Corps)" charset="0"/>
              <a:ea typeface="ＭＳ Ｐゴシック" charset="-128"/>
            </a:endParaRPr>
          </a:p>
        </p:txBody>
      </p:sp>
      <p:sp>
        <p:nvSpPr>
          <p:cNvPr id="7" name="Titre 1"/>
          <p:cNvSpPr>
            <a:spLocks noGrp="1"/>
          </p:cNvSpPr>
          <p:nvPr>
            <p:ph type="title"/>
          </p:nvPr>
        </p:nvSpPr>
        <p:spPr>
          <a:xfrm>
            <a:off x="251520" y="3429000"/>
            <a:ext cx="8640960" cy="2880320"/>
          </a:xfrm>
          <a:prstGeom prst="rect">
            <a:avLst/>
          </a:prstGeom>
        </p:spPr>
        <p:txBody>
          <a:bodyPr lIns="80155" tIns="40078" rIns="80155" bIns="40078" anchor="t">
            <a:noAutofit/>
          </a:bodyPr>
          <a:lstStyle>
            <a:lvl1pPr algn="ctr">
              <a:defRPr sz="4800">
                <a:solidFill>
                  <a:schemeClr val="tx1"/>
                </a:solidFill>
                <a:latin typeface="Arial"/>
                <a:cs typeface="Arial"/>
              </a:defRPr>
            </a:lvl1pPr>
          </a:lstStyle>
          <a:p>
            <a:r>
              <a:rPr lang="fr-FR" dirty="0"/>
              <a:t>Modifiez le style du titre</a:t>
            </a:r>
          </a:p>
        </p:txBody>
      </p:sp>
      <p:sp>
        <p:nvSpPr>
          <p:cNvPr id="5" name="Espace réservé de la date 2"/>
          <p:cNvSpPr>
            <a:spLocks noGrp="1"/>
          </p:cNvSpPr>
          <p:nvPr>
            <p:ph type="dt" sz="half" idx="10"/>
          </p:nvPr>
        </p:nvSpPr>
        <p:spPr/>
        <p:txBody>
          <a:bodyPr/>
          <a:lstStyle>
            <a:lvl1pPr>
              <a:defRPr>
                <a:latin typeface="Calibri (Corps)" charset="0"/>
              </a:defRPr>
            </a:lvl1pPr>
          </a:lstStyle>
          <a:p>
            <a:pPr>
              <a:defRPr/>
            </a:pPr>
            <a:fld id="{C2138A5B-9A3E-428B-95A4-383675A0F319}" type="datetime1">
              <a:rPr lang="fr-FR"/>
              <a:pPr>
                <a:defRPr/>
              </a:pPr>
              <a:t>03/12/2018</a:t>
            </a:fld>
            <a:endParaRPr lang="fr-FR"/>
          </a:p>
        </p:txBody>
      </p:sp>
      <p:sp>
        <p:nvSpPr>
          <p:cNvPr id="6" name="Espace réservé du pied de page 3"/>
          <p:cNvSpPr>
            <a:spLocks noGrp="1"/>
          </p:cNvSpPr>
          <p:nvPr>
            <p:ph type="ftr" sz="quarter" idx="11"/>
          </p:nvPr>
        </p:nvSpPr>
        <p:spPr/>
        <p:txBody>
          <a:bodyPr/>
          <a:lstStyle>
            <a:lvl1pPr>
              <a:defRPr>
                <a:latin typeface="Arial"/>
                <a:cs typeface="Arial"/>
              </a:defRPr>
            </a:lvl1pPr>
          </a:lstStyle>
          <a:p>
            <a:pPr>
              <a:defRPr/>
            </a:pPr>
            <a:endParaRPr lang="fr-FR"/>
          </a:p>
        </p:txBody>
      </p:sp>
      <p:sp>
        <p:nvSpPr>
          <p:cNvPr id="8" name="Espace réservé du numéro de diapositive 4"/>
          <p:cNvSpPr>
            <a:spLocks noGrp="1"/>
          </p:cNvSpPr>
          <p:nvPr>
            <p:ph type="sldNum" sz="quarter" idx="12"/>
          </p:nvPr>
        </p:nvSpPr>
        <p:spPr/>
        <p:txBody>
          <a:bodyPr/>
          <a:lstStyle>
            <a:lvl1pPr>
              <a:defRPr/>
            </a:lvl1pPr>
          </a:lstStyle>
          <a:p>
            <a:pPr>
              <a:defRPr/>
            </a:pPr>
            <a:fld id="{1C98BD1E-533D-400A-A34B-B87A17DE50CF}" type="slidenum">
              <a:rPr lang="fr-FR"/>
              <a:pPr>
                <a:defRPr/>
              </a:pPr>
              <a:t>‹N°›</a:t>
            </a:fld>
            <a:endParaRPr lang="fr-FR" dirty="0"/>
          </a:p>
        </p:txBody>
      </p:sp>
    </p:spTree>
    <p:extLst>
      <p:ext uri="{BB962C8B-B14F-4D97-AF65-F5344CB8AC3E}">
        <p14:creationId xmlns:p14="http://schemas.microsoft.com/office/powerpoint/2010/main" val="11350036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apositive Contenu Marques D&amp;M">
    <p:spTree>
      <p:nvGrpSpPr>
        <p:cNvPr id="1" name=""/>
        <p:cNvGrpSpPr/>
        <p:nvPr/>
      </p:nvGrpSpPr>
      <p:grpSpPr>
        <a:xfrm>
          <a:off x="0" y="0"/>
          <a:ext cx="0" cy="0"/>
          <a:chOff x="0" y="0"/>
          <a:chExt cx="0" cy="0"/>
        </a:xfrm>
      </p:grpSpPr>
      <p:pic>
        <p:nvPicPr>
          <p:cNvPr id="4" name="Imag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807200" y="0"/>
            <a:ext cx="2373313"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Espace réservé du contenu 2"/>
          <p:cNvSpPr>
            <a:spLocks noGrp="1"/>
          </p:cNvSpPr>
          <p:nvPr>
            <p:ph idx="1"/>
          </p:nvPr>
        </p:nvSpPr>
        <p:spPr>
          <a:xfrm>
            <a:off x="251520" y="1268760"/>
            <a:ext cx="8640960" cy="5040560"/>
          </a:xfrm>
          <a:prstGeom prst="rect">
            <a:avLst/>
          </a:prstGeom>
        </p:spPr>
        <p:txBody>
          <a:bodyPr lIns="80155" tIns="40078" rIns="80155" bIns="40078"/>
          <a:lstStyle>
            <a:lvl1pPr marL="341313" indent="-341313">
              <a:buFontTx/>
              <a:buBlip>
                <a:blip r:embed="rId3"/>
              </a:buBlip>
              <a:defRPr sz="2000">
                <a:solidFill>
                  <a:schemeClr val="tx1"/>
                </a:solidFill>
                <a:latin typeface="Arial"/>
                <a:cs typeface="Arial"/>
              </a:defRPr>
            </a:lvl1pPr>
            <a:lvl2pPr>
              <a:defRPr sz="1800">
                <a:solidFill>
                  <a:schemeClr val="tx1"/>
                </a:solidFill>
                <a:latin typeface="Arial"/>
                <a:cs typeface="Arial"/>
              </a:defRPr>
            </a:lvl2pPr>
            <a:lvl3pPr>
              <a:defRPr sz="1400">
                <a:solidFill>
                  <a:schemeClr val="tx1"/>
                </a:solidFill>
                <a:latin typeface="Arial"/>
                <a:cs typeface="Arial"/>
              </a:defRPr>
            </a:lvl3pPr>
            <a:lvl4pPr marL="1657350" indent="-285750">
              <a:buFont typeface="Arial" pitchFamily="34" charset="0"/>
              <a:buChar char="•"/>
              <a:defRPr sz="1100">
                <a:solidFill>
                  <a:schemeClr val="tx1"/>
                </a:solidFill>
                <a:latin typeface="Arial"/>
                <a:cs typeface="Arial"/>
              </a:defRPr>
            </a:lvl4pPr>
            <a:lvl5pPr>
              <a:buFont typeface="Arial" pitchFamily="34" charset="0"/>
              <a:buChar char="•"/>
              <a:defRPr sz="1000">
                <a:solidFill>
                  <a:schemeClr val="tx1"/>
                </a:solidFill>
                <a:latin typeface="Arial"/>
                <a:cs typeface="Arial"/>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0" name="Titre 1"/>
          <p:cNvSpPr>
            <a:spLocks noGrp="1"/>
          </p:cNvSpPr>
          <p:nvPr>
            <p:ph type="title"/>
          </p:nvPr>
        </p:nvSpPr>
        <p:spPr>
          <a:xfrm>
            <a:off x="251521" y="260648"/>
            <a:ext cx="6480720" cy="864096"/>
          </a:xfrm>
          <a:prstGeom prst="rect">
            <a:avLst/>
          </a:prstGeom>
        </p:spPr>
        <p:txBody>
          <a:bodyPr lIns="80155" tIns="40078" rIns="80155" bIns="40078" anchor="ctr" anchorCtr="0">
            <a:noAutofit/>
          </a:bodyPr>
          <a:lstStyle>
            <a:lvl1pPr algn="l">
              <a:defRPr sz="2800" b="0">
                <a:solidFill>
                  <a:schemeClr val="tx1"/>
                </a:solidFill>
                <a:latin typeface="Arial"/>
                <a:cs typeface="Arial"/>
              </a:defRPr>
            </a:lvl1pPr>
          </a:lstStyle>
          <a:p>
            <a:r>
              <a:rPr lang="fr-FR" dirty="0"/>
              <a:t>Modifiez le style du titre</a:t>
            </a:r>
          </a:p>
        </p:txBody>
      </p:sp>
      <p:sp>
        <p:nvSpPr>
          <p:cNvPr id="5" name="Espace réservé de la date 3"/>
          <p:cNvSpPr>
            <a:spLocks noGrp="1"/>
          </p:cNvSpPr>
          <p:nvPr>
            <p:ph type="dt" sz="half" idx="10"/>
          </p:nvPr>
        </p:nvSpPr>
        <p:spPr/>
        <p:txBody>
          <a:bodyPr/>
          <a:lstStyle>
            <a:lvl1pPr>
              <a:defRPr/>
            </a:lvl1pPr>
          </a:lstStyle>
          <a:p>
            <a:pPr>
              <a:defRPr/>
            </a:pPr>
            <a:fld id="{EADC0C91-C373-454A-8E57-232CDD4317DF}" type="datetime1">
              <a:rPr lang="fr-FR"/>
              <a:pPr>
                <a:defRPr/>
              </a:pPr>
              <a:t>03/12/2018</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F7E51575-24A3-4C9D-BEBB-EE9CBA3E5E0D}" type="slidenum">
              <a:rPr lang="fr-FR"/>
              <a:pPr>
                <a:defRPr/>
              </a:pPr>
              <a:t>‹N°›</a:t>
            </a:fld>
            <a:endParaRPr lang="fr-FR"/>
          </a:p>
        </p:txBody>
      </p:sp>
    </p:spTree>
    <p:extLst>
      <p:ext uri="{BB962C8B-B14F-4D97-AF65-F5344CB8AC3E}">
        <p14:creationId xmlns:p14="http://schemas.microsoft.com/office/powerpoint/2010/main" val="11728142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Diapositive Contenu Recherches">
    <p:spTree>
      <p:nvGrpSpPr>
        <p:cNvPr id="1" name=""/>
        <p:cNvGrpSpPr/>
        <p:nvPr/>
      </p:nvGrpSpPr>
      <p:grpSpPr>
        <a:xfrm>
          <a:off x="0" y="0"/>
          <a:ext cx="0" cy="0"/>
          <a:chOff x="0" y="0"/>
          <a:chExt cx="0" cy="0"/>
        </a:xfrm>
      </p:grpSpPr>
      <p:pic>
        <p:nvPicPr>
          <p:cNvPr id="4" name="Image 7"/>
          <p:cNvPicPr>
            <a:picLocks noChangeAspect="1"/>
          </p:cNvPicPr>
          <p:nvPr userDrawn="1"/>
        </p:nvPicPr>
        <p:blipFill>
          <a:blip r:embed="rId2">
            <a:extLst>
              <a:ext uri="{28A0092B-C50C-407E-A947-70E740481C1C}">
                <a14:useLocalDpi xmlns:a14="http://schemas.microsoft.com/office/drawing/2010/main" val="0"/>
              </a:ext>
            </a:extLst>
          </a:blip>
          <a:srcRect l="-1370" r="15331"/>
          <a:stretch>
            <a:fillRect/>
          </a:stretch>
        </p:blipFill>
        <p:spPr bwMode="auto">
          <a:xfrm>
            <a:off x="6781800" y="0"/>
            <a:ext cx="2376488" cy="111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Espace réservé du contenu 2"/>
          <p:cNvSpPr>
            <a:spLocks noGrp="1"/>
          </p:cNvSpPr>
          <p:nvPr>
            <p:ph idx="1"/>
          </p:nvPr>
        </p:nvSpPr>
        <p:spPr>
          <a:xfrm>
            <a:off x="251520" y="1268760"/>
            <a:ext cx="8640960" cy="5040560"/>
          </a:xfrm>
          <a:prstGeom prst="rect">
            <a:avLst/>
          </a:prstGeom>
        </p:spPr>
        <p:txBody>
          <a:bodyPr lIns="80155" tIns="40078" rIns="80155" bIns="40078"/>
          <a:lstStyle>
            <a:lvl1pPr marL="341313" indent="-341313">
              <a:buFontTx/>
              <a:buBlip>
                <a:blip r:embed="rId3"/>
              </a:buBlip>
              <a:defRPr sz="2000">
                <a:solidFill>
                  <a:schemeClr val="tx1"/>
                </a:solidFill>
                <a:latin typeface="Arial"/>
                <a:cs typeface="Arial"/>
              </a:defRPr>
            </a:lvl1pPr>
            <a:lvl2pPr>
              <a:defRPr sz="1800">
                <a:solidFill>
                  <a:schemeClr val="tx1"/>
                </a:solidFill>
                <a:latin typeface="Arial"/>
                <a:cs typeface="Arial"/>
              </a:defRPr>
            </a:lvl2pPr>
            <a:lvl3pPr>
              <a:defRPr sz="1400">
                <a:solidFill>
                  <a:schemeClr val="tx1"/>
                </a:solidFill>
                <a:latin typeface="Arial"/>
                <a:cs typeface="Arial"/>
              </a:defRPr>
            </a:lvl3pPr>
            <a:lvl4pPr marL="1657350" indent="-285750">
              <a:buFont typeface="Arial" pitchFamily="34" charset="0"/>
              <a:buChar char="•"/>
              <a:defRPr sz="1100">
                <a:solidFill>
                  <a:schemeClr val="tx1"/>
                </a:solidFill>
                <a:latin typeface="Arial"/>
                <a:cs typeface="Arial"/>
              </a:defRPr>
            </a:lvl4pPr>
            <a:lvl5pPr>
              <a:buFont typeface="Arial" pitchFamily="34" charset="0"/>
              <a:buChar char="•"/>
              <a:defRPr sz="1000">
                <a:solidFill>
                  <a:schemeClr val="tx1"/>
                </a:solidFill>
                <a:latin typeface="Arial"/>
                <a:cs typeface="Arial"/>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0" name="Titre 1"/>
          <p:cNvSpPr>
            <a:spLocks noGrp="1"/>
          </p:cNvSpPr>
          <p:nvPr>
            <p:ph type="title"/>
          </p:nvPr>
        </p:nvSpPr>
        <p:spPr>
          <a:xfrm>
            <a:off x="251521" y="260648"/>
            <a:ext cx="6480720" cy="864096"/>
          </a:xfrm>
          <a:prstGeom prst="rect">
            <a:avLst/>
          </a:prstGeom>
        </p:spPr>
        <p:txBody>
          <a:bodyPr lIns="80155" tIns="40078" rIns="80155" bIns="40078" anchor="ctr" anchorCtr="0">
            <a:noAutofit/>
          </a:bodyPr>
          <a:lstStyle>
            <a:lvl1pPr algn="l">
              <a:defRPr sz="2800" b="0">
                <a:solidFill>
                  <a:schemeClr val="tx1"/>
                </a:solidFill>
                <a:latin typeface="Arial"/>
                <a:cs typeface="Arial"/>
              </a:defRPr>
            </a:lvl1pPr>
          </a:lstStyle>
          <a:p>
            <a:r>
              <a:rPr lang="fr-FR" dirty="0"/>
              <a:t>Modifiez le style du titre</a:t>
            </a:r>
          </a:p>
        </p:txBody>
      </p:sp>
      <p:sp>
        <p:nvSpPr>
          <p:cNvPr id="5" name="Espace réservé de la date 3"/>
          <p:cNvSpPr>
            <a:spLocks noGrp="1"/>
          </p:cNvSpPr>
          <p:nvPr>
            <p:ph type="dt" sz="half" idx="10"/>
          </p:nvPr>
        </p:nvSpPr>
        <p:spPr/>
        <p:txBody>
          <a:bodyPr/>
          <a:lstStyle>
            <a:lvl1pPr>
              <a:defRPr/>
            </a:lvl1pPr>
          </a:lstStyle>
          <a:p>
            <a:pPr>
              <a:defRPr/>
            </a:pPr>
            <a:fld id="{F0E3BCDE-A5A1-459D-A233-E71DC40DE46D}" type="datetime1">
              <a:rPr lang="fr-FR"/>
              <a:pPr>
                <a:defRPr/>
              </a:pPr>
              <a:t>03/12/2018</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39FF7B68-784D-4B63-B2F1-87C101E3AE2A}" type="slidenum">
              <a:rPr lang="fr-FR"/>
              <a:pPr>
                <a:defRPr/>
              </a:pPr>
              <a:t>‹N°›</a:t>
            </a:fld>
            <a:endParaRPr lang="fr-FR"/>
          </a:p>
        </p:txBody>
      </p:sp>
    </p:spTree>
    <p:extLst>
      <p:ext uri="{BB962C8B-B14F-4D97-AF65-F5344CB8AC3E}">
        <p14:creationId xmlns:p14="http://schemas.microsoft.com/office/powerpoint/2010/main" val="16913693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apositive LAVOIX Avocats">
    <p:spTree>
      <p:nvGrpSpPr>
        <p:cNvPr id="1" name=""/>
        <p:cNvGrpSpPr/>
        <p:nvPr/>
      </p:nvGrpSpPr>
      <p:grpSpPr>
        <a:xfrm>
          <a:off x="0" y="0"/>
          <a:ext cx="0" cy="0"/>
          <a:chOff x="0" y="0"/>
          <a:chExt cx="0" cy="0"/>
        </a:xfrm>
      </p:grpSpPr>
      <p:pic>
        <p:nvPicPr>
          <p:cNvPr id="4" name="Image 6"/>
          <p:cNvPicPr>
            <a:picLocks noChangeAspect="1"/>
          </p:cNvPicPr>
          <p:nvPr userDrawn="1"/>
        </p:nvPicPr>
        <p:blipFill>
          <a:blip r:embed="rId2">
            <a:extLst>
              <a:ext uri="{28A0092B-C50C-407E-A947-70E740481C1C}">
                <a14:useLocalDpi xmlns:a14="http://schemas.microsoft.com/office/drawing/2010/main" val="0"/>
              </a:ext>
            </a:extLst>
          </a:blip>
          <a:srcRect r="16122"/>
          <a:stretch>
            <a:fillRect/>
          </a:stretch>
        </p:blipFill>
        <p:spPr bwMode="auto">
          <a:xfrm>
            <a:off x="6807200" y="0"/>
            <a:ext cx="2336800" cy="112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Espace réservé du contenu 2"/>
          <p:cNvSpPr>
            <a:spLocks noGrp="1"/>
          </p:cNvSpPr>
          <p:nvPr>
            <p:ph idx="1"/>
          </p:nvPr>
        </p:nvSpPr>
        <p:spPr>
          <a:xfrm>
            <a:off x="251520" y="1268760"/>
            <a:ext cx="8640960" cy="5040560"/>
          </a:xfrm>
          <a:prstGeom prst="rect">
            <a:avLst/>
          </a:prstGeom>
        </p:spPr>
        <p:txBody>
          <a:bodyPr lIns="80155" tIns="40078" rIns="80155" bIns="40078"/>
          <a:lstStyle>
            <a:lvl1pPr marL="341313" indent="-341313">
              <a:buFontTx/>
              <a:buBlip>
                <a:blip r:embed="rId3"/>
              </a:buBlip>
              <a:defRPr sz="2000">
                <a:solidFill>
                  <a:schemeClr val="tx1"/>
                </a:solidFill>
                <a:latin typeface="Arial"/>
                <a:cs typeface="Arial"/>
              </a:defRPr>
            </a:lvl1pPr>
            <a:lvl2pPr>
              <a:defRPr sz="1800">
                <a:solidFill>
                  <a:schemeClr val="tx1"/>
                </a:solidFill>
                <a:latin typeface="Arial"/>
                <a:cs typeface="Arial"/>
              </a:defRPr>
            </a:lvl2pPr>
            <a:lvl3pPr>
              <a:defRPr sz="1400">
                <a:solidFill>
                  <a:schemeClr val="tx1"/>
                </a:solidFill>
                <a:latin typeface="Arial"/>
                <a:cs typeface="Arial"/>
              </a:defRPr>
            </a:lvl3pPr>
            <a:lvl4pPr marL="1657350" indent="-285750">
              <a:buFont typeface="Arial" pitchFamily="34" charset="0"/>
              <a:buChar char="•"/>
              <a:defRPr sz="1100">
                <a:solidFill>
                  <a:schemeClr val="tx1"/>
                </a:solidFill>
                <a:latin typeface="Arial"/>
                <a:cs typeface="Arial"/>
              </a:defRPr>
            </a:lvl4pPr>
            <a:lvl5pPr>
              <a:buFont typeface="Arial" pitchFamily="34" charset="0"/>
              <a:buChar char="•"/>
              <a:defRPr sz="1000">
                <a:solidFill>
                  <a:schemeClr val="tx1"/>
                </a:solidFill>
                <a:latin typeface="Arial"/>
                <a:cs typeface="Aria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10" name="Titre 1"/>
          <p:cNvSpPr>
            <a:spLocks noGrp="1"/>
          </p:cNvSpPr>
          <p:nvPr>
            <p:ph type="title"/>
          </p:nvPr>
        </p:nvSpPr>
        <p:spPr>
          <a:xfrm>
            <a:off x="251521" y="260648"/>
            <a:ext cx="6480720" cy="864096"/>
          </a:xfrm>
          <a:prstGeom prst="rect">
            <a:avLst/>
          </a:prstGeom>
        </p:spPr>
        <p:txBody>
          <a:bodyPr lIns="80155" tIns="40078" rIns="80155" bIns="40078" anchor="ctr" anchorCtr="0">
            <a:noAutofit/>
          </a:bodyPr>
          <a:lstStyle>
            <a:lvl1pPr algn="l">
              <a:defRPr sz="2800" b="0">
                <a:solidFill>
                  <a:schemeClr val="tx1"/>
                </a:solidFill>
                <a:latin typeface="Arial"/>
                <a:cs typeface="Arial"/>
              </a:defRPr>
            </a:lvl1pPr>
          </a:lstStyle>
          <a:p>
            <a:r>
              <a:rPr lang="fr-FR"/>
              <a:t>Modifiez le style du titre</a:t>
            </a:r>
            <a:endParaRPr lang="fr-FR" dirty="0"/>
          </a:p>
        </p:txBody>
      </p:sp>
      <p:sp>
        <p:nvSpPr>
          <p:cNvPr id="5" name="Espace réservé de la date 3"/>
          <p:cNvSpPr>
            <a:spLocks noGrp="1"/>
          </p:cNvSpPr>
          <p:nvPr>
            <p:ph type="dt" sz="half" idx="10"/>
          </p:nvPr>
        </p:nvSpPr>
        <p:spPr/>
        <p:txBody>
          <a:bodyPr/>
          <a:lstStyle>
            <a:lvl1pPr>
              <a:defRPr/>
            </a:lvl1pPr>
          </a:lstStyle>
          <a:p>
            <a:pPr>
              <a:defRPr/>
            </a:pPr>
            <a:fld id="{FD0C5416-9234-4103-8653-68CB5494C3AB}" type="datetime1">
              <a:rPr lang="fr-FR"/>
              <a:pPr>
                <a:defRPr/>
              </a:pPr>
              <a:t>03/12/2018</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5DBE9C1E-DB16-43BD-B769-7B264121B305}" type="slidenum">
              <a:rPr lang="fr-FR"/>
              <a:pPr>
                <a:defRPr/>
              </a:pPr>
              <a:t>‹N°›</a:t>
            </a:fld>
            <a:endParaRPr lang="fr-FR"/>
          </a:p>
        </p:txBody>
      </p:sp>
    </p:spTree>
    <p:extLst>
      <p:ext uri="{BB962C8B-B14F-4D97-AF65-F5344CB8AC3E}">
        <p14:creationId xmlns:p14="http://schemas.microsoft.com/office/powerpoint/2010/main" val="21069675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apositive Contenu EasySTAMP">
    <p:spTree>
      <p:nvGrpSpPr>
        <p:cNvPr id="1" name=""/>
        <p:cNvGrpSpPr/>
        <p:nvPr/>
      </p:nvGrpSpPr>
      <p:grpSpPr>
        <a:xfrm>
          <a:off x="0" y="0"/>
          <a:ext cx="0" cy="0"/>
          <a:chOff x="0" y="0"/>
          <a:chExt cx="0" cy="0"/>
        </a:xfrm>
      </p:grpSpPr>
      <p:pic>
        <p:nvPicPr>
          <p:cNvPr id="4" name="Image 6"/>
          <p:cNvPicPr>
            <a:picLocks noChangeAspect="1"/>
          </p:cNvPicPr>
          <p:nvPr userDrawn="1"/>
        </p:nvPicPr>
        <p:blipFill>
          <a:blip r:embed="rId2">
            <a:extLst>
              <a:ext uri="{28A0092B-C50C-407E-A947-70E740481C1C}">
                <a14:useLocalDpi xmlns:a14="http://schemas.microsoft.com/office/drawing/2010/main" val="0"/>
              </a:ext>
            </a:extLst>
          </a:blip>
          <a:srcRect r="16124"/>
          <a:stretch>
            <a:fillRect/>
          </a:stretch>
        </p:blipFill>
        <p:spPr bwMode="auto">
          <a:xfrm>
            <a:off x="6807200" y="0"/>
            <a:ext cx="2336800" cy="112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Espace réservé du contenu 2"/>
          <p:cNvSpPr>
            <a:spLocks noGrp="1"/>
          </p:cNvSpPr>
          <p:nvPr>
            <p:ph idx="1"/>
          </p:nvPr>
        </p:nvSpPr>
        <p:spPr>
          <a:xfrm>
            <a:off x="251520" y="1268760"/>
            <a:ext cx="8640960" cy="5040560"/>
          </a:xfrm>
          <a:prstGeom prst="rect">
            <a:avLst/>
          </a:prstGeom>
        </p:spPr>
        <p:txBody>
          <a:bodyPr lIns="80155" tIns="40078" rIns="80155" bIns="40078"/>
          <a:lstStyle>
            <a:lvl1pPr marL="341313" indent="-341313">
              <a:buFontTx/>
              <a:buBlip>
                <a:blip r:embed="rId3"/>
              </a:buBlip>
              <a:defRPr sz="2000">
                <a:solidFill>
                  <a:schemeClr val="tx1"/>
                </a:solidFill>
                <a:latin typeface="Arial"/>
                <a:cs typeface="Arial"/>
              </a:defRPr>
            </a:lvl1pPr>
            <a:lvl2pPr>
              <a:defRPr sz="1800">
                <a:solidFill>
                  <a:schemeClr val="tx1"/>
                </a:solidFill>
                <a:latin typeface="Arial"/>
                <a:cs typeface="Arial"/>
              </a:defRPr>
            </a:lvl2pPr>
            <a:lvl3pPr>
              <a:defRPr sz="1400">
                <a:solidFill>
                  <a:schemeClr val="tx1"/>
                </a:solidFill>
                <a:latin typeface="Arial"/>
                <a:cs typeface="Arial"/>
              </a:defRPr>
            </a:lvl3pPr>
            <a:lvl4pPr marL="1657350" indent="-285750">
              <a:buFont typeface="Arial" pitchFamily="34" charset="0"/>
              <a:buChar char="•"/>
              <a:defRPr sz="1100">
                <a:solidFill>
                  <a:schemeClr val="tx1"/>
                </a:solidFill>
                <a:latin typeface="Arial"/>
                <a:cs typeface="Arial"/>
              </a:defRPr>
            </a:lvl4pPr>
            <a:lvl5pPr>
              <a:buFont typeface="Arial" pitchFamily="34" charset="0"/>
              <a:buChar char="•"/>
              <a:defRPr sz="1000">
                <a:solidFill>
                  <a:schemeClr val="tx1"/>
                </a:solidFill>
                <a:latin typeface="Arial"/>
                <a:cs typeface="Aria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10" name="Titre 1"/>
          <p:cNvSpPr>
            <a:spLocks noGrp="1"/>
          </p:cNvSpPr>
          <p:nvPr>
            <p:ph type="title"/>
          </p:nvPr>
        </p:nvSpPr>
        <p:spPr>
          <a:xfrm>
            <a:off x="251521" y="260648"/>
            <a:ext cx="6480720" cy="864096"/>
          </a:xfrm>
          <a:prstGeom prst="rect">
            <a:avLst/>
          </a:prstGeom>
        </p:spPr>
        <p:txBody>
          <a:bodyPr lIns="80155" tIns="40078" rIns="80155" bIns="40078" anchor="ctr" anchorCtr="0">
            <a:noAutofit/>
          </a:bodyPr>
          <a:lstStyle>
            <a:lvl1pPr algn="l">
              <a:defRPr sz="2800" b="0">
                <a:solidFill>
                  <a:schemeClr val="tx1"/>
                </a:solidFill>
                <a:latin typeface="Arial"/>
                <a:cs typeface="Arial"/>
              </a:defRPr>
            </a:lvl1pPr>
          </a:lstStyle>
          <a:p>
            <a:r>
              <a:rPr lang="fr-FR"/>
              <a:t>Modifiez le style du titre</a:t>
            </a:r>
            <a:endParaRPr lang="fr-FR" dirty="0"/>
          </a:p>
        </p:txBody>
      </p:sp>
      <p:sp>
        <p:nvSpPr>
          <p:cNvPr id="5" name="Espace réservé de la date 3"/>
          <p:cNvSpPr>
            <a:spLocks noGrp="1"/>
          </p:cNvSpPr>
          <p:nvPr>
            <p:ph type="dt" sz="half" idx="10"/>
          </p:nvPr>
        </p:nvSpPr>
        <p:spPr/>
        <p:txBody>
          <a:bodyPr/>
          <a:lstStyle>
            <a:lvl1pPr>
              <a:defRPr/>
            </a:lvl1pPr>
          </a:lstStyle>
          <a:p>
            <a:pPr>
              <a:defRPr/>
            </a:pPr>
            <a:fld id="{971989E2-8A06-4F70-AF45-98896755FF41}" type="datetime1">
              <a:rPr lang="fr-FR"/>
              <a:pPr>
                <a:defRPr/>
              </a:pPr>
              <a:t>03/12/2018</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8E0D9F56-1DB4-48A5-BAEE-EF42BE3EF3D5}" type="slidenum">
              <a:rPr lang="fr-FR"/>
              <a:pPr>
                <a:defRPr/>
              </a:pPr>
              <a:t>‹N°›</a:t>
            </a:fld>
            <a:endParaRPr lang="fr-FR"/>
          </a:p>
        </p:txBody>
      </p:sp>
    </p:spTree>
    <p:extLst>
      <p:ext uri="{BB962C8B-B14F-4D97-AF65-F5344CB8AC3E}">
        <p14:creationId xmlns:p14="http://schemas.microsoft.com/office/powerpoint/2010/main" val="413690927"/>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image" Target="../media/image1.png"/><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Image 7"/>
          <p:cNvPicPr>
            <a:picLocks noChangeAspect="1"/>
          </p:cNvPicPr>
          <p:nvPr/>
        </p:nvPicPr>
        <p:blipFill>
          <a:blip r:embed="rId56">
            <a:extLst>
              <a:ext uri="{28A0092B-C50C-407E-A947-70E740481C1C}">
                <a14:useLocalDpi xmlns:a14="http://schemas.microsoft.com/office/drawing/2010/main" val="0"/>
              </a:ext>
            </a:extLst>
          </a:blip>
          <a:srcRect/>
          <a:stretch>
            <a:fillRect/>
          </a:stretch>
        </p:blipFill>
        <p:spPr bwMode="auto">
          <a:xfrm>
            <a:off x="-4763" y="6218238"/>
            <a:ext cx="9148763"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Espace réservé de la date 3"/>
          <p:cNvSpPr>
            <a:spLocks noGrp="1"/>
          </p:cNvSpPr>
          <p:nvPr>
            <p:ph type="dt" sz="half" idx="2"/>
          </p:nvPr>
        </p:nvSpPr>
        <p:spPr>
          <a:xfrm>
            <a:off x="971550" y="6597650"/>
            <a:ext cx="1439863" cy="284163"/>
          </a:xfrm>
          <a:prstGeom prst="rect">
            <a:avLst/>
          </a:prstGeom>
        </p:spPr>
        <p:txBody>
          <a:bodyPr vert="horz" wrap="square" lIns="91428" tIns="45715" rIns="91428" bIns="45715" numCol="1" anchor="ctr" anchorCtr="0" compatLnSpc="1">
            <a:prstTxWarp prst="textNoShape">
              <a:avLst/>
            </a:prstTxWarp>
          </a:bodyPr>
          <a:lstStyle>
            <a:lvl1pPr>
              <a:defRPr sz="1100">
                <a:solidFill>
                  <a:srgbClr val="FFFFFF"/>
                </a:solidFill>
                <a:latin typeface="Arial" charset="0"/>
                <a:cs typeface="Arial" pitchFamily="34" charset="0"/>
              </a:defRPr>
            </a:lvl1pPr>
          </a:lstStyle>
          <a:p>
            <a:pPr fontAlgn="base">
              <a:spcBef>
                <a:spcPct val="0"/>
              </a:spcBef>
              <a:spcAft>
                <a:spcPct val="0"/>
              </a:spcAft>
              <a:defRPr/>
            </a:pPr>
            <a:fld id="{6DB320B0-6F3B-412B-8C9D-B5A99EE1B820}" type="datetime1">
              <a:rPr lang="fr-FR"/>
              <a:pPr fontAlgn="base">
                <a:spcBef>
                  <a:spcPct val="0"/>
                </a:spcBef>
                <a:spcAft>
                  <a:spcPct val="0"/>
                </a:spcAft>
                <a:defRPr/>
              </a:pPr>
              <a:t>03/12/2018</a:t>
            </a:fld>
            <a:endParaRPr lang="fr-FR" dirty="0"/>
          </a:p>
        </p:txBody>
      </p:sp>
      <p:sp>
        <p:nvSpPr>
          <p:cNvPr id="5" name="Espace réservé du pied de page 4"/>
          <p:cNvSpPr>
            <a:spLocks noGrp="1"/>
          </p:cNvSpPr>
          <p:nvPr>
            <p:ph type="ftr" sz="quarter" idx="3"/>
          </p:nvPr>
        </p:nvSpPr>
        <p:spPr>
          <a:xfrm>
            <a:off x="2741613" y="6597650"/>
            <a:ext cx="2897187" cy="284163"/>
          </a:xfrm>
          <a:prstGeom prst="rect">
            <a:avLst/>
          </a:prstGeom>
        </p:spPr>
        <p:txBody>
          <a:bodyPr vert="horz" lIns="91428" tIns="45715" rIns="91428" bIns="45715" rtlCol="0" anchor="ctr"/>
          <a:lstStyle>
            <a:lvl1pPr algn="ctr" defTabSz="457144" fontAlgn="auto">
              <a:spcBef>
                <a:spcPts val="0"/>
              </a:spcBef>
              <a:spcAft>
                <a:spcPts val="0"/>
              </a:spcAft>
              <a:defRPr sz="1100">
                <a:solidFill>
                  <a:srgbClr val="FFFFFF"/>
                </a:solidFill>
                <a:latin typeface="Arial"/>
                <a:ea typeface="+mn-ea"/>
                <a:cs typeface="Arial"/>
              </a:defRPr>
            </a:lvl1pPr>
          </a:lstStyle>
          <a:p>
            <a:pPr>
              <a:defRPr/>
            </a:pPr>
            <a:endParaRPr lang="fr-FR"/>
          </a:p>
        </p:txBody>
      </p:sp>
      <p:sp>
        <p:nvSpPr>
          <p:cNvPr id="6" name="Espace réservé du numéro de diapositive 5"/>
          <p:cNvSpPr>
            <a:spLocks noGrp="1"/>
          </p:cNvSpPr>
          <p:nvPr>
            <p:ph type="sldNum" sz="quarter" idx="4"/>
          </p:nvPr>
        </p:nvSpPr>
        <p:spPr>
          <a:xfrm>
            <a:off x="5867400" y="6597650"/>
            <a:ext cx="842963" cy="284163"/>
          </a:xfrm>
          <a:prstGeom prst="rect">
            <a:avLst/>
          </a:prstGeom>
        </p:spPr>
        <p:txBody>
          <a:bodyPr vert="horz" wrap="square" lIns="91428" tIns="45715" rIns="91428" bIns="45715" numCol="1" anchor="ctr" anchorCtr="0" compatLnSpc="1">
            <a:prstTxWarp prst="textNoShape">
              <a:avLst/>
            </a:prstTxWarp>
          </a:bodyPr>
          <a:lstStyle>
            <a:lvl1pPr algn="r">
              <a:defRPr sz="1100">
                <a:solidFill>
                  <a:srgbClr val="FFFFFF"/>
                </a:solidFill>
                <a:latin typeface="Arial" charset="0"/>
                <a:cs typeface="Arial" pitchFamily="34" charset="0"/>
              </a:defRPr>
            </a:lvl1pPr>
          </a:lstStyle>
          <a:p>
            <a:pPr fontAlgn="base">
              <a:spcBef>
                <a:spcPct val="0"/>
              </a:spcBef>
              <a:spcAft>
                <a:spcPct val="0"/>
              </a:spcAft>
              <a:defRPr/>
            </a:pPr>
            <a:fld id="{058386B0-4E72-4F56-B63A-E8C7584FDF6A}" type="slidenum">
              <a:rPr lang="fr-FR"/>
              <a:pPr fontAlgn="base">
                <a:spcBef>
                  <a:spcPct val="0"/>
                </a:spcBef>
                <a:spcAft>
                  <a:spcPct val="0"/>
                </a:spcAft>
                <a:defRPr/>
              </a:pPr>
              <a:t>‹N°›</a:t>
            </a:fld>
            <a:endParaRPr lang="fr-FR" dirty="0"/>
          </a:p>
        </p:txBody>
      </p:sp>
      <p:pic>
        <p:nvPicPr>
          <p:cNvPr id="1030" name="Image 6"/>
          <p:cNvPicPr preferRelativeResize="0">
            <a:picLocks/>
          </p:cNvPicPr>
          <p:nvPr/>
        </p:nvPicPr>
        <p:blipFill>
          <a:blip r:embed="rId57">
            <a:extLst>
              <a:ext uri="{28A0092B-C50C-407E-A947-70E740481C1C}">
                <a14:useLocalDpi xmlns:a14="http://schemas.microsoft.com/office/drawing/2010/main" val="0"/>
              </a:ext>
            </a:extLst>
          </a:blip>
          <a:srcRect/>
          <a:stretch>
            <a:fillRect/>
          </a:stretch>
        </p:blipFill>
        <p:spPr bwMode="auto">
          <a:xfrm>
            <a:off x="0" y="0"/>
            <a:ext cx="1641475"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83762806"/>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 id="2147483679" r:id="rId16"/>
    <p:sldLayoutId id="2147483680" r:id="rId17"/>
    <p:sldLayoutId id="2147483681" r:id="rId18"/>
    <p:sldLayoutId id="2147483682" r:id="rId19"/>
    <p:sldLayoutId id="2147483683" r:id="rId20"/>
    <p:sldLayoutId id="2147483684" r:id="rId21"/>
    <p:sldLayoutId id="2147483685" r:id="rId22"/>
    <p:sldLayoutId id="2147483686" r:id="rId23"/>
    <p:sldLayoutId id="2147483687" r:id="rId24"/>
    <p:sldLayoutId id="2147483688" r:id="rId25"/>
    <p:sldLayoutId id="2147483689" r:id="rId26"/>
    <p:sldLayoutId id="2147483690" r:id="rId27"/>
    <p:sldLayoutId id="2147483691" r:id="rId28"/>
    <p:sldLayoutId id="2147483692" r:id="rId29"/>
    <p:sldLayoutId id="2147483693" r:id="rId30"/>
    <p:sldLayoutId id="2147483694" r:id="rId31"/>
    <p:sldLayoutId id="2147483695" r:id="rId32"/>
    <p:sldLayoutId id="2147483696" r:id="rId33"/>
    <p:sldLayoutId id="2147483697" r:id="rId34"/>
    <p:sldLayoutId id="2147483698" r:id="rId35"/>
    <p:sldLayoutId id="2147483699" r:id="rId36"/>
    <p:sldLayoutId id="2147483700" r:id="rId37"/>
    <p:sldLayoutId id="2147483701" r:id="rId38"/>
    <p:sldLayoutId id="2147483702" r:id="rId39"/>
    <p:sldLayoutId id="2147483703" r:id="rId40"/>
    <p:sldLayoutId id="2147483704" r:id="rId41"/>
    <p:sldLayoutId id="2147483705" r:id="rId42"/>
    <p:sldLayoutId id="2147483706" r:id="rId43"/>
    <p:sldLayoutId id="2147483707" r:id="rId44"/>
    <p:sldLayoutId id="2147483708" r:id="rId45"/>
    <p:sldLayoutId id="2147483709" r:id="rId46"/>
    <p:sldLayoutId id="2147483710" r:id="rId47"/>
    <p:sldLayoutId id="2147483711" r:id="rId48"/>
    <p:sldLayoutId id="2147483712" r:id="rId49"/>
    <p:sldLayoutId id="2147483713" r:id="rId50"/>
    <p:sldLayoutId id="2147483714" r:id="rId51"/>
    <p:sldLayoutId id="2147483715" r:id="rId52"/>
    <p:sldLayoutId id="2147483660" r:id="rId53"/>
    <p:sldLayoutId id="2147483661" r:id="rId54"/>
  </p:sldLayoutIdLst>
  <p:hf hdr="0"/>
  <p:txStyles>
    <p:titleStyle>
      <a:lvl1pPr algn="ctr" defTabSz="455613" rtl="0" eaLnBrk="0" fontAlgn="base" hangingPunct="0">
        <a:spcBef>
          <a:spcPct val="0"/>
        </a:spcBef>
        <a:spcAft>
          <a:spcPct val="0"/>
        </a:spcAft>
        <a:defRPr sz="4400" kern="1200">
          <a:solidFill>
            <a:schemeClr val="tx1"/>
          </a:solidFill>
          <a:latin typeface="+mj-lt"/>
          <a:ea typeface="ＭＳ Ｐゴシック" pitchFamily="34" charset="-128"/>
          <a:cs typeface="ＭＳ Ｐゴシック" charset="-128"/>
        </a:defRPr>
      </a:lvl1pPr>
      <a:lvl2pPr algn="ctr" defTabSz="455613" rtl="0" eaLnBrk="0" fontAlgn="base" hangingPunct="0">
        <a:spcBef>
          <a:spcPct val="0"/>
        </a:spcBef>
        <a:spcAft>
          <a:spcPct val="0"/>
        </a:spcAft>
        <a:defRPr sz="4400">
          <a:solidFill>
            <a:schemeClr val="tx1"/>
          </a:solidFill>
          <a:latin typeface="Calibri" charset="0"/>
          <a:ea typeface="ＭＳ Ｐゴシック" pitchFamily="34" charset="-128"/>
          <a:cs typeface="ＭＳ Ｐゴシック" charset="-128"/>
        </a:defRPr>
      </a:lvl2pPr>
      <a:lvl3pPr algn="ctr" defTabSz="455613" rtl="0" eaLnBrk="0" fontAlgn="base" hangingPunct="0">
        <a:spcBef>
          <a:spcPct val="0"/>
        </a:spcBef>
        <a:spcAft>
          <a:spcPct val="0"/>
        </a:spcAft>
        <a:defRPr sz="4400">
          <a:solidFill>
            <a:schemeClr val="tx1"/>
          </a:solidFill>
          <a:latin typeface="Calibri" charset="0"/>
          <a:ea typeface="ＭＳ Ｐゴシック" pitchFamily="34" charset="-128"/>
          <a:cs typeface="ＭＳ Ｐゴシック" charset="-128"/>
        </a:defRPr>
      </a:lvl3pPr>
      <a:lvl4pPr algn="ctr" defTabSz="455613" rtl="0" eaLnBrk="0" fontAlgn="base" hangingPunct="0">
        <a:spcBef>
          <a:spcPct val="0"/>
        </a:spcBef>
        <a:spcAft>
          <a:spcPct val="0"/>
        </a:spcAft>
        <a:defRPr sz="4400">
          <a:solidFill>
            <a:schemeClr val="tx1"/>
          </a:solidFill>
          <a:latin typeface="Calibri" charset="0"/>
          <a:ea typeface="ＭＳ Ｐゴシック" pitchFamily="34" charset="-128"/>
          <a:cs typeface="ＭＳ Ｐゴシック" charset="-128"/>
        </a:defRPr>
      </a:lvl4pPr>
      <a:lvl5pPr algn="ctr" defTabSz="455613" rtl="0" eaLnBrk="0" fontAlgn="base" hangingPunct="0">
        <a:spcBef>
          <a:spcPct val="0"/>
        </a:spcBef>
        <a:spcAft>
          <a:spcPct val="0"/>
        </a:spcAft>
        <a:defRPr sz="4400">
          <a:solidFill>
            <a:schemeClr val="tx1"/>
          </a:solidFill>
          <a:latin typeface="Calibri" charset="0"/>
          <a:ea typeface="ＭＳ Ｐゴシック" pitchFamily="34" charset="-128"/>
          <a:cs typeface="ＭＳ Ｐゴシック" charset="-128"/>
        </a:defRPr>
      </a:lvl5pPr>
      <a:lvl6pPr marL="400827" algn="ctr" defTabSz="456498"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6pPr>
      <a:lvl7pPr marL="801654" algn="ctr" defTabSz="456498"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7pPr>
      <a:lvl8pPr marL="1202482" algn="ctr" defTabSz="456498"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8pPr>
      <a:lvl9pPr marL="1603309" algn="ctr" defTabSz="456498"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1313" indent="-341313" algn="l" defTabSz="455613"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pitchFamily="34" charset="-128"/>
          <a:cs typeface="ＭＳ Ｐゴシック" charset="-128"/>
        </a:defRPr>
      </a:lvl1pPr>
      <a:lvl2pPr marL="741363" indent="-284163" algn="l" defTabSz="455613"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itchFamily="34" charset="-128"/>
          <a:cs typeface="ＭＳ Ｐゴシック"/>
        </a:defRPr>
      </a:lvl2pPr>
      <a:lvl3pPr marL="1141413" indent="-227013" algn="l" defTabSz="455613"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itchFamily="34" charset="-128"/>
          <a:cs typeface="ＭＳ Ｐゴシック"/>
        </a:defRPr>
      </a:lvl3pPr>
      <a:lvl4pPr marL="1598613" indent="-227013" algn="l" defTabSz="455613"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34" charset="-128"/>
          <a:cs typeface="ＭＳ Ｐゴシック"/>
        </a:defRPr>
      </a:lvl4pPr>
      <a:lvl5pPr marL="2055813" indent="-227013" algn="l" defTabSz="455613"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34" charset="-128"/>
          <a:cs typeface="ＭＳ Ｐゴシック"/>
        </a:defRPr>
      </a:lvl5pPr>
      <a:lvl6pPr marL="2514289" indent="-228571" algn="l" defTabSz="457144" rtl="0" eaLnBrk="1" latinLnBrk="0" hangingPunct="1">
        <a:spcBef>
          <a:spcPct val="20000"/>
        </a:spcBef>
        <a:buFont typeface="Arial"/>
        <a:buChar char="•"/>
        <a:defRPr sz="2000" kern="1200">
          <a:solidFill>
            <a:schemeClr val="tx1"/>
          </a:solidFill>
          <a:latin typeface="+mn-lt"/>
          <a:ea typeface="+mn-ea"/>
          <a:cs typeface="+mn-cs"/>
        </a:defRPr>
      </a:lvl6pPr>
      <a:lvl7pPr marL="2971433" indent="-228571" algn="l" defTabSz="457144" rtl="0" eaLnBrk="1" latinLnBrk="0" hangingPunct="1">
        <a:spcBef>
          <a:spcPct val="20000"/>
        </a:spcBef>
        <a:buFont typeface="Arial"/>
        <a:buChar char="•"/>
        <a:defRPr sz="2000" kern="1200">
          <a:solidFill>
            <a:schemeClr val="tx1"/>
          </a:solidFill>
          <a:latin typeface="+mn-lt"/>
          <a:ea typeface="+mn-ea"/>
          <a:cs typeface="+mn-cs"/>
        </a:defRPr>
      </a:lvl7pPr>
      <a:lvl8pPr marL="3428576" indent="-228571" algn="l" defTabSz="457144" rtl="0" eaLnBrk="1" latinLnBrk="0" hangingPunct="1">
        <a:spcBef>
          <a:spcPct val="20000"/>
        </a:spcBef>
        <a:buFont typeface="Arial"/>
        <a:buChar char="•"/>
        <a:defRPr sz="2000" kern="1200">
          <a:solidFill>
            <a:schemeClr val="tx1"/>
          </a:solidFill>
          <a:latin typeface="+mn-lt"/>
          <a:ea typeface="+mn-ea"/>
          <a:cs typeface="+mn-cs"/>
        </a:defRPr>
      </a:lvl8pPr>
      <a:lvl9pPr marL="3885719" indent="-228571" algn="l" defTabSz="457144"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144" rtl="0" eaLnBrk="1" latinLnBrk="0" hangingPunct="1">
        <a:defRPr sz="1800" kern="1200">
          <a:solidFill>
            <a:schemeClr val="tx1"/>
          </a:solidFill>
          <a:latin typeface="+mn-lt"/>
          <a:ea typeface="+mn-ea"/>
          <a:cs typeface="+mn-cs"/>
        </a:defRPr>
      </a:lvl1pPr>
      <a:lvl2pPr marL="457144" algn="l" defTabSz="457144" rtl="0" eaLnBrk="1" latinLnBrk="0" hangingPunct="1">
        <a:defRPr sz="1800" kern="1200">
          <a:solidFill>
            <a:schemeClr val="tx1"/>
          </a:solidFill>
          <a:latin typeface="+mn-lt"/>
          <a:ea typeface="+mn-ea"/>
          <a:cs typeface="+mn-cs"/>
        </a:defRPr>
      </a:lvl2pPr>
      <a:lvl3pPr marL="914287" algn="l" defTabSz="457144" rtl="0" eaLnBrk="1" latinLnBrk="0" hangingPunct="1">
        <a:defRPr sz="1800" kern="1200">
          <a:solidFill>
            <a:schemeClr val="tx1"/>
          </a:solidFill>
          <a:latin typeface="+mn-lt"/>
          <a:ea typeface="+mn-ea"/>
          <a:cs typeface="+mn-cs"/>
        </a:defRPr>
      </a:lvl3pPr>
      <a:lvl4pPr marL="1371431" algn="l" defTabSz="457144" rtl="0" eaLnBrk="1" latinLnBrk="0" hangingPunct="1">
        <a:defRPr sz="1800" kern="1200">
          <a:solidFill>
            <a:schemeClr val="tx1"/>
          </a:solidFill>
          <a:latin typeface="+mn-lt"/>
          <a:ea typeface="+mn-ea"/>
          <a:cs typeface="+mn-cs"/>
        </a:defRPr>
      </a:lvl4pPr>
      <a:lvl5pPr marL="1828574" algn="l" defTabSz="457144" rtl="0" eaLnBrk="1" latinLnBrk="0" hangingPunct="1">
        <a:defRPr sz="1800" kern="1200">
          <a:solidFill>
            <a:schemeClr val="tx1"/>
          </a:solidFill>
          <a:latin typeface="+mn-lt"/>
          <a:ea typeface="+mn-ea"/>
          <a:cs typeface="+mn-cs"/>
        </a:defRPr>
      </a:lvl5pPr>
      <a:lvl6pPr marL="2285717" algn="l" defTabSz="457144" rtl="0" eaLnBrk="1" latinLnBrk="0" hangingPunct="1">
        <a:defRPr sz="1800" kern="1200">
          <a:solidFill>
            <a:schemeClr val="tx1"/>
          </a:solidFill>
          <a:latin typeface="+mn-lt"/>
          <a:ea typeface="+mn-ea"/>
          <a:cs typeface="+mn-cs"/>
        </a:defRPr>
      </a:lvl6pPr>
      <a:lvl7pPr marL="2742861" algn="l" defTabSz="457144" rtl="0" eaLnBrk="1" latinLnBrk="0" hangingPunct="1">
        <a:defRPr sz="1800" kern="1200">
          <a:solidFill>
            <a:schemeClr val="tx1"/>
          </a:solidFill>
          <a:latin typeface="+mn-lt"/>
          <a:ea typeface="+mn-ea"/>
          <a:cs typeface="+mn-cs"/>
        </a:defRPr>
      </a:lvl7pPr>
      <a:lvl8pPr marL="3200004" algn="l" defTabSz="457144" rtl="0" eaLnBrk="1" latinLnBrk="0" hangingPunct="1">
        <a:defRPr sz="1800" kern="1200">
          <a:solidFill>
            <a:schemeClr val="tx1"/>
          </a:solidFill>
          <a:latin typeface="+mn-lt"/>
          <a:ea typeface="+mn-ea"/>
          <a:cs typeface="+mn-cs"/>
        </a:defRPr>
      </a:lvl8pPr>
      <a:lvl9pPr marL="3657148" algn="l" defTabSz="45714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529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0338" y="2636838"/>
            <a:ext cx="3527425" cy="23098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5299" name="Titr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bodyPr>
          <a:lstStyle/>
          <a:p>
            <a:pPr eaLnBrk="1" hangingPunct="1"/>
            <a:br>
              <a:rPr lang="fr-FR" altLang="fr-FR" dirty="0">
                <a:latin typeface="Arial" pitchFamily="34" charset="0"/>
                <a:cs typeface="Arial" pitchFamily="34" charset="0"/>
              </a:rPr>
            </a:br>
            <a:br>
              <a:rPr lang="fr-FR" altLang="fr-FR" dirty="0">
                <a:latin typeface="Arial" pitchFamily="34" charset="0"/>
                <a:cs typeface="Arial" pitchFamily="34" charset="0"/>
              </a:rPr>
            </a:br>
            <a:r>
              <a:rPr lang="fr-FR" altLang="fr-FR" dirty="0">
                <a:latin typeface="Arial" pitchFamily="34" charset="0"/>
                <a:cs typeface="Arial" pitchFamily="34" charset="0"/>
              </a:rPr>
              <a:t>Panorama de la PI </a:t>
            </a:r>
          </a:p>
        </p:txBody>
      </p:sp>
      <p:sp>
        <p:nvSpPr>
          <p:cNvPr id="55300" name="Espace réservé de la date 2"/>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D63C7F52-5799-4876-B83B-5F5375828109}" type="datetime1">
              <a:rPr lang="fr-FR" altLang="fr-FR" smtClean="0">
                <a:solidFill>
                  <a:srgbClr val="FFFFFF"/>
                </a:solidFill>
                <a:latin typeface="Calibri (Corps)"/>
              </a:rPr>
              <a:pPr eaLnBrk="1" hangingPunct="1"/>
              <a:t>03/12/2018</a:t>
            </a:fld>
            <a:endParaRPr lang="fr-FR" altLang="fr-FR" dirty="0">
              <a:solidFill>
                <a:srgbClr val="FFFFFF"/>
              </a:solidFill>
              <a:latin typeface="Calibri (Corps)"/>
            </a:endParaRPr>
          </a:p>
        </p:txBody>
      </p:sp>
      <p:sp>
        <p:nvSpPr>
          <p:cNvPr id="55301" name="Espace réservé du pied de page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5613" eaLnBrk="0" hangingPunct="0">
              <a:defRPr>
                <a:solidFill>
                  <a:schemeClr val="tx1"/>
                </a:solidFill>
                <a:latin typeface="Arial" pitchFamily="34" charset="0"/>
                <a:cs typeface="Arial" pitchFamily="34" charset="0"/>
              </a:defRPr>
            </a:lvl1pPr>
            <a:lvl2pPr marL="742950" indent="-285750" defTabSz="455613" eaLnBrk="0" hangingPunct="0">
              <a:defRPr>
                <a:solidFill>
                  <a:schemeClr val="tx1"/>
                </a:solidFill>
                <a:latin typeface="Arial" pitchFamily="34" charset="0"/>
                <a:cs typeface="Arial" pitchFamily="34" charset="0"/>
              </a:defRPr>
            </a:lvl2pPr>
            <a:lvl3pPr marL="1143000" indent="-228600" defTabSz="455613" eaLnBrk="0" hangingPunct="0">
              <a:defRPr>
                <a:solidFill>
                  <a:schemeClr val="tx1"/>
                </a:solidFill>
                <a:latin typeface="Arial" pitchFamily="34" charset="0"/>
                <a:cs typeface="Arial" pitchFamily="34" charset="0"/>
              </a:defRPr>
            </a:lvl3pPr>
            <a:lvl4pPr marL="1600200" indent="-228600" defTabSz="455613" eaLnBrk="0" hangingPunct="0">
              <a:defRPr>
                <a:solidFill>
                  <a:schemeClr val="tx1"/>
                </a:solidFill>
                <a:latin typeface="Arial" pitchFamily="34" charset="0"/>
                <a:cs typeface="Arial" pitchFamily="34" charset="0"/>
              </a:defRPr>
            </a:lvl4pPr>
            <a:lvl5pPr marL="2057400" indent="-228600" defTabSz="455613" eaLnBrk="0" hangingPunct="0">
              <a:defRPr>
                <a:solidFill>
                  <a:schemeClr val="tx1"/>
                </a:solidFill>
                <a:latin typeface="Arial" pitchFamily="34" charset="0"/>
                <a:cs typeface="Arial" pitchFamily="34" charset="0"/>
              </a:defRPr>
            </a:lvl5pPr>
            <a:lvl6pPr marL="2514600" indent="-228600" defTabSz="4556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56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56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5613"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fr-FR" altLang="fr-FR">
              <a:solidFill>
                <a:srgbClr val="FFFFFF"/>
              </a:solidFill>
            </a:endParaRPr>
          </a:p>
        </p:txBody>
      </p:sp>
      <p:sp>
        <p:nvSpPr>
          <p:cNvPr id="55302" name="Espace réservé du numéro de diapositive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CED63C6C-39AC-48F3-8F56-F318789D93F3}" type="slidenum">
              <a:rPr lang="fr-FR" altLang="fr-FR" smtClean="0">
                <a:solidFill>
                  <a:srgbClr val="FFFFFF"/>
                </a:solidFill>
              </a:rPr>
              <a:pPr eaLnBrk="1" hangingPunct="1"/>
              <a:t>1</a:t>
            </a:fld>
            <a:endParaRPr lang="fr-FR" altLang="fr-FR">
              <a:solidFill>
                <a:srgbClr val="FFFFFF"/>
              </a:solidFill>
            </a:endParaRPr>
          </a:p>
        </p:txBody>
      </p:sp>
    </p:spTree>
    <p:extLst>
      <p:ext uri="{BB962C8B-B14F-4D97-AF65-F5344CB8AC3E}">
        <p14:creationId xmlns:p14="http://schemas.microsoft.com/office/powerpoint/2010/main" val="3917520254"/>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r>
              <a:rPr lang="en-US" dirty="0" err="1">
                <a:solidFill>
                  <a:srgbClr val="FF0000"/>
                </a:solidFill>
              </a:rPr>
              <a:t>Pemetrexed</a:t>
            </a:r>
            <a:r>
              <a:rPr lang="en-US" dirty="0">
                <a:solidFill>
                  <a:srgbClr val="FF0000"/>
                </a:solidFill>
              </a:rPr>
              <a:t> – Doctrine </a:t>
            </a:r>
            <a:r>
              <a:rPr lang="en-US" dirty="0" err="1">
                <a:solidFill>
                  <a:srgbClr val="FF0000"/>
                </a:solidFill>
              </a:rPr>
              <a:t>européenne</a:t>
            </a:r>
            <a:r>
              <a:rPr lang="en-US" dirty="0">
                <a:solidFill>
                  <a:srgbClr val="FF0000"/>
                </a:solidFill>
              </a:rPr>
              <a:t> des </a:t>
            </a:r>
            <a:r>
              <a:rPr lang="en-US" dirty="0" err="1">
                <a:solidFill>
                  <a:srgbClr val="FF0000"/>
                </a:solidFill>
              </a:rPr>
              <a:t>équivalents</a:t>
            </a:r>
            <a:endParaRPr lang="en-US" dirty="0">
              <a:solidFill>
                <a:srgbClr val="FF0000"/>
              </a:solidFill>
            </a:endParaRPr>
          </a:p>
          <a:p>
            <a:endParaRPr lang="en-US" sz="1600" dirty="0"/>
          </a:p>
          <a:p>
            <a:pPr lvl="1"/>
            <a:r>
              <a:rPr lang="fr-FR" sz="1600" dirty="0"/>
              <a:t>Contrefaçons établies en France, Italie et Espagne par le juge britannique</a:t>
            </a:r>
          </a:p>
          <a:p>
            <a:pPr lvl="1"/>
            <a:endParaRPr lang="fr-FR" sz="1600" dirty="0"/>
          </a:p>
          <a:p>
            <a:pPr lvl="1"/>
            <a:r>
              <a:rPr lang="fr-FR" sz="1600" dirty="0"/>
              <a:t>En Allemagne (</a:t>
            </a:r>
            <a:r>
              <a:rPr lang="fr-FR" sz="1600" dirty="0" err="1"/>
              <a:t>Bundesgerichtshof</a:t>
            </a:r>
            <a:r>
              <a:rPr lang="fr-FR" sz="1600" dirty="0"/>
              <a:t> - X ZR 29/15 du 14 juin 2016), en Suisse (Tribunal fédéral 4A_208/2017 du 20 octobre 2017) et en Italie (Tribunal de Milan, affaire no 45209/2017 du 15 octobre 2018) - Contrefaçon selon la doctrine des équivalents.</a:t>
            </a:r>
          </a:p>
          <a:p>
            <a:pPr lvl="1"/>
            <a:endParaRPr lang="fr-FR" sz="1600" dirty="0"/>
          </a:p>
          <a:p>
            <a:pPr lvl="1"/>
            <a:r>
              <a:rPr lang="fr-FR" sz="1600" dirty="0"/>
              <a:t>Le brevet n’a pas été révoqué en opposition devant l’OEB</a:t>
            </a:r>
          </a:p>
          <a:p>
            <a:pPr lvl="1"/>
            <a:endParaRPr lang="fr-FR" sz="1600" dirty="0"/>
          </a:p>
          <a:p>
            <a:pPr lvl="1"/>
            <a:r>
              <a:rPr lang="fr-FR" sz="1600" dirty="0"/>
              <a:t>Le Tribunal fédéral des brevets Allemand (</a:t>
            </a:r>
            <a:r>
              <a:rPr lang="fr-FR" sz="1600" dirty="0" err="1"/>
              <a:t>Bundespatentgericht</a:t>
            </a:r>
            <a:r>
              <a:rPr lang="fr-FR" sz="1600" dirty="0"/>
              <a:t>) (3 Ni 23/16 et 3 Ni 19/17) – Brevet annulé pour défaut d'activité inventive</a:t>
            </a:r>
            <a:r>
              <a:rPr lang="fr-FR" dirty="0"/>
              <a:t>. </a:t>
            </a:r>
          </a:p>
        </p:txBody>
      </p:sp>
      <p:sp>
        <p:nvSpPr>
          <p:cNvPr id="3" name="Titre 2"/>
          <p:cNvSpPr>
            <a:spLocks noGrp="1"/>
          </p:cNvSpPr>
          <p:nvPr>
            <p:ph type="title"/>
          </p:nvPr>
        </p:nvSpPr>
        <p:spPr/>
        <p:txBody>
          <a:bodyPr/>
          <a:lstStyle/>
          <a:p>
            <a:r>
              <a:rPr lang="fr-FR" altLang="fr-FR" b="1" dirty="0">
                <a:solidFill>
                  <a:srgbClr val="FF0000"/>
                </a:solidFill>
                <a:latin typeface="Arial" pitchFamily="34" charset="0"/>
                <a:cs typeface="Arial" pitchFamily="34" charset="0"/>
              </a:rPr>
              <a:t>Equivalents</a:t>
            </a:r>
            <a:endParaRPr lang="fr-FR" dirty="0"/>
          </a:p>
        </p:txBody>
      </p:sp>
      <p:sp>
        <p:nvSpPr>
          <p:cNvPr id="4" name="Espace réservé de la date 3"/>
          <p:cNvSpPr>
            <a:spLocks noGrp="1"/>
          </p:cNvSpPr>
          <p:nvPr>
            <p:ph type="dt" sz="half" idx="10"/>
          </p:nvPr>
        </p:nvSpPr>
        <p:spPr/>
        <p:txBody>
          <a:bodyPr/>
          <a:lstStyle/>
          <a:p>
            <a:pPr>
              <a:defRPr/>
            </a:pPr>
            <a:fld id="{DDA6CD14-F31D-4E79-89E6-3A0BA8C6A9F0}" type="datetime1">
              <a:rPr lang="fr-FR" smtClean="0"/>
              <a:pPr>
                <a:defRPr/>
              </a:pPr>
              <a:t>03/12/2018</a:t>
            </a:fld>
            <a:endParaRPr lang="fr-FR"/>
          </a:p>
        </p:txBody>
      </p:sp>
      <p:sp>
        <p:nvSpPr>
          <p:cNvPr id="5" name="Espace réservé du pied de page 4"/>
          <p:cNvSpPr>
            <a:spLocks noGrp="1"/>
          </p:cNvSpPr>
          <p:nvPr>
            <p:ph type="ftr" sz="quarter" idx="11"/>
          </p:nvPr>
        </p:nvSpPr>
        <p:spPr/>
        <p:txBody>
          <a:bodyPr/>
          <a:lstStyle/>
          <a:p>
            <a:pPr>
              <a:defRPr/>
            </a:pPr>
            <a:endParaRPr lang="fr-FR"/>
          </a:p>
        </p:txBody>
      </p:sp>
      <p:sp>
        <p:nvSpPr>
          <p:cNvPr id="6" name="Espace réservé du numéro de diapositive 5"/>
          <p:cNvSpPr>
            <a:spLocks noGrp="1"/>
          </p:cNvSpPr>
          <p:nvPr>
            <p:ph type="sldNum" sz="quarter" idx="12"/>
          </p:nvPr>
        </p:nvSpPr>
        <p:spPr/>
        <p:txBody>
          <a:bodyPr/>
          <a:lstStyle/>
          <a:p>
            <a:pPr>
              <a:defRPr/>
            </a:pPr>
            <a:fld id="{3DA8BDE6-084D-47F3-A8C7-0EA1E630DD47}" type="slidenum">
              <a:rPr lang="fr-FR" smtClean="0"/>
              <a:pPr>
                <a:defRPr/>
              </a:pPr>
              <a:t>10</a:t>
            </a:fld>
            <a:endParaRPr lang="fr-FR"/>
          </a:p>
        </p:txBody>
      </p:sp>
    </p:spTree>
    <p:extLst>
      <p:ext uri="{BB962C8B-B14F-4D97-AF65-F5344CB8AC3E}">
        <p14:creationId xmlns:p14="http://schemas.microsoft.com/office/powerpoint/2010/main" val="3792090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Effect transition="in" filter="barn(inVertical)">
                                      <p:cBhvr>
                                        <p:cTn id="7" dur="500"/>
                                        <p:tgtEl>
                                          <p:spTgt spid="2">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6" end="6"/>
                                            </p:txEl>
                                          </p:spTgt>
                                        </p:tgtEl>
                                        <p:attrNameLst>
                                          <p:attrName>style.visibility</p:attrName>
                                        </p:attrNameLst>
                                      </p:cBhvr>
                                      <p:to>
                                        <p:strVal val="visible"/>
                                      </p:to>
                                    </p:set>
                                    <p:animEffect transition="in" filter="barn(inVertical)">
                                      <p:cBhvr>
                                        <p:cTn id="12" dur="500"/>
                                        <p:tgtEl>
                                          <p:spTgt spid="2">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8" end="8"/>
                                            </p:txEl>
                                          </p:spTgt>
                                        </p:tgtEl>
                                        <p:attrNameLst>
                                          <p:attrName>style.visibility</p:attrName>
                                        </p:attrNameLst>
                                      </p:cBhvr>
                                      <p:to>
                                        <p:strVal val="visible"/>
                                      </p:to>
                                    </p:set>
                                    <p:animEffect transition="in" filter="barn(inVertical)">
                                      <p:cBhvr>
                                        <p:cTn id="17"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r>
              <a:rPr lang="fr-FR" dirty="0">
                <a:solidFill>
                  <a:srgbClr val="FF0000"/>
                </a:solidFill>
              </a:rPr>
              <a:t>Cour de cassation -  HUTCHINSON c/ CF GOMMA BARRE THOMAS -  21 mars 2018</a:t>
            </a:r>
          </a:p>
          <a:p>
            <a:pPr lvl="1"/>
            <a:endParaRPr lang="fr-FR" dirty="0"/>
          </a:p>
          <a:p>
            <a:pPr lvl="1"/>
            <a:r>
              <a:rPr lang="fr-FR" sz="1600" dirty="0"/>
              <a:t>Contrefaçon établie</a:t>
            </a:r>
          </a:p>
          <a:p>
            <a:pPr lvl="1"/>
            <a:r>
              <a:rPr lang="fr-FR" sz="1600" dirty="0"/>
              <a:t>Expertise afin d’être en mesure de statuer sur les préjudices </a:t>
            </a:r>
          </a:p>
          <a:p>
            <a:pPr lvl="1"/>
            <a:r>
              <a:rPr lang="fr-FR" sz="1600" dirty="0"/>
              <a:t>Pas fondées à se prévaloir d’une masse excédant le périmètre ayant donné lieu à une déclaration judiciaire de contrefaçon</a:t>
            </a:r>
          </a:p>
          <a:p>
            <a:pPr lvl="1"/>
            <a:r>
              <a:rPr lang="fr-FR" sz="1600" dirty="0"/>
              <a:t>Titulaire ne fournit </a:t>
            </a:r>
            <a:r>
              <a:rPr lang="fr-FR" sz="1600" b="1" dirty="0"/>
              <a:t>aucun élément </a:t>
            </a:r>
            <a:r>
              <a:rPr lang="fr-FR" sz="1600" dirty="0"/>
              <a:t>sur les gains que lui aurait rapportés la licence de son brevet, ni aucun élément d’appréciation permettant de lui allouer, autrement que de manière hypothétique et arbitraire, une </a:t>
            </a:r>
            <a:r>
              <a:rPr lang="fr-FR" sz="1600" b="1" dirty="0"/>
              <a:t>somme forfaitaire </a:t>
            </a:r>
            <a:r>
              <a:rPr lang="fr-FR" sz="1600" dirty="0"/>
              <a:t>« supérieure au montant des redevances ou droit qui auraient été dus si le contrefacteur avait demandé l’autorisation d’utiliser le droit auquel il a porté atteinte ». </a:t>
            </a:r>
          </a:p>
          <a:p>
            <a:pPr lvl="1"/>
            <a:r>
              <a:rPr lang="fr-FR" sz="1600" dirty="0"/>
              <a:t>L’existence même de ce préjudice n’était pas établie.</a:t>
            </a:r>
          </a:p>
          <a:p>
            <a:pPr lvl="1"/>
            <a:r>
              <a:rPr lang="fr-FR" sz="1600" dirty="0"/>
              <a:t>L’expert a évalué le gain manqué sur la base du CA réalisé par les contrefacteurs (et non du licencié)</a:t>
            </a:r>
          </a:p>
          <a:p>
            <a:pPr lvl="1"/>
            <a:r>
              <a:rPr lang="fr-FR" sz="1600" dirty="0"/>
              <a:t>Pouvoir souverain d’appréciation de la Cour d’appel </a:t>
            </a:r>
          </a:p>
        </p:txBody>
      </p:sp>
      <p:sp>
        <p:nvSpPr>
          <p:cNvPr id="3" name="Titre 2"/>
          <p:cNvSpPr>
            <a:spLocks noGrp="1"/>
          </p:cNvSpPr>
          <p:nvPr>
            <p:ph type="title"/>
          </p:nvPr>
        </p:nvSpPr>
        <p:spPr/>
        <p:txBody>
          <a:bodyPr/>
          <a:lstStyle/>
          <a:p>
            <a:r>
              <a:rPr lang="fr-FR" altLang="fr-FR" b="1" dirty="0">
                <a:solidFill>
                  <a:srgbClr val="FF0000"/>
                </a:solidFill>
                <a:latin typeface="Arial" pitchFamily="34" charset="0"/>
                <a:cs typeface="Arial" pitchFamily="34" charset="0"/>
              </a:rPr>
              <a:t>Contrefaçon - Préjudice</a:t>
            </a:r>
            <a:endParaRPr lang="fr-FR" dirty="0"/>
          </a:p>
        </p:txBody>
      </p:sp>
      <p:sp>
        <p:nvSpPr>
          <p:cNvPr id="4" name="Espace réservé de la date 3"/>
          <p:cNvSpPr>
            <a:spLocks noGrp="1"/>
          </p:cNvSpPr>
          <p:nvPr>
            <p:ph type="dt" sz="half" idx="10"/>
          </p:nvPr>
        </p:nvSpPr>
        <p:spPr/>
        <p:txBody>
          <a:bodyPr/>
          <a:lstStyle/>
          <a:p>
            <a:pPr>
              <a:defRPr/>
            </a:pPr>
            <a:fld id="{DDA6CD14-F31D-4E79-89E6-3A0BA8C6A9F0}" type="datetime1">
              <a:rPr lang="fr-FR" smtClean="0"/>
              <a:pPr>
                <a:defRPr/>
              </a:pPr>
              <a:t>03/12/2018</a:t>
            </a:fld>
            <a:endParaRPr lang="fr-FR"/>
          </a:p>
        </p:txBody>
      </p:sp>
      <p:sp>
        <p:nvSpPr>
          <p:cNvPr id="5" name="Espace réservé du pied de page 4"/>
          <p:cNvSpPr>
            <a:spLocks noGrp="1"/>
          </p:cNvSpPr>
          <p:nvPr>
            <p:ph type="ftr" sz="quarter" idx="11"/>
          </p:nvPr>
        </p:nvSpPr>
        <p:spPr/>
        <p:txBody>
          <a:bodyPr/>
          <a:lstStyle/>
          <a:p>
            <a:pPr>
              <a:defRPr/>
            </a:pPr>
            <a:endParaRPr lang="fr-FR"/>
          </a:p>
        </p:txBody>
      </p:sp>
      <p:sp>
        <p:nvSpPr>
          <p:cNvPr id="6" name="Espace réservé du numéro de diapositive 5"/>
          <p:cNvSpPr>
            <a:spLocks noGrp="1"/>
          </p:cNvSpPr>
          <p:nvPr>
            <p:ph type="sldNum" sz="quarter" idx="12"/>
          </p:nvPr>
        </p:nvSpPr>
        <p:spPr/>
        <p:txBody>
          <a:bodyPr/>
          <a:lstStyle/>
          <a:p>
            <a:pPr>
              <a:defRPr/>
            </a:pPr>
            <a:fld id="{3DA8BDE6-084D-47F3-A8C7-0EA1E630DD47}" type="slidenum">
              <a:rPr lang="fr-FR" smtClean="0"/>
              <a:pPr>
                <a:defRPr/>
              </a:pPr>
              <a:t>11</a:t>
            </a:fld>
            <a:endParaRPr lang="fr-FR"/>
          </a:p>
        </p:txBody>
      </p:sp>
    </p:spTree>
    <p:extLst>
      <p:ext uri="{BB962C8B-B14F-4D97-AF65-F5344CB8AC3E}">
        <p14:creationId xmlns:p14="http://schemas.microsoft.com/office/powerpoint/2010/main" val="1469195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barn(inVertical)">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barn(inVertical)">
                                      <p:cBhvr>
                                        <p:cTn id="12" dur="5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barn(inVertical)">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barn(inVertical)">
                                      <p:cBhvr>
                                        <p:cTn id="22" dur="500"/>
                                        <p:tgtEl>
                                          <p:spTgt spid="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barn(inVertical)">
                                      <p:cBhvr>
                                        <p:cTn id="27" dur="500"/>
                                        <p:tgtEl>
                                          <p:spTgt spid="2">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
                                            <p:txEl>
                                              <p:pRg st="7" end="7"/>
                                            </p:txEl>
                                          </p:spTgt>
                                        </p:tgtEl>
                                        <p:attrNameLst>
                                          <p:attrName>style.visibility</p:attrName>
                                        </p:attrNameLst>
                                      </p:cBhvr>
                                      <p:to>
                                        <p:strVal val="visible"/>
                                      </p:to>
                                    </p:set>
                                    <p:animEffect transition="in" filter="barn(inVertical)">
                                      <p:cBhvr>
                                        <p:cTn id="32" dur="500"/>
                                        <p:tgtEl>
                                          <p:spTgt spid="2">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2">
                                            <p:txEl>
                                              <p:pRg st="8" end="8"/>
                                            </p:txEl>
                                          </p:spTgt>
                                        </p:tgtEl>
                                        <p:attrNameLst>
                                          <p:attrName>style.visibility</p:attrName>
                                        </p:attrNameLst>
                                      </p:cBhvr>
                                      <p:to>
                                        <p:strVal val="visible"/>
                                      </p:to>
                                    </p:set>
                                    <p:animEffect transition="in" filter="barn(inVertical)">
                                      <p:cBhvr>
                                        <p:cTn id="37"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Espace réservé du contenu 1"/>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normAutofit lnSpcReduction="10000"/>
          </a:bodyPr>
          <a:lstStyle/>
          <a:p>
            <a:r>
              <a:rPr lang="de-DE" altLang="fr-FR" sz="2400" dirty="0" err="1">
                <a:solidFill>
                  <a:srgbClr val="FF0000"/>
                </a:solidFill>
                <a:latin typeface="Arial" pitchFamily="34" charset="0"/>
                <a:cs typeface="Arial" pitchFamily="34" charset="0"/>
              </a:rPr>
              <a:t>Dispositifs</a:t>
            </a:r>
            <a:r>
              <a:rPr lang="de-DE" altLang="fr-FR" sz="2400" dirty="0">
                <a:solidFill>
                  <a:srgbClr val="FF0000"/>
                </a:solidFill>
                <a:latin typeface="Arial" pitchFamily="34" charset="0"/>
                <a:cs typeface="Arial" pitchFamily="34" charset="0"/>
              </a:rPr>
              <a:t> </a:t>
            </a:r>
            <a:r>
              <a:rPr lang="de-DE" altLang="fr-FR" sz="2400" dirty="0" err="1">
                <a:solidFill>
                  <a:srgbClr val="FF0000"/>
                </a:solidFill>
                <a:latin typeface="Arial" pitchFamily="34" charset="0"/>
                <a:cs typeface="Arial" pitchFamily="34" charset="0"/>
              </a:rPr>
              <a:t>médicaux</a:t>
            </a:r>
            <a:r>
              <a:rPr lang="de-DE" altLang="fr-FR" sz="2400" dirty="0">
                <a:solidFill>
                  <a:srgbClr val="FF0000"/>
                </a:solidFill>
                <a:latin typeface="Arial" pitchFamily="34" charset="0"/>
                <a:cs typeface="Arial" pitchFamily="34" charset="0"/>
              </a:rPr>
              <a:t> - CJUE - C-527/17 - 25 </a:t>
            </a:r>
            <a:r>
              <a:rPr lang="de-DE" altLang="fr-FR" sz="2400" dirty="0" err="1">
                <a:solidFill>
                  <a:srgbClr val="FF0000"/>
                </a:solidFill>
                <a:latin typeface="Arial" pitchFamily="34" charset="0"/>
                <a:cs typeface="Arial" pitchFamily="34" charset="0"/>
              </a:rPr>
              <a:t>octobre</a:t>
            </a:r>
            <a:r>
              <a:rPr lang="de-DE" altLang="fr-FR" sz="2400" dirty="0">
                <a:solidFill>
                  <a:srgbClr val="FF0000"/>
                </a:solidFill>
                <a:latin typeface="Arial" pitchFamily="34" charset="0"/>
                <a:cs typeface="Arial" pitchFamily="34" charset="0"/>
              </a:rPr>
              <a:t> 2018</a:t>
            </a:r>
          </a:p>
          <a:p>
            <a:pPr lvl="1"/>
            <a:endParaRPr lang="fr-FR" sz="1600" dirty="0"/>
          </a:p>
          <a:p>
            <a:pPr lvl="1"/>
            <a:r>
              <a:rPr lang="fr-FR" altLang="fr-FR" sz="1600" dirty="0" err="1">
                <a:latin typeface="Arial" pitchFamily="34" charset="0"/>
                <a:cs typeface="Arial" pitchFamily="34" charset="0"/>
              </a:rPr>
              <a:t>Bundesgerichtshof</a:t>
            </a:r>
            <a:r>
              <a:rPr lang="fr-FR" altLang="fr-FR" sz="1600" dirty="0">
                <a:latin typeface="Arial" pitchFamily="34" charset="0"/>
                <a:cs typeface="Arial" pitchFamily="34" charset="0"/>
              </a:rPr>
              <a:t> a posé une question sur la possibilité de délivrer un CCP sur un dispositif médical combiné à un médicament autorisé par la Directive 93/42/CEE</a:t>
            </a:r>
          </a:p>
          <a:p>
            <a:pPr lvl="1"/>
            <a:endParaRPr lang="fr-FR" altLang="fr-FR" sz="1600" dirty="0">
              <a:latin typeface="Arial" pitchFamily="34" charset="0"/>
              <a:cs typeface="Arial" pitchFamily="34" charset="0"/>
            </a:endParaRPr>
          </a:p>
          <a:p>
            <a:pPr lvl="1"/>
            <a:r>
              <a:rPr lang="fr-FR" altLang="fr-FR" sz="1600" dirty="0">
                <a:latin typeface="Arial" pitchFamily="34" charset="0"/>
                <a:cs typeface="Arial" pitchFamily="34" charset="0"/>
              </a:rPr>
              <a:t>Règlement EU 469/2009 </a:t>
            </a:r>
          </a:p>
          <a:p>
            <a:pPr lvl="2"/>
            <a:r>
              <a:rPr lang="fr-FR" altLang="fr-FR" sz="1600" dirty="0">
                <a:latin typeface="Arial" pitchFamily="34" charset="0"/>
                <a:cs typeface="Arial" pitchFamily="34" charset="0"/>
              </a:rPr>
              <a:t> le produit, en tant que médicament, a obtenu une autorisation de mise sur le marché en cours de validité </a:t>
            </a:r>
            <a:r>
              <a:rPr lang="fr-FR" altLang="fr-FR" sz="1600" b="1" dirty="0">
                <a:latin typeface="Arial" pitchFamily="34" charset="0"/>
                <a:cs typeface="Arial" pitchFamily="34" charset="0"/>
              </a:rPr>
              <a:t>conformé­ment</a:t>
            </a:r>
            <a:r>
              <a:rPr lang="fr-FR" altLang="fr-FR" sz="1600" dirty="0">
                <a:latin typeface="Arial" pitchFamily="34" charset="0"/>
                <a:cs typeface="Arial" pitchFamily="34" charset="0"/>
              </a:rPr>
              <a:t> à la Directive 2001/83/CE ou à la Directive 2001/82/CE</a:t>
            </a:r>
          </a:p>
          <a:p>
            <a:pPr lvl="1"/>
            <a:endParaRPr lang="fr-FR" altLang="fr-FR" sz="1600" dirty="0">
              <a:latin typeface="Arial" pitchFamily="34" charset="0"/>
              <a:cs typeface="Arial" pitchFamily="34" charset="0"/>
            </a:endParaRPr>
          </a:p>
          <a:p>
            <a:pPr lvl="1"/>
            <a:r>
              <a:rPr lang="fr-FR" altLang="fr-FR" sz="1600" dirty="0">
                <a:latin typeface="Arial" pitchFamily="34" charset="0"/>
                <a:cs typeface="Arial" pitchFamily="34" charset="0"/>
              </a:rPr>
              <a:t>Le reg. 469/2009 doit-il être interprété comme assimilant une autorisation :</a:t>
            </a:r>
          </a:p>
          <a:p>
            <a:pPr lvl="2"/>
            <a:r>
              <a:rPr lang="fr-FR" altLang="fr-FR" sz="1600" dirty="0">
                <a:latin typeface="Arial" pitchFamily="34" charset="0"/>
                <a:cs typeface="Arial" pitchFamily="34" charset="0"/>
              </a:rPr>
              <a:t>pour un dispositif médical combiné à un médicament </a:t>
            </a:r>
          </a:p>
          <a:p>
            <a:pPr lvl="2"/>
            <a:r>
              <a:rPr lang="fr-FR" altLang="fr-FR" sz="1600" dirty="0">
                <a:latin typeface="Arial" pitchFamily="34" charset="0"/>
                <a:cs typeface="Arial" pitchFamily="34" charset="0"/>
              </a:rPr>
              <a:t>autorisé selon la Directive 93/42/CEE</a:t>
            </a:r>
          </a:p>
          <a:p>
            <a:pPr lvl="2"/>
            <a:r>
              <a:rPr lang="fr-FR" altLang="fr-FR" sz="1600" dirty="0">
                <a:latin typeface="Arial" pitchFamily="34" charset="0"/>
                <a:cs typeface="Arial" pitchFamily="34" charset="0"/>
              </a:rPr>
              <a:t>lorsque la qualité, la sécurité et l’utilité du composant médicamenteux ont été vérifiées dans le cadre de la procédure d’autorisation […] de la Directive 93/42/CE par une autorité de contrôle des médicaments conformément à la Directive 2001/83/CE</a:t>
            </a:r>
          </a:p>
          <a:p>
            <a:pPr lvl="2"/>
            <a:r>
              <a:rPr lang="fr-FR" altLang="fr-FR" sz="1600" dirty="0">
                <a:latin typeface="Arial" pitchFamily="34" charset="0"/>
                <a:cs typeface="Arial" pitchFamily="34" charset="0"/>
              </a:rPr>
              <a:t>à une autorisation selon la Directive 2001/83/CE?</a:t>
            </a:r>
          </a:p>
          <a:p>
            <a:pPr lvl="1"/>
            <a:endParaRPr lang="fr-FR" altLang="fr-FR" sz="1300" dirty="0">
              <a:latin typeface="Arial" pitchFamily="34" charset="0"/>
              <a:cs typeface="Arial" pitchFamily="34" charset="0"/>
            </a:endParaRPr>
          </a:p>
        </p:txBody>
      </p:sp>
      <p:sp>
        <p:nvSpPr>
          <p:cNvPr id="56324" name="Titre 2"/>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fr-FR" altLang="fr-FR" b="1" dirty="0">
                <a:solidFill>
                  <a:srgbClr val="FF0000"/>
                </a:solidFill>
                <a:latin typeface="Arial" pitchFamily="34" charset="0"/>
                <a:cs typeface="Arial" pitchFamily="34" charset="0"/>
              </a:rPr>
              <a:t>CCP</a:t>
            </a:r>
            <a:endParaRPr lang="fr-FR" altLang="fr-FR" dirty="0">
              <a:latin typeface="Arial" pitchFamily="34" charset="0"/>
              <a:cs typeface="Arial" pitchFamily="34" charset="0"/>
            </a:endParaRPr>
          </a:p>
        </p:txBody>
      </p:sp>
      <p:sp>
        <p:nvSpPr>
          <p:cNvPr id="56322" name="Espace réservé du numéro de diapositive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bg1"/>
                </a:solidFill>
                <a:latin typeface="Arial" pitchFamily="34" charset="0"/>
                <a:cs typeface="Arial" pitchFamily="34" charset="0"/>
              </a:defRPr>
            </a:lvl1pPr>
            <a:lvl2pPr marL="742950" indent="-285750" eaLnBrk="0" hangingPunct="0">
              <a:defRPr>
                <a:solidFill>
                  <a:schemeClr val="bg1"/>
                </a:solidFill>
                <a:latin typeface="Arial" pitchFamily="34" charset="0"/>
                <a:cs typeface="Arial" pitchFamily="34" charset="0"/>
              </a:defRPr>
            </a:lvl2pPr>
            <a:lvl3pPr marL="1143000" indent="-228600" eaLnBrk="0" hangingPunct="0">
              <a:defRPr>
                <a:solidFill>
                  <a:schemeClr val="bg1"/>
                </a:solidFill>
                <a:latin typeface="Arial" pitchFamily="34" charset="0"/>
                <a:cs typeface="Arial" pitchFamily="34" charset="0"/>
              </a:defRPr>
            </a:lvl3pPr>
            <a:lvl4pPr marL="1600200" indent="-228600" eaLnBrk="0" hangingPunct="0">
              <a:defRPr>
                <a:solidFill>
                  <a:schemeClr val="bg1"/>
                </a:solidFill>
                <a:latin typeface="Arial" pitchFamily="34" charset="0"/>
                <a:cs typeface="Arial" pitchFamily="34" charset="0"/>
              </a:defRPr>
            </a:lvl4pPr>
            <a:lvl5pPr marL="2057400" indent="-228600" eaLnBrk="0" hangingPunct="0">
              <a:defRPr>
                <a:solidFill>
                  <a:schemeClr val="bg1"/>
                </a:solidFill>
                <a:latin typeface="Arial" pitchFamily="34" charset="0"/>
                <a:cs typeface="Arial" pitchFamily="34" charset="0"/>
              </a:defRPr>
            </a:lvl5pPr>
            <a:lvl6pPr marL="2514600" indent="-228600" defTabSz="449263" eaLnBrk="0" fontAlgn="base" hangingPunct="0">
              <a:spcBef>
                <a:spcPct val="0"/>
              </a:spcBef>
              <a:spcAft>
                <a:spcPct val="0"/>
              </a:spcAft>
              <a:buClr>
                <a:srgbClr val="000000"/>
              </a:buClr>
              <a:buSzPct val="100000"/>
              <a:buFont typeface="Arial" pitchFamily="34" charset="0"/>
              <a:defRPr>
                <a:solidFill>
                  <a:schemeClr val="bg1"/>
                </a:solidFill>
                <a:latin typeface="Arial" pitchFamily="34" charset="0"/>
                <a:cs typeface="Arial" pitchFamily="34" charset="0"/>
              </a:defRPr>
            </a:lvl6pPr>
            <a:lvl7pPr marL="2971800" indent="-228600" defTabSz="449263" eaLnBrk="0" fontAlgn="base" hangingPunct="0">
              <a:spcBef>
                <a:spcPct val="0"/>
              </a:spcBef>
              <a:spcAft>
                <a:spcPct val="0"/>
              </a:spcAft>
              <a:buClr>
                <a:srgbClr val="000000"/>
              </a:buClr>
              <a:buSzPct val="100000"/>
              <a:buFont typeface="Arial" pitchFamily="34" charset="0"/>
              <a:defRPr>
                <a:solidFill>
                  <a:schemeClr val="bg1"/>
                </a:solidFill>
                <a:latin typeface="Arial" pitchFamily="34" charset="0"/>
                <a:cs typeface="Arial" pitchFamily="34" charset="0"/>
              </a:defRPr>
            </a:lvl7pPr>
            <a:lvl8pPr marL="3429000" indent="-228600" defTabSz="449263" eaLnBrk="0" fontAlgn="base" hangingPunct="0">
              <a:spcBef>
                <a:spcPct val="0"/>
              </a:spcBef>
              <a:spcAft>
                <a:spcPct val="0"/>
              </a:spcAft>
              <a:buClr>
                <a:srgbClr val="000000"/>
              </a:buClr>
              <a:buSzPct val="100000"/>
              <a:buFont typeface="Arial" pitchFamily="34" charset="0"/>
              <a:defRPr>
                <a:solidFill>
                  <a:schemeClr val="bg1"/>
                </a:solidFill>
                <a:latin typeface="Arial" pitchFamily="34" charset="0"/>
                <a:cs typeface="Arial" pitchFamily="34" charset="0"/>
              </a:defRPr>
            </a:lvl8pPr>
            <a:lvl9pPr marL="3886200" indent="-228600" defTabSz="449263" eaLnBrk="0" fontAlgn="base" hangingPunct="0">
              <a:spcBef>
                <a:spcPct val="0"/>
              </a:spcBef>
              <a:spcAft>
                <a:spcPct val="0"/>
              </a:spcAft>
              <a:buClr>
                <a:srgbClr val="000000"/>
              </a:buClr>
              <a:buSzPct val="100000"/>
              <a:buFont typeface="Arial" pitchFamily="34" charset="0"/>
              <a:defRPr>
                <a:solidFill>
                  <a:schemeClr val="bg1"/>
                </a:solidFill>
                <a:latin typeface="Arial" pitchFamily="34" charset="0"/>
                <a:cs typeface="Arial" pitchFamily="34" charset="0"/>
              </a:defRPr>
            </a:lvl9pPr>
          </a:lstStyle>
          <a:p>
            <a:pPr eaLnBrk="1" hangingPunct="1">
              <a:buFont typeface="Arial" pitchFamily="34" charset="0"/>
              <a:buNone/>
            </a:pPr>
            <a:fld id="{32E3F4D4-4083-47A0-AC02-5F6BF4B331E7}" type="slidenum">
              <a:rPr lang="fr-FR" altLang="fr-FR" smtClean="0">
                <a:solidFill>
                  <a:srgbClr val="FFFFFF"/>
                </a:solidFill>
              </a:rPr>
              <a:pPr eaLnBrk="1" hangingPunct="1">
                <a:buFont typeface="Arial" pitchFamily="34" charset="0"/>
                <a:buNone/>
              </a:pPr>
              <a:t>12</a:t>
            </a:fld>
            <a:endParaRPr lang="fr-FR" altLang="fr-FR">
              <a:solidFill>
                <a:srgbClr val="FFFFFF"/>
              </a:solidFill>
            </a:endParaRPr>
          </a:p>
        </p:txBody>
      </p:sp>
      <p:sp>
        <p:nvSpPr>
          <p:cNvPr id="5" name="Espace réservé de la date 2"/>
          <p:cNvSpPr>
            <a:spLocks noGrp="1"/>
          </p:cNvSpPr>
          <p:nvPr>
            <p:ph type="dt" sz="half" idx="10"/>
          </p:nvPr>
        </p:nvSpPr>
        <p:spPr bwMode="auto">
          <a:xfrm>
            <a:off x="971550" y="6597650"/>
            <a:ext cx="1439863" cy="2841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D63C7F52-5799-4876-B83B-5F5375828109}" type="datetime1">
              <a:rPr lang="fr-FR" altLang="fr-FR" smtClean="0">
                <a:solidFill>
                  <a:srgbClr val="FFFFFF"/>
                </a:solidFill>
                <a:latin typeface="Calibri (Corps)"/>
              </a:rPr>
              <a:pPr eaLnBrk="1" hangingPunct="1"/>
              <a:t>03/12/2018</a:t>
            </a:fld>
            <a:endParaRPr lang="fr-FR" altLang="fr-FR" dirty="0">
              <a:solidFill>
                <a:srgbClr val="FFFFFF"/>
              </a:solidFill>
              <a:latin typeface="Calibri (Corps)"/>
            </a:endParaRPr>
          </a:p>
        </p:txBody>
      </p:sp>
    </p:spTree>
    <p:extLst>
      <p:ext uri="{BB962C8B-B14F-4D97-AF65-F5344CB8AC3E}">
        <p14:creationId xmlns:p14="http://schemas.microsoft.com/office/powerpoint/2010/main" val="3949418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632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632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632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632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632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6323">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6323">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632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Espace réservé du contenu 1"/>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normAutofit fontScale="85000" lnSpcReduction="20000"/>
          </a:bodyPr>
          <a:lstStyle/>
          <a:p>
            <a:r>
              <a:rPr lang="de-DE" altLang="fr-FR" sz="2400" dirty="0" err="1">
                <a:solidFill>
                  <a:srgbClr val="FF0000"/>
                </a:solidFill>
                <a:latin typeface="Arial" pitchFamily="34" charset="0"/>
                <a:cs typeface="Arial" pitchFamily="34" charset="0"/>
              </a:rPr>
              <a:t>Dispositifs</a:t>
            </a:r>
            <a:r>
              <a:rPr lang="de-DE" altLang="fr-FR" sz="2400" dirty="0">
                <a:solidFill>
                  <a:srgbClr val="FF0000"/>
                </a:solidFill>
                <a:latin typeface="Arial" pitchFamily="34" charset="0"/>
                <a:cs typeface="Arial" pitchFamily="34" charset="0"/>
              </a:rPr>
              <a:t> </a:t>
            </a:r>
            <a:r>
              <a:rPr lang="de-DE" altLang="fr-FR" sz="2400" dirty="0" err="1">
                <a:solidFill>
                  <a:srgbClr val="FF0000"/>
                </a:solidFill>
                <a:latin typeface="Arial" pitchFamily="34" charset="0"/>
                <a:cs typeface="Arial" pitchFamily="34" charset="0"/>
              </a:rPr>
              <a:t>médicaux</a:t>
            </a:r>
            <a:r>
              <a:rPr lang="de-DE" altLang="fr-FR" sz="2400" dirty="0">
                <a:solidFill>
                  <a:srgbClr val="FF0000"/>
                </a:solidFill>
                <a:latin typeface="Arial" pitchFamily="34" charset="0"/>
                <a:cs typeface="Arial" pitchFamily="34" charset="0"/>
              </a:rPr>
              <a:t> - CJUE - C-527/17 - 25 </a:t>
            </a:r>
            <a:r>
              <a:rPr lang="de-DE" altLang="fr-FR" sz="2400" dirty="0" err="1">
                <a:solidFill>
                  <a:srgbClr val="FF0000"/>
                </a:solidFill>
                <a:latin typeface="Arial" pitchFamily="34" charset="0"/>
                <a:cs typeface="Arial" pitchFamily="34" charset="0"/>
              </a:rPr>
              <a:t>octobre</a:t>
            </a:r>
            <a:r>
              <a:rPr lang="de-DE" altLang="fr-FR" sz="2400" dirty="0">
                <a:solidFill>
                  <a:srgbClr val="FF0000"/>
                </a:solidFill>
                <a:latin typeface="Arial" pitchFamily="34" charset="0"/>
                <a:cs typeface="Arial" pitchFamily="34" charset="0"/>
              </a:rPr>
              <a:t> 2018</a:t>
            </a:r>
            <a:endParaRPr lang="fr-FR" altLang="fr-FR" sz="1500" dirty="0">
              <a:latin typeface="Arial" pitchFamily="34" charset="0"/>
              <a:cs typeface="Arial" pitchFamily="34" charset="0"/>
            </a:endParaRPr>
          </a:p>
          <a:p>
            <a:pPr lvl="1"/>
            <a:r>
              <a:rPr lang="fr-FR" altLang="fr-FR" dirty="0">
                <a:latin typeface="Arial" pitchFamily="34" charset="0"/>
                <a:cs typeface="Arial" pitchFamily="34" charset="0"/>
              </a:rPr>
              <a:t>Directive 2001/83 :</a:t>
            </a:r>
          </a:p>
          <a:p>
            <a:pPr lvl="2"/>
            <a:r>
              <a:rPr lang="fr-FR" altLang="fr-FR" sz="1800" dirty="0">
                <a:latin typeface="Arial" pitchFamily="34" charset="0"/>
                <a:cs typeface="Arial" pitchFamily="34" charset="0"/>
              </a:rPr>
              <a:t>« 1. La présente directive s’applique aux </a:t>
            </a:r>
            <a:r>
              <a:rPr lang="fr-FR" altLang="fr-FR" sz="1800" b="1" dirty="0">
                <a:latin typeface="Arial" pitchFamily="34" charset="0"/>
                <a:cs typeface="Arial" pitchFamily="34" charset="0"/>
              </a:rPr>
              <a:t>médicaments à usage humain </a:t>
            </a:r>
            <a:r>
              <a:rPr lang="fr-FR" altLang="fr-FR" sz="1800" dirty="0">
                <a:latin typeface="Arial" pitchFamily="34" charset="0"/>
                <a:cs typeface="Arial" pitchFamily="34" charset="0"/>
              </a:rPr>
              <a:t>destinés à être mis sur le marché dans les États membres et préparés industriellement ou fabriqués selon une méthode dans laquelle intervient un processus industriel.</a:t>
            </a:r>
          </a:p>
          <a:p>
            <a:pPr lvl="2"/>
            <a:endParaRPr lang="fr-FR" altLang="fr-FR" sz="1800" dirty="0">
              <a:latin typeface="Arial" pitchFamily="34" charset="0"/>
              <a:cs typeface="Arial" pitchFamily="34" charset="0"/>
            </a:endParaRPr>
          </a:p>
          <a:p>
            <a:pPr lvl="2"/>
            <a:r>
              <a:rPr lang="fr-FR" altLang="fr-FR" sz="1800" dirty="0">
                <a:latin typeface="Arial" pitchFamily="34" charset="0"/>
                <a:cs typeface="Arial" pitchFamily="34" charset="0"/>
              </a:rPr>
              <a:t>2. En cas de doute, lorsqu’un produit, eu égard à l’ensemble de ses caractéristiques, est susceptible de répondre à la fois à la définition d’un “médicament” et à la définition d’un produit régi par une autre législation communautaire, les </a:t>
            </a:r>
            <a:r>
              <a:rPr lang="fr-FR" altLang="fr-FR" sz="1800" b="1" dirty="0">
                <a:latin typeface="Arial" pitchFamily="34" charset="0"/>
                <a:cs typeface="Arial" pitchFamily="34" charset="0"/>
              </a:rPr>
              <a:t>dispositions de la présente directive s’appliquent</a:t>
            </a:r>
            <a:r>
              <a:rPr lang="fr-FR" altLang="fr-FR" sz="1800" dirty="0">
                <a:latin typeface="Arial" pitchFamily="34" charset="0"/>
                <a:cs typeface="Arial" pitchFamily="34" charset="0"/>
              </a:rPr>
              <a:t>. »</a:t>
            </a:r>
          </a:p>
          <a:p>
            <a:pPr lvl="2"/>
            <a:endParaRPr lang="fr-FR" altLang="fr-FR" sz="1800" dirty="0">
              <a:latin typeface="Arial" pitchFamily="34" charset="0"/>
              <a:cs typeface="Arial" pitchFamily="34" charset="0"/>
            </a:endParaRPr>
          </a:p>
          <a:p>
            <a:pPr lvl="1"/>
            <a:r>
              <a:rPr lang="fr-FR" dirty="0"/>
              <a:t>Directive 93/42/CEE:</a:t>
            </a:r>
          </a:p>
          <a:p>
            <a:pPr lvl="2"/>
            <a:r>
              <a:rPr lang="fr-FR" sz="1800" dirty="0"/>
              <a:t> 1. La présente directive s’applique aux </a:t>
            </a:r>
            <a:r>
              <a:rPr lang="fr-FR" sz="1800" b="1" dirty="0"/>
              <a:t>dispositifs médicaux et à leurs accessoires</a:t>
            </a:r>
            <a:r>
              <a:rPr lang="fr-FR" sz="1800" dirty="0"/>
              <a:t>. Aux fins de la présente directive, les accessoires sont traités comme des dispositifs médicaux à part entière. Les dispositifs et leurs accessoires sont dénommés ci-après “dispositifs”.</a:t>
            </a:r>
          </a:p>
          <a:p>
            <a:pPr lvl="2"/>
            <a:r>
              <a:rPr lang="fr-FR" sz="1800" dirty="0"/>
              <a:t> “dispositif médical” : tout instrument…(</a:t>
            </a:r>
            <a:r>
              <a:rPr lang="fr-FR" sz="1800" i="1" dirty="0"/>
              <a:t>médical</a:t>
            </a:r>
            <a:r>
              <a:rPr lang="fr-FR" sz="1800" dirty="0"/>
              <a:t>)… et dont l’action principale voulue dans ou sur le corps humain </a:t>
            </a:r>
            <a:r>
              <a:rPr lang="fr-FR" sz="1800" b="1" dirty="0"/>
              <a:t>n’est pas obtenue par des moyens pharmacologiques ou immunologiques ni par métabolisme</a:t>
            </a:r>
            <a:r>
              <a:rPr lang="fr-FR" sz="1800" dirty="0"/>
              <a:t>, mais dont la fonction peut être assistée par de tels moyens</a:t>
            </a:r>
          </a:p>
          <a:p>
            <a:pPr lvl="2"/>
            <a:r>
              <a:rPr lang="fr-FR" sz="1800" dirty="0"/>
              <a:t>Toutefois, si ces</a:t>
            </a:r>
            <a:r>
              <a:rPr lang="fr-FR" sz="1800" b="1" dirty="0"/>
              <a:t> dispositifs </a:t>
            </a:r>
            <a:r>
              <a:rPr lang="fr-FR" sz="1800" dirty="0"/>
              <a:t>sont mis sur le marché de telle sorte qu’ils </a:t>
            </a:r>
            <a:r>
              <a:rPr lang="fr-FR" sz="1800" b="1" dirty="0"/>
              <a:t>forment avec le médicament un seul produit intégré</a:t>
            </a:r>
            <a:r>
              <a:rPr lang="fr-FR" sz="1800" dirty="0"/>
              <a:t> qui est destiné à être exclusivement utilisé dans l’association donnée et qui n’est pas réutilisable, ce produit est régi par la directive [2001/83</a:t>
            </a:r>
            <a:r>
              <a:rPr lang="fr-FR" sz="1500" dirty="0"/>
              <a:t>]</a:t>
            </a:r>
            <a:endParaRPr lang="fr-FR" altLang="fr-FR" sz="1500" dirty="0">
              <a:latin typeface="Arial" pitchFamily="34" charset="0"/>
              <a:cs typeface="Arial" pitchFamily="34" charset="0"/>
            </a:endParaRPr>
          </a:p>
          <a:p>
            <a:pPr lvl="1"/>
            <a:endParaRPr lang="fr-FR" altLang="fr-FR" sz="1300" dirty="0">
              <a:latin typeface="Arial" pitchFamily="34" charset="0"/>
              <a:cs typeface="Arial" pitchFamily="34" charset="0"/>
            </a:endParaRPr>
          </a:p>
          <a:p>
            <a:pPr lvl="1"/>
            <a:endParaRPr lang="fr-FR" altLang="fr-FR" sz="1300" dirty="0">
              <a:latin typeface="Arial" pitchFamily="34" charset="0"/>
              <a:cs typeface="Arial" pitchFamily="34" charset="0"/>
            </a:endParaRPr>
          </a:p>
        </p:txBody>
      </p:sp>
      <p:sp>
        <p:nvSpPr>
          <p:cNvPr id="56324" name="Titre 2"/>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fr-FR" altLang="fr-FR" b="1" dirty="0">
                <a:solidFill>
                  <a:srgbClr val="FF0000"/>
                </a:solidFill>
                <a:latin typeface="Arial" pitchFamily="34" charset="0"/>
                <a:cs typeface="Arial" pitchFamily="34" charset="0"/>
              </a:rPr>
              <a:t>CCP</a:t>
            </a:r>
            <a:endParaRPr lang="fr-FR" altLang="fr-FR" dirty="0">
              <a:latin typeface="Arial" pitchFamily="34" charset="0"/>
              <a:cs typeface="Arial" pitchFamily="34" charset="0"/>
            </a:endParaRPr>
          </a:p>
        </p:txBody>
      </p:sp>
      <p:sp>
        <p:nvSpPr>
          <p:cNvPr id="56322" name="Espace réservé du numéro de diapositive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bg1"/>
                </a:solidFill>
                <a:latin typeface="Arial" pitchFamily="34" charset="0"/>
                <a:cs typeface="Arial" pitchFamily="34" charset="0"/>
              </a:defRPr>
            </a:lvl1pPr>
            <a:lvl2pPr marL="742950" indent="-285750" eaLnBrk="0" hangingPunct="0">
              <a:defRPr>
                <a:solidFill>
                  <a:schemeClr val="bg1"/>
                </a:solidFill>
                <a:latin typeface="Arial" pitchFamily="34" charset="0"/>
                <a:cs typeface="Arial" pitchFamily="34" charset="0"/>
              </a:defRPr>
            </a:lvl2pPr>
            <a:lvl3pPr marL="1143000" indent="-228600" eaLnBrk="0" hangingPunct="0">
              <a:defRPr>
                <a:solidFill>
                  <a:schemeClr val="bg1"/>
                </a:solidFill>
                <a:latin typeface="Arial" pitchFamily="34" charset="0"/>
                <a:cs typeface="Arial" pitchFamily="34" charset="0"/>
              </a:defRPr>
            </a:lvl3pPr>
            <a:lvl4pPr marL="1600200" indent="-228600" eaLnBrk="0" hangingPunct="0">
              <a:defRPr>
                <a:solidFill>
                  <a:schemeClr val="bg1"/>
                </a:solidFill>
                <a:latin typeface="Arial" pitchFamily="34" charset="0"/>
                <a:cs typeface="Arial" pitchFamily="34" charset="0"/>
              </a:defRPr>
            </a:lvl4pPr>
            <a:lvl5pPr marL="2057400" indent="-228600" eaLnBrk="0" hangingPunct="0">
              <a:defRPr>
                <a:solidFill>
                  <a:schemeClr val="bg1"/>
                </a:solidFill>
                <a:latin typeface="Arial" pitchFamily="34" charset="0"/>
                <a:cs typeface="Arial" pitchFamily="34" charset="0"/>
              </a:defRPr>
            </a:lvl5pPr>
            <a:lvl6pPr marL="2514600" indent="-228600" defTabSz="449263" eaLnBrk="0" fontAlgn="base" hangingPunct="0">
              <a:spcBef>
                <a:spcPct val="0"/>
              </a:spcBef>
              <a:spcAft>
                <a:spcPct val="0"/>
              </a:spcAft>
              <a:buClr>
                <a:srgbClr val="000000"/>
              </a:buClr>
              <a:buSzPct val="100000"/>
              <a:buFont typeface="Arial" pitchFamily="34" charset="0"/>
              <a:defRPr>
                <a:solidFill>
                  <a:schemeClr val="bg1"/>
                </a:solidFill>
                <a:latin typeface="Arial" pitchFamily="34" charset="0"/>
                <a:cs typeface="Arial" pitchFamily="34" charset="0"/>
              </a:defRPr>
            </a:lvl6pPr>
            <a:lvl7pPr marL="2971800" indent="-228600" defTabSz="449263" eaLnBrk="0" fontAlgn="base" hangingPunct="0">
              <a:spcBef>
                <a:spcPct val="0"/>
              </a:spcBef>
              <a:spcAft>
                <a:spcPct val="0"/>
              </a:spcAft>
              <a:buClr>
                <a:srgbClr val="000000"/>
              </a:buClr>
              <a:buSzPct val="100000"/>
              <a:buFont typeface="Arial" pitchFamily="34" charset="0"/>
              <a:defRPr>
                <a:solidFill>
                  <a:schemeClr val="bg1"/>
                </a:solidFill>
                <a:latin typeface="Arial" pitchFamily="34" charset="0"/>
                <a:cs typeface="Arial" pitchFamily="34" charset="0"/>
              </a:defRPr>
            </a:lvl7pPr>
            <a:lvl8pPr marL="3429000" indent="-228600" defTabSz="449263" eaLnBrk="0" fontAlgn="base" hangingPunct="0">
              <a:spcBef>
                <a:spcPct val="0"/>
              </a:spcBef>
              <a:spcAft>
                <a:spcPct val="0"/>
              </a:spcAft>
              <a:buClr>
                <a:srgbClr val="000000"/>
              </a:buClr>
              <a:buSzPct val="100000"/>
              <a:buFont typeface="Arial" pitchFamily="34" charset="0"/>
              <a:defRPr>
                <a:solidFill>
                  <a:schemeClr val="bg1"/>
                </a:solidFill>
                <a:latin typeface="Arial" pitchFamily="34" charset="0"/>
                <a:cs typeface="Arial" pitchFamily="34" charset="0"/>
              </a:defRPr>
            </a:lvl8pPr>
            <a:lvl9pPr marL="3886200" indent="-228600" defTabSz="449263" eaLnBrk="0" fontAlgn="base" hangingPunct="0">
              <a:spcBef>
                <a:spcPct val="0"/>
              </a:spcBef>
              <a:spcAft>
                <a:spcPct val="0"/>
              </a:spcAft>
              <a:buClr>
                <a:srgbClr val="000000"/>
              </a:buClr>
              <a:buSzPct val="100000"/>
              <a:buFont typeface="Arial" pitchFamily="34" charset="0"/>
              <a:defRPr>
                <a:solidFill>
                  <a:schemeClr val="bg1"/>
                </a:solidFill>
                <a:latin typeface="Arial" pitchFamily="34" charset="0"/>
                <a:cs typeface="Arial" pitchFamily="34" charset="0"/>
              </a:defRPr>
            </a:lvl9pPr>
          </a:lstStyle>
          <a:p>
            <a:pPr eaLnBrk="1" hangingPunct="1">
              <a:buFont typeface="Arial" pitchFamily="34" charset="0"/>
              <a:buNone/>
            </a:pPr>
            <a:fld id="{32E3F4D4-4083-47A0-AC02-5F6BF4B331E7}" type="slidenum">
              <a:rPr lang="fr-FR" altLang="fr-FR" smtClean="0">
                <a:solidFill>
                  <a:srgbClr val="FFFFFF"/>
                </a:solidFill>
              </a:rPr>
              <a:pPr eaLnBrk="1" hangingPunct="1">
                <a:buFont typeface="Arial" pitchFamily="34" charset="0"/>
                <a:buNone/>
              </a:pPr>
              <a:t>13</a:t>
            </a:fld>
            <a:endParaRPr lang="fr-FR" altLang="fr-FR">
              <a:solidFill>
                <a:srgbClr val="FFFFFF"/>
              </a:solidFill>
            </a:endParaRPr>
          </a:p>
        </p:txBody>
      </p:sp>
      <p:sp>
        <p:nvSpPr>
          <p:cNvPr id="5" name="Espace réservé de la date 2"/>
          <p:cNvSpPr>
            <a:spLocks noGrp="1"/>
          </p:cNvSpPr>
          <p:nvPr>
            <p:ph type="dt" sz="half" idx="10"/>
          </p:nvPr>
        </p:nvSpPr>
        <p:spPr bwMode="auto">
          <a:xfrm>
            <a:off x="971550" y="6597650"/>
            <a:ext cx="1439863" cy="2841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D63C7F52-5799-4876-B83B-5F5375828109}" type="datetime1">
              <a:rPr lang="fr-FR" altLang="fr-FR" smtClean="0">
                <a:solidFill>
                  <a:srgbClr val="FFFFFF"/>
                </a:solidFill>
                <a:latin typeface="Calibri (Corps)"/>
              </a:rPr>
              <a:pPr eaLnBrk="1" hangingPunct="1"/>
              <a:t>03/12/2018</a:t>
            </a:fld>
            <a:endParaRPr lang="fr-FR" altLang="fr-FR" dirty="0">
              <a:solidFill>
                <a:srgbClr val="FFFFFF"/>
              </a:solidFill>
              <a:latin typeface="Calibri (Corps)"/>
            </a:endParaRPr>
          </a:p>
        </p:txBody>
      </p:sp>
    </p:spTree>
    <p:extLst>
      <p:ext uri="{BB962C8B-B14F-4D97-AF65-F5344CB8AC3E}">
        <p14:creationId xmlns:p14="http://schemas.microsoft.com/office/powerpoint/2010/main" val="150796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3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63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632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632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632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632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632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632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Espace réservé du contenu 1"/>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normAutofit fontScale="92500" lnSpcReduction="20000"/>
          </a:bodyPr>
          <a:lstStyle/>
          <a:p>
            <a:r>
              <a:rPr lang="de-DE" altLang="fr-FR" sz="2400" dirty="0" err="1">
                <a:solidFill>
                  <a:srgbClr val="FF0000"/>
                </a:solidFill>
                <a:latin typeface="Arial" pitchFamily="34" charset="0"/>
                <a:cs typeface="Arial" pitchFamily="34" charset="0"/>
              </a:rPr>
              <a:t>Dispositifs</a:t>
            </a:r>
            <a:r>
              <a:rPr lang="de-DE" altLang="fr-FR" sz="2400" dirty="0">
                <a:solidFill>
                  <a:srgbClr val="FF0000"/>
                </a:solidFill>
                <a:latin typeface="Arial" pitchFamily="34" charset="0"/>
                <a:cs typeface="Arial" pitchFamily="34" charset="0"/>
              </a:rPr>
              <a:t> </a:t>
            </a:r>
            <a:r>
              <a:rPr lang="de-DE" altLang="fr-FR" sz="2400" dirty="0" err="1">
                <a:solidFill>
                  <a:srgbClr val="FF0000"/>
                </a:solidFill>
                <a:latin typeface="Arial" pitchFamily="34" charset="0"/>
                <a:cs typeface="Arial" pitchFamily="34" charset="0"/>
              </a:rPr>
              <a:t>médicaux</a:t>
            </a:r>
            <a:r>
              <a:rPr lang="de-DE" altLang="fr-FR" sz="2400" dirty="0">
                <a:solidFill>
                  <a:srgbClr val="FF0000"/>
                </a:solidFill>
                <a:latin typeface="Arial" pitchFamily="34" charset="0"/>
                <a:cs typeface="Arial" pitchFamily="34" charset="0"/>
              </a:rPr>
              <a:t> - CJUE - C-527/17 - 25 </a:t>
            </a:r>
            <a:r>
              <a:rPr lang="de-DE" altLang="fr-FR" sz="2400" dirty="0" err="1">
                <a:solidFill>
                  <a:srgbClr val="FF0000"/>
                </a:solidFill>
                <a:latin typeface="Arial" pitchFamily="34" charset="0"/>
                <a:cs typeface="Arial" pitchFamily="34" charset="0"/>
              </a:rPr>
              <a:t>octobre</a:t>
            </a:r>
            <a:r>
              <a:rPr lang="de-DE" altLang="fr-FR" sz="2400" dirty="0">
                <a:solidFill>
                  <a:srgbClr val="FF0000"/>
                </a:solidFill>
                <a:latin typeface="Arial" pitchFamily="34" charset="0"/>
                <a:cs typeface="Arial" pitchFamily="34" charset="0"/>
              </a:rPr>
              <a:t> 2018</a:t>
            </a:r>
          </a:p>
          <a:p>
            <a:pPr lvl="1"/>
            <a:endParaRPr lang="fr-FR" sz="1600" dirty="0"/>
          </a:p>
          <a:p>
            <a:pPr lvl="1" algn="just"/>
            <a:r>
              <a:rPr lang="fr-FR" altLang="fr-FR" sz="1600" dirty="0">
                <a:latin typeface="Arial" pitchFamily="34" charset="0"/>
                <a:cs typeface="Arial" pitchFamily="34" charset="0"/>
              </a:rPr>
              <a:t>Le brevet (de base) porte sur l’utilisation de substances médicamenteuses destinées à réduire la </a:t>
            </a:r>
            <a:r>
              <a:rPr lang="fr-FR" altLang="fr-FR" sz="1600" dirty="0" err="1">
                <a:latin typeface="Arial" pitchFamily="34" charset="0"/>
                <a:cs typeface="Arial" pitchFamily="34" charset="0"/>
              </a:rPr>
              <a:t>resténose</a:t>
            </a:r>
            <a:r>
              <a:rPr lang="fr-FR" altLang="fr-FR" sz="1600" dirty="0">
                <a:latin typeface="Arial" pitchFamily="34" charset="0"/>
                <a:cs typeface="Arial" pitchFamily="34" charset="0"/>
              </a:rPr>
              <a:t> après une angioplastie (</a:t>
            </a:r>
            <a:r>
              <a:rPr lang="fr-FR" altLang="fr-FR" sz="1600" dirty="0" err="1">
                <a:latin typeface="Arial" pitchFamily="34" charset="0"/>
                <a:cs typeface="Arial" pitchFamily="34" charset="0"/>
              </a:rPr>
              <a:t>Paclitaxel</a:t>
            </a:r>
            <a:r>
              <a:rPr lang="fr-FR" altLang="fr-FR" sz="1600" dirty="0">
                <a:latin typeface="Arial" pitchFamily="34" charset="0"/>
                <a:cs typeface="Arial" pitchFamily="34" charset="0"/>
              </a:rPr>
              <a:t> – Taxol)</a:t>
            </a:r>
          </a:p>
          <a:p>
            <a:pPr lvl="1" algn="just"/>
            <a:r>
              <a:rPr lang="fr-FR" altLang="fr-FR" sz="1600" dirty="0">
                <a:latin typeface="Arial" pitchFamily="34" charset="0"/>
                <a:cs typeface="Arial" pitchFamily="34" charset="0"/>
              </a:rPr>
              <a:t>Dispositif médical TAXUS = </a:t>
            </a:r>
            <a:r>
              <a:rPr lang="fr-FR" altLang="fr-FR" sz="1600" dirty="0" err="1">
                <a:latin typeface="Arial" pitchFamily="34" charset="0"/>
                <a:cs typeface="Arial" pitchFamily="34" charset="0"/>
              </a:rPr>
              <a:t>Stent</a:t>
            </a:r>
            <a:r>
              <a:rPr lang="fr-FR" altLang="fr-FR" sz="1600" dirty="0">
                <a:latin typeface="Arial" pitchFamily="34" charset="0"/>
                <a:cs typeface="Arial" pitchFamily="34" charset="0"/>
              </a:rPr>
              <a:t> enduit de </a:t>
            </a:r>
            <a:r>
              <a:rPr lang="fr-FR" altLang="fr-FR" sz="1600" dirty="0" err="1">
                <a:latin typeface="Arial" pitchFamily="34" charset="0"/>
                <a:cs typeface="Arial" pitchFamily="34" charset="0"/>
              </a:rPr>
              <a:t>paclitaxel</a:t>
            </a:r>
            <a:endParaRPr lang="fr-FR" altLang="fr-FR" sz="1600" dirty="0">
              <a:latin typeface="Arial" pitchFamily="34" charset="0"/>
              <a:cs typeface="Arial" pitchFamily="34" charset="0"/>
            </a:endParaRPr>
          </a:p>
          <a:p>
            <a:pPr lvl="1" algn="just"/>
            <a:r>
              <a:rPr lang="fr-FR" altLang="fr-FR" sz="1600" dirty="0">
                <a:latin typeface="Arial" pitchFamily="34" charset="0"/>
                <a:cs typeface="Arial" pitchFamily="34" charset="0"/>
              </a:rPr>
              <a:t>Demande de CCP – Rejet du DPMA</a:t>
            </a:r>
          </a:p>
          <a:p>
            <a:pPr lvl="1" algn="just"/>
            <a:r>
              <a:rPr lang="fr-FR" altLang="fr-FR" sz="1600" dirty="0">
                <a:latin typeface="Arial" pitchFamily="34" charset="0"/>
                <a:cs typeface="Arial" pitchFamily="34" charset="0"/>
              </a:rPr>
              <a:t>pas d’une autorisation de mise sur le marché (ci-après l’« AMM »), au sens du règlement n°469/2009</a:t>
            </a:r>
          </a:p>
          <a:p>
            <a:pPr lvl="1" algn="just"/>
            <a:endParaRPr lang="fr-FR" altLang="fr-FR" sz="1600" dirty="0">
              <a:latin typeface="Arial" pitchFamily="34" charset="0"/>
              <a:cs typeface="Arial" pitchFamily="34" charset="0"/>
            </a:endParaRPr>
          </a:p>
          <a:p>
            <a:pPr lvl="1" algn="just"/>
            <a:r>
              <a:rPr lang="fr-FR" altLang="fr-FR" sz="1600" dirty="0">
                <a:latin typeface="Arial" pitchFamily="34" charset="0"/>
                <a:cs typeface="Arial" pitchFamily="34" charset="0"/>
              </a:rPr>
              <a:t>L’article 2 du règlement (CE) n° 469/2009 du Parlement européen et du Conseil, du 6 mai 2009, concernant le certificat complémentaire de protection pour les médicaments, </a:t>
            </a:r>
            <a:r>
              <a:rPr lang="fr-FR" altLang="fr-FR" sz="1600" b="1" dirty="0">
                <a:latin typeface="Arial" pitchFamily="34" charset="0"/>
                <a:cs typeface="Arial" pitchFamily="34" charset="0"/>
              </a:rPr>
              <a:t>doit être interprété </a:t>
            </a:r>
            <a:r>
              <a:rPr lang="fr-FR" altLang="fr-FR" sz="1600" dirty="0">
                <a:latin typeface="Arial" pitchFamily="34" charset="0"/>
                <a:cs typeface="Arial" pitchFamily="34" charset="0"/>
              </a:rPr>
              <a:t>en ce sens qu’une procédure d’autorisation préalable, au titre de la directive 93/42/CEE du Conseil, du 14 juin 1993, relative aux </a:t>
            </a:r>
            <a:r>
              <a:rPr lang="fr-FR" altLang="fr-FR" sz="1600" b="1" dirty="0">
                <a:latin typeface="Arial" pitchFamily="34" charset="0"/>
                <a:cs typeface="Arial" pitchFamily="34" charset="0"/>
              </a:rPr>
              <a:t>dispositifs médicaux</a:t>
            </a:r>
            <a:r>
              <a:rPr lang="fr-FR" altLang="fr-FR" sz="1600" dirty="0">
                <a:latin typeface="Arial" pitchFamily="34" charset="0"/>
                <a:cs typeface="Arial" pitchFamily="34" charset="0"/>
              </a:rPr>
              <a:t>, telle que modifiée par la directive 2007/47/CE du Parlement européen et du Conseil, du 5 septembre 2007, d’un dispositif incorporant comme partie intégrante une substance, au sens de l’article 1er, paragraphe 4, de cette directive telle que modifiée, </a:t>
            </a:r>
            <a:r>
              <a:rPr lang="fr-FR" altLang="fr-FR" sz="1600" b="1" dirty="0">
                <a:latin typeface="Arial" pitchFamily="34" charset="0"/>
                <a:cs typeface="Arial" pitchFamily="34" charset="0"/>
              </a:rPr>
              <a:t>ne saurait être assimilée</a:t>
            </a:r>
            <a:r>
              <a:rPr lang="fr-FR" altLang="fr-FR" sz="1600" dirty="0">
                <a:latin typeface="Arial" pitchFamily="34" charset="0"/>
                <a:cs typeface="Arial" pitchFamily="34" charset="0"/>
              </a:rPr>
              <a:t>, aux fins de l’application de ce règlement, à une procédure d’autorisation de mise sur le marché de cette substance au titre de la directive 2001/83/CE du Parlement européen et du Conseil, du 6 novembre 2001, instituant un code communautaire relatif aux médicaments à usage humain, telle que modifiée par la directive 2004/27/CE du Parlement européen et du Conseil, du 31 mars 2004, </a:t>
            </a:r>
            <a:r>
              <a:rPr lang="fr-FR" altLang="fr-FR" sz="1600" b="1" dirty="0">
                <a:latin typeface="Arial" pitchFamily="34" charset="0"/>
                <a:cs typeface="Arial" pitchFamily="34" charset="0"/>
              </a:rPr>
              <a:t>quand bien même ladite substance aurait fait l’objet de l’évaluation </a:t>
            </a:r>
            <a:r>
              <a:rPr lang="fr-FR" altLang="fr-FR" sz="1600" dirty="0">
                <a:latin typeface="Arial" pitchFamily="34" charset="0"/>
                <a:cs typeface="Arial" pitchFamily="34" charset="0"/>
              </a:rPr>
              <a:t>prévue au point 7.4, premier et deuxième alinéas, de l’annexe I de la directive 93/42, telle que modifiée par la directive 2007/47</a:t>
            </a:r>
          </a:p>
          <a:p>
            <a:endParaRPr lang="fr-FR" altLang="fr-FR" sz="1500" dirty="0">
              <a:latin typeface="Arial" pitchFamily="34" charset="0"/>
              <a:cs typeface="Arial" pitchFamily="34" charset="0"/>
            </a:endParaRPr>
          </a:p>
          <a:p>
            <a:endParaRPr lang="fr-FR" altLang="fr-FR" sz="1500" dirty="0">
              <a:latin typeface="Arial" pitchFamily="34" charset="0"/>
              <a:cs typeface="Arial" pitchFamily="34" charset="0"/>
            </a:endParaRPr>
          </a:p>
          <a:p>
            <a:endParaRPr lang="fr-FR" altLang="fr-FR" sz="1500" dirty="0">
              <a:latin typeface="Arial" pitchFamily="34" charset="0"/>
              <a:cs typeface="Arial" pitchFamily="34" charset="0"/>
            </a:endParaRPr>
          </a:p>
        </p:txBody>
      </p:sp>
      <p:sp>
        <p:nvSpPr>
          <p:cNvPr id="56324" name="Titre 2"/>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fr-FR" altLang="fr-FR" b="1" dirty="0">
                <a:solidFill>
                  <a:srgbClr val="FF0000"/>
                </a:solidFill>
                <a:latin typeface="Arial" pitchFamily="34" charset="0"/>
                <a:cs typeface="Arial" pitchFamily="34" charset="0"/>
              </a:rPr>
              <a:t>CCP</a:t>
            </a:r>
            <a:endParaRPr lang="fr-FR" altLang="fr-FR" dirty="0">
              <a:latin typeface="Arial" pitchFamily="34" charset="0"/>
              <a:cs typeface="Arial" pitchFamily="34" charset="0"/>
            </a:endParaRPr>
          </a:p>
        </p:txBody>
      </p:sp>
      <p:sp>
        <p:nvSpPr>
          <p:cNvPr id="56322" name="Espace réservé du numéro de diapositive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bg1"/>
                </a:solidFill>
                <a:latin typeface="Arial" pitchFamily="34" charset="0"/>
                <a:cs typeface="Arial" pitchFamily="34" charset="0"/>
              </a:defRPr>
            </a:lvl1pPr>
            <a:lvl2pPr marL="742950" indent="-285750" eaLnBrk="0" hangingPunct="0">
              <a:defRPr>
                <a:solidFill>
                  <a:schemeClr val="bg1"/>
                </a:solidFill>
                <a:latin typeface="Arial" pitchFamily="34" charset="0"/>
                <a:cs typeface="Arial" pitchFamily="34" charset="0"/>
              </a:defRPr>
            </a:lvl2pPr>
            <a:lvl3pPr marL="1143000" indent="-228600" eaLnBrk="0" hangingPunct="0">
              <a:defRPr>
                <a:solidFill>
                  <a:schemeClr val="bg1"/>
                </a:solidFill>
                <a:latin typeface="Arial" pitchFamily="34" charset="0"/>
                <a:cs typeface="Arial" pitchFamily="34" charset="0"/>
              </a:defRPr>
            </a:lvl3pPr>
            <a:lvl4pPr marL="1600200" indent="-228600" eaLnBrk="0" hangingPunct="0">
              <a:defRPr>
                <a:solidFill>
                  <a:schemeClr val="bg1"/>
                </a:solidFill>
                <a:latin typeface="Arial" pitchFamily="34" charset="0"/>
                <a:cs typeface="Arial" pitchFamily="34" charset="0"/>
              </a:defRPr>
            </a:lvl4pPr>
            <a:lvl5pPr marL="2057400" indent="-228600" eaLnBrk="0" hangingPunct="0">
              <a:defRPr>
                <a:solidFill>
                  <a:schemeClr val="bg1"/>
                </a:solidFill>
                <a:latin typeface="Arial" pitchFamily="34" charset="0"/>
                <a:cs typeface="Arial" pitchFamily="34" charset="0"/>
              </a:defRPr>
            </a:lvl5pPr>
            <a:lvl6pPr marL="2514600" indent="-228600" defTabSz="449263" eaLnBrk="0" fontAlgn="base" hangingPunct="0">
              <a:spcBef>
                <a:spcPct val="0"/>
              </a:spcBef>
              <a:spcAft>
                <a:spcPct val="0"/>
              </a:spcAft>
              <a:buClr>
                <a:srgbClr val="000000"/>
              </a:buClr>
              <a:buSzPct val="100000"/>
              <a:buFont typeface="Arial" pitchFamily="34" charset="0"/>
              <a:defRPr>
                <a:solidFill>
                  <a:schemeClr val="bg1"/>
                </a:solidFill>
                <a:latin typeface="Arial" pitchFamily="34" charset="0"/>
                <a:cs typeface="Arial" pitchFamily="34" charset="0"/>
              </a:defRPr>
            </a:lvl6pPr>
            <a:lvl7pPr marL="2971800" indent="-228600" defTabSz="449263" eaLnBrk="0" fontAlgn="base" hangingPunct="0">
              <a:spcBef>
                <a:spcPct val="0"/>
              </a:spcBef>
              <a:spcAft>
                <a:spcPct val="0"/>
              </a:spcAft>
              <a:buClr>
                <a:srgbClr val="000000"/>
              </a:buClr>
              <a:buSzPct val="100000"/>
              <a:buFont typeface="Arial" pitchFamily="34" charset="0"/>
              <a:defRPr>
                <a:solidFill>
                  <a:schemeClr val="bg1"/>
                </a:solidFill>
                <a:latin typeface="Arial" pitchFamily="34" charset="0"/>
                <a:cs typeface="Arial" pitchFamily="34" charset="0"/>
              </a:defRPr>
            </a:lvl7pPr>
            <a:lvl8pPr marL="3429000" indent="-228600" defTabSz="449263" eaLnBrk="0" fontAlgn="base" hangingPunct="0">
              <a:spcBef>
                <a:spcPct val="0"/>
              </a:spcBef>
              <a:spcAft>
                <a:spcPct val="0"/>
              </a:spcAft>
              <a:buClr>
                <a:srgbClr val="000000"/>
              </a:buClr>
              <a:buSzPct val="100000"/>
              <a:buFont typeface="Arial" pitchFamily="34" charset="0"/>
              <a:defRPr>
                <a:solidFill>
                  <a:schemeClr val="bg1"/>
                </a:solidFill>
                <a:latin typeface="Arial" pitchFamily="34" charset="0"/>
                <a:cs typeface="Arial" pitchFamily="34" charset="0"/>
              </a:defRPr>
            </a:lvl8pPr>
            <a:lvl9pPr marL="3886200" indent="-228600" defTabSz="449263" eaLnBrk="0" fontAlgn="base" hangingPunct="0">
              <a:spcBef>
                <a:spcPct val="0"/>
              </a:spcBef>
              <a:spcAft>
                <a:spcPct val="0"/>
              </a:spcAft>
              <a:buClr>
                <a:srgbClr val="000000"/>
              </a:buClr>
              <a:buSzPct val="100000"/>
              <a:buFont typeface="Arial" pitchFamily="34" charset="0"/>
              <a:defRPr>
                <a:solidFill>
                  <a:schemeClr val="bg1"/>
                </a:solidFill>
                <a:latin typeface="Arial" pitchFamily="34" charset="0"/>
                <a:cs typeface="Arial" pitchFamily="34" charset="0"/>
              </a:defRPr>
            </a:lvl9pPr>
          </a:lstStyle>
          <a:p>
            <a:pPr eaLnBrk="1" hangingPunct="1">
              <a:buFont typeface="Arial" pitchFamily="34" charset="0"/>
              <a:buNone/>
            </a:pPr>
            <a:fld id="{32E3F4D4-4083-47A0-AC02-5F6BF4B331E7}" type="slidenum">
              <a:rPr lang="fr-FR" altLang="fr-FR" smtClean="0">
                <a:solidFill>
                  <a:srgbClr val="FFFFFF"/>
                </a:solidFill>
              </a:rPr>
              <a:pPr eaLnBrk="1" hangingPunct="1">
                <a:buFont typeface="Arial" pitchFamily="34" charset="0"/>
                <a:buNone/>
              </a:pPr>
              <a:t>14</a:t>
            </a:fld>
            <a:endParaRPr lang="fr-FR" altLang="fr-FR">
              <a:solidFill>
                <a:srgbClr val="FFFFFF"/>
              </a:solidFill>
            </a:endParaRPr>
          </a:p>
        </p:txBody>
      </p:sp>
      <p:sp>
        <p:nvSpPr>
          <p:cNvPr id="5" name="Espace réservé de la date 2"/>
          <p:cNvSpPr>
            <a:spLocks noGrp="1"/>
          </p:cNvSpPr>
          <p:nvPr>
            <p:ph type="dt" sz="half" idx="10"/>
          </p:nvPr>
        </p:nvSpPr>
        <p:spPr bwMode="auto">
          <a:xfrm>
            <a:off x="971550" y="6597650"/>
            <a:ext cx="1439863" cy="2841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D63C7F52-5799-4876-B83B-5F5375828109}" type="datetime1">
              <a:rPr lang="fr-FR" altLang="fr-FR" smtClean="0">
                <a:solidFill>
                  <a:srgbClr val="FFFFFF"/>
                </a:solidFill>
                <a:latin typeface="Calibri (Corps)"/>
              </a:rPr>
              <a:pPr eaLnBrk="1" hangingPunct="1"/>
              <a:t>03/12/2018</a:t>
            </a:fld>
            <a:endParaRPr lang="fr-FR" altLang="fr-FR" dirty="0">
              <a:solidFill>
                <a:srgbClr val="FFFFFF"/>
              </a:solidFill>
              <a:latin typeface="Calibri (Corps)"/>
            </a:endParaRPr>
          </a:p>
        </p:txBody>
      </p:sp>
    </p:spTree>
    <p:extLst>
      <p:ext uri="{BB962C8B-B14F-4D97-AF65-F5344CB8AC3E}">
        <p14:creationId xmlns:p14="http://schemas.microsoft.com/office/powerpoint/2010/main" val="1141488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632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632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632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632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632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Espace réservé du contenu 1"/>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normAutofit fontScale="92500" lnSpcReduction="20000"/>
          </a:bodyPr>
          <a:lstStyle/>
          <a:p>
            <a:r>
              <a:rPr lang="de-DE" altLang="fr-FR" sz="2400" dirty="0">
                <a:solidFill>
                  <a:srgbClr val="FF0000"/>
                </a:solidFill>
                <a:latin typeface="Arial" pitchFamily="34" charset="0"/>
                <a:cs typeface="Arial" pitchFamily="34" charset="0"/>
              </a:rPr>
              <a:t>TGI Paris – SANTEN c/ INPI - 9 </a:t>
            </a:r>
            <a:r>
              <a:rPr lang="de-DE" altLang="fr-FR" sz="2400" dirty="0" err="1">
                <a:solidFill>
                  <a:srgbClr val="FF0000"/>
                </a:solidFill>
                <a:latin typeface="Arial" pitchFamily="34" charset="0"/>
                <a:cs typeface="Arial" pitchFamily="34" charset="0"/>
              </a:rPr>
              <a:t>octobre</a:t>
            </a:r>
            <a:r>
              <a:rPr lang="de-DE" altLang="fr-FR" sz="2400" dirty="0">
                <a:solidFill>
                  <a:srgbClr val="FF0000"/>
                </a:solidFill>
                <a:latin typeface="Arial" pitchFamily="34" charset="0"/>
                <a:cs typeface="Arial" pitchFamily="34" charset="0"/>
              </a:rPr>
              <a:t> 2018</a:t>
            </a:r>
          </a:p>
          <a:p>
            <a:endParaRPr lang="fr-FR" sz="1600" b="1" dirty="0"/>
          </a:p>
          <a:p>
            <a:pPr algn="just"/>
            <a:r>
              <a:rPr lang="fr-FR" sz="1700" b="1" dirty="0"/>
              <a:t>Brevet SANTEN </a:t>
            </a:r>
            <a:r>
              <a:rPr lang="fr-FR" sz="1700" dirty="0"/>
              <a:t>- Utilisation d’une émulsion ophtalmique huile-dans-eau de type submicronique comprenant un agent immunosuppresseur sélectionné dans le groupe constitué de la ciclosporine, du </a:t>
            </a:r>
            <a:r>
              <a:rPr lang="fr-FR" sz="1700" dirty="0" err="1"/>
              <a:t>sirolimus</a:t>
            </a:r>
            <a:r>
              <a:rPr lang="fr-FR" sz="1700" dirty="0"/>
              <a:t> et du </a:t>
            </a:r>
            <a:r>
              <a:rPr lang="fr-FR" sz="1700" dirty="0" err="1"/>
              <a:t>tacrolimus</a:t>
            </a:r>
            <a:endParaRPr lang="fr-FR" sz="1700" dirty="0"/>
          </a:p>
          <a:p>
            <a:pPr algn="just"/>
            <a:r>
              <a:rPr lang="fr-FR" sz="1700" b="1" dirty="0"/>
              <a:t>AMM de SANTEN </a:t>
            </a:r>
            <a:r>
              <a:rPr lang="fr-FR" sz="1700" dirty="0"/>
              <a:t>– Ciclosporine – revendication 21 – Collyre pour traiter une kératite</a:t>
            </a:r>
          </a:p>
          <a:p>
            <a:pPr algn="just"/>
            <a:r>
              <a:rPr lang="fr-FR" sz="1700" b="1" dirty="0"/>
              <a:t>CCP de SANTEN - </a:t>
            </a:r>
            <a:r>
              <a:rPr lang="fr-FR" sz="1700" dirty="0"/>
              <a:t>Ciclosporine pour son utilisation dans le traitement de la kératite – inflammation de la cornée</a:t>
            </a:r>
          </a:p>
          <a:p>
            <a:pPr algn="just"/>
            <a:r>
              <a:rPr lang="fr-FR" sz="1700" dirty="0"/>
              <a:t>Rejet de l’INPI – Pas la première AMM (solution buvable pour prévenir le rejet de greffes/uvéite endogène – inflammation de l’uvée)</a:t>
            </a:r>
          </a:p>
          <a:p>
            <a:pPr algn="just"/>
            <a:r>
              <a:rPr lang="fr-FR" sz="1700" dirty="0" err="1"/>
              <a:t>Neurim</a:t>
            </a:r>
            <a:r>
              <a:rPr lang="fr-FR" sz="1700" dirty="0"/>
              <a:t>- C-130/11 - </a:t>
            </a:r>
            <a:r>
              <a:rPr lang="fr-FR" sz="1700" i="1" dirty="0"/>
              <a:t>la seule existence d’une autorisation de mise sur le marché antérieure obtenue pour le médicament à usage vétérinaire ne s’oppose pas à ce que soit délivré un certificat complémentaire de protection pour une application différente du même produit pour laquelle a été délivrée une autorisation de mise sur le marché, pourvu que cette application entre dans le champ de la protection conféré par le brevet de base invoqué à l’appui de la demande de certificat complémentaire de protection</a:t>
            </a:r>
          </a:p>
          <a:p>
            <a:pPr algn="just"/>
            <a:endParaRPr lang="fr-FR" sz="1700" i="1" dirty="0"/>
          </a:p>
          <a:p>
            <a:pPr algn="just"/>
            <a:r>
              <a:rPr lang="fr-FR" sz="1700" i="1" dirty="0"/>
              <a:t>Indications thérapeutiques différentes – kératite vs uvéite</a:t>
            </a:r>
          </a:p>
          <a:p>
            <a:pPr algn="just"/>
            <a:r>
              <a:rPr lang="fr-FR" sz="1700" i="1" dirty="0"/>
              <a:t>Formulations différentes – émulsion (collyre) vs solution buvable </a:t>
            </a:r>
          </a:p>
          <a:p>
            <a:pPr algn="just"/>
            <a:r>
              <a:rPr lang="fr-FR" sz="1700" i="1" dirty="0"/>
              <a:t>Dosages – 1mg/</a:t>
            </a:r>
            <a:r>
              <a:rPr lang="fr-FR" sz="1700" i="1" dirty="0" err="1"/>
              <a:t>mL</a:t>
            </a:r>
            <a:r>
              <a:rPr lang="fr-FR" sz="1700" i="1" dirty="0"/>
              <a:t> vs 100mg/</a:t>
            </a:r>
            <a:r>
              <a:rPr lang="fr-FR" sz="1700" i="1" dirty="0" err="1"/>
              <a:t>mL</a:t>
            </a:r>
            <a:endParaRPr lang="fr-FR" sz="1700" i="1" dirty="0"/>
          </a:p>
          <a:p>
            <a:pPr algn="just"/>
            <a:r>
              <a:rPr lang="fr-FR" sz="1700" i="1" dirty="0"/>
              <a:t>Posologie</a:t>
            </a:r>
            <a:endParaRPr lang="fr-FR" sz="1700" dirty="0"/>
          </a:p>
          <a:p>
            <a:endParaRPr lang="fr-FR" sz="1600" dirty="0"/>
          </a:p>
          <a:p>
            <a:endParaRPr lang="fr-FR" altLang="fr-FR" sz="1500" dirty="0">
              <a:latin typeface="Arial" pitchFamily="34" charset="0"/>
              <a:cs typeface="Arial" pitchFamily="34" charset="0"/>
            </a:endParaRPr>
          </a:p>
          <a:p>
            <a:endParaRPr lang="fr-FR" altLang="fr-FR" sz="1500" dirty="0">
              <a:latin typeface="Arial" pitchFamily="34" charset="0"/>
              <a:cs typeface="Arial" pitchFamily="34" charset="0"/>
            </a:endParaRPr>
          </a:p>
          <a:p>
            <a:endParaRPr lang="fr-FR" altLang="fr-FR" sz="1500" dirty="0">
              <a:latin typeface="Arial" pitchFamily="34" charset="0"/>
              <a:cs typeface="Arial" pitchFamily="34" charset="0"/>
            </a:endParaRPr>
          </a:p>
        </p:txBody>
      </p:sp>
      <p:sp>
        <p:nvSpPr>
          <p:cNvPr id="56324" name="Titre 2"/>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fr-FR" altLang="fr-FR" b="1" dirty="0">
                <a:solidFill>
                  <a:srgbClr val="FF0000"/>
                </a:solidFill>
                <a:latin typeface="Arial" pitchFamily="34" charset="0"/>
                <a:cs typeface="Arial" pitchFamily="34" charset="0"/>
              </a:rPr>
              <a:t>CCP</a:t>
            </a:r>
            <a:endParaRPr lang="fr-FR" altLang="fr-FR" dirty="0">
              <a:latin typeface="Arial" pitchFamily="34" charset="0"/>
              <a:cs typeface="Arial" pitchFamily="34" charset="0"/>
            </a:endParaRPr>
          </a:p>
        </p:txBody>
      </p:sp>
      <p:sp>
        <p:nvSpPr>
          <p:cNvPr id="56322" name="Espace réservé du numéro de diapositive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bg1"/>
                </a:solidFill>
                <a:latin typeface="Arial" pitchFamily="34" charset="0"/>
                <a:cs typeface="Arial" pitchFamily="34" charset="0"/>
              </a:defRPr>
            </a:lvl1pPr>
            <a:lvl2pPr marL="742950" indent="-285750" eaLnBrk="0" hangingPunct="0">
              <a:defRPr>
                <a:solidFill>
                  <a:schemeClr val="bg1"/>
                </a:solidFill>
                <a:latin typeface="Arial" pitchFamily="34" charset="0"/>
                <a:cs typeface="Arial" pitchFamily="34" charset="0"/>
              </a:defRPr>
            </a:lvl2pPr>
            <a:lvl3pPr marL="1143000" indent="-228600" eaLnBrk="0" hangingPunct="0">
              <a:defRPr>
                <a:solidFill>
                  <a:schemeClr val="bg1"/>
                </a:solidFill>
                <a:latin typeface="Arial" pitchFamily="34" charset="0"/>
                <a:cs typeface="Arial" pitchFamily="34" charset="0"/>
              </a:defRPr>
            </a:lvl3pPr>
            <a:lvl4pPr marL="1600200" indent="-228600" eaLnBrk="0" hangingPunct="0">
              <a:defRPr>
                <a:solidFill>
                  <a:schemeClr val="bg1"/>
                </a:solidFill>
                <a:latin typeface="Arial" pitchFamily="34" charset="0"/>
                <a:cs typeface="Arial" pitchFamily="34" charset="0"/>
              </a:defRPr>
            </a:lvl4pPr>
            <a:lvl5pPr marL="2057400" indent="-228600" eaLnBrk="0" hangingPunct="0">
              <a:defRPr>
                <a:solidFill>
                  <a:schemeClr val="bg1"/>
                </a:solidFill>
                <a:latin typeface="Arial" pitchFamily="34" charset="0"/>
                <a:cs typeface="Arial" pitchFamily="34" charset="0"/>
              </a:defRPr>
            </a:lvl5pPr>
            <a:lvl6pPr marL="2514600" indent="-228600" defTabSz="449263" eaLnBrk="0" fontAlgn="base" hangingPunct="0">
              <a:spcBef>
                <a:spcPct val="0"/>
              </a:spcBef>
              <a:spcAft>
                <a:spcPct val="0"/>
              </a:spcAft>
              <a:buClr>
                <a:srgbClr val="000000"/>
              </a:buClr>
              <a:buSzPct val="100000"/>
              <a:buFont typeface="Arial" pitchFamily="34" charset="0"/>
              <a:defRPr>
                <a:solidFill>
                  <a:schemeClr val="bg1"/>
                </a:solidFill>
                <a:latin typeface="Arial" pitchFamily="34" charset="0"/>
                <a:cs typeface="Arial" pitchFamily="34" charset="0"/>
              </a:defRPr>
            </a:lvl6pPr>
            <a:lvl7pPr marL="2971800" indent="-228600" defTabSz="449263" eaLnBrk="0" fontAlgn="base" hangingPunct="0">
              <a:spcBef>
                <a:spcPct val="0"/>
              </a:spcBef>
              <a:spcAft>
                <a:spcPct val="0"/>
              </a:spcAft>
              <a:buClr>
                <a:srgbClr val="000000"/>
              </a:buClr>
              <a:buSzPct val="100000"/>
              <a:buFont typeface="Arial" pitchFamily="34" charset="0"/>
              <a:defRPr>
                <a:solidFill>
                  <a:schemeClr val="bg1"/>
                </a:solidFill>
                <a:latin typeface="Arial" pitchFamily="34" charset="0"/>
                <a:cs typeface="Arial" pitchFamily="34" charset="0"/>
              </a:defRPr>
            </a:lvl7pPr>
            <a:lvl8pPr marL="3429000" indent="-228600" defTabSz="449263" eaLnBrk="0" fontAlgn="base" hangingPunct="0">
              <a:spcBef>
                <a:spcPct val="0"/>
              </a:spcBef>
              <a:spcAft>
                <a:spcPct val="0"/>
              </a:spcAft>
              <a:buClr>
                <a:srgbClr val="000000"/>
              </a:buClr>
              <a:buSzPct val="100000"/>
              <a:buFont typeface="Arial" pitchFamily="34" charset="0"/>
              <a:defRPr>
                <a:solidFill>
                  <a:schemeClr val="bg1"/>
                </a:solidFill>
                <a:latin typeface="Arial" pitchFamily="34" charset="0"/>
                <a:cs typeface="Arial" pitchFamily="34" charset="0"/>
              </a:defRPr>
            </a:lvl8pPr>
            <a:lvl9pPr marL="3886200" indent="-228600" defTabSz="449263" eaLnBrk="0" fontAlgn="base" hangingPunct="0">
              <a:spcBef>
                <a:spcPct val="0"/>
              </a:spcBef>
              <a:spcAft>
                <a:spcPct val="0"/>
              </a:spcAft>
              <a:buClr>
                <a:srgbClr val="000000"/>
              </a:buClr>
              <a:buSzPct val="100000"/>
              <a:buFont typeface="Arial" pitchFamily="34" charset="0"/>
              <a:defRPr>
                <a:solidFill>
                  <a:schemeClr val="bg1"/>
                </a:solidFill>
                <a:latin typeface="Arial" pitchFamily="34" charset="0"/>
                <a:cs typeface="Arial" pitchFamily="34" charset="0"/>
              </a:defRPr>
            </a:lvl9pPr>
          </a:lstStyle>
          <a:p>
            <a:pPr eaLnBrk="1" hangingPunct="1">
              <a:buFont typeface="Arial" pitchFamily="34" charset="0"/>
              <a:buNone/>
            </a:pPr>
            <a:fld id="{32E3F4D4-4083-47A0-AC02-5F6BF4B331E7}" type="slidenum">
              <a:rPr lang="fr-FR" altLang="fr-FR" smtClean="0">
                <a:solidFill>
                  <a:srgbClr val="FFFFFF"/>
                </a:solidFill>
              </a:rPr>
              <a:pPr eaLnBrk="1" hangingPunct="1">
                <a:buFont typeface="Arial" pitchFamily="34" charset="0"/>
                <a:buNone/>
              </a:pPr>
              <a:t>15</a:t>
            </a:fld>
            <a:endParaRPr lang="fr-FR" altLang="fr-FR">
              <a:solidFill>
                <a:srgbClr val="FFFFFF"/>
              </a:solidFill>
            </a:endParaRPr>
          </a:p>
        </p:txBody>
      </p:sp>
      <p:sp>
        <p:nvSpPr>
          <p:cNvPr id="5" name="Espace réservé de la date 2"/>
          <p:cNvSpPr>
            <a:spLocks noGrp="1"/>
          </p:cNvSpPr>
          <p:nvPr>
            <p:ph type="dt" sz="half" idx="10"/>
          </p:nvPr>
        </p:nvSpPr>
        <p:spPr bwMode="auto">
          <a:xfrm>
            <a:off x="971550" y="6597650"/>
            <a:ext cx="1439863" cy="2841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D63C7F52-5799-4876-B83B-5F5375828109}" type="datetime1">
              <a:rPr lang="fr-FR" altLang="fr-FR" smtClean="0">
                <a:solidFill>
                  <a:srgbClr val="FFFFFF"/>
                </a:solidFill>
                <a:latin typeface="Calibri (Corps)"/>
              </a:rPr>
              <a:pPr eaLnBrk="1" hangingPunct="1"/>
              <a:t>03/12/2018</a:t>
            </a:fld>
            <a:endParaRPr lang="fr-FR" altLang="fr-FR" dirty="0">
              <a:solidFill>
                <a:srgbClr val="FFFFFF"/>
              </a:solidFill>
              <a:latin typeface="Calibri (Corps)"/>
            </a:endParaRPr>
          </a:p>
        </p:txBody>
      </p:sp>
    </p:spTree>
    <p:extLst>
      <p:ext uri="{BB962C8B-B14F-4D97-AF65-F5344CB8AC3E}">
        <p14:creationId xmlns:p14="http://schemas.microsoft.com/office/powerpoint/2010/main" val="2339044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3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632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632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632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632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632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632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6323">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6323">
                                            <p:txEl>
                                              <p:pRg st="10" end="1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632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Espace réservé du contenu 1"/>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normAutofit lnSpcReduction="10000"/>
          </a:bodyPr>
          <a:lstStyle/>
          <a:p>
            <a:r>
              <a:rPr lang="de-DE" altLang="fr-FR" sz="2400" dirty="0">
                <a:solidFill>
                  <a:srgbClr val="FF0000"/>
                </a:solidFill>
                <a:latin typeface="Arial" pitchFamily="34" charset="0"/>
                <a:cs typeface="Arial" pitchFamily="34" charset="0"/>
              </a:rPr>
              <a:t>TGI Paris – SANTEN c/ INPI - 9 </a:t>
            </a:r>
            <a:r>
              <a:rPr lang="de-DE" altLang="fr-FR" sz="2400" dirty="0" err="1">
                <a:solidFill>
                  <a:srgbClr val="FF0000"/>
                </a:solidFill>
                <a:latin typeface="Arial" pitchFamily="34" charset="0"/>
                <a:cs typeface="Arial" pitchFamily="34" charset="0"/>
              </a:rPr>
              <a:t>octobre</a:t>
            </a:r>
            <a:r>
              <a:rPr lang="de-DE" altLang="fr-FR" sz="2400" dirty="0">
                <a:solidFill>
                  <a:srgbClr val="FF0000"/>
                </a:solidFill>
                <a:latin typeface="Arial" pitchFamily="34" charset="0"/>
                <a:cs typeface="Arial" pitchFamily="34" charset="0"/>
              </a:rPr>
              <a:t> 2018</a:t>
            </a:r>
          </a:p>
          <a:p>
            <a:endParaRPr lang="fr-FR" sz="1600" i="1" dirty="0"/>
          </a:p>
          <a:p>
            <a:pPr marL="0" indent="0" algn="just">
              <a:buNone/>
            </a:pPr>
            <a:r>
              <a:rPr lang="fr-FR" sz="1600" i="1" dirty="0"/>
              <a:t>1 - la notion </a:t>
            </a:r>
            <a:r>
              <a:rPr lang="fr-FR" sz="1600" b="1" i="1" dirty="0"/>
              <a:t>d’application différente </a:t>
            </a:r>
            <a:r>
              <a:rPr lang="fr-FR" sz="1600" i="1" dirty="0"/>
              <a:t>au sens de l’arrêt NEURIM du 19 juillet 2012 CJUE, C-130/11, </a:t>
            </a:r>
            <a:r>
              <a:rPr lang="fr-FR" sz="1600" i="1" dirty="0" err="1"/>
              <a:t>doit-elle</a:t>
            </a:r>
            <a:r>
              <a:rPr lang="fr-FR" sz="1600" i="1" dirty="0"/>
              <a:t> s’entendre de manière stricte, c’est à dire :</a:t>
            </a:r>
            <a:endParaRPr lang="fr-FR" sz="1600" dirty="0"/>
          </a:p>
          <a:p>
            <a:pPr marL="0" indent="0" algn="just">
              <a:buNone/>
            </a:pPr>
            <a:endParaRPr lang="fr-FR" sz="1600" i="1" dirty="0"/>
          </a:p>
          <a:p>
            <a:pPr marL="0" indent="0" algn="just">
              <a:buNone/>
            </a:pPr>
            <a:r>
              <a:rPr lang="fr-FR" sz="1600" i="1" dirty="0"/>
              <a:t>- être limitée au </a:t>
            </a:r>
            <a:r>
              <a:rPr lang="fr-FR" sz="1600" b="1" i="1" dirty="0"/>
              <a:t>seul cas </a:t>
            </a:r>
            <a:r>
              <a:rPr lang="fr-FR" sz="1600" i="1" dirty="0"/>
              <a:t>d’une application </a:t>
            </a:r>
            <a:r>
              <a:rPr lang="fr-FR" sz="1600" b="1" i="1" dirty="0"/>
              <a:t>humaine </a:t>
            </a:r>
            <a:r>
              <a:rPr lang="fr-FR" sz="1600" i="1" dirty="0"/>
              <a:t>faisant suite à une application </a:t>
            </a:r>
            <a:r>
              <a:rPr lang="fr-FR" sz="1600" b="1" i="1" dirty="0"/>
              <a:t>vétérinaire</a:t>
            </a:r>
            <a:r>
              <a:rPr lang="fr-FR" sz="1600" i="1" dirty="0"/>
              <a:t>,</a:t>
            </a:r>
          </a:p>
          <a:p>
            <a:pPr marL="0" indent="0" algn="just">
              <a:buNone/>
            </a:pPr>
            <a:endParaRPr lang="fr-FR" sz="1600" i="1" dirty="0"/>
          </a:p>
          <a:p>
            <a:pPr marL="0" indent="0" algn="just">
              <a:buNone/>
            </a:pPr>
            <a:r>
              <a:rPr lang="fr-FR" sz="1600" i="1" dirty="0"/>
              <a:t>- ou concerner une indication relevant d’un nouveau champ thérapeutique, au sens d’une </a:t>
            </a:r>
            <a:r>
              <a:rPr lang="fr-FR" sz="1600" b="1" i="1" dirty="0"/>
              <a:t>nouvelle spécialité médicale</a:t>
            </a:r>
            <a:r>
              <a:rPr lang="fr-FR" sz="1600" i="1" dirty="0"/>
              <a:t>, par rapport à l’AMM antérieure,</a:t>
            </a:r>
          </a:p>
          <a:p>
            <a:pPr marL="0" indent="0" algn="just">
              <a:buNone/>
            </a:pPr>
            <a:r>
              <a:rPr lang="fr-FR" sz="1600" i="1" dirty="0"/>
              <a:t>- ou un médicament dans lequel le principe actif </a:t>
            </a:r>
            <a:r>
              <a:rPr lang="fr-FR" sz="1600" b="1" i="1" dirty="0"/>
              <a:t>exerce une action différente </a:t>
            </a:r>
            <a:r>
              <a:rPr lang="fr-FR" sz="1600" i="1" dirty="0"/>
              <a:t>de celle qu’il exerce dans le médicament ayant fait l’objet de la première AMM ;</a:t>
            </a:r>
          </a:p>
          <a:p>
            <a:pPr marL="0" indent="0" algn="just">
              <a:buNone/>
            </a:pPr>
            <a:r>
              <a:rPr lang="fr-FR" sz="1600" i="1" dirty="0"/>
              <a:t>- ou plus généralement, au regard des objectifs du règlement (CE) n° 469/2009 visant à mettre en place un système équilibré prenant en compte</a:t>
            </a:r>
            <a:r>
              <a:rPr lang="fr-FR" sz="1600" b="1" i="1" dirty="0"/>
              <a:t> tous les intérêts en jeu</a:t>
            </a:r>
            <a:r>
              <a:rPr lang="fr-FR" sz="1600" i="1" dirty="0"/>
              <a:t>, y compris ceux de la santé publique, être appréciée selon des critères plus exigeants que ceux présidant à l’appréciation de la brevetabilité de l’invention ;</a:t>
            </a:r>
          </a:p>
          <a:p>
            <a:pPr marL="0" indent="0" algn="just">
              <a:buNone/>
            </a:pPr>
            <a:r>
              <a:rPr lang="fr-FR" sz="1600" i="1" dirty="0"/>
              <a:t>- ou </a:t>
            </a:r>
            <a:r>
              <a:rPr lang="fr-FR" sz="1600" i="1" dirty="0" err="1"/>
              <a:t>doit-elle</a:t>
            </a:r>
            <a:r>
              <a:rPr lang="fr-FR" sz="1600" i="1" dirty="0"/>
              <a:t> au contraire s’entendre de manière extensive, c’est à dire incluant non seulement des indications thérapeutiques et des maladies différentes, mais encore des </a:t>
            </a:r>
            <a:r>
              <a:rPr lang="fr-FR" sz="1600" b="1" i="1" dirty="0"/>
              <a:t>formulations, posologies et/ou modes d’administration différents</a:t>
            </a:r>
            <a:r>
              <a:rPr lang="fr-FR" sz="1600" i="1" dirty="0"/>
              <a:t>.</a:t>
            </a:r>
          </a:p>
          <a:p>
            <a:pPr algn="just"/>
            <a:endParaRPr lang="fr-FR" sz="1700" i="1" dirty="0"/>
          </a:p>
          <a:p>
            <a:endParaRPr lang="fr-FR" altLang="fr-FR" sz="1500" dirty="0">
              <a:latin typeface="Arial" pitchFamily="34" charset="0"/>
              <a:cs typeface="Arial" pitchFamily="34" charset="0"/>
            </a:endParaRPr>
          </a:p>
          <a:p>
            <a:endParaRPr lang="fr-FR" altLang="fr-FR" sz="1500" dirty="0">
              <a:latin typeface="Arial" pitchFamily="34" charset="0"/>
              <a:cs typeface="Arial" pitchFamily="34" charset="0"/>
            </a:endParaRPr>
          </a:p>
        </p:txBody>
      </p:sp>
      <p:sp>
        <p:nvSpPr>
          <p:cNvPr id="56324" name="Titre 2"/>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fr-FR" altLang="fr-FR" b="1" dirty="0">
                <a:solidFill>
                  <a:srgbClr val="FF0000"/>
                </a:solidFill>
                <a:latin typeface="Arial" pitchFamily="34" charset="0"/>
                <a:cs typeface="Arial" pitchFamily="34" charset="0"/>
              </a:rPr>
              <a:t>CCP</a:t>
            </a:r>
            <a:endParaRPr lang="fr-FR" altLang="fr-FR" dirty="0">
              <a:latin typeface="Arial" pitchFamily="34" charset="0"/>
              <a:cs typeface="Arial" pitchFamily="34" charset="0"/>
            </a:endParaRPr>
          </a:p>
        </p:txBody>
      </p:sp>
      <p:sp>
        <p:nvSpPr>
          <p:cNvPr id="56322" name="Espace réservé du numéro de diapositive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bg1"/>
                </a:solidFill>
                <a:latin typeface="Arial" pitchFamily="34" charset="0"/>
                <a:cs typeface="Arial" pitchFamily="34" charset="0"/>
              </a:defRPr>
            </a:lvl1pPr>
            <a:lvl2pPr marL="742950" indent="-285750" eaLnBrk="0" hangingPunct="0">
              <a:defRPr>
                <a:solidFill>
                  <a:schemeClr val="bg1"/>
                </a:solidFill>
                <a:latin typeface="Arial" pitchFamily="34" charset="0"/>
                <a:cs typeface="Arial" pitchFamily="34" charset="0"/>
              </a:defRPr>
            </a:lvl2pPr>
            <a:lvl3pPr marL="1143000" indent="-228600" eaLnBrk="0" hangingPunct="0">
              <a:defRPr>
                <a:solidFill>
                  <a:schemeClr val="bg1"/>
                </a:solidFill>
                <a:latin typeface="Arial" pitchFamily="34" charset="0"/>
                <a:cs typeface="Arial" pitchFamily="34" charset="0"/>
              </a:defRPr>
            </a:lvl3pPr>
            <a:lvl4pPr marL="1600200" indent="-228600" eaLnBrk="0" hangingPunct="0">
              <a:defRPr>
                <a:solidFill>
                  <a:schemeClr val="bg1"/>
                </a:solidFill>
                <a:latin typeface="Arial" pitchFamily="34" charset="0"/>
                <a:cs typeface="Arial" pitchFamily="34" charset="0"/>
              </a:defRPr>
            </a:lvl4pPr>
            <a:lvl5pPr marL="2057400" indent="-228600" eaLnBrk="0" hangingPunct="0">
              <a:defRPr>
                <a:solidFill>
                  <a:schemeClr val="bg1"/>
                </a:solidFill>
                <a:latin typeface="Arial" pitchFamily="34" charset="0"/>
                <a:cs typeface="Arial" pitchFamily="34" charset="0"/>
              </a:defRPr>
            </a:lvl5pPr>
            <a:lvl6pPr marL="2514600" indent="-228600" defTabSz="449263" eaLnBrk="0" fontAlgn="base" hangingPunct="0">
              <a:spcBef>
                <a:spcPct val="0"/>
              </a:spcBef>
              <a:spcAft>
                <a:spcPct val="0"/>
              </a:spcAft>
              <a:buClr>
                <a:srgbClr val="000000"/>
              </a:buClr>
              <a:buSzPct val="100000"/>
              <a:buFont typeface="Arial" pitchFamily="34" charset="0"/>
              <a:defRPr>
                <a:solidFill>
                  <a:schemeClr val="bg1"/>
                </a:solidFill>
                <a:latin typeface="Arial" pitchFamily="34" charset="0"/>
                <a:cs typeface="Arial" pitchFamily="34" charset="0"/>
              </a:defRPr>
            </a:lvl6pPr>
            <a:lvl7pPr marL="2971800" indent="-228600" defTabSz="449263" eaLnBrk="0" fontAlgn="base" hangingPunct="0">
              <a:spcBef>
                <a:spcPct val="0"/>
              </a:spcBef>
              <a:spcAft>
                <a:spcPct val="0"/>
              </a:spcAft>
              <a:buClr>
                <a:srgbClr val="000000"/>
              </a:buClr>
              <a:buSzPct val="100000"/>
              <a:buFont typeface="Arial" pitchFamily="34" charset="0"/>
              <a:defRPr>
                <a:solidFill>
                  <a:schemeClr val="bg1"/>
                </a:solidFill>
                <a:latin typeface="Arial" pitchFamily="34" charset="0"/>
                <a:cs typeface="Arial" pitchFamily="34" charset="0"/>
              </a:defRPr>
            </a:lvl7pPr>
            <a:lvl8pPr marL="3429000" indent="-228600" defTabSz="449263" eaLnBrk="0" fontAlgn="base" hangingPunct="0">
              <a:spcBef>
                <a:spcPct val="0"/>
              </a:spcBef>
              <a:spcAft>
                <a:spcPct val="0"/>
              </a:spcAft>
              <a:buClr>
                <a:srgbClr val="000000"/>
              </a:buClr>
              <a:buSzPct val="100000"/>
              <a:buFont typeface="Arial" pitchFamily="34" charset="0"/>
              <a:defRPr>
                <a:solidFill>
                  <a:schemeClr val="bg1"/>
                </a:solidFill>
                <a:latin typeface="Arial" pitchFamily="34" charset="0"/>
                <a:cs typeface="Arial" pitchFamily="34" charset="0"/>
              </a:defRPr>
            </a:lvl8pPr>
            <a:lvl9pPr marL="3886200" indent="-228600" defTabSz="449263" eaLnBrk="0" fontAlgn="base" hangingPunct="0">
              <a:spcBef>
                <a:spcPct val="0"/>
              </a:spcBef>
              <a:spcAft>
                <a:spcPct val="0"/>
              </a:spcAft>
              <a:buClr>
                <a:srgbClr val="000000"/>
              </a:buClr>
              <a:buSzPct val="100000"/>
              <a:buFont typeface="Arial" pitchFamily="34" charset="0"/>
              <a:defRPr>
                <a:solidFill>
                  <a:schemeClr val="bg1"/>
                </a:solidFill>
                <a:latin typeface="Arial" pitchFamily="34" charset="0"/>
                <a:cs typeface="Arial" pitchFamily="34" charset="0"/>
              </a:defRPr>
            </a:lvl9pPr>
          </a:lstStyle>
          <a:p>
            <a:pPr eaLnBrk="1" hangingPunct="1">
              <a:buFont typeface="Arial" pitchFamily="34" charset="0"/>
              <a:buNone/>
            </a:pPr>
            <a:fld id="{32E3F4D4-4083-47A0-AC02-5F6BF4B331E7}" type="slidenum">
              <a:rPr lang="fr-FR" altLang="fr-FR" smtClean="0">
                <a:solidFill>
                  <a:srgbClr val="FFFFFF"/>
                </a:solidFill>
              </a:rPr>
              <a:pPr eaLnBrk="1" hangingPunct="1">
                <a:buFont typeface="Arial" pitchFamily="34" charset="0"/>
                <a:buNone/>
              </a:pPr>
              <a:t>16</a:t>
            </a:fld>
            <a:endParaRPr lang="fr-FR" altLang="fr-FR">
              <a:solidFill>
                <a:srgbClr val="FFFFFF"/>
              </a:solidFill>
            </a:endParaRPr>
          </a:p>
        </p:txBody>
      </p:sp>
      <p:sp>
        <p:nvSpPr>
          <p:cNvPr id="5" name="Espace réservé de la date 2"/>
          <p:cNvSpPr>
            <a:spLocks noGrp="1"/>
          </p:cNvSpPr>
          <p:nvPr>
            <p:ph type="dt" sz="half" idx="10"/>
          </p:nvPr>
        </p:nvSpPr>
        <p:spPr bwMode="auto">
          <a:xfrm>
            <a:off x="971550" y="6597650"/>
            <a:ext cx="1439863" cy="2841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D63C7F52-5799-4876-B83B-5F5375828109}" type="datetime1">
              <a:rPr lang="fr-FR" altLang="fr-FR" smtClean="0">
                <a:solidFill>
                  <a:srgbClr val="FFFFFF"/>
                </a:solidFill>
                <a:latin typeface="Calibri (Corps)"/>
              </a:rPr>
              <a:pPr eaLnBrk="1" hangingPunct="1"/>
              <a:t>03/12/2018</a:t>
            </a:fld>
            <a:endParaRPr lang="fr-FR" altLang="fr-FR" dirty="0">
              <a:solidFill>
                <a:srgbClr val="FFFFFF"/>
              </a:solidFill>
              <a:latin typeface="Calibri (Corps)"/>
            </a:endParaRPr>
          </a:p>
        </p:txBody>
      </p:sp>
    </p:spTree>
    <p:extLst>
      <p:ext uri="{BB962C8B-B14F-4D97-AF65-F5344CB8AC3E}">
        <p14:creationId xmlns:p14="http://schemas.microsoft.com/office/powerpoint/2010/main" val="5509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6323">
                                            <p:txEl>
                                              <p:pRg st="0" end="0"/>
                                            </p:txEl>
                                          </p:spTgt>
                                        </p:tgtEl>
                                        <p:attrNameLst>
                                          <p:attrName>style.visibility</p:attrName>
                                        </p:attrNameLst>
                                      </p:cBhvr>
                                      <p:to>
                                        <p:strVal val="visible"/>
                                      </p:to>
                                    </p:set>
                                    <p:animEffect transition="in" filter="fade">
                                      <p:cBhvr>
                                        <p:cTn id="7" dur="500"/>
                                        <p:tgtEl>
                                          <p:spTgt spid="563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6323">
                                            <p:txEl>
                                              <p:pRg st="2" end="2"/>
                                            </p:txEl>
                                          </p:spTgt>
                                        </p:tgtEl>
                                        <p:attrNameLst>
                                          <p:attrName>style.visibility</p:attrName>
                                        </p:attrNameLst>
                                      </p:cBhvr>
                                      <p:to>
                                        <p:strVal val="visible"/>
                                      </p:to>
                                    </p:set>
                                    <p:animEffect transition="in" filter="fade">
                                      <p:cBhvr>
                                        <p:cTn id="12" dur="500"/>
                                        <p:tgtEl>
                                          <p:spTgt spid="5632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6323">
                                            <p:txEl>
                                              <p:pRg st="4" end="4"/>
                                            </p:txEl>
                                          </p:spTgt>
                                        </p:tgtEl>
                                        <p:attrNameLst>
                                          <p:attrName>style.visibility</p:attrName>
                                        </p:attrNameLst>
                                      </p:cBhvr>
                                      <p:to>
                                        <p:strVal val="visible"/>
                                      </p:to>
                                    </p:set>
                                    <p:animEffect transition="in" filter="fade">
                                      <p:cBhvr>
                                        <p:cTn id="17" dur="500"/>
                                        <p:tgtEl>
                                          <p:spTgt spid="5632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6323">
                                            <p:txEl>
                                              <p:pRg st="6" end="6"/>
                                            </p:txEl>
                                          </p:spTgt>
                                        </p:tgtEl>
                                        <p:attrNameLst>
                                          <p:attrName>style.visibility</p:attrName>
                                        </p:attrNameLst>
                                      </p:cBhvr>
                                      <p:to>
                                        <p:strVal val="visible"/>
                                      </p:to>
                                    </p:set>
                                    <p:animEffect transition="in" filter="fade">
                                      <p:cBhvr>
                                        <p:cTn id="22" dur="500"/>
                                        <p:tgtEl>
                                          <p:spTgt spid="5632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6323">
                                            <p:txEl>
                                              <p:pRg st="7" end="7"/>
                                            </p:txEl>
                                          </p:spTgt>
                                        </p:tgtEl>
                                        <p:attrNameLst>
                                          <p:attrName>style.visibility</p:attrName>
                                        </p:attrNameLst>
                                      </p:cBhvr>
                                      <p:to>
                                        <p:strVal val="visible"/>
                                      </p:to>
                                    </p:set>
                                    <p:animEffect transition="in" filter="fade">
                                      <p:cBhvr>
                                        <p:cTn id="27" dur="500"/>
                                        <p:tgtEl>
                                          <p:spTgt spid="5632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6323">
                                            <p:txEl>
                                              <p:pRg st="8" end="8"/>
                                            </p:txEl>
                                          </p:spTgt>
                                        </p:tgtEl>
                                        <p:attrNameLst>
                                          <p:attrName>style.visibility</p:attrName>
                                        </p:attrNameLst>
                                      </p:cBhvr>
                                      <p:to>
                                        <p:strVal val="visible"/>
                                      </p:to>
                                    </p:set>
                                    <p:animEffect transition="in" filter="fade">
                                      <p:cBhvr>
                                        <p:cTn id="32" dur="500"/>
                                        <p:tgtEl>
                                          <p:spTgt spid="56323">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6323">
                                            <p:txEl>
                                              <p:pRg st="9" end="9"/>
                                            </p:txEl>
                                          </p:spTgt>
                                        </p:tgtEl>
                                        <p:attrNameLst>
                                          <p:attrName>style.visibility</p:attrName>
                                        </p:attrNameLst>
                                      </p:cBhvr>
                                      <p:to>
                                        <p:strVal val="visible"/>
                                      </p:to>
                                    </p:set>
                                    <p:animEffect transition="in" filter="fade">
                                      <p:cBhvr>
                                        <p:cTn id="37" dur="500"/>
                                        <p:tgtEl>
                                          <p:spTgt spid="5632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Espace réservé du contenu 1"/>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normAutofit/>
          </a:bodyPr>
          <a:lstStyle/>
          <a:p>
            <a:r>
              <a:rPr lang="de-DE" altLang="fr-FR" sz="2400" dirty="0">
                <a:solidFill>
                  <a:srgbClr val="FF0000"/>
                </a:solidFill>
                <a:latin typeface="Arial" pitchFamily="34" charset="0"/>
                <a:cs typeface="Arial" pitchFamily="34" charset="0"/>
              </a:rPr>
              <a:t>TGI Paris – SANTEN c/ INPI - 9 </a:t>
            </a:r>
            <a:r>
              <a:rPr lang="de-DE" altLang="fr-FR" sz="2400" dirty="0" err="1">
                <a:solidFill>
                  <a:srgbClr val="FF0000"/>
                </a:solidFill>
                <a:latin typeface="Arial" pitchFamily="34" charset="0"/>
                <a:cs typeface="Arial" pitchFamily="34" charset="0"/>
              </a:rPr>
              <a:t>octobre</a:t>
            </a:r>
            <a:r>
              <a:rPr lang="de-DE" altLang="fr-FR" sz="2400" dirty="0">
                <a:solidFill>
                  <a:srgbClr val="FF0000"/>
                </a:solidFill>
                <a:latin typeface="Arial" pitchFamily="34" charset="0"/>
                <a:cs typeface="Arial" pitchFamily="34" charset="0"/>
              </a:rPr>
              <a:t> 2018</a:t>
            </a:r>
          </a:p>
          <a:p>
            <a:endParaRPr lang="fr-FR" sz="1600" i="1" dirty="0"/>
          </a:p>
          <a:p>
            <a:pPr marL="0" indent="0" algn="just">
              <a:buNone/>
            </a:pPr>
            <a:r>
              <a:rPr lang="fr-FR" sz="1600" i="1" dirty="0"/>
              <a:t>2 - la notion d’application entrant dans le champ de protection conféré par le brevet de base au sens de l’arrêt NEURIM du 19 juillet 2012 CJUE, C-130/11, implique-t-elle que la portée du </a:t>
            </a:r>
            <a:r>
              <a:rPr lang="fr-FR" sz="1600" b="1" i="1" dirty="0"/>
              <a:t>brevet de base devrait concorder avec celle de l’AMM invoquée </a:t>
            </a:r>
            <a:r>
              <a:rPr lang="fr-FR" sz="1600" i="1" dirty="0"/>
              <a:t>et, par conséquent, se limiter à la nouvelle utilisation médicale correspondant à l’indication thérapeutique de ladite AMM.</a:t>
            </a:r>
            <a:endParaRPr lang="fr-FR" sz="1600" dirty="0"/>
          </a:p>
          <a:p>
            <a:endParaRPr lang="fr-FR" sz="1600" dirty="0"/>
          </a:p>
          <a:p>
            <a:endParaRPr lang="fr-FR" altLang="fr-FR" sz="1500" dirty="0">
              <a:latin typeface="Arial" pitchFamily="34" charset="0"/>
              <a:cs typeface="Arial" pitchFamily="34" charset="0"/>
            </a:endParaRPr>
          </a:p>
          <a:p>
            <a:endParaRPr lang="fr-FR" altLang="fr-FR" sz="1500" dirty="0">
              <a:latin typeface="Arial" pitchFamily="34" charset="0"/>
              <a:cs typeface="Arial" pitchFamily="34" charset="0"/>
            </a:endParaRPr>
          </a:p>
          <a:p>
            <a:endParaRPr lang="fr-FR" altLang="fr-FR" sz="1500" dirty="0">
              <a:latin typeface="Arial" pitchFamily="34" charset="0"/>
              <a:cs typeface="Arial" pitchFamily="34" charset="0"/>
            </a:endParaRPr>
          </a:p>
        </p:txBody>
      </p:sp>
      <p:sp>
        <p:nvSpPr>
          <p:cNvPr id="56324" name="Titre 2"/>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fr-FR" altLang="fr-FR" b="1" dirty="0">
                <a:solidFill>
                  <a:srgbClr val="FF0000"/>
                </a:solidFill>
                <a:latin typeface="Arial" pitchFamily="34" charset="0"/>
                <a:cs typeface="Arial" pitchFamily="34" charset="0"/>
              </a:rPr>
              <a:t>CCP</a:t>
            </a:r>
            <a:endParaRPr lang="fr-FR" altLang="fr-FR" dirty="0">
              <a:latin typeface="Arial" pitchFamily="34" charset="0"/>
              <a:cs typeface="Arial" pitchFamily="34" charset="0"/>
            </a:endParaRPr>
          </a:p>
        </p:txBody>
      </p:sp>
      <p:sp>
        <p:nvSpPr>
          <p:cNvPr id="56322" name="Espace réservé du numéro de diapositive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bg1"/>
                </a:solidFill>
                <a:latin typeface="Arial" pitchFamily="34" charset="0"/>
                <a:cs typeface="Arial" pitchFamily="34" charset="0"/>
              </a:defRPr>
            </a:lvl1pPr>
            <a:lvl2pPr marL="742950" indent="-285750" eaLnBrk="0" hangingPunct="0">
              <a:defRPr>
                <a:solidFill>
                  <a:schemeClr val="bg1"/>
                </a:solidFill>
                <a:latin typeface="Arial" pitchFamily="34" charset="0"/>
                <a:cs typeface="Arial" pitchFamily="34" charset="0"/>
              </a:defRPr>
            </a:lvl2pPr>
            <a:lvl3pPr marL="1143000" indent="-228600" eaLnBrk="0" hangingPunct="0">
              <a:defRPr>
                <a:solidFill>
                  <a:schemeClr val="bg1"/>
                </a:solidFill>
                <a:latin typeface="Arial" pitchFamily="34" charset="0"/>
                <a:cs typeface="Arial" pitchFamily="34" charset="0"/>
              </a:defRPr>
            </a:lvl3pPr>
            <a:lvl4pPr marL="1600200" indent="-228600" eaLnBrk="0" hangingPunct="0">
              <a:defRPr>
                <a:solidFill>
                  <a:schemeClr val="bg1"/>
                </a:solidFill>
                <a:latin typeface="Arial" pitchFamily="34" charset="0"/>
                <a:cs typeface="Arial" pitchFamily="34" charset="0"/>
              </a:defRPr>
            </a:lvl4pPr>
            <a:lvl5pPr marL="2057400" indent="-228600" eaLnBrk="0" hangingPunct="0">
              <a:defRPr>
                <a:solidFill>
                  <a:schemeClr val="bg1"/>
                </a:solidFill>
                <a:latin typeface="Arial" pitchFamily="34" charset="0"/>
                <a:cs typeface="Arial" pitchFamily="34" charset="0"/>
              </a:defRPr>
            </a:lvl5pPr>
            <a:lvl6pPr marL="2514600" indent="-228600" defTabSz="449263" eaLnBrk="0" fontAlgn="base" hangingPunct="0">
              <a:spcBef>
                <a:spcPct val="0"/>
              </a:spcBef>
              <a:spcAft>
                <a:spcPct val="0"/>
              </a:spcAft>
              <a:buClr>
                <a:srgbClr val="000000"/>
              </a:buClr>
              <a:buSzPct val="100000"/>
              <a:buFont typeface="Arial" pitchFamily="34" charset="0"/>
              <a:defRPr>
                <a:solidFill>
                  <a:schemeClr val="bg1"/>
                </a:solidFill>
                <a:latin typeface="Arial" pitchFamily="34" charset="0"/>
                <a:cs typeface="Arial" pitchFamily="34" charset="0"/>
              </a:defRPr>
            </a:lvl6pPr>
            <a:lvl7pPr marL="2971800" indent="-228600" defTabSz="449263" eaLnBrk="0" fontAlgn="base" hangingPunct="0">
              <a:spcBef>
                <a:spcPct val="0"/>
              </a:spcBef>
              <a:spcAft>
                <a:spcPct val="0"/>
              </a:spcAft>
              <a:buClr>
                <a:srgbClr val="000000"/>
              </a:buClr>
              <a:buSzPct val="100000"/>
              <a:buFont typeface="Arial" pitchFamily="34" charset="0"/>
              <a:defRPr>
                <a:solidFill>
                  <a:schemeClr val="bg1"/>
                </a:solidFill>
                <a:latin typeface="Arial" pitchFamily="34" charset="0"/>
                <a:cs typeface="Arial" pitchFamily="34" charset="0"/>
              </a:defRPr>
            </a:lvl7pPr>
            <a:lvl8pPr marL="3429000" indent="-228600" defTabSz="449263" eaLnBrk="0" fontAlgn="base" hangingPunct="0">
              <a:spcBef>
                <a:spcPct val="0"/>
              </a:spcBef>
              <a:spcAft>
                <a:spcPct val="0"/>
              </a:spcAft>
              <a:buClr>
                <a:srgbClr val="000000"/>
              </a:buClr>
              <a:buSzPct val="100000"/>
              <a:buFont typeface="Arial" pitchFamily="34" charset="0"/>
              <a:defRPr>
                <a:solidFill>
                  <a:schemeClr val="bg1"/>
                </a:solidFill>
                <a:latin typeface="Arial" pitchFamily="34" charset="0"/>
                <a:cs typeface="Arial" pitchFamily="34" charset="0"/>
              </a:defRPr>
            </a:lvl8pPr>
            <a:lvl9pPr marL="3886200" indent="-228600" defTabSz="449263" eaLnBrk="0" fontAlgn="base" hangingPunct="0">
              <a:spcBef>
                <a:spcPct val="0"/>
              </a:spcBef>
              <a:spcAft>
                <a:spcPct val="0"/>
              </a:spcAft>
              <a:buClr>
                <a:srgbClr val="000000"/>
              </a:buClr>
              <a:buSzPct val="100000"/>
              <a:buFont typeface="Arial" pitchFamily="34" charset="0"/>
              <a:defRPr>
                <a:solidFill>
                  <a:schemeClr val="bg1"/>
                </a:solidFill>
                <a:latin typeface="Arial" pitchFamily="34" charset="0"/>
                <a:cs typeface="Arial" pitchFamily="34" charset="0"/>
              </a:defRPr>
            </a:lvl9pPr>
          </a:lstStyle>
          <a:p>
            <a:pPr eaLnBrk="1" hangingPunct="1">
              <a:buFont typeface="Arial" pitchFamily="34" charset="0"/>
              <a:buNone/>
            </a:pPr>
            <a:fld id="{32E3F4D4-4083-47A0-AC02-5F6BF4B331E7}" type="slidenum">
              <a:rPr lang="fr-FR" altLang="fr-FR" smtClean="0">
                <a:solidFill>
                  <a:srgbClr val="FFFFFF"/>
                </a:solidFill>
              </a:rPr>
              <a:pPr eaLnBrk="1" hangingPunct="1">
                <a:buFont typeface="Arial" pitchFamily="34" charset="0"/>
                <a:buNone/>
              </a:pPr>
              <a:t>17</a:t>
            </a:fld>
            <a:endParaRPr lang="fr-FR" altLang="fr-FR">
              <a:solidFill>
                <a:srgbClr val="FFFFFF"/>
              </a:solidFill>
            </a:endParaRPr>
          </a:p>
        </p:txBody>
      </p:sp>
      <p:sp>
        <p:nvSpPr>
          <p:cNvPr id="5" name="Espace réservé de la date 2"/>
          <p:cNvSpPr>
            <a:spLocks noGrp="1"/>
          </p:cNvSpPr>
          <p:nvPr>
            <p:ph type="dt" sz="half" idx="10"/>
          </p:nvPr>
        </p:nvSpPr>
        <p:spPr bwMode="auto">
          <a:xfrm>
            <a:off x="971550" y="6597650"/>
            <a:ext cx="1439863" cy="2841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D63C7F52-5799-4876-B83B-5F5375828109}" type="datetime1">
              <a:rPr lang="fr-FR" altLang="fr-FR" smtClean="0">
                <a:solidFill>
                  <a:srgbClr val="FFFFFF"/>
                </a:solidFill>
                <a:latin typeface="Calibri (Corps)"/>
              </a:rPr>
              <a:pPr eaLnBrk="1" hangingPunct="1"/>
              <a:t>03/12/2018</a:t>
            </a:fld>
            <a:endParaRPr lang="fr-FR" altLang="fr-FR" dirty="0">
              <a:solidFill>
                <a:srgbClr val="FFFFFF"/>
              </a:solidFill>
              <a:latin typeface="Calibri (Corps)"/>
            </a:endParaRPr>
          </a:p>
        </p:txBody>
      </p:sp>
    </p:spTree>
    <p:extLst>
      <p:ext uri="{BB962C8B-B14F-4D97-AF65-F5344CB8AC3E}">
        <p14:creationId xmlns:p14="http://schemas.microsoft.com/office/powerpoint/2010/main" val="4100494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3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632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Espace réservé du contenu 1"/>
          <p:cNvSpPr>
            <a:spLocks noGrp="1"/>
          </p:cNvSpPr>
          <p:nvPr>
            <p:ph idx="1"/>
          </p:nvPr>
        </p:nvSpPr>
        <p:spPr bwMode="auto">
          <a:xfrm>
            <a:off x="251520" y="1268760"/>
            <a:ext cx="8640960" cy="532859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normAutofit/>
          </a:bodyPr>
          <a:lstStyle/>
          <a:p>
            <a:r>
              <a:rPr lang="fr-FR" altLang="fr-FR" dirty="0">
                <a:solidFill>
                  <a:srgbClr val="FF0000"/>
                </a:solidFill>
                <a:latin typeface="Arial" pitchFamily="34" charset="0"/>
                <a:cs typeface="Arial" pitchFamily="34" charset="0"/>
              </a:rPr>
              <a:t>CA Paris – </a:t>
            </a:r>
            <a:r>
              <a:rPr lang="fr-FR" altLang="fr-FR" dirty="0" err="1">
                <a:solidFill>
                  <a:srgbClr val="FF0000"/>
                </a:solidFill>
                <a:latin typeface="Arial" pitchFamily="34" charset="0"/>
                <a:cs typeface="Arial" pitchFamily="34" charset="0"/>
              </a:rPr>
              <a:t>Merck</a:t>
            </a:r>
            <a:r>
              <a:rPr lang="fr-FR" altLang="fr-FR" dirty="0">
                <a:solidFill>
                  <a:srgbClr val="FF0000"/>
                </a:solidFill>
                <a:latin typeface="Arial" pitchFamily="34" charset="0"/>
                <a:cs typeface="Arial" pitchFamily="34" charset="0"/>
              </a:rPr>
              <a:t> SD  c/ </a:t>
            </a:r>
            <a:r>
              <a:rPr lang="fr-FR" altLang="fr-FR" dirty="0" err="1">
                <a:solidFill>
                  <a:srgbClr val="FF0000"/>
                </a:solidFill>
                <a:latin typeface="Arial" pitchFamily="34" charset="0"/>
                <a:cs typeface="Arial" pitchFamily="34" charset="0"/>
              </a:rPr>
              <a:t>Biogaran</a:t>
            </a:r>
            <a:r>
              <a:rPr lang="fr-FR" altLang="fr-FR" dirty="0">
                <a:solidFill>
                  <a:srgbClr val="FF0000"/>
                </a:solidFill>
                <a:latin typeface="Arial" pitchFamily="34" charset="0"/>
                <a:cs typeface="Arial" pitchFamily="34" charset="0"/>
              </a:rPr>
              <a:t> – 26 juin 2018</a:t>
            </a:r>
            <a:endParaRPr lang="en-US" altLang="fr-FR" dirty="0">
              <a:solidFill>
                <a:srgbClr val="FF0000"/>
              </a:solidFill>
              <a:latin typeface="Arial" pitchFamily="34" charset="0"/>
              <a:cs typeface="Arial" pitchFamily="34" charset="0"/>
            </a:endParaRPr>
          </a:p>
          <a:p>
            <a:endParaRPr lang="en-US" altLang="fr-FR" sz="1600" dirty="0">
              <a:solidFill>
                <a:srgbClr val="FF0000"/>
              </a:solidFill>
              <a:latin typeface="Arial" pitchFamily="34" charset="0"/>
              <a:cs typeface="Arial" pitchFamily="34" charset="0"/>
            </a:endParaRPr>
          </a:p>
          <a:p>
            <a:pPr lvl="1" algn="just"/>
            <a:r>
              <a:rPr lang="fr-FR" sz="1600" dirty="0"/>
              <a:t>EP 0 720 599 - Composés d'</a:t>
            </a:r>
            <a:r>
              <a:rPr lang="fr-FR" sz="1600" dirty="0" err="1"/>
              <a:t>azétidinone</a:t>
            </a:r>
            <a:r>
              <a:rPr lang="fr-FR" sz="1600" dirty="0"/>
              <a:t> hydroxy-substitués efficaces en tant qu'agents </a:t>
            </a:r>
            <a:r>
              <a:rPr lang="fr-FR" sz="1600" dirty="0" err="1"/>
              <a:t>hypocholestérolémiques</a:t>
            </a:r>
            <a:r>
              <a:rPr lang="fr-FR" sz="1600" dirty="0"/>
              <a:t> - Traitement et à la prévention de l'athérosclérose</a:t>
            </a:r>
          </a:p>
          <a:p>
            <a:pPr marL="457200" lvl="1" indent="0" algn="just">
              <a:buNone/>
            </a:pPr>
            <a:r>
              <a:rPr lang="fr-FR" sz="1600" dirty="0"/>
              <a:t> </a:t>
            </a:r>
          </a:p>
          <a:p>
            <a:pPr lvl="1" algn="just"/>
            <a:r>
              <a:rPr lang="fr-FR" sz="1600" dirty="0"/>
              <a:t>CCP n°03C0028, expirant le 17 avril 2018, pour un médicament comprenant le principe actif </a:t>
            </a:r>
            <a:r>
              <a:rPr lang="fr-FR" sz="1600" dirty="0" err="1"/>
              <a:t>ézétimibe</a:t>
            </a:r>
            <a:r>
              <a:rPr lang="fr-FR" sz="1600" dirty="0"/>
              <a:t> protégé par le brevet</a:t>
            </a:r>
          </a:p>
          <a:p>
            <a:pPr lvl="1" algn="just"/>
            <a:endParaRPr lang="fr-FR" sz="1600" dirty="0"/>
          </a:p>
          <a:p>
            <a:pPr lvl="1" algn="just"/>
            <a:r>
              <a:rPr lang="fr-FR" sz="1600" dirty="0"/>
              <a:t>CCP n° 05C0040 ('CCP 040"), expirant le 2 avril 2019, pour un médicament comprenant un produit de combinaison d'</a:t>
            </a:r>
            <a:r>
              <a:rPr lang="fr-FR" sz="1600" dirty="0" err="1"/>
              <a:t>ézétimibe</a:t>
            </a:r>
            <a:r>
              <a:rPr lang="fr-FR" sz="1600" dirty="0"/>
              <a:t> et de </a:t>
            </a:r>
            <a:r>
              <a:rPr lang="fr-FR" sz="1600" dirty="0" err="1"/>
              <a:t>simvastatine</a:t>
            </a:r>
            <a:endParaRPr lang="fr-FR" sz="1600" dirty="0"/>
          </a:p>
          <a:p>
            <a:pPr lvl="1" algn="just"/>
            <a:endParaRPr lang="fr-FR" sz="1600" dirty="0"/>
          </a:p>
          <a:p>
            <a:pPr lvl="1" algn="just"/>
            <a:r>
              <a:rPr lang="fr-FR" sz="1600" dirty="0"/>
              <a:t>MSD assignent en référé la société BIOGARAN – Pour atteinte imminente &amp; interdiction de la fabrication et de la commercialisation – débouté par TGI</a:t>
            </a:r>
          </a:p>
          <a:p>
            <a:pPr lvl="1" algn="just"/>
            <a:endParaRPr lang="fr-FR" sz="1600" dirty="0"/>
          </a:p>
          <a:p>
            <a:pPr lvl="1" algn="just"/>
            <a:r>
              <a:rPr lang="fr-FR" sz="1600" dirty="0"/>
              <a:t>BIOGARAN soutient que le CCP 040 est vraisemblablement nul</a:t>
            </a:r>
          </a:p>
          <a:p>
            <a:pPr lvl="1" algn="just"/>
            <a:endParaRPr lang="fr-FR" sz="1600" dirty="0"/>
          </a:p>
          <a:p>
            <a:pPr lvl="1" algn="just"/>
            <a:r>
              <a:rPr lang="fr-FR" sz="1600" dirty="0"/>
              <a:t>CA analyse le Règlement (CE) n°469/2009, les arrêts </a:t>
            </a:r>
            <a:r>
              <a:rPr lang="fr-FR" sz="1600" dirty="0" err="1"/>
              <a:t>Medeva</a:t>
            </a:r>
            <a:r>
              <a:rPr lang="fr-FR" sz="1600" dirty="0"/>
              <a:t>, Georgetown, Eli Lilly, </a:t>
            </a:r>
            <a:r>
              <a:rPr lang="fr-FR" sz="1600" dirty="0" err="1"/>
              <a:t>Actavis</a:t>
            </a:r>
            <a:r>
              <a:rPr lang="fr-FR" sz="1600" dirty="0"/>
              <a:t> c. Sanofi, </a:t>
            </a:r>
            <a:r>
              <a:rPr lang="fr-FR" sz="1600" dirty="0" err="1"/>
              <a:t>Actavis</a:t>
            </a:r>
            <a:r>
              <a:rPr lang="fr-FR" sz="1600" dirty="0"/>
              <a:t> c. </a:t>
            </a:r>
            <a:r>
              <a:rPr lang="fr-FR" sz="1600" dirty="0" err="1"/>
              <a:t>Boehringer</a:t>
            </a:r>
            <a:endParaRPr lang="fr-FR" sz="1600" dirty="0"/>
          </a:p>
          <a:p>
            <a:pPr lvl="1" algn="just"/>
            <a:endParaRPr lang="fr-FR" sz="1600" dirty="0"/>
          </a:p>
        </p:txBody>
      </p:sp>
      <p:sp>
        <p:nvSpPr>
          <p:cNvPr id="56324" name="Titre 2"/>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fr-FR" altLang="fr-FR" b="1" dirty="0">
                <a:solidFill>
                  <a:srgbClr val="FF0000"/>
                </a:solidFill>
                <a:latin typeface="Arial" pitchFamily="34" charset="0"/>
                <a:cs typeface="Arial" pitchFamily="34" charset="0"/>
              </a:rPr>
              <a:t>CCP</a:t>
            </a:r>
          </a:p>
        </p:txBody>
      </p:sp>
      <p:sp>
        <p:nvSpPr>
          <p:cNvPr id="56322" name="Espace réservé du numéro de diapositive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bg1"/>
                </a:solidFill>
                <a:latin typeface="Arial" pitchFamily="34" charset="0"/>
                <a:cs typeface="Arial" pitchFamily="34" charset="0"/>
              </a:defRPr>
            </a:lvl1pPr>
            <a:lvl2pPr marL="742950" indent="-285750" eaLnBrk="0" hangingPunct="0">
              <a:defRPr>
                <a:solidFill>
                  <a:schemeClr val="bg1"/>
                </a:solidFill>
                <a:latin typeface="Arial" pitchFamily="34" charset="0"/>
                <a:cs typeface="Arial" pitchFamily="34" charset="0"/>
              </a:defRPr>
            </a:lvl2pPr>
            <a:lvl3pPr marL="1143000" indent="-228600" eaLnBrk="0" hangingPunct="0">
              <a:defRPr>
                <a:solidFill>
                  <a:schemeClr val="bg1"/>
                </a:solidFill>
                <a:latin typeface="Arial" pitchFamily="34" charset="0"/>
                <a:cs typeface="Arial" pitchFamily="34" charset="0"/>
              </a:defRPr>
            </a:lvl3pPr>
            <a:lvl4pPr marL="1600200" indent="-228600" eaLnBrk="0" hangingPunct="0">
              <a:defRPr>
                <a:solidFill>
                  <a:schemeClr val="bg1"/>
                </a:solidFill>
                <a:latin typeface="Arial" pitchFamily="34" charset="0"/>
                <a:cs typeface="Arial" pitchFamily="34" charset="0"/>
              </a:defRPr>
            </a:lvl4pPr>
            <a:lvl5pPr marL="2057400" indent="-228600" eaLnBrk="0" hangingPunct="0">
              <a:defRPr>
                <a:solidFill>
                  <a:schemeClr val="bg1"/>
                </a:solidFill>
                <a:latin typeface="Arial" pitchFamily="34" charset="0"/>
                <a:cs typeface="Arial" pitchFamily="34" charset="0"/>
              </a:defRPr>
            </a:lvl5pPr>
            <a:lvl6pPr marL="2514600" indent="-228600" defTabSz="449263" eaLnBrk="0" fontAlgn="base" hangingPunct="0">
              <a:spcBef>
                <a:spcPct val="0"/>
              </a:spcBef>
              <a:spcAft>
                <a:spcPct val="0"/>
              </a:spcAft>
              <a:buClr>
                <a:srgbClr val="000000"/>
              </a:buClr>
              <a:buSzPct val="100000"/>
              <a:buFont typeface="Arial" pitchFamily="34" charset="0"/>
              <a:defRPr>
                <a:solidFill>
                  <a:schemeClr val="bg1"/>
                </a:solidFill>
                <a:latin typeface="Arial" pitchFamily="34" charset="0"/>
                <a:cs typeface="Arial" pitchFamily="34" charset="0"/>
              </a:defRPr>
            </a:lvl6pPr>
            <a:lvl7pPr marL="2971800" indent="-228600" defTabSz="449263" eaLnBrk="0" fontAlgn="base" hangingPunct="0">
              <a:spcBef>
                <a:spcPct val="0"/>
              </a:spcBef>
              <a:spcAft>
                <a:spcPct val="0"/>
              </a:spcAft>
              <a:buClr>
                <a:srgbClr val="000000"/>
              </a:buClr>
              <a:buSzPct val="100000"/>
              <a:buFont typeface="Arial" pitchFamily="34" charset="0"/>
              <a:defRPr>
                <a:solidFill>
                  <a:schemeClr val="bg1"/>
                </a:solidFill>
                <a:latin typeface="Arial" pitchFamily="34" charset="0"/>
                <a:cs typeface="Arial" pitchFamily="34" charset="0"/>
              </a:defRPr>
            </a:lvl7pPr>
            <a:lvl8pPr marL="3429000" indent="-228600" defTabSz="449263" eaLnBrk="0" fontAlgn="base" hangingPunct="0">
              <a:spcBef>
                <a:spcPct val="0"/>
              </a:spcBef>
              <a:spcAft>
                <a:spcPct val="0"/>
              </a:spcAft>
              <a:buClr>
                <a:srgbClr val="000000"/>
              </a:buClr>
              <a:buSzPct val="100000"/>
              <a:buFont typeface="Arial" pitchFamily="34" charset="0"/>
              <a:defRPr>
                <a:solidFill>
                  <a:schemeClr val="bg1"/>
                </a:solidFill>
                <a:latin typeface="Arial" pitchFamily="34" charset="0"/>
                <a:cs typeface="Arial" pitchFamily="34" charset="0"/>
              </a:defRPr>
            </a:lvl8pPr>
            <a:lvl9pPr marL="3886200" indent="-228600" defTabSz="449263" eaLnBrk="0" fontAlgn="base" hangingPunct="0">
              <a:spcBef>
                <a:spcPct val="0"/>
              </a:spcBef>
              <a:spcAft>
                <a:spcPct val="0"/>
              </a:spcAft>
              <a:buClr>
                <a:srgbClr val="000000"/>
              </a:buClr>
              <a:buSzPct val="100000"/>
              <a:buFont typeface="Arial" pitchFamily="34" charset="0"/>
              <a:defRPr>
                <a:solidFill>
                  <a:schemeClr val="bg1"/>
                </a:solidFill>
                <a:latin typeface="Arial" pitchFamily="34" charset="0"/>
                <a:cs typeface="Arial" pitchFamily="34" charset="0"/>
              </a:defRPr>
            </a:lvl9pPr>
          </a:lstStyle>
          <a:p>
            <a:pPr eaLnBrk="1" hangingPunct="1">
              <a:buFont typeface="Arial" pitchFamily="34" charset="0"/>
              <a:buNone/>
            </a:pPr>
            <a:fld id="{32E3F4D4-4083-47A0-AC02-5F6BF4B331E7}" type="slidenum">
              <a:rPr lang="fr-FR" altLang="fr-FR" smtClean="0">
                <a:solidFill>
                  <a:srgbClr val="FFFFFF"/>
                </a:solidFill>
              </a:rPr>
              <a:pPr eaLnBrk="1" hangingPunct="1">
                <a:buFont typeface="Arial" pitchFamily="34" charset="0"/>
                <a:buNone/>
              </a:pPr>
              <a:t>18</a:t>
            </a:fld>
            <a:endParaRPr lang="fr-FR" altLang="fr-FR">
              <a:solidFill>
                <a:srgbClr val="FFFFFF"/>
              </a:solidFill>
            </a:endParaRPr>
          </a:p>
        </p:txBody>
      </p:sp>
    </p:spTree>
    <p:extLst>
      <p:ext uri="{BB962C8B-B14F-4D97-AF65-F5344CB8AC3E}">
        <p14:creationId xmlns:p14="http://schemas.microsoft.com/office/powerpoint/2010/main" val="2383822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6323">
                                            <p:txEl>
                                              <p:pRg st="0" end="0"/>
                                            </p:txEl>
                                          </p:spTgt>
                                        </p:tgtEl>
                                        <p:attrNameLst>
                                          <p:attrName>style.visibility</p:attrName>
                                        </p:attrNameLst>
                                      </p:cBhvr>
                                      <p:to>
                                        <p:strVal val="visible"/>
                                      </p:to>
                                    </p:set>
                                    <p:anim calcmode="lin" valueType="num">
                                      <p:cBhvr additive="base">
                                        <p:cTn id="7" dur="500" fill="hold"/>
                                        <p:tgtEl>
                                          <p:spTgt spid="563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63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6323">
                                            <p:txEl>
                                              <p:pRg st="2" end="2"/>
                                            </p:txEl>
                                          </p:spTgt>
                                        </p:tgtEl>
                                        <p:attrNameLst>
                                          <p:attrName>style.visibility</p:attrName>
                                        </p:attrNameLst>
                                      </p:cBhvr>
                                      <p:to>
                                        <p:strVal val="visible"/>
                                      </p:to>
                                    </p:set>
                                    <p:anim calcmode="lin" valueType="num">
                                      <p:cBhvr additive="base">
                                        <p:cTn id="13" dur="500" fill="hold"/>
                                        <p:tgtEl>
                                          <p:spTgt spid="5632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632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6323">
                                            <p:txEl>
                                              <p:pRg st="3" end="3"/>
                                            </p:txEl>
                                          </p:spTgt>
                                        </p:tgtEl>
                                        <p:attrNameLst>
                                          <p:attrName>style.visibility</p:attrName>
                                        </p:attrNameLst>
                                      </p:cBhvr>
                                      <p:to>
                                        <p:strVal val="visible"/>
                                      </p:to>
                                    </p:set>
                                    <p:anim calcmode="lin" valueType="num">
                                      <p:cBhvr additive="base">
                                        <p:cTn id="19" dur="500" fill="hold"/>
                                        <p:tgtEl>
                                          <p:spTgt spid="5632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632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6323">
                                            <p:txEl>
                                              <p:pRg st="4" end="4"/>
                                            </p:txEl>
                                          </p:spTgt>
                                        </p:tgtEl>
                                        <p:attrNameLst>
                                          <p:attrName>style.visibility</p:attrName>
                                        </p:attrNameLst>
                                      </p:cBhvr>
                                      <p:to>
                                        <p:strVal val="visible"/>
                                      </p:to>
                                    </p:set>
                                    <p:anim calcmode="lin" valueType="num">
                                      <p:cBhvr additive="base">
                                        <p:cTn id="25" dur="500" fill="hold"/>
                                        <p:tgtEl>
                                          <p:spTgt spid="5632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632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6323">
                                            <p:txEl>
                                              <p:pRg st="6" end="6"/>
                                            </p:txEl>
                                          </p:spTgt>
                                        </p:tgtEl>
                                        <p:attrNameLst>
                                          <p:attrName>style.visibility</p:attrName>
                                        </p:attrNameLst>
                                      </p:cBhvr>
                                      <p:to>
                                        <p:strVal val="visible"/>
                                      </p:to>
                                    </p:set>
                                    <p:anim calcmode="lin" valueType="num">
                                      <p:cBhvr additive="base">
                                        <p:cTn id="31" dur="500" fill="hold"/>
                                        <p:tgtEl>
                                          <p:spTgt spid="5632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632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6323">
                                            <p:txEl>
                                              <p:pRg st="8" end="8"/>
                                            </p:txEl>
                                          </p:spTgt>
                                        </p:tgtEl>
                                        <p:attrNameLst>
                                          <p:attrName>style.visibility</p:attrName>
                                        </p:attrNameLst>
                                      </p:cBhvr>
                                      <p:to>
                                        <p:strVal val="visible"/>
                                      </p:to>
                                    </p:set>
                                    <p:anim calcmode="lin" valueType="num">
                                      <p:cBhvr additive="base">
                                        <p:cTn id="37" dur="500" fill="hold"/>
                                        <p:tgtEl>
                                          <p:spTgt spid="56323">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632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6323">
                                            <p:txEl>
                                              <p:pRg st="10" end="10"/>
                                            </p:txEl>
                                          </p:spTgt>
                                        </p:tgtEl>
                                        <p:attrNameLst>
                                          <p:attrName>style.visibility</p:attrName>
                                        </p:attrNameLst>
                                      </p:cBhvr>
                                      <p:to>
                                        <p:strVal val="visible"/>
                                      </p:to>
                                    </p:set>
                                    <p:anim calcmode="lin" valueType="num">
                                      <p:cBhvr additive="base">
                                        <p:cTn id="43" dur="500" fill="hold"/>
                                        <p:tgtEl>
                                          <p:spTgt spid="56323">
                                            <p:txEl>
                                              <p:pRg st="10" end="1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632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56323">
                                            <p:txEl>
                                              <p:pRg st="12" end="12"/>
                                            </p:txEl>
                                          </p:spTgt>
                                        </p:tgtEl>
                                        <p:attrNameLst>
                                          <p:attrName>style.visibility</p:attrName>
                                        </p:attrNameLst>
                                      </p:cBhvr>
                                      <p:to>
                                        <p:strVal val="visible"/>
                                      </p:to>
                                    </p:set>
                                    <p:anim calcmode="lin" valueType="num">
                                      <p:cBhvr additive="base">
                                        <p:cTn id="49" dur="500" fill="hold"/>
                                        <p:tgtEl>
                                          <p:spTgt spid="56323">
                                            <p:txEl>
                                              <p:pRg st="12" end="12"/>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6323">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Espace réservé du contenu 1"/>
          <p:cNvSpPr>
            <a:spLocks noGrp="1"/>
          </p:cNvSpPr>
          <p:nvPr>
            <p:ph idx="1"/>
          </p:nvPr>
        </p:nvSpPr>
        <p:spPr bwMode="auto">
          <a:xfrm>
            <a:off x="251520" y="1268760"/>
            <a:ext cx="8640960" cy="532859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normAutofit/>
          </a:bodyPr>
          <a:lstStyle/>
          <a:p>
            <a:r>
              <a:rPr lang="fr-FR" altLang="fr-FR" dirty="0">
                <a:solidFill>
                  <a:srgbClr val="FF0000"/>
                </a:solidFill>
                <a:latin typeface="Arial" pitchFamily="34" charset="0"/>
                <a:cs typeface="Arial" pitchFamily="34" charset="0"/>
              </a:rPr>
              <a:t>CA Paris – </a:t>
            </a:r>
            <a:r>
              <a:rPr lang="fr-FR" altLang="fr-FR" dirty="0" err="1">
                <a:solidFill>
                  <a:srgbClr val="FF0000"/>
                </a:solidFill>
                <a:latin typeface="Arial" pitchFamily="34" charset="0"/>
                <a:cs typeface="Arial" pitchFamily="34" charset="0"/>
              </a:rPr>
              <a:t>Merck</a:t>
            </a:r>
            <a:r>
              <a:rPr lang="fr-FR" altLang="fr-FR" dirty="0">
                <a:solidFill>
                  <a:srgbClr val="FF0000"/>
                </a:solidFill>
                <a:latin typeface="Arial" pitchFamily="34" charset="0"/>
                <a:cs typeface="Arial" pitchFamily="34" charset="0"/>
              </a:rPr>
              <a:t> SD  c/ </a:t>
            </a:r>
            <a:r>
              <a:rPr lang="fr-FR" altLang="fr-FR" dirty="0" err="1">
                <a:solidFill>
                  <a:srgbClr val="FF0000"/>
                </a:solidFill>
                <a:latin typeface="Arial" pitchFamily="34" charset="0"/>
                <a:cs typeface="Arial" pitchFamily="34" charset="0"/>
              </a:rPr>
              <a:t>Biogaran</a:t>
            </a:r>
            <a:r>
              <a:rPr lang="fr-FR" altLang="fr-FR" dirty="0">
                <a:solidFill>
                  <a:srgbClr val="FF0000"/>
                </a:solidFill>
                <a:latin typeface="Arial" pitchFamily="34" charset="0"/>
                <a:cs typeface="Arial" pitchFamily="34" charset="0"/>
              </a:rPr>
              <a:t> – 26 juin 2018</a:t>
            </a:r>
            <a:endParaRPr lang="en-US" altLang="fr-FR" dirty="0">
              <a:solidFill>
                <a:srgbClr val="FF0000"/>
              </a:solidFill>
              <a:latin typeface="Arial" pitchFamily="34" charset="0"/>
              <a:cs typeface="Arial" pitchFamily="34" charset="0"/>
            </a:endParaRPr>
          </a:p>
          <a:p>
            <a:endParaRPr lang="en-US" altLang="fr-FR" sz="1600" dirty="0">
              <a:solidFill>
                <a:srgbClr val="FF0000"/>
              </a:solidFill>
              <a:latin typeface="Arial" pitchFamily="34" charset="0"/>
              <a:cs typeface="Arial" pitchFamily="34" charset="0"/>
            </a:endParaRPr>
          </a:p>
          <a:p>
            <a:pPr lvl="1" algn="just"/>
            <a:r>
              <a:rPr lang="fr-FR" sz="1600" dirty="0"/>
              <a:t>les motifs de l’arrêt C-443-12 (</a:t>
            </a:r>
            <a:r>
              <a:rPr lang="fr-FR" sz="1600" dirty="0" err="1"/>
              <a:t>Actavis</a:t>
            </a:r>
            <a:r>
              <a:rPr lang="fr-FR" sz="1600" dirty="0"/>
              <a:t> c. Sanofi) précisent qu'il </a:t>
            </a:r>
            <a:r>
              <a:rPr lang="fr-FR" sz="1600" b="1" dirty="0"/>
              <a:t>ne saurait être admis </a:t>
            </a:r>
            <a:r>
              <a:rPr lang="fr-FR" sz="1600" dirty="0"/>
              <a:t>que le titulaire d'un brevet de base en vigueur </a:t>
            </a:r>
            <a:r>
              <a:rPr lang="fr-FR" sz="1600" b="1" dirty="0"/>
              <a:t>puisse obtenir un nouveau CCP</a:t>
            </a:r>
            <a:r>
              <a:rPr lang="fr-FR" sz="1600" dirty="0"/>
              <a:t>, éventuellement assorti d'une durée de validité plus étendue, </a:t>
            </a:r>
            <a:r>
              <a:rPr lang="fr-FR" sz="1600" b="1" dirty="0"/>
              <a:t>à chaque fois qu'il met sur le marché </a:t>
            </a:r>
            <a:r>
              <a:rPr lang="fr-FR" sz="1600" dirty="0"/>
              <a:t>d'un État membre un </a:t>
            </a:r>
            <a:r>
              <a:rPr lang="fr-FR" sz="1600" b="1" dirty="0"/>
              <a:t>médicament</a:t>
            </a:r>
            <a:r>
              <a:rPr lang="fr-FR" sz="1600" dirty="0"/>
              <a:t> contenant, </a:t>
            </a:r>
          </a:p>
          <a:p>
            <a:pPr lvl="1" algn="just"/>
            <a:endParaRPr lang="fr-FR" sz="1600" dirty="0"/>
          </a:p>
          <a:p>
            <a:pPr lvl="1" algn="just"/>
            <a:r>
              <a:rPr lang="fr-FR" sz="1600" dirty="0"/>
              <a:t>d'une part, le </a:t>
            </a:r>
            <a:r>
              <a:rPr lang="fr-FR" sz="1600" b="1" dirty="0"/>
              <a:t>principe actif, protégé </a:t>
            </a:r>
            <a:r>
              <a:rPr lang="fr-FR" sz="1600" dirty="0"/>
              <a:t>en tant que tel par son brevet de base et constituant, selon les constatations de la juridiction de renvoi, </a:t>
            </a:r>
            <a:r>
              <a:rPr lang="fr-FR" sz="1600" b="1" dirty="0"/>
              <a:t>l'activité inventive centrale de ce brevet</a:t>
            </a:r>
            <a:r>
              <a:rPr lang="fr-FR" sz="1600" dirty="0"/>
              <a:t>, et, </a:t>
            </a:r>
          </a:p>
          <a:p>
            <a:pPr lvl="1" algn="just"/>
            <a:endParaRPr lang="fr-FR" sz="1600" dirty="0"/>
          </a:p>
          <a:p>
            <a:pPr lvl="1" algn="just"/>
            <a:r>
              <a:rPr lang="fr-FR" sz="1600" dirty="0"/>
              <a:t>d'autre part, un </a:t>
            </a:r>
            <a:r>
              <a:rPr lang="fr-FR" sz="1600" b="1" dirty="0"/>
              <a:t>autre principe actif, lequel n'est pas protégé en tant que tel </a:t>
            </a:r>
            <a:r>
              <a:rPr lang="fr-FR" sz="1600" dirty="0"/>
              <a:t>par ledit brevet</a:t>
            </a:r>
          </a:p>
          <a:p>
            <a:pPr lvl="1" algn="just"/>
            <a:endParaRPr lang="fr-FR" sz="1600" dirty="0"/>
          </a:p>
          <a:p>
            <a:pPr lvl="1" algn="just"/>
            <a:r>
              <a:rPr lang="fr-FR" sz="1600" dirty="0"/>
              <a:t>seul l'</a:t>
            </a:r>
            <a:r>
              <a:rPr lang="fr-FR" sz="1600" dirty="0" err="1"/>
              <a:t>ézétimibe</a:t>
            </a:r>
            <a:r>
              <a:rPr lang="fr-FR" sz="1600" dirty="0"/>
              <a:t> constitue le </a:t>
            </a:r>
            <a:r>
              <a:rPr lang="fr-FR" sz="1600" b="1" dirty="0"/>
              <a:t>principe actif novateur </a:t>
            </a:r>
            <a:r>
              <a:rPr lang="fr-FR" sz="1600" dirty="0"/>
              <a:t>protégé par le brevet </a:t>
            </a:r>
          </a:p>
          <a:p>
            <a:pPr lvl="1" algn="just"/>
            <a:endParaRPr lang="fr-FR" sz="1600" dirty="0"/>
          </a:p>
          <a:p>
            <a:pPr lvl="1" algn="just"/>
            <a:r>
              <a:rPr lang="fr-FR" sz="1600" dirty="0"/>
              <a:t>Le </a:t>
            </a:r>
            <a:r>
              <a:rPr lang="fr-FR" sz="1600" b="1" dirty="0"/>
              <a:t>caractère inventif </a:t>
            </a:r>
            <a:r>
              <a:rPr lang="fr-FR" sz="1600" dirty="0"/>
              <a:t>de leur combinaison est </a:t>
            </a:r>
            <a:r>
              <a:rPr lang="fr-FR" sz="1600" b="1" dirty="0"/>
              <a:t>inopérant </a:t>
            </a:r>
            <a:r>
              <a:rPr lang="fr-FR" sz="1600" dirty="0"/>
              <a:t>au regard du </a:t>
            </a:r>
            <a:r>
              <a:rPr lang="fr-FR" sz="1600" i="1" dirty="0"/>
              <a:t>dit pour droit </a:t>
            </a:r>
            <a:r>
              <a:rPr lang="fr-FR" sz="1600" dirty="0"/>
              <a:t>de l'arrêt C-443-12 précité</a:t>
            </a:r>
          </a:p>
          <a:p>
            <a:pPr lvl="1" algn="just"/>
            <a:endParaRPr lang="fr-FR" sz="1600" dirty="0"/>
          </a:p>
        </p:txBody>
      </p:sp>
      <p:sp>
        <p:nvSpPr>
          <p:cNvPr id="56324" name="Titre 2"/>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fr-FR" altLang="fr-FR" b="1" dirty="0">
                <a:solidFill>
                  <a:srgbClr val="FF0000"/>
                </a:solidFill>
                <a:latin typeface="Arial" pitchFamily="34" charset="0"/>
                <a:cs typeface="Arial" pitchFamily="34" charset="0"/>
              </a:rPr>
              <a:t>CCP</a:t>
            </a:r>
          </a:p>
        </p:txBody>
      </p:sp>
      <p:sp>
        <p:nvSpPr>
          <p:cNvPr id="56322" name="Espace réservé du numéro de diapositive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bg1"/>
                </a:solidFill>
                <a:latin typeface="Arial" pitchFamily="34" charset="0"/>
                <a:cs typeface="Arial" pitchFamily="34" charset="0"/>
              </a:defRPr>
            </a:lvl1pPr>
            <a:lvl2pPr marL="742950" indent="-285750" eaLnBrk="0" hangingPunct="0">
              <a:defRPr>
                <a:solidFill>
                  <a:schemeClr val="bg1"/>
                </a:solidFill>
                <a:latin typeface="Arial" pitchFamily="34" charset="0"/>
                <a:cs typeface="Arial" pitchFamily="34" charset="0"/>
              </a:defRPr>
            </a:lvl2pPr>
            <a:lvl3pPr marL="1143000" indent="-228600" eaLnBrk="0" hangingPunct="0">
              <a:defRPr>
                <a:solidFill>
                  <a:schemeClr val="bg1"/>
                </a:solidFill>
                <a:latin typeface="Arial" pitchFamily="34" charset="0"/>
                <a:cs typeface="Arial" pitchFamily="34" charset="0"/>
              </a:defRPr>
            </a:lvl3pPr>
            <a:lvl4pPr marL="1600200" indent="-228600" eaLnBrk="0" hangingPunct="0">
              <a:defRPr>
                <a:solidFill>
                  <a:schemeClr val="bg1"/>
                </a:solidFill>
                <a:latin typeface="Arial" pitchFamily="34" charset="0"/>
                <a:cs typeface="Arial" pitchFamily="34" charset="0"/>
              </a:defRPr>
            </a:lvl4pPr>
            <a:lvl5pPr marL="2057400" indent="-228600" eaLnBrk="0" hangingPunct="0">
              <a:defRPr>
                <a:solidFill>
                  <a:schemeClr val="bg1"/>
                </a:solidFill>
                <a:latin typeface="Arial" pitchFamily="34" charset="0"/>
                <a:cs typeface="Arial" pitchFamily="34" charset="0"/>
              </a:defRPr>
            </a:lvl5pPr>
            <a:lvl6pPr marL="2514600" indent="-228600" defTabSz="449263" eaLnBrk="0" fontAlgn="base" hangingPunct="0">
              <a:spcBef>
                <a:spcPct val="0"/>
              </a:spcBef>
              <a:spcAft>
                <a:spcPct val="0"/>
              </a:spcAft>
              <a:buClr>
                <a:srgbClr val="000000"/>
              </a:buClr>
              <a:buSzPct val="100000"/>
              <a:buFont typeface="Arial" pitchFamily="34" charset="0"/>
              <a:defRPr>
                <a:solidFill>
                  <a:schemeClr val="bg1"/>
                </a:solidFill>
                <a:latin typeface="Arial" pitchFamily="34" charset="0"/>
                <a:cs typeface="Arial" pitchFamily="34" charset="0"/>
              </a:defRPr>
            </a:lvl6pPr>
            <a:lvl7pPr marL="2971800" indent="-228600" defTabSz="449263" eaLnBrk="0" fontAlgn="base" hangingPunct="0">
              <a:spcBef>
                <a:spcPct val="0"/>
              </a:spcBef>
              <a:spcAft>
                <a:spcPct val="0"/>
              </a:spcAft>
              <a:buClr>
                <a:srgbClr val="000000"/>
              </a:buClr>
              <a:buSzPct val="100000"/>
              <a:buFont typeface="Arial" pitchFamily="34" charset="0"/>
              <a:defRPr>
                <a:solidFill>
                  <a:schemeClr val="bg1"/>
                </a:solidFill>
                <a:latin typeface="Arial" pitchFamily="34" charset="0"/>
                <a:cs typeface="Arial" pitchFamily="34" charset="0"/>
              </a:defRPr>
            </a:lvl7pPr>
            <a:lvl8pPr marL="3429000" indent="-228600" defTabSz="449263" eaLnBrk="0" fontAlgn="base" hangingPunct="0">
              <a:spcBef>
                <a:spcPct val="0"/>
              </a:spcBef>
              <a:spcAft>
                <a:spcPct val="0"/>
              </a:spcAft>
              <a:buClr>
                <a:srgbClr val="000000"/>
              </a:buClr>
              <a:buSzPct val="100000"/>
              <a:buFont typeface="Arial" pitchFamily="34" charset="0"/>
              <a:defRPr>
                <a:solidFill>
                  <a:schemeClr val="bg1"/>
                </a:solidFill>
                <a:latin typeface="Arial" pitchFamily="34" charset="0"/>
                <a:cs typeface="Arial" pitchFamily="34" charset="0"/>
              </a:defRPr>
            </a:lvl8pPr>
            <a:lvl9pPr marL="3886200" indent="-228600" defTabSz="449263" eaLnBrk="0" fontAlgn="base" hangingPunct="0">
              <a:spcBef>
                <a:spcPct val="0"/>
              </a:spcBef>
              <a:spcAft>
                <a:spcPct val="0"/>
              </a:spcAft>
              <a:buClr>
                <a:srgbClr val="000000"/>
              </a:buClr>
              <a:buSzPct val="100000"/>
              <a:buFont typeface="Arial" pitchFamily="34" charset="0"/>
              <a:defRPr>
                <a:solidFill>
                  <a:schemeClr val="bg1"/>
                </a:solidFill>
                <a:latin typeface="Arial" pitchFamily="34" charset="0"/>
                <a:cs typeface="Arial" pitchFamily="34" charset="0"/>
              </a:defRPr>
            </a:lvl9pPr>
          </a:lstStyle>
          <a:p>
            <a:pPr eaLnBrk="1" hangingPunct="1">
              <a:buFont typeface="Arial" pitchFamily="34" charset="0"/>
              <a:buNone/>
            </a:pPr>
            <a:fld id="{32E3F4D4-4083-47A0-AC02-5F6BF4B331E7}" type="slidenum">
              <a:rPr lang="fr-FR" altLang="fr-FR" smtClean="0">
                <a:solidFill>
                  <a:srgbClr val="FFFFFF"/>
                </a:solidFill>
              </a:rPr>
              <a:pPr eaLnBrk="1" hangingPunct="1">
                <a:buFont typeface="Arial" pitchFamily="34" charset="0"/>
                <a:buNone/>
              </a:pPr>
              <a:t>19</a:t>
            </a:fld>
            <a:endParaRPr lang="fr-FR" altLang="fr-FR">
              <a:solidFill>
                <a:srgbClr val="FFFFFF"/>
              </a:solidFill>
            </a:endParaRPr>
          </a:p>
        </p:txBody>
      </p:sp>
    </p:spTree>
    <p:extLst>
      <p:ext uri="{BB962C8B-B14F-4D97-AF65-F5344CB8AC3E}">
        <p14:creationId xmlns:p14="http://schemas.microsoft.com/office/powerpoint/2010/main" val="2650123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3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632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632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632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632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632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re 1"/>
          <p:cNvSpPr>
            <a:spLocks noGrp="1"/>
          </p:cNvSpPr>
          <p:nvPr>
            <p:ph type="title"/>
          </p:nvPr>
        </p:nvSpPr>
        <p:spPr bwMode="auto">
          <a:xfrm>
            <a:off x="5508104" y="2348880"/>
            <a:ext cx="3389834" cy="237673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bodyPr>
          <a:lstStyle/>
          <a:p>
            <a:pPr algn="l">
              <a:lnSpc>
                <a:spcPct val="150000"/>
              </a:lnSpc>
            </a:pPr>
            <a:r>
              <a:rPr lang="fr-FR" altLang="fr-FR" sz="1600" b="1" dirty="0">
                <a:solidFill>
                  <a:srgbClr val="FF0000"/>
                </a:solidFill>
              </a:rPr>
              <a:t>Concurrence déloyale</a:t>
            </a:r>
            <a:br>
              <a:rPr lang="fr-FR" altLang="fr-FR" sz="1600" b="1" dirty="0">
                <a:solidFill>
                  <a:srgbClr val="FF0000"/>
                </a:solidFill>
              </a:rPr>
            </a:br>
            <a:r>
              <a:rPr lang="fr-FR" altLang="fr-FR" sz="1600" b="1" dirty="0">
                <a:solidFill>
                  <a:srgbClr val="FF0000"/>
                </a:solidFill>
              </a:rPr>
              <a:t>Licences</a:t>
            </a:r>
            <a:br>
              <a:rPr lang="fr-FR" altLang="fr-FR" sz="1600" b="1" dirty="0">
                <a:solidFill>
                  <a:srgbClr val="FF0000"/>
                </a:solidFill>
              </a:rPr>
            </a:br>
            <a:r>
              <a:rPr lang="fr-FR" altLang="fr-FR" sz="1600" b="1" dirty="0">
                <a:solidFill>
                  <a:srgbClr val="FF0000"/>
                </a:solidFill>
              </a:rPr>
              <a:t>Doctrine des équivalents </a:t>
            </a:r>
            <a:br>
              <a:rPr lang="fr-FR" altLang="fr-FR" sz="1600" b="1" dirty="0">
                <a:solidFill>
                  <a:srgbClr val="FF0000"/>
                </a:solidFill>
              </a:rPr>
            </a:br>
            <a:r>
              <a:rPr lang="fr-FR" altLang="fr-FR" sz="1600" b="1" dirty="0">
                <a:solidFill>
                  <a:srgbClr val="FF0000"/>
                </a:solidFill>
              </a:rPr>
              <a:t>Contrefaçon - Préjudice</a:t>
            </a:r>
            <a:br>
              <a:rPr lang="fr-FR" altLang="fr-FR" sz="1600" b="1" dirty="0">
                <a:solidFill>
                  <a:srgbClr val="FF0000"/>
                </a:solidFill>
              </a:rPr>
            </a:br>
            <a:r>
              <a:rPr lang="fr-FR" altLang="fr-FR" sz="1600" b="1" dirty="0">
                <a:solidFill>
                  <a:srgbClr val="FF0000"/>
                </a:solidFill>
              </a:rPr>
              <a:t>CCP</a:t>
            </a:r>
            <a:br>
              <a:rPr lang="fr-FR" altLang="fr-FR" sz="1600" b="1" dirty="0">
                <a:solidFill>
                  <a:srgbClr val="FF0000"/>
                </a:solidFill>
              </a:rPr>
            </a:br>
            <a:r>
              <a:rPr lang="fr-FR" altLang="fr-FR" sz="1600" b="1" dirty="0">
                <a:solidFill>
                  <a:srgbClr val="FF0000"/>
                </a:solidFill>
              </a:rPr>
              <a:t>Suffisance de description </a:t>
            </a:r>
          </a:p>
        </p:txBody>
      </p:sp>
      <p:sp>
        <p:nvSpPr>
          <p:cNvPr id="56324" name="Espace réservé du pied de page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5613" eaLnBrk="0" hangingPunct="0">
              <a:defRPr>
                <a:solidFill>
                  <a:schemeClr val="tx1"/>
                </a:solidFill>
                <a:latin typeface="Arial" pitchFamily="34" charset="0"/>
                <a:cs typeface="Arial" pitchFamily="34" charset="0"/>
              </a:defRPr>
            </a:lvl1pPr>
            <a:lvl2pPr marL="742950" indent="-285750" defTabSz="455613" eaLnBrk="0" hangingPunct="0">
              <a:defRPr>
                <a:solidFill>
                  <a:schemeClr val="tx1"/>
                </a:solidFill>
                <a:latin typeface="Arial" pitchFamily="34" charset="0"/>
                <a:cs typeface="Arial" pitchFamily="34" charset="0"/>
              </a:defRPr>
            </a:lvl2pPr>
            <a:lvl3pPr marL="1143000" indent="-228600" defTabSz="455613" eaLnBrk="0" hangingPunct="0">
              <a:defRPr>
                <a:solidFill>
                  <a:schemeClr val="tx1"/>
                </a:solidFill>
                <a:latin typeface="Arial" pitchFamily="34" charset="0"/>
                <a:cs typeface="Arial" pitchFamily="34" charset="0"/>
              </a:defRPr>
            </a:lvl3pPr>
            <a:lvl4pPr marL="1600200" indent="-228600" defTabSz="455613" eaLnBrk="0" hangingPunct="0">
              <a:defRPr>
                <a:solidFill>
                  <a:schemeClr val="tx1"/>
                </a:solidFill>
                <a:latin typeface="Arial" pitchFamily="34" charset="0"/>
                <a:cs typeface="Arial" pitchFamily="34" charset="0"/>
              </a:defRPr>
            </a:lvl4pPr>
            <a:lvl5pPr marL="2057400" indent="-228600" defTabSz="455613" eaLnBrk="0" hangingPunct="0">
              <a:defRPr>
                <a:solidFill>
                  <a:schemeClr val="tx1"/>
                </a:solidFill>
                <a:latin typeface="Arial" pitchFamily="34" charset="0"/>
                <a:cs typeface="Arial" pitchFamily="34" charset="0"/>
              </a:defRPr>
            </a:lvl5pPr>
            <a:lvl6pPr marL="2514600" indent="-228600" defTabSz="4556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56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56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5613"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fr-FR" altLang="fr-FR">
              <a:solidFill>
                <a:srgbClr val="FFFFFF"/>
              </a:solidFill>
            </a:endParaRPr>
          </a:p>
        </p:txBody>
      </p:sp>
      <p:sp>
        <p:nvSpPr>
          <p:cNvPr id="56325" name="Espace réservé du numéro de diapositive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593B89C2-A08D-4982-9B46-5B30EBF18CC2}" type="slidenum">
              <a:rPr lang="fr-FR" altLang="fr-FR" smtClean="0">
                <a:solidFill>
                  <a:srgbClr val="FFFFFF"/>
                </a:solidFill>
              </a:rPr>
              <a:pPr eaLnBrk="1" hangingPunct="1"/>
              <a:t>2</a:t>
            </a:fld>
            <a:endParaRPr lang="fr-FR" altLang="fr-FR">
              <a:solidFill>
                <a:srgbClr val="FFFFFF"/>
              </a:solidFill>
            </a:endParaRPr>
          </a:p>
        </p:txBody>
      </p:sp>
      <p:sp>
        <p:nvSpPr>
          <p:cNvPr id="5" name="Espace réservé de la date 2"/>
          <p:cNvSpPr>
            <a:spLocks noGrp="1"/>
          </p:cNvSpPr>
          <p:nvPr>
            <p:ph type="dt" sz="half" idx="10"/>
          </p:nvPr>
        </p:nvSpPr>
        <p:spPr bwMode="auto">
          <a:xfrm>
            <a:off x="971550" y="6597650"/>
            <a:ext cx="1439863" cy="2841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D63C7F52-5799-4876-B83B-5F5375828109}" type="datetime1">
              <a:rPr lang="fr-FR" altLang="fr-FR" smtClean="0">
                <a:solidFill>
                  <a:srgbClr val="FFFFFF"/>
                </a:solidFill>
                <a:latin typeface="Calibri (Corps)"/>
              </a:rPr>
              <a:pPr eaLnBrk="1" hangingPunct="1"/>
              <a:t>03/12/2018</a:t>
            </a:fld>
            <a:endParaRPr lang="fr-FR" altLang="fr-FR" dirty="0">
              <a:solidFill>
                <a:srgbClr val="FFFFFF"/>
              </a:solidFill>
              <a:latin typeface="Calibri (Corps)"/>
            </a:endParaRPr>
          </a:p>
        </p:txBody>
      </p:sp>
    </p:spTree>
    <p:extLst>
      <p:ext uri="{BB962C8B-B14F-4D97-AF65-F5344CB8AC3E}">
        <p14:creationId xmlns:p14="http://schemas.microsoft.com/office/powerpoint/2010/main" val="40759439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Espace réservé du contenu 1"/>
          <p:cNvSpPr>
            <a:spLocks noGrp="1"/>
          </p:cNvSpPr>
          <p:nvPr>
            <p:ph idx="1"/>
          </p:nvPr>
        </p:nvSpPr>
        <p:spPr bwMode="auto">
          <a:xfrm>
            <a:off x="251520" y="1268760"/>
            <a:ext cx="8640960" cy="532859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normAutofit/>
          </a:bodyPr>
          <a:lstStyle/>
          <a:p>
            <a:r>
              <a:rPr lang="fr-FR" altLang="fr-FR" dirty="0">
                <a:solidFill>
                  <a:srgbClr val="FF0000"/>
                </a:solidFill>
                <a:latin typeface="Arial" pitchFamily="34" charset="0"/>
                <a:cs typeface="Arial" pitchFamily="34" charset="0"/>
              </a:rPr>
              <a:t>CA Paris – </a:t>
            </a:r>
            <a:r>
              <a:rPr lang="fr-FR" altLang="fr-FR" dirty="0" err="1">
                <a:solidFill>
                  <a:srgbClr val="FF0000"/>
                </a:solidFill>
                <a:latin typeface="Arial" pitchFamily="34" charset="0"/>
                <a:cs typeface="Arial" pitchFamily="34" charset="0"/>
              </a:rPr>
              <a:t>Merck</a:t>
            </a:r>
            <a:r>
              <a:rPr lang="fr-FR" altLang="fr-FR" dirty="0">
                <a:solidFill>
                  <a:srgbClr val="FF0000"/>
                </a:solidFill>
                <a:latin typeface="Arial" pitchFamily="34" charset="0"/>
                <a:cs typeface="Arial" pitchFamily="34" charset="0"/>
              </a:rPr>
              <a:t> SD  c/ </a:t>
            </a:r>
            <a:r>
              <a:rPr lang="fr-FR" altLang="fr-FR" dirty="0" err="1">
                <a:solidFill>
                  <a:srgbClr val="FF0000"/>
                </a:solidFill>
                <a:latin typeface="Arial" pitchFamily="34" charset="0"/>
                <a:cs typeface="Arial" pitchFamily="34" charset="0"/>
              </a:rPr>
              <a:t>Biogaran</a:t>
            </a:r>
            <a:r>
              <a:rPr lang="fr-FR" altLang="fr-FR" dirty="0">
                <a:solidFill>
                  <a:srgbClr val="FF0000"/>
                </a:solidFill>
                <a:latin typeface="Arial" pitchFamily="34" charset="0"/>
                <a:cs typeface="Arial" pitchFamily="34" charset="0"/>
              </a:rPr>
              <a:t> – 26 juin 2018</a:t>
            </a:r>
            <a:endParaRPr lang="en-US" altLang="fr-FR" dirty="0">
              <a:solidFill>
                <a:srgbClr val="FF0000"/>
              </a:solidFill>
              <a:latin typeface="Arial" pitchFamily="34" charset="0"/>
              <a:cs typeface="Arial" pitchFamily="34" charset="0"/>
            </a:endParaRPr>
          </a:p>
          <a:p>
            <a:endParaRPr lang="en-US" altLang="fr-FR" sz="1600" dirty="0">
              <a:solidFill>
                <a:srgbClr val="FF0000"/>
              </a:solidFill>
              <a:latin typeface="Arial" pitchFamily="34" charset="0"/>
              <a:cs typeface="Arial" pitchFamily="34" charset="0"/>
            </a:endParaRPr>
          </a:p>
          <a:p>
            <a:pPr lvl="1" algn="just"/>
            <a:r>
              <a:rPr lang="fr-FR" sz="1600" dirty="0"/>
              <a:t>AMM du 28 juillet 2005 couvrant le </a:t>
            </a:r>
            <a:r>
              <a:rPr lang="fr-FR" sz="1600" b="1" dirty="0"/>
              <a:t>second produit </a:t>
            </a:r>
            <a:r>
              <a:rPr lang="fr-FR" sz="1600" dirty="0"/>
              <a:t>de combinaison n'aurait pas été la première au sens de l'article 3(d) du règlement </a:t>
            </a:r>
          </a:p>
          <a:p>
            <a:pPr lvl="1" algn="just"/>
            <a:endParaRPr lang="fr-FR" sz="1600" dirty="0"/>
          </a:p>
          <a:p>
            <a:pPr lvl="1" algn="just"/>
            <a:r>
              <a:rPr lang="fr-FR" sz="1600" dirty="0"/>
              <a:t>AMM du 11 juin 2003 (</a:t>
            </a:r>
            <a:r>
              <a:rPr lang="fr-FR" sz="1600" b="1" dirty="0"/>
              <a:t>produit seul</a:t>
            </a:r>
            <a:r>
              <a:rPr lang="fr-FR" sz="1600" dirty="0"/>
              <a:t>) fait l'objet d'une indication thérapeutique en association avec une statine</a:t>
            </a:r>
          </a:p>
          <a:p>
            <a:pPr lvl="1" algn="just"/>
            <a:endParaRPr lang="fr-FR" sz="1600" dirty="0"/>
          </a:p>
          <a:p>
            <a:pPr lvl="1" algn="just"/>
            <a:r>
              <a:rPr lang="fr-FR" sz="1600" dirty="0"/>
              <a:t>le produit de combinaison de l'</a:t>
            </a:r>
            <a:r>
              <a:rPr lang="fr-FR" sz="1600" dirty="0" err="1"/>
              <a:t>ézétimibe</a:t>
            </a:r>
            <a:r>
              <a:rPr lang="fr-FR" sz="1600" dirty="0"/>
              <a:t> avec la </a:t>
            </a:r>
            <a:r>
              <a:rPr lang="fr-FR" sz="1600" dirty="0" err="1"/>
              <a:t>simvastatine</a:t>
            </a:r>
            <a:r>
              <a:rPr lang="fr-FR" sz="1600" dirty="0"/>
              <a:t> a déjà fait l'objet d'une </a:t>
            </a:r>
            <a:r>
              <a:rPr lang="fr-FR" sz="1600" b="1" dirty="0"/>
              <a:t>première AMM </a:t>
            </a:r>
            <a:r>
              <a:rPr lang="fr-FR" sz="1600" dirty="0"/>
              <a:t>le 11 juin 2003, et </a:t>
            </a:r>
          </a:p>
          <a:p>
            <a:pPr lvl="1" algn="just"/>
            <a:endParaRPr lang="fr-FR" sz="1600" dirty="0"/>
          </a:p>
          <a:p>
            <a:pPr lvl="1" algn="just"/>
            <a:r>
              <a:rPr lang="fr-FR" sz="1600" dirty="0"/>
              <a:t>la seconde AMM obtenue le 28 juillet 2005 ne permettait pas la délivrance d'un certificat complémentaire de protection au regard de l'article 3(d) du règlement</a:t>
            </a:r>
          </a:p>
          <a:p>
            <a:pPr lvl="1" algn="just"/>
            <a:endParaRPr lang="fr-FR" sz="1600" dirty="0"/>
          </a:p>
          <a:p>
            <a:pPr lvl="1" algn="just"/>
            <a:r>
              <a:rPr lang="fr-FR" sz="1600" dirty="0"/>
              <a:t>100 000 € en application des dispositions de l'article 700 </a:t>
            </a:r>
          </a:p>
        </p:txBody>
      </p:sp>
      <p:sp>
        <p:nvSpPr>
          <p:cNvPr id="56324" name="Titre 2"/>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fr-FR" altLang="fr-FR" b="1" dirty="0">
                <a:solidFill>
                  <a:srgbClr val="FF0000"/>
                </a:solidFill>
                <a:latin typeface="Arial" pitchFamily="34" charset="0"/>
                <a:cs typeface="Arial" pitchFamily="34" charset="0"/>
              </a:rPr>
              <a:t>CCP</a:t>
            </a:r>
          </a:p>
        </p:txBody>
      </p:sp>
      <p:sp>
        <p:nvSpPr>
          <p:cNvPr id="56322" name="Espace réservé du numéro de diapositive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bg1"/>
                </a:solidFill>
                <a:latin typeface="Arial" pitchFamily="34" charset="0"/>
                <a:cs typeface="Arial" pitchFamily="34" charset="0"/>
              </a:defRPr>
            </a:lvl1pPr>
            <a:lvl2pPr marL="742950" indent="-285750" eaLnBrk="0" hangingPunct="0">
              <a:defRPr>
                <a:solidFill>
                  <a:schemeClr val="bg1"/>
                </a:solidFill>
                <a:latin typeface="Arial" pitchFamily="34" charset="0"/>
                <a:cs typeface="Arial" pitchFamily="34" charset="0"/>
              </a:defRPr>
            </a:lvl2pPr>
            <a:lvl3pPr marL="1143000" indent="-228600" eaLnBrk="0" hangingPunct="0">
              <a:defRPr>
                <a:solidFill>
                  <a:schemeClr val="bg1"/>
                </a:solidFill>
                <a:latin typeface="Arial" pitchFamily="34" charset="0"/>
                <a:cs typeface="Arial" pitchFamily="34" charset="0"/>
              </a:defRPr>
            </a:lvl3pPr>
            <a:lvl4pPr marL="1600200" indent="-228600" eaLnBrk="0" hangingPunct="0">
              <a:defRPr>
                <a:solidFill>
                  <a:schemeClr val="bg1"/>
                </a:solidFill>
                <a:latin typeface="Arial" pitchFamily="34" charset="0"/>
                <a:cs typeface="Arial" pitchFamily="34" charset="0"/>
              </a:defRPr>
            </a:lvl4pPr>
            <a:lvl5pPr marL="2057400" indent="-228600" eaLnBrk="0" hangingPunct="0">
              <a:defRPr>
                <a:solidFill>
                  <a:schemeClr val="bg1"/>
                </a:solidFill>
                <a:latin typeface="Arial" pitchFamily="34" charset="0"/>
                <a:cs typeface="Arial" pitchFamily="34" charset="0"/>
              </a:defRPr>
            </a:lvl5pPr>
            <a:lvl6pPr marL="2514600" indent="-228600" defTabSz="449263" eaLnBrk="0" fontAlgn="base" hangingPunct="0">
              <a:spcBef>
                <a:spcPct val="0"/>
              </a:spcBef>
              <a:spcAft>
                <a:spcPct val="0"/>
              </a:spcAft>
              <a:buClr>
                <a:srgbClr val="000000"/>
              </a:buClr>
              <a:buSzPct val="100000"/>
              <a:buFont typeface="Arial" pitchFamily="34" charset="0"/>
              <a:defRPr>
                <a:solidFill>
                  <a:schemeClr val="bg1"/>
                </a:solidFill>
                <a:latin typeface="Arial" pitchFamily="34" charset="0"/>
                <a:cs typeface="Arial" pitchFamily="34" charset="0"/>
              </a:defRPr>
            </a:lvl6pPr>
            <a:lvl7pPr marL="2971800" indent="-228600" defTabSz="449263" eaLnBrk="0" fontAlgn="base" hangingPunct="0">
              <a:spcBef>
                <a:spcPct val="0"/>
              </a:spcBef>
              <a:spcAft>
                <a:spcPct val="0"/>
              </a:spcAft>
              <a:buClr>
                <a:srgbClr val="000000"/>
              </a:buClr>
              <a:buSzPct val="100000"/>
              <a:buFont typeface="Arial" pitchFamily="34" charset="0"/>
              <a:defRPr>
                <a:solidFill>
                  <a:schemeClr val="bg1"/>
                </a:solidFill>
                <a:latin typeface="Arial" pitchFamily="34" charset="0"/>
                <a:cs typeface="Arial" pitchFamily="34" charset="0"/>
              </a:defRPr>
            </a:lvl7pPr>
            <a:lvl8pPr marL="3429000" indent="-228600" defTabSz="449263" eaLnBrk="0" fontAlgn="base" hangingPunct="0">
              <a:spcBef>
                <a:spcPct val="0"/>
              </a:spcBef>
              <a:spcAft>
                <a:spcPct val="0"/>
              </a:spcAft>
              <a:buClr>
                <a:srgbClr val="000000"/>
              </a:buClr>
              <a:buSzPct val="100000"/>
              <a:buFont typeface="Arial" pitchFamily="34" charset="0"/>
              <a:defRPr>
                <a:solidFill>
                  <a:schemeClr val="bg1"/>
                </a:solidFill>
                <a:latin typeface="Arial" pitchFamily="34" charset="0"/>
                <a:cs typeface="Arial" pitchFamily="34" charset="0"/>
              </a:defRPr>
            </a:lvl8pPr>
            <a:lvl9pPr marL="3886200" indent="-228600" defTabSz="449263" eaLnBrk="0" fontAlgn="base" hangingPunct="0">
              <a:spcBef>
                <a:spcPct val="0"/>
              </a:spcBef>
              <a:spcAft>
                <a:spcPct val="0"/>
              </a:spcAft>
              <a:buClr>
                <a:srgbClr val="000000"/>
              </a:buClr>
              <a:buSzPct val="100000"/>
              <a:buFont typeface="Arial" pitchFamily="34" charset="0"/>
              <a:defRPr>
                <a:solidFill>
                  <a:schemeClr val="bg1"/>
                </a:solidFill>
                <a:latin typeface="Arial" pitchFamily="34" charset="0"/>
                <a:cs typeface="Arial" pitchFamily="34" charset="0"/>
              </a:defRPr>
            </a:lvl9pPr>
          </a:lstStyle>
          <a:p>
            <a:pPr eaLnBrk="1" hangingPunct="1">
              <a:buFont typeface="Arial" pitchFamily="34" charset="0"/>
              <a:buNone/>
            </a:pPr>
            <a:fld id="{32E3F4D4-4083-47A0-AC02-5F6BF4B331E7}" type="slidenum">
              <a:rPr lang="fr-FR" altLang="fr-FR" smtClean="0">
                <a:solidFill>
                  <a:srgbClr val="FFFFFF"/>
                </a:solidFill>
              </a:rPr>
              <a:pPr eaLnBrk="1" hangingPunct="1">
                <a:buFont typeface="Arial" pitchFamily="34" charset="0"/>
                <a:buNone/>
              </a:pPr>
              <a:t>20</a:t>
            </a:fld>
            <a:endParaRPr lang="fr-FR" altLang="fr-FR">
              <a:solidFill>
                <a:srgbClr val="FFFFFF"/>
              </a:solidFill>
            </a:endParaRPr>
          </a:p>
        </p:txBody>
      </p:sp>
    </p:spTree>
    <p:extLst>
      <p:ext uri="{BB962C8B-B14F-4D97-AF65-F5344CB8AC3E}">
        <p14:creationId xmlns:p14="http://schemas.microsoft.com/office/powerpoint/2010/main" val="1274757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3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632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632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632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632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632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Espace réservé du contenu 1"/>
          <p:cNvSpPr>
            <a:spLocks noGrp="1"/>
          </p:cNvSpPr>
          <p:nvPr>
            <p:ph idx="1"/>
          </p:nvPr>
        </p:nvSpPr>
        <p:spPr bwMode="auto">
          <a:xfrm>
            <a:off x="251520" y="1268760"/>
            <a:ext cx="8640960" cy="532859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normAutofit fontScale="92500" lnSpcReduction="20000"/>
          </a:bodyPr>
          <a:lstStyle/>
          <a:p>
            <a:r>
              <a:rPr lang="fr-FR" altLang="fr-FR" sz="2200" dirty="0">
                <a:solidFill>
                  <a:srgbClr val="FF0000"/>
                </a:solidFill>
                <a:latin typeface="Arial" pitchFamily="34" charset="0"/>
                <a:cs typeface="Arial" pitchFamily="34" charset="0"/>
              </a:rPr>
              <a:t>TGI – </a:t>
            </a:r>
            <a:r>
              <a:rPr lang="fr-FR" altLang="fr-FR" sz="2200" dirty="0" err="1">
                <a:solidFill>
                  <a:srgbClr val="FF0000"/>
                </a:solidFill>
                <a:latin typeface="Arial" pitchFamily="34" charset="0"/>
                <a:cs typeface="Arial" pitchFamily="34" charset="0"/>
              </a:rPr>
              <a:t>Mylan</a:t>
            </a:r>
            <a:r>
              <a:rPr lang="fr-FR" altLang="fr-FR" sz="2200" dirty="0">
                <a:solidFill>
                  <a:srgbClr val="FF0000"/>
                </a:solidFill>
                <a:latin typeface="Arial" pitchFamily="34" charset="0"/>
                <a:cs typeface="Arial" pitchFamily="34" charset="0"/>
              </a:rPr>
              <a:t> c. </a:t>
            </a:r>
            <a:r>
              <a:rPr lang="fr-FR" altLang="fr-FR" sz="2200" dirty="0" err="1">
                <a:solidFill>
                  <a:srgbClr val="FF0000"/>
                </a:solidFill>
                <a:latin typeface="Arial" pitchFamily="34" charset="0"/>
                <a:cs typeface="Arial" pitchFamily="34" charset="0"/>
              </a:rPr>
              <a:t>Gilead</a:t>
            </a:r>
            <a:r>
              <a:rPr lang="fr-FR" altLang="fr-FR" sz="2200" dirty="0">
                <a:solidFill>
                  <a:srgbClr val="FF0000"/>
                </a:solidFill>
                <a:latin typeface="Arial" pitchFamily="34" charset="0"/>
                <a:cs typeface="Arial" pitchFamily="34" charset="0"/>
              </a:rPr>
              <a:t> – 25 mai 2018</a:t>
            </a:r>
            <a:endParaRPr lang="en-US" altLang="fr-FR" sz="2200" dirty="0">
              <a:solidFill>
                <a:srgbClr val="FF0000"/>
              </a:solidFill>
              <a:latin typeface="Arial" pitchFamily="34" charset="0"/>
              <a:cs typeface="Arial" pitchFamily="34" charset="0"/>
            </a:endParaRPr>
          </a:p>
          <a:p>
            <a:endParaRPr lang="en-US" altLang="fr-FR" sz="1600" dirty="0">
              <a:solidFill>
                <a:srgbClr val="FF0000"/>
              </a:solidFill>
              <a:latin typeface="Arial" pitchFamily="34" charset="0"/>
              <a:cs typeface="Arial" pitchFamily="34" charset="0"/>
            </a:endParaRPr>
          </a:p>
          <a:p>
            <a:pPr lvl="1" algn="just"/>
            <a:r>
              <a:rPr lang="fr-FR" sz="1700" dirty="0"/>
              <a:t>Brevet européen n°0 915 894 - Analogues de nucléotides </a:t>
            </a:r>
          </a:p>
          <a:p>
            <a:pPr lvl="1" algn="just"/>
            <a:endParaRPr lang="fr-FR" sz="1700" dirty="0"/>
          </a:p>
          <a:p>
            <a:pPr lvl="1" algn="just"/>
            <a:r>
              <a:rPr lang="fr-FR" sz="1700" dirty="0"/>
              <a:t>Composition pharmaceutique comprenant un composé conforme à l'une des revendications 1 à 25, conjointement avec un véhicule admissible, et le cas échéant d'autres ingrédients thérapeutiques</a:t>
            </a:r>
          </a:p>
          <a:p>
            <a:pPr lvl="1" algn="just"/>
            <a:endParaRPr lang="fr-FR" sz="1700" dirty="0"/>
          </a:p>
          <a:p>
            <a:pPr lvl="1" algn="just"/>
            <a:r>
              <a:rPr lang="fr-FR" sz="1700" dirty="0"/>
              <a:t>GILEAD commercialise actuellement cinq médicaments contenant du </a:t>
            </a:r>
            <a:r>
              <a:rPr lang="fr-FR" sz="1700" dirty="0" err="1"/>
              <a:t>ténofovir</a:t>
            </a:r>
            <a:r>
              <a:rPr lang="fr-FR" sz="1700" dirty="0"/>
              <a:t> </a:t>
            </a:r>
            <a:r>
              <a:rPr lang="fr-FR" sz="1700" dirty="0" err="1"/>
              <a:t>disoproxil</a:t>
            </a:r>
            <a:r>
              <a:rPr lang="fr-FR" sz="1700" dirty="0"/>
              <a:t> sous la forme d'un sel d'acide fumarique</a:t>
            </a:r>
          </a:p>
          <a:p>
            <a:pPr lvl="1" algn="just"/>
            <a:endParaRPr lang="fr-FR" sz="1700" dirty="0"/>
          </a:p>
          <a:p>
            <a:pPr lvl="1" algn="just"/>
            <a:r>
              <a:rPr lang="fr-FR" sz="1700" dirty="0"/>
              <a:t>AMM -  CCP n°05C0032</a:t>
            </a:r>
          </a:p>
          <a:p>
            <a:pPr lvl="1" algn="just"/>
            <a:endParaRPr lang="fr-FR" sz="1700" dirty="0"/>
          </a:p>
          <a:p>
            <a:pPr lvl="1" algn="just"/>
            <a:r>
              <a:rPr lang="fr-FR" sz="1700" dirty="0"/>
              <a:t>Action en nullité contre le CCP</a:t>
            </a:r>
          </a:p>
          <a:p>
            <a:pPr lvl="1" algn="just"/>
            <a:endParaRPr lang="fr-FR" sz="1700" dirty="0"/>
          </a:p>
          <a:p>
            <a:pPr lvl="1" algn="just"/>
            <a:r>
              <a:rPr lang="fr-FR" sz="1700" dirty="0" err="1"/>
              <a:t>Generics</a:t>
            </a:r>
            <a:r>
              <a:rPr lang="fr-FR" sz="1700" dirty="0"/>
              <a:t> Limited (Groupe </a:t>
            </a:r>
            <a:r>
              <a:rPr lang="fr-FR" sz="1700" dirty="0" err="1"/>
              <a:t>Mylan</a:t>
            </a:r>
            <a:r>
              <a:rPr lang="fr-FR" sz="1700" dirty="0"/>
              <a:t>)  - Action en nullité en GB – sursis à statuer</a:t>
            </a:r>
          </a:p>
          <a:p>
            <a:pPr lvl="1" algn="just"/>
            <a:endParaRPr lang="fr-FR" sz="1700" dirty="0"/>
          </a:p>
          <a:p>
            <a:pPr lvl="1" algn="just"/>
            <a:r>
              <a:rPr lang="fr-FR" sz="1700" dirty="0"/>
              <a:t>Question à la CJUE - Quels sont les critères permettant de déterminer si le produit est protégé par un brevet de base en vigueur au sens de l'article 3, sous a), du règlement n°469/2009 ? (C121-17 – Arrêt rendu le 25 juillet 2018))</a:t>
            </a:r>
          </a:p>
          <a:p>
            <a:pPr lvl="1" algn="just"/>
            <a:endParaRPr lang="fr-FR" sz="1700" dirty="0"/>
          </a:p>
          <a:p>
            <a:pPr lvl="1" algn="just"/>
            <a:r>
              <a:rPr lang="fr-FR" sz="1700" dirty="0"/>
              <a:t>TGI (JME) – Contestation jugée sérieuse de la validité du CCP</a:t>
            </a:r>
          </a:p>
        </p:txBody>
      </p:sp>
      <p:sp>
        <p:nvSpPr>
          <p:cNvPr id="56324" name="Titre 2"/>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fr-FR" altLang="fr-FR" b="1" dirty="0">
                <a:solidFill>
                  <a:srgbClr val="FF0000"/>
                </a:solidFill>
                <a:latin typeface="Arial" pitchFamily="34" charset="0"/>
                <a:cs typeface="Arial" pitchFamily="34" charset="0"/>
              </a:rPr>
              <a:t>CCP</a:t>
            </a:r>
          </a:p>
        </p:txBody>
      </p:sp>
      <p:sp>
        <p:nvSpPr>
          <p:cNvPr id="56322" name="Espace réservé du numéro de diapositive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bg1"/>
                </a:solidFill>
                <a:latin typeface="Arial" pitchFamily="34" charset="0"/>
                <a:cs typeface="Arial" pitchFamily="34" charset="0"/>
              </a:defRPr>
            </a:lvl1pPr>
            <a:lvl2pPr marL="742950" indent="-285750" eaLnBrk="0" hangingPunct="0">
              <a:defRPr>
                <a:solidFill>
                  <a:schemeClr val="bg1"/>
                </a:solidFill>
                <a:latin typeface="Arial" pitchFamily="34" charset="0"/>
                <a:cs typeface="Arial" pitchFamily="34" charset="0"/>
              </a:defRPr>
            </a:lvl2pPr>
            <a:lvl3pPr marL="1143000" indent="-228600" eaLnBrk="0" hangingPunct="0">
              <a:defRPr>
                <a:solidFill>
                  <a:schemeClr val="bg1"/>
                </a:solidFill>
                <a:latin typeface="Arial" pitchFamily="34" charset="0"/>
                <a:cs typeface="Arial" pitchFamily="34" charset="0"/>
              </a:defRPr>
            </a:lvl3pPr>
            <a:lvl4pPr marL="1600200" indent="-228600" eaLnBrk="0" hangingPunct="0">
              <a:defRPr>
                <a:solidFill>
                  <a:schemeClr val="bg1"/>
                </a:solidFill>
                <a:latin typeface="Arial" pitchFamily="34" charset="0"/>
                <a:cs typeface="Arial" pitchFamily="34" charset="0"/>
              </a:defRPr>
            </a:lvl4pPr>
            <a:lvl5pPr marL="2057400" indent="-228600" eaLnBrk="0" hangingPunct="0">
              <a:defRPr>
                <a:solidFill>
                  <a:schemeClr val="bg1"/>
                </a:solidFill>
                <a:latin typeface="Arial" pitchFamily="34" charset="0"/>
                <a:cs typeface="Arial" pitchFamily="34" charset="0"/>
              </a:defRPr>
            </a:lvl5pPr>
            <a:lvl6pPr marL="2514600" indent="-228600" defTabSz="449263" eaLnBrk="0" fontAlgn="base" hangingPunct="0">
              <a:spcBef>
                <a:spcPct val="0"/>
              </a:spcBef>
              <a:spcAft>
                <a:spcPct val="0"/>
              </a:spcAft>
              <a:buClr>
                <a:srgbClr val="000000"/>
              </a:buClr>
              <a:buSzPct val="100000"/>
              <a:buFont typeface="Arial" pitchFamily="34" charset="0"/>
              <a:defRPr>
                <a:solidFill>
                  <a:schemeClr val="bg1"/>
                </a:solidFill>
                <a:latin typeface="Arial" pitchFamily="34" charset="0"/>
                <a:cs typeface="Arial" pitchFamily="34" charset="0"/>
              </a:defRPr>
            </a:lvl6pPr>
            <a:lvl7pPr marL="2971800" indent="-228600" defTabSz="449263" eaLnBrk="0" fontAlgn="base" hangingPunct="0">
              <a:spcBef>
                <a:spcPct val="0"/>
              </a:spcBef>
              <a:spcAft>
                <a:spcPct val="0"/>
              </a:spcAft>
              <a:buClr>
                <a:srgbClr val="000000"/>
              </a:buClr>
              <a:buSzPct val="100000"/>
              <a:buFont typeface="Arial" pitchFamily="34" charset="0"/>
              <a:defRPr>
                <a:solidFill>
                  <a:schemeClr val="bg1"/>
                </a:solidFill>
                <a:latin typeface="Arial" pitchFamily="34" charset="0"/>
                <a:cs typeface="Arial" pitchFamily="34" charset="0"/>
              </a:defRPr>
            </a:lvl7pPr>
            <a:lvl8pPr marL="3429000" indent="-228600" defTabSz="449263" eaLnBrk="0" fontAlgn="base" hangingPunct="0">
              <a:spcBef>
                <a:spcPct val="0"/>
              </a:spcBef>
              <a:spcAft>
                <a:spcPct val="0"/>
              </a:spcAft>
              <a:buClr>
                <a:srgbClr val="000000"/>
              </a:buClr>
              <a:buSzPct val="100000"/>
              <a:buFont typeface="Arial" pitchFamily="34" charset="0"/>
              <a:defRPr>
                <a:solidFill>
                  <a:schemeClr val="bg1"/>
                </a:solidFill>
                <a:latin typeface="Arial" pitchFamily="34" charset="0"/>
                <a:cs typeface="Arial" pitchFamily="34" charset="0"/>
              </a:defRPr>
            </a:lvl8pPr>
            <a:lvl9pPr marL="3886200" indent="-228600" defTabSz="449263" eaLnBrk="0" fontAlgn="base" hangingPunct="0">
              <a:spcBef>
                <a:spcPct val="0"/>
              </a:spcBef>
              <a:spcAft>
                <a:spcPct val="0"/>
              </a:spcAft>
              <a:buClr>
                <a:srgbClr val="000000"/>
              </a:buClr>
              <a:buSzPct val="100000"/>
              <a:buFont typeface="Arial" pitchFamily="34" charset="0"/>
              <a:defRPr>
                <a:solidFill>
                  <a:schemeClr val="bg1"/>
                </a:solidFill>
                <a:latin typeface="Arial" pitchFamily="34" charset="0"/>
                <a:cs typeface="Arial" pitchFamily="34" charset="0"/>
              </a:defRPr>
            </a:lvl9pPr>
          </a:lstStyle>
          <a:p>
            <a:pPr eaLnBrk="1" hangingPunct="1">
              <a:buFont typeface="Arial" pitchFamily="34" charset="0"/>
              <a:buNone/>
            </a:pPr>
            <a:fld id="{32E3F4D4-4083-47A0-AC02-5F6BF4B331E7}" type="slidenum">
              <a:rPr lang="fr-FR" altLang="fr-FR" smtClean="0">
                <a:solidFill>
                  <a:srgbClr val="FFFFFF"/>
                </a:solidFill>
              </a:rPr>
              <a:pPr eaLnBrk="1" hangingPunct="1">
                <a:buFont typeface="Arial" pitchFamily="34" charset="0"/>
                <a:buNone/>
              </a:pPr>
              <a:t>21</a:t>
            </a:fld>
            <a:endParaRPr lang="fr-FR" altLang="fr-FR">
              <a:solidFill>
                <a:srgbClr val="FFFFFF"/>
              </a:solidFill>
            </a:endParaRPr>
          </a:p>
        </p:txBody>
      </p:sp>
    </p:spTree>
    <p:extLst>
      <p:ext uri="{BB962C8B-B14F-4D97-AF65-F5344CB8AC3E}">
        <p14:creationId xmlns:p14="http://schemas.microsoft.com/office/powerpoint/2010/main" val="2401180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6323">
                                            <p:txEl>
                                              <p:pRg st="0" end="0"/>
                                            </p:txEl>
                                          </p:spTgt>
                                        </p:tgtEl>
                                        <p:attrNameLst>
                                          <p:attrName>style.visibility</p:attrName>
                                        </p:attrNameLst>
                                      </p:cBhvr>
                                      <p:to>
                                        <p:strVal val="visible"/>
                                      </p:to>
                                    </p:set>
                                    <p:animEffect transition="in" filter="fade">
                                      <p:cBhvr>
                                        <p:cTn id="7" dur="500"/>
                                        <p:tgtEl>
                                          <p:spTgt spid="563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6323">
                                            <p:txEl>
                                              <p:pRg st="2" end="2"/>
                                            </p:txEl>
                                          </p:spTgt>
                                        </p:tgtEl>
                                        <p:attrNameLst>
                                          <p:attrName>style.visibility</p:attrName>
                                        </p:attrNameLst>
                                      </p:cBhvr>
                                      <p:to>
                                        <p:strVal val="visible"/>
                                      </p:to>
                                    </p:set>
                                    <p:animEffect transition="in" filter="fade">
                                      <p:cBhvr>
                                        <p:cTn id="12" dur="500"/>
                                        <p:tgtEl>
                                          <p:spTgt spid="5632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6323">
                                            <p:txEl>
                                              <p:pRg st="4" end="4"/>
                                            </p:txEl>
                                          </p:spTgt>
                                        </p:tgtEl>
                                        <p:attrNameLst>
                                          <p:attrName>style.visibility</p:attrName>
                                        </p:attrNameLst>
                                      </p:cBhvr>
                                      <p:to>
                                        <p:strVal val="visible"/>
                                      </p:to>
                                    </p:set>
                                    <p:animEffect transition="in" filter="fade">
                                      <p:cBhvr>
                                        <p:cTn id="17" dur="500"/>
                                        <p:tgtEl>
                                          <p:spTgt spid="5632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6323">
                                            <p:txEl>
                                              <p:pRg st="6" end="6"/>
                                            </p:txEl>
                                          </p:spTgt>
                                        </p:tgtEl>
                                        <p:attrNameLst>
                                          <p:attrName>style.visibility</p:attrName>
                                        </p:attrNameLst>
                                      </p:cBhvr>
                                      <p:to>
                                        <p:strVal val="visible"/>
                                      </p:to>
                                    </p:set>
                                    <p:animEffect transition="in" filter="fade">
                                      <p:cBhvr>
                                        <p:cTn id="22" dur="500"/>
                                        <p:tgtEl>
                                          <p:spTgt spid="5632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6323">
                                            <p:txEl>
                                              <p:pRg st="8" end="8"/>
                                            </p:txEl>
                                          </p:spTgt>
                                        </p:tgtEl>
                                        <p:attrNameLst>
                                          <p:attrName>style.visibility</p:attrName>
                                        </p:attrNameLst>
                                      </p:cBhvr>
                                      <p:to>
                                        <p:strVal val="visible"/>
                                      </p:to>
                                    </p:set>
                                    <p:animEffect transition="in" filter="fade">
                                      <p:cBhvr>
                                        <p:cTn id="27" dur="500"/>
                                        <p:tgtEl>
                                          <p:spTgt spid="56323">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6323">
                                            <p:txEl>
                                              <p:pRg st="10" end="10"/>
                                            </p:txEl>
                                          </p:spTgt>
                                        </p:tgtEl>
                                        <p:attrNameLst>
                                          <p:attrName>style.visibility</p:attrName>
                                        </p:attrNameLst>
                                      </p:cBhvr>
                                      <p:to>
                                        <p:strVal val="visible"/>
                                      </p:to>
                                    </p:set>
                                    <p:animEffect transition="in" filter="fade">
                                      <p:cBhvr>
                                        <p:cTn id="32" dur="500"/>
                                        <p:tgtEl>
                                          <p:spTgt spid="56323">
                                            <p:txEl>
                                              <p:pRg st="10" end="1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6323">
                                            <p:txEl>
                                              <p:pRg st="12" end="12"/>
                                            </p:txEl>
                                          </p:spTgt>
                                        </p:tgtEl>
                                        <p:attrNameLst>
                                          <p:attrName>style.visibility</p:attrName>
                                        </p:attrNameLst>
                                      </p:cBhvr>
                                      <p:to>
                                        <p:strVal val="visible"/>
                                      </p:to>
                                    </p:set>
                                    <p:animEffect transition="in" filter="fade">
                                      <p:cBhvr>
                                        <p:cTn id="37" dur="500"/>
                                        <p:tgtEl>
                                          <p:spTgt spid="56323">
                                            <p:txEl>
                                              <p:pRg st="12" end="1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6323">
                                            <p:txEl>
                                              <p:pRg st="14" end="14"/>
                                            </p:txEl>
                                          </p:spTgt>
                                        </p:tgtEl>
                                        <p:attrNameLst>
                                          <p:attrName>style.visibility</p:attrName>
                                        </p:attrNameLst>
                                      </p:cBhvr>
                                      <p:to>
                                        <p:strVal val="visible"/>
                                      </p:to>
                                    </p:set>
                                    <p:animEffect transition="in" filter="fade">
                                      <p:cBhvr>
                                        <p:cTn id="42" dur="500"/>
                                        <p:tgtEl>
                                          <p:spTgt spid="56323">
                                            <p:txEl>
                                              <p:pRg st="14" end="1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56323">
                                            <p:txEl>
                                              <p:pRg st="16" end="16"/>
                                            </p:txEl>
                                          </p:spTgt>
                                        </p:tgtEl>
                                        <p:attrNameLst>
                                          <p:attrName>style.visibility</p:attrName>
                                        </p:attrNameLst>
                                      </p:cBhvr>
                                      <p:to>
                                        <p:strVal val="visible"/>
                                      </p:to>
                                    </p:set>
                                    <p:animEffect transition="in" filter="fade">
                                      <p:cBhvr>
                                        <p:cTn id="47" dur="500"/>
                                        <p:tgtEl>
                                          <p:spTgt spid="56323">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Espace réservé du contenu 1"/>
          <p:cNvSpPr>
            <a:spLocks noGrp="1"/>
          </p:cNvSpPr>
          <p:nvPr>
            <p:ph idx="1"/>
          </p:nvPr>
        </p:nvSpPr>
        <p:spPr bwMode="auto">
          <a:xfrm>
            <a:off x="251520" y="1268760"/>
            <a:ext cx="8640960" cy="532859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normAutofit fontScale="85000" lnSpcReduction="10000"/>
          </a:bodyPr>
          <a:lstStyle/>
          <a:p>
            <a:r>
              <a:rPr lang="fr-FR" altLang="fr-FR" dirty="0">
                <a:solidFill>
                  <a:srgbClr val="FF0000"/>
                </a:solidFill>
                <a:latin typeface="Arial" pitchFamily="34" charset="0"/>
                <a:cs typeface="Arial" pitchFamily="34" charset="0"/>
              </a:rPr>
              <a:t>TGI – </a:t>
            </a:r>
            <a:r>
              <a:rPr lang="fr-FR" altLang="fr-FR" sz="2200" dirty="0" err="1">
                <a:solidFill>
                  <a:srgbClr val="FF0000"/>
                </a:solidFill>
                <a:latin typeface="Arial" pitchFamily="34" charset="0"/>
                <a:cs typeface="Arial" pitchFamily="34" charset="0"/>
              </a:rPr>
              <a:t>Mylan</a:t>
            </a:r>
            <a:r>
              <a:rPr lang="fr-FR" altLang="fr-FR" dirty="0">
                <a:solidFill>
                  <a:srgbClr val="FF0000"/>
                </a:solidFill>
                <a:latin typeface="Arial" pitchFamily="34" charset="0"/>
                <a:cs typeface="Arial" pitchFamily="34" charset="0"/>
              </a:rPr>
              <a:t> c. </a:t>
            </a:r>
            <a:r>
              <a:rPr lang="fr-FR" altLang="fr-FR" dirty="0" err="1">
                <a:solidFill>
                  <a:srgbClr val="FF0000"/>
                </a:solidFill>
                <a:latin typeface="Arial" pitchFamily="34" charset="0"/>
                <a:cs typeface="Arial" pitchFamily="34" charset="0"/>
              </a:rPr>
              <a:t>Gilead</a:t>
            </a:r>
            <a:r>
              <a:rPr lang="fr-FR" altLang="fr-FR" dirty="0">
                <a:solidFill>
                  <a:srgbClr val="FF0000"/>
                </a:solidFill>
                <a:latin typeface="Arial" pitchFamily="34" charset="0"/>
                <a:cs typeface="Arial" pitchFamily="34" charset="0"/>
              </a:rPr>
              <a:t> – 25 mai 2018</a:t>
            </a:r>
            <a:endParaRPr lang="en-US" altLang="fr-FR" dirty="0">
              <a:solidFill>
                <a:srgbClr val="FF0000"/>
              </a:solidFill>
              <a:latin typeface="Arial" pitchFamily="34" charset="0"/>
              <a:cs typeface="Arial" pitchFamily="34" charset="0"/>
            </a:endParaRPr>
          </a:p>
          <a:p>
            <a:endParaRPr lang="en-US" altLang="fr-FR" sz="1600" dirty="0">
              <a:solidFill>
                <a:srgbClr val="FF0000"/>
              </a:solidFill>
              <a:latin typeface="Arial" pitchFamily="34" charset="0"/>
              <a:cs typeface="Arial" pitchFamily="34" charset="0"/>
            </a:endParaRPr>
          </a:p>
          <a:p>
            <a:pPr lvl="1" algn="just"/>
            <a:r>
              <a:rPr lang="fr-FR" sz="1700" dirty="0"/>
              <a:t>France – Rejet de la demande d’interdiction provisoire</a:t>
            </a:r>
          </a:p>
          <a:p>
            <a:pPr lvl="1" algn="just"/>
            <a:r>
              <a:rPr lang="fr-FR" sz="1700" dirty="0"/>
              <a:t>Allemagne – Rejet de la demande d’interdiction provisoire – Validité du CCP en cours</a:t>
            </a:r>
          </a:p>
          <a:p>
            <a:pPr lvl="1" algn="just"/>
            <a:r>
              <a:rPr lang="fr-FR" sz="1700" dirty="0"/>
              <a:t>Espagne – Annulation des mesures d’interdiction provisoire – Appel en cours</a:t>
            </a:r>
          </a:p>
          <a:p>
            <a:pPr lvl="1" algn="just"/>
            <a:r>
              <a:rPr lang="fr-FR" sz="1700" dirty="0"/>
              <a:t>Belgique – Confirmation de  la mesure d'interdiction provisoire </a:t>
            </a:r>
          </a:p>
          <a:p>
            <a:pPr lvl="1" algn="just"/>
            <a:r>
              <a:rPr lang="fr-FR" sz="1700" dirty="0"/>
              <a:t>Portugal - Interdiction provisoire </a:t>
            </a:r>
          </a:p>
          <a:p>
            <a:pPr lvl="1" algn="just"/>
            <a:r>
              <a:rPr lang="fr-FR" sz="1700" dirty="0"/>
              <a:t>Suisse - Interdiction provisoire </a:t>
            </a:r>
          </a:p>
          <a:p>
            <a:pPr lvl="1" algn="just"/>
            <a:r>
              <a:rPr lang="fr-FR" sz="1700" dirty="0" err="1"/>
              <a:t>Pays-bas</a:t>
            </a:r>
            <a:r>
              <a:rPr lang="fr-FR" sz="1700" dirty="0"/>
              <a:t> – Refus de l’Office de délivrer le CCP </a:t>
            </a:r>
          </a:p>
          <a:p>
            <a:pPr lvl="1" algn="just"/>
            <a:endParaRPr lang="fr-FR" sz="1700" dirty="0"/>
          </a:p>
          <a:p>
            <a:pPr lvl="1" algn="just"/>
            <a:r>
              <a:rPr lang="fr-FR" sz="1700" dirty="0"/>
              <a:t>Reprise de la jurisprudence de la CJUE </a:t>
            </a:r>
          </a:p>
          <a:p>
            <a:pPr lvl="1" algn="just"/>
            <a:r>
              <a:rPr lang="fr-FR" sz="1700" dirty="0"/>
              <a:t>le produit doit être « </a:t>
            </a:r>
            <a:r>
              <a:rPr lang="fr-FR" sz="1700" b="1" dirty="0"/>
              <a:t>protégé par un brevet de base en vigueur </a:t>
            </a:r>
            <a:r>
              <a:rPr lang="fr-FR" sz="1700" dirty="0"/>
              <a:t>» suppose que:</a:t>
            </a:r>
          </a:p>
          <a:p>
            <a:pPr lvl="1" algn="just"/>
            <a:r>
              <a:rPr lang="fr-FR" sz="1700" dirty="0"/>
              <a:t>le produit soit mentionné dans le </a:t>
            </a:r>
            <a:r>
              <a:rPr lang="fr-FR" sz="1700" b="1" dirty="0"/>
              <a:t>libellé</a:t>
            </a:r>
            <a:r>
              <a:rPr lang="fr-FR" sz="1700" dirty="0"/>
              <a:t> de l'une des revendications ou est </a:t>
            </a:r>
            <a:r>
              <a:rPr lang="fr-FR" sz="1700" b="1" dirty="0"/>
              <a:t>nécessairement et spécifiquement identifiable </a:t>
            </a:r>
            <a:r>
              <a:rPr lang="fr-FR" sz="1700" dirty="0"/>
              <a:t>en tant que tel par l'homme du métier et </a:t>
            </a:r>
          </a:p>
          <a:p>
            <a:pPr lvl="1" algn="just"/>
            <a:r>
              <a:rPr lang="fr-FR" sz="1700" dirty="0"/>
              <a:t>lorsqu'il s'agit d'une combinaison de principes actifs, </a:t>
            </a:r>
            <a:r>
              <a:rPr lang="fr-FR" sz="1700" b="1" dirty="0"/>
              <a:t>chaque principe actif </a:t>
            </a:r>
            <a:r>
              <a:rPr lang="fr-FR" sz="1700" dirty="0"/>
              <a:t>soit également </a:t>
            </a:r>
            <a:r>
              <a:rPr lang="fr-FR" sz="1700" b="1" dirty="0"/>
              <a:t>mentionné</a:t>
            </a:r>
            <a:r>
              <a:rPr lang="fr-FR" sz="1700" dirty="0"/>
              <a:t> dans les revendications ou à défaut </a:t>
            </a:r>
            <a:r>
              <a:rPr lang="fr-FR" sz="1700" b="1" dirty="0"/>
              <a:t>nécessairement et spécifiquement identifiable</a:t>
            </a:r>
            <a:r>
              <a:rPr lang="fr-FR" sz="1700" dirty="0"/>
              <a:t> individuellement, étant précisé que s'il est possible d'admettre une </a:t>
            </a:r>
            <a:r>
              <a:rPr lang="fr-FR" sz="1700" b="1" dirty="0"/>
              <a:t>définition fonctionnelle</a:t>
            </a:r>
          </a:p>
          <a:p>
            <a:pPr lvl="1" algn="just"/>
            <a:endParaRPr lang="fr-FR" sz="1700" dirty="0"/>
          </a:p>
          <a:p>
            <a:pPr lvl="1" algn="just"/>
            <a:r>
              <a:rPr lang="fr-FR" sz="1700" dirty="0"/>
              <a:t>Il importe alors également d'établir que ces revendications, </a:t>
            </a:r>
            <a:r>
              <a:rPr lang="fr-FR" sz="1700" b="1" dirty="0"/>
              <a:t>interprétées</a:t>
            </a:r>
            <a:r>
              <a:rPr lang="fr-FR" sz="1700" dirty="0"/>
              <a:t> notamment à la lumière de la </a:t>
            </a:r>
            <a:r>
              <a:rPr lang="fr-FR" sz="1700" b="1" dirty="0"/>
              <a:t>descriptio</a:t>
            </a:r>
            <a:r>
              <a:rPr lang="fr-FR" sz="1700" dirty="0"/>
              <a:t>n de l'invention, interprétées notamment à la lumière de la  description de l'invention, ainsi que le prescrivent </a:t>
            </a:r>
            <a:r>
              <a:rPr lang="fr-FR" sz="1700" b="1" dirty="0"/>
              <a:t>l'article 69 CBE </a:t>
            </a:r>
            <a:r>
              <a:rPr lang="fr-FR" sz="1700" dirty="0"/>
              <a:t>et son protocole interprétatif, visent </a:t>
            </a:r>
            <a:r>
              <a:rPr lang="fr-FR" sz="1700" b="1" dirty="0"/>
              <a:t>implicitement mais nécessairement </a:t>
            </a:r>
            <a:r>
              <a:rPr lang="fr-FR" sz="1700" dirty="0"/>
              <a:t>le principe actif en cause et ce de manière spécifique. </a:t>
            </a:r>
            <a:endParaRPr lang="fr-FR" sz="1600" dirty="0"/>
          </a:p>
        </p:txBody>
      </p:sp>
      <p:sp>
        <p:nvSpPr>
          <p:cNvPr id="56324" name="Titre 2"/>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fr-FR" altLang="fr-FR" b="1" dirty="0">
                <a:solidFill>
                  <a:srgbClr val="FF0000"/>
                </a:solidFill>
                <a:latin typeface="Arial" pitchFamily="34" charset="0"/>
                <a:cs typeface="Arial" pitchFamily="34" charset="0"/>
              </a:rPr>
              <a:t>CCP</a:t>
            </a:r>
          </a:p>
        </p:txBody>
      </p:sp>
      <p:sp>
        <p:nvSpPr>
          <p:cNvPr id="56322" name="Espace réservé du numéro de diapositive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bg1"/>
                </a:solidFill>
                <a:latin typeface="Arial" pitchFamily="34" charset="0"/>
                <a:cs typeface="Arial" pitchFamily="34" charset="0"/>
              </a:defRPr>
            </a:lvl1pPr>
            <a:lvl2pPr marL="742950" indent="-285750" eaLnBrk="0" hangingPunct="0">
              <a:defRPr>
                <a:solidFill>
                  <a:schemeClr val="bg1"/>
                </a:solidFill>
                <a:latin typeface="Arial" pitchFamily="34" charset="0"/>
                <a:cs typeface="Arial" pitchFamily="34" charset="0"/>
              </a:defRPr>
            </a:lvl2pPr>
            <a:lvl3pPr marL="1143000" indent="-228600" eaLnBrk="0" hangingPunct="0">
              <a:defRPr>
                <a:solidFill>
                  <a:schemeClr val="bg1"/>
                </a:solidFill>
                <a:latin typeface="Arial" pitchFamily="34" charset="0"/>
                <a:cs typeface="Arial" pitchFamily="34" charset="0"/>
              </a:defRPr>
            </a:lvl3pPr>
            <a:lvl4pPr marL="1600200" indent="-228600" eaLnBrk="0" hangingPunct="0">
              <a:defRPr>
                <a:solidFill>
                  <a:schemeClr val="bg1"/>
                </a:solidFill>
                <a:latin typeface="Arial" pitchFamily="34" charset="0"/>
                <a:cs typeface="Arial" pitchFamily="34" charset="0"/>
              </a:defRPr>
            </a:lvl4pPr>
            <a:lvl5pPr marL="2057400" indent="-228600" eaLnBrk="0" hangingPunct="0">
              <a:defRPr>
                <a:solidFill>
                  <a:schemeClr val="bg1"/>
                </a:solidFill>
                <a:latin typeface="Arial" pitchFamily="34" charset="0"/>
                <a:cs typeface="Arial" pitchFamily="34" charset="0"/>
              </a:defRPr>
            </a:lvl5pPr>
            <a:lvl6pPr marL="2514600" indent="-228600" defTabSz="449263" eaLnBrk="0" fontAlgn="base" hangingPunct="0">
              <a:spcBef>
                <a:spcPct val="0"/>
              </a:spcBef>
              <a:spcAft>
                <a:spcPct val="0"/>
              </a:spcAft>
              <a:buClr>
                <a:srgbClr val="000000"/>
              </a:buClr>
              <a:buSzPct val="100000"/>
              <a:buFont typeface="Arial" pitchFamily="34" charset="0"/>
              <a:defRPr>
                <a:solidFill>
                  <a:schemeClr val="bg1"/>
                </a:solidFill>
                <a:latin typeface="Arial" pitchFamily="34" charset="0"/>
                <a:cs typeface="Arial" pitchFamily="34" charset="0"/>
              </a:defRPr>
            </a:lvl6pPr>
            <a:lvl7pPr marL="2971800" indent="-228600" defTabSz="449263" eaLnBrk="0" fontAlgn="base" hangingPunct="0">
              <a:spcBef>
                <a:spcPct val="0"/>
              </a:spcBef>
              <a:spcAft>
                <a:spcPct val="0"/>
              </a:spcAft>
              <a:buClr>
                <a:srgbClr val="000000"/>
              </a:buClr>
              <a:buSzPct val="100000"/>
              <a:buFont typeface="Arial" pitchFamily="34" charset="0"/>
              <a:defRPr>
                <a:solidFill>
                  <a:schemeClr val="bg1"/>
                </a:solidFill>
                <a:latin typeface="Arial" pitchFamily="34" charset="0"/>
                <a:cs typeface="Arial" pitchFamily="34" charset="0"/>
              </a:defRPr>
            </a:lvl7pPr>
            <a:lvl8pPr marL="3429000" indent="-228600" defTabSz="449263" eaLnBrk="0" fontAlgn="base" hangingPunct="0">
              <a:spcBef>
                <a:spcPct val="0"/>
              </a:spcBef>
              <a:spcAft>
                <a:spcPct val="0"/>
              </a:spcAft>
              <a:buClr>
                <a:srgbClr val="000000"/>
              </a:buClr>
              <a:buSzPct val="100000"/>
              <a:buFont typeface="Arial" pitchFamily="34" charset="0"/>
              <a:defRPr>
                <a:solidFill>
                  <a:schemeClr val="bg1"/>
                </a:solidFill>
                <a:latin typeface="Arial" pitchFamily="34" charset="0"/>
                <a:cs typeface="Arial" pitchFamily="34" charset="0"/>
              </a:defRPr>
            </a:lvl8pPr>
            <a:lvl9pPr marL="3886200" indent="-228600" defTabSz="449263" eaLnBrk="0" fontAlgn="base" hangingPunct="0">
              <a:spcBef>
                <a:spcPct val="0"/>
              </a:spcBef>
              <a:spcAft>
                <a:spcPct val="0"/>
              </a:spcAft>
              <a:buClr>
                <a:srgbClr val="000000"/>
              </a:buClr>
              <a:buSzPct val="100000"/>
              <a:buFont typeface="Arial" pitchFamily="34" charset="0"/>
              <a:defRPr>
                <a:solidFill>
                  <a:schemeClr val="bg1"/>
                </a:solidFill>
                <a:latin typeface="Arial" pitchFamily="34" charset="0"/>
                <a:cs typeface="Arial" pitchFamily="34" charset="0"/>
              </a:defRPr>
            </a:lvl9pPr>
          </a:lstStyle>
          <a:p>
            <a:pPr eaLnBrk="1" hangingPunct="1">
              <a:buFont typeface="Arial" pitchFamily="34" charset="0"/>
              <a:buNone/>
            </a:pPr>
            <a:fld id="{32E3F4D4-4083-47A0-AC02-5F6BF4B331E7}" type="slidenum">
              <a:rPr lang="fr-FR" altLang="fr-FR" smtClean="0">
                <a:solidFill>
                  <a:srgbClr val="FFFFFF"/>
                </a:solidFill>
              </a:rPr>
              <a:pPr eaLnBrk="1" hangingPunct="1">
                <a:buFont typeface="Arial" pitchFamily="34" charset="0"/>
                <a:buNone/>
              </a:pPr>
              <a:t>22</a:t>
            </a:fld>
            <a:endParaRPr lang="fr-FR" altLang="fr-FR">
              <a:solidFill>
                <a:srgbClr val="FFFFFF"/>
              </a:solidFill>
            </a:endParaRPr>
          </a:p>
        </p:txBody>
      </p:sp>
    </p:spTree>
    <p:extLst>
      <p:ext uri="{BB962C8B-B14F-4D97-AF65-F5344CB8AC3E}">
        <p14:creationId xmlns:p14="http://schemas.microsoft.com/office/powerpoint/2010/main" val="4146111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6323">
                                            <p:txEl>
                                              <p:pRg st="0" end="0"/>
                                            </p:txEl>
                                          </p:spTgt>
                                        </p:tgtEl>
                                        <p:attrNameLst>
                                          <p:attrName>style.visibility</p:attrName>
                                        </p:attrNameLst>
                                      </p:cBhvr>
                                      <p:to>
                                        <p:strVal val="visible"/>
                                      </p:to>
                                    </p:set>
                                    <p:anim calcmode="lin" valueType="num">
                                      <p:cBhvr additive="base">
                                        <p:cTn id="7" dur="500" fill="hold"/>
                                        <p:tgtEl>
                                          <p:spTgt spid="563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63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6323">
                                            <p:txEl>
                                              <p:pRg st="2" end="2"/>
                                            </p:txEl>
                                          </p:spTgt>
                                        </p:tgtEl>
                                        <p:attrNameLst>
                                          <p:attrName>style.visibility</p:attrName>
                                        </p:attrNameLst>
                                      </p:cBhvr>
                                      <p:to>
                                        <p:strVal val="visible"/>
                                      </p:to>
                                    </p:set>
                                    <p:anim calcmode="lin" valueType="num">
                                      <p:cBhvr additive="base">
                                        <p:cTn id="13" dur="500" fill="hold"/>
                                        <p:tgtEl>
                                          <p:spTgt spid="5632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632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6323">
                                            <p:txEl>
                                              <p:pRg st="3" end="3"/>
                                            </p:txEl>
                                          </p:spTgt>
                                        </p:tgtEl>
                                        <p:attrNameLst>
                                          <p:attrName>style.visibility</p:attrName>
                                        </p:attrNameLst>
                                      </p:cBhvr>
                                      <p:to>
                                        <p:strVal val="visible"/>
                                      </p:to>
                                    </p:set>
                                    <p:anim calcmode="lin" valueType="num">
                                      <p:cBhvr additive="base">
                                        <p:cTn id="19" dur="500" fill="hold"/>
                                        <p:tgtEl>
                                          <p:spTgt spid="5632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632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6323">
                                            <p:txEl>
                                              <p:pRg st="4" end="4"/>
                                            </p:txEl>
                                          </p:spTgt>
                                        </p:tgtEl>
                                        <p:attrNameLst>
                                          <p:attrName>style.visibility</p:attrName>
                                        </p:attrNameLst>
                                      </p:cBhvr>
                                      <p:to>
                                        <p:strVal val="visible"/>
                                      </p:to>
                                    </p:set>
                                    <p:anim calcmode="lin" valueType="num">
                                      <p:cBhvr additive="base">
                                        <p:cTn id="25" dur="500" fill="hold"/>
                                        <p:tgtEl>
                                          <p:spTgt spid="5632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632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6323">
                                            <p:txEl>
                                              <p:pRg st="5" end="5"/>
                                            </p:txEl>
                                          </p:spTgt>
                                        </p:tgtEl>
                                        <p:attrNameLst>
                                          <p:attrName>style.visibility</p:attrName>
                                        </p:attrNameLst>
                                      </p:cBhvr>
                                      <p:to>
                                        <p:strVal val="visible"/>
                                      </p:to>
                                    </p:set>
                                    <p:anim calcmode="lin" valueType="num">
                                      <p:cBhvr additive="base">
                                        <p:cTn id="31" dur="500" fill="hold"/>
                                        <p:tgtEl>
                                          <p:spTgt spid="5632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632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6323">
                                            <p:txEl>
                                              <p:pRg st="6" end="6"/>
                                            </p:txEl>
                                          </p:spTgt>
                                        </p:tgtEl>
                                        <p:attrNameLst>
                                          <p:attrName>style.visibility</p:attrName>
                                        </p:attrNameLst>
                                      </p:cBhvr>
                                      <p:to>
                                        <p:strVal val="visible"/>
                                      </p:to>
                                    </p:set>
                                    <p:anim calcmode="lin" valueType="num">
                                      <p:cBhvr additive="base">
                                        <p:cTn id="37" dur="500" fill="hold"/>
                                        <p:tgtEl>
                                          <p:spTgt spid="5632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632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6323">
                                            <p:txEl>
                                              <p:pRg st="7" end="7"/>
                                            </p:txEl>
                                          </p:spTgt>
                                        </p:tgtEl>
                                        <p:attrNameLst>
                                          <p:attrName>style.visibility</p:attrName>
                                        </p:attrNameLst>
                                      </p:cBhvr>
                                      <p:to>
                                        <p:strVal val="visible"/>
                                      </p:to>
                                    </p:set>
                                    <p:anim calcmode="lin" valueType="num">
                                      <p:cBhvr additive="base">
                                        <p:cTn id="43" dur="500" fill="hold"/>
                                        <p:tgtEl>
                                          <p:spTgt spid="5632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632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56323">
                                            <p:txEl>
                                              <p:pRg st="8" end="8"/>
                                            </p:txEl>
                                          </p:spTgt>
                                        </p:tgtEl>
                                        <p:attrNameLst>
                                          <p:attrName>style.visibility</p:attrName>
                                        </p:attrNameLst>
                                      </p:cBhvr>
                                      <p:to>
                                        <p:strVal val="visible"/>
                                      </p:to>
                                    </p:set>
                                    <p:anim calcmode="lin" valueType="num">
                                      <p:cBhvr additive="base">
                                        <p:cTn id="49" dur="500" fill="hold"/>
                                        <p:tgtEl>
                                          <p:spTgt spid="56323">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632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56323">
                                            <p:txEl>
                                              <p:pRg st="10" end="10"/>
                                            </p:txEl>
                                          </p:spTgt>
                                        </p:tgtEl>
                                        <p:attrNameLst>
                                          <p:attrName>style.visibility</p:attrName>
                                        </p:attrNameLst>
                                      </p:cBhvr>
                                      <p:to>
                                        <p:strVal val="visible"/>
                                      </p:to>
                                    </p:set>
                                    <p:anim calcmode="lin" valueType="num">
                                      <p:cBhvr additive="base">
                                        <p:cTn id="55" dur="500" fill="hold"/>
                                        <p:tgtEl>
                                          <p:spTgt spid="56323">
                                            <p:txEl>
                                              <p:pRg st="10" end="1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5632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56323">
                                            <p:txEl>
                                              <p:pRg st="11" end="11"/>
                                            </p:txEl>
                                          </p:spTgt>
                                        </p:tgtEl>
                                        <p:attrNameLst>
                                          <p:attrName>style.visibility</p:attrName>
                                        </p:attrNameLst>
                                      </p:cBhvr>
                                      <p:to>
                                        <p:strVal val="visible"/>
                                      </p:to>
                                    </p:set>
                                    <p:anim calcmode="lin" valueType="num">
                                      <p:cBhvr additive="base">
                                        <p:cTn id="61" dur="500" fill="hold"/>
                                        <p:tgtEl>
                                          <p:spTgt spid="56323">
                                            <p:txEl>
                                              <p:pRg st="11" end="11"/>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5632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56323">
                                            <p:txEl>
                                              <p:pRg st="12" end="12"/>
                                            </p:txEl>
                                          </p:spTgt>
                                        </p:tgtEl>
                                        <p:attrNameLst>
                                          <p:attrName>style.visibility</p:attrName>
                                        </p:attrNameLst>
                                      </p:cBhvr>
                                      <p:to>
                                        <p:strVal val="visible"/>
                                      </p:to>
                                    </p:set>
                                    <p:anim calcmode="lin" valueType="num">
                                      <p:cBhvr additive="base">
                                        <p:cTn id="67" dur="500" fill="hold"/>
                                        <p:tgtEl>
                                          <p:spTgt spid="56323">
                                            <p:txEl>
                                              <p:pRg st="12" end="12"/>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56323">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56323">
                                            <p:txEl>
                                              <p:pRg st="13" end="13"/>
                                            </p:txEl>
                                          </p:spTgt>
                                        </p:tgtEl>
                                        <p:attrNameLst>
                                          <p:attrName>style.visibility</p:attrName>
                                        </p:attrNameLst>
                                      </p:cBhvr>
                                      <p:to>
                                        <p:strVal val="visible"/>
                                      </p:to>
                                    </p:set>
                                    <p:anim calcmode="lin" valueType="num">
                                      <p:cBhvr additive="base">
                                        <p:cTn id="73" dur="500" fill="hold"/>
                                        <p:tgtEl>
                                          <p:spTgt spid="56323">
                                            <p:txEl>
                                              <p:pRg st="13" end="13"/>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56323">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56323">
                                            <p:txEl>
                                              <p:pRg st="15" end="15"/>
                                            </p:txEl>
                                          </p:spTgt>
                                        </p:tgtEl>
                                        <p:attrNameLst>
                                          <p:attrName>style.visibility</p:attrName>
                                        </p:attrNameLst>
                                      </p:cBhvr>
                                      <p:to>
                                        <p:strVal val="visible"/>
                                      </p:to>
                                    </p:set>
                                    <p:anim calcmode="lin" valueType="num">
                                      <p:cBhvr additive="base">
                                        <p:cTn id="79" dur="500" fill="hold"/>
                                        <p:tgtEl>
                                          <p:spTgt spid="56323">
                                            <p:txEl>
                                              <p:pRg st="15" end="15"/>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56323">
                                            <p:txEl>
                                              <p:pRg st="15" end="1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Espace réservé du contenu 1"/>
          <p:cNvSpPr>
            <a:spLocks noGrp="1"/>
          </p:cNvSpPr>
          <p:nvPr>
            <p:ph idx="1"/>
          </p:nvPr>
        </p:nvSpPr>
        <p:spPr bwMode="auto">
          <a:xfrm>
            <a:off x="251520" y="1268760"/>
            <a:ext cx="8640960" cy="532859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normAutofit fontScale="92500" lnSpcReduction="20000"/>
          </a:bodyPr>
          <a:lstStyle/>
          <a:p>
            <a:r>
              <a:rPr lang="fr-FR" altLang="fr-FR" sz="2200" dirty="0">
                <a:solidFill>
                  <a:srgbClr val="FF0000"/>
                </a:solidFill>
                <a:latin typeface="Arial" pitchFamily="34" charset="0"/>
                <a:cs typeface="Arial" pitchFamily="34" charset="0"/>
              </a:rPr>
              <a:t>TGI</a:t>
            </a:r>
            <a:r>
              <a:rPr lang="fr-FR" altLang="fr-FR" dirty="0">
                <a:solidFill>
                  <a:srgbClr val="FF0000"/>
                </a:solidFill>
                <a:latin typeface="Arial" pitchFamily="34" charset="0"/>
                <a:cs typeface="Arial" pitchFamily="34" charset="0"/>
              </a:rPr>
              <a:t> – </a:t>
            </a:r>
            <a:r>
              <a:rPr lang="fr-FR" altLang="fr-FR" dirty="0" err="1">
                <a:solidFill>
                  <a:srgbClr val="FF0000"/>
                </a:solidFill>
                <a:latin typeface="Arial" pitchFamily="34" charset="0"/>
                <a:cs typeface="Arial" pitchFamily="34" charset="0"/>
              </a:rPr>
              <a:t>Mylan</a:t>
            </a:r>
            <a:r>
              <a:rPr lang="fr-FR" altLang="fr-FR" dirty="0">
                <a:solidFill>
                  <a:srgbClr val="FF0000"/>
                </a:solidFill>
                <a:latin typeface="Arial" pitchFamily="34" charset="0"/>
                <a:cs typeface="Arial" pitchFamily="34" charset="0"/>
              </a:rPr>
              <a:t> c. </a:t>
            </a:r>
            <a:r>
              <a:rPr lang="fr-FR" altLang="fr-FR" dirty="0" err="1">
                <a:solidFill>
                  <a:srgbClr val="FF0000"/>
                </a:solidFill>
                <a:latin typeface="Arial" pitchFamily="34" charset="0"/>
                <a:cs typeface="Arial" pitchFamily="34" charset="0"/>
              </a:rPr>
              <a:t>Gilead</a:t>
            </a:r>
            <a:r>
              <a:rPr lang="fr-FR" altLang="fr-FR" dirty="0">
                <a:solidFill>
                  <a:srgbClr val="FF0000"/>
                </a:solidFill>
                <a:latin typeface="Arial" pitchFamily="34" charset="0"/>
                <a:cs typeface="Arial" pitchFamily="34" charset="0"/>
              </a:rPr>
              <a:t> – 25 mai 2018</a:t>
            </a:r>
            <a:endParaRPr lang="en-US" altLang="fr-FR" dirty="0">
              <a:solidFill>
                <a:srgbClr val="FF0000"/>
              </a:solidFill>
              <a:latin typeface="Arial" pitchFamily="34" charset="0"/>
              <a:cs typeface="Arial" pitchFamily="34" charset="0"/>
            </a:endParaRPr>
          </a:p>
          <a:p>
            <a:endParaRPr lang="en-US" altLang="fr-FR" sz="1600" dirty="0">
              <a:solidFill>
                <a:srgbClr val="FF0000"/>
              </a:solidFill>
              <a:latin typeface="Arial" pitchFamily="34" charset="0"/>
              <a:cs typeface="Arial" pitchFamily="34" charset="0"/>
            </a:endParaRPr>
          </a:p>
          <a:p>
            <a:pPr lvl="1" algn="just"/>
            <a:r>
              <a:rPr lang="fr-FR" sz="1600" dirty="0"/>
              <a:t> "</a:t>
            </a:r>
            <a:r>
              <a:rPr lang="fr-FR" sz="1600" i="1" dirty="0"/>
              <a:t>L'article 69 </a:t>
            </a:r>
            <a:r>
              <a:rPr lang="fr-FR" sz="1600" b="1" i="1" dirty="0"/>
              <a:t>ne doit pas être interprété </a:t>
            </a:r>
            <a:r>
              <a:rPr lang="fr-FR" sz="1600" i="1" dirty="0"/>
              <a:t>comme signifiant que l'étendue de la protection conférée par le brevet européen est déterminée au </a:t>
            </a:r>
            <a:r>
              <a:rPr lang="fr-FR" sz="1600" b="1" i="1" dirty="0"/>
              <a:t>sens étroit et littéral </a:t>
            </a:r>
            <a:r>
              <a:rPr lang="fr-FR" sz="1600" i="1" dirty="0"/>
              <a:t>du texte des revendications (..). Il ne doit </a:t>
            </a:r>
            <a:r>
              <a:rPr lang="fr-FR" sz="1600" b="1" i="1" dirty="0"/>
              <a:t>pas davantage être interprété</a:t>
            </a:r>
            <a:r>
              <a:rPr lang="fr-FR" sz="1600" i="1" dirty="0"/>
              <a:t> comme signifiant que les revendications servent uniquement de </a:t>
            </a:r>
            <a:r>
              <a:rPr lang="fr-FR" sz="1600" b="1" i="1" dirty="0"/>
              <a:t>ligne directrice </a:t>
            </a:r>
            <a:r>
              <a:rPr lang="fr-FR" sz="1600" i="1" dirty="0"/>
              <a:t>et que la protection s'étend également à ce que, de l'avis d'un homme du métier ayant examiné la description et les dessins, le titulaire du breveta entendu protéger. L'article 69 doit, par contre, être interprété comme définissant entre ces </a:t>
            </a:r>
            <a:r>
              <a:rPr lang="fr-FR" sz="1600" b="1" i="1" dirty="0"/>
              <a:t>deux extrêmes </a:t>
            </a:r>
            <a:r>
              <a:rPr lang="fr-FR" sz="1600" i="1" dirty="0"/>
              <a:t>une position qui assure à la fois une </a:t>
            </a:r>
            <a:r>
              <a:rPr lang="fr-FR" sz="1600" b="1" i="1" dirty="0"/>
              <a:t>protection équitable </a:t>
            </a:r>
            <a:r>
              <a:rPr lang="fr-FR" sz="1600" i="1" dirty="0"/>
              <a:t>au titulaire du brevet et un </a:t>
            </a:r>
            <a:r>
              <a:rPr lang="fr-FR" sz="1600" b="1" i="1" dirty="0"/>
              <a:t>degré raisonnable de sécurité juridique</a:t>
            </a:r>
            <a:r>
              <a:rPr lang="fr-FR" sz="1600" i="1" dirty="0"/>
              <a:t> aux tiers</a:t>
            </a:r>
            <a:r>
              <a:rPr lang="fr-FR" sz="1600" dirty="0"/>
              <a:t>".</a:t>
            </a:r>
          </a:p>
          <a:p>
            <a:pPr lvl="1" algn="just"/>
            <a:endParaRPr lang="fr-FR" sz="1600" dirty="0"/>
          </a:p>
          <a:p>
            <a:pPr lvl="1" algn="just"/>
            <a:r>
              <a:rPr lang="fr-FR" sz="1600" dirty="0"/>
              <a:t>l'expression « et le cas échéant, d'autres ingrédients thérapeutiques » est générique</a:t>
            </a:r>
          </a:p>
          <a:p>
            <a:pPr lvl="1" algn="just"/>
            <a:r>
              <a:rPr lang="fr-FR" sz="1600" dirty="0"/>
              <a:t>ne caractérise pas une formule fonctionnelle</a:t>
            </a:r>
          </a:p>
          <a:p>
            <a:pPr lvl="1" algn="just"/>
            <a:r>
              <a:rPr lang="fr-FR" sz="1600" dirty="0"/>
              <a:t>L’interprétation selon laquelle la formule « et les cas échéant d'autres ingrédients thérapeutiques » viserait un principe actif ayant des propriétés thérapeutiques susceptibles de pouvoir être combinées avec le </a:t>
            </a:r>
            <a:r>
              <a:rPr lang="fr-FR" sz="1600" dirty="0" err="1"/>
              <a:t>ténofovir</a:t>
            </a:r>
            <a:r>
              <a:rPr lang="fr-FR" sz="1600" dirty="0"/>
              <a:t> </a:t>
            </a:r>
            <a:r>
              <a:rPr lang="fr-FR" sz="1600" dirty="0" err="1"/>
              <a:t>disoproxil</a:t>
            </a:r>
            <a:r>
              <a:rPr lang="fr-FR" sz="1600" dirty="0"/>
              <a:t>, comme l'</a:t>
            </a:r>
            <a:r>
              <a:rPr lang="fr-FR" sz="1600" dirty="0" err="1"/>
              <a:t>emtricitabine</a:t>
            </a:r>
            <a:r>
              <a:rPr lang="fr-FR" sz="1600" dirty="0"/>
              <a:t>, </a:t>
            </a:r>
            <a:r>
              <a:rPr lang="fr-FR" sz="1600" b="1" dirty="0"/>
              <a:t>excède manifestement ce qui est admis par l'article 69 de la CBE précité et son protocole interprétati</a:t>
            </a:r>
            <a:r>
              <a:rPr lang="fr-FR" sz="1600" dirty="0"/>
              <a:t>f en ce sens qu'elle conduirait à admettre « que la protection s'étend également à ce que, de l'avis d'un homme du métier ayant examiné la description et les dessins, le titulaire du breveta entendu protéger », et serait dès lors de nature à </a:t>
            </a:r>
            <a:r>
              <a:rPr lang="fr-FR" sz="1600" b="1" dirty="0"/>
              <a:t>méconnaître le degré raisonnable de sécurité juridique </a:t>
            </a:r>
            <a:r>
              <a:rPr lang="fr-FR" sz="1600" dirty="0"/>
              <a:t>que les tiers sont en droit d'attendre</a:t>
            </a:r>
          </a:p>
          <a:p>
            <a:pPr lvl="1" algn="just"/>
            <a:endParaRPr lang="fr-FR" sz="1600" dirty="0"/>
          </a:p>
          <a:p>
            <a:pPr lvl="1" algn="just"/>
            <a:r>
              <a:rPr lang="fr-FR" sz="1600" dirty="0"/>
              <a:t>CCP annulé </a:t>
            </a:r>
          </a:p>
          <a:p>
            <a:pPr lvl="1" algn="just"/>
            <a:r>
              <a:rPr lang="fr-FR" sz="1600" dirty="0"/>
              <a:t>200.000 euros sur le fondement de l'article 700 – exécution provisoire</a:t>
            </a:r>
          </a:p>
        </p:txBody>
      </p:sp>
      <p:sp>
        <p:nvSpPr>
          <p:cNvPr id="56324" name="Titre 2"/>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fr-FR" altLang="fr-FR" b="1" dirty="0">
                <a:solidFill>
                  <a:srgbClr val="FF0000"/>
                </a:solidFill>
                <a:latin typeface="Arial" pitchFamily="34" charset="0"/>
                <a:cs typeface="Arial" pitchFamily="34" charset="0"/>
              </a:rPr>
              <a:t>CCP</a:t>
            </a:r>
          </a:p>
        </p:txBody>
      </p:sp>
      <p:sp>
        <p:nvSpPr>
          <p:cNvPr id="56322" name="Espace réservé du numéro de diapositive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bg1"/>
                </a:solidFill>
                <a:latin typeface="Arial" pitchFamily="34" charset="0"/>
                <a:cs typeface="Arial" pitchFamily="34" charset="0"/>
              </a:defRPr>
            </a:lvl1pPr>
            <a:lvl2pPr marL="742950" indent="-285750" eaLnBrk="0" hangingPunct="0">
              <a:defRPr>
                <a:solidFill>
                  <a:schemeClr val="bg1"/>
                </a:solidFill>
                <a:latin typeface="Arial" pitchFamily="34" charset="0"/>
                <a:cs typeface="Arial" pitchFamily="34" charset="0"/>
              </a:defRPr>
            </a:lvl2pPr>
            <a:lvl3pPr marL="1143000" indent="-228600" eaLnBrk="0" hangingPunct="0">
              <a:defRPr>
                <a:solidFill>
                  <a:schemeClr val="bg1"/>
                </a:solidFill>
                <a:latin typeface="Arial" pitchFamily="34" charset="0"/>
                <a:cs typeface="Arial" pitchFamily="34" charset="0"/>
              </a:defRPr>
            </a:lvl3pPr>
            <a:lvl4pPr marL="1600200" indent="-228600" eaLnBrk="0" hangingPunct="0">
              <a:defRPr>
                <a:solidFill>
                  <a:schemeClr val="bg1"/>
                </a:solidFill>
                <a:latin typeface="Arial" pitchFamily="34" charset="0"/>
                <a:cs typeface="Arial" pitchFamily="34" charset="0"/>
              </a:defRPr>
            </a:lvl4pPr>
            <a:lvl5pPr marL="2057400" indent="-228600" eaLnBrk="0" hangingPunct="0">
              <a:defRPr>
                <a:solidFill>
                  <a:schemeClr val="bg1"/>
                </a:solidFill>
                <a:latin typeface="Arial" pitchFamily="34" charset="0"/>
                <a:cs typeface="Arial" pitchFamily="34" charset="0"/>
              </a:defRPr>
            </a:lvl5pPr>
            <a:lvl6pPr marL="2514600" indent="-228600" defTabSz="449263" eaLnBrk="0" fontAlgn="base" hangingPunct="0">
              <a:spcBef>
                <a:spcPct val="0"/>
              </a:spcBef>
              <a:spcAft>
                <a:spcPct val="0"/>
              </a:spcAft>
              <a:buClr>
                <a:srgbClr val="000000"/>
              </a:buClr>
              <a:buSzPct val="100000"/>
              <a:buFont typeface="Arial" pitchFamily="34" charset="0"/>
              <a:defRPr>
                <a:solidFill>
                  <a:schemeClr val="bg1"/>
                </a:solidFill>
                <a:latin typeface="Arial" pitchFamily="34" charset="0"/>
                <a:cs typeface="Arial" pitchFamily="34" charset="0"/>
              </a:defRPr>
            </a:lvl6pPr>
            <a:lvl7pPr marL="2971800" indent="-228600" defTabSz="449263" eaLnBrk="0" fontAlgn="base" hangingPunct="0">
              <a:spcBef>
                <a:spcPct val="0"/>
              </a:spcBef>
              <a:spcAft>
                <a:spcPct val="0"/>
              </a:spcAft>
              <a:buClr>
                <a:srgbClr val="000000"/>
              </a:buClr>
              <a:buSzPct val="100000"/>
              <a:buFont typeface="Arial" pitchFamily="34" charset="0"/>
              <a:defRPr>
                <a:solidFill>
                  <a:schemeClr val="bg1"/>
                </a:solidFill>
                <a:latin typeface="Arial" pitchFamily="34" charset="0"/>
                <a:cs typeface="Arial" pitchFamily="34" charset="0"/>
              </a:defRPr>
            </a:lvl7pPr>
            <a:lvl8pPr marL="3429000" indent="-228600" defTabSz="449263" eaLnBrk="0" fontAlgn="base" hangingPunct="0">
              <a:spcBef>
                <a:spcPct val="0"/>
              </a:spcBef>
              <a:spcAft>
                <a:spcPct val="0"/>
              </a:spcAft>
              <a:buClr>
                <a:srgbClr val="000000"/>
              </a:buClr>
              <a:buSzPct val="100000"/>
              <a:buFont typeface="Arial" pitchFamily="34" charset="0"/>
              <a:defRPr>
                <a:solidFill>
                  <a:schemeClr val="bg1"/>
                </a:solidFill>
                <a:latin typeface="Arial" pitchFamily="34" charset="0"/>
                <a:cs typeface="Arial" pitchFamily="34" charset="0"/>
              </a:defRPr>
            </a:lvl8pPr>
            <a:lvl9pPr marL="3886200" indent="-228600" defTabSz="449263" eaLnBrk="0" fontAlgn="base" hangingPunct="0">
              <a:spcBef>
                <a:spcPct val="0"/>
              </a:spcBef>
              <a:spcAft>
                <a:spcPct val="0"/>
              </a:spcAft>
              <a:buClr>
                <a:srgbClr val="000000"/>
              </a:buClr>
              <a:buSzPct val="100000"/>
              <a:buFont typeface="Arial" pitchFamily="34" charset="0"/>
              <a:defRPr>
                <a:solidFill>
                  <a:schemeClr val="bg1"/>
                </a:solidFill>
                <a:latin typeface="Arial" pitchFamily="34" charset="0"/>
                <a:cs typeface="Arial" pitchFamily="34" charset="0"/>
              </a:defRPr>
            </a:lvl9pPr>
          </a:lstStyle>
          <a:p>
            <a:pPr eaLnBrk="1" hangingPunct="1">
              <a:buFont typeface="Arial" pitchFamily="34" charset="0"/>
              <a:buNone/>
            </a:pPr>
            <a:fld id="{32E3F4D4-4083-47A0-AC02-5F6BF4B331E7}" type="slidenum">
              <a:rPr lang="fr-FR" altLang="fr-FR" smtClean="0">
                <a:solidFill>
                  <a:srgbClr val="FFFFFF"/>
                </a:solidFill>
              </a:rPr>
              <a:pPr eaLnBrk="1" hangingPunct="1">
                <a:buFont typeface="Arial" pitchFamily="34" charset="0"/>
                <a:buNone/>
              </a:pPr>
              <a:t>23</a:t>
            </a:fld>
            <a:endParaRPr lang="fr-FR" altLang="fr-FR">
              <a:solidFill>
                <a:srgbClr val="FFFFFF"/>
              </a:solidFill>
            </a:endParaRPr>
          </a:p>
        </p:txBody>
      </p:sp>
    </p:spTree>
    <p:extLst>
      <p:ext uri="{BB962C8B-B14F-4D97-AF65-F5344CB8AC3E}">
        <p14:creationId xmlns:p14="http://schemas.microsoft.com/office/powerpoint/2010/main" val="4230962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3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632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632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632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632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632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632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Espace réservé du contenu 1"/>
          <p:cNvSpPr>
            <a:spLocks noGrp="1"/>
          </p:cNvSpPr>
          <p:nvPr>
            <p:ph idx="1"/>
          </p:nvPr>
        </p:nvSpPr>
        <p:spPr bwMode="auto">
          <a:xfrm>
            <a:off x="251520" y="1268760"/>
            <a:ext cx="8640960" cy="532859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normAutofit lnSpcReduction="10000"/>
          </a:bodyPr>
          <a:lstStyle/>
          <a:p>
            <a:r>
              <a:rPr lang="fr-FR" altLang="fr-FR" dirty="0">
                <a:solidFill>
                  <a:srgbClr val="FF0000"/>
                </a:solidFill>
                <a:latin typeface="Arial" pitchFamily="34" charset="0"/>
                <a:cs typeface="Arial" pitchFamily="34" charset="0"/>
              </a:rPr>
              <a:t>CJEU C-121/17 – </a:t>
            </a:r>
            <a:r>
              <a:rPr lang="fr-FR" altLang="fr-FR" dirty="0" err="1">
                <a:solidFill>
                  <a:srgbClr val="FF0000"/>
                </a:solidFill>
                <a:latin typeface="Arial" pitchFamily="34" charset="0"/>
                <a:cs typeface="Arial" pitchFamily="34" charset="0"/>
              </a:rPr>
              <a:t>Teva</a:t>
            </a:r>
            <a:r>
              <a:rPr lang="fr-FR" altLang="fr-FR" dirty="0">
                <a:solidFill>
                  <a:srgbClr val="FF0000"/>
                </a:solidFill>
                <a:latin typeface="Arial" pitchFamily="34" charset="0"/>
                <a:cs typeface="Arial" pitchFamily="34" charset="0"/>
              </a:rPr>
              <a:t> c. </a:t>
            </a:r>
            <a:r>
              <a:rPr lang="fr-FR" altLang="fr-FR" dirty="0" err="1">
                <a:solidFill>
                  <a:srgbClr val="FF0000"/>
                </a:solidFill>
                <a:latin typeface="Arial" pitchFamily="34" charset="0"/>
                <a:cs typeface="Arial" pitchFamily="34" charset="0"/>
              </a:rPr>
              <a:t>Gilead</a:t>
            </a:r>
            <a:r>
              <a:rPr lang="fr-FR" altLang="fr-FR" dirty="0">
                <a:solidFill>
                  <a:srgbClr val="FF0000"/>
                </a:solidFill>
                <a:latin typeface="Arial" pitchFamily="34" charset="0"/>
                <a:cs typeface="Arial" pitchFamily="34" charset="0"/>
              </a:rPr>
              <a:t> – 25 juillet 2018</a:t>
            </a:r>
            <a:endParaRPr lang="en-US" altLang="fr-FR" dirty="0">
              <a:solidFill>
                <a:srgbClr val="FF0000"/>
              </a:solidFill>
              <a:latin typeface="Arial" pitchFamily="34" charset="0"/>
              <a:cs typeface="Arial" pitchFamily="34" charset="0"/>
            </a:endParaRPr>
          </a:p>
          <a:p>
            <a:endParaRPr lang="en-US" altLang="fr-FR" sz="1600" dirty="0">
              <a:solidFill>
                <a:srgbClr val="FF0000"/>
              </a:solidFill>
              <a:latin typeface="Arial" pitchFamily="34" charset="0"/>
              <a:cs typeface="Arial" pitchFamily="34" charset="0"/>
            </a:endParaRPr>
          </a:p>
          <a:p>
            <a:pPr lvl="1" algn="just"/>
            <a:r>
              <a:rPr lang="fr-FR" sz="1600" dirty="0"/>
              <a:t>L’article 3a), du règlement (CE) n°469/2009 doit être interprété en ce sens qu’un produit composé de </a:t>
            </a:r>
            <a:r>
              <a:rPr lang="fr-FR" sz="1600" b="1" dirty="0"/>
              <a:t>plusieurs principes actifs </a:t>
            </a:r>
            <a:r>
              <a:rPr lang="fr-FR" sz="1600" dirty="0"/>
              <a:t>ayant un </a:t>
            </a:r>
            <a:r>
              <a:rPr lang="fr-FR" sz="1600" b="1" dirty="0"/>
              <a:t>effet combiné </a:t>
            </a:r>
            <a:r>
              <a:rPr lang="fr-FR" sz="1600" dirty="0"/>
              <a:t>est « protégé par un brevet de base en vigueur », au sens de cette disposition, dès lors que la combinaison des principes actifs qui le composent, même si elle n’est pas explicitement mentionnée dans les revendications du brevet de base, est </a:t>
            </a:r>
            <a:r>
              <a:rPr lang="fr-FR" sz="1600" b="1" dirty="0"/>
              <a:t>nécessairement et spécifiquement </a:t>
            </a:r>
            <a:r>
              <a:rPr lang="fr-FR" sz="1600" dirty="0"/>
              <a:t>visée dans ces revendications. À cette fin, du point de vue de l’homme du métier et sur la base de l’état de la technique à la date de dépôt ou de priorité du brevet de base :</a:t>
            </a:r>
          </a:p>
          <a:p>
            <a:pPr lvl="1" algn="just"/>
            <a:r>
              <a:rPr lang="fr-FR" sz="1600" dirty="0"/>
              <a:t>la combinaison de ces principes actifs doit </a:t>
            </a:r>
            <a:r>
              <a:rPr lang="fr-FR" sz="1600" b="1" dirty="0"/>
              <a:t>relever nécessairement</a:t>
            </a:r>
            <a:r>
              <a:rPr lang="fr-FR" sz="1600" dirty="0"/>
              <a:t>, à la lumière de la description et des dessins de ce brevet, de </a:t>
            </a:r>
            <a:r>
              <a:rPr lang="fr-FR" sz="1600" b="1" dirty="0"/>
              <a:t>l’invention couverte </a:t>
            </a:r>
            <a:r>
              <a:rPr lang="fr-FR" sz="1600" dirty="0"/>
              <a:t>par celui-ci et</a:t>
            </a:r>
          </a:p>
          <a:p>
            <a:pPr lvl="1" algn="just"/>
            <a:r>
              <a:rPr lang="fr-FR" sz="1600" b="1" dirty="0"/>
              <a:t>chacun desdits principes actifs </a:t>
            </a:r>
            <a:r>
              <a:rPr lang="fr-FR" sz="1600" dirty="0"/>
              <a:t>doit être </a:t>
            </a:r>
            <a:r>
              <a:rPr lang="fr-FR" sz="1600" b="1" dirty="0"/>
              <a:t>spécifiquement identifiable</a:t>
            </a:r>
            <a:r>
              <a:rPr lang="fr-FR" sz="1600" dirty="0"/>
              <a:t>, à la lumière de l’ensemble des éléments divulgués par ledit brevet.</a:t>
            </a:r>
          </a:p>
          <a:p>
            <a:pPr lvl="1" algn="just"/>
            <a:endParaRPr lang="fr-FR" sz="1600" dirty="0"/>
          </a:p>
          <a:p>
            <a:pPr lvl="1" algn="just"/>
            <a:r>
              <a:rPr lang="fr-FR" sz="1600" dirty="0"/>
              <a:t>Analyse du Protocole interprétatif de l’article 69 CBE par la CJUE</a:t>
            </a:r>
          </a:p>
          <a:p>
            <a:pPr lvl="1" algn="just"/>
            <a:r>
              <a:rPr lang="fr-FR" sz="1600" dirty="0"/>
              <a:t>il s’agit de vérifier si </a:t>
            </a:r>
            <a:r>
              <a:rPr lang="fr-FR" sz="1600" b="1" dirty="0"/>
              <a:t>l’homme du métier peut comprendre </a:t>
            </a:r>
            <a:r>
              <a:rPr lang="fr-FR" sz="1600" dirty="0"/>
              <a:t>de façon univoque, sur le fondement de ses </a:t>
            </a:r>
            <a:r>
              <a:rPr lang="fr-FR" sz="1600" b="1" dirty="0"/>
              <a:t>connaissances générales </a:t>
            </a:r>
            <a:r>
              <a:rPr lang="fr-FR" sz="1600" dirty="0"/>
              <a:t>et à la </a:t>
            </a:r>
            <a:r>
              <a:rPr lang="fr-FR" sz="1600" b="1" dirty="0"/>
              <a:t>lumière de la description </a:t>
            </a:r>
            <a:r>
              <a:rPr lang="fr-FR" sz="1600" dirty="0"/>
              <a:t>et des </a:t>
            </a:r>
            <a:r>
              <a:rPr lang="fr-FR" sz="1600" b="1" dirty="0"/>
              <a:t>dessins</a:t>
            </a:r>
            <a:r>
              <a:rPr lang="fr-FR" sz="1600" dirty="0"/>
              <a:t> de l’invention contenus dans le brevet de base, que le </a:t>
            </a:r>
            <a:r>
              <a:rPr lang="fr-FR" sz="1600" b="1" dirty="0"/>
              <a:t>produit visé </a:t>
            </a:r>
            <a:r>
              <a:rPr lang="fr-FR" sz="1600" dirty="0"/>
              <a:t>dans les revendications du brevet de base est une </a:t>
            </a:r>
            <a:r>
              <a:rPr lang="fr-FR" sz="1600" b="1" dirty="0"/>
              <a:t>caractéristique nécessaire pour la solution du problème technique divulguée par ce brevet</a:t>
            </a:r>
            <a:r>
              <a:rPr lang="fr-FR" sz="1600" dirty="0"/>
              <a:t> (§48)</a:t>
            </a:r>
          </a:p>
        </p:txBody>
      </p:sp>
      <p:sp>
        <p:nvSpPr>
          <p:cNvPr id="56324" name="Titre 2"/>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fr-FR" altLang="fr-FR" b="1" dirty="0">
                <a:solidFill>
                  <a:srgbClr val="FF0000"/>
                </a:solidFill>
                <a:latin typeface="Arial" pitchFamily="34" charset="0"/>
                <a:cs typeface="Arial" pitchFamily="34" charset="0"/>
              </a:rPr>
              <a:t>CCP</a:t>
            </a:r>
          </a:p>
        </p:txBody>
      </p:sp>
      <p:sp>
        <p:nvSpPr>
          <p:cNvPr id="56322" name="Espace réservé du numéro de diapositive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bg1"/>
                </a:solidFill>
                <a:latin typeface="Arial" pitchFamily="34" charset="0"/>
                <a:cs typeface="Arial" pitchFamily="34" charset="0"/>
              </a:defRPr>
            </a:lvl1pPr>
            <a:lvl2pPr marL="742950" indent="-285750" eaLnBrk="0" hangingPunct="0">
              <a:defRPr>
                <a:solidFill>
                  <a:schemeClr val="bg1"/>
                </a:solidFill>
                <a:latin typeface="Arial" pitchFamily="34" charset="0"/>
                <a:cs typeface="Arial" pitchFamily="34" charset="0"/>
              </a:defRPr>
            </a:lvl2pPr>
            <a:lvl3pPr marL="1143000" indent="-228600" eaLnBrk="0" hangingPunct="0">
              <a:defRPr>
                <a:solidFill>
                  <a:schemeClr val="bg1"/>
                </a:solidFill>
                <a:latin typeface="Arial" pitchFamily="34" charset="0"/>
                <a:cs typeface="Arial" pitchFamily="34" charset="0"/>
              </a:defRPr>
            </a:lvl3pPr>
            <a:lvl4pPr marL="1600200" indent="-228600" eaLnBrk="0" hangingPunct="0">
              <a:defRPr>
                <a:solidFill>
                  <a:schemeClr val="bg1"/>
                </a:solidFill>
                <a:latin typeface="Arial" pitchFamily="34" charset="0"/>
                <a:cs typeface="Arial" pitchFamily="34" charset="0"/>
              </a:defRPr>
            </a:lvl4pPr>
            <a:lvl5pPr marL="2057400" indent="-228600" eaLnBrk="0" hangingPunct="0">
              <a:defRPr>
                <a:solidFill>
                  <a:schemeClr val="bg1"/>
                </a:solidFill>
                <a:latin typeface="Arial" pitchFamily="34" charset="0"/>
                <a:cs typeface="Arial" pitchFamily="34" charset="0"/>
              </a:defRPr>
            </a:lvl5pPr>
            <a:lvl6pPr marL="2514600" indent="-228600" defTabSz="449263" eaLnBrk="0" fontAlgn="base" hangingPunct="0">
              <a:spcBef>
                <a:spcPct val="0"/>
              </a:spcBef>
              <a:spcAft>
                <a:spcPct val="0"/>
              </a:spcAft>
              <a:buClr>
                <a:srgbClr val="000000"/>
              </a:buClr>
              <a:buSzPct val="100000"/>
              <a:buFont typeface="Arial" pitchFamily="34" charset="0"/>
              <a:defRPr>
                <a:solidFill>
                  <a:schemeClr val="bg1"/>
                </a:solidFill>
                <a:latin typeface="Arial" pitchFamily="34" charset="0"/>
                <a:cs typeface="Arial" pitchFamily="34" charset="0"/>
              </a:defRPr>
            </a:lvl6pPr>
            <a:lvl7pPr marL="2971800" indent="-228600" defTabSz="449263" eaLnBrk="0" fontAlgn="base" hangingPunct="0">
              <a:spcBef>
                <a:spcPct val="0"/>
              </a:spcBef>
              <a:spcAft>
                <a:spcPct val="0"/>
              </a:spcAft>
              <a:buClr>
                <a:srgbClr val="000000"/>
              </a:buClr>
              <a:buSzPct val="100000"/>
              <a:buFont typeface="Arial" pitchFamily="34" charset="0"/>
              <a:defRPr>
                <a:solidFill>
                  <a:schemeClr val="bg1"/>
                </a:solidFill>
                <a:latin typeface="Arial" pitchFamily="34" charset="0"/>
                <a:cs typeface="Arial" pitchFamily="34" charset="0"/>
              </a:defRPr>
            </a:lvl7pPr>
            <a:lvl8pPr marL="3429000" indent="-228600" defTabSz="449263" eaLnBrk="0" fontAlgn="base" hangingPunct="0">
              <a:spcBef>
                <a:spcPct val="0"/>
              </a:spcBef>
              <a:spcAft>
                <a:spcPct val="0"/>
              </a:spcAft>
              <a:buClr>
                <a:srgbClr val="000000"/>
              </a:buClr>
              <a:buSzPct val="100000"/>
              <a:buFont typeface="Arial" pitchFamily="34" charset="0"/>
              <a:defRPr>
                <a:solidFill>
                  <a:schemeClr val="bg1"/>
                </a:solidFill>
                <a:latin typeface="Arial" pitchFamily="34" charset="0"/>
                <a:cs typeface="Arial" pitchFamily="34" charset="0"/>
              </a:defRPr>
            </a:lvl8pPr>
            <a:lvl9pPr marL="3886200" indent="-228600" defTabSz="449263" eaLnBrk="0" fontAlgn="base" hangingPunct="0">
              <a:spcBef>
                <a:spcPct val="0"/>
              </a:spcBef>
              <a:spcAft>
                <a:spcPct val="0"/>
              </a:spcAft>
              <a:buClr>
                <a:srgbClr val="000000"/>
              </a:buClr>
              <a:buSzPct val="100000"/>
              <a:buFont typeface="Arial" pitchFamily="34" charset="0"/>
              <a:defRPr>
                <a:solidFill>
                  <a:schemeClr val="bg1"/>
                </a:solidFill>
                <a:latin typeface="Arial" pitchFamily="34" charset="0"/>
                <a:cs typeface="Arial" pitchFamily="34" charset="0"/>
              </a:defRPr>
            </a:lvl9pPr>
          </a:lstStyle>
          <a:p>
            <a:pPr eaLnBrk="1" hangingPunct="1">
              <a:buFont typeface="Arial" pitchFamily="34" charset="0"/>
              <a:buNone/>
            </a:pPr>
            <a:fld id="{32E3F4D4-4083-47A0-AC02-5F6BF4B331E7}" type="slidenum">
              <a:rPr lang="fr-FR" altLang="fr-FR" smtClean="0">
                <a:solidFill>
                  <a:srgbClr val="FFFFFF"/>
                </a:solidFill>
              </a:rPr>
              <a:pPr eaLnBrk="1" hangingPunct="1">
                <a:buFont typeface="Arial" pitchFamily="34" charset="0"/>
                <a:buNone/>
              </a:pPr>
              <a:t>24</a:t>
            </a:fld>
            <a:endParaRPr lang="fr-FR" altLang="fr-FR">
              <a:solidFill>
                <a:srgbClr val="FFFFFF"/>
              </a:solidFill>
            </a:endParaRPr>
          </a:p>
        </p:txBody>
      </p:sp>
    </p:spTree>
    <p:extLst>
      <p:ext uri="{BB962C8B-B14F-4D97-AF65-F5344CB8AC3E}">
        <p14:creationId xmlns:p14="http://schemas.microsoft.com/office/powerpoint/2010/main" val="2972755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6323">
                                            <p:txEl>
                                              <p:pRg st="0" end="0"/>
                                            </p:txEl>
                                          </p:spTgt>
                                        </p:tgtEl>
                                        <p:attrNameLst>
                                          <p:attrName>style.visibility</p:attrName>
                                        </p:attrNameLst>
                                      </p:cBhvr>
                                      <p:to>
                                        <p:strVal val="visible"/>
                                      </p:to>
                                    </p:set>
                                    <p:animEffect transition="in" filter="fade">
                                      <p:cBhvr>
                                        <p:cTn id="7" dur="500"/>
                                        <p:tgtEl>
                                          <p:spTgt spid="563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6323">
                                            <p:txEl>
                                              <p:pRg st="2" end="2"/>
                                            </p:txEl>
                                          </p:spTgt>
                                        </p:tgtEl>
                                        <p:attrNameLst>
                                          <p:attrName>style.visibility</p:attrName>
                                        </p:attrNameLst>
                                      </p:cBhvr>
                                      <p:to>
                                        <p:strVal val="visible"/>
                                      </p:to>
                                    </p:set>
                                    <p:animEffect transition="in" filter="fade">
                                      <p:cBhvr>
                                        <p:cTn id="12" dur="500"/>
                                        <p:tgtEl>
                                          <p:spTgt spid="5632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6323">
                                            <p:txEl>
                                              <p:pRg st="3" end="3"/>
                                            </p:txEl>
                                          </p:spTgt>
                                        </p:tgtEl>
                                        <p:attrNameLst>
                                          <p:attrName>style.visibility</p:attrName>
                                        </p:attrNameLst>
                                      </p:cBhvr>
                                      <p:to>
                                        <p:strVal val="visible"/>
                                      </p:to>
                                    </p:set>
                                    <p:animEffect transition="in" filter="fade">
                                      <p:cBhvr>
                                        <p:cTn id="17" dur="500"/>
                                        <p:tgtEl>
                                          <p:spTgt spid="5632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6323">
                                            <p:txEl>
                                              <p:pRg st="4" end="4"/>
                                            </p:txEl>
                                          </p:spTgt>
                                        </p:tgtEl>
                                        <p:attrNameLst>
                                          <p:attrName>style.visibility</p:attrName>
                                        </p:attrNameLst>
                                      </p:cBhvr>
                                      <p:to>
                                        <p:strVal val="visible"/>
                                      </p:to>
                                    </p:set>
                                    <p:animEffect transition="in" filter="fade">
                                      <p:cBhvr>
                                        <p:cTn id="22" dur="500"/>
                                        <p:tgtEl>
                                          <p:spTgt spid="5632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6323">
                                            <p:txEl>
                                              <p:pRg st="6" end="6"/>
                                            </p:txEl>
                                          </p:spTgt>
                                        </p:tgtEl>
                                        <p:attrNameLst>
                                          <p:attrName>style.visibility</p:attrName>
                                        </p:attrNameLst>
                                      </p:cBhvr>
                                      <p:to>
                                        <p:strVal val="visible"/>
                                      </p:to>
                                    </p:set>
                                    <p:animEffect transition="in" filter="fade">
                                      <p:cBhvr>
                                        <p:cTn id="27" dur="500"/>
                                        <p:tgtEl>
                                          <p:spTgt spid="5632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6323">
                                            <p:txEl>
                                              <p:pRg st="7" end="7"/>
                                            </p:txEl>
                                          </p:spTgt>
                                        </p:tgtEl>
                                        <p:attrNameLst>
                                          <p:attrName>style.visibility</p:attrName>
                                        </p:attrNameLst>
                                      </p:cBhvr>
                                      <p:to>
                                        <p:strVal val="visible"/>
                                      </p:to>
                                    </p:set>
                                    <p:animEffect transition="in" filter="fade">
                                      <p:cBhvr>
                                        <p:cTn id="32" dur="500"/>
                                        <p:tgtEl>
                                          <p:spTgt spid="5632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Espace réservé du contenu 1"/>
          <p:cNvSpPr>
            <a:spLocks noGrp="1"/>
          </p:cNvSpPr>
          <p:nvPr>
            <p:ph idx="1"/>
          </p:nvPr>
        </p:nvSpPr>
        <p:spPr bwMode="auto">
          <a:xfrm>
            <a:off x="251520" y="1268760"/>
            <a:ext cx="8640960" cy="532859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normAutofit/>
          </a:bodyPr>
          <a:lstStyle/>
          <a:p>
            <a:r>
              <a:rPr lang="fr-FR" altLang="fr-FR" dirty="0">
                <a:solidFill>
                  <a:srgbClr val="FF0000"/>
                </a:solidFill>
                <a:latin typeface="Arial" pitchFamily="34" charset="0"/>
                <a:cs typeface="Arial" pitchFamily="34" charset="0"/>
              </a:rPr>
              <a:t>TGI – NOVARTIS (SAS) c. NOVARTIS (AG) – 5 avril 2018</a:t>
            </a:r>
            <a:endParaRPr lang="en-US" altLang="fr-FR" dirty="0">
              <a:solidFill>
                <a:srgbClr val="FF0000"/>
              </a:solidFill>
              <a:latin typeface="Arial" pitchFamily="34" charset="0"/>
              <a:cs typeface="Arial" pitchFamily="34" charset="0"/>
            </a:endParaRPr>
          </a:p>
          <a:p>
            <a:endParaRPr lang="en-US" altLang="fr-FR" sz="1600" dirty="0">
              <a:solidFill>
                <a:srgbClr val="FF0000"/>
              </a:solidFill>
              <a:latin typeface="Arial" pitchFamily="34" charset="0"/>
              <a:cs typeface="Arial" pitchFamily="34" charset="0"/>
            </a:endParaRPr>
          </a:p>
          <a:p>
            <a:pPr lvl="1" algn="just"/>
            <a:r>
              <a:rPr lang="fr-FR" sz="1600" dirty="0"/>
              <a:t>Brevet européen EP 1 096 932 - Combinaison </a:t>
            </a:r>
            <a:r>
              <a:rPr lang="fr-FR" sz="1600" dirty="0" err="1"/>
              <a:t>antihypertensive</a:t>
            </a:r>
            <a:r>
              <a:rPr lang="fr-FR" sz="1600" dirty="0"/>
              <a:t> à base de </a:t>
            </a:r>
            <a:r>
              <a:rPr lang="fr-FR" sz="1600" dirty="0" err="1"/>
              <a:t>valsartan</a:t>
            </a:r>
            <a:r>
              <a:rPr lang="fr-FR" sz="1600" dirty="0"/>
              <a:t> et d'un bloquant du canal de calcium - CCP 07C004 pour « </a:t>
            </a:r>
            <a:r>
              <a:rPr lang="fr-FR" sz="1600" dirty="0" err="1"/>
              <a:t>valsartan</a:t>
            </a:r>
            <a:r>
              <a:rPr lang="fr-FR" sz="1600" dirty="0"/>
              <a:t> et </a:t>
            </a:r>
            <a:r>
              <a:rPr lang="fr-FR" sz="1600" dirty="0" err="1"/>
              <a:t>amlopidine</a:t>
            </a:r>
            <a:r>
              <a:rPr lang="fr-FR" sz="1600" dirty="0"/>
              <a:t>, et leurs sels </a:t>
            </a:r>
            <a:r>
              <a:rPr lang="fr-FR" sz="1600" dirty="0" err="1"/>
              <a:t>pharmaceutiquement</a:t>
            </a:r>
            <a:r>
              <a:rPr lang="fr-FR" sz="1600" dirty="0"/>
              <a:t> acceptables »</a:t>
            </a:r>
          </a:p>
          <a:p>
            <a:pPr lvl="1" algn="just"/>
            <a:endParaRPr lang="fr-FR" sz="1600" dirty="0"/>
          </a:p>
          <a:p>
            <a:pPr lvl="1" algn="just"/>
            <a:r>
              <a:rPr lang="fr-FR" sz="1600" dirty="0"/>
              <a:t>Brevet européen EP 2 322 174 - Utilisation combinée de </a:t>
            </a:r>
            <a:r>
              <a:rPr lang="fr-FR" sz="1600" dirty="0" err="1"/>
              <a:t>valsartan</a:t>
            </a:r>
            <a:r>
              <a:rPr lang="fr-FR" sz="1600" dirty="0"/>
              <a:t> et bloqueurs du canal de calcium à but thérapeutique - CCP 16C0008 pour "</a:t>
            </a:r>
            <a:r>
              <a:rPr lang="fr-FR" sz="1600" dirty="0" err="1"/>
              <a:t>valsarian</a:t>
            </a:r>
            <a:r>
              <a:rPr lang="fr-FR" sz="1600" dirty="0"/>
              <a:t> et </a:t>
            </a:r>
            <a:r>
              <a:rPr lang="fr-FR" sz="1600" dirty="0" err="1"/>
              <a:t>amlodipine</a:t>
            </a:r>
            <a:r>
              <a:rPr lang="fr-FR" sz="1600" dirty="0"/>
              <a:t>, et leurs sels pharmaceutiques acceptables »</a:t>
            </a:r>
          </a:p>
          <a:p>
            <a:pPr lvl="1" algn="just"/>
            <a:endParaRPr lang="fr-FR" sz="1600" dirty="0"/>
          </a:p>
          <a:p>
            <a:pPr lvl="1" algn="just"/>
            <a:r>
              <a:rPr lang="fr-FR" sz="1600" dirty="0"/>
              <a:t>NOVARTIS (SAS) licenciée</a:t>
            </a:r>
          </a:p>
          <a:p>
            <a:pPr lvl="1" algn="just"/>
            <a:endParaRPr lang="fr-FR" sz="1600" dirty="0"/>
          </a:p>
          <a:p>
            <a:pPr lvl="1" algn="just"/>
            <a:r>
              <a:rPr lang="fr-FR" sz="1600" dirty="0"/>
              <a:t>OEB (CR) révoque le brevet 932</a:t>
            </a:r>
          </a:p>
          <a:p>
            <a:pPr lvl="1" algn="just"/>
            <a:endParaRPr lang="fr-FR" sz="1600" dirty="0"/>
          </a:p>
          <a:p>
            <a:pPr lvl="1" algn="just"/>
            <a:r>
              <a:rPr lang="fr-FR" sz="1600" dirty="0"/>
              <a:t>Recours de TEVA SANTE contre le CCP 16C0008  - Second CCP pour le même titulaire</a:t>
            </a:r>
          </a:p>
          <a:p>
            <a:pPr lvl="1" algn="just"/>
            <a:endParaRPr lang="fr-FR" sz="1600" dirty="0"/>
          </a:p>
          <a:p>
            <a:pPr lvl="1" algn="just"/>
            <a:r>
              <a:rPr lang="fr-FR" sz="1600" dirty="0"/>
              <a:t>Retrait de l’INPI de la décision de délivrance et avise d’un rejet</a:t>
            </a:r>
          </a:p>
          <a:p>
            <a:pPr lvl="1" algn="just"/>
            <a:endParaRPr lang="fr-FR" sz="1600" dirty="0"/>
          </a:p>
        </p:txBody>
      </p:sp>
      <p:sp>
        <p:nvSpPr>
          <p:cNvPr id="56324" name="Titre 2"/>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fr-FR" altLang="fr-FR" b="1" dirty="0">
                <a:solidFill>
                  <a:srgbClr val="FF0000"/>
                </a:solidFill>
                <a:latin typeface="Arial" pitchFamily="34" charset="0"/>
                <a:cs typeface="Arial" pitchFamily="34" charset="0"/>
              </a:rPr>
              <a:t>CCP</a:t>
            </a:r>
          </a:p>
        </p:txBody>
      </p:sp>
      <p:sp>
        <p:nvSpPr>
          <p:cNvPr id="56322" name="Espace réservé du numéro de diapositive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bg1"/>
                </a:solidFill>
                <a:latin typeface="Arial" pitchFamily="34" charset="0"/>
                <a:cs typeface="Arial" pitchFamily="34" charset="0"/>
              </a:defRPr>
            </a:lvl1pPr>
            <a:lvl2pPr marL="742950" indent="-285750" eaLnBrk="0" hangingPunct="0">
              <a:defRPr>
                <a:solidFill>
                  <a:schemeClr val="bg1"/>
                </a:solidFill>
                <a:latin typeface="Arial" pitchFamily="34" charset="0"/>
                <a:cs typeface="Arial" pitchFamily="34" charset="0"/>
              </a:defRPr>
            </a:lvl2pPr>
            <a:lvl3pPr marL="1143000" indent="-228600" eaLnBrk="0" hangingPunct="0">
              <a:defRPr>
                <a:solidFill>
                  <a:schemeClr val="bg1"/>
                </a:solidFill>
                <a:latin typeface="Arial" pitchFamily="34" charset="0"/>
                <a:cs typeface="Arial" pitchFamily="34" charset="0"/>
              </a:defRPr>
            </a:lvl3pPr>
            <a:lvl4pPr marL="1600200" indent="-228600" eaLnBrk="0" hangingPunct="0">
              <a:defRPr>
                <a:solidFill>
                  <a:schemeClr val="bg1"/>
                </a:solidFill>
                <a:latin typeface="Arial" pitchFamily="34" charset="0"/>
                <a:cs typeface="Arial" pitchFamily="34" charset="0"/>
              </a:defRPr>
            </a:lvl4pPr>
            <a:lvl5pPr marL="2057400" indent="-228600" eaLnBrk="0" hangingPunct="0">
              <a:defRPr>
                <a:solidFill>
                  <a:schemeClr val="bg1"/>
                </a:solidFill>
                <a:latin typeface="Arial" pitchFamily="34" charset="0"/>
                <a:cs typeface="Arial" pitchFamily="34" charset="0"/>
              </a:defRPr>
            </a:lvl5pPr>
            <a:lvl6pPr marL="2514600" indent="-228600" defTabSz="449263" eaLnBrk="0" fontAlgn="base" hangingPunct="0">
              <a:spcBef>
                <a:spcPct val="0"/>
              </a:spcBef>
              <a:spcAft>
                <a:spcPct val="0"/>
              </a:spcAft>
              <a:buClr>
                <a:srgbClr val="000000"/>
              </a:buClr>
              <a:buSzPct val="100000"/>
              <a:buFont typeface="Arial" pitchFamily="34" charset="0"/>
              <a:defRPr>
                <a:solidFill>
                  <a:schemeClr val="bg1"/>
                </a:solidFill>
                <a:latin typeface="Arial" pitchFamily="34" charset="0"/>
                <a:cs typeface="Arial" pitchFamily="34" charset="0"/>
              </a:defRPr>
            </a:lvl6pPr>
            <a:lvl7pPr marL="2971800" indent="-228600" defTabSz="449263" eaLnBrk="0" fontAlgn="base" hangingPunct="0">
              <a:spcBef>
                <a:spcPct val="0"/>
              </a:spcBef>
              <a:spcAft>
                <a:spcPct val="0"/>
              </a:spcAft>
              <a:buClr>
                <a:srgbClr val="000000"/>
              </a:buClr>
              <a:buSzPct val="100000"/>
              <a:buFont typeface="Arial" pitchFamily="34" charset="0"/>
              <a:defRPr>
                <a:solidFill>
                  <a:schemeClr val="bg1"/>
                </a:solidFill>
                <a:latin typeface="Arial" pitchFamily="34" charset="0"/>
                <a:cs typeface="Arial" pitchFamily="34" charset="0"/>
              </a:defRPr>
            </a:lvl7pPr>
            <a:lvl8pPr marL="3429000" indent="-228600" defTabSz="449263" eaLnBrk="0" fontAlgn="base" hangingPunct="0">
              <a:spcBef>
                <a:spcPct val="0"/>
              </a:spcBef>
              <a:spcAft>
                <a:spcPct val="0"/>
              </a:spcAft>
              <a:buClr>
                <a:srgbClr val="000000"/>
              </a:buClr>
              <a:buSzPct val="100000"/>
              <a:buFont typeface="Arial" pitchFamily="34" charset="0"/>
              <a:defRPr>
                <a:solidFill>
                  <a:schemeClr val="bg1"/>
                </a:solidFill>
                <a:latin typeface="Arial" pitchFamily="34" charset="0"/>
                <a:cs typeface="Arial" pitchFamily="34" charset="0"/>
              </a:defRPr>
            </a:lvl8pPr>
            <a:lvl9pPr marL="3886200" indent="-228600" defTabSz="449263" eaLnBrk="0" fontAlgn="base" hangingPunct="0">
              <a:spcBef>
                <a:spcPct val="0"/>
              </a:spcBef>
              <a:spcAft>
                <a:spcPct val="0"/>
              </a:spcAft>
              <a:buClr>
                <a:srgbClr val="000000"/>
              </a:buClr>
              <a:buSzPct val="100000"/>
              <a:buFont typeface="Arial" pitchFamily="34" charset="0"/>
              <a:defRPr>
                <a:solidFill>
                  <a:schemeClr val="bg1"/>
                </a:solidFill>
                <a:latin typeface="Arial" pitchFamily="34" charset="0"/>
                <a:cs typeface="Arial" pitchFamily="34" charset="0"/>
              </a:defRPr>
            </a:lvl9pPr>
          </a:lstStyle>
          <a:p>
            <a:pPr eaLnBrk="1" hangingPunct="1">
              <a:buFont typeface="Arial" pitchFamily="34" charset="0"/>
              <a:buNone/>
            </a:pPr>
            <a:fld id="{32E3F4D4-4083-47A0-AC02-5F6BF4B331E7}" type="slidenum">
              <a:rPr lang="fr-FR" altLang="fr-FR" smtClean="0">
                <a:solidFill>
                  <a:srgbClr val="FFFFFF"/>
                </a:solidFill>
              </a:rPr>
              <a:pPr eaLnBrk="1" hangingPunct="1">
                <a:buFont typeface="Arial" pitchFamily="34" charset="0"/>
                <a:buNone/>
              </a:pPr>
              <a:t>25</a:t>
            </a:fld>
            <a:endParaRPr lang="fr-FR" altLang="fr-FR">
              <a:solidFill>
                <a:srgbClr val="FFFFFF"/>
              </a:solidFill>
            </a:endParaRPr>
          </a:p>
        </p:txBody>
      </p:sp>
    </p:spTree>
    <p:extLst>
      <p:ext uri="{BB962C8B-B14F-4D97-AF65-F5344CB8AC3E}">
        <p14:creationId xmlns:p14="http://schemas.microsoft.com/office/powerpoint/2010/main" val="90898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6323">
                                            <p:txEl>
                                              <p:pRg st="0" end="0"/>
                                            </p:txEl>
                                          </p:spTgt>
                                        </p:tgtEl>
                                        <p:attrNameLst>
                                          <p:attrName>style.visibility</p:attrName>
                                        </p:attrNameLst>
                                      </p:cBhvr>
                                      <p:to>
                                        <p:strVal val="visible"/>
                                      </p:to>
                                    </p:set>
                                    <p:animEffect transition="in" filter="barn(inVertical)">
                                      <p:cBhvr>
                                        <p:cTn id="7" dur="500"/>
                                        <p:tgtEl>
                                          <p:spTgt spid="563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6323">
                                            <p:txEl>
                                              <p:pRg st="2" end="2"/>
                                            </p:txEl>
                                          </p:spTgt>
                                        </p:tgtEl>
                                        <p:attrNameLst>
                                          <p:attrName>style.visibility</p:attrName>
                                        </p:attrNameLst>
                                      </p:cBhvr>
                                      <p:to>
                                        <p:strVal val="visible"/>
                                      </p:to>
                                    </p:set>
                                    <p:animEffect transition="in" filter="barn(inVertical)">
                                      <p:cBhvr>
                                        <p:cTn id="12" dur="500"/>
                                        <p:tgtEl>
                                          <p:spTgt spid="5632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6323">
                                            <p:txEl>
                                              <p:pRg st="4" end="4"/>
                                            </p:txEl>
                                          </p:spTgt>
                                        </p:tgtEl>
                                        <p:attrNameLst>
                                          <p:attrName>style.visibility</p:attrName>
                                        </p:attrNameLst>
                                      </p:cBhvr>
                                      <p:to>
                                        <p:strVal val="visible"/>
                                      </p:to>
                                    </p:set>
                                    <p:animEffect transition="in" filter="barn(inVertical)">
                                      <p:cBhvr>
                                        <p:cTn id="17" dur="500"/>
                                        <p:tgtEl>
                                          <p:spTgt spid="5632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6323">
                                            <p:txEl>
                                              <p:pRg st="6" end="6"/>
                                            </p:txEl>
                                          </p:spTgt>
                                        </p:tgtEl>
                                        <p:attrNameLst>
                                          <p:attrName>style.visibility</p:attrName>
                                        </p:attrNameLst>
                                      </p:cBhvr>
                                      <p:to>
                                        <p:strVal val="visible"/>
                                      </p:to>
                                    </p:set>
                                    <p:animEffect transition="in" filter="barn(inVertical)">
                                      <p:cBhvr>
                                        <p:cTn id="22" dur="500"/>
                                        <p:tgtEl>
                                          <p:spTgt spid="5632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56323">
                                            <p:txEl>
                                              <p:pRg st="8" end="8"/>
                                            </p:txEl>
                                          </p:spTgt>
                                        </p:tgtEl>
                                        <p:attrNameLst>
                                          <p:attrName>style.visibility</p:attrName>
                                        </p:attrNameLst>
                                      </p:cBhvr>
                                      <p:to>
                                        <p:strVal val="visible"/>
                                      </p:to>
                                    </p:set>
                                    <p:animEffect transition="in" filter="barn(inVertical)">
                                      <p:cBhvr>
                                        <p:cTn id="27" dur="500"/>
                                        <p:tgtEl>
                                          <p:spTgt spid="56323">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56323">
                                            <p:txEl>
                                              <p:pRg st="10" end="10"/>
                                            </p:txEl>
                                          </p:spTgt>
                                        </p:tgtEl>
                                        <p:attrNameLst>
                                          <p:attrName>style.visibility</p:attrName>
                                        </p:attrNameLst>
                                      </p:cBhvr>
                                      <p:to>
                                        <p:strVal val="visible"/>
                                      </p:to>
                                    </p:set>
                                    <p:animEffect transition="in" filter="barn(inVertical)">
                                      <p:cBhvr>
                                        <p:cTn id="32" dur="500"/>
                                        <p:tgtEl>
                                          <p:spTgt spid="56323">
                                            <p:txEl>
                                              <p:pRg st="10" end="1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56323">
                                            <p:txEl>
                                              <p:pRg st="12" end="12"/>
                                            </p:txEl>
                                          </p:spTgt>
                                        </p:tgtEl>
                                        <p:attrNameLst>
                                          <p:attrName>style.visibility</p:attrName>
                                        </p:attrNameLst>
                                      </p:cBhvr>
                                      <p:to>
                                        <p:strVal val="visible"/>
                                      </p:to>
                                    </p:set>
                                    <p:animEffect transition="in" filter="barn(inVertical)">
                                      <p:cBhvr>
                                        <p:cTn id="37" dur="500"/>
                                        <p:tgtEl>
                                          <p:spTgt spid="5632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Espace réservé du contenu 1"/>
          <p:cNvSpPr>
            <a:spLocks noGrp="1"/>
          </p:cNvSpPr>
          <p:nvPr>
            <p:ph idx="1"/>
          </p:nvPr>
        </p:nvSpPr>
        <p:spPr bwMode="auto">
          <a:xfrm>
            <a:off x="251520" y="1268760"/>
            <a:ext cx="8640960" cy="532859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normAutofit/>
          </a:bodyPr>
          <a:lstStyle/>
          <a:p>
            <a:r>
              <a:rPr lang="fr-FR" altLang="fr-FR" dirty="0">
                <a:solidFill>
                  <a:srgbClr val="FF0000"/>
                </a:solidFill>
                <a:latin typeface="Arial" pitchFamily="34" charset="0"/>
                <a:cs typeface="Arial" pitchFamily="34" charset="0"/>
              </a:rPr>
              <a:t>TGI – NOVARTIS (SAS) c. NOVARTIS (AG) – 5 avril 2018</a:t>
            </a:r>
            <a:endParaRPr lang="en-US" altLang="fr-FR" dirty="0">
              <a:solidFill>
                <a:srgbClr val="FF0000"/>
              </a:solidFill>
              <a:latin typeface="Arial" pitchFamily="34" charset="0"/>
              <a:cs typeface="Arial" pitchFamily="34" charset="0"/>
            </a:endParaRPr>
          </a:p>
          <a:p>
            <a:endParaRPr lang="en-US" altLang="fr-FR" sz="1600" dirty="0">
              <a:solidFill>
                <a:srgbClr val="FF0000"/>
              </a:solidFill>
              <a:latin typeface="Arial" pitchFamily="34" charset="0"/>
              <a:cs typeface="Arial" pitchFamily="34" charset="0"/>
            </a:endParaRPr>
          </a:p>
          <a:p>
            <a:pPr lvl="1" algn="just"/>
            <a:r>
              <a:rPr lang="fr-FR" sz="1600" dirty="0"/>
              <a:t>NOVARTIS (SAS) assigne NOVARTIS (AG) pour faire déclarer nul le CCP 07C0042 du fait de la révocation du brevet de base</a:t>
            </a:r>
          </a:p>
          <a:p>
            <a:pPr lvl="1" algn="just"/>
            <a:endParaRPr lang="fr-FR" sz="1600" dirty="0"/>
          </a:p>
          <a:p>
            <a:pPr lvl="1" algn="just"/>
            <a:r>
              <a:rPr lang="fr-FR" sz="1600" dirty="0"/>
              <a:t>Règlement (CE) n°469/2009 – article 15.1 - Le certificat est nul si le brevet de base est annulé</a:t>
            </a:r>
          </a:p>
          <a:p>
            <a:pPr lvl="1" algn="just"/>
            <a:endParaRPr lang="fr-FR" sz="1600" dirty="0"/>
          </a:p>
          <a:p>
            <a:pPr lvl="1" algn="just"/>
            <a:r>
              <a:rPr lang="fr-FR" sz="1600" dirty="0"/>
              <a:t>Effet rétroactif de la révocation du brevet EP</a:t>
            </a:r>
          </a:p>
          <a:p>
            <a:pPr lvl="1" algn="just"/>
            <a:endParaRPr lang="fr-FR" sz="1600" dirty="0"/>
          </a:p>
          <a:p>
            <a:pPr lvl="1" algn="just"/>
            <a:r>
              <a:rPr lang="fr-FR" sz="1600" dirty="0"/>
              <a:t>La révocation du brevet entraîne par conséquent de plein droit la nullité du CCP</a:t>
            </a:r>
          </a:p>
          <a:p>
            <a:pPr lvl="1" algn="just"/>
            <a:endParaRPr lang="fr-FR" sz="1600" dirty="0"/>
          </a:p>
          <a:p>
            <a:pPr lvl="1" algn="just"/>
            <a:r>
              <a:rPr lang="fr-FR" sz="1600" dirty="0"/>
              <a:t>CCP 07C0042 est annulé</a:t>
            </a:r>
          </a:p>
          <a:p>
            <a:pPr lvl="1" algn="just"/>
            <a:endParaRPr lang="fr-FR" sz="1600" dirty="0"/>
          </a:p>
          <a:p>
            <a:pPr lvl="1" algn="just"/>
            <a:r>
              <a:rPr lang="fr-FR" sz="1600" dirty="0"/>
              <a:t>INPI délivre le CCP – 08 juin 2018</a:t>
            </a:r>
          </a:p>
        </p:txBody>
      </p:sp>
      <p:sp>
        <p:nvSpPr>
          <p:cNvPr id="56324" name="Titre 2"/>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fr-FR" altLang="fr-FR" b="1" dirty="0">
                <a:solidFill>
                  <a:srgbClr val="FF0000"/>
                </a:solidFill>
                <a:latin typeface="Arial" pitchFamily="34" charset="0"/>
                <a:cs typeface="Arial" pitchFamily="34" charset="0"/>
              </a:rPr>
              <a:t>CCP</a:t>
            </a:r>
          </a:p>
        </p:txBody>
      </p:sp>
      <p:sp>
        <p:nvSpPr>
          <p:cNvPr id="56322" name="Espace réservé du numéro de diapositive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bg1"/>
                </a:solidFill>
                <a:latin typeface="Arial" pitchFamily="34" charset="0"/>
                <a:cs typeface="Arial" pitchFamily="34" charset="0"/>
              </a:defRPr>
            </a:lvl1pPr>
            <a:lvl2pPr marL="742950" indent="-285750" eaLnBrk="0" hangingPunct="0">
              <a:defRPr>
                <a:solidFill>
                  <a:schemeClr val="bg1"/>
                </a:solidFill>
                <a:latin typeface="Arial" pitchFamily="34" charset="0"/>
                <a:cs typeface="Arial" pitchFamily="34" charset="0"/>
              </a:defRPr>
            </a:lvl2pPr>
            <a:lvl3pPr marL="1143000" indent="-228600" eaLnBrk="0" hangingPunct="0">
              <a:defRPr>
                <a:solidFill>
                  <a:schemeClr val="bg1"/>
                </a:solidFill>
                <a:latin typeface="Arial" pitchFamily="34" charset="0"/>
                <a:cs typeface="Arial" pitchFamily="34" charset="0"/>
              </a:defRPr>
            </a:lvl3pPr>
            <a:lvl4pPr marL="1600200" indent="-228600" eaLnBrk="0" hangingPunct="0">
              <a:defRPr>
                <a:solidFill>
                  <a:schemeClr val="bg1"/>
                </a:solidFill>
                <a:latin typeface="Arial" pitchFamily="34" charset="0"/>
                <a:cs typeface="Arial" pitchFamily="34" charset="0"/>
              </a:defRPr>
            </a:lvl4pPr>
            <a:lvl5pPr marL="2057400" indent="-228600" eaLnBrk="0" hangingPunct="0">
              <a:defRPr>
                <a:solidFill>
                  <a:schemeClr val="bg1"/>
                </a:solidFill>
                <a:latin typeface="Arial" pitchFamily="34" charset="0"/>
                <a:cs typeface="Arial" pitchFamily="34" charset="0"/>
              </a:defRPr>
            </a:lvl5pPr>
            <a:lvl6pPr marL="2514600" indent="-228600" defTabSz="449263" eaLnBrk="0" fontAlgn="base" hangingPunct="0">
              <a:spcBef>
                <a:spcPct val="0"/>
              </a:spcBef>
              <a:spcAft>
                <a:spcPct val="0"/>
              </a:spcAft>
              <a:buClr>
                <a:srgbClr val="000000"/>
              </a:buClr>
              <a:buSzPct val="100000"/>
              <a:buFont typeface="Arial" pitchFamily="34" charset="0"/>
              <a:defRPr>
                <a:solidFill>
                  <a:schemeClr val="bg1"/>
                </a:solidFill>
                <a:latin typeface="Arial" pitchFamily="34" charset="0"/>
                <a:cs typeface="Arial" pitchFamily="34" charset="0"/>
              </a:defRPr>
            </a:lvl6pPr>
            <a:lvl7pPr marL="2971800" indent="-228600" defTabSz="449263" eaLnBrk="0" fontAlgn="base" hangingPunct="0">
              <a:spcBef>
                <a:spcPct val="0"/>
              </a:spcBef>
              <a:spcAft>
                <a:spcPct val="0"/>
              </a:spcAft>
              <a:buClr>
                <a:srgbClr val="000000"/>
              </a:buClr>
              <a:buSzPct val="100000"/>
              <a:buFont typeface="Arial" pitchFamily="34" charset="0"/>
              <a:defRPr>
                <a:solidFill>
                  <a:schemeClr val="bg1"/>
                </a:solidFill>
                <a:latin typeface="Arial" pitchFamily="34" charset="0"/>
                <a:cs typeface="Arial" pitchFamily="34" charset="0"/>
              </a:defRPr>
            </a:lvl7pPr>
            <a:lvl8pPr marL="3429000" indent="-228600" defTabSz="449263" eaLnBrk="0" fontAlgn="base" hangingPunct="0">
              <a:spcBef>
                <a:spcPct val="0"/>
              </a:spcBef>
              <a:spcAft>
                <a:spcPct val="0"/>
              </a:spcAft>
              <a:buClr>
                <a:srgbClr val="000000"/>
              </a:buClr>
              <a:buSzPct val="100000"/>
              <a:buFont typeface="Arial" pitchFamily="34" charset="0"/>
              <a:defRPr>
                <a:solidFill>
                  <a:schemeClr val="bg1"/>
                </a:solidFill>
                <a:latin typeface="Arial" pitchFamily="34" charset="0"/>
                <a:cs typeface="Arial" pitchFamily="34" charset="0"/>
              </a:defRPr>
            </a:lvl8pPr>
            <a:lvl9pPr marL="3886200" indent="-228600" defTabSz="449263" eaLnBrk="0" fontAlgn="base" hangingPunct="0">
              <a:spcBef>
                <a:spcPct val="0"/>
              </a:spcBef>
              <a:spcAft>
                <a:spcPct val="0"/>
              </a:spcAft>
              <a:buClr>
                <a:srgbClr val="000000"/>
              </a:buClr>
              <a:buSzPct val="100000"/>
              <a:buFont typeface="Arial" pitchFamily="34" charset="0"/>
              <a:defRPr>
                <a:solidFill>
                  <a:schemeClr val="bg1"/>
                </a:solidFill>
                <a:latin typeface="Arial" pitchFamily="34" charset="0"/>
                <a:cs typeface="Arial" pitchFamily="34" charset="0"/>
              </a:defRPr>
            </a:lvl9pPr>
          </a:lstStyle>
          <a:p>
            <a:pPr eaLnBrk="1" hangingPunct="1">
              <a:buFont typeface="Arial" pitchFamily="34" charset="0"/>
              <a:buNone/>
            </a:pPr>
            <a:fld id="{32E3F4D4-4083-47A0-AC02-5F6BF4B331E7}" type="slidenum">
              <a:rPr lang="fr-FR" altLang="fr-FR" smtClean="0">
                <a:solidFill>
                  <a:srgbClr val="FFFFFF"/>
                </a:solidFill>
              </a:rPr>
              <a:pPr eaLnBrk="1" hangingPunct="1">
                <a:buFont typeface="Arial" pitchFamily="34" charset="0"/>
                <a:buNone/>
              </a:pPr>
              <a:t>26</a:t>
            </a:fld>
            <a:endParaRPr lang="fr-FR" altLang="fr-FR">
              <a:solidFill>
                <a:srgbClr val="FFFFFF"/>
              </a:solidFill>
            </a:endParaRPr>
          </a:p>
        </p:txBody>
      </p:sp>
    </p:spTree>
    <p:extLst>
      <p:ext uri="{BB962C8B-B14F-4D97-AF65-F5344CB8AC3E}">
        <p14:creationId xmlns:p14="http://schemas.microsoft.com/office/powerpoint/2010/main" val="3624147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3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632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632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632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632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6323">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632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Espace réservé du contenu 1"/>
          <p:cNvSpPr>
            <a:spLocks noGrp="1"/>
          </p:cNvSpPr>
          <p:nvPr>
            <p:ph idx="1"/>
          </p:nvPr>
        </p:nvSpPr>
        <p:spPr bwMode="auto">
          <a:xfrm>
            <a:off x="251520" y="1268760"/>
            <a:ext cx="8640960" cy="532859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normAutofit/>
          </a:bodyPr>
          <a:lstStyle/>
          <a:p>
            <a:r>
              <a:rPr lang="fr-FR" altLang="fr-FR" dirty="0">
                <a:solidFill>
                  <a:srgbClr val="FF0000"/>
                </a:solidFill>
                <a:latin typeface="Arial" pitchFamily="34" charset="0"/>
                <a:cs typeface="Arial" pitchFamily="34" charset="0"/>
              </a:rPr>
              <a:t>Cour Cassation – The </a:t>
            </a:r>
            <a:r>
              <a:rPr lang="fr-FR" altLang="fr-FR" dirty="0" err="1">
                <a:solidFill>
                  <a:srgbClr val="FF0000"/>
                </a:solidFill>
                <a:latin typeface="Arial" pitchFamily="34" charset="0"/>
                <a:cs typeface="Arial" pitchFamily="34" charset="0"/>
              </a:rPr>
              <a:t>Government</a:t>
            </a:r>
            <a:r>
              <a:rPr lang="fr-FR" altLang="fr-FR" dirty="0">
                <a:solidFill>
                  <a:srgbClr val="FF0000"/>
                </a:solidFill>
                <a:latin typeface="Arial" pitchFamily="34" charset="0"/>
                <a:cs typeface="Arial" pitchFamily="34" charset="0"/>
              </a:rPr>
              <a:t> of USA c. INPI – 16 mai 2018</a:t>
            </a:r>
            <a:endParaRPr lang="en-US" altLang="fr-FR" dirty="0">
              <a:solidFill>
                <a:srgbClr val="FF0000"/>
              </a:solidFill>
              <a:latin typeface="Arial" pitchFamily="34" charset="0"/>
              <a:cs typeface="Arial" pitchFamily="34" charset="0"/>
            </a:endParaRPr>
          </a:p>
          <a:p>
            <a:endParaRPr lang="en-US" altLang="fr-FR" sz="1600" dirty="0">
              <a:solidFill>
                <a:srgbClr val="FF0000"/>
              </a:solidFill>
              <a:latin typeface="Arial" pitchFamily="34" charset="0"/>
              <a:cs typeface="Arial" pitchFamily="34" charset="0"/>
            </a:endParaRPr>
          </a:p>
          <a:p>
            <a:pPr lvl="1" algn="just"/>
            <a:r>
              <a:rPr lang="fr-FR" sz="1600" dirty="0"/>
              <a:t>Rejet d’un CCP au motif qu’un CCP avait déjà été délivré pour le même produit</a:t>
            </a:r>
          </a:p>
          <a:p>
            <a:pPr marL="457200" lvl="1" indent="0" algn="just">
              <a:buNone/>
            </a:pPr>
            <a:endParaRPr lang="fr-FR" sz="1600" dirty="0"/>
          </a:p>
          <a:p>
            <a:pPr lvl="1" algn="just"/>
            <a:r>
              <a:rPr lang="fr-FR" sz="1600" dirty="0"/>
              <a:t>les droits conférés par le CCP sont délimités par le brevet de base</a:t>
            </a:r>
          </a:p>
          <a:p>
            <a:pPr lvl="1" algn="just"/>
            <a:endParaRPr lang="fr-FR" sz="1600" dirty="0"/>
          </a:p>
          <a:p>
            <a:pPr lvl="1" algn="just"/>
            <a:r>
              <a:rPr lang="fr-FR" sz="1600" dirty="0"/>
              <a:t>un CCP ayant déjà été délivré sur la base de ce brevet, aucun autre ne pouvait l’être, peu important que la demande formulée à cette fin soit basée sur une AMM obtenue spécialement pour le médicament “</a:t>
            </a:r>
            <a:r>
              <a:rPr lang="fr-FR" sz="1600" dirty="0" err="1"/>
              <a:t>Cervarix</a:t>
            </a:r>
            <a:r>
              <a:rPr lang="fr-FR" sz="1600" dirty="0"/>
              <a:t>”, puisque la protéine L1 de HPV 16 entrant dans la composition des deux médicaments était la même</a:t>
            </a:r>
          </a:p>
          <a:p>
            <a:pPr lvl="1" algn="just"/>
            <a:endParaRPr lang="fr-FR" sz="1600" dirty="0"/>
          </a:p>
          <a:p>
            <a:pPr lvl="1" algn="just"/>
            <a:r>
              <a:rPr lang="fr-FR" sz="1600" dirty="0"/>
              <a:t>Rejet du pourvoi</a:t>
            </a:r>
          </a:p>
          <a:p>
            <a:pPr lvl="1" algn="just"/>
            <a:endParaRPr lang="fr-FR" sz="1600" dirty="0"/>
          </a:p>
        </p:txBody>
      </p:sp>
      <p:sp>
        <p:nvSpPr>
          <p:cNvPr id="56324" name="Titre 2"/>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fr-FR" altLang="fr-FR" b="1" dirty="0">
                <a:solidFill>
                  <a:srgbClr val="FF0000"/>
                </a:solidFill>
                <a:latin typeface="Arial" pitchFamily="34" charset="0"/>
                <a:cs typeface="Arial" pitchFamily="34" charset="0"/>
              </a:rPr>
              <a:t>CCP</a:t>
            </a:r>
          </a:p>
        </p:txBody>
      </p:sp>
      <p:sp>
        <p:nvSpPr>
          <p:cNvPr id="56322" name="Espace réservé du numéro de diapositive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bg1"/>
                </a:solidFill>
                <a:latin typeface="Arial" pitchFamily="34" charset="0"/>
                <a:cs typeface="Arial" pitchFamily="34" charset="0"/>
              </a:defRPr>
            </a:lvl1pPr>
            <a:lvl2pPr marL="742950" indent="-285750" eaLnBrk="0" hangingPunct="0">
              <a:defRPr>
                <a:solidFill>
                  <a:schemeClr val="bg1"/>
                </a:solidFill>
                <a:latin typeface="Arial" pitchFamily="34" charset="0"/>
                <a:cs typeface="Arial" pitchFamily="34" charset="0"/>
              </a:defRPr>
            </a:lvl2pPr>
            <a:lvl3pPr marL="1143000" indent="-228600" eaLnBrk="0" hangingPunct="0">
              <a:defRPr>
                <a:solidFill>
                  <a:schemeClr val="bg1"/>
                </a:solidFill>
                <a:latin typeface="Arial" pitchFamily="34" charset="0"/>
                <a:cs typeface="Arial" pitchFamily="34" charset="0"/>
              </a:defRPr>
            </a:lvl3pPr>
            <a:lvl4pPr marL="1600200" indent="-228600" eaLnBrk="0" hangingPunct="0">
              <a:defRPr>
                <a:solidFill>
                  <a:schemeClr val="bg1"/>
                </a:solidFill>
                <a:latin typeface="Arial" pitchFamily="34" charset="0"/>
                <a:cs typeface="Arial" pitchFamily="34" charset="0"/>
              </a:defRPr>
            </a:lvl4pPr>
            <a:lvl5pPr marL="2057400" indent="-228600" eaLnBrk="0" hangingPunct="0">
              <a:defRPr>
                <a:solidFill>
                  <a:schemeClr val="bg1"/>
                </a:solidFill>
                <a:latin typeface="Arial" pitchFamily="34" charset="0"/>
                <a:cs typeface="Arial" pitchFamily="34" charset="0"/>
              </a:defRPr>
            </a:lvl5pPr>
            <a:lvl6pPr marL="2514600" indent="-228600" defTabSz="449263" eaLnBrk="0" fontAlgn="base" hangingPunct="0">
              <a:spcBef>
                <a:spcPct val="0"/>
              </a:spcBef>
              <a:spcAft>
                <a:spcPct val="0"/>
              </a:spcAft>
              <a:buClr>
                <a:srgbClr val="000000"/>
              </a:buClr>
              <a:buSzPct val="100000"/>
              <a:buFont typeface="Arial" pitchFamily="34" charset="0"/>
              <a:defRPr>
                <a:solidFill>
                  <a:schemeClr val="bg1"/>
                </a:solidFill>
                <a:latin typeface="Arial" pitchFamily="34" charset="0"/>
                <a:cs typeface="Arial" pitchFamily="34" charset="0"/>
              </a:defRPr>
            </a:lvl6pPr>
            <a:lvl7pPr marL="2971800" indent="-228600" defTabSz="449263" eaLnBrk="0" fontAlgn="base" hangingPunct="0">
              <a:spcBef>
                <a:spcPct val="0"/>
              </a:spcBef>
              <a:spcAft>
                <a:spcPct val="0"/>
              </a:spcAft>
              <a:buClr>
                <a:srgbClr val="000000"/>
              </a:buClr>
              <a:buSzPct val="100000"/>
              <a:buFont typeface="Arial" pitchFamily="34" charset="0"/>
              <a:defRPr>
                <a:solidFill>
                  <a:schemeClr val="bg1"/>
                </a:solidFill>
                <a:latin typeface="Arial" pitchFamily="34" charset="0"/>
                <a:cs typeface="Arial" pitchFamily="34" charset="0"/>
              </a:defRPr>
            </a:lvl7pPr>
            <a:lvl8pPr marL="3429000" indent="-228600" defTabSz="449263" eaLnBrk="0" fontAlgn="base" hangingPunct="0">
              <a:spcBef>
                <a:spcPct val="0"/>
              </a:spcBef>
              <a:spcAft>
                <a:spcPct val="0"/>
              </a:spcAft>
              <a:buClr>
                <a:srgbClr val="000000"/>
              </a:buClr>
              <a:buSzPct val="100000"/>
              <a:buFont typeface="Arial" pitchFamily="34" charset="0"/>
              <a:defRPr>
                <a:solidFill>
                  <a:schemeClr val="bg1"/>
                </a:solidFill>
                <a:latin typeface="Arial" pitchFamily="34" charset="0"/>
                <a:cs typeface="Arial" pitchFamily="34" charset="0"/>
              </a:defRPr>
            </a:lvl8pPr>
            <a:lvl9pPr marL="3886200" indent="-228600" defTabSz="449263" eaLnBrk="0" fontAlgn="base" hangingPunct="0">
              <a:spcBef>
                <a:spcPct val="0"/>
              </a:spcBef>
              <a:spcAft>
                <a:spcPct val="0"/>
              </a:spcAft>
              <a:buClr>
                <a:srgbClr val="000000"/>
              </a:buClr>
              <a:buSzPct val="100000"/>
              <a:buFont typeface="Arial" pitchFamily="34" charset="0"/>
              <a:defRPr>
                <a:solidFill>
                  <a:schemeClr val="bg1"/>
                </a:solidFill>
                <a:latin typeface="Arial" pitchFamily="34" charset="0"/>
                <a:cs typeface="Arial" pitchFamily="34" charset="0"/>
              </a:defRPr>
            </a:lvl9pPr>
          </a:lstStyle>
          <a:p>
            <a:pPr eaLnBrk="1" hangingPunct="1">
              <a:buFont typeface="Arial" pitchFamily="34" charset="0"/>
              <a:buNone/>
            </a:pPr>
            <a:fld id="{32E3F4D4-4083-47A0-AC02-5F6BF4B331E7}" type="slidenum">
              <a:rPr lang="fr-FR" altLang="fr-FR" smtClean="0">
                <a:solidFill>
                  <a:srgbClr val="FFFFFF"/>
                </a:solidFill>
              </a:rPr>
              <a:pPr eaLnBrk="1" hangingPunct="1">
                <a:buFont typeface="Arial" pitchFamily="34" charset="0"/>
                <a:buNone/>
              </a:pPr>
              <a:t>27</a:t>
            </a:fld>
            <a:endParaRPr lang="fr-FR" altLang="fr-FR">
              <a:solidFill>
                <a:srgbClr val="FFFFFF"/>
              </a:solidFill>
            </a:endParaRPr>
          </a:p>
        </p:txBody>
      </p:sp>
    </p:spTree>
    <p:extLst>
      <p:ext uri="{BB962C8B-B14F-4D97-AF65-F5344CB8AC3E}">
        <p14:creationId xmlns:p14="http://schemas.microsoft.com/office/powerpoint/2010/main" val="253246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3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632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632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632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632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Espace réservé du contenu 1"/>
          <p:cNvSpPr>
            <a:spLocks noGrp="1"/>
          </p:cNvSpPr>
          <p:nvPr>
            <p:ph idx="1"/>
          </p:nvPr>
        </p:nvSpPr>
        <p:spPr bwMode="auto">
          <a:xfrm>
            <a:off x="251520" y="1268760"/>
            <a:ext cx="8640960" cy="532859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normAutofit/>
          </a:bodyPr>
          <a:lstStyle/>
          <a:p>
            <a:r>
              <a:rPr lang="fr-FR" altLang="fr-FR" dirty="0">
                <a:solidFill>
                  <a:srgbClr val="FF0000"/>
                </a:solidFill>
                <a:latin typeface="Arial" pitchFamily="34" charset="0"/>
                <a:cs typeface="Arial" pitchFamily="34" charset="0"/>
              </a:rPr>
              <a:t>CJEU C-681/16 – Pfizer c. </a:t>
            </a:r>
            <a:r>
              <a:rPr lang="fr-FR" altLang="fr-FR" dirty="0" err="1">
                <a:solidFill>
                  <a:srgbClr val="FF0000"/>
                </a:solidFill>
                <a:latin typeface="Arial" pitchFamily="34" charset="0"/>
                <a:cs typeface="Arial" pitchFamily="34" charset="0"/>
              </a:rPr>
              <a:t>Orifarm</a:t>
            </a:r>
            <a:r>
              <a:rPr lang="fr-FR" altLang="fr-FR" dirty="0">
                <a:solidFill>
                  <a:srgbClr val="FF0000"/>
                </a:solidFill>
                <a:latin typeface="Arial" pitchFamily="34" charset="0"/>
                <a:cs typeface="Arial" pitchFamily="34" charset="0"/>
              </a:rPr>
              <a:t> – 21 juin 2018</a:t>
            </a:r>
            <a:endParaRPr lang="en-US" altLang="fr-FR" dirty="0">
              <a:solidFill>
                <a:srgbClr val="FF0000"/>
              </a:solidFill>
              <a:latin typeface="Arial" pitchFamily="34" charset="0"/>
              <a:cs typeface="Arial" pitchFamily="34" charset="0"/>
            </a:endParaRPr>
          </a:p>
          <a:p>
            <a:endParaRPr lang="en-US" altLang="fr-FR" sz="1600" dirty="0">
              <a:solidFill>
                <a:srgbClr val="FF0000"/>
              </a:solidFill>
              <a:latin typeface="Arial" pitchFamily="34" charset="0"/>
              <a:cs typeface="Arial" pitchFamily="34" charset="0"/>
            </a:endParaRPr>
          </a:p>
          <a:p>
            <a:pPr lvl="1" algn="just"/>
            <a:r>
              <a:rPr lang="fr-FR" sz="1600" dirty="0"/>
              <a:t>les </a:t>
            </a:r>
            <a:r>
              <a:rPr lang="fr-FR" sz="1600" b="1" dirty="0"/>
              <a:t>mécanismes spécifiques </a:t>
            </a:r>
            <a:r>
              <a:rPr lang="fr-FR" sz="1600" dirty="0"/>
              <a:t>doivent être interprétés en ce sens qu’ils permettent au titulaire d’un </a:t>
            </a:r>
            <a:r>
              <a:rPr lang="fr-FR" sz="1600" b="1" dirty="0"/>
              <a:t>CCP</a:t>
            </a:r>
            <a:r>
              <a:rPr lang="fr-FR" sz="1600" dirty="0"/>
              <a:t>, délivré dans un État membre autre que les nouveaux États membres, de </a:t>
            </a:r>
            <a:r>
              <a:rPr lang="fr-FR" sz="1600" b="1" dirty="0"/>
              <a:t>s’opposer à l’importation parallèle </a:t>
            </a:r>
            <a:r>
              <a:rPr lang="fr-FR" sz="1600" dirty="0"/>
              <a:t>d’un médicament en provenance de ces nouveaux États membres dans une situation dans laquelle les ordres juridiques de ces derniers États prévoyaient la possibilité d’obtention d’une protection équivalente non pas à la date de l’introduction de la demande du brevet de base, mais à la date de la publication de la demande du brevet de base et/ou de l’introduction de la demande de CCP dans l’État membre d’importation, de telle sorte qu’il était impossible pour le titulaire d’obtenir un brevet et un CCP équivalent dans les États d’exportation.</a:t>
            </a:r>
          </a:p>
          <a:p>
            <a:pPr lvl="1" algn="just"/>
            <a:endParaRPr lang="fr-FR" sz="1600" dirty="0"/>
          </a:p>
          <a:p>
            <a:pPr lvl="1" algn="just"/>
            <a:r>
              <a:rPr lang="fr-FR" sz="1600" dirty="0"/>
              <a:t>prorogation du CCP n’a qu’un caractère accessoire par rapport au CCP lui-même</a:t>
            </a:r>
          </a:p>
          <a:p>
            <a:pPr lvl="1" algn="just"/>
            <a:endParaRPr lang="fr-FR" sz="1600" dirty="0"/>
          </a:p>
          <a:p>
            <a:pPr lvl="1" algn="just"/>
            <a:r>
              <a:rPr lang="fr-FR" sz="1600" dirty="0"/>
              <a:t>les mécanismes spécifiques doivent être interprétés en ce sens qu’ils s’appliquent à la prorogation prévue à l’article 36, paragraphe 1, du règlement n°1901/2006 (</a:t>
            </a:r>
            <a:r>
              <a:rPr lang="fr-FR" sz="1600" b="1" dirty="0"/>
              <a:t>médicaments à usage pédiatrique</a:t>
            </a:r>
            <a:r>
              <a:rPr lang="fr-FR" sz="1600" dirty="0"/>
              <a:t>)</a:t>
            </a:r>
          </a:p>
        </p:txBody>
      </p:sp>
      <p:sp>
        <p:nvSpPr>
          <p:cNvPr id="56324" name="Titre 2"/>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fr-FR" altLang="fr-FR" b="1" dirty="0">
                <a:solidFill>
                  <a:srgbClr val="FF0000"/>
                </a:solidFill>
                <a:latin typeface="Arial" pitchFamily="34" charset="0"/>
                <a:cs typeface="Arial" pitchFamily="34" charset="0"/>
              </a:rPr>
              <a:t>CCP</a:t>
            </a:r>
          </a:p>
        </p:txBody>
      </p:sp>
      <p:sp>
        <p:nvSpPr>
          <p:cNvPr id="56322" name="Espace réservé du numéro de diapositive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bg1"/>
                </a:solidFill>
                <a:latin typeface="Arial" pitchFamily="34" charset="0"/>
                <a:cs typeface="Arial" pitchFamily="34" charset="0"/>
              </a:defRPr>
            </a:lvl1pPr>
            <a:lvl2pPr marL="742950" indent="-285750" eaLnBrk="0" hangingPunct="0">
              <a:defRPr>
                <a:solidFill>
                  <a:schemeClr val="bg1"/>
                </a:solidFill>
                <a:latin typeface="Arial" pitchFamily="34" charset="0"/>
                <a:cs typeface="Arial" pitchFamily="34" charset="0"/>
              </a:defRPr>
            </a:lvl2pPr>
            <a:lvl3pPr marL="1143000" indent="-228600" eaLnBrk="0" hangingPunct="0">
              <a:defRPr>
                <a:solidFill>
                  <a:schemeClr val="bg1"/>
                </a:solidFill>
                <a:latin typeface="Arial" pitchFamily="34" charset="0"/>
                <a:cs typeface="Arial" pitchFamily="34" charset="0"/>
              </a:defRPr>
            </a:lvl3pPr>
            <a:lvl4pPr marL="1600200" indent="-228600" eaLnBrk="0" hangingPunct="0">
              <a:defRPr>
                <a:solidFill>
                  <a:schemeClr val="bg1"/>
                </a:solidFill>
                <a:latin typeface="Arial" pitchFamily="34" charset="0"/>
                <a:cs typeface="Arial" pitchFamily="34" charset="0"/>
              </a:defRPr>
            </a:lvl4pPr>
            <a:lvl5pPr marL="2057400" indent="-228600" eaLnBrk="0" hangingPunct="0">
              <a:defRPr>
                <a:solidFill>
                  <a:schemeClr val="bg1"/>
                </a:solidFill>
                <a:latin typeface="Arial" pitchFamily="34" charset="0"/>
                <a:cs typeface="Arial" pitchFamily="34" charset="0"/>
              </a:defRPr>
            </a:lvl5pPr>
            <a:lvl6pPr marL="2514600" indent="-228600" defTabSz="449263" eaLnBrk="0" fontAlgn="base" hangingPunct="0">
              <a:spcBef>
                <a:spcPct val="0"/>
              </a:spcBef>
              <a:spcAft>
                <a:spcPct val="0"/>
              </a:spcAft>
              <a:buClr>
                <a:srgbClr val="000000"/>
              </a:buClr>
              <a:buSzPct val="100000"/>
              <a:buFont typeface="Arial" pitchFamily="34" charset="0"/>
              <a:defRPr>
                <a:solidFill>
                  <a:schemeClr val="bg1"/>
                </a:solidFill>
                <a:latin typeface="Arial" pitchFamily="34" charset="0"/>
                <a:cs typeface="Arial" pitchFamily="34" charset="0"/>
              </a:defRPr>
            </a:lvl6pPr>
            <a:lvl7pPr marL="2971800" indent="-228600" defTabSz="449263" eaLnBrk="0" fontAlgn="base" hangingPunct="0">
              <a:spcBef>
                <a:spcPct val="0"/>
              </a:spcBef>
              <a:spcAft>
                <a:spcPct val="0"/>
              </a:spcAft>
              <a:buClr>
                <a:srgbClr val="000000"/>
              </a:buClr>
              <a:buSzPct val="100000"/>
              <a:buFont typeface="Arial" pitchFamily="34" charset="0"/>
              <a:defRPr>
                <a:solidFill>
                  <a:schemeClr val="bg1"/>
                </a:solidFill>
                <a:latin typeface="Arial" pitchFamily="34" charset="0"/>
                <a:cs typeface="Arial" pitchFamily="34" charset="0"/>
              </a:defRPr>
            </a:lvl7pPr>
            <a:lvl8pPr marL="3429000" indent="-228600" defTabSz="449263" eaLnBrk="0" fontAlgn="base" hangingPunct="0">
              <a:spcBef>
                <a:spcPct val="0"/>
              </a:spcBef>
              <a:spcAft>
                <a:spcPct val="0"/>
              </a:spcAft>
              <a:buClr>
                <a:srgbClr val="000000"/>
              </a:buClr>
              <a:buSzPct val="100000"/>
              <a:buFont typeface="Arial" pitchFamily="34" charset="0"/>
              <a:defRPr>
                <a:solidFill>
                  <a:schemeClr val="bg1"/>
                </a:solidFill>
                <a:latin typeface="Arial" pitchFamily="34" charset="0"/>
                <a:cs typeface="Arial" pitchFamily="34" charset="0"/>
              </a:defRPr>
            </a:lvl8pPr>
            <a:lvl9pPr marL="3886200" indent="-228600" defTabSz="449263" eaLnBrk="0" fontAlgn="base" hangingPunct="0">
              <a:spcBef>
                <a:spcPct val="0"/>
              </a:spcBef>
              <a:spcAft>
                <a:spcPct val="0"/>
              </a:spcAft>
              <a:buClr>
                <a:srgbClr val="000000"/>
              </a:buClr>
              <a:buSzPct val="100000"/>
              <a:buFont typeface="Arial" pitchFamily="34" charset="0"/>
              <a:defRPr>
                <a:solidFill>
                  <a:schemeClr val="bg1"/>
                </a:solidFill>
                <a:latin typeface="Arial" pitchFamily="34" charset="0"/>
                <a:cs typeface="Arial" pitchFamily="34" charset="0"/>
              </a:defRPr>
            </a:lvl9pPr>
          </a:lstStyle>
          <a:p>
            <a:pPr eaLnBrk="1" hangingPunct="1">
              <a:buFont typeface="Arial" pitchFamily="34" charset="0"/>
              <a:buNone/>
            </a:pPr>
            <a:fld id="{32E3F4D4-4083-47A0-AC02-5F6BF4B331E7}" type="slidenum">
              <a:rPr lang="fr-FR" altLang="fr-FR" smtClean="0">
                <a:solidFill>
                  <a:srgbClr val="FFFFFF"/>
                </a:solidFill>
              </a:rPr>
              <a:pPr eaLnBrk="1" hangingPunct="1">
                <a:buFont typeface="Arial" pitchFamily="34" charset="0"/>
                <a:buNone/>
              </a:pPr>
              <a:t>28</a:t>
            </a:fld>
            <a:endParaRPr lang="fr-FR" altLang="fr-FR">
              <a:solidFill>
                <a:srgbClr val="FFFFFF"/>
              </a:solidFill>
            </a:endParaRPr>
          </a:p>
        </p:txBody>
      </p:sp>
    </p:spTree>
    <p:extLst>
      <p:ext uri="{BB962C8B-B14F-4D97-AF65-F5344CB8AC3E}">
        <p14:creationId xmlns:p14="http://schemas.microsoft.com/office/powerpoint/2010/main" val="4293130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6323">
                                            <p:txEl>
                                              <p:pRg st="0" end="0"/>
                                            </p:txEl>
                                          </p:spTgt>
                                        </p:tgtEl>
                                        <p:attrNameLst>
                                          <p:attrName>style.visibility</p:attrName>
                                        </p:attrNameLst>
                                      </p:cBhvr>
                                      <p:to>
                                        <p:strVal val="visible"/>
                                      </p:to>
                                    </p:set>
                                    <p:animEffect transition="in" filter="fade">
                                      <p:cBhvr>
                                        <p:cTn id="7" dur="500"/>
                                        <p:tgtEl>
                                          <p:spTgt spid="563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6323">
                                            <p:txEl>
                                              <p:pRg st="2" end="2"/>
                                            </p:txEl>
                                          </p:spTgt>
                                        </p:tgtEl>
                                        <p:attrNameLst>
                                          <p:attrName>style.visibility</p:attrName>
                                        </p:attrNameLst>
                                      </p:cBhvr>
                                      <p:to>
                                        <p:strVal val="visible"/>
                                      </p:to>
                                    </p:set>
                                    <p:animEffect transition="in" filter="fade">
                                      <p:cBhvr>
                                        <p:cTn id="12" dur="500"/>
                                        <p:tgtEl>
                                          <p:spTgt spid="5632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6323">
                                            <p:txEl>
                                              <p:pRg st="4" end="4"/>
                                            </p:txEl>
                                          </p:spTgt>
                                        </p:tgtEl>
                                        <p:attrNameLst>
                                          <p:attrName>style.visibility</p:attrName>
                                        </p:attrNameLst>
                                      </p:cBhvr>
                                      <p:to>
                                        <p:strVal val="visible"/>
                                      </p:to>
                                    </p:set>
                                    <p:animEffect transition="in" filter="fade">
                                      <p:cBhvr>
                                        <p:cTn id="17" dur="500"/>
                                        <p:tgtEl>
                                          <p:spTgt spid="5632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6323">
                                            <p:txEl>
                                              <p:pRg st="6" end="6"/>
                                            </p:txEl>
                                          </p:spTgt>
                                        </p:tgtEl>
                                        <p:attrNameLst>
                                          <p:attrName>style.visibility</p:attrName>
                                        </p:attrNameLst>
                                      </p:cBhvr>
                                      <p:to>
                                        <p:strVal val="visible"/>
                                      </p:to>
                                    </p:set>
                                    <p:animEffect transition="in" filter="fade">
                                      <p:cBhvr>
                                        <p:cTn id="22" dur="500"/>
                                        <p:tgtEl>
                                          <p:spTgt spid="5632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Espace réservé du contenu 1"/>
          <p:cNvSpPr>
            <a:spLocks noGrp="1"/>
          </p:cNvSpPr>
          <p:nvPr>
            <p:ph idx="1"/>
          </p:nvPr>
        </p:nvSpPr>
        <p:spPr bwMode="auto">
          <a:xfrm>
            <a:off x="251520" y="1268760"/>
            <a:ext cx="8640960" cy="532859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normAutofit/>
          </a:bodyPr>
          <a:lstStyle/>
          <a:p>
            <a:r>
              <a:rPr lang="fr-FR" altLang="fr-FR" dirty="0">
                <a:solidFill>
                  <a:srgbClr val="FF0000"/>
                </a:solidFill>
                <a:latin typeface="Arial" pitchFamily="34" charset="0"/>
                <a:cs typeface="Arial" pitchFamily="34" charset="0"/>
              </a:rPr>
              <a:t>Cour de cassation - MSD c/ TEVA - 6 décembre 2017</a:t>
            </a:r>
            <a:endParaRPr lang="en-US" altLang="fr-FR" dirty="0">
              <a:solidFill>
                <a:srgbClr val="FF0000"/>
              </a:solidFill>
              <a:latin typeface="Arial" pitchFamily="34" charset="0"/>
              <a:cs typeface="Arial" pitchFamily="34" charset="0"/>
            </a:endParaRPr>
          </a:p>
          <a:p>
            <a:endParaRPr lang="en-US" altLang="fr-FR" dirty="0">
              <a:solidFill>
                <a:srgbClr val="FF0000"/>
              </a:solidFill>
              <a:latin typeface="Arial" pitchFamily="34" charset="0"/>
              <a:cs typeface="Arial" pitchFamily="34" charset="0"/>
            </a:endParaRPr>
          </a:p>
          <a:p>
            <a:pPr lvl="1"/>
            <a:r>
              <a:rPr lang="fr-FR" sz="1600" dirty="0"/>
              <a:t>Seconde application thérapeutique – Dosage – Démonstration clinique de l’effet thérapeutique </a:t>
            </a:r>
          </a:p>
          <a:p>
            <a:pPr lvl="1"/>
            <a:endParaRPr lang="fr-FR" sz="1600" dirty="0"/>
          </a:p>
          <a:p>
            <a:pPr lvl="1"/>
            <a:r>
              <a:rPr lang="fr-FR" sz="1600" dirty="0"/>
              <a:t>EP 0 724 444 - Traitement de l'alopécie androgène par des inhibiteurs de la 5-alpha-réductase</a:t>
            </a:r>
          </a:p>
          <a:p>
            <a:pPr lvl="1"/>
            <a:endParaRPr lang="fr-FR" sz="1600" dirty="0"/>
          </a:p>
          <a:p>
            <a:pPr lvl="1"/>
            <a:r>
              <a:rPr lang="fr-FR" sz="1600" dirty="0"/>
              <a:t>Action en nullité de TEVA – notamment insuffisance de description</a:t>
            </a:r>
          </a:p>
          <a:p>
            <a:pPr lvl="1"/>
            <a:endParaRPr lang="fr-FR" sz="1600" dirty="0"/>
          </a:p>
          <a:p>
            <a:pPr lvl="1"/>
            <a:r>
              <a:rPr lang="fr-FR" sz="1600" dirty="0"/>
              <a:t>R1: Utilisation de la </a:t>
            </a:r>
            <a:r>
              <a:rPr lang="fr-FR" sz="1600" dirty="0" err="1"/>
              <a:t>finastéride</a:t>
            </a:r>
            <a:r>
              <a:rPr lang="fr-FR" sz="1600" dirty="0"/>
              <a:t> pour la préparation d'un médicament pour l'administration orale, utile pour le traitement de l'alopécie androgénique sur une personne et dans laquelle la quantité d'administration est d'environ 0,05 à 1,0 mg</a:t>
            </a:r>
          </a:p>
          <a:p>
            <a:pPr lvl="1"/>
            <a:endParaRPr lang="fr-FR" sz="1600" dirty="0"/>
          </a:p>
          <a:p>
            <a:pPr lvl="1"/>
            <a:endParaRPr lang="fr-FR" sz="1500" dirty="0"/>
          </a:p>
        </p:txBody>
      </p:sp>
      <p:sp>
        <p:nvSpPr>
          <p:cNvPr id="56324" name="Titre 2"/>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fr-FR" altLang="fr-FR" b="1" dirty="0">
                <a:solidFill>
                  <a:srgbClr val="FF0000"/>
                </a:solidFill>
                <a:latin typeface="Arial" pitchFamily="34" charset="0"/>
                <a:cs typeface="Arial" pitchFamily="34" charset="0"/>
              </a:rPr>
              <a:t>Suffisance de description</a:t>
            </a:r>
          </a:p>
        </p:txBody>
      </p:sp>
      <p:sp>
        <p:nvSpPr>
          <p:cNvPr id="56322" name="Espace réservé du numéro de diapositive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bg1"/>
                </a:solidFill>
                <a:latin typeface="Arial" pitchFamily="34" charset="0"/>
                <a:cs typeface="Arial" pitchFamily="34" charset="0"/>
              </a:defRPr>
            </a:lvl1pPr>
            <a:lvl2pPr marL="742950" indent="-285750" eaLnBrk="0" hangingPunct="0">
              <a:defRPr>
                <a:solidFill>
                  <a:schemeClr val="bg1"/>
                </a:solidFill>
                <a:latin typeface="Arial" pitchFamily="34" charset="0"/>
                <a:cs typeface="Arial" pitchFamily="34" charset="0"/>
              </a:defRPr>
            </a:lvl2pPr>
            <a:lvl3pPr marL="1143000" indent="-228600" eaLnBrk="0" hangingPunct="0">
              <a:defRPr>
                <a:solidFill>
                  <a:schemeClr val="bg1"/>
                </a:solidFill>
                <a:latin typeface="Arial" pitchFamily="34" charset="0"/>
                <a:cs typeface="Arial" pitchFamily="34" charset="0"/>
              </a:defRPr>
            </a:lvl3pPr>
            <a:lvl4pPr marL="1600200" indent="-228600" eaLnBrk="0" hangingPunct="0">
              <a:defRPr>
                <a:solidFill>
                  <a:schemeClr val="bg1"/>
                </a:solidFill>
                <a:latin typeface="Arial" pitchFamily="34" charset="0"/>
                <a:cs typeface="Arial" pitchFamily="34" charset="0"/>
              </a:defRPr>
            </a:lvl4pPr>
            <a:lvl5pPr marL="2057400" indent="-228600" eaLnBrk="0" hangingPunct="0">
              <a:defRPr>
                <a:solidFill>
                  <a:schemeClr val="bg1"/>
                </a:solidFill>
                <a:latin typeface="Arial" pitchFamily="34" charset="0"/>
                <a:cs typeface="Arial" pitchFamily="34" charset="0"/>
              </a:defRPr>
            </a:lvl5pPr>
            <a:lvl6pPr marL="2514600" indent="-228600" defTabSz="449263" eaLnBrk="0" fontAlgn="base" hangingPunct="0">
              <a:spcBef>
                <a:spcPct val="0"/>
              </a:spcBef>
              <a:spcAft>
                <a:spcPct val="0"/>
              </a:spcAft>
              <a:buClr>
                <a:srgbClr val="000000"/>
              </a:buClr>
              <a:buSzPct val="100000"/>
              <a:buFont typeface="Arial" pitchFamily="34" charset="0"/>
              <a:defRPr>
                <a:solidFill>
                  <a:schemeClr val="bg1"/>
                </a:solidFill>
                <a:latin typeface="Arial" pitchFamily="34" charset="0"/>
                <a:cs typeface="Arial" pitchFamily="34" charset="0"/>
              </a:defRPr>
            </a:lvl6pPr>
            <a:lvl7pPr marL="2971800" indent="-228600" defTabSz="449263" eaLnBrk="0" fontAlgn="base" hangingPunct="0">
              <a:spcBef>
                <a:spcPct val="0"/>
              </a:spcBef>
              <a:spcAft>
                <a:spcPct val="0"/>
              </a:spcAft>
              <a:buClr>
                <a:srgbClr val="000000"/>
              </a:buClr>
              <a:buSzPct val="100000"/>
              <a:buFont typeface="Arial" pitchFamily="34" charset="0"/>
              <a:defRPr>
                <a:solidFill>
                  <a:schemeClr val="bg1"/>
                </a:solidFill>
                <a:latin typeface="Arial" pitchFamily="34" charset="0"/>
                <a:cs typeface="Arial" pitchFamily="34" charset="0"/>
              </a:defRPr>
            </a:lvl7pPr>
            <a:lvl8pPr marL="3429000" indent="-228600" defTabSz="449263" eaLnBrk="0" fontAlgn="base" hangingPunct="0">
              <a:spcBef>
                <a:spcPct val="0"/>
              </a:spcBef>
              <a:spcAft>
                <a:spcPct val="0"/>
              </a:spcAft>
              <a:buClr>
                <a:srgbClr val="000000"/>
              </a:buClr>
              <a:buSzPct val="100000"/>
              <a:buFont typeface="Arial" pitchFamily="34" charset="0"/>
              <a:defRPr>
                <a:solidFill>
                  <a:schemeClr val="bg1"/>
                </a:solidFill>
                <a:latin typeface="Arial" pitchFamily="34" charset="0"/>
                <a:cs typeface="Arial" pitchFamily="34" charset="0"/>
              </a:defRPr>
            </a:lvl8pPr>
            <a:lvl9pPr marL="3886200" indent="-228600" defTabSz="449263" eaLnBrk="0" fontAlgn="base" hangingPunct="0">
              <a:spcBef>
                <a:spcPct val="0"/>
              </a:spcBef>
              <a:spcAft>
                <a:spcPct val="0"/>
              </a:spcAft>
              <a:buClr>
                <a:srgbClr val="000000"/>
              </a:buClr>
              <a:buSzPct val="100000"/>
              <a:buFont typeface="Arial" pitchFamily="34" charset="0"/>
              <a:defRPr>
                <a:solidFill>
                  <a:schemeClr val="bg1"/>
                </a:solidFill>
                <a:latin typeface="Arial" pitchFamily="34" charset="0"/>
                <a:cs typeface="Arial" pitchFamily="34" charset="0"/>
              </a:defRPr>
            </a:lvl9pPr>
          </a:lstStyle>
          <a:p>
            <a:pPr eaLnBrk="1" hangingPunct="1">
              <a:buFont typeface="Arial" pitchFamily="34" charset="0"/>
              <a:buNone/>
            </a:pPr>
            <a:fld id="{32E3F4D4-4083-47A0-AC02-5F6BF4B331E7}" type="slidenum">
              <a:rPr lang="fr-FR" altLang="fr-FR" smtClean="0">
                <a:solidFill>
                  <a:srgbClr val="FFFFFF"/>
                </a:solidFill>
              </a:rPr>
              <a:pPr eaLnBrk="1" hangingPunct="1">
                <a:buFont typeface="Arial" pitchFamily="34" charset="0"/>
                <a:buNone/>
              </a:pPr>
              <a:t>29</a:t>
            </a:fld>
            <a:endParaRPr lang="fr-FR" altLang="fr-FR">
              <a:solidFill>
                <a:srgbClr val="FFFFFF"/>
              </a:solidFill>
            </a:endParaRPr>
          </a:p>
        </p:txBody>
      </p:sp>
    </p:spTree>
    <p:extLst>
      <p:ext uri="{BB962C8B-B14F-4D97-AF65-F5344CB8AC3E}">
        <p14:creationId xmlns:p14="http://schemas.microsoft.com/office/powerpoint/2010/main" val="2248955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6323">
                                            <p:txEl>
                                              <p:pRg st="2" end="2"/>
                                            </p:txEl>
                                          </p:spTgt>
                                        </p:tgtEl>
                                        <p:attrNameLst>
                                          <p:attrName>style.visibility</p:attrName>
                                        </p:attrNameLst>
                                      </p:cBhvr>
                                      <p:to>
                                        <p:strVal val="visible"/>
                                      </p:to>
                                    </p:set>
                                    <p:anim calcmode="lin" valueType="num">
                                      <p:cBhvr additive="base">
                                        <p:cTn id="7" dur="500" fill="hold"/>
                                        <p:tgtEl>
                                          <p:spTgt spid="5632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632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6323">
                                            <p:txEl>
                                              <p:pRg st="4" end="4"/>
                                            </p:txEl>
                                          </p:spTgt>
                                        </p:tgtEl>
                                        <p:attrNameLst>
                                          <p:attrName>style.visibility</p:attrName>
                                        </p:attrNameLst>
                                      </p:cBhvr>
                                      <p:to>
                                        <p:strVal val="visible"/>
                                      </p:to>
                                    </p:set>
                                    <p:anim calcmode="lin" valueType="num">
                                      <p:cBhvr additive="base">
                                        <p:cTn id="13" dur="500" fill="hold"/>
                                        <p:tgtEl>
                                          <p:spTgt spid="5632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632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6323">
                                            <p:txEl>
                                              <p:pRg st="6" end="6"/>
                                            </p:txEl>
                                          </p:spTgt>
                                        </p:tgtEl>
                                        <p:attrNameLst>
                                          <p:attrName>style.visibility</p:attrName>
                                        </p:attrNameLst>
                                      </p:cBhvr>
                                      <p:to>
                                        <p:strVal val="visible"/>
                                      </p:to>
                                    </p:set>
                                    <p:anim calcmode="lin" valueType="num">
                                      <p:cBhvr additive="base">
                                        <p:cTn id="19" dur="500" fill="hold"/>
                                        <p:tgtEl>
                                          <p:spTgt spid="5632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632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6323">
                                            <p:txEl>
                                              <p:pRg st="8" end="8"/>
                                            </p:txEl>
                                          </p:spTgt>
                                        </p:tgtEl>
                                        <p:attrNameLst>
                                          <p:attrName>style.visibility</p:attrName>
                                        </p:attrNameLst>
                                      </p:cBhvr>
                                      <p:to>
                                        <p:strVal val="visible"/>
                                      </p:to>
                                    </p:set>
                                    <p:anim calcmode="lin" valueType="num">
                                      <p:cBhvr additive="base">
                                        <p:cTn id="25" dur="500" fill="hold"/>
                                        <p:tgtEl>
                                          <p:spTgt spid="56323">
                                            <p:txEl>
                                              <p:pRg st="8" end="8"/>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632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Espace réservé du contenu 1"/>
          <p:cNvSpPr>
            <a:spLocks noGrp="1"/>
          </p:cNvSpPr>
          <p:nvPr>
            <p:ph idx="1"/>
          </p:nvPr>
        </p:nvSpPr>
        <p:spPr bwMode="auto">
          <a:xfrm>
            <a:off x="250825" y="1268413"/>
            <a:ext cx="8642350" cy="504031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hangingPunct="1">
              <a:defRPr/>
            </a:pPr>
            <a:r>
              <a:rPr lang="fr-FR" altLang="fr-FR" dirty="0">
                <a:solidFill>
                  <a:srgbClr val="FF0000"/>
                </a:solidFill>
                <a:latin typeface="Arial" pitchFamily="34" charset="0"/>
                <a:cs typeface="Arial" pitchFamily="34" charset="0"/>
              </a:rPr>
              <a:t>TGI Paris - Commerce Spectacle Industrie c/ « Philips » - 16 novembre 2017</a:t>
            </a:r>
          </a:p>
          <a:p>
            <a:pPr lvl="1" eaLnBrk="1" hangingPunct="1">
              <a:defRPr/>
            </a:pPr>
            <a:r>
              <a:rPr lang="fr-FR" altLang="fr-FR" sz="1400" dirty="0">
                <a:latin typeface="Arial" pitchFamily="34" charset="0"/>
                <a:cs typeface="Arial" pitchFamily="34" charset="0"/>
              </a:rPr>
              <a:t>Philips est titulaire de nombreux brevets sur la technologie LED</a:t>
            </a:r>
          </a:p>
          <a:p>
            <a:pPr lvl="1" eaLnBrk="1" hangingPunct="1">
              <a:defRPr/>
            </a:pPr>
            <a:r>
              <a:rPr lang="fr-FR" altLang="fr-FR" sz="1400" dirty="0">
                <a:latin typeface="Arial" pitchFamily="34" charset="0"/>
                <a:cs typeface="Arial" pitchFamily="34" charset="0"/>
              </a:rPr>
              <a:t>Philips a écrit à CSI que ses produits LED mettaient en œuvre certains de ses brevets</a:t>
            </a:r>
          </a:p>
          <a:p>
            <a:pPr lvl="2" eaLnBrk="1" hangingPunct="1">
              <a:defRPr/>
            </a:pPr>
            <a:r>
              <a:rPr lang="fr-FR" altLang="fr-FR" sz="1200" dirty="0">
                <a:latin typeface="Arial" pitchFamily="34" charset="0"/>
                <a:cs typeface="Arial" pitchFamily="34" charset="0"/>
              </a:rPr>
              <a:t>Des pourparlers en vue d’un licence ont été engagés mais n’ont pas abouti.</a:t>
            </a:r>
          </a:p>
          <a:p>
            <a:pPr lvl="1" eaLnBrk="1" hangingPunct="1">
              <a:defRPr/>
            </a:pPr>
            <a:r>
              <a:rPr lang="fr-FR" altLang="fr-FR" sz="1400" dirty="0">
                <a:latin typeface="Arial" pitchFamily="34" charset="0"/>
                <a:cs typeface="Arial" pitchFamily="34" charset="0"/>
              </a:rPr>
              <a:t>Philips a ensuite écrit à </a:t>
            </a:r>
            <a:r>
              <a:rPr lang="fr-FR" altLang="fr-FR" sz="1400" b="1" dirty="0">
                <a:latin typeface="Arial" pitchFamily="34" charset="0"/>
                <a:cs typeface="Arial" pitchFamily="34" charset="0"/>
              </a:rPr>
              <a:t>trois clients de CSI</a:t>
            </a:r>
            <a:r>
              <a:rPr lang="fr-FR" altLang="fr-FR" sz="1400" dirty="0">
                <a:latin typeface="Arial" pitchFamily="34" charset="0"/>
                <a:cs typeface="Arial" pitchFamily="34" charset="0"/>
              </a:rPr>
              <a:t>, les mettant en garde contre «</a:t>
            </a:r>
            <a:r>
              <a:rPr lang="fr-FR" altLang="fr-FR" sz="1400" i="1" dirty="0">
                <a:latin typeface="Arial" pitchFamily="34" charset="0"/>
                <a:cs typeface="Arial" pitchFamily="34" charset="0"/>
              </a:rPr>
              <a:t> la revente sans licence de luminaires LED utilisant des technologies brevetées par Philips</a:t>
            </a:r>
            <a:r>
              <a:rPr lang="fr-FR" altLang="fr-FR" sz="1400" dirty="0">
                <a:latin typeface="Arial" pitchFamily="34" charset="0"/>
                <a:cs typeface="Arial" pitchFamily="34" charset="0"/>
              </a:rPr>
              <a:t> »</a:t>
            </a:r>
          </a:p>
          <a:p>
            <a:pPr lvl="1" eaLnBrk="1" hangingPunct="1">
              <a:defRPr/>
            </a:pPr>
            <a:endParaRPr lang="fr-FR" altLang="fr-FR" sz="1400" dirty="0">
              <a:latin typeface="Arial" pitchFamily="34" charset="0"/>
              <a:cs typeface="Arial" pitchFamily="34" charset="0"/>
            </a:endParaRPr>
          </a:p>
          <a:p>
            <a:pPr lvl="1" eaLnBrk="1" hangingPunct="1">
              <a:defRPr/>
            </a:pPr>
            <a:r>
              <a:rPr lang="fr-FR" altLang="fr-FR" sz="1400" dirty="0">
                <a:latin typeface="Arial" pitchFamily="34" charset="0"/>
                <a:cs typeface="Arial" pitchFamily="34" charset="0"/>
              </a:rPr>
              <a:t>CSI a assigné Philips </a:t>
            </a:r>
          </a:p>
          <a:p>
            <a:pPr lvl="2" eaLnBrk="1" hangingPunct="1">
              <a:defRPr/>
            </a:pPr>
            <a:r>
              <a:rPr lang="fr-FR" altLang="fr-FR" sz="1200" dirty="0">
                <a:latin typeface="Arial" pitchFamily="34" charset="0"/>
                <a:cs typeface="Arial" pitchFamily="34" charset="0"/>
              </a:rPr>
              <a:t>En référé, pour faire cesser ce que CSI qualifiait d’actes de dénigrement (concurrence déloyale). La Cour d’appel de Versailles lui a donné raison</a:t>
            </a:r>
          </a:p>
          <a:p>
            <a:pPr lvl="2" eaLnBrk="1" hangingPunct="1">
              <a:defRPr/>
            </a:pPr>
            <a:r>
              <a:rPr lang="fr-FR" altLang="fr-FR" sz="1200" dirty="0">
                <a:latin typeface="Arial" pitchFamily="34" charset="0"/>
                <a:cs typeface="Arial" pitchFamily="34" charset="0"/>
              </a:rPr>
              <a:t>Au fond, en nullité de trois brevets de Philips et en concurrence déloyale. Philips a alors demandé reconventionnellement que CSI soit condamnée pour contrefaçon de ces brevets</a:t>
            </a:r>
          </a:p>
          <a:p>
            <a:pPr lvl="1" eaLnBrk="1" hangingPunct="1">
              <a:defRPr/>
            </a:pPr>
            <a:r>
              <a:rPr lang="fr-FR" altLang="fr-FR" sz="1400" dirty="0">
                <a:latin typeface="Arial" pitchFamily="34" charset="0"/>
                <a:cs typeface="Arial" pitchFamily="34" charset="0"/>
              </a:rPr>
              <a:t>TGI Paris : annule les brevets et fait droit aux demandes de CSI sur la concurrence déloyale</a:t>
            </a:r>
          </a:p>
          <a:p>
            <a:pPr marL="1165225" lvl="2" indent="0" eaLnBrk="1" hangingPunct="1">
              <a:buNone/>
              <a:defRPr/>
            </a:pPr>
            <a:r>
              <a:rPr lang="fr-FR" altLang="fr-FR" sz="1200" dirty="0">
                <a:latin typeface="Arial" pitchFamily="34" charset="0"/>
                <a:cs typeface="Arial" pitchFamily="34" charset="0"/>
              </a:rPr>
              <a:t>« </a:t>
            </a:r>
            <a:r>
              <a:rPr lang="fr-FR" altLang="fr-FR" sz="1200" i="1" dirty="0">
                <a:latin typeface="Arial" pitchFamily="34" charset="0"/>
                <a:cs typeface="Arial" pitchFamily="34" charset="0"/>
              </a:rPr>
              <a:t>L’</a:t>
            </a:r>
            <a:r>
              <a:rPr lang="fr-FR" altLang="fr-FR" sz="1200" b="1" i="1" dirty="0">
                <a:latin typeface="Arial" pitchFamily="34" charset="0"/>
                <a:cs typeface="Arial" pitchFamily="34" charset="0"/>
              </a:rPr>
              <a:t>absence de précision </a:t>
            </a:r>
            <a:r>
              <a:rPr lang="fr-FR" altLang="fr-FR" sz="1200" i="1" dirty="0">
                <a:latin typeface="Arial" pitchFamily="34" charset="0"/>
                <a:cs typeface="Arial" pitchFamily="34" charset="0"/>
              </a:rPr>
              <a:t>quant aux </a:t>
            </a:r>
            <a:r>
              <a:rPr lang="fr-FR" altLang="fr-FR" sz="1200" b="1" i="1" dirty="0">
                <a:latin typeface="Arial" pitchFamily="34" charset="0"/>
                <a:cs typeface="Arial" pitchFamily="34" charset="0"/>
              </a:rPr>
              <a:t>références des brevets </a:t>
            </a:r>
            <a:r>
              <a:rPr lang="fr-FR" altLang="fr-FR" sz="1200" i="1" dirty="0">
                <a:latin typeface="Arial" pitchFamily="34" charset="0"/>
                <a:cs typeface="Arial" pitchFamily="34" charset="0"/>
              </a:rPr>
              <a:t>susceptibles d’avoir été contrefaits, et </a:t>
            </a:r>
            <a:r>
              <a:rPr lang="fr-FR" altLang="fr-FR" sz="1200" b="1" i="1" dirty="0">
                <a:latin typeface="Arial" pitchFamily="34" charset="0"/>
                <a:cs typeface="Arial" pitchFamily="34" charset="0"/>
              </a:rPr>
              <a:t>aux dispositifs LED</a:t>
            </a:r>
            <a:r>
              <a:rPr lang="fr-FR" altLang="fr-FR" sz="1200" i="1" dirty="0">
                <a:latin typeface="Arial" pitchFamily="34" charset="0"/>
                <a:cs typeface="Arial" pitchFamily="34" charset="0"/>
              </a:rPr>
              <a:t> pouvant entrer dans le champ de protection de ces derniers </a:t>
            </a:r>
            <a:r>
              <a:rPr lang="fr-FR" altLang="fr-FR" sz="1200" b="1" i="1" dirty="0">
                <a:latin typeface="Arial" pitchFamily="34" charset="0"/>
                <a:cs typeface="Arial" pitchFamily="34" charset="0"/>
              </a:rPr>
              <a:t>ne permet pas </a:t>
            </a:r>
            <a:r>
              <a:rPr lang="fr-FR" altLang="fr-FR" sz="1200" i="1" dirty="0">
                <a:latin typeface="Arial" pitchFamily="34" charset="0"/>
                <a:cs typeface="Arial" pitchFamily="34" charset="0"/>
              </a:rPr>
              <a:t>à leur </a:t>
            </a:r>
            <a:r>
              <a:rPr lang="fr-FR" altLang="fr-FR" sz="1200" b="1" i="1" dirty="0">
                <a:latin typeface="Arial" pitchFamily="34" charset="0"/>
                <a:cs typeface="Arial" pitchFamily="34" charset="0"/>
              </a:rPr>
              <a:t>destinataire d’apprécier la portée exacte de l’avertissement </a:t>
            </a:r>
            <a:r>
              <a:rPr lang="fr-FR" altLang="fr-FR" sz="1200" i="1" dirty="0">
                <a:latin typeface="Arial" pitchFamily="34" charset="0"/>
                <a:cs typeface="Arial" pitchFamily="34" charset="0"/>
              </a:rPr>
              <a:t>qui leur est délivré et </a:t>
            </a:r>
            <a:r>
              <a:rPr lang="fr-FR" altLang="fr-FR" sz="1200" b="1" i="1" dirty="0">
                <a:latin typeface="Arial" pitchFamily="34" charset="0"/>
                <a:cs typeface="Arial" pitchFamily="34" charset="0"/>
              </a:rPr>
              <a:t>ne peut constituer une mise en connaissance de cause conforme </a:t>
            </a:r>
            <a:r>
              <a:rPr lang="fr-FR" altLang="fr-FR" sz="1200" i="1" dirty="0">
                <a:latin typeface="Arial" pitchFamily="34" charset="0"/>
                <a:cs typeface="Arial" pitchFamily="34" charset="0"/>
              </a:rPr>
              <a:t>aux dispositions de l’article L.615-1 du code de la propriété intellectuelle. </a:t>
            </a:r>
          </a:p>
          <a:p>
            <a:pPr marL="1165225" lvl="1" indent="0" eaLnBrk="1" hangingPunct="1">
              <a:buNone/>
              <a:defRPr/>
            </a:pPr>
            <a:r>
              <a:rPr lang="fr-FR" altLang="fr-FR" sz="1200" i="1" dirty="0">
                <a:latin typeface="Arial" pitchFamily="34" charset="0"/>
                <a:cs typeface="Arial" pitchFamily="34" charset="0"/>
              </a:rPr>
              <a:t>Au contraire, </a:t>
            </a:r>
            <a:r>
              <a:rPr lang="fr-FR" altLang="fr-FR" sz="1200" b="1" i="1" dirty="0">
                <a:latin typeface="Arial" pitchFamily="34" charset="0"/>
                <a:cs typeface="Arial" pitchFamily="34" charset="0"/>
              </a:rPr>
              <a:t>l’absence de mesure </a:t>
            </a:r>
            <a:r>
              <a:rPr lang="fr-FR" altLang="fr-FR" sz="1200" i="1" dirty="0">
                <a:latin typeface="Arial" pitchFamily="34" charset="0"/>
                <a:cs typeface="Arial" pitchFamily="34" charset="0"/>
              </a:rPr>
              <a:t>dans les termes employés, et </a:t>
            </a:r>
            <a:r>
              <a:rPr lang="fr-FR" altLang="fr-FR" sz="1200" b="1" i="1" dirty="0">
                <a:latin typeface="Arial" pitchFamily="34" charset="0"/>
                <a:cs typeface="Arial" pitchFamily="34" charset="0"/>
              </a:rPr>
              <a:t>l’incitation qui est faite de se tourner vers des produits sous licence PHILIPS</a:t>
            </a:r>
            <a:r>
              <a:rPr lang="fr-FR" altLang="fr-FR" sz="1200" i="1" dirty="0">
                <a:latin typeface="Arial" pitchFamily="34" charset="0"/>
                <a:cs typeface="Arial" pitchFamily="34" charset="0"/>
              </a:rPr>
              <a:t>, jettent le discrédit sur l’ensemble des luminaires LED de marque STARWAY et constitue de ce fait un acte de dénigrement à l’encontre de la société CSI ». </a:t>
            </a:r>
          </a:p>
          <a:p>
            <a:pPr lvl="1" eaLnBrk="1" hangingPunct="1">
              <a:defRPr/>
            </a:pPr>
            <a:r>
              <a:rPr lang="fr-FR" altLang="fr-FR" sz="1400" dirty="0">
                <a:latin typeface="Arial" pitchFamily="34" charset="0"/>
                <a:cs typeface="Arial" pitchFamily="34" charset="0"/>
              </a:rPr>
              <a:t>Pas de dommages et intérêts, le TGI jugeant la mesure d’interdiction suffisante</a:t>
            </a:r>
            <a:r>
              <a:rPr lang="fr-CA" altLang="fr-FR" sz="1400" dirty="0">
                <a:latin typeface="Arial" pitchFamily="34" charset="0"/>
                <a:cs typeface="Arial" pitchFamily="34" charset="0"/>
              </a:rPr>
              <a:t> </a:t>
            </a:r>
          </a:p>
          <a:p>
            <a:pPr lvl="1" eaLnBrk="1" hangingPunct="1">
              <a:defRPr/>
            </a:pPr>
            <a:endParaRPr lang="fr-FR" altLang="fr-FR" dirty="0">
              <a:latin typeface="Arial" pitchFamily="34" charset="0"/>
              <a:cs typeface="Arial" pitchFamily="34" charset="0"/>
            </a:endParaRPr>
          </a:p>
        </p:txBody>
      </p:sp>
      <p:sp>
        <p:nvSpPr>
          <p:cNvPr id="113667" name="Titre 2"/>
          <p:cNvSpPr>
            <a:spLocks noGrp="1"/>
          </p:cNvSpPr>
          <p:nvPr>
            <p:ph type="title"/>
          </p:nvPr>
        </p:nvSpPr>
        <p:spPr bwMode="auto">
          <a:xfrm>
            <a:off x="250825" y="260350"/>
            <a:ext cx="6481763" cy="8651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fr-FR" altLang="fr-FR" b="1" dirty="0">
                <a:solidFill>
                  <a:srgbClr val="FF0000"/>
                </a:solidFill>
                <a:latin typeface="Arial" pitchFamily="34" charset="0"/>
                <a:cs typeface="Arial" pitchFamily="34" charset="0"/>
              </a:rPr>
              <a:t>Concurrence déloyale</a:t>
            </a:r>
            <a:endParaRPr lang="fr-FR" altLang="fr-FR" sz="2400" dirty="0">
              <a:solidFill>
                <a:srgbClr val="FF0000"/>
              </a:solidFill>
              <a:latin typeface="Arial" pitchFamily="34" charset="0"/>
              <a:cs typeface="Arial" pitchFamily="34" charset="0"/>
            </a:endParaRPr>
          </a:p>
        </p:txBody>
      </p:sp>
      <p:sp>
        <p:nvSpPr>
          <p:cNvPr id="113669" name="Espace réservé du numéro de diapositive 4"/>
          <p:cNvSpPr>
            <a:spLocks noGrp="1"/>
          </p:cNvSpPr>
          <p:nvPr>
            <p:ph type="sldNum" sz="quarter" idx="12"/>
          </p:nvPr>
        </p:nvSpPr>
        <p:spPr>
          <a:noFill/>
          <a:extLst>
            <a:ext uri="{91240B29-F687-4F45-9708-019B960494DF}">
              <a14:hiddenLine xmlns:a14="http://schemas.microsoft.com/office/drawing/2010/main" w="9525">
                <a:solidFill>
                  <a:srgbClr val="000000"/>
                </a:solidFill>
                <a:miter lim="800000"/>
                <a:headEnd/>
                <a:tailEnd/>
              </a14:hiddenLine>
            </a:ext>
          </a:extLst>
        </p:spPr>
        <p:txBody>
          <a:bodyPr anchor="t"/>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tabLst/>
            </a:pPr>
            <a:fld id="{A8655B19-EDE8-4D71-830B-AF0CA9DE1FDC}" type="slidenum">
              <a:rPr lang="fr-FR" altLang="fr-FR" sz="1100" smtClean="0">
                <a:solidFill>
                  <a:srgbClr val="FFFFFF"/>
                </a:solidFill>
              </a:rPr>
              <a:pPr algn="r" eaLnBrk="1" hangingPunct="1">
                <a:tabLst/>
              </a:pPr>
              <a:t>3</a:t>
            </a:fld>
            <a:endParaRPr lang="fr-FR" altLang="fr-FR" sz="1100">
              <a:solidFill>
                <a:srgbClr val="FFFFFF"/>
              </a:solidFill>
            </a:endParaRPr>
          </a:p>
        </p:txBody>
      </p:sp>
      <p:sp>
        <p:nvSpPr>
          <p:cNvPr id="5" name="Espace réservé de la date 2"/>
          <p:cNvSpPr>
            <a:spLocks noGrp="1"/>
          </p:cNvSpPr>
          <p:nvPr>
            <p:ph type="dt" sz="half" idx="10"/>
          </p:nvPr>
        </p:nvSpPr>
        <p:spPr bwMode="auto">
          <a:xfrm>
            <a:off x="971550" y="6597650"/>
            <a:ext cx="1439863" cy="2841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D63C7F52-5799-4876-B83B-5F5375828109}" type="datetime1">
              <a:rPr lang="fr-FR" altLang="fr-FR" smtClean="0">
                <a:solidFill>
                  <a:srgbClr val="FFFFFF"/>
                </a:solidFill>
                <a:latin typeface="Calibri (Corps)"/>
              </a:rPr>
              <a:pPr eaLnBrk="1" hangingPunct="1"/>
              <a:t>03/12/2018</a:t>
            </a:fld>
            <a:endParaRPr lang="fr-FR" altLang="fr-FR" dirty="0">
              <a:solidFill>
                <a:srgbClr val="FFFFFF"/>
              </a:solidFill>
              <a:latin typeface="Calibri (Corps)"/>
            </a:endParaRPr>
          </a:p>
        </p:txBody>
      </p:sp>
    </p:spTree>
    <p:extLst>
      <p:ext uri="{BB962C8B-B14F-4D97-AF65-F5344CB8AC3E}">
        <p14:creationId xmlns:p14="http://schemas.microsoft.com/office/powerpoint/2010/main" val="1744943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34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734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734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734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734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7346">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7346">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7346">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7346">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7346">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7346">
                                            <p:txEl>
                                              <p:pRg st="11" end="1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7346">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6"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Espace réservé du contenu 1"/>
          <p:cNvSpPr>
            <a:spLocks noGrp="1"/>
          </p:cNvSpPr>
          <p:nvPr>
            <p:ph idx="1"/>
          </p:nvPr>
        </p:nvSpPr>
        <p:spPr bwMode="auto">
          <a:xfrm>
            <a:off x="251520" y="1268760"/>
            <a:ext cx="8640960" cy="532859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normAutofit/>
          </a:bodyPr>
          <a:lstStyle/>
          <a:p>
            <a:r>
              <a:rPr lang="fr-FR" altLang="fr-FR" dirty="0">
                <a:solidFill>
                  <a:srgbClr val="FF0000"/>
                </a:solidFill>
                <a:latin typeface="Arial" pitchFamily="34" charset="0"/>
                <a:cs typeface="Arial" pitchFamily="34" charset="0"/>
              </a:rPr>
              <a:t>Cour de cassation - MSD c/ TEVA - 6 décembre 2017</a:t>
            </a:r>
            <a:endParaRPr lang="en-US" altLang="fr-FR" dirty="0">
              <a:solidFill>
                <a:srgbClr val="FF0000"/>
              </a:solidFill>
              <a:latin typeface="Arial" pitchFamily="34" charset="0"/>
              <a:cs typeface="Arial" pitchFamily="34" charset="0"/>
            </a:endParaRPr>
          </a:p>
          <a:p>
            <a:endParaRPr lang="en-US" altLang="fr-FR" dirty="0">
              <a:solidFill>
                <a:srgbClr val="FF0000"/>
              </a:solidFill>
              <a:latin typeface="Arial" pitchFamily="34" charset="0"/>
              <a:cs typeface="Arial" pitchFamily="34" charset="0"/>
            </a:endParaRPr>
          </a:p>
          <a:p>
            <a:pPr lvl="1" algn="just"/>
            <a:r>
              <a:rPr lang="fr-FR" sz="1600" i="1" dirty="0"/>
              <a:t>« Lorsqu'une revendication porte sur une </a:t>
            </a:r>
            <a:r>
              <a:rPr lang="fr-FR" sz="1600" b="1" i="1" dirty="0"/>
              <a:t>application thérapeutique ultérieure </a:t>
            </a:r>
            <a:r>
              <a:rPr lang="fr-FR" sz="1600" i="1" dirty="0"/>
              <a:t>d'une substance ou d'une composition, l'obtention de cet </a:t>
            </a:r>
            <a:r>
              <a:rPr lang="fr-FR" sz="1600" b="1" i="1" dirty="0"/>
              <a:t>effet thérapeutique </a:t>
            </a:r>
            <a:r>
              <a:rPr lang="fr-FR" sz="1600" i="1" dirty="0"/>
              <a:t>est une </a:t>
            </a:r>
            <a:r>
              <a:rPr lang="fr-FR" sz="1600" b="1" i="1" dirty="0"/>
              <a:t>caractéristique technique fonctionnelle </a:t>
            </a:r>
            <a:r>
              <a:rPr lang="fr-FR" sz="1600" i="1" dirty="0"/>
              <a:t>de la revendication, de sorte que si, pour satisfaire à l'exigence de suffisance de description, il </a:t>
            </a:r>
            <a:r>
              <a:rPr lang="fr-FR" sz="1600" b="1" i="1" dirty="0"/>
              <a:t>n'est pas nécessaire de démontrer cliniquement cet effet thérapeutique</a:t>
            </a:r>
            <a:r>
              <a:rPr lang="fr-FR" sz="1600" i="1" dirty="0"/>
              <a:t>,</a:t>
            </a:r>
          </a:p>
          <a:p>
            <a:pPr algn="just"/>
            <a:endParaRPr lang="fr-FR" sz="1600" i="1" dirty="0"/>
          </a:p>
          <a:p>
            <a:pPr lvl="1" algn="just"/>
            <a:r>
              <a:rPr lang="fr-FR" sz="1600" i="1" dirty="0"/>
              <a:t>la demande de brevet doit toutefois refléter </a:t>
            </a:r>
            <a:r>
              <a:rPr lang="fr-FR" sz="1600" b="1" i="1" dirty="0"/>
              <a:t>directement et sans ambiguïté l'application thérapeutique revendiquée</a:t>
            </a:r>
            <a:r>
              <a:rPr lang="fr-FR" sz="1600" i="1" dirty="0"/>
              <a:t>, de manière que </a:t>
            </a:r>
            <a:r>
              <a:rPr lang="fr-FR" sz="1600" b="1" i="1" dirty="0"/>
              <a:t>l'homme du métier comprenne</a:t>
            </a:r>
            <a:r>
              <a:rPr lang="fr-FR" sz="1600" i="1" dirty="0"/>
              <a:t>, sur la base de modèles communément acceptés, que les </a:t>
            </a:r>
            <a:r>
              <a:rPr lang="fr-FR" sz="1600" b="1" i="1" dirty="0"/>
              <a:t>résultats reflètent cette application thérapeutique</a:t>
            </a:r>
            <a:r>
              <a:rPr lang="fr-FR" sz="1600" i="1" dirty="0"/>
              <a:t> » ; </a:t>
            </a:r>
          </a:p>
          <a:p>
            <a:pPr algn="just"/>
            <a:endParaRPr lang="fr-FR" sz="1900" i="1" dirty="0"/>
          </a:p>
          <a:p>
            <a:pPr marL="457200" lvl="1" indent="0" algn="just">
              <a:buNone/>
            </a:pPr>
            <a:endParaRPr lang="fr-FR" sz="1100" dirty="0"/>
          </a:p>
        </p:txBody>
      </p:sp>
      <p:sp>
        <p:nvSpPr>
          <p:cNvPr id="56324" name="Titre 2"/>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fr-FR" altLang="fr-FR" b="1" dirty="0">
                <a:solidFill>
                  <a:srgbClr val="FF0000"/>
                </a:solidFill>
                <a:latin typeface="Arial" pitchFamily="34" charset="0"/>
                <a:cs typeface="Arial" pitchFamily="34" charset="0"/>
              </a:rPr>
              <a:t>Suffisance de description</a:t>
            </a:r>
          </a:p>
        </p:txBody>
      </p:sp>
      <p:sp>
        <p:nvSpPr>
          <p:cNvPr id="56322" name="Espace réservé du numéro de diapositive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bg1"/>
                </a:solidFill>
                <a:latin typeface="Arial" pitchFamily="34" charset="0"/>
                <a:cs typeface="Arial" pitchFamily="34" charset="0"/>
              </a:defRPr>
            </a:lvl1pPr>
            <a:lvl2pPr marL="742950" indent="-285750" eaLnBrk="0" hangingPunct="0">
              <a:defRPr>
                <a:solidFill>
                  <a:schemeClr val="bg1"/>
                </a:solidFill>
                <a:latin typeface="Arial" pitchFamily="34" charset="0"/>
                <a:cs typeface="Arial" pitchFamily="34" charset="0"/>
              </a:defRPr>
            </a:lvl2pPr>
            <a:lvl3pPr marL="1143000" indent="-228600" eaLnBrk="0" hangingPunct="0">
              <a:defRPr>
                <a:solidFill>
                  <a:schemeClr val="bg1"/>
                </a:solidFill>
                <a:latin typeface="Arial" pitchFamily="34" charset="0"/>
                <a:cs typeface="Arial" pitchFamily="34" charset="0"/>
              </a:defRPr>
            </a:lvl3pPr>
            <a:lvl4pPr marL="1600200" indent="-228600" eaLnBrk="0" hangingPunct="0">
              <a:defRPr>
                <a:solidFill>
                  <a:schemeClr val="bg1"/>
                </a:solidFill>
                <a:latin typeface="Arial" pitchFamily="34" charset="0"/>
                <a:cs typeface="Arial" pitchFamily="34" charset="0"/>
              </a:defRPr>
            </a:lvl4pPr>
            <a:lvl5pPr marL="2057400" indent="-228600" eaLnBrk="0" hangingPunct="0">
              <a:defRPr>
                <a:solidFill>
                  <a:schemeClr val="bg1"/>
                </a:solidFill>
                <a:latin typeface="Arial" pitchFamily="34" charset="0"/>
                <a:cs typeface="Arial" pitchFamily="34" charset="0"/>
              </a:defRPr>
            </a:lvl5pPr>
            <a:lvl6pPr marL="2514600" indent="-228600" defTabSz="449263" eaLnBrk="0" fontAlgn="base" hangingPunct="0">
              <a:spcBef>
                <a:spcPct val="0"/>
              </a:spcBef>
              <a:spcAft>
                <a:spcPct val="0"/>
              </a:spcAft>
              <a:buClr>
                <a:srgbClr val="000000"/>
              </a:buClr>
              <a:buSzPct val="100000"/>
              <a:buFont typeface="Arial" pitchFamily="34" charset="0"/>
              <a:defRPr>
                <a:solidFill>
                  <a:schemeClr val="bg1"/>
                </a:solidFill>
                <a:latin typeface="Arial" pitchFamily="34" charset="0"/>
                <a:cs typeface="Arial" pitchFamily="34" charset="0"/>
              </a:defRPr>
            </a:lvl6pPr>
            <a:lvl7pPr marL="2971800" indent="-228600" defTabSz="449263" eaLnBrk="0" fontAlgn="base" hangingPunct="0">
              <a:spcBef>
                <a:spcPct val="0"/>
              </a:spcBef>
              <a:spcAft>
                <a:spcPct val="0"/>
              </a:spcAft>
              <a:buClr>
                <a:srgbClr val="000000"/>
              </a:buClr>
              <a:buSzPct val="100000"/>
              <a:buFont typeface="Arial" pitchFamily="34" charset="0"/>
              <a:defRPr>
                <a:solidFill>
                  <a:schemeClr val="bg1"/>
                </a:solidFill>
                <a:latin typeface="Arial" pitchFamily="34" charset="0"/>
                <a:cs typeface="Arial" pitchFamily="34" charset="0"/>
              </a:defRPr>
            </a:lvl7pPr>
            <a:lvl8pPr marL="3429000" indent="-228600" defTabSz="449263" eaLnBrk="0" fontAlgn="base" hangingPunct="0">
              <a:spcBef>
                <a:spcPct val="0"/>
              </a:spcBef>
              <a:spcAft>
                <a:spcPct val="0"/>
              </a:spcAft>
              <a:buClr>
                <a:srgbClr val="000000"/>
              </a:buClr>
              <a:buSzPct val="100000"/>
              <a:buFont typeface="Arial" pitchFamily="34" charset="0"/>
              <a:defRPr>
                <a:solidFill>
                  <a:schemeClr val="bg1"/>
                </a:solidFill>
                <a:latin typeface="Arial" pitchFamily="34" charset="0"/>
                <a:cs typeface="Arial" pitchFamily="34" charset="0"/>
              </a:defRPr>
            </a:lvl8pPr>
            <a:lvl9pPr marL="3886200" indent="-228600" defTabSz="449263" eaLnBrk="0" fontAlgn="base" hangingPunct="0">
              <a:spcBef>
                <a:spcPct val="0"/>
              </a:spcBef>
              <a:spcAft>
                <a:spcPct val="0"/>
              </a:spcAft>
              <a:buClr>
                <a:srgbClr val="000000"/>
              </a:buClr>
              <a:buSzPct val="100000"/>
              <a:buFont typeface="Arial" pitchFamily="34" charset="0"/>
              <a:defRPr>
                <a:solidFill>
                  <a:schemeClr val="bg1"/>
                </a:solidFill>
                <a:latin typeface="Arial" pitchFamily="34" charset="0"/>
                <a:cs typeface="Arial" pitchFamily="34" charset="0"/>
              </a:defRPr>
            </a:lvl9pPr>
          </a:lstStyle>
          <a:p>
            <a:pPr eaLnBrk="1" hangingPunct="1">
              <a:buFont typeface="Arial" pitchFamily="34" charset="0"/>
              <a:buNone/>
            </a:pPr>
            <a:fld id="{32E3F4D4-4083-47A0-AC02-5F6BF4B331E7}" type="slidenum">
              <a:rPr lang="fr-FR" altLang="fr-FR" smtClean="0">
                <a:solidFill>
                  <a:srgbClr val="FFFFFF"/>
                </a:solidFill>
              </a:rPr>
              <a:pPr eaLnBrk="1" hangingPunct="1">
                <a:buFont typeface="Arial" pitchFamily="34" charset="0"/>
                <a:buNone/>
              </a:pPr>
              <a:t>30</a:t>
            </a:fld>
            <a:endParaRPr lang="fr-FR" altLang="fr-FR">
              <a:solidFill>
                <a:srgbClr val="FFFFFF"/>
              </a:solidFill>
            </a:endParaRPr>
          </a:p>
        </p:txBody>
      </p:sp>
    </p:spTree>
    <p:extLst>
      <p:ext uri="{BB962C8B-B14F-4D97-AF65-F5344CB8AC3E}">
        <p14:creationId xmlns:p14="http://schemas.microsoft.com/office/powerpoint/2010/main" val="1879041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6323">
                                            <p:txEl>
                                              <p:pRg st="0" end="0"/>
                                            </p:txEl>
                                          </p:spTgt>
                                        </p:tgtEl>
                                        <p:attrNameLst>
                                          <p:attrName>style.visibility</p:attrName>
                                        </p:attrNameLst>
                                      </p:cBhvr>
                                      <p:to>
                                        <p:strVal val="visible"/>
                                      </p:to>
                                    </p:set>
                                    <p:animEffect transition="in" filter="fade">
                                      <p:cBhvr>
                                        <p:cTn id="7" dur="500"/>
                                        <p:tgtEl>
                                          <p:spTgt spid="563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6323">
                                            <p:txEl>
                                              <p:pRg st="2" end="2"/>
                                            </p:txEl>
                                          </p:spTgt>
                                        </p:tgtEl>
                                        <p:attrNameLst>
                                          <p:attrName>style.visibility</p:attrName>
                                        </p:attrNameLst>
                                      </p:cBhvr>
                                      <p:to>
                                        <p:strVal val="visible"/>
                                      </p:to>
                                    </p:set>
                                    <p:animEffect transition="in" filter="fade">
                                      <p:cBhvr>
                                        <p:cTn id="12" dur="500"/>
                                        <p:tgtEl>
                                          <p:spTgt spid="5632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6323">
                                            <p:txEl>
                                              <p:pRg st="4" end="4"/>
                                            </p:txEl>
                                          </p:spTgt>
                                        </p:tgtEl>
                                        <p:attrNameLst>
                                          <p:attrName>style.visibility</p:attrName>
                                        </p:attrNameLst>
                                      </p:cBhvr>
                                      <p:to>
                                        <p:strVal val="visible"/>
                                      </p:to>
                                    </p:set>
                                    <p:animEffect transition="in" filter="fade">
                                      <p:cBhvr>
                                        <p:cTn id="17" dur="500"/>
                                        <p:tgtEl>
                                          <p:spTgt spid="5632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Espace réservé du contenu 1"/>
          <p:cNvSpPr>
            <a:spLocks noGrp="1"/>
          </p:cNvSpPr>
          <p:nvPr>
            <p:ph idx="1"/>
          </p:nvPr>
        </p:nvSpPr>
        <p:spPr bwMode="auto">
          <a:xfrm>
            <a:off x="251520" y="1268760"/>
            <a:ext cx="8640960" cy="532859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normAutofit/>
          </a:bodyPr>
          <a:lstStyle/>
          <a:p>
            <a:r>
              <a:rPr lang="fr-FR" altLang="fr-FR" dirty="0">
                <a:solidFill>
                  <a:srgbClr val="FF0000"/>
                </a:solidFill>
                <a:latin typeface="Arial" pitchFamily="34" charset="0"/>
                <a:cs typeface="Arial" pitchFamily="34" charset="0"/>
              </a:rPr>
              <a:t>Cour de cassation - MSD c/ TEVA - 6 décembre 2017</a:t>
            </a:r>
            <a:endParaRPr lang="en-US" altLang="fr-FR" dirty="0">
              <a:solidFill>
                <a:srgbClr val="FF0000"/>
              </a:solidFill>
              <a:latin typeface="Arial" pitchFamily="34" charset="0"/>
              <a:cs typeface="Arial" pitchFamily="34" charset="0"/>
            </a:endParaRPr>
          </a:p>
          <a:p>
            <a:endParaRPr lang="en-US" altLang="fr-FR" dirty="0">
              <a:solidFill>
                <a:srgbClr val="FF0000"/>
              </a:solidFill>
              <a:latin typeface="Arial" pitchFamily="34" charset="0"/>
              <a:cs typeface="Arial" pitchFamily="34" charset="0"/>
            </a:endParaRPr>
          </a:p>
          <a:p>
            <a:pPr lvl="1" algn="just"/>
            <a:r>
              <a:rPr lang="fr-FR" sz="1600" i="1" dirty="0"/>
              <a:t>« S'agissant des exemples mentionnés dans la description du brevet, l'arrêt, […] après avoir écarté les exemples 1 et 2, qui concernent la préparation du </a:t>
            </a:r>
            <a:r>
              <a:rPr lang="fr-FR" sz="1600" i="1" dirty="0" err="1"/>
              <a:t>finastéride</a:t>
            </a:r>
            <a:r>
              <a:rPr lang="fr-FR" sz="1600" i="1" dirty="0"/>
              <a:t> dont le procédé de fabrication était déjà connu […] et l'exemple 3, qui ne concerne pas l'alopécie androgène, relève, d'abord, que […] l'exemple 4 […] </a:t>
            </a:r>
            <a:r>
              <a:rPr lang="fr-FR" sz="1600" b="1" i="1" dirty="0"/>
              <a:t>ne peut être considéré comme le compte-rendu d'un essai </a:t>
            </a:r>
            <a:r>
              <a:rPr lang="fr-FR" sz="1600" i="1" dirty="0"/>
              <a:t>; qu'il relève, ensuite, que l'exemple 5 ne donne </a:t>
            </a:r>
            <a:r>
              <a:rPr lang="fr-FR" sz="1600" b="1" i="1" dirty="0"/>
              <a:t>aucun détail de l'expérimentation ou du protocole appliqué lors de l'administration</a:t>
            </a:r>
            <a:r>
              <a:rPr lang="fr-FR" sz="1600" i="1" dirty="0"/>
              <a:t> du </a:t>
            </a:r>
            <a:r>
              <a:rPr lang="fr-FR" sz="1600" i="1" dirty="0" err="1"/>
              <a:t>finastéride</a:t>
            </a:r>
            <a:r>
              <a:rPr lang="fr-FR" sz="1600" i="1" dirty="0"/>
              <a:t> […] ; qu'en cet état, c'est sans dénaturer le brevet ni exiger une démonstration clinique de l'effet thérapeutique de la nouvelle posologie que la cour d'appel, […] a considéré que, ces exemples </a:t>
            </a:r>
            <a:r>
              <a:rPr lang="fr-FR" sz="1600" b="1" i="1" dirty="0"/>
              <a:t>ne reflétant pas directement et sans ambiguïté l'application thérapeutique revendiquée, ne pouvaient remédier à l'insuffisance de description </a:t>
            </a:r>
            <a:r>
              <a:rPr lang="fr-FR" sz="1600" i="1" dirty="0"/>
              <a:t>de celle-ci, relevée par ailleurs </a:t>
            </a:r>
          </a:p>
          <a:p>
            <a:pPr lvl="2"/>
            <a:endParaRPr lang="fr-FR" sz="1600" dirty="0"/>
          </a:p>
          <a:p>
            <a:pPr lvl="2"/>
            <a:endParaRPr lang="fr-FR" sz="1600" dirty="0"/>
          </a:p>
        </p:txBody>
      </p:sp>
      <p:sp>
        <p:nvSpPr>
          <p:cNvPr id="56324" name="Titre 2"/>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fr-FR" altLang="fr-FR" b="1" dirty="0">
                <a:solidFill>
                  <a:srgbClr val="FF0000"/>
                </a:solidFill>
                <a:latin typeface="Arial" pitchFamily="34" charset="0"/>
                <a:cs typeface="Arial" pitchFamily="34" charset="0"/>
              </a:rPr>
              <a:t>Suffisance de description</a:t>
            </a:r>
          </a:p>
        </p:txBody>
      </p:sp>
      <p:sp>
        <p:nvSpPr>
          <p:cNvPr id="56322" name="Espace réservé du numéro de diapositive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bg1"/>
                </a:solidFill>
                <a:latin typeface="Arial" pitchFamily="34" charset="0"/>
                <a:cs typeface="Arial" pitchFamily="34" charset="0"/>
              </a:defRPr>
            </a:lvl1pPr>
            <a:lvl2pPr marL="742950" indent="-285750" eaLnBrk="0" hangingPunct="0">
              <a:defRPr>
                <a:solidFill>
                  <a:schemeClr val="bg1"/>
                </a:solidFill>
                <a:latin typeface="Arial" pitchFamily="34" charset="0"/>
                <a:cs typeface="Arial" pitchFamily="34" charset="0"/>
              </a:defRPr>
            </a:lvl2pPr>
            <a:lvl3pPr marL="1143000" indent="-228600" eaLnBrk="0" hangingPunct="0">
              <a:defRPr>
                <a:solidFill>
                  <a:schemeClr val="bg1"/>
                </a:solidFill>
                <a:latin typeface="Arial" pitchFamily="34" charset="0"/>
                <a:cs typeface="Arial" pitchFamily="34" charset="0"/>
              </a:defRPr>
            </a:lvl3pPr>
            <a:lvl4pPr marL="1600200" indent="-228600" eaLnBrk="0" hangingPunct="0">
              <a:defRPr>
                <a:solidFill>
                  <a:schemeClr val="bg1"/>
                </a:solidFill>
                <a:latin typeface="Arial" pitchFamily="34" charset="0"/>
                <a:cs typeface="Arial" pitchFamily="34" charset="0"/>
              </a:defRPr>
            </a:lvl4pPr>
            <a:lvl5pPr marL="2057400" indent="-228600" eaLnBrk="0" hangingPunct="0">
              <a:defRPr>
                <a:solidFill>
                  <a:schemeClr val="bg1"/>
                </a:solidFill>
                <a:latin typeface="Arial" pitchFamily="34" charset="0"/>
                <a:cs typeface="Arial" pitchFamily="34" charset="0"/>
              </a:defRPr>
            </a:lvl5pPr>
            <a:lvl6pPr marL="2514600" indent="-228600" defTabSz="449263" eaLnBrk="0" fontAlgn="base" hangingPunct="0">
              <a:spcBef>
                <a:spcPct val="0"/>
              </a:spcBef>
              <a:spcAft>
                <a:spcPct val="0"/>
              </a:spcAft>
              <a:buClr>
                <a:srgbClr val="000000"/>
              </a:buClr>
              <a:buSzPct val="100000"/>
              <a:buFont typeface="Arial" pitchFamily="34" charset="0"/>
              <a:defRPr>
                <a:solidFill>
                  <a:schemeClr val="bg1"/>
                </a:solidFill>
                <a:latin typeface="Arial" pitchFamily="34" charset="0"/>
                <a:cs typeface="Arial" pitchFamily="34" charset="0"/>
              </a:defRPr>
            </a:lvl6pPr>
            <a:lvl7pPr marL="2971800" indent="-228600" defTabSz="449263" eaLnBrk="0" fontAlgn="base" hangingPunct="0">
              <a:spcBef>
                <a:spcPct val="0"/>
              </a:spcBef>
              <a:spcAft>
                <a:spcPct val="0"/>
              </a:spcAft>
              <a:buClr>
                <a:srgbClr val="000000"/>
              </a:buClr>
              <a:buSzPct val="100000"/>
              <a:buFont typeface="Arial" pitchFamily="34" charset="0"/>
              <a:defRPr>
                <a:solidFill>
                  <a:schemeClr val="bg1"/>
                </a:solidFill>
                <a:latin typeface="Arial" pitchFamily="34" charset="0"/>
                <a:cs typeface="Arial" pitchFamily="34" charset="0"/>
              </a:defRPr>
            </a:lvl7pPr>
            <a:lvl8pPr marL="3429000" indent="-228600" defTabSz="449263" eaLnBrk="0" fontAlgn="base" hangingPunct="0">
              <a:spcBef>
                <a:spcPct val="0"/>
              </a:spcBef>
              <a:spcAft>
                <a:spcPct val="0"/>
              </a:spcAft>
              <a:buClr>
                <a:srgbClr val="000000"/>
              </a:buClr>
              <a:buSzPct val="100000"/>
              <a:buFont typeface="Arial" pitchFamily="34" charset="0"/>
              <a:defRPr>
                <a:solidFill>
                  <a:schemeClr val="bg1"/>
                </a:solidFill>
                <a:latin typeface="Arial" pitchFamily="34" charset="0"/>
                <a:cs typeface="Arial" pitchFamily="34" charset="0"/>
              </a:defRPr>
            </a:lvl8pPr>
            <a:lvl9pPr marL="3886200" indent="-228600" defTabSz="449263" eaLnBrk="0" fontAlgn="base" hangingPunct="0">
              <a:spcBef>
                <a:spcPct val="0"/>
              </a:spcBef>
              <a:spcAft>
                <a:spcPct val="0"/>
              </a:spcAft>
              <a:buClr>
                <a:srgbClr val="000000"/>
              </a:buClr>
              <a:buSzPct val="100000"/>
              <a:buFont typeface="Arial" pitchFamily="34" charset="0"/>
              <a:defRPr>
                <a:solidFill>
                  <a:schemeClr val="bg1"/>
                </a:solidFill>
                <a:latin typeface="Arial" pitchFamily="34" charset="0"/>
                <a:cs typeface="Arial" pitchFamily="34" charset="0"/>
              </a:defRPr>
            </a:lvl9pPr>
          </a:lstStyle>
          <a:p>
            <a:pPr eaLnBrk="1" hangingPunct="1">
              <a:buFont typeface="Arial" pitchFamily="34" charset="0"/>
              <a:buNone/>
            </a:pPr>
            <a:fld id="{32E3F4D4-4083-47A0-AC02-5F6BF4B331E7}" type="slidenum">
              <a:rPr lang="fr-FR" altLang="fr-FR" smtClean="0">
                <a:solidFill>
                  <a:srgbClr val="FFFFFF"/>
                </a:solidFill>
              </a:rPr>
              <a:pPr eaLnBrk="1" hangingPunct="1">
                <a:buFont typeface="Arial" pitchFamily="34" charset="0"/>
                <a:buNone/>
              </a:pPr>
              <a:t>31</a:t>
            </a:fld>
            <a:endParaRPr lang="fr-FR" altLang="fr-FR">
              <a:solidFill>
                <a:srgbClr val="FFFFFF"/>
              </a:solidFill>
            </a:endParaRPr>
          </a:p>
        </p:txBody>
      </p:sp>
    </p:spTree>
    <p:extLst>
      <p:ext uri="{BB962C8B-B14F-4D97-AF65-F5344CB8AC3E}">
        <p14:creationId xmlns:p14="http://schemas.microsoft.com/office/powerpoint/2010/main" val="2479909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3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632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Espace réservé du contenu 1"/>
          <p:cNvSpPr>
            <a:spLocks noGrp="1"/>
          </p:cNvSpPr>
          <p:nvPr>
            <p:ph idx="1"/>
          </p:nvPr>
        </p:nvSpPr>
        <p:spPr bwMode="auto">
          <a:xfrm>
            <a:off x="251520" y="1268760"/>
            <a:ext cx="8640960" cy="532859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normAutofit/>
          </a:bodyPr>
          <a:lstStyle/>
          <a:p>
            <a:r>
              <a:rPr lang="fr-FR" altLang="fr-FR" dirty="0">
                <a:solidFill>
                  <a:srgbClr val="FF0000"/>
                </a:solidFill>
                <a:latin typeface="Arial" pitchFamily="34" charset="0"/>
                <a:cs typeface="Arial" pitchFamily="34" charset="0"/>
              </a:rPr>
              <a:t>UK </a:t>
            </a:r>
            <a:r>
              <a:rPr lang="fr-FR" altLang="fr-FR" dirty="0" err="1">
                <a:solidFill>
                  <a:srgbClr val="FF0000"/>
                </a:solidFill>
                <a:latin typeface="Arial" pitchFamily="34" charset="0"/>
                <a:cs typeface="Arial" pitchFamily="34" charset="0"/>
              </a:rPr>
              <a:t>Supreme</a:t>
            </a:r>
            <a:r>
              <a:rPr lang="fr-FR" altLang="fr-FR" dirty="0">
                <a:solidFill>
                  <a:srgbClr val="FF0000"/>
                </a:solidFill>
                <a:latin typeface="Arial" pitchFamily="34" charset="0"/>
                <a:cs typeface="Arial" pitchFamily="34" charset="0"/>
              </a:rPr>
              <a:t> Court - Warner-Lambert </a:t>
            </a:r>
            <a:r>
              <a:rPr lang="fr-FR" altLang="fr-FR" dirty="0" err="1">
                <a:solidFill>
                  <a:srgbClr val="FF0000"/>
                </a:solidFill>
                <a:latin typeface="Arial" pitchFamily="34" charset="0"/>
                <a:cs typeface="Arial" pitchFamily="34" charset="0"/>
              </a:rPr>
              <a:t>Company</a:t>
            </a:r>
            <a:r>
              <a:rPr lang="fr-FR" altLang="fr-FR" dirty="0">
                <a:solidFill>
                  <a:srgbClr val="FF0000"/>
                </a:solidFill>
                <a:latin typeface="Arial" pitchFamily="34" charset="0"/>
                <a:cs typeface="Arial" pitchFamily="34" charset="0"/>
              </a:rPr>
              <a:t> c/ </a:t>
            </a:r>
            <a:r>
              <a:rPr lang="fr-FR" altLang="fr-FR" dirty="0" err="1">
                <a:solidFill>
                  <a:srgbClr val="FF0000"/>
                </a:solidFill>
                <a:latin typeface="Arial" pitchFamily="34" charset="0"/>
                <a:cs typeface="Arial" pitchFamily="34" charset="0"/>
              </a:rPr>
              <a:t>Generics</a:t>
            </a:r>
            <a:r>
              <a:rPr lang="fr-FR" altLang="fr-FR" dirty="0">
                <a:solidFill>
                  <a:srgbClr val="FF0000"/>
                </a:solidFill>
                <a:latin typeface="Arial" pitchFamily="34" charset="0"/>
                <a:cs typeface="Arial" pitchFamily="34" charset="0"/>
              </a:rPr>
              <a:t> (</a:t>
            </a:r>
            <a:r>
              <a:rPr lang="fr-FR" altLang="fr-FR" dirty="0" err="1">
                <a:solidFill>
                  <a:srgbClr val="FF0000"/>
                </a:solidFill>
                <a:latin typeface="Arial" pitchFamily="34" charset="0"/>
                <a:cs typeface="Arial" pitchFamily="34" charset="0"/>
              </a:rPr>
              <a:t>Mylan</a:t>
            </a:r>
            <a:r>
              <a:rPr lang="fr-FR" altLang="fr-FR" dirty="0">
                <a:solidFill>
                  <a:srgbClr val="FF0000"/>
                </a:solidFill>
                <a:latin typeface="Arial" pitchFamily="34" charset="0"/>
                <a:cs typeface="Arial" pitchFamily="34" charset="0"/>
              </a:rPr>
              <a:t>) – 14 novembre 2018</a:t>
            </a:r>
            <a:endParaRPr lang="en-US" altLang="fr-FR" dirty="0">
              <a:solidFill>
                <a:srgbClr val="FF0000"/>
              </a:solidFill>
              <a:latin typeface="Arial" pitchFamily="34" charset="0"/>
              <a:cs typeface="Arial" pitchFamily="34" charset="0"/>
            </a:endParaRPr>
          </a:p>
          <a:p>
            <a:endParaRPr lang="en-US" altLang="fr-FR" dirty="0">
              <a:solidFill>
                <a:srgbClr val="FF0000"/>
              </a:solidFill>
              <a:latin typeface="Arial" pitchFamily="34" charset="0"/>
              <a:cs typeface="Arial" pitchFamily="34" charset="0"/>
            </a:endParaRPr>
          </a:p>
          <a:p>
            <a:pPr lvl="1"/>
            <a:r>
              <a:rPr lang="fr-FR" sz="1600" dirty="0"/>
              <a:t>Seconde application thérapeutique – </a:t>
            </a:r>
            <a:r>
              <a:rPr lang="fr-FR" sz="1600" dirty="0" err="1"/>
              <a:t>Swiss</a:t>
            </a:r>
            <a:r>
              <a:rPr lang="fr-FR" sz="1600" dirty="0"/>
              <a:t> type claims</a:t>
            </a:r>
          </a:p>
          <a:p>
            <a:pPr lvl="1"/>
            <a:r>
              <a:rPr lang="en-US" sz="1600" dirty="0"/>
              <a:t>“ 1. </a:t>
            </a:r>
            <a:r>
              <a:rPr lang="en-US" sz="1600" b="1" dirty="0"/>
              <a:t>Use of </a:t>
            </a:r>
            <a:r>
              <a:rPr lang="en-US" sz="1600" dirty="0"/>
              <a:t>(S)-3-(</a:t>
            </a:r>
            <a:r>
              <a:rPr lang="en-US" sz="1600" dirty="0" err="1"/>
              <a:t>aminomethyl</a:t>
            </a:r>
            <a:r>
              <a:rPr lang="en-US" sz="1600" dirty="0"/>
              <a:t>)-5-methylhexanoic acid or a pharmaceutically acceptable salt thereof </a:t>
            </a:r>
            <a:r>
              <a:rPr lang="en-US" sz="1600" b="1" dirty="0"/>
              <a:t>for the preparation </a:t>
            </a:r>
            <a:r>
              <a:rPr lang="en-US" sz="1600" dirty="0"/>
              <a:t>of a pharmaceutical composition for </a:t>
            </a:r>
            <a:r>
              <a:rPr lang="en-US" sz="1600" b="1" dirty="0"/>
              <a:t>treating pain</a:t>
            </a:r>
            <a:r>
              <a:rPr lang="en-US" sz="1600" dirty="0"/>
              <a:t>.</a:t>
            </a:r>
          </a:p>
          <a:p>
            <a:pPr lvl="1"/>
            <a:r>
              <a:rPr lang="en-US" sz="1600" dirty="0"/>
              <a:t>3. Use according to Claim 1 wherein the pain is </a:t>
            </a:r>
            <a:r>
              <a:rPr lang="en-US" sz="1600" b="1" dirty="0"/>
              <a:t>neuropathic pain</a:t>
            </a:r>
            <a:r>
              <a:rPr lang="en-US" sz="1600" dirty="0"/>
              <a:t>.”</a:t>
            </a:r>
          </a:p>
          <a:p>
            <a:pPr lvl="1"/>
            <a:endParaRPr lang="en-US" sz="1600" dirty="0"/>
          </a:p>
          <a:p>
            <a:pPr lvl="1"/>
            <a:r>
              <a:rPr lang="fr-FR" sz="1600" dirty="0"/>
              <a:t>1ère instance – revendication 1 annulée – insuffisance de description de « central </a:t>
            </a:r>
            <a:r>
              <a:rPr lang="fr-FR" sz="1600" dirty="0" err="1"/>
              <a:t>neuropathic</a:t>
            </a:r>
            <a:r>
              <a:rPr lang="fr-FR" sz="1600" dirty="0"/>
              <a:t> pain » - Absence de </a:t>
            </a:r>
            <a:r>
              <a:rPr lang="fr-FR" sz="1600" dirty="0" err="1"/>
              <a:t>contrafaçon</a:t>
            </a:r>
            <a:endParaRPr lang="fr-FR" sz="1600" dirty="0"/>
          </a:p>
          <a:p>
            <a:pPr lvl="1"/>
            <a:endParaRPr lang="fr-FR" sz="1600" dirty="0"/>
          </a:p>
          <a:p>
            <a:pPr lvl="1"/>
            <a:r>
              <a:rPr lang="fr-FR" sz="1600" dirty="0"/>
              <a:t>Confirmé en appel (sauf 1 point annexe)</a:t>
            </a:r>
          </a:p>
          <a:p>
            <a:pPr lvl="1"/>
            <a:r>
              <a:rPr lang="fr-FR" sz="1600" dirty="0"/>
              <a:t>Objet – établir la validité des revendications sur la « </a:t>
            </a:r>
            <a:r>
              <a:rPr lang="fr-FR" sz="1600" dirty="0" err="1"/>
              <a:t>neuropathic</a:t>
            </a:r>
            <a:r>
              <a:rPr lang="fr-FR" sz="1600" dirty="0"/>
              <a:t> pain » </a:t>
            </a:r>
          </a:p>
          <a:p>
            <a:pPr lvl="1"/>
            <a:endParaRPr lang="fr-FR" sz="2000" dirty="0"/>
          </a:p>
        </p:txBody>
      </p:sp>
      <p:sp>
        <p:nvSpPr>
          <p:cNvPr id="56324" name="Titre 2"/>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fr-FR" altLang="fr-FR" b="1" dirty="0">
                <a:solidFill>
                  <a:srgbClr val="FF0000"/>
                </a:solidFill>
                <a:latin typeface="Arial" pitchFamily="34" charset="0"/>
                <a:cs typeface="Arial" pitchFamily="34" charset="0"/>
              </a:rPr>
              <a:t>Suffisance de description</a:t>
            </a:r>
          </a:p>
        </p:txBody>
      </p:sp>
      <p:sp>
        <p:nvSpPr>
          <p:cNvPr id="56322" name="Espace réservé du numéro de diapositive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bg1"/>
                </a:solidFill>
                <a:latin typeface="Arial" pitchFamily="34" charset="0"/>
                <a:cs typeface="Arial" pitchFamily="34" charset="0"/>
              </a:defRPr>
            </a:lvl1pPr>
            <a:lvl2pPr marL="742950" indent="-285750" eaLnBrk="0" hangingPunct="0">
              <a:defRPr>
                <a:solidFill>
                  <a:schemeClr val="bg1"/>
                </a:solidFill>
                <a:latin typeface="Arial" pitchFamily="34" charset="0"/>
                <a:cs typeface="Arial" pitchFamily="34" charset="0"/>
              </a:defRPr>
            </a:lvl2pPr>
            <a:lvl3pPr marL="1143000" indent="-228600" eaLnBrk="0" hangingPunct="0">
              <a:defRPr>
                <a:solidFill>
                  <a:schemeClr val="bg1"/>
                </a:solidFill>
                <a:latin typeface="Arial" pitchFamily="34" charset="0"/>
                <a:cs typeface="Arial" pitchFamily="34" charset="0"/>
              </a:defRPr>
            </a:lvl3pPr>
            <a:lvl4pPr marL="1600200" indent="-228600" eaLnBrk="0" hangingPunct="0">
              <a:defRPr>
                <a:solidFill>
                  <a:schemeClr val="bg1"/>
                </a:solidFill>
                <a:latin typeface="Arial" pitchFamily="34" charset="0"/>
                <a:cs typeface="Arial" pitchFamily="34" charset="0"/>
              </a:defRPr>
            </a:lvl4pPr>
            <a:lvl5pPr marL="2057400" indent="-228600" eaLnBrk="0" hangingPunct="0">
              <a:defRPr>
                <a:solidFill>
                  <a:schemeClr val="bg1"/>
                </a:solidFill>
                <a:latin typeface="Arial" pitchFamily="34" charset="0"/>
                <a:cs typeface="Arial" pitchFamily="34" charset="0"/>
              </a:defRPr>
            </a:lvl5pPr>
            <a:lvl6pPr marL="2514600" indent="-228600" defTabSz="449263" eaLnBrk="0" fontAlgn="base" hangingPunct="0">
              <a:spcBef>
                <a:spcPct val="0"/>
              </a:spcBef>
              <a:spcAft>
                <a:spcPct val="0"/>
              </a:spcAft>
              <a:buClr>
                <a:srgbClr val="000000"/>
              </a:buClr>
              <a:buSzPct val="100000"/>
              <a:buFont typeface="Arial" pitchFamily="34" charset="0"/>
              <a:defRPr>
                <a:solidFill>
                  <a:schemeClr val="bg1"/>
                </a:solidFill>
                <a:latin typeface="Arial" pitchFamily="34" charset="0"/>
                <a:cs typeface="Arial" pitchFamily="34" charset="0"/>
              </a:defRPr>
            </a:lvl6pPr>
            <a:lvl7pPr marL="2971800" indent="-228600" defTabSz="449263" eaLnBrk="0" fontAlgn="base" hangingPunct="0">
              <a:spcBef>
                <a:spcPct val="0"/>
              </a:spcBef>
              <a:spcAft>
                <a:spcPct val="0"/>
              </a:spcAft>
              <a:buClr>
                <a:srgbClr val="000000"/>
              </a:buClr>
              <a:buSzPct val="100000"/>
              <a:buFont typeface="Arial" pitchFamily="34" charset="0"/>
              <a:defRPr>
                <a:solidFill>
                  <a:schemeClr val="bg1"/>
                </a:solidFill>
                <a:latin typeface="Arial" pitchFamily="34" charset="0"/>
                <a:cs typeface="Arial" pitchFamily="34" charset="0"/>
              </a:defRPr>
            </a:lvl7pPr>
            <a:lvl8pPr marL="3429000" indent="-228600" defTabSz="449263" eaLnBrk="0" fontAlgn="base" hangingPunct="0">
              <a:spcBef>
                <a:spcPct val="0"/>
              </a:spcBef>
              <a:spcAft>
                <a:spcPct val="0"/>
              </a:spcAft>
              <a:buClr>
                <a:srgbClr val="000000"/>
              </a:buClr>
              <a:buSzPct val="100000"/>
              <a:buFont typeface="Arial" pitchFamily="34" charset="0"/>
              <a:defRPr>
                <a:solidFill>
                  <a:schemeClr val="bg1"/>
                </a:solidFill>
                <a:latin typeface="Arial" pitchFamily="34" charset="0"/>
                <a:cs typeface="Arial" pitchFamily="34" charset="0"/>
              </a:defRPr>
            </a:lvl8pPr>
            <a:lvl9pPr marL="3886200" indent="-228600" defTabSz="449263" eaLnBrk="0" fontAlgn="base" hangingPunct="0">
              <a:spcBef>
                <a:spcPct val="0"/>
              </a:spcBef>
              <a:spcAft>
                <a:spcPct val="0"/>
              </a:spcAft>
              <a:buClr>
                <a:srgbClr val="000000"/>
              </a:buClr>
              <a:buSzPct val="100000"/>
              <a:buFont typeface="Arial" pitchFamily="34" charset="0"/>
              <a:defRPr>
                <a:solidFill>
                  <a:schemeClr val="bg1"/>
                </a:solidFill>
                <a:latin typeface="Arial" pitchFamily="34" charset="0"/>
                <a:cs typeface="Arial" pitchFamily="34" charset="0"/>
              </a:defRPr>
            </a:lvl9pPr>
          </a:lstStyle>
          <a:p>
            <a:pPr eaLnBrk="1" hangingPunct="1">
              <a:buFont typeface="Arial" pitchFamily="34" charset="0"/>
              <a:buNone/>
            </a:pPr>
            <a:fld id="{32E3F4D4-4083-47A0-AC02-5F6BF4B331E7}" type="slidenum">
              <a:rPr lang="fr-FR" altLang="fr-FR" smtClean="0">
                <a:solidFill>
                  <a:srgbClr val="FFFFFF"/>
                </a:solidFill>
              </a:rPr>
              <a:pPr eaLnBrk="1" hangingPunct="1">
                <a:buFont typeface="Arial" pitchFamily="34" charset="0"/>
                <a:buNone/>
              </a:pPr>
              <a:t>32</a:t>
            </a:fld>
            <a:endParaRPr lang="fr-FR" altLang="fr-FR">
              <a:solidFill>
                <a:srgbClr val="FFFFFF"/>
              </a:solidFill>
            </a:endParaRPr>
          </a:p>
        </p:txBody>
      </p:sp>
    </p:spTree>
    <p:extLst>
      <p:ext uri="{BB962C8B-B14F-4D97-AF65-F5344CB8AC3E}">
        <p14:creationId xmlns:p14="http://schemas.microsoft.com/office/powerpoint/2010/main" val="2575701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6323">
                                            <p:txEl>
                                              <p:pRg st="0" end="0"/>
                                            </p:txEl>
                                          </p:spTgt>
                                        </p:tgtEl>
                                        <p:attrNameLst>
                                          <p:attrName>style.visibility</p:attrName>
                                        </p:attrNameLst>
                                      </p:cBhvr>
                                      <p:to>
                                        <p:strVal val="visible"/>
                                      </p:to>
                                    </p:set>
                                    <p:anim calcmode="lin" valueType="num">
                                      <p:cBhvr additive="base">
                                        <p:cTn id="7" dur="500" fill="hold"/>
                                        <p:tgtEl>
                                          <p:spTgt spid="563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63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6323">
                                            <p:txEl>
                                              <p:pRg st="2" end="2"/>
                                            </p:txEl>
                                          </p:spTgt>
                                        </p:tgtEl>
                                        <p:attrNameLst>
                                          <p:attrName>style.visibility</p:attrName>
                                        </p:attrNameLst>
                                      </p:cBhvr>
                                      <p:to>
                                        <p:strVal val="visible"/>
                                      </p:to>
                                    </p:set>
                                    <p:anim calcmode="lin" valueType="num">
                                      <p:cBhvr additive="base">
                                        <p:cTn id="13" dur="500" fill="hold"/>
                                        <p:tgtEl>
                                          <p:spTgt spid="5632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632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6323">
                                            <p:txEl>
                                              <p:pRg st="3" end="3"/>
                                            </p:txEl>
                                          </p:spTgt>
                                        </p:tgtEl>
                                        <p:attrNameLst>
                                          <p:attrName>style.visibility</p:attrName>
                                        </p:attrNameLst>
                                      </p:cBhvr>
                                      <p:to>
                                        <p:strVal val="visible"/>
                                      </p:to>
                                    </p:set>
                                    <p:anim calcmode="lin" valueType="num">
                                      <p:cBhvr additive="base">
                                        <p:cTn id="19" dur="500" fill="hold"/>
                                        <p:tgtEl>
                                          <p:spTgt spid="5632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632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6323">
                                            <p:txEl>
                                              <p:pRg st="4" end="4"/>
                                            </p:txEl>
                                          </p:spTgt>
                                        </p:tgtEl>
                                        <p:attrNameLst>
                                          <p:attrName>style.visibility</p:attrName>
                                        </p:attrNameLst>
                                      </p:cBhvr>
                                      <p:to>
                                        <p:strVal val="visible"/>
                                      </p:to>
                                    </p:set>
                                    <p:anim calcmode="lin" valueType="num">
                                      <p:cBhvr additive="base">
                                        <p:cTn id="25" dur="500" fill="hold"/>
                                        <p:tgtEl>
                                          <p:spTgt spid="5632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632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6323">
                                            <p:txEl>
                                              <p:pRg st="6" end="6"/>
                                            </p:txEl>
                                          </p:spTgt>
                                        </p:tgtEl>
                                        <p:attrNameLst>
                                          <p:attrName>style.visibility</p:attrName>
                                        </p:attrNameLst>
                                      </p:cBhvr>
                                      <p:to>
                                        <p:strVal val="visible"/>
                                      </p:to>
                                    </p:set>
                                    <p:anim calcmode="lin" valueType="num">
                                      <p:cBhvr additive="base">
                                        <p:cTn id="31" dur="500" fill="hold"/>
                                        <p:tgtEl>
                                          <p:spTgt spid="5632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632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6323">
                                            <p:txEl>
                                              <p:pRg st="8" end="8"/>
                                            </p:txEl>
                                          </p:spTgt>
                                        </p:tgtEl>
                                        <p:attrNameLst>
                                          <p:attrName>style.visibility</p:attrName>
                                        </p:attrNameLst>
                                      </p:cBhvr>
                                      <p:to>
                                        <p:strVal val="visible"/>
                                      </p:to>
                                    </p:set>
                                    <p:anim calcmode="lin" valueType="num">
                                      <p:cBhvr additive="base">
                                        <p:cTn id="37" dur="500" fill="hold"/>
                                        <p:tgtEl>
                                          <p:spTgt spid="56323">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632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6323">
                                            <p:txEl>
                                              <p:pRg st="9" end="9"/>
                                            </p:txEl>
                                          </p:spTgt>
                                        </p:tgtEl>
                                        <p:attrNameLst>
                                          <p:attrName>style.visibility</p:attrName>
                                        </p:attrNameLst>
                                      </p:cBhvr>
                                      <p:to>
                                        <p:strVal val="visible"/>
                                      </p:to>
                                    </p:set>
                                    <p:anim calcmode="lin" valueType="num">
                                      <p:cBhvr additive="base">
                                        <p:cTn id="43" dur="500" fill="hold"/>
                                        <p:tgtEl>
                                          <p:spTgt spid="56323">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632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Espace réservé du contenu 1"/>
          <p:cNvSpPr>
            <a:spLocks noGrp="1"/>
          </p:cNvSpPr>
          <p:nvPr>
            <p:ph idx="1"/>
          </p:nvPr>
        </p:nvSpPr>
        <p:spPr bwMode="auto">
          <a:xfrm>
            <a:off x="251520" y="1268760"/>
            <a:ext cx="8640960" cy="532859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normAutofit/>
          </a:bodyPr>
          <a:lstStyle/>
          <a:p>
            <a:r>
              <a:rPr lang="fr-FR" altLang="fr-FR" dirty="0">
                <a:solidFill>
                  <a:srgbClr val="FF0000"/>
                </a:solidFill>
                <a:latin typeface="Arial" pitchFamily="34" charset="0"/>
                <a:cs typeface="Arial" pitchFamily="34" charset="0"/>
              </a:rPr>
              <a:t>UK </a:t>
            </a:r>
            <a:r>
              <a:rPr lang="fr-FR" altLang="fr-FR" dirty="0" err="1">
                <a:solidFill>
                  <a:srgbClr val="FF0000"/>
                </a:solidFill>
                <a:latin typeface="Arial" pitchFamily="34" charset="0"/>
                <a:cs typeface="Arial" pitchFamily="34" charset="0"/>
              </a:rPr>
              <a:t>Supreme</a:t>
            </a:r>
            <a:r>
              <a:rPr lang="fr-FR" altLang="fr-FR" dirty="0">
                <a:solidFill>
                  <a:srgbClr val="FF0000"/>
                </a:solidFill>
                <a:latin typeface="Arial" pitchFamily="34" charset="0"/>
                <a:cs typeface="Arial" pitchFamily="34" charset="0"/>
              </a:rPr>
              <a:t> Court - Warner-Lambert </a:t>
            </a:r>
            <a:r>
              <a:rPr lang="fr-FR" altLang="fr-FR" dirty="0" err="1">
                <a:solidFill>
                  <a:srgbClr val="FF0000"/>
                </a:solidFill>
                <a:latin typeface="Arial" pitchFamily="34" charset="0"/>
                <a:cs typeface="Arial" pitchFamily="34" charset="0"/>
              </a:rPr>
              <a:t>Company</a:t>
            </a:r>
            <a:r>
              <a:rPr lang="fr-FR" altLang="fr-FR" dirty="0">
                <a:solidFill>
                  <a:srgbClr val="FF0000"/>
                </a:solidFill>
                <a:latin typeface="Arial" pitchFamily="34" charset="0"/>
                <a:cs typeface="Arial" pitchFamily="34" charset="0"/>
              </a:rPr>
              <a:t> c/ </a:t>
            </a:r>
            <a:r>
              <a:rPr lang="fr-FR" altLang="fr-FR" dirty="0" err="1">
                <a:solidFill>
                  <a:srgbClr val="FF0000"/>
                </a:solidFill>
                <a:latin typeface="Arial" pitchFamily="34" charset="0"/>
                <a:cs typeface="Arial" pitchFamily="34" charset="0"/>
              </a:rPr>
              <a:t>Generics</a:t>
            </a:r>
            <a:r>
              <a:rPr lang="fr-FR" altLang="fr-FR" dirty="0">
                <a:solidFill>
                  <a:srgbClr val="FF0000"/>
                </a:solidFill>
                <a:latin typeface="Arial" pitchFamily="34" charset="0"/>
                <a:cs typeface="Arial" pitchFamily="34" charset="0"/>
              </a:rPr>
              <a:t> (</a:t>
            </a:r>
            <a:r>
              <a:rPr lang="fr-FR" altLang="fr-FR" dirty="0" err="1">
                <a:solidFill>
                  <a:srgbClr val="FF0000"/>
                </a:solidFill>
                <a:latin typeface="Arial" pitchFamily="34" charset="0"/>
                <a:cs typeface="Arial" pitchFamily="34" charset="0"/>
              </a:rPr>
              <a:t>Mylan</a:t>
            </a:r>
            <a:r>
              <a:rPr lang="fr-FR" altLang="fr-FR" dirty="0">
                <a:solidFill>
                  <a:srgbClr val="FF0000"/>
                </a:solidFill>
                <a:latin typeface="Arial" pitchFamily="34" charset="0"/>
                <a:cs typeface="Arial" pitchFamily="34" charset="0"/>
              </a:rPr>
              <a:t>) – 14 novembre 2018</a:t>
            </a:r>
            <a:endParaRPr lang="en-US" altLang="fr-FR" dirty="0">
              <a:solidFill>
                <a:srgbClr val="FF0000"/>
              </a:solidFill>
              <a:latin typeface="Arial" pitchFamily="34" charset="0"/>
              <a:cs typeface="Arial" pitchFamily="34" charset="0"/>
            </a:endParaRPr>
          </a:p>
          <a:p>
            <a:endParaRPr lang="en-US" altLang="fr-FR" dirty="0">
              <a:solidFill>
                <a:srgbClr val="FF0000"/>
              </a:solidFill>
              <a:latin typeface="Arial" pitchFamily="34" charset="0"/>
              <a:cs typeface="Arial" pitchFamily="34" charset="0"/>
            </a:endParaRPr>
          </a:p>
          <a:p>
            <a:pPr lvl="1"/>
            <a:r>
              <a:rPr lang="fr-FR" sz="1600" dirty="0"/>
              <a:t>« </a:t>
            </a:r>
            <a:r>
              <a:rPr lang="fr-FR" sz="1600" dirty="0" err="1"/>
              <a:t>classical</a:t>
            </a:r>
            <a:r>
              <a:rPr lang="fr-FR" sz="1600" dirty="0"/>
              <a:t> </a:t>
            </a:r>
            <a:r>
              <a:rPr lang="fr-FR" sz="1600" dirty="0" err="1"/>
              <a:t>insufficiency</a:t>
            </a:r>
            <a:r>
              <a:rPr lang="fr-FR" sz="1600" dirty="0"/>
              <a:t> » - T</a:t>
            </a:r>
            <a:r>
              <a:rPr lang="en-US" sz="1600" dirty="0"/>
              <a:t>he skilled person is </a:t>
            </a:r>
            <a:r>
              <a:rPr lang="en-US" sz="1600" b="1" dirty="0"/>
              <a:t>unable to perform </a:t>
            </a:r>
            <a:r>
              <a:rPr lang="en-US" sz="1600" dirty="0"/>
              <a:t>the invention from the information disclosed in the specification </a:t>
            </a:r>
          </a:p>
          <a:p>
            <a:pPr lvl="1"/>
            <a:r>
              <a:rPr lang="en-US" sz="1600" dirty="0"/>
              <a:t>“</a:t>
            </a:r>
            <a:r>
              <a:rPr lang="en-US" sz="1600" i="1" dirty="0"/>
              <a:t>Biogen</a:t>
            </a:r>
            <a:r>
              <a:rPr lang="en-US" sz="1600" dirty="0"/>
              <a:t> insufficiency “ - where the claim is said to be </a:t>
            </a:r>
            <a:r>
              <a:rPr lang="en-US" sz="1600" b="1" dirty="0"/>
              <a:t>too broad</a:t>
            </a:r>
            <a:r>
              <a:rPr lang="en-US" sz="1600" dirty="0"/>
              <a:t>, because it exceeds the disclosed contribution to the art</a:t>
            </a:r>
            <a:endParaRPr lang="fr-FR" sz="1600" dirty="0"/>
          </a:p>
          <a:p>
            <a:pPr lvl="1"/>
            <a:r>
              <a:rPr lang="fr-FR" sz="1600" dirty="0"/>
              <a:t>Discussion de la jurisprudence, y comprise OEB</a:t>
            </a:r>
          </a:p>
          <a:p>
            <a:pPr lvl="1"/>
            <a:r>
              <a:rPr lang="fr-FR" sz="1600" dirty="0"/>
              <a:t>Nécessité de divulguer de manière plausible l’effet thérapeutique revendiqué à la date de priorité</a:t>
            </a:r>
          </a:p>
          <a:p>
            <a:pPr lvl="1"/>
            <a:r>
              <a:rPr lang="fr-FR" sz="1600" dirty="0"/>
              <a:t>Ce n’est pas un test de « good </a:t>
            </a:r>
            <a:r>
              <a:rPr lang="fr-FR" sz="1600" dirty="0" err="1"/>
              <a:t>faith</a:t>
            </a:r>
            <a:r>
              <a:rPr lang="fr-FR" sz="1600" dirty="0"/>
              <a:t> »</a:t>
            </a:r>
          </a:p>
          <a:p>
            <a:pPr lvl="2"/>
            <a:r>
              <a:rPr lang="fr-FR" sz="1600" dirty="0"/>
              <a:t>Efficacité du traitement plausible</a:t>
            </a:r>
          </a:p>
          <a:p>
            <a:pPr lvl="2"/>
            <a:r>
              <a:rPr lang="fr-FR" sz="1600" dirty="0"/>
              <a:t>N’est pas une simple affirmation (« </a:t>
            </a:r>
            <a:r>
              <a:rPr lang="fr-FR" sz="1600" dirty="0" err="1"/>
              <a:t>bare</a:t>
            </a:r>
            <a:r>
              <a:rPr lang="fr-FR" sz="1600" dirty="0"/>
              <a:t> assertion »)</a:t>
            </a:r>
          </a:p>
          <a:p>
            <a:pPr lvl="2"/>
            <a:r>
              <a:rPr lang="fr-FR" sz="1600" dirty="0"/>
              <a:t>des motifs scientifiques raisonnables ont été divulgués supportant qu‘on s'attendait à ce que l’effet technique se produise</a:t>
            </a:r>
          </a:p>
          <a:p>
            <a:pPr lvl="2"/>
            <a:endParaRPr lang="fr-FR" sz="1600" dirty="0"/>
          </a:p>
          <a:p>
            <a:pPr lvl="1"/>
            <a:endParaRPr lang="fr-FR" sz="2000" dirty="0"/>
          </a:p>
        </p:txBody>
      </p:sp>
      <p:sp>
        <p:nvSpPr>
          <p:cNvPr id="56324" name="Titre 2"/>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fr-FR" altLang="fr-FR" b="1" dirty="0">
                <a:solidFill>
                  <a:srgbClr val="FF0000"/>
                </a:solidFill>
                <a:latin typeface="Arial" pitchFamily="34" charset="0"/>
                <a:cs typeface="Arial" pitchFamily="34" charset="0"/>
              </a:rPr>
              <a:t>Suffisance de description</a:t>
            </a:r>
          </a:p>
        </p:txBody>
      </p:sp>
      <p:sp>
        <p:nvSpPr>
          <p:cNvPr id="56322" name="Espace réservé du numéro de diapositive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bg1"/>
                </a:solidFill>
                <a:latin typeface="Arial" pitchFamily="34" charset="0"/>
                <a:cs typeface="Arial" pitchFamily="34" charset="0"/>
              </a:defRPr>
            </a:lvl1pPr>
            <a:lvl2pPr marL="742950" indent="-285750" eaLnBrk="0" hangingPunct="0">
              <a:defRPr>
                <a:solidFill>
                  <a:schemeClr val="bg1"/>
                </a:solidFill>
                <a:latin typeface="Arial" pitchFamily="34" charset="0"/>
                <a:cs typeface="Arial" pitchFamily="34" charset="0"/>
              </a:defRPr>
            </a:lvl2pPr>
            <a:lvl3pPr marL="1143000" indent="-228600" eaLnBrk="0" hangingPunct="0">
              <a:defRPr>
                <a:solidFill>
                  <a:schemeClr val="bg1"/>
                </a:solidFill>
                <a:latin typeface="Arial" pitchFamily="34" charset="0"/>
                <a:cs typeface="Arial" pitchFamily="34" charset="0"/>
              </a:defRPr>
            </a:lvl3pPr>
            <a:lvl4pPr marL="1600200" indent="-228600" eaLnBrk="0" hangingPunct="0">
              <a:defRPr>
                <a:solidFill>
                  <a:schemeClr val="bg1"/>
                </a:solidFill>
                <a:latin typeface="Arial" pitchFamily="34" charset="0"/>
                <a:cs typeface="Arial" pitchFamily="34" charset="0"/>
              </a:defRPr>
            </a:lvl4pPr>
            <a:lvl5pPr marL="2057400" indent="-228600" eaLnBrk="0" hangingPunct="0">
              <a:defRPr>
                <a:solidFill>
                  <a:schemeClr val="bg1"/>
                </a:solidFill>
                <a:latin typeface="Arial" pitchFamily="34" charset="0"/>
                <a:cs typeface="Arial" pitchFamily="34" charset="0"/>
              </a:defRPr>
            </a:lvl5pPr>
            <a:lvl6pPr marL="2514600" indent="-228600" defTabSz="449263" eaLnBrk="0" fontAlgn="base" hangingPunct="0">
              <a:spcBef>
                <a:spcPct val="0"/>
              </a:spcBef>
              <a:spcAft>
                <a:spcPct val="0"/>
              </a:spcAft>
              <a:buClr>
                <a:srgbClr val="000000"/>
              </a:buClr>
              <a:buSzPct val="100000"/>
              <a:buFont typeface="Arial" pitchFamily="34" charset="0"/>
              <a:defRPr>
                <a:solidFill>
                  <a:schemeClr val="bg1"/>
                </a:solidFill>
                <a:latin typeface="Arial" pitchFamily="34" charset="0"/>
                <a:cs typeface="Arial" pitchFamily="34" charset="0"/>
              </a:defRPr>
            </a:lvl6pPr>
            <a:lvl7pPr marL="2971800" indent="-228600" defTabSz="449263" eaLnBrk="0" fontAlgn="base" hangingPunct="0">
              <a:spcBef>
                <a:spcPct val="0"/>
              </a:spcBef>
              <a:spcAft>
                <a:spcPct val="0"/>
              </a:spcAft>
              <a:buClr>
                <a:srgbClr val="000000"/>
              </a:buClr>
              <a:buSzPct val="100000"/>
              <a:buFont typeface="Arial" pitchFamily="34" charset="0"/>
              <a:defRPr>
                <a:solidFill>
                  <a:schemeClr val="bg1"/>
                </a:solidFill>
                <a:latin typeface="Arial" pitchFamily="34" charset="0"/>
                <a:cs typeface="Arial" pitchFamily="34" charset="0"/>
              </a:defRPr>
            </a:lvl7pPr>
            <a:lvl8pPr marL="3429000" indent="-228600" defTabSz="449263" eaLnBrk="0" fontAlgn="base" hangingPunct="0">
              <a:spcBef>
                <a:spcPct val="0"/>
              </a:spcBef>
              <a:spcAft>
                <a:spcPct val="0"/>
              </a:spcAft>
              <a:buClr>
                <a:srgbClr val="000000"/>
              </a:buClr>
              <a:buSzPct val="100000"/>
              <a:buFont typeface="Arial" pitchFamily="34" charset="0"/>
              <a:defRPr>
                <a:solidFill>
                  <a:schemeClr val="bg1"/>
                </a:solidFill>
                <a:latin typeface="Arial" pitchFamily="34" charset="0"/>
                <a:cs typeface="Arial" pitchFamily="34" charset="0"/>
              </a:defRPr>
            </a:lvl8pPr>
            <a:lvl9pPr marL="3886200" indent="-228600" defTabSz="449263" eaLnBrk="0" fontAlgn="base" hangingPunct="0">
              <a:spcBef>
                <a:spcPct val="0"/>
              </a:spcBef>
              <a:spcAft>
                <a:spcPct val="0"/>
              </a:spcAft>
              <a:buClr>
                <a:srgbClr val="000000"/>
              </a:buClr>
              <a:buSzPct val="100000"/>
              <a:buFont typeface="Arial" pitchFamily="34" charset="0"/>
              <a:defRPr>
                <a:solidFill>
                  <a:schemeClr val="bg1"/>
                </a:solidFill>
                <a:latin typeface="Arial" pitchFamily="34" charset="0"/>
                <a:cs typeface="Arial" pitchFamily="34" charset="0"/>
              </a:defRPr>
            </a:lvl9pPr>
          </a:lstStyle>
          <a:p>
            <a:pPr eaLnBrk="1" hangingPunct="1">
              <a:buFont typeface="Arial" pitchFamily="34" charset="0"/>
              <a:buNone/>
            </a:pPr>
            <a:fld id="{32E3F4D4-4083-47A0-AC02-5F6BF4B331E7}" type="slidenum">
              <a:rPr lang="fr-FR" altLang="fr-FR" smtClean="0">
                <a:solidFill>
                  <a:srgbClr val="FFFFFF"/>
                </a:solidFill>
              </a:rPr>
              <a:pPr eaLnBrk="1" hangingPunct="1">
                <a:buFont typeface="Arial" pitchFamily="34" charset="0"/>
                <a:buNone/>
              </a:pPr>
              <a:t>33</a:t>
            </a:fld>
            <a:endParaRPr lang="fr-FR" altLang="fr-FR">
              <a:solidFill>
                <a:srgbClr val="FFFFFF"/>
              </a:solidFill>
            </a:endParaRPr>
          </a:p>
        </p:txBody>
      </p:sp>
    </p:spTree>
    <p:extLst>
      <p:ext uri="{BB962C8B-B14F-4D97-AF65-F5344CB8AC3E}">
        <p14:creationId xmlns:p14="http://schemas.microsoft.com/office/powerpoint/2010/main" val="2195505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3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632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632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632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632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632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632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632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632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Espace réservé du contenu 1"/>
          <p:cNvSpPr>
            <a:spLocks noGrp="1"/>
          </p:cNvSpPr>
          <p:nvPr>
            <p:ph idx="1"/>
          </p:nvPr>
        </p:nvSpPr>
        <p:spPr bwMode="auto">
          <a:xfrm>
            <a:off x="251520" y="1268760"/>
            <a:ext cx="8640960" cy="532859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normAutofit/>
          </a:bodyPr>
          <a:lstStyle/>
          <a:p>
            <a:r>
              <a:rPr lang="fr-FR" altLang="fr-FR" dirty="0">
                <a:solidFill>
                  <a:srgbClr val="FF0000"/>
                </a:solidFill>
                <a:latin typeface="Arial" pitchFamily="34" charset="0"/>
                <a:cs typeface="Arial" pitchFamily="34" charset="0"/>
              </a:rPr>
              <a:t>UK </a:t>
            </a:r>
            <a:r>
              <a:rPr lang="fr-FR" altLang="fr-FR" dirty="0" err="1">
                <a:solidFill>
                  <a:srgbClr val="FF0000"/>
                </a:solidFill>
                <a:latin typeface="Arial" pitchFamily="34" charset="0"/>
                <a:cs typeface="Arial" pitchFamily="34" charset="0"/>
              </a:rPr>
              <a:t>Supreme</a:t>
            </a:r>
            <a:r>
              <a:rPr lang="fr-FR" altLang="fr-FR" dirty="0">
                <a:solidFill>
                  <a:srgbClr val="FF0000"/>
                </a:solidFill>
                <a:latin typeface="Arial" pitchFamily="34" charset="0"/>
                <a:cs typeface="Arial" pitchFamily="34" charset="0"/>
              </a:rPr>
              <a:t> Court - Warner-Lambert </a:t>
            </a:r>
            <a:r>
              <a:rPr lang="fr-FR" altLang="fr-FR" dirty="0" err="1">
                <a:solidFill>
                  <a:srgbClr val="FF0000"/>
                </a:solidFill>
                <a:latin typeface="Arial" pitchFamily="34" charset="0"/>
                <a:cs typeface="Arial" pitchFamily="34" charset="0"/>
              </a:rPr>
              <a:t>Company</a:t>
            </a:r>
            <a:r>
              <a:rPr lang="fr-FR" altLang="fr-FR" dirty="0">
                <a:solidFill>
                  <a:srgbClr val="FF0000"/>
                </a:solidFill>
                <a:latin typeface="Arial" pitchFamily="34" charset="0"/>
                <a:cs typeface="Arial" pitchFamily="34" charset="0"/>
              </a:rPr>
              <a:t> c/ </a:t>
            </a:r>
            <a:r>
              <a:rPr lang="fr-FR" altLang="fr-FR" dirty="0" err="1">
                <a:solidFill>
                  <a:srgbClr val="FF0000"/>
                </a:solidFill>
                <a:latin typeface="Arial" pitchFamily="34" charset="0"/>
                <a:cs typeface="Arial" pitchFamily="34" charset="0"/>
              </a:rPr>
              <a:t>Generics</a:t>
            </a:r>
            <a:r>
              <a:rPr lang="fr-FR" altLang="fr-FR" dirty="0">
                <a:solidFill>
                  <a:srgbClr val="FF0000"/>
                </a:solidFill>
                <a:latin typeface="Arial" pitchFamily="34" charset="0"/>
                <a:cs typeface="Arial" pitchFamily="34" charset="0"/>
              </a:rPr>
              <a:t> (</a:t>
            </a:r>
            <a:r>
              <a:rPr lang="fr-FR" altLang="fr-FR" dirty="0" err="1">
                <a:solidFill>
                  <a:srgbClr val="FF0000"/>
                </a:solidFill>
                <a:latin typeface="Arial" pitchFamily="34" charset="0"/>
                <a:cs typeface="Arial" pitchFamily="34" charset="0"/>
              </a:rPr>
              <a:t>Mylan</a:t>
            </a:r>
            <a:r>
              <a:rPr lang="fr-FR" altLang="fr-FR" dirty="0">
                <a:solidFill>
                  <a:srgbClr val="FF0000"/>
                </a:solidFill>
                <a:latin typeface="Arial" pitchFamily="34" charset="0"/>
                <a:cs typeface="Arial" pitchFamily="34" charset="0"/>
              </a:rPr>
              <a:t>) – 14 novembre 2018</a:t>
            </a:r>
            <a:endParaRPr lang="en-US" altLang="fr-FR" dirty="0">
              <a:solidFill>
                <a:srgbClr val="FF0000"/>
              </a:solidFill>
              <a:latin typeface="Arial" pitchFamily="34" charset="0"/>
              <a:cs typeface="Arial" pitchFamily="34" charset="0"/>
            </a:endParaRPr>
          </a:p>
          <a:p>
            <a:endParaRPr lang="en-US" altLang="fr-FR" dirty="0">
              <a:solidFill>
                <a:srgbClr val="FF0000"/>
              </a:solidFill>
              <a:latin typeface="Arial" pitchFamily="34" charset="0"/>
              <a:cs typeface="Arial" pitchFamily="34" charset="0"/>
            </a:endParaRPr>
          </a:p>
          <a:p>
            <a:pPr lvl="1"/>
            <a:r>
              <a:rPr lang="fr-FR" sz="1600" dirty="0"/>
              <a:t>Données expérimentales ne son pas prédictives du traitement de toutes les « </a:t>
            </a:r>
            <a:r>
              <a:rPr lang="fr-FR" sz="1600" dirty="0" err="1"/>
              <a:t>neuropatic</a:t>
            </a:r>
            <a:r>
              <a:rPr lang="fr-FR" sz="1600" dirty="0"/>
              <a:t> pain »</a:t>
            </a:r>
          </a:p>
          <a:p>
            <a:pPr lvl="1"/>
            <a:r>
              <a:rPr lang="en-US" sz="1600" i="1" dirty="0"/>
              <a:t>”Everything is possible that is not impossible, but “not impossible” is very far from being an acceptable test for sufficiency. Plausibility may be easy to demonstrate, but it calls for more than that.</a:t>
            </a:r>
            <a:r>
              <a:rPr lang="en-US" sz="1600" dirty="0"/>
              <a:t>”</a:t>
            </a:r>
            <a:endParaRPr lang="fr-FR" sz="1600" dirty="0"/>
          </a:p>
          <a:p>
            <a:pPr lvl="1"/>
            <a:r>
              <a:rPr lang="fr-FR" sz="1600" dirty="0"/>
              <a:t>Contribution à la </a:t>
            </a:r>
            <a:r>
              <a:rPr lang="fr-FR" sz="1600" dirty="0" err="1"/>
              <a:t>résolmution</a:t>
            </a:r>
            <a:r>
              <a:rPr lang="fr-FR" sz="1600" dirty="0"/>
              <a:t> d’un problème technique (OEB - John Hopkins - T 1329/04)</a:t>
            </a:r>
          </a:p>
          <a:p>
            <a:pPr lvl="1"/>
            <a:endParaRPr lang="fr-FR" sz="1600" dirty="0"/>
          </a:p>
          <a:p>
            <a:pPr lvl="1"/>
            <a:r>
              <a:rPr lang="fr-FR" sz="1600" dirty="0"/>
              <a:t>Contrefaçon</a:t>
            </a:r>
          </a:p>
          <a:p>
            <a:pPr lvl="2"/>
            <a:r>
              <a:rPr lang="fr-FR" sz="1600" dirty="0"/>
              <a:t>Monopole que pour le procédé de préparation (</a:t>
            </a:r>
            <a:r>
              <a:rPr lang="fr-FR" sz="1600" dirty="0" err="1"/>
              <a:t>Swiss</a:t>
            </a:r>
            <a:r>
              <a:rPr lang="fr-FR" sz="1600" dirty="0"/>
              <a:t>-type claim)</a:t>
            </a:r>
          </a:p>
          <a:p>
            <a:pPr lvl="2"/>
            <a:r>
              <a:rPr lang="fr-FR" sz="1600" dirty="0"/>
              <a:t>Élément « mental » dans la contrefaçon d’une revendication « pour » le traitement d’une maladie</a:t>
            </a:r>
          </a:p>
          <a:p>
            <a:pPr lvl="2"/>
            <a:r>
              <a:rPr lang="fr-FR" sz="1600" dirty="0"/>
              <a:t>Ne signifie pas « </a:t>
            </a:r>
            <a:r>
              <a:rPr lang="fr-FR" sz="1600" dirty="0" err="1"/>
              <a:t>suitable</a:t>
            </a:r>
            <a:r>
              <a:rPr lang="fr-FR" sz="1600" dirty="0"/>
              <a:t> for »</a:t>
            </a:r>
          </a:p>
          <a:p>
            <a:pPr lvl="2"/>
            <a:endParaRPr lang="fr-FR" sz="1600" dirty="0"/>
          </a:p>
          <a:p>
            <a:pPr lvl="2"/>
            <a:endParaRPr lang="fr-FR" sz="1600" dirty="0"/>
          </a:p>
        </p:txBody>
      </p:sp>
      <p:sp>
        <p:nvSpPr>
          <p:cNvPr id="56324" name="Titre 2"/>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fr-FR" altLang="fr-FR" b="1" dirty="0">
                <a:solidFill>
                  <a:srgbClr val="FF0000"/>
                </a:solidFill>
                <a:latin typeface="Arial" pitchFamily="34" charset="0"/>
                <a:cs typeface="Arial" pitchFamily="34" charset="0"/>
              </a:rPr>
              <a:t>Suffisance de description</a:t>
            </a:r>
          </a:p>
        </p:txBody>
      </p:sp>
      <p:sp>
        <p:nvSpPr>
          <p:cNvPr id="56322" name="Espace réservé du numéro de diapositive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bg1"/>
                </a:solidFill>
                <a:latin typeface="Arial" pitchFamily="34" charset="0"/>
                <a:cs typeface="Arial" pitchFamily="34" charset="0"/>
              </a:defRPr>
            </a:lvl1pPr>
            <a:lvl2pPr marL="742950" indent="-285750" eaLnBrk="0" hangingPunct="0">
              <a:defRPr>
                <a:solidFill>
                  <a:schemeClr val="bg1"/>
                </a:solidFill>
                <a:latin typeface="Arial" pitchFamily="34" charset="0"/>
                <a:cs typeface="Arial" pitchFamily="34" charset="0"/>
              </a:defRPr>
            </a:lvl2pPr>
            <a:lvl3pPr marL="1143000" indent="-228600" eaLnBrk="0" hangingPunct="0">
              <a:defRPr>
                <a:solidFill>
                  <a:schemeClr val="bg1"/>
                </a:solidFill>
                <a:latin typeface="Arial" pitchFamily="34" charset="0"/>
                <a:cs typeface="Arial" pitchFamily="34" charset="0"/>
              </a:defRPr>
            </a:lvl3pPr>
            <a:lvl4pPr marL="1600200" indent="-228600" eaLnBrk="0" hangingPunct="0">
              <a:defRPr>
                <a:solidFill>
                  <a:schemeClr val="bg1"/>
                </a:solidFill>
                <a:latin typeface="Arial" pitchFamily="34" charset="0"/>
                <a:cs typeface="Arial" pitchFamily="34" charset="0"/>
              </a:defRPr>
            </a:lvl4pPr>
            <a:lvl5pPr marL="2057400" indent="-228600" eaLnBrk="0" hangingPunct="0">
              <a:defRPr>
                <a:solidFill>
                  <a:schemeClr val="bg1"/>
                </a:solidFill>
                <a:latin typeface="Arial" pitchFamily="34" charset="0"/>
                <a:cs typeface="Arial" pitchFamily="34" charset="0"/>
              </a:defRPr>
            </a:lvl5pPr>
            <a:lvl6pPr marL="2514600" indent="-228600" defTabSz="449263" eaLnBrk="0" fontAlgn="base" hangingPunct="0">
              <a:spcBef>
                <a:spcPct val="0"/>
              </a:spcBef>
              <a:spcAft>
                <a:spcPct val="0"/>
              </a:spcAft>
              <a:buClr>
                <a:srgbClr val="000000"/>
              </a:buClr>
              <a:buSzPct val="100000"/>
              <a:buFont typeface="Arial" pitchFamily="34" charset="0"/>
              <a:defRPr>
                <a:solidFill>
                  <a:schemeClr val="bg1"/>
                </a:solidFill>
                <a:latin typeface="Arial" pitchFamily="34" charset="0"/>
                <a:cs typeface="Arial" pitchFamily="34" charset="0"/>
              </a:defRPr>
            </a:lvl6pPr>
            <a:lvl7pPr marL="2971800" indent="-228600" defTabSz="449263" eaLnBrk="0" fontAlgn="base" hangingPunct="0">
              <a:spcBef>
                <a:spcPct val="0"/>
              </a:spcBef>
              <a:spcAft>
                <a:spcPct val="0"/>
              </a:spcAft>
              <a:buClr>
                <a:srgbClr val="000000"/>
              </a:buClr>
              <a:buSzPct val="100000"/>
              <a:buFont typeface="Arial" pitchFamily="34" charset="0"/>
              <a:defRPr>
                <a:solidFill>
                  <a:schemeClr val="bg1"/>
                </a:solidFill>
                <a:latin typeface="Arial" pitchFamily="34" charset="0"/>
                <a:cs typeface="Arial" pitchFamily="34" charset="0"/>
              </a:defRPr>
            </a:lvl7pPr>
            <a:lvl8pPr marL="3429000" indent="-228600" defTabSz="449263" eaLnBrk="0" fontAlgn="base" hangingPunct="0">
              <a:spcBef>
                <a:spcPct val="0"/>
              </a:spcBef>
              <a:spcAft>
                <a:spcPct val="0"/>
              </a:spcAft>
              <a:buClr>
                <a:srgbClr val="000000"/>
              </a:buClr>
              <a:buSzPct val="100000"/>
              <a:buFont typeface="Arial" pitchFamily="34" charset="0"/>
              <a:defRPr>
                <a:solidFill>
                  <a:schemeClr val="bg1"/>
                </a:solidFill>
                <a:latin typeface="Arial" pitchFamily="34" charset="0"/>
                <a:cs typeface="Arial" pitchFamily="34" charset="0"/>
              </a:defRPr>
            </a:lvl8pPr>
            <a:lvl9pPr marL="3886200" indent="-228600" defTabSz="449263" eaLnBrk="0" fontAlgn="base" hangingPunct="0">
              <a:spcBef>
                <a:spcPct val="0"/>
              </a:spcBef>
              <a:spcAft>
                <a:spcPct val="0"/>
              </a:spcAft>
              <a:buClr>
                <a:srgbClr val="000000"/>
              </a:buClr>
              <a:buSzPct val="100000"/>
              <a:buFont typeface="Arial" pitchFamily="34" charset="0"/>
              <a:defRPr>
                <a:solidFill>
                  <a:schemeClr val="bg1"/>
                </a:solidFill>
                <a:latin typeface="Arial" pitchFamily="34" charset="0"/>
                <a:cs typeface="Arial" pitchFamily="34" charset="0"/>
              </a:defRPr>
            </a:lvl9pPr>
          </a:lstStyle>
          <a:p>
            <a:pPr eaLnBrk="1" hangingPunct="1">
              <a:buFont typeface="Arial" pitchFamily="34" charset="0"/>
              <a:buNone/>
            </a:pPr>
            <a:fld id="{32E3F4D4-4083-47A0-AC02-5F6BF4B331E7}" type="slidenum">
              <a:rPr lang="fr-FR" altLang="fr-FR" smtClean="0">
                <a:solidFill>
                  <a:srgbClr val="FFFFFF"/>
                </a:solidFill>
              </a:rPr>
              <a:pPr eaLnBrk="1" hangingPunct="1">
                <a:buFont typeface="Arial" pitchFamily="34" charset="0"/>
                <a:buNone/>
              </a:pPr>
              <a:t>34</a:t>
            </a:fld>
            <a:endParaRPr lang="fr-FR" altLang="fr-FR">
              <a:solidFill>
                <a:srgbClr val="FFFFFF"/>
              </a:solidFill>
            </a:endParaRPr>
          </a:p>
        </p:txBody>
      </p:sp>
    </p:spTree>
    <p:extLst>
      <p:ext uri="{BB962C8B-B14F-4D97-AF65-F5344CB8AC3E}">
        <p14:creationId xmlns:p14="http://schemas.microsoft.com/office/powerpoint/2010/main" val="2101378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6323">
                                            <p:txEl>
                                              <p:pRg st="0" end="0"/>
                                            </p:txEl>
                                          </p:spTgt>
                                        </p:tgtEl>
                                        <p:attrNameLst>
                                          <p:attrName>style.visibility</p:attrName>
                                        </p:attrNameLst>
                                      </p:cBhvr>
                                      <p:to>
                                        <p:strVal val="visible"/>
                                      </p:to>
                                    </p:set>
                                    <p:animEffect transition="in" filter="fade">
                                      <p:cBhvr>
                                        <p:cTn id="7" dur="500"/>
                                        <p:tgtEl>
                                          <p:spTgt spid="563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6323">
                                            <p:txEl>
                                              <p:pRg st="2" end="2"/>
                                            </p:txEl>
                                          </p:spTgt>
                                        </p:tgtEl>
                                        <p:attrNameLst>
                                          <p:attrName>style.visibility</p:attrName>
                                        </p:attrNameLst>
                                      </p:cBhvr>
                                      <p:to>
                                        <p:strVal val="visible"/>
                                      </p:to>
                                    </p:set>
                                    <p:animEffect transition="in" filter="fade">
                                      <p:cBhvr>
                                        <p:cTn id="12" dur="500"/>
                                        <p:tgtEl>
                                          <p:spTgt spid="5632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6323">
                                            <p:txEl>
                                              <p:pRg st="3" end="3"/>
                                            </p:txEl>
                                          </p:spTgt>
                                        </p:tgtEl>
                                        <p:attrNameLst>
                                          <p:attrName>style.visibility</p:attrName>
                                        </p:attrNameLst>
                                      </p:cBhvr>
                                      <p:to>
                                        <p:strVal val="visible"/>
                                      </p:to>
                                    </p:set>
                                    <p:animEffect transition="in" filter="fade">
                                      <p:cBhvr>
                                        <p:cTn id="17" dur="500"/>
                                        <p:tgtEl>
                                          <p:spTgt spid="5632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6323">
                                            <p:txEl>
                                              <p:pRg st="4" end="4"/>
                                            </p:txEl>
                                          </p:spTgt>
                                        </p:tgtEl>
                                        <p:attrNameLst>
                                          <p:attrName>style.visibility</p:attrName>
                                        </p:attrNameLst>
                                      </p:cBhvr>
                                      <p:to>
                                        <p:strVal val="visible"/>
                                      </p:to>
                                    </p:set>
                                    <p:animEffect transition="in" filter="fade">
                                      <p:cBhvr>
                                        <p:cTn id="22" dur="500"/>
                                        <p:tgtEl>
                                          <p:spTgt spid="5632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6323">
                                            <p:txEl>
                                              <p:pRg st="6" end="6"/>
                                            </p:txEl>
                                          </p:spTgt>
                                        </p:tgtEl>
                                        <p:attrNameLst>
                                          <p:attrName>style.visibility</p:attrName>
                                        </p:attrNameLst>
                                      </p:cBhvr>
                                      <p:to>
                                        <p:strVal val="visible"/>
                                      </p:to>
                                    </p:set>
                                    <p:animEffect transition="in" filter="fade">
                                      <p:cBhvr>
                                        <p:cTn id="27" dur="500"/>
                                        <p:tgtEl>
                                          <p:spTgt spid="5632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6323">
                                            <p:txEl>
                                              <p:pRg st="7" end="7"/>
                                            </p:txEl>
                                          </p:spTgt>
                                        </p:tgtEl>
                                        <p:attrNameLst>
                                          <p:attrName>style.visibility</p:attrName>
                                        </p:attrNameLst>
                                      </p:cBhvr>
                                      <p:to>
                                        <p:strVal val="visible"/>
                                      </p:to>
                                    </p:set>
                                    <p:animEffect transition="in" filter="fade">
                                      <p:cBhvr>
                                        <p:cTn id="32" dur="500"/>
                                        <p:tgtEl>
                                          <p:spTgt spid="5632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6323">
                                            <p:txEl>
                                              <p:pRg st="8" end="8"/>
                                            </p:txEl>
                                          </p:spTgt>
                                        </p:tgtEl>
                                        <p:attrNameLst>
                                          <p:attrName>style.visibility</p:attrName>
                                        </p:attrNameLst>
                                      </p:cBhvr>
                                      <p:to>
                                        <p:strVal val="visible"/>
                                      </p:to>
                                    </p:set>
                                    <p:animEffect transition="in" filter="fade">
                                      <p:cBhvr>
                                        <p:cTn id="37" dur="500"/>
                                        <p:tgtEl>
                                          <p:spTgt spid="56323">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6323">
                                            <p:txEl>
                                              <p:pRg st="9" end="9"/>
                                            </p:txEl>
                                          </p:spTgt>
                                        </p:tgtEl>
                                        <p:attrNameLst>
                                          <p:attrName>style.visibility</p:attrName>
                                        </p:attrNameLst>
                                      </p:cBhvr>
                                      <p:to>
                                        <p:strVal val="visible"/>
                                      </p:to>
                                    </p:set>
                                    <p:animEffect transition="in" filter="fade">
                                      <p:cBhvr>
                                        <p:cTn id="42" dur="500"/>
                                        <p:tgtEl>
                                          <p:spTgt spid="5632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Espace réservé du contenu 1"/>
          <p:cNvSpPr>
            <a:spLocks noGrp="1"/>
          </p:cNvSpPr>
          <p:nvPr>
            <p:ph idx="1"/>
          </p:nvPr>
        </p:nvSpPr>
        <p:spPr bwMode="auto">
          <a:xfrm>
            <a:off x="251520" y="1268760"/>
            <a:ext cx="8640960" cy="532859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normAutofit lnSpcReduction="10000"/>
          </a:bodyPr>
          <a:lstStyle/>
          <a:p>
            <a:r>
              <a:rPr lang="fr-FR" altLang="fr-FR" dirty="0">
                <a:solidFill>
                  <a:srgbClr val="FF0000"/>
                </a:solidFill>
                <a:latin typeface="Arial" pitchFamily="34" charset="0"/>
                <a:cs typeface="Arial" pitchFamily="34" charset="0"/>
              </a:rPr>
              <a:t>UK </a:t>
            </a:r>
            <a:r>
              <a:rPr lang="fr-FR" altLang="fr-FR" dirty="0" err="1">
                <a:solidFill>
                  <a:srgbClr val="FF0000"/>
                </a:solidFill>
                <a:latin typeface="Arial" pitchFamily="34" charset="0"/>
                <a:cs typeface="Arial" pitchFamily="34" charset="0"/>
              </a:rPr>
              <a:t>Supreme</a:t>
            </a:r>
            <a:r>
              <a:rPr lang="fr-FR" altLang="fr-FR" dirty="0">
                <a:solidFill>
                  <a:srgbClr val="FF0000"/>
                </a:solidFill>
                <a:latin typeface="Arial" pitchFamily="34" charset="0"/>
                <a:cs typeface="Arial" pitchFamily="34" charset="0"/>
              </a:rPr>
              <a:t> Court - Warner-Lambert </a:t>
            </a:r>
            <a:r>
              <a:rPr lang="fr-FR" altLang="fr-FR" dirty="0" err="1">
                <a:solidFill>
                  <a:srgbClr val="FF0000"/>
                </a:solidFill>
                <a:latin typeface="Arial" pitchFamily="34" charset="0"/>
                <a:cs typeface="Arial" pitchFamily="34" charset="0"/>
              </a:rPr>
              <a:t>Company</a:t>
            </a:r>
            <a:r>
              <a:rPr lang="fr-FR" altLang="fr-FR" dirty="0">
                <a:solidFill>
                  <a:srgbClr val="FF0000"/>
                </a:solidFill>
                <a:latin typeface="Arial" pitchFamily="34" charset="0"/>
                <a:cs typeface="Arial" pitchFamily="34" charset="0"/>
              </a:rPr>
              <a:t> c/ </a:t>
            </a:r>
            <a:r>
              <a:rPr lang="fr-FR" altLang="fr-FR" dirty="0" err="1">
                <a:solidFill>
                  <a:srgbClr val="FF0000"/>
                </a:solidFill>
                <a:latin typeface="Arial" pitchFamily="34" charset="0"/>
                <a:cs typeface="Arial" pitchFamily="34" charset="0"/>
              </a:rPr>
              <a:t>Generics</a:t>
            </a:r>
            <a:r>
              <a:rPr lang="fr-FR" altLang="fr-FR" dirty="0">
                <a:solidFill>
                  <a:srgbClr val="FF0000"/>
                </a:solidFill>
                <a:latin typeface="Arial" pitchFamily="34" charset="0"/>
                <a:cs typeface="Arial" pitchFamily="34" charset="0"/>
              </a:rPr>
              <a:t> (</a:t>
            </a:r>
            <a:r>
              <a:rPr lang="fr-FR" altLang="fr-FR" dirty="0" err="1">
                <a:solidFill>
                  <a:srgbClr val="FF0000"/>
                </a:solidFill>
                <a:latin typeface="Arial" pitchFamily="34" charset="0"/>
                <a:cs typeface="Arial" pitchFamily="34" charset="0"/>
              </a:rPr>
              <a:t>Mylan</a:t>
            </a:r>
            <a:r>
              <a:rPr lang="fr-FR" altLang="fr-FR" dirty="0">
                <a:solidFill>
                  <a:srgbClr val="FF0000"/>
                </a:solidFill>
                <a:latin typeface="Arial" pitchFamily="34" charset="0"/>
                <a:cs typeface="Arial" pitchFamily="34" charset="0"/>
              </a:rPr>
              <a:t>) – 14 novembre 2018</a:t>
            </a:r>
            <a:endParaRPr lang="en-US" altLang="fr-FR" dirty="0">
              <a:solidFill>
                <a:srgbClr val="FF0000"/>
              </a:solidFill>
              <a:latin typeface="Arial" pitchFamily="34" charset="0"/>
              <a:cs typeface="Arial" pitchFamily="34" charset="0"/>
            </a:endParaRPr>
          </a:p>
          <a:p>
            <a:endParaRPr lang="en-US" altLang="fr-FR" dirty="0">
              <a:solidFill>
                <a:srgbClr val="FF0000"/>
              </a:solidFill>
              <a:latin typeface="Arial" pitchFamily="34" charset="0"/>
              <a:cs typeface="Arial" pitchFamily="34" charset="0"/>
            </a:endParaRPr>
          </a:p>
          <a:p>
            <a:pPr lvl="1"/>
            <a:r>
              <a:rPr lang="fr-FR" sz="1700" i="1" dirty="0"/>
              <a:t>« Test of intention »</a:t>
            </a:r>
            <a:endParaRPr lang="fr-FR" sz="1700" dirty="0"/>
          </a:p>
          <a:p>
            <a:pPr lvl="1"/>
            <a:r>
              <a:rPr lang="fr-FR" sz="1700" dirty="0"/>
              <a:t>Question de la prévention des utilisations ultérieures:</a:t>
            </a:r>
          </a:p>
          <a:p>
            <a:pPr lvl="2"/>
            <a:r>
              <a:rPr lang="en-US" sz="1700" dirty="0"/>
              <a:t>“</a:t>
            </a:r>
            <a:r>
              <a:rPr lang="en-US" sz="1700" i="1" dirty="0"/>
              <a:t>The intention will be </a:t>
            </a:r>
            <a:r>
              <a:rPr lang="en-US" sz="1700" i="1" dirty="0" err="1"/>
              <a:t>negatived</a:t>
            </a:r>
            <a:r>
              <a:rPr lang="en-US" sz="1700" i="1" dirty="0"/>
              <a:t> where the manufacturer has taken all reasonable steps within his power to prevent the consequences occurring</a:t>
            </a:r>
            <a:r>
              <a:rPr lang="en-US" sz="1700" dirty="0"/>
              <a:t>.” </a:t>
            </a:r>
            <a:endParaRPr lang="fr-FR" sz="1700" dirty="0"/>
          </a:p>
          <a:p>
            <a:pPr lvl="1"/>
            <a:r>
              <a:rPr lang="fr-FR" sz="1700" dirty="0"/>
              <a:t>Intention subjective (selon les faits – </a:t>
            </a:r>
            <a:r>
              <a:rPr lang="fr-FR" sz="1700" dirty="0" err="1"/>
              <a:t>inceite</a:t>
            </a:r>
            <a:r>
              <a:rPr lang="fr-FR" sz="1700" dirty="0"/>
              <a:t> délibérément – degré de probabilité) vs objective (conséquences prévisibles pour une personne raisonnable)</a:t>
            </a:r>
          </a:p>
          <a:p>
            <a:pPr lvl="1"/>
            <a:r>
              <a:rPr lang="fr-FR" sz="1700" dirty="0"/>
              <a:t>« </a:t>
            </a:r>
            <a:r>
              <a:rPr lang="fr-FR" sz="1700" i="1" dirty="0" err="1"/>
              <a:t>Outward</a:t>
            </a:r>
            <a:r>
              <a:rPr lang="fr-FR" sz="1700" i="1" dirty="0"/>
              <a:t> </a:t>
            </a:r>
            <a:r>
              <a:rPr lang="fr-FR" sz="1700" i="1" dirty="0" err="1"/>
              <a:t>presentation</a:t>
            </a:r>
            <a:r>
              <a:rPr lang="fr-FR" sz="1700" i="1" dirty="0"/>
              <a:t> test</a:t>
            </a:r>
            <a:r>
              <a:rPr lang="fr-FR" sz="1700" dirty="0"/>
              <a:t> »</a:t>
            </a:r>
          </a:p>
          <a:p>
            <a:pPr lvl="2"/>
            <a:r>
              <a:rPr lang="en-US" sz="1700" dirty="0"/>
              <a:t>“</a:t>
            </a:r>
            <a:r>
              <a:rPr lang="en-US" sz="1700" b="1" i="1" dirty="0"/>
              <a:t>relevant process</a:t>
            </a:r>
            <a:r>
              <a:rPr lang="en-US" sz="1700" i="1" dirty="0"/>
              <a:t>, including its formulation and dosage, packaging and labelling and the </a:t>
            </a:r>
            <a:r>
              <a:rPr lang="en-US" sz="1700" b="1" i="1" dirty="0"/>
              <a:t>patient information leaflet </a:t>
            </a:r>
            <a:r>
              <a:rPr lang="en-US" sz="1700" i="1" dirty="0"/>
              <a:t>which in EU (and other) countries will identify the conditions for whose treatment the product is intended</a:t>
            </a:r>
            <a:r>
              <a:rPr lang="en-US" sz="1700" dirty="0"/>
              <a:t>.”</a:t>
            </a:r>
            <a:endParaRPr lang="fr-FR" sz="1700" dirty="0"/>
          </a:p>
          <a:p>
            <a:pPr lvl="1"/>
            <a:r>
              <a:rPr lang="en-US" sz="1700" i="1" dirty="0" err="1"/>
              <a:t>Référence</a:t>
            </a:r>
            <a:r>
              <a:rPr lang="en-US" sz="1700" i="1" dirty="0"/>
              <a:t> à  OEB - T 1673/11 GENZYME/Treatment o f </a:t>
            </a:r>
            <a:r>
              <a:rPr lang="en-US" sz="1700" i="1" dirty="0" err="1"/>
              <a:t>Pompe’s</a:t>
            </a:r>
            <a:r>
              <a:rPr lang="en-US" sz="1700" i="1" dirty="0"/>
              <a:t> disease </a:t>
            </a:r>
            <a:endParaRPr lang="fr-FR" sz="1700" i="1" dirty="0"/>
          </a:p>
          <a:p>
            <a:pPr lvl="2"/>
            <a:r>
              <a:rPr lang="en-US" sz="1700" dirty="0"/>
              <a:t>“the manufactured medicament which contains as an active substance human acid alpha glucosidase in the 100-110 </a:t>
            </a:r>
            <a:r>
              <a:rPr lang="en-US" sz="1700" dirty="0" err="1"/>
              <a:t>kD</a:t>
            </a:r>
            <a:r>
              <a:rPr lang="en-US" sz="1700" dirty="0"/>
              <a:t> form and </a:t>
            </a:r>
            <a:r>
              <a:rPr lang="en-US" sz="1700" b="1" dirty="0"/>
              <a:t>which is packaged and/or provided with instructions for use in the treatment of infantile </a:t>
            </a:r>
            <a:r>
              <a:rPr lang="en-US" sz="1700" b="1" dirty="0" err="1"/>
              <a:t>Pompe’s</a:t>
            </a:r>
            <a:r>
              <a:rPr lang="en-US" sz="1700" b="1" dirty="0"/>
              <a:t> disease</a:t>
            </a:r>
            <a:r>
              <a:rPr lang="en-US" sz="1700" dirty="0"/>
              <a:t>.” </a:t>
            </a:r>
            <a:endParaRPr lang="fr-FR" sz="1700" dirty="0"/>
          </a:p>
        </p:txBody>
      </p:sp>
      <p:sp>
        <p:nvSpPr>
          <p:cNvPr id="56324" name="Titre 2"/>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fr-FR" altLang="fr-FR" b="1" dirty="0">
                <a:solidFill>
                  <a:srgbClr val="FF0000"/>
                </a:solidFill>
                <a:latin typeface="Arial" pitchFamily="34" charset="0"/>
                <a:cs typeface="Arial" pitchFamily="34" charset="0"/>
              </a:rPr>
              <a:t>Suffisance de description</a:t>
            </a:r>
          </a:p>
        </p:txBody>
      </p:sp>
      <p:sp>
        <p:nvSpPr>
          <p:cNvPr id="56322" name="Espace réservé du numéro de diapositive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bg1"/>
                </a:solidFill>
                <a:latin typeface="Arial" pitchFamily="34" charset="0"/>
                <a:cs typeface="Arial" pitchFamily="34" charset="0"/>
              </a:defRPr>
            </a:lvl1pPr>
            <a:lvl2pPr marL="742950" indent="-285750" eaLnBrk="0" hangingPunct="0">
              <a:defRPr>
                <a:solidFill>
                  <a:schemeClr val="bg1"/>
                </a:solidFill>
                <a:latin typeface="Arial" pitchFamily="34" charset="0"/>
                <a:cs typeface="Arial" pitchFamily="34" charset="0"/>
              </a:defRPr>
            </a:lvl2pPr>
            <a:lvl3pPr marL="1143000" indent="-228600" eaLnBrk="0" hangingPunct="0">
              <a:defRPr>
                <a:solidFill>
                  <a:schemeClr val="bg1"/>
                </a:solidFill>
                <a:latin typeface="Arial" pitchFamily="34" charset="0"/>
                <a:cs typeface="Arial" pitchFamily="34" charset="0"/>
              </a:defRPr>
            </a:lvl3pPr>
            <a:lvl4pPr marL="1600200" indent="-228600" eaLnBrk="0" hangingPunct="0">
              <a:defRPr>
                <a:solidFill>
                  <a:schemeClr val="bg1"/>
                </a:solidFill>
                <a:latin typeface="Arial" pitchFamily="34" charset="0"/>
                <a:cs typeface="Arial" pitchFamily="34" charset="0"/>
              </a:defRPr>
            </a:lvl4pPr>
            <a:lvl5pPr marL="2057400" indent="-228600" eaLnBrk="0" hangingPunct="0">
              <a:defRPr>
                <a:solidFill>
                  <a:schemeClr val="bg1"/>
                </a:solidFill>
                <a:latin typeface="Arial" pitchFamily="34" charset="0"/>
                <a:cs typeface="Arial" pitchFamily="34" charset="0"/>
              </a:defRPr>
            </a:lvl5pPr>
            <a:lvl6pPr marL="2514600" indent="-228600" defTabSz="449263" eaLnBrk="0" fontAlgn="base" hangingPunct="0">
              <a:spcBef>
                <a:spcPct val="0"/>
              </a:spcBef>
              <a:spcAft>
                <a:spcPct val="0"/>
              </a:spcAft>
              <a:buClr>
                <a:srgbClr val="000000"/>
              </a:buClr>
              <a:buSzPct val="100000"/>
              <a:buFont typeface="Arial" pitchFamily="34" charset="0"/>
              <a:defRPr>
                <a:solidFill>
                  <a:schemeClr val="bg1"/>
                </a:solidFill>
                <a:latin typeface="Arial" pitchFamily="34" charset="0"/>
                <a:cs typeface="Arial" pitchFamily="34" charset="0"/>
              </a:defRPr>
            </a:lvl6pPr>
            <a:lvl7pPr marL="2971800" indent="-228600" defTabSz="449263" eaLnBrk="0" fontAlgn="base" hangingPunct="0">
              <a:spcBef>
                <a:spcPct val="0"/>
              </a:spcBef>
              <a:spcAft>
                <a:spcPct val="0"/>
              </a:spcAft>
              <a:buClr>
                <a:srgbClr val="000000"/>
              </a:buClr>
              <a:buSzPct val="100000"/>
              <a:buFont typeface="Arial" pitchFamily="34" charset="0"/>
              <a:defRPr>
                <a:solidFill>
                  <a:schemeClr val="bg1"/>
                </a:solidFill>
                <a:latin typeface="Arial" pitchFamily="34" charset="0"/>
                <a:cs typeface="Arial" pitchFamily="34" charset="0"/>
              </a:defRPr>
            </a:lvl7pPr>
            <a:lvl8pPr marL="3429000" indent="-228600" defTabSz="449263" eaLnBrk="0" fontAlgn="base" hangingPunct="0">
              <a:spcBef>
                <a:spcPct val="0"/>
              </a:spcBef>
              <a:spcAft>
                <a:spcPct val="0"/>
              </a:spcAft>
              <a:buClr>
                <a:srgbClr val="000000"/>
              </a:buClr>
              <a:buSzPct val="100000"/>
              <a:buFont typeface="Arial" pitchFamily="34" charset="0"/>
              <a:defRPr>
                <a:solidFill>
                  <a:schemeClr val="bg1"/>
                </a:solidFill>
                <a:latin typeface="Arial" pitchFamily="34" charset="0"/>
                <a:cs typeface="Arial" pitchFamily="34" charset="0"/>
              </a:defRPr>
            </a:lvl8pPr>
            <a:lvl9pPr marL="3886200" indent="-228600" defTabSz="449263" eaLnBrk="0" fontAlgn="base" hangingPunct="0">
              <a:spcBef>
                <a:spcPct val="0"/>
              </a:spcBef>
              <a:spcAft>
                <a:spcPct val="0"/>
              </a:spcAft>
              <a:buClr>
                <a:srgbClr val="000000"/>
              </a:buClr>
              <a:buSzPct val="100000"/>
              <a:buFont typeface="Arial" pitchFamily="34" charset="0"/>
              <a:defRPr>
                <a:solidFill>
                  <a:schemeClr val="bg1"/>
                </a:solidFill>
                <a:latin typeface="Arial" pitchFamily="34" charset="0"/>
                <a:cs typeface="Arial" pitchFamily="34" charset="0"/>
              </a:defRPr>
            </a:lvl9pPr>
          </a:lstStyle>
          <a:p>
            <a:pPr eaLnBrk="1" hangingPunct="1">
              <a:buFont typeface="Arial" pitchFamily="34" charset="0"/>
              <a:buNone/>
            </a:pPr>
            <a:fld id="{32E3F4D4-4083-47A0-AC02-5F6BF4B331E7}" type="slidenum">
              <a:rPr lang="fr-FR" altLang="fr-FR" smtClean="0">
                <a:solidFill>
                  <a:srgbClr val="FFFFFF"/>
                </a:solidFill>
              </a:rPr>
              <a:pPr eaLnBrk="1" hangingPunct="1">
                <a:buFont typeface="Arial" pitchFamily="34" charset="0"/>
                <a:buNone/>
              </a:pPr>
              <a:t>35</a:t>
            </a:fld>
            <a:endParaRPr lang="fr-FR" altLang="fr-FR">
              <a:solidFill>
                <a:srgbClr val="FFFFFF"/>
              </a:solidFill>
            </a:endParaRPr>
          </a:p>
        </p:txBody>
      </p:sp>
    </p:spTree>
    <p:extLst>
      <p:ext uri="{BB962C8B-B14F-4D97-AF65-F5344CB8AC3E}">
        <p14:creationId xmlns:p14="http://schemas.microsoft.com/office/powerpoint/2010/main" val="2278604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632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632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632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632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632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632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632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632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8183" name="Imag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2744786"/>
            <a:ext cx="469900" cy="68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8179" name="Text Box 11"/>
          <p:cNvSpPr txBox="1">
            <a:spLocks noChangeArrowheads="1"/>
          </p:cNvSpPr>
          <p:nvPr/>
        </p:nvSpPr>
        <p:spPr bwMode="auto">
          <a:xfrm>
            <a:off x="1259632" y="2755897"/>
            <a:ext cx="5370513"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fr-FR" b="1" dirty="0">
                <a:solidFill>
                  <a:srgbClr val="000000"/>
                </a:solidFill>
                <a:latin typeface="Arial "/>
                <a:cs typeface="Arial" pitchFamily="34" charset="0"/>
              </a:rPr>
              <a:t>Frédéric PORTAL</a:t>
            </a:r>
          </a:p>
          <a:p>
            <a:pPr eaLnBrk="1" hangingPunct="1"/>
            <a:r>
              <a:rPr lang="en-US" altLang="fr-FR" sz="1600" b="1" i="1" dirty="0" err="1">
                <a:solidFill>
                  <a:srgbClr val="000000"/>
                </a:solidFill>
                <a:latin typeface="Arial "/>
              </a:rPr>
              <a:t>Associé</a:t>
            </a:r>
            <a:endParaRPr lang="en-US" altLang="fr-FR" sz="1600" b="1" i="1" dirty="0">
              <a:solidFill>
                <a:srgbClr val="000000"/>
              </a:solidFill>
              <a:latin typeface="Arial "/>
            </a:endParaRPr>
          </a:p>
          <a:p>
            <a:pPr eaLnBrk="1" hangingPunct="1"/>
            <a:r>
              <a:rPr lang="en-US" altLang="fr-FR" sz="1600" i="1" dirty="0">
                <a:solidFill>
                  <a:srgbClr val="000000"/>
                </a:solidFill>
                <a:latin typeface="Arial "/>
                <a:cs typeface="Arial" pitchFamily="34" charset="0"/>
              </a:rPr>
              <a:t>European &amp; French Patent Attorney</a:t>
            </a:r>
            <a:endParaRPr lang="en-US" altLang="fr-FR" sz="1200" b="1" dirty="0">
              <a:solidFill>
                <a:srgbClr val="000000"/>
              </a:solidFill>
              <a:latin typeface="Arial "/>
              <a:cs typeface="Arial" pitchFamily="34" charset="0"/>
            </a:endParaRPr>
          </a:p>
          <a:p>
            <a:pPr eaLnBrk="1" hangingPunct="1"/>
            <a:endParaRPr lang="en-US" altLang="fr-FR" sz="700" b="1" dirty="0">
              <a:solidFill>
                <a:srgbClr val="E00034"/>
              </a:solidFill>
              <a:latin typeface="Arial Narrow" pitchFamily="34" charset="0"/>
              <a:cs typeface="Arial" pitchFamily="34" charset="0"/>
            </a:endParaRPr>
          </a:p>
          <a:p>
            <a:pPr eaLnBrk="1" hangingPunct="1"/>
            <a:r>
              <a:rPr lang="en-US" altLang="fr-FR" sz="1600" b="1" dirty="0">
                <a:solidFill>
                  <a:srgbClr val="E00034"/>
                </a:solidFill>
                <a:latin typeface="Arial "/>
                <a:cs typeface="Arial" pitchFamily="34" charset="0"/>
              </a:rPr>
              <a:t>Tel.: </a:t>
            </a:r>
            <a:r>
              <a:rPr lang="en-US" altLang="fr-FR" sz="1600" dirty="0">
                <a:solidFill>
                  <a:srgbClr val="262626"/>
                </a:solidFill>
                <a:latin typeface="Arial "/>
                <a:cs typeface="Arial" pitchFamily="34" charset="0"/>
              </a:rPr>
              <a:t>01 53 20 14 20</a:t>
            </a:r>
          </a:p>
          <a:p>
            <a:pPr eaLnBrk="1" hangingPunct="1"/>
            <a:r>
              <a:rPr lang="en-US" altLang="fr-FR" sz="1600" b="1" dirty="0">
                <a:solidFill>
                  <a:srgbClr val="E00034"/>
                </a:solidFill>
                <a:latin typeface="Arial "/>
                <a:cs typeface="Arial" pitchFamily="34" charset="0"/>
              </a:rPr>
              <a:t>E-mail:</a:t>
            </a:r>
            <a:r>
              <a:rPr lang="en-US" altLang="fr-FR" sz="1600" dirty="0">
                <a:solidFill>
                  <a:srgbClr val="262626"/>
                </a:solidFill>
                <a:latin typeface="Arial "/>
                <a:cs typeface="Arial" pitchFamily="34" charset="0"/>
              </a:rPr>
              <a:t> fportal@lavoix.eu</a:t>
            </a:r>
            <a:r>
              <a:rPr lang="en-US" altLang="fr-FR" sz="1100" dirty="0">
                <a:solidFill>
                  <a:srgbClr val="000000"/>
                </a:solidFill>
                <a:latin typeface="Arial Narrow" pitchFamily="34" charset="0"/>
                <a:cs typeface="Arial" pitchFamily="34" charset="0"/>
              </a:rPr>
              <a:t>		</a:t>
            </a:r>
            <a:endParaRPr lang="fr-FR" altLang="fr-FR" sz="1100" dirty="0">
              <a:solidFill>
                <a:srgbClr val="000000"/>
              </a:solidFill>
              <a:cs typeface="Arial" pitchFamily="34" charset="0"/>
            </a:endParaRPr>
          </a:p>
        </p:txBody>
      </p:sp>
      <p:sp>
        <p:nvSpPr>
          <p:cNvPr id="178180" name="Espace réservé du numéro de diapositive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buFont typeface="Arial" pitchFamily="34" charset="0"/>
              <a:buNone/>
            </a:pPr>
            <a:fld id="{EF794520-949A-4FDE-8033-985280C107ED}" type="slidenum">
              <a:rPr lang="fr-FR" altLang="fr-FR" smtClean="0">
                <a:solidFill>
                  <a:srgbClr val="FFFFFF"/>
                </a:solidFill>
              </a:rPr>
              <a:pPr eaLnBrk="1" hangingPunct="1">
                <a:buFont typeface="Arial" pitchFamily="34" charset="0"/>
                <a:buNone/>
              </a:pPr>
              <a:t>36</a:t>
            </a:fld>
            <a:endParaRPr lang="fr-FR" altLang="fr-FR">
              <a:solidFill>
                <a:srgbClr val="FFFFFF"/>
              </a:solidFill>
            </a:endParaRPr>
          </a:p>
        </p:txBody>
      </p:sp>
      <p:sp>
        <p:nvSpPr>
          <p:cNvPr id="9" name="Titre 2"/>
          <p:cNvSpPr txBox="1">
            <a:spLocks/>
          </p:cNvSpPr>
          <p:nvPr/>
        </p:nvSpPr>
        <p:spPr bwMode="auto">
          <a:xfrm>
            <a:off x="-180528" y="1268760"/>
            <a:ext cx="6480720" cy="86409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0155" tIns="40078" rIns="80155" bIns="40078" numCol="1" anchor="ctr" anchorCtr="0" compatLnSpc="1">
            <a:prstTxWarp prst="textNoShape">
              <a:avLst/>
            </a:prstTxWarp>
            <a:noAutofit/>
          </a:bodyPr>
          <a:lstStyle>
            <a:lvl1pPr algn="l" defTabSz="455613" rtl="0" eaLnBrk="0" fontAlgn="base" hangingPunct="0">
              <a:spcBef>
                <a:spcPct val="0"/>
              </a:spcBef>
              <a:spcAft>
                <a:spcPct val="0"/>
              </a:spcAft>
              <a:defRPr sz="2800" b="0" kern="1200">
                <a:solidFill>
                  <a:schemeClr val="tx1"/>
                </a:solidFill>
                <a:latin typeface="Arial"/>
                <a:ea typeface="ＭＳ Ｐゴシック" pitchFamily="34" charset="-128"/>
                <a:cs typeface="Arial"/>
              </a:defRPr>
            </a:lvl1pPr>
            <a:lvl2pPr algn="ctr" defTabSz="455613" rtl="0" eaLnBrk="0" fontAlgn="base" hangingPunct="0">
              <a:spcBef>
                <a:spcPct val="0"/>
              </a:spcBef>
              <a:spcAft>
                <a:spcPct val="0"/>
              </a:spcAft>
              <a:defRPr sz="4400">
                <a:solidFill>
                  <a:schemeClr val="tx1"/>
                </a:solidFill>
                <a:latin typeface="Calibri" charset="0"/>
                <a:ea typeface="ＭＳ Ｐゴシック" pitchFamily="34" charset="-128"/>
                <a:cs typeface="ＭＳ Ｐゴシック" charset="-128"/>
              </a:defRPr>
            </a:lvl2pPr>
            <a:lvl3pPr algn="ctr" defTabSz="455613" rtl="0" eaLnBrk="0" fontAlgn="base" hangingPunct="0">
              <a:spcBef>
                <a:spcPct val="0"/>
              </a:spcBef>
              <a:spcAft>
                <a:spcPct val="0"/>
              </a:spcAft>
              <a:defRPr sz="4400">
                <a:solidFill>
                  <a:schemeClr val="tx1"/>
                </a:solidFill>
                <a:latin typeface="Calibri" charset="0"/>
                <a:ea typeface="ＭＳ Ｐゴシック" pitchFamily="34" charset="-128"/>
                <a:cs typeface="ＭＳ Ｐゴシック" charset="-128"/>
              </a:defRPr>
            </a:lvl3pPr>
            <a:lvl4pPr algn="ctr" defTabSz="455613" rtl="0" eaLnBrk="0" fontAlgn="base" hangingPunct="0">
              <a:spcBef>
                <a:spcPct val="0"/>
              </a:spcBef>
              <a:spcAft>
                <a:spcPct val="0"/>
              </a:spcAft>
              <a:defRPr sz="4400">
                <a:solidFill>
                  <a:schemeClr val="tx1"/>
                </a:solidFill>
                <a:latin typeface="Calibri" charset="0"/>
                <a:ea typeface="ＭＳ Ｐゴシック" pitchFamily="34" charset="-128"/>
                <a:cs typeface="ＭＳ Ｐゴシック" charset="-128"/>
              </a:defRPr>
            </a:lvl4pPr>
            <a:lvl5pPr algn="ctr" defTabSz="455613" rtl="0" eaLnBrk="0" fontAlgn="base" hangingPunct="0">
              <a:spcBef>
                <a:spcPct val="0"/>
              </a:spcBef>
              <a:spcAft>
                <a:spcPct val="0"/>
              </a:spcAft>
              <a:defRPr sz="4400">
                <a:solidFill>
                  <a:schemeClr val="tx1"/>
                </a:solidFill>
                <a:latin typeface="Calibri" charset="0"/>
                <a:ea typeface="ＭＳ Ｐゴシック" pitchFamily="34" charset="-128"/>
                <a:cs typeface="ＭＳ Ｐゴシック" charset="-128"/>
              </a:defRPr>
            </a:lvl5pPr>
            <a:lvl6pPr marL="400827" algn="ctr" defTabSz="456498"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6pPr>
            <a:lvl7pPr marL="801654" algn="ctr" defTabSz="456498"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7pPr>
            <a:lvl8pPr marL="1202482" algn="ctr" defTabSz="456498"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8pPr>
            <a:lvl9pPr marL="1603309" algn="ctr" defTabSz="456498"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9pPr>
          </a:lstStyle>
          <a:p>
            <a:endParaRPr lang="fr-FR" altLang="fr-FR" b="1" dirty="0">
              <a:solidFill>
                <a:srgbClr val="FF0000"/>
              </a:solidFill>
              <a:latin typeface="Arial" pitchFamily="34" charset="0"/>
              <a:cs typeface="Arial" pitchFamily="34" charset="0"/>
            </a:endParaRPr>
          </a:p>
        </p:txBody>
      </p:sp>
      <p:sp>
        <p:nvSpPr>
          <p:cNvPr id="2" name="Titre 1"/>
          <p:cNvSpPr>
            <a:spLocks noGrp="1"/>
          </p:cNvSpPr>
          <p:nvPr>
            <p:ph type="title"/>
          </p:nvPr>
        </p:nvSpPr>
        <p:spPr/>
        <p:txBody>
          <a:bodyPr/>
          <a:lstStyle/>
          <a:p>
            <a:r>
              <a:rPr lang="fr-FR" altLang="fr-FR" b="1" dirty="0">
                <a:solidFill>
                  <a:srgbClr val="FF0000"/>
                </a:solidFill>
                <a:latin typeface="Arial" pitchFamily="34" charset="0"/>
                <a:cs typeface="Arial" pitchFamily="34" charset="0"/>
              </a:rPr>
              <a:t>Merci!</a:t>
            </a:r>
            <a:endParaRPr lang="fr-FR" dirty="0"/>
          </a:p>
        </p:txBody>
      </p:sp>
    </p:spTree>
    <p:extLst>
      <p:ext uri="{BB962C8B-B14F-4D97-AF65-F5344CB8AC3E}">
        <p14:creationId xmlns:p14="http://schemas.microsoft.com/office/powerpoint/2010/main" val="38243807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Espace réservé du contenu 1"/>
          <p:cNvSpPr>
            <a:spLocks noGrp="1"/>
          </p:cNvSpPr>
          <p:nvPr>
            <p:ph idx="1"/>
          </p:nvPr>
        </p:nvSpPr>
        <p:spPr bwMode="auto">
          <a:xfrm>
            <a:off x="250825" y="1268413"/>
            <a:ext cx="8642350" cy="504031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hangingPunct="1">
              <a:defRPr/>
            </a:pPr>
            <a:r>
              <a:rPr lang="fr-FR" altLang="fr-FR" dirty="0">
                <a:solidFill>
                  <a:srgbClr val="FF0000"/>
                </a:solidFill>
                <a:latin typeface="Arial" pitchFamily="34" charset="0"/>
                <a:cs typeface="Arial" pitchFamily="34" charset="0"/>
              </a:rPr>
              <a:t>TGI Paris - Commerce Spectacle Industrie c/ « Philips » - 16 novembre 2017</a:t>
            </a:r>
          </a:p>
          <a:p>
            <a:pPr lvl="1" eaLnBrk="1" hangingPunct="1">
              <a:defRPr/>
            </a:pPr>
            <a:r>
              <a:rPr lang="fr-FR" altLang="fr-FR" sz="1600" dirty="0">
                <a:latin typeface="Arial" pitchFamily="34" charset="0"/>
                <a:cs typeface="Arial" pitchFamily="34" charset="0"/>
              </a:rPr>
              <a:t>Philips a fait procéder à plusieurs saisies-contrefaçon dans les locaux de CSI </a:t>
            </a:r>
          </a:p>
          <a:p>
            <a:pPr lvl="1" eaLnBrk="1" hangingPunct="1">
              <a:defRPr/>
            </a:pPr>
            <a:r>
              <a:rPr lang="fr-FR" altLang="fr-FR" sz="1600" dirty="0">
                <a:latin typeface="Arial" pitchFamily="34" charset="0"/>
                <a:cs typeface="Arial" pitchFamily="34" charset="0"/>
              </a:rPr>
              <a:t>Les demandes au titre de la contrefaçon de brevet ayant été déclarées intégralement irrecevables, il n'y a </a:t>
            </a:r>
            <a:r>
              <a:rPr lang="fr-FR" altLang="fr-FR" sz="1600" b="1" dirty="0">
                <a:latin typeface="Arial" pitchFamily="34" charset="0"/>
                <a:cs typeface="Arial" pitchFamily="34" charset="0"/>
              </a:rPr>
              <a:t>pas lieu d'examiner les moyens de nullité </a:t>
            </a:r>
            <a:r>
              <a:rPr lang="fr-FR" altLang="fr-FR" sz="1600" dirty="0">
                <a:latin typeface="Arial" pitchFamily="34" charset="0"/>
                <a:cs typeface="Arial" pitchFamily="34" charset="0"/>
              </a:rPr>
              <a:t>invoqués à l'encontre du </a:t>
            </a:r>
            <a:r>
              <a:rPr lang="fr-FR" altLang="fr-FR" sz="1600" b="1" dirty="0">
                <a:latin typeface="Arial" pitchFamily="34" charset="0"/>
                <a:cs typeface="Arial" pitchFamily="34" charset="0"/>
              </a:rPr>
              <a:t>procès-verbal de saisie-contrefaçon</a:t>
            </a:r>
          </a:p>
          <a:p>
            <a:pPr lvl="1" eaLnBrk="1" hangingPunct="1">
              <a:defRPr/>
            </a:pPr>
            <a:r>
              <a:rPr lang="fr-FR" altLang="fr-FR" sz="1600" dirty="0">
                <a:latin typeface="Arial" pitchFamily="34" charset="0"/>
                <a:cs typeface="Arial" pitchFamily="34" charset="0"/>
              </a:rPr>
              <a:t>Intégralité des documents saisis par l'huissier l'ayant été dans le respect de l'ordonnance puis placés sous scellés</a:t>
            </a:r>
          </a:p>
          <a:p>
            <a:pPr lvl="1" eaLnBrk="1" hangingPunct="1">
              <a:defRPr/>
            </a:pPr>
            <a:r>
              <a:rPr lang="fr-FR" altLang="fr-FR" sz="1600" b="1" dirty="0">
                <a:latin typeface="Arial" pitchFamily="34" charset="0"/>
                <a:cs typeface="Arial" pitchFamily="34" charset="0"/>
              </a:rPr>
              <a:t>Aucun abus </a:t>
            </a:r>
            <a:r>
              <a:rPr lang="fr-FR" altLang="fr-FR" sz="1600" dirty="0">
                <a:latin typeface="Arial" pitchFamily="34" charset="0"/>
                <a:cs typeface="Arial" pitchFamily="34" charset="0"/>
              </a:rPr>
              <a:t>n'est démontré </a:t>
            </a:r>
            <a:endParaRPr lang="fr-FR" altLang="fr-FR" dirty="0">
              <a:latin typeface="Arial" pitchFamily="34" charset="0"/>
              <a:cs typeface="Arial" pitchFamily="34" charset="0"/>
            </a:endParaRPr>
          </a:p>
        </p:txBody>
      </p:sp>
      <p:sp>
        <p:nvSpPr>
          <p:cNvPr id="113667" name="Titre 2"/>
          <p:cNvSpPr>
            <a:spLocks noGrp="1"/>
          </p:cNvSpPr>
          <p:nvPr>
            <p:ph type="title"/>
          </p:nvPr>
        </p:nvSpPr>
        <p:spPr bwMode="auto">
          <a:xfrm>
            <a:off x="250825" y="260350"/>
            <a:ext cx="6481763" cy="8651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fr-FR" altLang="fr-FR" b="1" dirty="0">
                <a:solidFill>
                  <a:srgbClr val="FF0000"/>
                </a:solidFill>
                <a:latin typeface="Arial" pitchFamily="34" charset="0"/>
                <a:cs typeface="Arial" pitchFamily="34" charset="0"/>
              </a:rPr>
              <a:t>Concurrence déloyale</a:t>
            </a:r>
            <a:endParaRPr lang="fr-FR" altLang="fr-FR" sz="2400" dirty="0">
              <a:solidFill>
                <a:srgbClr val="FF0000"/>
              </a:solidFill>
              <a:latin typeface="Arial" pitchFamily="34" charset="0"/>
              <a:cs typeface="Arial" pitchFamily="34" charset="0"/>
            </a:endParaRPr>
          </a:p>
        </p:txBody>
      </p:sp>
      <p:sp>
        <p:nvSpPr>
          <p:cNvPr id="113669" name="Espace réservé du numéro de diapositive 4"/>
          <p:cNvSpPr>
            <a:spLocks noGrp="1"/>
          </p:cNvSpPr>
          <p:nvPr>
            <p:ph type="sldNum" sz="quarter" idx="12"/>
          </p:nvPr>
        </p:nvSpPr>
        <p:spPr>
          <a:noFill/>
          <a:extLst>
            <a:ext uri="{91240B29-F687-4F45-9708-019B960494DF}">
              <a14:hiddenLine xmlns:a14="http://schemas.microsoft.com/office/drawing/2010/main" w="9525">
                <a:solidFill>
                  <a:srgbClr val="000000"/>
                </a:solidFill>
                <a:miter lim="800000"/>
                <a:headEnd/>
                <a:tailEnd/>
              </a14:hiddenLine>
            </a:ext>
          </a:extLst>
        </p:spPr>
        <p:txBody>
          <a:bodyPr anchor="t"/>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tabLst/>
            </a:pPr>
            <a:fld id="{A8655B19-EDE8-4D71-830B-AF0CA9DE1FDC}" type="slidenum">
              <a:rPr lang="fr-FR" altLang="fr-FR" sz="1100" smtClean="0">
                <a:solidFill>
                  <a:srgbClr val="FFFFFF"/>
                </a:solidFill>
              </a:rPr>
              <a:pPr algn="r" eaLnBrk="1" hangingPunct="1">
                <a:tabLst/>
              </a:pPr>
              <a:t>4</a:t>
            </a:fld>
            <a:endParaRPr lang="fr-FR" altLang="fr-FR" sz="1100">
              <a:solidFill>
                <a:srgbClr val="FFFFFF"/>
              </a:solidFill>
            </a:endParaRPr>
          </a:p>
        </p:txBody>
      </p:sp>
      <p:sp>
        <p:nvSpPr>
          <p:cNvPr id="5" name="Espace réservé de la date 2"/>
          <p:cNvSpPr>
            <a:spLocks noGrp="1"/>
          </p:cNvSpPr>
          <p:nvPr>
            <p:ph type="dt" sz="half" idx="10"/>
          </p:nvPr>
        </p:nvSpPr>
        <p:spPr bwMode="auto">
          <a:xfrm>
            <a:off x="971550" y="6597650"/>
            <a:ext cx="1439863" cy="2841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D63C7F52-5799-4876-B83B-5F5375828109}" type="datetime1">
              <a:rPr lang="fr-FR" altLang="fr-FR" smtClean="0">
                <a:solidFill>
                  <a:srgbClr val="FFFFFF"/>
                </a:solidFill>
                <a:latin typeface="Calibri (Corps)"/>
              </a:rPr>
              <a:pPr eaLnBrk="1" hangingPunct="1"/>
              <a:t>03/12/2018</a:t>
            </a:fld>
            <a:endParaRPr lang="fr-FR" altLang="fr-FR" dirty="0">
              <a:solidFill>
                <a:srgbClr val="FFFFFF"/>
              </a:solidFill>
              <a:latin typeface="Calibri (Corps)"/>
            </a:endParaRPr>
          </a:p>
        </p:txBody>
      </p:sp>
    </p:spTree>
    <p:extLst>
      <p:ext uri="{BB962C8B-B14F-4D97-AF65-F5344CB8AC3E}">
        <p14:creationId xmlns:p14="http://schemas.microsoft.com/office/powerpoint/2010/main" val="3597370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34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734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734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734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734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6"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Espace réservé du contenu 1"/>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noAutofit/>
          </a:bodyPr>
          <a:lstStyle/>
          <a:p>
            <a:r>
              <a:rPr lang="fr-FR" altLang="fr-FR" sz="1600" dirty="0">
                <a:solidFill>
                  <a:srgbClr val="FF0000"/>
                </a:solidFill>
                <a:latin typeface="Arial" pitchFamily="34" charset="0"/>
                <a:cs typeface="Arial" pitchFamily="34" charset="0"/>
              </a:rPr>
              <a:t>Cour d'Appel d'</a:t>
            </a:r>
            <a:r>
              <a:rPr lang="fr-FR" altLang="fr-FR" sz="1600" dirty="0" err="1">
                <a:solidFill>
                  <a:srgbClr val="FF0000"/>
                </a:solidFill>
                <a:latin typeface="Arial" pitchFamily="34" charset="0"/>
                <a:cs typeface="Arial" pitchFamily="34" charset="0"/>
              </a:rPr>
              <a:t>England</a:t>
            </a:r>
            <a:r>
              <a:rPr lang="fr-FR" altLang="fr-FR" sz="1600" dirty="0">
                <a:solidFill>
                  <a:srgbClr val="FF0000"/>
                </a:solidFill>
                <a:latin typeface="Arial" pitchFamily="34" charset="0"/>
                <a:cs typeface="Arial" pitchFamily="34" charset="0"/>
              </a:rPr>
              <a:t> &amp; Wales – </a:t>
            </a:r>
            <a:r>
              <a:rPr lang="fr-FR" altLang="fr-FR" sz="1600" dirty="0" err="1">
                <a:solidFill>
                  <a:srgbClr val="FF0000"/>
                </a:solidFill>
                <a:latin typeface="Arial" pitchFamily="34" charset="0"/>
                <a:cs typeface="Arial" pitchFamily="34" charset="0"/>
              </a:rPr>
              <a:t>Bace</a:t>
            </a:r>
            <a:r>
              <a:rPr lang="fr-FR" altLang="fr-FR" sz="1600" dirty="0">
                <a:solidFill>
                  <a:srgbClr val="FF0000"/>
                </a:solidFill>
                <a:latin typeface="Arial" pitchFamily="34" charset="0"/>
                <a:cs typeface="Arial" pitchFamily="34" charset="0"/>
              </a:rPr>
              <a:t> </a:t>
            </a:r>
            <a:r>
              <a:rPr lang="fr-FR" altLang="fr-FR" sz="1600" dirty="0" err="1">
                <a:solidFill>
                  <a:srgbClr val="FF0000"/>
                </a:solidFill>
                <a:latin typeface="Arial" pitchFamily="34" charset="0"/>
                <a:cs typeface="Arial" pitchFamily="34" charset="0"/>
              </a:rPr>
              <a:t>Inhibitor</a:t>
            </a:r>
            <a:r>
              <a:rPr lang="fr-FR" altLang="fr-FR" sz="1600" dirty="0">
                <a:solidFill>
                  <a:srgbClr val="FF0000"/>
                </a:solidFill>
                <a:latin typeface="Arial" pitchFamily="34" charset="0"/>
                <a:cs typeface="Arial" pitchFamily="34" charset="0"/>
              </a:rPr>
              <a:t> – 06/11/2018</a:t>
            </a:r>
            <a:endParaRPr lang="fr-FR" sz="1600" dirty="0"/>
          </a:p>
          <a:p>
            <a:pPr lvl="2"/>
            <a:r>
              <a:rPr lang="en-US" altLang="fr-FR" sz="1500" b="1" dirty="0">
                <a:latin typeface="Arial" pitchFamily="34" charset="0"/>
                <a:cs typeface="Arial" pitchFamily="34" charset="0"/>
              </a:rPr>
              <a:t>Interpretation of a drug discovery and development agreement </a:t>
            </a:r>
          </a:p>
          <a:p>
            <a:pPr lvl="2"/>
            <a:r>
              <a:rPr lang="en-US" altLang="fr-FR" sz="1500" dirty="0">
                <a:latin typeface="Arial" pitchFamily="34" charset="0"/>
                <a:cs typeface="Arial" pitchFamily="34" charset="0"/>
              </a:rPr>
              <a:t>Agreement to engage in a collaborative research program to discover and develop a drug for the treatment of Alzheimer’s disease (“AD”). </a:t>
            </a:r>
            <a:endParaRPr lang="fr-FR" altLang="fr-FR" sz="1500" dirty="0">
              <a:latin typeface="Arial" pitchFamily="34" charset="0"/>
              <a:cs typeface="Arial" pitchFamily="34" charset="0"/>
            </a:endParaRPr>
          </a:p>
          <a:p>
            <a:pPr lvl="2"/>
            <a:r>
              <a:rPr lang="en-US" altLang="fr-FR" sz="1500" dirty="0" err="1">
                <a:latin typeface="Arial" pitchFamily="34" charset="0"/>
                <a:cs typeface="Arial" pitchFamily="34" charset="0"/>
              </a:rPr>
              <a:t>Astex</a:t>
            </a:r>
            <a:r>
              <a:rPr lang="en-US" altLang="fr-FR" sz="1500" dirty="0">
                <a:latin typeface="Arial" pitchFamily="34" charset="0"/>
                <a:cs typeface="Arial" pitchFamily="34" charset="0"/>
              </a:rPr>
              <a:t> was to receive payments from AstraZeneca dependent on the achievement of certain milestones, and royalty payments in the event that a pharmaceutical product was licensed and sold.</a:t>
            </a:r>
          </a:p>
          <a:p>
            <a:pPr lvl="2"/>
            <a:r>
              <a:rPr lang="en-US" altLang="fr-FR" sz="1500" dirty="0">
                <a:latin typeface="Arial" pitchFamily="34" charset="0"/>
                <a:cs typeface="Arial" pitchFamily="34" charset="0"/>
              </a:rPr>
              <a:t>Definition of “The Project” and “The Program”</a:t>
            </a:r>
          </a:p>
          <a:p>
            <a:pPr lvl="2"/>
            <a:r>
              <a:rPr lang="en-US" altLang="fr-FR" sz="1500" dirty="0">
                <a:latin typeface="Arial" pitchFamily="34" charset="0"/>
                <a:cs typeface="Arial" pitchFamily="34" charset="0"/>
              </a:rPr>
              <a:t>“The Project” : </a:t>
            </a:r>
            <a:r>
              <a:rPr lang="en-US" altLang="fr-FR" sz="1500" b="1" dirty="0">
                <a:latin typeface="Arial" pitchFamily="34" charset="0"/>
                <a:cs typeface="Arial" pitchFamily="34" charset="0"/>
              </a:rPr>
              <a:t>internal project </a:t>
            </a:r>
            <a:r>
              <a:rPr lang="en-US" altLang="fr-FR" sz="1500" dirty="0">
                <a:latin typeface="Arial" pitchFamily="34" charset="0"/>
                <a:cs typeface="Arial" pitchFamily="34" charset="0"/>
              </a:rPr>
              <a:t>(AstraZeneca) aiming at the discovery and development of novel therapeutic pharmaceutical products active at the Target for treatment of AD</a:t>
            </a:r>
          </a:p>
          <a:p>
            <a:pPr lvl="2"/>
            <a:r>
              <a:rPr lang="en-US" altLang="fr-FR" sz="1500" dirty="0">
                <a:latin typeface="Arial" pitchFamily="34" charset="0"/>
                <a:cs typeface="Arial" pitchFamily="34" charset="0"/>
              </a:rPr>
              <a:t>“The Program”: the </a:t>
            </a:r>
            <a:r>
              <a:rPr lang="en-US" altLang="fr-FR" sz="1500" b="1" dirty="0">
                <a:latin typeface="Arial" pitchFamily="34" charset="0"/>
                <a:cs typeface="Arial" pitchFamily="34" charset="0"/>
              </a:rPr>
              <a:t>Parties </a:t>
            </a:r>
            <a:r>
              <a:rPr lang="en-US" altLang="fr-FR" sz="1500" dirty="0">
                <a:latin typeface="Arial" pitchFamily="34" charset="0"/>
                <a:cs typeface="Arial" pitchFamily="34" charset="0"/>
              </a:rPr>
              <a:t>wish to engage in a </a:t>
            </a:r>
            <a:r>
              <a:rPr lang="en-US" altLang="fr-FR" sz="1500" b="1" dirty="0">
                <a:latin typeface="Arial" pitchFamily="34" charset="0"/>
                <a:cs typeface="Arial" pitchFamily="34" charset="0"/>
              </a:rPr>
              <a:t>collaborative research program </a:t>
            </a:r>
            <a:r>
              <a:rPr lang="en-US" altLang="fr-FR" sz="1500" dirty="0">
                <a:latin typeface="Arial" pitchFamily="34" charset="0"/>
                <a:cs typeface="Arial" pitchFamily="34" charset="0"/>
              </a:rPr>
              <a:t>under the Project </a:t>
            </a:r>
            <a:r>
              <a:rPr lang="en-US" altLang="fr-FR" sz="1500" dirty="0" err="1">
                <a:latin typeface="Arial" pitchFamily="34" charset="0"/>
                <a:cs typeface="Arial" pitchFamily="34" charset="0"/>
              </a:rPr>
              <a:t>utilising</a:t>
            </a:r>
            <a:r>
              <a:rPr lang="en-US" altLang="fr-FR" sz="1500" dirty="0">
                <a:latin typeface="Arial" pitchFamily="34" charset="0"/>
                <a:cs typeface="Arial" pitchFamily="34" charset="0"/>
              </a:rPr>
              <a:t> ASTEX's proprietary technology […] </a:t>
            </a:r>
          </a:p>
          <a:p>
            <a:pPr lvl="2"/>
            <a:r>
              <a:rPr lang="en-US" altLang="fr-FR" sz="1500" b="1" dirty="0">
                <a:latin typeface="Arial" pitchFamily="34" charset="0"/>
                <a:cs typeface="Arial" pitchFamily="34" charset="0"/>
              </a:rPr>
              <a:t>Do not deal with what is to happen to the Project once the Program comes to an end</a:t>
            </a:r>
          </a:p>
          <a:p>
            <a:pPr lvl="2"/>
            <a:r>
              <a:rPr lang="en-US" altLang="fr-FR" sz="1500" dirty="0">
                <a:latin typeface="Arial" pitchFamily="34" charset="0"/>
                <a:cs typeface="Arial" pitchFamily="34" charset="0"/>
              </a:rPr>
              <a:t>Interpretation of the agreement </a:t>
            </a:r>
          </a:p>
          <a:p>
            <a:pPr lvl="2"/>
            <a:r>
              <a:rPr lang="en-US" altLang="fr-FR" sz="1500" dirty="0">
                <a:latin typeface="Arial" pitchFamily="34" charset="0"/>
                <a:cs typeface="Arial" pitchFamily="34" charset="0"/>
              </a:rPr>
              <a:t>Decision of Arnold J dated 21 June 2017 and his consequent order by which he dismissed </a:t>
            </a:r>
            <a:r>
              <a:rPr lang="en-US" altLang="fr-FR" sz="1500" dirty="0" err="1">
                <a:latin typeface="Arial" pitchFamily="34" charset="0"/>
                <a:cs typeface="Arial" pitchFamily="34" charset="0"/>
              </a:rPr>
              <a:t>Astex’s</a:t>
            </a:r>
            <a:r>
              <a:rPr lang="en-US" altLang="fr-FR" sz="1500" dirty="0">
                <a:latin typeface="Arial" pitchFamily="34" charset="0"/>
                <a:cs typeface="Arial" pitchFamily="34" charset="0"/>
              </a:rPr>
              <a:t> claim to be entitled to these payments, and ordered </a:t>
            </a:r>
            <a:r>
              <a:rPr lang="en-US" altLang="fr-FR" sz="1500" dirty="0" err="1">
                <a:latin typeface="Arial" pitchFamily="34" charset="0"/>
                <a:cs typeface="Arial" pitchFamily="34" charset="0"/>
              </a:rPr>
              <a:t>Astex</a:t>
            </a:r>
            <a:r>
              <a:rPr lang="en-US" altLang="fr-FR" sz="1500" dirty="0">
                <a:latin typeface="Arial" pitchFamily="34" charset="0"/>
                <a:cs typeface="Arial" pitchFamily="34" charset="0"/>
              </a:rPr>
              <a:t> to return certain sums which had already been paid by AstraZeneca - Confirmed by Appeal court</a:t>
            </a:r>
            <a:endParaRPr lang="fr-FR" altLang="fr-FR" sz="1500" dirty="0">
              <a:latin typeface="Arial" pitchFamily="34" charset="0"/>
              <a:cs typeface="Arial" pitchFamily="34" charset="0"/>
            </a:endParaRPr>
          </a:p>
        </p:txBody>
      </p:sp>
      <p:sp>
        <p:nvSpPr>
          <p:cNvPr id="56324" name="Titre 2"/>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fr-FR" altLang="fr-FR" b="1" dirty="0">
                <a:solidFill>
                  <a:srgbClr val="FF0000"/>
                </a:solidFill>
                <a:latin typeface="Arial" pitchFamily="34" charset="0"/>
                <a:cs typeface="Arial" pitchFamily="34" charset="0"/>
              </a:rPr>
              <a:t>Licences</a:t>
            </a:r>
            <a:endParaRPr lang="fr-FR" altLang="fr-FR" dirty="0">
              <a:latin typeface="Arial" pitchFamily="34" charset="0"/>
              <a:cs typeface="Arial" pitchFamily="34" charset="0"/>
            </a:endParaRPr>
          </a:p>
        </p:txBody>
      </p:sp>
      <p:sp>
        <p:nvSpPr>
          <p:cNvPr id="56322" name="Espace réservé du numéro de diapositive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bg1"/>
                </a:solidFill>
                <a:latin typeface="Arial" pitchFamily="34" charset="0"/>
                <a:cs typeface="Arial" pitchFamily="34" charset="0"/>
              </a:defRPr>
            </a:lvl1pPr>
            <a:lvl2pPr marL="742950" indent="-285750" eaLnBrk="0" hangingPunct="0">
              <a:defRPr>
                <a:solidFill>
                  <a:schemeClr val="bg1"/>
                </a:solidFill>
                <a:latin typeface="Arial" pitchFamily="34" charset="0"/>
                <a:cs typeface="Arial" pitchFamily="34" charset="0"/>
              </a:defRPr>
            </a:lvl2pPr>
            <a:lvl3pPr marL="1143000" indent="-228600" eaLnBrk="0" hangingPunct="0">
              <a:defRPr>
                <a:solidFill>
                  <a:schemeClr val="bg1"/>
                </a:solidFill>
                <a:latin typeface="Arial" pitchFamily="34" charset="0"/>
                <a:cs typeface="Arial" pitchFamily="34" charset="0"/>
              </a:defRPr>
            </a:lvl3pPr>
            <a:lvl4pPr marL="1600200" indent="-228600" eaLnBrk="0" hangingPunct="0">
              <a:defRPr>
                <a:solidFill>
                  <a:schemeClr val="bg1"/>
                </a:solidFill>
                <a:latin typeface="Arial" pitchFamily="34" charset="0"/>
                <a:cs typeface="Arial" pitchFamily="34" charset="0"/>
              </a:defRPr>
            </a:lvl4pPr>
            <a:lvl5pPr marL="2057400" indent="-228600" eaLnBrk="0" hangingPunct="0">
              <a:defRPr>
                <a:solidFill>
                  <a:schemeClr val="bg1"/>
                </a:solidFill>
                <a:latin typeface="Arial" pitchFamily="34" charset="0"/>
                <a:cs typeface="Arial" pitchFamily="34" charset="0"/>
              </a:defRPr>
            </a:lvl5pPr>
            <a:lvl6pPr marL="2514600" indent="-228600" defTabSz="449263" eaLnBrk="0" fontAlgn="base" hangingPunct="0">
              <a:spcBef>
                <a:spcPct val="0"/>
              </a:spcBef>
              <a:spcAft>
                <a:spcPct val="0"/>
              </a:spcAft>
              <a:buClr>
                <a:srgbClr val="000000"/>
              </a:buClr>
              <a:buSzPct val="100000"/>
              <a:buFont typeface="Arial" pitchFamily="34" charset="0"/>
              <a:defRPr>
                <a:solidFill>
                  <a:schemeClr val="bg1"/>
                </a:solidFill>
                <a:latin typeface="Arial" pitchFamily="34" charset="0"/>
                <a:cs typeface="Arial" pitchFamily="34" charset="0"/>
              </a:defRPr>
            </a:lvl6pPr>
            <a:lvl7pPr marL="2971800" indent="-228600" defTabSz="449263" eaLnBrk="0" fontAlgn="base" hangingPunct="0">
              <a:spcBef>
                <a:spcPct val="0"/>
              </a:spcBef>
              <a:spcAft>
                <a:spcPct val="0"/>
              </a:spcAft>
              <a:buClr>
                <a:srgbClr val="000000"/>
              </a:buClr>
              <a:buSzPct val="100000"/>
              <a:buFont typeface="Arial" pitchFamily="34" charset="0"/>
              <a:defRPr>
                <a:solidFill>
                  <a:schemeClr val="bg1"/>
                </a:solidFill>
                <a:latin typeface="Arial" pitchFamily="34" charset="0"/>
                <a:cs typeface="Arial" pitchFamily="34" charset="0"/>
              </a:defRPr>
            </a:lvl7pPr>
            <a:lvl8pPr marL="3429000" indent="-228600" defTabSz="449263" eaLnBrk="0" fontAlgn="base" hangingPunct="0">
              <a:spcBef>
                <a:spcPct val="0"/>
              </a:spcBef>
              <a:spcAft>
                <a:spcPct val="0"/>
              </a:spcAft>
              <a:buClr>
                <a:srgbClr val="000000"/>
              </a:buClr>
              <a:buSzPct val="100000"/>
              <a:buFont typeface="Arial" pitchFamily="34" charset="0"/>
              <a:defRPr>
                <a:solidFill>
                  <a:schemeClr val="bg1"/>
                </a:solidFill>
                <a:latin typeface="Arial" pitchFamily="34" charset="0"/>
                <a:cs typeface="Arial" pitchFamily="34" charset="0"/>
              </a:defRPr>
            </a:lvl8pPr>
            <a:lvl9pPr marL="3886200" indent="-228600" defTabSz="449263" eaLnBrk="0" fontAlgn="base" hangingPunct="0">
              <a:spcBef>
                <a:spcPct val="0"/>
              </a:spcBef>
              <a:spcAft>
                <a:spcPct val="0"/>
              </a:spcAft>
              <a:buClr>
                <a:srgbClr val="000000"/>
              </a:buClr>
              <a:buSzPct val="100000"/>
              <a:buFont typeface="Arial" pitchFamily="34" charset="0"/>
              <a:defRPr>
                <a:solidFill>
                  <a:schemeClr val="bg1"/>
                </a:solidFill>
                <a:latin typeface="Arial" pitchFamily="34" charset="0"/>
                <a:cs typeface="Arial" pitchFamily="34" charset="0"/>
              </a:defRPr>
            </a:lvl9pPr>
          </a:lstStyle>
          <a:p>
            <a:pPr eaLnBrk="1" hangingPunct="1">
              <a:buFont typeface="Arial" pitchFamily="34" charset="0"/>
              <a:buNone/>
            </a:pPr>
            <a:fld id="{32E3F4D4-4083-47A0-AC02-5F6BF4B331E7}" type="slidenum">
              <a:rPr lang="fr-FR" altLang="fr-FR" smtClean="0">
                <a:solidFill>
                  <a:srgbClr val="FFFFFF"/>
                </a:solidFill>
              </a:rPr>
              <a:pPr eaLnBrk="1" hangingPunct="1">
                <a:buFont typeface="Arial" pitchFamily="34" charset="0"/>
                <a:buNone/>
              </a:pPr>
              <a:t>5</a:t>
            </a:fld>
            <a:endParaRPr lang="fr-FR" altLang="fr-FR">
              <a:solidFill>
                <a:srgbClr val="FFFFFF"/>
              </a:solidFill>
            </a:endParaRPr>
          </a:p>
        </p:txBody>
      </p:sp>
      <p:sp>
        <p:nvSpPr>
          <p:cNvPr id="5" name="Espace réservé de la date 2"/>
          <p:cNvSpPr>
            <a:spLocks noGrp="1"/>
          </p:cNvSpPr>
          <p:nvPr>
            <p:ph type="dt" sz="half" idx="10"/>
          </p:nvPr>
        </p:nvSpPr>
        <p:spPr bwMode="auto">
          <a:xfrm>
            <a:off x="971550" y="6597650"/>
            <a:ext cx="1439863" cy="2841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D63C7F52-5799-4876-B83B-5F5375828109}" type="datetime1">
              <a:rPr lang="fr-FR" altLang="fr-FR" smtClean="0">
                <a:solidFill>
                  <a:srgbClr val="FFFFFF"/>
                </a:solidFill>
                <a:latin typeface="Calibri (Corps)"/>
              </a:rPr>
              <a:pPr eaLnBrk="1" hangingPunct="1"/>
              <a:t>03/12/2018</a:t>
            </a:fld>
            <a:endParaRPr lang="fr-FR" altLang="fr-FR" dirty="0">
              <a:solidFill>
                <a:srgbClr val="FFFFFF"/>
              </a:solidFill>
              <a:latin typeface="Calibri (Corps)"/>
            </a:endParaRPr>
          </a:p>
        </p:txBody>
      </p:sp>
    </p:spTree>
    <p:extLst>
      <p:ext uri="{BB962C8B-B14F-4D97-AF65-F5344CB8AC3E}">
        <p14:creationId xmlns:p14="http://schemas.microsoft.com/office/powerpoint/2010/main" val="272431643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6323"/>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3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63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632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632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632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632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632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632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632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6323">
                                            <p:txEl>
                                              <p:pRg st="9" end="9"/>
                                            </p:txEl>
                                          </p:spTgt>
                                        </p:tgtEl>
                                        <p:attrNameLst>
                                          <p:attrName>style.visibility</p:attrName>
                                        </p:attrNameLst>
                                      </p:cBhvr>
                                      <p:to>
                                        <p:strVal val="visible"/>
                                      </p:to>
                                    </p:set>
                                  </p:childTnLst>
                                </p:cTn>
                              </p:par>
                            </p:childTnLst>
                          </p:cTn>
                        </p:par>
                      </p:childTnLst>
                    </p:cTn>
                  </p:par>
                </p:childTnLst>
              </p:cTn>
              <p:nextCondLst>
                <p:cond evt="onClick" delay="0">
                  <p:tgtEl>
                    <p:spTgt spid="56323"/>
                  </p:tgtEl>
                </p:cond>
              </p:nextCondLst>
            </p:seq>
          </p:childTnLst>
        </p:cTn>
      </p:par>
    </p:tnLst>
    <p:bldLst>
      <p:bldP spid="5632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Espace réservé du contenu 1"/>
          <p:cNvSpPr>
            <a:spLocks noGrp="1"/>
          </p:cNvSpPr>
          <p:nvPr>
            <p:ph idx="1"/>
          </p:nvPr>
        </p:nvSpPr>
        <p:spPr bwMode="auto">
          <a:xfrm>
            <a:off x="251520" y="1268760"/>
            <a:ext cx="8640960" cy="532859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normAutofit/>
          </a:bodyPr>
          <a:lstStyle/>
          <a:p>
            <a:r>
              <a:rPr lang="en-US" altLang="fr-FR" dirty="0">
                <a:solidFill>
                  <a:srgbClr val="FF0000"/>
                </a:solidFill>
                <a:latin typeface="Arial" pitchFamily="34" charset="0"/>
                <a:cs typeface="Arial" pitchFamily="34" charset="0"/>
              </a:rPr>
              <a:t>Unwired Planet v Huawei - [2018] EWCA – 23 October 2018</a:t>
            </a:r>
          </a:p>
          <a:p>
            <a:pPr lvl="1"/>
            <a:r>
              <a:rPr lang="fr-FR" dirty="0" err="1"/>
              <a:t>Huawei</a:t>
            </a:r>
            <a:r>
              <a:rPr lang="fr-FR" dirty="0"/>
              <a:t> vs. ZTE (C-170/13) </a:t>
            </a:r>
          </a:p>
          <a:p>
            <a:pPr lvl="2"/>
            <a:r>
              <a:rPr lang="fr-FR" sz="1600" dirty="0"/>
              <a:t>Obligation du titulaire d’un BEN (FRAND-obligations) - notification avant injonction</a:t>
            </a:r>
          </a:p>
          <a:p>
            <a:pPr lvl="1"/>
            <a:endParaRPr lang="en-US" sz="2000" dirty="0"/>
          </a:p>
          <a:p>
            <a:pPr lvl="1"/>
            <a:r>
              <a:rPr lang="en-US" dirty="0"/>
              <a:t>1. Global licensing</a:t>
            </a:r>
          </a:p>
          <a:p>
            <a:pPr lvl="1"/>
            <a:r>
              <a:rPr lang="en-US" sz="1600" dirty="0"/>
              <a:t>Pas de </a:t>
            </a:r>
            <a:r>
              <a:rPr lang="en-US" sz="1600" dirty="0" err="1"/>
              <a:t>licence</a:t>
            </a:r>
            <a:r>
              <a:rPr lang="en-US" sz="1600" dirty="0"/>
              <a:t> pays/pays </a:t>
            </a:r>
            <a:r>
              <a:rPr lang="en-US" sz="1600" dirty="0" err="1"/>
              <a:t>mais</a:t>
            </a:r>
            <a:r>
              <a:rPr lang="en-US" sz="1600" dirty="0"/>
              <a:t> </a:t>
            </a:r>
            <a:r>
              <a:rPr lang="en-US" sz="1600" dirty="0" err="1"/>
              <a:t>globale</a:t>
            </a:r>
            <a:endParaRPr lang="en-US" sz="1600" dirty="0"/>
          </a:p>
          <a:p>
            <a:pPr lvl="1"/>
            <a:r>
              <a:rPr lang="en-US" sz="1600" dirty="0" err="1"/>
              <a:t>L’offre</a:t>
            </a:r>
            <a:r>
              <a:rPr lang="en-US" sz="1600" dirty="0"/>
              <a:t> </a:t>
            </a:r>
            <a:r>
              <a:rPr lang="en-US" sz="1600" dirty="0" err="1"/>
              <a:t>d’une</a:t>
            </a:r>
            <a:r>
              <a:rPr lang="en-US" sz="1600" dirty="0"/>
              <a:t> </a:t>
            </a:r>
            <a:r>
              <a:rPr lang="en-US" sz="1600" dirty="0" err="1"/>
              <a:t>licence</a:t>
            </a:r>
            <a:r>
              <a:rPr lang="en-US" sz="1600" dirty="0"/>
              <a:t> “</a:t>
            </a:r>
            <a:r>
              <a:rPr lang="en-US" sz="1600" dirty="0" err="1"/>
              <a:t>globale</a:t>
            </a:r>
            <a:r>
              <a:rPr lang="en-US" sz="1600" dirty="0"/>
              <a:t>” </a:t>
            </a:r>
            <a:r>
              <a:rPr lang="en-US" sz="1600" dirty="0" err="1"/>
              <a:t>est</a:t>
            </a:r>
            <a:r>
              <a:rPr lang="en-US" sz="1600" dirty="0"/>
              <a:t> FRAND</a:t>
            </a:r>
          </a:p>
          <a:p>
            <a:pPr lvl="1"/>
            <a:r>
              <a:rPr lang="en-US" sz="1600" dirty="0" err="1"/>
              <a:t>Taux</a:t>
            </a:r>
            <a:r>
              <a:rPr lang="en-US" sz="1600" dirty="0"/>
              <a:t> FRAND </a:t>
            </a:r>
            <a:r>
              <a:rPr lang="en-US" sz="1600" dirty="0" err="1"/>
              <a:t>est</a:t>
            </a:r>
            <a:r>
              <a:rPr lang="en-US" sz="1600" dirty="0"/>
              <a:t> </a:t>
            </a:r>
            <a:r>
              <a:rPr lang="en-US" sz="1600" dirty="0" err="1"/>
              <a:t>une</a:t>
            </a:r>
            <a:r>
              <a:rPr lang="en-US" sz="1600" dirty="0"/>
              <a:t> </a:t>
            </a:r>
            <a:r>
              <a:rPr lang="en-US" sz="1600" dirty="0" err="1"/>
              <a:t>plage</a:t>
            </a:r>
            <a:r>
              <a:rPr lang="en-US" sz="1600" dirty="0"/>
              <a:t> (</a:t>
            </a:r>
            <a:r>
              <a:rPr lang="en-US" sz="1600" dirty="0" err="1"/>
              <a:t>contredit</a:t>
            </a:r>
            <a:r>
              <a:rPr lang="en-US" sz="1600" dirty="0"/>
              <a:t> 1ère instance – un </a:t>
            </a:r>
            <a:r>
              <a:rPr lang="en-US" sz="1600" dirty="0" err="1"/>
              <a:t>seul</a:t>
            </a:r>
            <a:r>
              <a:rPr lang="en-US" sz="1600" dirty="0"/>
              <a:t> </a:t>
            </a:r>
            <a:r>
              <a:rPr lang="en-US" sz="1600" dirty="0" err="1"/>
              <a:t>taux</a:t>
            </a:r>
            <a:r>
              <a:rPr lang="en-US" sz="1600" dirty="0"/>
              <a:t> FRAND)</a:t>
            </a:r>
          </a:p>
          <a:p>
            <a:pPr lvl="1"/>
            <a:r>
              <a:rPr lang="en-US" sz="1600" dirty="0"/>
              <a:t>Obligation du </a:t>
            </a:r>
            <a:r>
              <a:rPr lang="en-US" sz="1600" dirty="0" err="1"/>
              <a:t>titulaire</a:t>
            </a:r>
            <a:r>
              <a:rPr lang="en-US" sz="1600" dirty="0"/>
              <a:t> du SEP/BEN </a:t>
            </a:r>
            <a:r>
              <a:rPr lang="en-US" sz="1600" dirty="0" err="1"/>
              <a:t>seulement</a:t>
            </a:r>
            <a:r>
              <a:rPr lang="en-US" sz="1600" dirty="0"/>
              <a:t> de proposer un </a:t>
            </a:r>
            <a:r>
              <a:rPr lang="en-US" sz="1600" dirty="0" err="1"/>
              <a:t>taux</a:t>
            </a:r>
            <a:r>
              <a:rPr lang="en-US" sz="1600" dirty="0"/>
              <a:t> FRAND</a:t>
            </a:r>
          </a:p>
          <a:p>
            <a:pPr lvl="1"/>
            <a:endParaRPr lang="en-US" sz="1600" dirty="0"/>
          </a:p>
          <a:p>
            <a:pPr lvl="1"/>
            <a:r>
              <a:rPr lang="en-US" dirty="0"/>
              <a:t>2. Non-discrimination</a:t>
            </a:r>
          </a:p>
          <a:p>
            <a:pPr lvl="1"/>
            <a:r>
              <a:rPr lang="en-US" sz="1600" dirty="0"/>
              <a:t>Ce </a:t>
            </a:r>
            <a:r>
              <a:rPr lang="en-US" sz="1600" dirty="0" err="1"/>
              <a:t>n’est</a:t>
            </a:r>
            <a:r>
              <a:rPr lang="en-US" sz="1600" dirty="0"/>
              <a:t> pas un point “</a:t>
            </a:r>
            <a:r>
              <a:rPr lang="en-US" sz="1600" dirty="0" err="1"/>
              <a:t>dur</a:t>
            </a:r>
            <a:r>
              <a:rPr lang="en-US" sz="1600" dirty="0"/>
              <a:t>” (“hard-edge”)</a:t>
            </a:r>
          </a:p>
          <a:p>
            <a:pPr lvl="1"/>
            <a:r>
              <a:rPr lang="en-US" sz="1600" dirty="0" err="1"/>
              <a:t>Différentes</a:t>
            </a:r>
            <a:r>
              <a:rPr lang="en-US" sz="1600" dirty="0"/>
              <a:t> situations </a:t>
            </a:r>
            <a:r>
              <a:rPr lang="en-US" sz="1600" dirty="0" err="1"/>
              <a:t>parmi</a:t>
            </a:r>
            <a:r>
              <a:rPr lang="en-US" sz="1600" dirty="0"/>
              <a:t> les </a:t>
            </a:r>
            <a:r>
              <a:rPr lang="en-US" sz="1600" dirty="0" err="1"/>
              <a:t>potentiels</a:t>
            </a:r>
            <a:r>
              <a:rPr lang="en-US" sz="1600" dirty="0"/>
              <a:t> </a:t>
            </a:r>
            <a:r>
              <a:rPr lang="en-US" sz="1600" dirty="0" err="1"/>
              <a:t>licenciés</a:t>
            </a:r>
            <a:endParaRPr lang="en-US" sz="1600" dirty="0"/>
          </a:p>
          <a:p>
            <a:pPr lvl="1"/>
            <a:endParaRPr lang="en-US" sz="1700" dirty="0"/>
          </a:p>
          <a:p>
            <a:pPr lvl="1"/>
            <a:endParaRPr lang="en-US" sz="1500" dirty="0"/>
          </a:p>
        </p:txBody>
      </p:sp>
      <p:sp>
        <p:nvSpPr>
          <p:cNvPr id="56324" name="Titre 2"/>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fr-FR" altLang="fr-FR" b="1" dirty="0">
                <a:solidFill>
                  <a:srgbClr val="FF0000"/>
                </a:solidFill>
                <a:latin typeface="Arial" pitchFamily="34" charset="0"/>
                <a:cs typeface="Arial" pitchFamily="34" charset="0"/>
              </a:rPr>
              <a:t>Licence FRAND</a:t>
            </a:r>
          </a:p>
        </p:txBody>
      </p:sp>
      <p:sp>
        <p:nvSpPr>
          <p:cNvPr id="56322" name="Espace réservé du numéro de diapositive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bg1"/>
                </a:solidFill>
                <a:latin typeface="Arial" pitchFamily="34" charset="0"/>
                <a:cs typeface="Arial" pitchFamily="34" charset="0"/>
              </a:defRPr>
            </a:lvl1pPr>
            <a:lvl2pPr marL="742950" indent="-285750" eaLnBrk="0" hangingPunct="0">
              <a:defRPr>
                <a:solidFill>
                  <a:schemeClr val="bg1"/>
                </a:solidFill>
                <a:latin typeface="Arial" pitchFamily="34" charset="0"/>
                <a:cs typeface="Arial" pitchFamily="34" charset="0"/>
              </a:defRPr>
            </a:lvl2pPr>
            <a:lvl3pPr marL="1143000" indent="-228600" eaLnBrk="0" hangingPunct="0">
              <a:defRPr>
                <a:solidFill>
                  <a:schemeClr val="bg1"/>
                </a:solidFill>
                <a:latin typeface="Arial" pitchFamily="34" charset="0"/>
                <a:cs typeface="Arial" pitchFamily="34" charset="0"/>
              </a:defRPr>
            </a:lvl3pPr>
            <a:lvl4pPr marL="1600200" indent="-228600" eaLnBrk="0" hangingPunct="0">
              <a:defRPr>
                <a:solidFill>
                  <a:schemeClr val="bg1"/>
                </a:solidFill>
                <a:latin typeface="Arial" pitchFamily="34" charset="0"/>
                <a:cs typeface="Arial" pitchFamily="34" charset="0"/>
              </a:defRPr>
            </a:lvl4pPr>
            <a:lvl5pPr marL="2057400" indent="-228600" eaLnBrk="0" hangingPunct="0">
              <a:defRPr>
                <a:solidFill>
                  <a:schemeClr val="bg1"/>
                </a:solidFill>
                <a:latin typeface="Arial" pitchFamily="34" charset="0"/>
                <a:cs typeface="Arial" pitchFamily="34" charset="0"/>
              </a:defRPr>
            </a:lvl5pPr>
            <a:lvl6pPr marL="2514600" indent="-228600" defTabSz="449263" eaLnBrk="0" fontAlgn="base" hangingPunct="0">
              <a:spcBef>
                <a:spcPct val="0"/>
              </a:spcBef>
              <a:spcAft>
                <a:spcPct val="0"/>
              </a:spcAft>
              <a:buClr>
                <a:srgbClr val="000000"/>
              </a:buClr>
              <a:buSzPct val="100000"/>
              <a:buFont typeface="Arial" pitchFamily="34" charset="0"/>
              <a:defRPr>
                <a:solidFill>
                  <a:schemeClr val="bg1"/>
                </a:solidFill>
                <a:latin typeface="Arial" pitchFamily="34" charset="0"/>
                <a:cs typeface="Arial" pitchFamily="34" charset="0"/>
              </a:defRPr>
            </a:lvl6pPr>
            <a:lvl7pPr marL="2971800" indent="-228600" defTabSz="449263" eaLnBrk="0" fontAlgn="base" hangingPunct="0">
              <a:spcBef>
                <a:spcPct val="0"/>
              </a:spcBef>
              <a:spcAft>
                <a:spcPct val="0"/>
              </a:spcAft>
              <a:buClr>
                <a:srgbClr val="000000"/>
              </a:buClr>
              <a:buSzPct val="100000"/>
              <a:buFont typeface="Arial" pitchFamily="34" charset="0"/>
              <a:defRPr>
                <a:solidFill>
                  <a:schemeClr val="bg1"/>
                </a:solidFill>
                <a:latin typeface="Arial" pitchFamily="34" charset="0"/>
                <a:cs typeface="Arial" pitchFamily="34" charset="0"/>
              </a:defRPr>
            </a:lvl7pPr>
            <a:lvl8pPr marL="3429000" indent="-228600" defTabSz="449263" eaLnBrk="0" fontAlgn="base" hangingPunct="0">
              <a:spcBef>
                <a:spcPct val="0"/>
              </a:spcBef>
              <a:spcAft>
                <a:spcPct val="0"/>
              </a:spcAft>
              <a:buClr>
                <a:srgbClr val="000000"/>
              </a:buClr>
              <a:buSzPct val="100000"/>
              <a:buFont typeface="Arial" pitchFamily="34" charset="0"/>
              <a:defRPr>
                <a:solidFill>
                  <a:schemeClr val="bg1"/>
                </a:solidFill>
                <a:latin typeface="Arial" pitchFamily="34" charset="0"/>
                <a:cs typeface="Arial" pitchFamily="34" charset="0"/>
              </a:defRPr>
            </a:lvl8pPr>
            <a:lvl9pPr marL="3886200" indent="-228600" defTabSz="449263" eaLnBrk="0" fontAlgn="base" hangingPunct="0">
              <a:spcBef>
                <a:spcPct val="0"/>
              </a:spcBef>
              <a:spcAft>
                <a:spcPct val="0"/>
              </a:spcAft>
              <a:buClr>
                <a:srgbClr val="000000"/>
              </a:buClr>
              <a:buSzPct val="100000"/>
              <a:buFont typeface="Arial" pitchFamily="34" charset="0"/>
              <a:defRPr>
                <a:solidFill>
                  <a:schemeClr val="bg1"/>
                </a:solidFill>
                <a:latin typeface="Arial" pitchFamily="34" charset="0"/>
                <a:cs typeface="Arial" pitchFamily="34" charset="0"/>
              </a:defRPr>
            </a:lvl9pPr>
          </a:lstStyle>
          <a:p>
            <a:pPr eaLnBrk="1" hangingPunct="1">
              <a:buFont typeface="Arial" pitchFamily="34" charset="0"/>
              <a:buNone/>
            </a:pPr>
            <a:fld id="{32E3F4D4-4083-47A0-AC02-5F6BF4B331E7}" type="slidenum">
              <a:rPr lang="fr-FR" altLang="fr-FR" smtClean="0">
                <a:solidFill>
                  <a:srgbClr val="FFFFFF"/>
                </a:solidFill>
              </a:rPr>
              <a:pPr eaLnBrk="1" hangingPunct="1">
                <a:buFont typeface="Arial" pitchFamily="34" charset="0"/>
                <a:buNone/>
              </a:pPr>
              <a:t>6</a:t>
            </a:fld>
            <a:endParaRPr lang="fr-FR" altLang="fr-FR">
              <a:solidFill>
                <a:srgbClr val="FFFFFF"/>
              </a:solidFill>
            </a:endParaRPr>
          </a:p>
        </p:txBody>
      </p:sp>
      <p:sp>
        <p:nvSpPr>
          <p:cNvPr id="5" name="Espace réservé de la date 2"/>
          <p:cNvSpPr>
            <a:spLocks noGrp="1"/>
          </p:cNvSpPr>
          <p:nvPr>
            <p:ph type="dt" sz="half" idx="10"/>
          </p:nvPr>
        </p:nvSpPr>
        <p:spPr bwMode="auto">
          <a:xfrm>
            <a:off x="971550" y="6597650"/>
            <a:ext cx="1439863" cy="2841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D63C7F52-5799-4876-B83B-5F5375828109}" type="datetime1">
              <a:rPr lang="fr-FR" altLang="fr-FR" smtClean="0">
                <a:solidFill>
                  <a:srgbClr val="FFFFFF"/>
                </a:solidFill>
                <a:latin typeface="Calibri (Corps)"/>
              </a:rPr>
              <a:pPr eaLnBrk="1" hangingPunct="1"/>
              <a:t>03/12/2018</a:t>
            </a:fld>
            <a:endParaRPr lang="fr-FR" altLang="fr-FR" dirty="0">
              <a:solidFill>
                <a:srgbClr val="FFFFFF"/>
              </a:solidFill>
              <a:latin typeface="Calibri (Corps)"/>
            </a:endParaRPr>
          </a:p>
        </p:txBody>
      </p:sp>
    </p:spTree>
    <p:extLst>
      <p:ext uri="{BB962C8B-B14F-4D97-AF65-F5344CB8AC3E}">
        <p14:creationId xmlns:p14="http://schemas.microsoft.com/office/powerpoint/2010/main" val="3557799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6323">
                                            <p:txEl>
                                              <p:pRg st="1" end="1"/>
                                            </p:txEl>
                                          </p:spTgt>
                                        </p:tgtEl>
                                        <p:attrNameLst>
                                          <p:attrName>style.visibility</p:attrName>
                                        </p:attrNameLst>
                                      </p:cBhvr>
                                      <p:to>
                                        <p:strVal val="visible"/>
                                      </p:to>
                                    </p:set>
                                    <p:anim calcmode="lin" valueType="num">
                                      <p:cBhvr additive="base">
                                        <p:cTn id="7" dur="500" fill="hold"/>
                                        <p:tgtEl>
                                          <p:spTgt spid="5632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63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6323">
                                            <p:txEl>
                                              <p:pRg st="2" end="2"/>
                                            </p:txEl>
                                          </p:spTgt>
                                        </p:tgtEl>
                                        <p:attrNameLst>
                                          <p:attrName>style.visibility</p:attrName>
                                        </p:attrNameLst>
                                      </p:cBhvr>
                                      <p:to>
                                        <p:strVal val="visible"/>
                                      </p:to>
                                    </p:set>
                                    <p:anim calcmode="lin" valueType="num">
                                      <p:cBhvr additive="base">
                                        <p:cTn id="13" dur="500" fill="hold"/>
                                        <p:tgtEl>
                                          <p:spTgt spid="5632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632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6323">
                                            <p:txEl>
                                              <p:pRg st="4" end="4"/>
                                            </p:txEl>
                                          </p:spTgt>
                                        </p:tgtEl>
                                        <p:attrNameLst>
                                          <p:attrName>style.visibility</p:attrName>
                                        </p:attrNameLst>
                                      </p:cBhvr>
                                      <p:to>
                                        <p:strVal val="visible"/>
                                      </p:to>
                                    </p:set>
                                    <p:anim calcmode="lin" valueType="num">
                                      <p:cBhvr additive="base">
                                        <p:cTn id="19" dur="500" fill="hold"/>
                                        <p:tgtEl>
                                          <p:spTgt spid="5632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632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6323">
                                            <p:txEl>
                                              <p:pRg st="5" end="5"/>
                                            </p:txEl>
                                          </p:spTgt>
                                        </p:tgtEl>
                                        <p:attrNameLst>
                                          <p:attrName>style.visibility</p:attrName>
                                        </p:attrNameLst>
                                      </p:cBhvr>
                                      <p:to>
                                        <p:strVal val="visible"/>
                                      </p:to>
                                    </p:set>
                                    <p:anim calcmode="lin" valueType="num">
                                      <p:cBhvr additive="base">
                                        <p:cTn id="25" dur="500" fill="hold"/>
                                        <p:tgtEl>
                                          <p:spTgt spid="5632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632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6323">
                                            <p:txEl>
                                              <p:pRg st="6" end="6"/>
                                            </p:txEl>
                                          </p:spTgt>
                                        </p:tgtEl>
                                        <p:attrNameLst>
                                          <p:attrName>style.visibility</p:attrName>
                                        </p:attrNameLst>
                                      </p:cBhvr>
                                      <p:to>
                                        <p:strVal val="visible"/>
                                      </p:to>
                                    </p:set>
                                    <p:anim calcmode="lin" valueType="num">
                                      <p:cBhvr additive="base">
                                        <p:cTn id="31" dur="500" fill="hold"/>
                                        <p:tgtEl>
                                          <p:spTgt spid="5632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632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6323">
                                            <p:txEl>
                                              <p:pRg st="7" end="7"/>
                                            </p:txEl>
                                          </p:spTgt>
                                        </p:tgtEl>
                                        <p:attrNameLst>
                                          <p:attrName>style.visibility</p:attrName>
                                        </p:attrNameLst>
                                      </p:cBhvr>
                                      <p:to>
                                        <p:strVal val="visible"/>
                                      </p:to>
                                    </p:set>
                                    <p:anim calcmode="lin" valueType="num">
                                      <p:cBhvr additive="base">
                                        <p:cTn id="37" dur="500" fill="hold"/>
                                        <p:tgtEl>
                                          <p:spTgt spid="5632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632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56323">
                                            <p:txEl>
                                              <p:pRg st="8" end="8"/>
                                            </p:txEl>
                                          </p:spTgt>
                                        </p:tgtEl>
                                        <p:attrNameLst>
                                          <p:attrName>style.visibility</p:attrName>
                                        </p:attrNameLst>
                                      </p:cBhvr>
                                      <p:to>
                                        <p:strVal val="visible"/>
                                      </p:to>
                                    </p:set>
                                    <p:anim calcmode="lin" valueType="num">
                                      <p:cBhvr additive="base">
                                        <p:cTn id="43" dur="500" fill="hold"/>
                                        <p:tgtEl>
                                          <p:spTgt spid="5632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632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56323">
                                            <p:txEl>
                                              <p:pRg st="10" end="10"/>
                                            </p:txEl>
                                          </p:spTgt>
                                        </p:tgtEl>
                                        <p:attrNameLst>
                                          <p:attrName>style.visibility</p:attrName>
                                        </p:attrNameLst>
                                      </p:cBhvr>
                                      <p:to>
                                        <p:strVal val="visible"/>
                                      </p:to>
                                    </p:set>
                                    <p:anim calcmode="lin" valueType="num">
                                      <p:cBhvr additive="base">
                                        <p:cTn id="49" dur="500" fill="hold"/>
                                        <p:tgtEl>
                                          <p:spTgt spid="56323">
                                            <p:txEl>
                                              <p:pRg st="10" end="1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632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56323">
                                            <p:txEl>
                                              <p:pRg st="11" end="11"/>
                                            </p:txEl>
                                          </p:spTgt>
                                        </p:tgtEl>
                                        <p:attrNameLst>
                                          <p:attrName>style.visibility</p:attrName>
                                        </p:attrNameLst>
                                      </p:cBhvr>
                                      <p:to>
                                        <p:strVal val="visible"/>
                                      </p:to>
                                    </p:set>
                                    <p:anim calcmode="lin" valueType="num">
                                      <p:cBhvr additive="base">
                                        <p:cTn id="55" dur="500" fill="hold"/>
                                        <p:tgtEl>
                                          <p:spTgt spid="56323">
                                            <p:txEl>
                                              <p:pRg st="11" end="11"/>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5632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56323">
                                            <p:txEl>
                                              <p:pRg st="12" end="12"/>
                                            </p:txEl>
                                          </p:spTgt>
                                        </p:tgtEl>
                                        <p:attrNameLst>
                                          <p:attrName>style.visibility</p:attrName>
                                        </p:attrNameLst>
                                      </p:cBhvr>
                                      <p:to>
                                        <p:strVal val="visible"/>
                                      </p:to>
                                    </p:set>
                                    <p:anim calcmode="lin" valueType="num">
                                      <p:cBhvr additive="base">
                                        <p:cTn id="61" dur="500" fill="hold"/>
                                        <p:tgtEl>
                                          <p:spTgt spid="56323">
                                            <p:txEl>
                                              <p:pRg st="12" end="12"/>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56323">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Espace réservé du contenu 1"/>
          <p:cNvSpPr>
            <a:spLocks noGrp="1"/>
          </p:cNvSpPr>
          <p:nvPr>
            <p:ph idx="1"/>
          </p:nvPr>
        </p:nvSpPr>
        <p:spPr bwMode="auto">
          <a:xfrm>
            <a:off x="251520" y="1268760"/>
            <a:ext cx="8640960" cy="532859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normAutofit/>
          </a:bodyPr>
          <a:lstStyle/>
          <a:p>
            <a:r>
              <a:rPr lang="en-US" altLang="fr-FR" dirty="0">
                <a:solidFill>
                  <a:srgbClr val="FF0000"/>
                </a:solidFill>
                <a:latin typeface="Arial" pitchFamily="34" charset="0"/>
                <a:cs typeface="Arial" pitchFamily="34" charset="0"/>
              </a:rPr>
              <a:t>Unwired Planet v Huawei - [2018] EWCA – 23 October 2018</a:t>
            </a:r>
          </a:p>
          <a:p>
            <a:pPr marL="457200" lvl="1" indent="0">
              <a:buNone/>
            </a:pPr>
            <a:endParaRPr lang="en-US" sz="1700" dirty="0"/>
          </a:p>
          <a:p>
            <a:pPr lvl="1"/>
            <a:r>
              <a:rPr lang="en-US" dirty="0"/>
              <a:t>3. Huawei v ZTE and </a:t>
            </a:r>
            <a:r>
              <a:rPr lang="en-US" dirty="0" err="1"/>
              <a:t>proportionnality</a:t>
            </a:r>
            <a:endParaRPr lang="en-US" dirty="0"/>
          </a:p>
          <a:p>
            <a:pPr lvl="1"/>
            <a:endParaRPr lang="en-US" sz="1600" dirty="0"/>
          </a:p>
          <a:p>
            <a:pPr lvl="1"/>
            <a:r>
              <a:rPr lang="en-US" sz="1600" dirty="0"/>
              <a:t>Huawei v ZTE </a:t>
            </a:r>
            <a:r>
              <a:rPr lang="en-US" sz="1600" dirty="0" err="1"/>
              <a:t>est</a:t>
            </a:r>
            <a:r>
              <a:rPr lang="en-US" sz="1600" dirty="0"/>
              <a:t> un cadre </a:t>
            </a:r>
            <a:r>
              <a:rPr lang="en-US" sz="1600" dirty="0" err="1"/>
              <a:t>mais</a:t>
            </a:r>
            <a:r>
              <a:rPr lang="en-US" sz="1600" dirty="0"/>
              <a:t> le </a:t>
            </a:r>
            <a:r>
              <a:rPr lang="en-US" sz="1600" dirty="0" err="1"/>
              <a:t>comportement</a:t>
            </a:r>
            <a:r>
              <a:rPr lang="en-US" sz="1600" dirty="0"/>
              <a:t> </a:t>
            </a:r>
            <a:r>
              <a:rPr lang="en-US" sz="1600" dirty="0" err="1"/>
              <a:t>n’est</a:t>
            </a:r>
            <a:r>
              <a:rPr lang="en-US" sz="1600" dirty="0"/>
              <a:t> pas “</a:t>
            </a:r>
            <a:r>
              <a:rPr lang="en-US" sz="1600" dirty="0" err="1"/>
              <a:t>abusif</a:t>
            </a:r>
            <a:r>
              <a:rPr lang="en-US" sz="1600" dirty="0"/>
              <a:t>” du </a:t>
            </a:r>
            <a:r>
              <a:rPr lang="en-US" sz="1600" dirty="0" err="1"/>
              <a:t>seul</a:t>
            </a:r>
            <a:r>
              <a:rPr lang="en-US" sz="1600" dirty="0"/>
              <a:t> fait de ne pas </a:t>
            </a:r>
            <a:r>
              <a:rPr lang="en-US" sz="1600" dirty="0" err="1"/>
              <a:t>satisfaire</a:t>
            </a:r>
            <a:r>
              <a:rPr lang="en-US" sz="1600" dirty="0"/>
              <a:t> les </a:t>
            </a:r>
            <a:r>
              <a:rPr lang="en-US" sz="1600" dirty="0" err="1"/>
              <a:t>étapes</a:t>
            </a:r>
            <a:r>
              <a:rPr lang="en-US" sz="1600" dirty="0"/>
              <a:t> </a:t>
            </a:r>
            <a:r>
              <a:rPr lang="en-US" sz="1600" dirty="0" err="1"/>
              <a:t>définies</a:t>
            </a:r>
            <a:r>
              <a:rPr lang="en-US" sz="1600" dirty="0"/>
              <a:t> par la CJUE</a:t>
            </a:r>
          </a:p>
          <a:p>
            <a:pPr lvl="1"/>
            <a:endParaRPr lang="en-US" sz="1600" dirty="0"/>
          </a:p>
          <a:p>
            <a:pPr lvl="1"/>
            <a:r>
              <a:rPr lang="en-US" sz="1500" dirty="0"/>
              <a:t>“The relevant market for the purpose of assessing dominance is, in the case of each SEP, the market for the licensing of that SEP, so the SEP owner has 100% of each such market.”</a:t>
            </a:r>
          </a:p>
          <a:p>
            <a:pPr lvl="1"/>
            <a:r>
              <a:rPr lang="en-US" sz="1500" dirty="0"/>
              <a:t>SEP owners and potential licensees were well aware that the FRAND undertaking </a:t>
            </a:r>
            <a:r>
              <a:rPr lang="en-US" sz="1500" b="1" dirty="0"/>
              <a:t>obliges the owner to grant </a:t>
            </a:r>
            <a:r>
              <a:rPr lang="en-US" sz="1500" b="1" dirty="0" err="1"/>
              <a:t>licences</a:t>
            </a:r>
            <a:r>
              <a:rPr lang="en-US" sz="1500" dirty="0"/>
              <a:t>; and further, that since 2013 the FRAND undertaking has operated as a </a:t>
            </a:r>
            <a:r>
              <a:rPr lang="en-US" sz="1500" b="1" dirty="0"/>
              <a:t>practical constraint upon a SEP owner’s market power </a:t>
            </a:r>
            <a:r>
              <a:rPr lang="en-US" sz="1500" dirty="0"/>
              <a:t>and that it has given potential licensees a form of </a:t>
            </a:r>
            <a:r>
              <a:rPr lang="en-US" sz="1500" b="1" dirty="0"/>
              <a:t>market power </a:t>
            </a:r>
            <a:r>
              <a:rPr lang="en-US" sz="1500" dirty="0"/>
              <a:t>they would not otherwise have had</a:t>
            </a:r>
          </a:p>
          <a:p>
            <a:pPr lvl="1"/>
            <a:endParaRPr lang="en-US" sz="1500" dirty="0"/>
          </a:p>
          <a:p>
            <a:pPr lvl="1"/>
            <a:r>
              <a:rPr lang="en-US" sz="1500" dirty="0"/>
              <a:t>UP </a:t>
            </a:r>
            <a:r>
              <a:rPr lang="en-US" sz="1500" dirty="0" err="1"/>
              <a:t>avait</a:t>
            </a:r>
            <a:r>
              <a:rPr lang="en-US" sz="1500" dirty="0"/>
              <a:t> </a:t>
            </a:r>
            <a:r>
              <a:rPr lang="en-US" sz="1500" dirty="0" err="1"/>
              <a:t>une</a:t>
            </a:r>
            <a:r>
              <a:rPr lang="en-US" sz="1500" dirty="0"/>
              <a:t> position </a:t>
            </a:r>
            <a:r>
              <a:rPr lang="en-US" sz="1500" dirty="0" err="1"/>
              <a:t>dominante</a:t>
            </a:r>
            <a:r>
              <a:rPr lang="en-US" sz="1500" dirty="0"/>
              <a:t> sur le </a:t>
            </a:r>
            <a:r>
              <a:rPr lang="en-US" sz="1500" dirty="0" err="1"/>
              <a:t>marché</a:t>
            </a:r>
            <a:endParaRPr lang="en-US" sz="1500" dirty="0"/>
          </a:p>
          <a:p>
            <a:pPr lvl="1"/>
            <a:r>
              <a:rPr lang="en-US" sz="1500" dirty="0" err="1"/>
              <a:t>Mais</a:t>
            </a:r>
            <a:r>
              <a:rPr lang="en-US" sz="1500" dirty="0"/>
              <a:t> pas </a:t>
            </a:r>
            <a:r>
              <a:rPr lang="en-US" sz="1500" dirty="0" err="1"/>
              <a:t>d’abus</a:t>
            </a:r>
            <a:r>
              <a:rPr lang="en-US" sz="1500" dirty="0"/>
              <a:t> de </a:t>
            </a:r>
            <a:r>
              <a:rPr lang="en-US" sz="1500" dirty="0" err="1"/>
              <a:t>sa</a:t>
            </a:r>
            <a:r>
              <a:rPr lang="en-US" sz="1500" dirty="0"/>
              <a:t> position </a:t>
            </a:r>
            <a:r>
              <a:rPr lang="en-US" sz="1500" dirty="0" err="1"/>
              <a:t>dominante</a:t>
            </a:r>
            <a:endParaRPr lang="en-US" sz="1500" dirty="0"/>
          </a:p>
          <a:p>
            <a:pPr lvl="1"/>
            <a:endParaRPr lang="en-US" sz="1500" dirty="0"/>
          </a:p>
          <a:p>
            <a:pPr lvl="1"/>
            <a:r>
              <a:rPr lang="en-US" sz="1500" dirty="0"/>
              <a:t>Appel </a:t>
            </a:r>
            <a:r>
              <a:rPr lang="en-US" sz="1500" dirty="0" err="1"/>
              <a:t>rejeté</a:t>
            </a:r>
            <a:r>
              <a:rPr lang="en-US" sz="1500" dirty="0"/>
              <a:t> (</a:t>
            </a:r>
            <a:r>
              <a:rPr lang="en-US" sz="1500" dirty="0" err="1"/>
              <a:t>injonction</a:t>
            </a:r>
            <a:r>
              <a:rPr lang="en-US" sz="1500" dirty="0"/>
              <a:t> </a:t>
            </a:r>
            <a:r>
              <a:rPr lang="en-US" sz="1500" dirty="0" err="1"/>
              <a:t>confirmée</a:t>
            </a:r>
            <a:r>
              <a:rPr lang="en-US" sz="1500" dirty="0"/>
              <a:t>)</a:t>
            </a:r>
          </a:p>
          <a:p>
            <a:pPr lvl="1"/>
            <a:endParaRPr lang="en-US" sz="1500" dirty="0"/>
          </a:p>
          <a:p>
            <a:pPr lvl="1"/>
            <a:endParaRPr lang="en-US" sz="1500" dirty="0"/>
          </a:p>
        </p:txBody>
      </p:sp>
      <p:sp>
        <p:nvSpPr>
          <p:cNvPr id="56324" name="Titre 2"/>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fr-FR" altLang="fr-FR" b="1" dirty="0">
                <a:solidFill>
                  <a:srgbClr val="FF0000"/>
                </a:solidFill>
                <a:latin typeface="Arial" pitchFamily="34" charset="0"/>
                <a:cs typeface="Arial" pitchFamily="34" charset="0"/>
              </a:rPr>
              <a:t>Licence FRAND</a:t>
            </a:r>
          </a:p>
        </p:txBody>
      </p:sp>
      <p:sp>
        <p:nvSpPr>
          <p:cNvPr id="56322" name="Espace réservé du numéro de diapositive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bg1"/>
                </a:solidFill>
                <a:latin typeface="Arial" pitchFamily="34" charset="0"/>
                <a:cs typeface="Arial" pitchFamily="34" charset="0"/>
              </a:defRPr>
            </a:lvl1pPr>
            <a:lvl2pPr marL="742950" indent="-285750" eaLnBrk="0" hangingPunct="0">
              <a:defRPr>
                <a:solidFill>
                  <a:schemeClr val="bg1"/>
                </a:solidFill>
                <a:latin typeface="Arial" pitchFamily="34" charset="0"/>
                <a:cs typeface="Arial" pitchFamily="34" charset="0"/>
              </a:defRPr>
            </a:lvl2pPr>
            <a:lvl3pPr marL="1143000" indent="-228600" eaLnBrk="0" hangingPunct="0">
              <a:defRPr>
                <a:solidFill>
                  <a:schemeClr val="bg1"/>
                </a:solidFill>
                <a:latin typeface="Arial" pitchFamily="34" charset="0"/>
                <a:cs typeface="Arial" pitchFamily="34" charset="0"/>
              </a:defRPr>
            </a:lvl3pPr>
            <a:lvl4pPr marL="1600200" indent="-228600" eaLnBrk="0" hangingPunct="0">
              <a:defRPr>
                <a:solidFill>
                  <a:schemeClr val="bg1"/>
                </a:solidFill>
                <a:latin typeface="Arial" pitchFamily="34" charset="0"/>
                <a:cs typeface="Arial" pitchFamily="34" charset="0"/>
              </a:defRPr>
            </a:lvl4pPr>
            <a:lvl5pPr marL="2057400" indent="-228600" eaLnBrk="0" hangingPunct="0">
              <a:defRPr>
                <a:solidFill>
                  <a:schemeClr val="bg1"/>
                </a:solidFill>
                <a:latin typeface="Arial" pitchFamily="34" charset="0"/>
                <a:cs typeface="Arial" pitchFamily="34" charset="0"/>
              </a:defRPr>
            </a:lvl5pPr>
            <a:lvl6pPr marL="2514600" indent="-228600" defTabSz="449263" eaLnBrk="0" fontAlgn="base" hangingPunct="0">
              <a:spcBef>
                <a:spcPct val="0"/>
              </a:spcBef>
              <a:spcAft>
                <a:spcPct val="0"/>
              </a:spcAft>
              <a:buClr>
                <a:srgbClr val="000000"/>
              </a:buClr>
              <a:buSzPct val="100000"/>
              <a:buFont typeface="Arial" pitchFamily="34" charset="0"/>
              <a:defRPr>
                <a:solidFill>
                  <a:schemeClr val="bg1"/>
                </a:solidFill>
                <a:latin typeface="Arial" pitchFamily="34" charset="0"/>
                <a:cs typeface="Arial" pitchFamily="34" charset="0"/>
              </a:defRPr>
            </a:lvl6pPr>
            <a:lvl7pPr marL="2971800" indent="-228600" defTabSz="449263" eaLnBrk="0" fontAlgn="base" hangingPunct="0">
              <a:spcBef>
                <a:spcPct val="0"/>
              </a:spcBef>
              <a:spcAft>
                <a:spcPct val="0"/>
              </a:spcAft>
              <a:buClr>
                <a:srgbClr val="000000"/>
              </a:buClr>
              <a:buSzPct val="100000"/>
              <a:buFont typeface="Arial" pitchFamily="34" charset="0"/>
              <a:defRPr>
                <a:solidFill>
                  <a:schemeClr val="bg1"/>
                </a:solidFill>
                <a:latin typeface="Arial" pitchFamily="34" charset="0"/>
                <a:cs typeface="Arial" pitchFamily="34" charset="0"/>
              </a:defRPr>
            </a:lvl7pPr>
            <a:lvl8pPr marL="3429000" indent="-228600" defTabSz="449263" eaLnBrk="0" fontAlgn="base" hangingPunct="0">
              <a:spcBef>
                <a:spcPct val="0"/>
              </a:spcBef>
              <a:spcAft>
                <a:spcPct val="0"/>
              </a:spcAft>
              <a:buClr>
                <a:srgbClr val="000000"/>
              </a:buClr>
              <a:buSzPct val="100000"/>
              <a:buFont typeface="Arial" pitchFamily="34" charset="0"/>
              <a:defRPr>
                <a:solidFill>
                  <a:schemeClr val="bg1"/>
                </a:solidFill>
                <a:latin typeface="Arial" pitchFamily="34" charset="0"/>
                <a:cs typeface="Arial" pitchFamily="34" charset="0"/>
              </a:defRPr>
            </a:lvl8pPr>
            <a:lvl9pPr marL="3886200" indent="-228600" defTabSz="449263" eaLnBrk="0" fontAlgn="base" hangingPunct="0">
              <a:spcBef>
                <a:spcPct val="0"/>
              </a:spcBef>
              <a:spcAft>
                <a:spcPct val="0"/>
              </a:spcAft>
              <a:buClr>
                <a:srgbClr val="000000"/>
              </a:buClr>
              <a:buSzPct val="100000"/>
              <a:buFont typeface="Arial" pitchFamily="34" charset="0"/>
              <a:defRPr>
                <a:solidFill>
                  <a:schemeClr val="bg1"/>
                </a:solidFill>
                <a:latin typeface="Arial" pitchFamily="34" charset="0"/>
                <a:cs typeface="Arial" pitchFamily="34" charset="0"/>
              </a:defRPr>
            </a:lvl9pPr>
          </a:lstStyle>
          <a:p>
            <a:pPr eaLnBrk="1" hangingPunct="1">
              <a:buFont typeface="Arial" pitchFamily="34" charset="0"/>
              <a:buNone/>
            </a:pPr>
            <a:fld id="{32E3F4D4-4083-47A0-AC02-5F6BF4B331E7}" type="slidenum">
              <a:rPr lang="fr-FR" altLang="fr-FR" smtClean="0">
                <a:solidFill>
                  <a:srgbClr val="FFFFFF"/>
                </a:solidFill>
              </a:rPr>
              <a:pPr eaLnBrk="1" hangingPunct="1">
                <a:buFont typeface="Arial" pitchFamily="34" charset="0"/>
                <a:buNone/>
              </a:pPr>
              <a:t>7</a:t>
            </a:fld>
            <a:endParaRPr lang="fr-FR" altLang="fr-FR">
              <a:solidFill>
                <a:srgbClr val="FFFFFF"/>
              </a:solidFill>
            </a:endParaRPr>
          </a:p>
        </p:txBody>
      </p:sp>
      <p:sp>
        <p:nvSpPr>
          <p:cNvPr id="5" name="Espace réservé de la date 2"/>
          <p:cNvSpPr>
            <a:spLocks noGrp="1"/>
          </p:cNvSpPr>
          <p:nvPr>
            <p:ph type="dt" sz="half" idx="10"/>
          </p:nvPr>
        </p:nvSpPr>
        <p:spPr bwMode="auto">
          <a:xfrm>
            <a:off x="971550" y="6597650"/>
            <a:ext cx="1439863" cy="2841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D63C7F52-5799-4876-B83B-5F5375828109}" type="datetime1">
              <a:rPr lang="fr-FR" altLang="fr-FR" smtClean="0">
                <a:solidFill>
                  <a:srgbClr val="FFFFFF"/>
                </a:solidFill>
                <a:latin typeface="Calibri (Corps)"/>
              </a:rPr>
              <a:pPr eaLnBrk="1" hangingPunct="1"/>
              <a:t>03/12/2018</a:t>
            </a:fld>
            <a:endParaRPr lang="fr-FR" altLang="fr-FR" dirty="0">
              <a:solidFill>
                <a:srgbClr val="FFFFFF"/>
              </a:solidFill>
              <a:latin typeface="Calibri (Corps)"/>
            </a:endParaRPr>
          </a:p>
        </p:txBody>
      </p:sp>
    </p:spTree>
    <p:extLst>
      <p:ext uri="{BB962C8B-B14F-4D97-AF65-F5344CB8AC3E}">
        <p14:creationId xmlns:p14="http://schemas.microsoft.com/office/powerpoint/2010/main" val="1070397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6323">
                                            <p:txEl>
                                              <p:pRg st="2" end="2"/>
                                            </p:txEl>
                                          </p:spTgt>
                                        </p:tgtEl>
                                        <p:attrNameLst>
                                          <p:attrName>style.visibility</p:attrName>
                                        </p:attrNameLst>
                                      </p:cBhvr>
                                      <p:to>
                                        <p:strVal val="visible"/>
                                      </p:to>
                                    </p:set>
                                    <p:anim calcmode="lin" valueType="num">
                                      <p:cBhvr additive="base">
                                        <p:cTn id="7" dur="500" fill="hold"/>
                                        <p:tgtEl>
                                          <p:spTgt spid="5632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632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6323">
                                            <p:txEl>
                                              <p:pRg st="4" end="4"/>
                                            </p:txEl>
                                          </p:spTgt>
                                        </p:tgtEl>
                                        <p:attrNameLst>
                                          <p:attrName>style.visibility</p:attrName>
                                        </p:attrNameLst>
                                      </p:cBhvr>
                                      <p:to>
                                        <p:strVal val="visible"/>
                                      </p:to>
                                    </p:set>
                                    <p:anim calcmode="lin" valueType="num">
                                      <p:cBhvr additive="base">
                                        <p:cTn id="13" dur="500" fill="hold"/>
                                        <p:tgtEl>
                                          <p:spTgt spid="5632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632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6323">
                                            <p:txEl>
                                              <p:pRg st="6" end="6"/>
                                            </p:txEl>
                                          </p:spTgt>
                                        </p:tgtEl>
                                        <p:attrNameLst>
                                          <p:attrName>style.visibility</p:attrName>
                                        </p:attrNameLst>
                                      </p:cBhvr>
                                      <p:to>
                                        <p:strVal val="visible"/>
                                      </p:to>
                                    </p:set>
                                    <p:anim calcmode="lin" valueType="num">
                                      <p:cBhvr additive="base">
                                        <p:cTn id="19" dur="500" fill="hold"/>
                                        <p:tgtEl>
                                          <p:spTgt spid="5632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632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6323">
                                            <p:txEl>
                                              <p:pRg st="7" end="7"/>
                                            </p:txEl>
                                          </p:spTgt>
                                        </p:tgtEl>
                                        <p:attrNameLst>
                                          <p:attrName>style.visibility</p:attrName>
                                        </p:attrNameLst>
                                      </p:cBhvr>
                                      <p:to>
                                        <p:strVal val="visible"/>
                                      </p:to>
                                    </p:set>
                                    <p:anim calcmode="lin" valueType="num">
                                      <p:cBhvr additive="base">
                                        <p:cTn id="25" dur="500" fill="hold"/>
                                        <p:tgtEl>
                                          <p:spTgt spid="56323">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632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6323">
                                            <p:txEl>
                                              <p:pRg st="9" end="9"/>
                                            </p:txEl>
                                          </p:spTgt>
                                        </p:tgtEl>
                                        <p:attrNameLst>
                                          <p:attrName>style.visibility</p:attrName>
                                        </p:attrNameLst>
                                      </p:cBhvr>
                                      <p:to>
                                        <p:strVal val="visible"/>
                                      </p:to>
                                    </p:set>
                                    <p:anim calcmode="lin" valueType="num">
                                      <p:cBhvr additive="base">
                                        <p:cTn id="31" dur="500" fill="hold"/>
                                        <p:tgtEl>
                                          <p:spTgt spid="56323">
                                            <p:txEl>
                                              <p:pRg st="9" end="9"/>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632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6323">
                                            <p:txEl>
                                              <p:pRg st="10" end="10"/>
                                            </p:txEl>
                                          </p:spTgt>
                                        </p:tgtEl>
                                        <p:attrNameLst>
                                          <p:attrName>style.visibility</p:attrName>
                                        </p:attrNameLst>
                                      </p:cBhvr>
                                      <p:to>
                                        <p:strVal val="visible"/>
                                      </p:to>
                                    </p:set>
                                    <p:anim calcmode="lin" valueType="num">
                                      <p:cBhvr additive="base">
                                        <p:cTn id="37" dur="500" fill="hold"/>
                                        <p:tgtEl>
                                          <p:spTgt spid="56323">
                                            <p:txEl>
                                              <p:pRg st="10" end="1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632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56323">
                                            <p:txEl>
                                              <p:pRg st="12" end="12"/>
                                            </p:txEl>
                                          </p:spTgt>
                                        </p:tgtEl>
                                        <p:attrNameLst>
                                          <p:attrName>style.visibility</p:attrName>
                                        </p:attrNameLst>
                                      </p:cBhvr>
                                      <p:to>
                                        <p:strVal val="visible"/>
                                      </p:to>
                                    </p:set>
                                    <p:anim calcmode="lin" valueType="num">
                                      <p:cBhvr additive="base">
                                        <p:cTn id="43" dur="500" fill="hold"/>
                                        <p:tgtEl>
                                          <p:spTgt spid="56323">
                                            <p:txEl>
                                              <p:pRg st="12" end="12"/>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6323">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r>
              <a:rPr lang="en-US" dirty="0" err="1">
                <a:solidFill>
                  <a:srgbClr val="FF0000"/>
                </a:solidFill>
              </a:rPr>
              <a:t>Pemetrexed</a:t>
            </a:r>
            <a:r>
              <a:rPr lang="en-US" dirty="0">
                <a:solidFill>
                  <a:srgbClr val="FF0000"/>
                </a:solidFill>
              </a:rPr>
              <a:t> – Doctrine </a:t>
            </a:r>
            <a:r>
              <a:rPr lang="en-US" dirty="0" err="1">
                <a:solidFill>
                  <a:srgbClr val="FF0000"/>
                </a:solidFill>
              </a:rPr>
              <a:t>européenne</a:t>
            </a:r>
            <a:r>
              <a:rPr lang="en-US" dirty="0">
                <a:solidFill>
                  <a:srgbClr val="FF0000"/>
                </a:solidFill>
              </a:rPr>
              <a:t> des </a:t>
            </a:r>
            <a:r>
              <a:rPr lang="en-US" dirty="0" err="1">
                <a:solidFill>
                  <a:srgbClr val="FF0000"/>
                </a:solidFill>
              </a:rPr>
              <a:t>équivalents</a:t>
            </a:r>
            <a:endParaRPr lang="en-US" dirty="0">
              <a:solidFill>
                <a:srgbClr val="FF0000"/>
              </a:solidFill>
            </a:endParaRPr>
          </a:p>
          <a:p>
            <a:endParaRPr lang="en-US" dirty="0"/>
          </a:p>
          <a:p>
            <a:pPr lvl="1"/>
            <a:r>
              <a:rPr lang="fr-FR" sz="1600" dirty="0" err="1"/>
              <a:t>Pemetrexed</a:t>
            </a:r>
            <a:r>
              <a:rPr lang="fr-FR" sz="1600" dirty="0"/>
              <a:t> est un médicament anticancéreux, dont les effets secondaires peuvent être atténués s'il est administré avec de la vitamine B12.</a:t>
            </a:r>
          </a:p>
          <a:p>
            <a:pPr lvl="1"/>
            <a:endParaRPr lang="fr-FR" sz="1600" dirty="0"/>
          </a:p>
          <a:p>
            <a:pPr lvl="1"/>
            <a:r>
              <a:rPr lang="fr-FR" sz="1600" dirty="0"/>
              <a:t>Le brevet revendique l'utilisation du </a:t>
            </a:r>
            <a:r>
              <a:rPr lang="fr-FR" sz="1600" b="1" dirty="0"/>
              <a:t>sel </a:t>
            </a:r>
            <a:r>
              <a:rPr lang="fr-FR" sz="1600" b="1" dirty="0" err="1"/>
              <a:t>disodique</a:t>
            </a:r>
            <a:r>
              <a:rPr lang="fr-FR" sz="1600" b="1" dirty="0"/>
              <a:t> </a:t>
            </a:r>
            <a:r>
              <a:rPr lang="fr-FR" sz="1600" dirty="0"/>
              <a:t>de </a:t>
            </a:r>
            <a:r>
              <a:rPr lang="fr-FR" sz="1600" dirty="0" err="1"/>
              <a:t>pemetrexed</a:t>
            </a:r>
            <a:r>
              <a:rPr lang="fr-FR" sz="1600" dirty="0"/>
              <a:t> dans la fabrication d'un médicament pour son utilisation </a:t>
            </a:r>
            <a:r>
              <a:rPr lang="fr-FR" sz="1600" b="1" dirty="0"/>
              <a:t>en combinaison avec la vitamine B12</a:t>
            </a:r>
            <a:r>
              <a:rPr lang="fr-FR" sz="1600" dirty="0"/>
              <a:t> pour le traitement du cancer.</a:t>
            </a:r>
          </a:p>
          <a:p>
            <a:pPr lvl="1"/>
            <a:endParaRPr lang="fr-FR" sz="1600" dirty="0"/>
          </a:p>
          <a:p>
            <a:pPr lvl="1"/>
            <a:r>
              <a:rPr lang="fr-FR" sz="1600" dirty="0"/>
              <a:t>Déclarations en non-contrefaçon par des </a:t>
            </a:r>
            <a:r>
              <a:rPr lang="fr-FR" sz="1600" dirty="0" err="1"/>
              <a:t>génériqueurs</a:t>
            </a:r>
            <a:r>
              <a:rPr lang="fr-FR" sz="1600" dirty="0"/>
              <a:t> concernant les médicaments avec des sels autres que le </a:t>
            </a:r>
            <a:r>
              <a:rPr lang="fr-FR" sz="1600" dirty="0" err="1"/>
              <a:t>disodium</a:t>
            </a:r>
            <a:endParaRPr lang="fr-FR" sz="1600" dirty="0"/>
          </a:p>
          <a:p>
            <a:pPr lvl="1"/>
            <a:endParaRPr lang="en-US" sz="1600" dirty="0"/>
          </a:p>
        </p:txBody>
      </p:sp>
      <p:sp>
        <p:nvSpPr>
          <p:cNvPr id="3" name="Titre 2"/>
          <p:cNvSpPr>
            <a:spLocks noGrp="1"/>
          </p:cNvSpPr>
          <p:nvPr>
            <p:ph type="title"/>
          </p:nvPr>
        </p:nvSpPr>
        <p:spPr/>
        <p:txBody>
          <a:bodyPr/>
          <a:lstStyle/>
          <a:p>
            <a:r>
              <a:rPr lang="fr-FR" altLang="fr-FR" b="1" dirty="0">
                <a:solidFill>
                  <a:srgbClr val="FF0000"/>
                </a:solidFill>
                <a:latin typeface="Arial" pitchFamily="34" charset="0"/>
                <a:cs typeface="Arial" pitchFamily="34" charset="0"/>
              </a:rPr>
              <a:t>Equivalents</a:t>
            </a:r>
            <a:endParaRPr lang="fr-FR" dirty="0"/>
          </a:p>
        </p:txBody>
      </p:sp>
      <p:sp>
        <p:nvSpPr>
          <p:cNvPr id="4" name="Espace réservé de la date 3"/>
          <p:cNvSpPr>
            <a:spLocks noGrp="1"/>
          </p:cNvSpPr>
          <p:nvPr>
            <p:ph type="dt" sz="half" idx="10"/>
          </p:nvPr>
        </p:nvSpPr>
        <p:spPr/>
        <p:txBody>
          <a:bodyPr/>
          <a:lstStyle/>
          <a:p>
            <a:pPr>
              <a:defRPr/>
            </a:pPr>
            <a:fld id="{DDA6CD14-F31D-4E79-89E6-3A0BA8C6A9F0}" type="datetime1">
              <a:rPr lang="fr-FR" smtClean="0"/>
              <a:pPr>
                <a:defRPr/>
              </a:pPr>
              <a:t>03/12/2018</a:t>
            </a:fld>
            <a:endParaRPr lang="fr-FR"/>
          </a:p>
        </p:txBody>
      </p:sp>
      <p:sp>
        <p:nvSpPr>
          <p:cNvPr id="5" name="Espace réservé du pied de page 4"/>
          <p:cNvSpPr>
            <a:spLocks noGrp="1"/>
          </p:cNvSpPr>
          <p:nvPr>
            <p:ph type="ftr" sz="quarter" idx="11"/>
          </p:nvPr>
        </p:nvSpPr>
        <p:spPr/>
        <p:txBody>
          <a:bodyPr/>
          <a:lstStyle/>
          <a:p>
            <a:pPr>
              <a:defRPr/>
            </a:pPr>
            <a:endParaRPr lang="fr-FR"/>
          </a:p>
        </p:txBody>
      </p:sp>
      <p:sp>
        <p:nvSpPr>
          <p:cNvPr id="6" name="Espace réservé du numéro de diapositive 5"/>
          <p:cNvSpPr>
            <a:spLocks noGrp="1"/>
          </p:cNvSpPr>
          <p:nvPr>
            <p:ph type="sldNum" sz="quarter" idx="12"/>
          </p:nvPr>
        </p:nvSpPr>
        <p:spPr/>
        <p:txBody>
          <a:bodyPr/>
          <a:lstStyle/>
          <a:p>
            <a:pPr>
              <a:defRPr/>
            </a:pPr>
            <a:fld id="{3DA8BDE6-084D-47F3-A8C7-0EA1E630DD47}" type="slidenum">
              <a:rPr lang="fr-FR" smtClean="0"/>
              <a:pPr>
                <a:defRPr/>
              </a:pPr>
              <a:t>8</a:t>
            </a:fld>
            <a:endParaRPr lang="fr-FR"/>
          </a:p>
        </p:txBody>
      </p:sp>
    </p:spTree>
    <p:extLst>
      <p:ext uri="{BB962C8B-B14F-4D97-AF65-F5344CB8AC3E}">
        <p14:creationId xmlns:p14="http://schemas.microsoft.com/office/powerpoint/2010/main" val="3997917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barn(inVertical)">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barn(inVertical)">
                                      <p:cBhvr>
                                        <p:cTn id="12" dur="50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animEffect transition="in" filter="barn(inVertical)">
                                      <p:cBhvr>
                                        <p:cTn id="1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r>
              <a:rPr lang="en-US" dirty="0" err="1">
                <a:solidFill>
                  <a:srgbClr val="FF0000"/>
                </a:solidFill>
              </a:rPr>
              <a:t>Pemetrexed</a:t>
            </a:r>
            <a:r>
              <a:rPr lang="en-US" dirty="0">
                <a:solidFill>
                  <a:srgbClr val="FF0000"/>
                </a:solidFill>
              </a:rPr>
              <a:t> – Doctrine </a:t>
            </a:r>
            <a:r>
              <a:rPr lang="en-US" dirty="0" err="1">
                <a:solidFill>
                  <a:srgbClr val="FF0000"/>
                </a:solidFill>
              </a:rPr>
              <a:t>européenne</a:t>
            </a:r>
            <a:r>
              <a:rPr lang="en-US" dirty="0">
                <a:solidFill>
                  <a:srgbClr val="FF0000"/>
                </a:solidFill>
              </a:rPr>
              <a:t> des </a:t>
            </a:r>
            <a:r>
              <a:rPr lang="en-US" dirty="0" err="1">
                <a:solidFill>
                  <a:srgbClr val="FF0000"/>
                </a:solidFill>
              </a:rPr>
              <a:t>équivalents</a:t>
            </a:r>
            <a:endParaRPr lang="en-US" dirty="0">
              <a:solidFill>
                <a:srgbClr val="FF0000"/>
              </a:solidFill>
            </a:endParaRPr>
          </a:p>
          <a:p>
            <a:endParaRPr lang="en-US" dirty="0"/>
          </a:p>
          <a:p>
            <a:pPr lvl="1"/>
            <a:r>
              <a:rPr lang="en-US" sz="1600" dirty="0"/>
              <a:t>UK Supreme Court - 12 July 2017 ([2017] UKSC 48)</a:t>
            </a:r>
            <a:r>
              <a:rPr lang="fr-FR" sz="1600" dirty="0"/>
              <a:t> Le brevet ne </a:t>
            </a:r>
            <a:r>
              <a:rPr lang="fr-FR" sz="1600" b="1" dirty="0"/>
              <a:t>se limite pas au sel </a:t>
            </a:r>
            <a:r>
              <a:rPr lang="fr-FR" sz="1600" b="1" dirty="0" err="1"/>
              <a:t>disodique</a:t>
            </a:r>
            <a:r>
              <a:rPr lang="fr-FR" sz="1600" dirty="0"/>
              <a:t> de </a:t>
            </a:r>
            <a:r>
              <a:rPr lang="fr-FR" sz="1600" dirty="0" err="1"/>
              <a:t>pemetrexed</a:t>
            </a:r>
            <a:r>
              <a:rPr lang="fr-FR" sz="1600" dirty="0"/>
              <a:t> - La forme diacide et les autres sels de </a:t>
            </a:r>
            <a:r>
              <a:rPr lang="fr-FR" sz="1600" dirty="0" err="1"/>
              <a:t>pemetrexed</a:t>
            </a:r>
            <a:r>
              <a:rPr lang="fr-FR" sz="1600" dirty="0"/>
              <a:t> représentent des variantes immatérielles de l'invention revendiquée, contrefont directement le brevet. </a:t>
            </a:r>
          </a:p>
          <a:p>
            <a:pPr lvl="2"/>
            <a:endParaRPr lang="fr-FR" dirty="0"/>
          </a:p>
          <a:p>
            <a:pPr lvl="2"/>
            <a:r>
              <a:rPr lang="fr-FR" dirty="0"/>
              <a:t>Bien que n’étant pas évoquée dans la signification littérale de la (des) revendication(s) pertinente(s) du brevet, la variante aboutit-elle </a:t>
            </a:r>
            <a:r>
              <a:rPr lang="fr-FR" b="1" dirty="0"/>
              <a:t>substantiellement au même résultat</a:t>
            </a:r>
            <a:r>
              <a:rPr lang="fr-FR" dirty="0"/>
              <a:t> </a:t>
            </a:r>
            <a:r>
              <a:rPr lang="fr-FR" b="1" dirty="0"/>
              <a:t>substantiellement de la même manière</a:t>
            </a:r>
            <a:r>
              <a:rPr lang="fr-FR" dirty="0"/>
              <a:t>, autrement dit le concept inventif divulgué par le brevet?</a:t>
            </a:r>
          </a:p>
          <a:p>
            <a:pPr lvl="2"/>
            <a:endParaRPr lang="fr-FR" dirty="0"/>
          </a:p>
          <a:p>
            <a:pPr lvl="2"/>
            <a:r>
              <a:rPr lang="fr-FR" dirty="0"/>
              <a:t>Était-il évident pour l'homme du métier, lisant le brevet à sa date de priorité mais sachant que la variante aboutit au même résultat, qu'elle le fait </a:t>
            </a:r>
            <a:r>
              <a:rPr lang="fr-FR" b="1" dirty="0"/>
              <a:t>substantiellement de la même manière</a:t>
            </a:r>
            <a:r>
              <a:rPr lang="fr-FR" dirty="0"/>
              <a:t>?</a:t>
            </a:r>
          </a:p>
          <a:p>
            <a:pPr lvl="2"/>
            <a:endParaRPr lang="fr-FR" dirty="0"/>
          </a:p>
          <a:p>
            <a:pPr lvl="2"/>
            <a:r>
              <a:rPr lang="fr-FR" dirty="0"/>
              <a:t>Un tel lecteur du brevet aurait-il néanmoins conclu que, pour le breveté, un respect strict du contenu littéral des revendications était une exigence essentielle de l'invention ?</a:t>
            </a:r>
          </a:p>
          <a:p>
            <a:pPr lvl="2"/>
            <a:endParaRPr lang="fr-FR" dirty="0"/>
          </a:p>
          <a:p>
            <a:pPr lvl="2"/>
            <a:r>
              <a:rPr lang="fr-FR" dirty="0"/>
              <a:t>Oui/Oui/Non =&gt; contrefaçon par équivalence</a:t>
            </a:r>
          </a:p>
          <a:p>
            <a:pPr marL="457200" lvl="1" indent="0">
              <a:buNone/>
            </a:pPr>
            <a:endParaRPr lang="fr-FR" sz="1600" dirty="0"/>
          </a:p>
        </p:txBody>
      </p:sp>
      <p:sp>
        <p:nvSpPr>
          <p:cNvPr id="3" name="Titre 2"/>
          <p:cNvSpPr>
            <a:spLocks noGrp="1"/>
          </p:cNvSpPr>
          <p:nvPr>
            <p:ph type="title"/>
          </p:nvPr>
        </p:nvSpPr>
        <p:spPr/>
        <p:txBody>
          <a:bodyPr/>
          <a:lstStyle/>
          <a:p>
            <a:r>
              <a:rPr lang="fr-FR" altLang="fr-FR" b="1" dirty="0">
                <a:solidFill>
                  <a:srgbClr val="FF0000"/>
                </a:solidFill>
                <a:latin typeface="Arial" pitchFamily="34" charset="0"/>
                <a:cs typeface="Arial" pitchFamily="34" charset="0"/>
              </a:rPr>
              <a:t>Equivalents</a:t>
            </a:r>
            <a:endParaRPr lang="fr-FR" dirty="0"/>
          </a:p>
        </p:txBody>
      </p:sp>
      <p:sp>
        <p:nvSpPr>
          <p:cNvPr id="4" name="Espace réservé de la date 3"/>
          <p:cNvSpPr>
            <a:spLocks noGrp="1"/>
          </p:cNvSpPr>
          <p:nvPr>
            <p:ph type="dt" sz="half" idx="10"/>
          </p:nvPr>
        </p:nvSpPr>
        <p:spPr/>
        <p:txBody>
          <a:bodyPr/>
          <a:lstStyle/>
          <a:p>
            <a:pPr>
              <a:defRPr/>
            </a:pPr>
            <a:fld id="{DDA6CD14-F31D-4E79-89E6-3A0BA8C6A9F0}" type="datetime1">
              <a:rPr lang="fr-FR" smtClean="0"/>
              <a:pPr>
                <a:defRPr/>
              </a:pPr>
              <a:t>03/12/2018</a:t>
            </a:fld>
            <a:endParaRPr lang="fr-FR"/>
          </a:p>
        </p:txBody>
      </p:sp>
      <p:sp>
        <p:nvSpPr>
          <p:cNvPr id="5" name="Espace réservé du pied de page 4"/>
          <p:cNvSpPr>
            <a:spLocks noGrp="1"/>
          </p:cNvSpPr>
          <p:nvPr>
            <p:ph type="ftr" sz="quarter" idx="11"/>
          </p:nvPr>
        </p:nvSpPr>
        <p:spPr/>
        <p:txBody>
          <a:bodyPr/>
          <a:lstStyle/>
          <a:p>
            <a:pPr>
              <a:defRPr/>
            </a:pPr>
            <a:endParaRPr lang="fr-FR"/>
          </a:p>
        </p:txBody>
      </p:sp>
      <p:sp>
        <p:nvSpPr>
          <p:cNvPr id="6" name="Espace réservé du numéro de diapositive 5"/>
          <p:cNvSpPr>
            <a:spLocks noGrp="1"/>
          </p:cNvSpPr>
          <p:nvPr>
            <p:ph type="sldNum" sz="quarter" idx="12"/>
          </p:nvPr>
        </p:nvSpPr>
        <p:spPr/>
        <p:txBody>
          <a:bodyPr/>
          <a:lstStyle/>
          <a:p>
            <a:pPr>
              <a:defRPr/>
            </a:pPr>
            <a:fld id="{3DA8BDE6-084D-47F3-A8C7-0EA1E630DD47}" type="slidenum">
              <a:rPr lang="fr-FR" smtClean="0"/>
              <a:pPr>
                <a:defRPr/>
              </a:pPr>
              <a:t>9</a:t>
            </a:fld>
            <a:endParaRPr lang="fr-FR"/>
          </a:p>
        </p:txBody>
      </p:sp>
    </p:spTree>
    <p:extLst>
      <p:ext uri="{BB962C8B-B14F-4D97-AF65-F5344CB8AC3E}">
        <p14:creationId xmlns:p14="http://schemas.microsoft.com/office/powerpoint/2010/main" val="3749785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barn(inVertical)">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barn(inVertical)">
                                      <p:cBhvr>
                                        <p:cTn id="12" dur="50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animEffect transition="in" filter="barn(inVertical)">
                                      <p:cBhvr>
                                        <p:cTn id="17" dur="500"/>
                                        <p:tgtEl>
                                          <p:spTgt spid="2">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8" end="8"/>
                                            </p:txEl>
                                          </p:spTgt>
                                        </p:tgtEl>
                                        <p:attrNameLst>
                                          <p:attrName>style.visibility</p:attrName>
                                        </p:attrNameLst>
                                      </p:cBhvr>
                                      <p:to>
                                        <p:strVal val="visible"/>
                                      </p:to>
                                    </p:set>
                                    <p:animEffect transition="in" filter="barn(inVertical)">
                                      <p:cBhvr>
                                        <p:cTn id="22" dur="500"/>
                                        <p:tgtEl>
                                          <p:spTgt spid="2">
                                            <p:txEl>
                                              <p:pRg st="8" end="8"/>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10" end="10"/>
                                            </p:txEl>
                                          </p:spTgt>
                                        </p:tgtEl>
                                        <p:attrNameLst>
                                          <p:attrName>style.visibility</p:attrName>
                                        </p:attrNameLst>
                                      </p:cBhvr>
                                      <p:to>
                                        <p:strVal val="visible"/>
                                      </p:to>
                                    </p:set>
                                    <p:animEffect transition="in" filter="barn(inVertical)">
                                      <p:cBhvr>
                                        <p:cTn id="27" dur="5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asque LAVOIX 2013">
  <a:themeElements>
    <a:clrScheme name="Personnalisé 7">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Personnalisé 7">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19403</TotalTime>
  <Words>3575</Words>
  <Application>Microsoft Office PowerPoint</Application>
  <PresentationFormat>Affichage à l'écran (4:3)</PresentationFormat>
  <Paragraphs>433</Paragraphs>
  <Slides>36</Slides>
  <Notes>2</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36</vt:i4>
      </vt:variant>
    </vt:vector>
  </HeadingPairs>
  <TitlesOfParts>
    <vt:vector size="43" baseType="lpstr">
      <vt:lpstr>Arial</vt:lpstr>
      <vt:lpstr>Arial </vt:lpstr>
      <vt:lpstr>Arial Narrow</vt:lpstr>
      <vt:lpstr>Calibri</vt:lpstr>
      <vt:lpstr>Calibri (Corps)</vt:lpstr>
      <vt:lpstr>Lucida Grande</vt:lpstr>
      <vt:lpstr>Masque LAVOIX 2013</vt:lpstr>
      <vt:lpstr>  Panorama de la PI </vt:lpstr>
      <vt:lpstr>Concurrence déloyale Licences Doctrine des équivalents  Contrefaçon - Préjudice CCP Suffisance de description </vt:lpstr>
      <vt:lpstr>Concurrence déloyale</vt:lpstr>
      <vt:lpstr>Concurrence déloyale</vt:lpstr>
      <vt:lpstr>Licences</vt:lpstr>
      <vt:lpstr>Licence FRAND</vt:lpstr>
      <vt:lpstr>Licence FRAND</vt:lpstr>
      <vt:lpstr>Equivalents</vt:lpstr>
      <vt:lpstr>Equivalents</vt:lpstr>
      <vt:lpstr>Equivalents</vt:lpstr>
      <vt:lpstr>Contrefaçon - Préjudice</vt:lpstr>
      <vt:lpstr>CCP</vt:lpstr>
      <vt:lpstr>CCP</vt:lpstr>
      <vt:lpstr>CCP</vt:lpstr>
      <vt:lpstr>CCP</vt:lpstr>
      <vt:lpstr>CCP</vt:lpstr>
      <vt:lpstr>CCP</vt:lpstr>
      <vt:lpstr>CCP</vt:lpstr>
      <vt:lpstr>CCP</vt:lpstr>
      <vt:lpstr>CCP</vt:lpstr>
      <vt:lpstr>CCP</vt:lpstr>
      <vt:lpstr>CCP</vt:lpstr>
      <vt:lpstr>CCP</vt:lpstr>
      <vt:lpstr>CCP</vt:lpstr>
      <vt:lpstr>CCP</vt:lpstr>
      <vt:lpstr>CCP</vt:lpstr>
      <vt:lpstr>CCP</vt:lpstr>
      <vt:lpstr>CCP</vt:lpstr>
      <vt:lpstr>Suffisance de description</vt:lpstr>
      <vt:lpstr>Suffisance de description</vt:lpstr>
      <vt:lpstr>Suffisance de description</vt:lpstr>
      <vt:lpstr>Suffisance de description</vt:lpstr>
      <vt:lpstr>Suffisance de description</vt:lpstr>
      <vt:lpstr>Suffisance de description</vt:lpstr>
      <vt:lpstr>Suffisance de description</vt:lpstr>
      <vt:lpstr>Merci!</vt:lpstr>
    </vt:vector>
  </TitlesOfParts>
  <Company>LAVOIX</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LAVOIX - PORTAL Frédéric</dc:creator>
  <cp:lastModifiedBy>sabine joyeux</cp:lastModifiedBy>
  <cp:revision>556</cp:revision>
  <cp:lastPrinted>2017-12-05T07:05:41Z</cp:lastPrinted>
  <dcterms:created xsi:type="dcterms:W3CDTF">2016-11-30T08:10:59Z</dcterms:created>
  <dcterms:modified xsi:type="dcterms:W3CDTF">2018-12-03T14:51:12Z</dcterms:modified>
</cp:coreProperties>
</file>