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3"/>
  </p:notesMasterIdLst>
  <p:handoutMasterIdLst>
    <p:handoutMasterId r:id="rId24"/>
  </p:handoutMasterIdLst>
  <p:sldIdLst>
    <p:sldId id="256" r:id="rId2"/>
    <p:sldId id="360" r:id="rId3"/>
    <p:sldId id="317" r:id="rId4"/>
    <p:sldId id="336" r:id="rId5"/>
    <p:sldId id="337" r:id="rId6"/>
    <p:sldId id="338" r:id="rId7"/>
    <p:sldId id="339" r:id="rId8"/>
    <p:sldId id="340" r:id="rId9"/>
    <p:sldId id="342" r:id="rId10"/>
    <p:sldId id="346" r:id="rId11"/>
    <p:sldId id="347" r:id="rId12"/>
    <p:sldId id="348" r:id="rId13"/>
    <p:sldId id="362" r:id="rId14"/>
    <p:sldId id="364" r:id="rId15"/>
    <p:sldId id="363" r:id="rId16"/>
    <p:sldId id="350" r:id="rId17"/>
    <p:sldId id="351" r:id="rId18"/>
    <p:sldId id="352" r:id="rId19"/>
    <p:sldId id="353" r:id="rId20"/>
    <p:sldId id="361" r:id="rId21"/>
    <p:sldId id="334" r:id="rId22"/>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59">
          <p15:clr>
            <a:srgbClr val="A4A3A4"/>
          </p15:clr>
        </p15:guide>
        <p15:guide id="2" orient="horz" pos="1480">
          <p15:clr>
            <a:srgbClr val="A4A3A4"/>
          </p15:clr>
        </p15:guide>
        <p15:guide id="3" orient="horz" pos="3929">
          <p15:clr>
            <a:srgbClr val="A4A3A4"/>
          </p15:clr>
        </p15:guide>
        <p15:guide id="4" pos="3120">
          <p15:clr>
            <a:srgbClr val="A4A3A4"/>
          </p15:clr>
        </p15:guide>
        <p15:guide id="5" pos="535">
          <p15:clr>
            <a:srgbClr val="A4A3A4"/>
          </p15:clr>
        </p15:guide>
        <p15:guide id="6" pos="807">
          <p15:clr>
            <a:srgbClr val="A4A3A4"/>
          </p15:clr>
        </p15:guide>
        <p15:guide id="7" pos="262">
          <p15:clr>
            <a:srgbClr val="A4A3A4"/>
          </p15:clr>
        </p15:guide>
        <p15:guide id="8" pos="597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1650"/>
    <a:srgbClr val="0000FF"/>
    <a:srgbClr val="656B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howGuides="1">
      <p:cViewPr varScale="1">
        <p:scale>
          <a:sx n="72" d="100"/>
          <a:sy n="72" d="100"/>
        </p:scale>
        <p:origin x="1176" y="66"/>
      </p:cViewPr>
      <p:guideLst>
        <p:guide orient="horz" pos="2659"/>
        <p:guide orient="horz" pos="1480"/>
        <p:guide orient="horz" pos="3929"/>
        <p:guide pos="3120"/>
        <p:guide pos="535"/>
        <p:guide pos="807"/>
        <p:guide pos="262"/>
        <p:guide pos="5978"/>
      </p:guideLst>
    </p:cSldViewPr>
  </p:slideViewPr>
  <p:notesTextViewPr>
    <p:cViewPr>
      <p:scale>
        <a:sx n="1" d="1"/>
        <a:sy n="1" d="1"/>
      </p:scale>
      <p:origin x="0" y="0"/>
    </p:cViewPr>
  </p:notesTextViewPr>
  <p:notesViewPr>
    <p:cSldViewPr>
      <p:cViewPr varScale="1">
        <p:scale>
          <a:sx n="85" d="100"/>
          <a:sy n="85" d="100"/>
        </p:scale>
        <p:origin x="-378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D8E53A-6B66-45BD-A6AF-97CFCDC1F6AD}" type="datetimeFigureOut">
              <a:rPr lang="fr-FR" smtClean="0"/>
              <a:t>19/12/2019</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ACB6A8-A1DD-438A-9C85-D67621679CC3}" type="slidenum">
              <a:rPr lang="fr-FR" smtClean="0"/>
              <a:t>‹N°›</a:t>
            </a:fld>
            <a:endParaRPr lang="fr-FR"/>
          </a:p>
        </p:txBody>
      </p:sp>
    </p:spTree>
    <p:extLst>
      <p:ext uri="{BB962C8B-B14F-4D97-AF65-F5344CB8AC3E}">
        <p14:creationId xmlns:p14="http://schemas.microsoft.com/office/powerpoint/2010/main" val="1109098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EE06C5-C074-49C9-9DD1-8111215FDE6B}" type="datetimeFigureOut">
              <a:rPr lang="fr-FR" smtClean="0"/>
              <a:t>19/12/2019</a:t>
            </a:fld>
            <a:endParaRPr lang="fr-FR"/>
          </a:p>
        </p:txBody>
      </p:sp>
      <p:sp>
        <p:nvSpPr>
          <p:cNvPr id="4" name="Espace réservé de l'image des diapositives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0733F9-26EC-4B5D-9199-8D0416C556C8}" type="slidenum">
              <a:rPr lang="fr-FR" smtClean="0"/>
              <a:t>‹N°›</a:t>
            </a:fld>
            <a:endParaRPr lang="fr-FR"/>
          </a:p>
        </p:txBody>
      </p:sp>
    </p:spTree>
    <p:extLst>
      <p:ext uri="{BB962C8B-B14F-4D97-AF65-F5344CB8AC3E}">
        <p14:creationId xmlns:p14="http://schemas.microsoft.com/office/powerpoint/2010/main" val="359292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3909182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046773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3597024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956186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3471124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34711240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34711240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42088923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12615895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8743536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135585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9073924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1355852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1022240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1941890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3250711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3140603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3521094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2267747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4126115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endParaRPr lang="fr-FR"/>
          </a:p>
        </p:txBody>
      </p:sp>
    </p:spTree>
    <p:extLst>
      <p:ext uri="{BB962C8B-B14F-4D97-AF65-F5344CB8AC3E}">
        <p14:creationId xmlns:p14="http://schemas.microsoft.com/office/powerpoint/2010/main" val="8380285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6.xml.rels><?xml version="1.0" encoding="UTF-8" standalone="yes"?>
<Relationships xmlns="http://schemas.openxmlformats.org/package/2006/relationships"><Relationship Id="rId8" Type="http://schemas.openxmlformats.org/officeDocument/2006/relationships/hyperlink" Target="https://www.linkedin.com/company/gide-loyrette-nouel/" TargetMode="External"/><Relationship Id="rId3" Type="http://schemas.openxmlformats.org/officeDocument/2006/relationships/image" Target="../media/image5.png"/><Relationship Id="rId7" Type="http://schemas.openxmlformats.org/officeDocument/2006/relationships/hyperlink" Target="https://www.facebook.com/gidestagesetcollaborations/" TargetMode="External"/><Relationship Id="rId2" Type="http://schemas.openxmlformats.org/officeDocument/2006/relationships/slideMaster" Target="../slideMasters/slideMaster1.xml"/><Relationship Id="rId1" Type="http://schemas.openxmlformats.org/officeDocument/2006/relationships/tags" Target="../tags/tag7.xml"/><Relationship Id="rId6" Type="http://schemas.openxmlformats.org/officeDocument/2006/relationships/hyperlink" Target="https://twitter.com/GideLawFirm" TargetMode="External"/><Relationship Id="rId5" Type="http://schemas.openxmlformats.org/officeDocument/2006/relationships/image" Target="../media/image4.png"/><Relationship Id="rId10" Type="http://schemas.openxmlformats.org/officeDocument/2006/relationships/hyperlink" Target="https://www.instagram.com/explore/locations/788998769/gide-loyrette-nouel" TargetMode="External"/><Relationship Id="rId4" Type="http://schemas.openxmlformats.org/officeDocument/2006/relationships/hyperlink" Target="https://www.gide.com/en" TargetMode="External"/><Relationship Id="rId9" Type="http://schemas.openxmlformats.org/officeDocument/2006/relationships/hyperlink" Target="https://www.instagram.com/gideloyrettenouel/" TargetMode="Externa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p:spTree>
      <p:nvGrpSpPr>
        <p:cNvPr id="1" name=""/>
        <p:cNvGrpSpPr/>
        <p:nvPr/>
      </p:nvGrpSpPr>
      <p:grpSpPr>
        <a:xfrm>
          <a:off x="0" y="0"/>
          <a:ext cx="0" cy="0"/>
          <a:chOff x="0" y="0"/>
          <a:chExt cx="0" cy="0"/>
        </a:xfrm>
      </p:grpSpPr>
      <p:pic>
        <p:nvPicPr>
          <p:cNvPr id="8" name="Image 7"/>
          <p:cNvPicPr>
            <a:picLocks noChangeAspect="1"/>
          </p:cNvPicPr>
          <p:nvPr/>
        </p:nvPicPr>
        <p:blipFill rotWithShape="1">
          <a:blip r:embed="rId2" cstate="print">
            <a:extLst>
              <a:ext uri="{28A0092B-C50C-407E-A947-70E740481C1C}">
                <a14:useLocalDpi xmlns:a14="http://schemas.microsoft.com/office/drawing/2010/main" val="0"/>
              </a:ext>
            </a:extLst>
          </a:blip>
          <a:srcRect t="450" r="452" b="450"/>
          <a:stretch/>
        </p:blipFill>
        <p:spPr>
          <a:xfrm>
            <a:off x="2349" y="0"/>
            <a:ext cx="1867831" cy="6858000"/>
          </a:xfrm>
          <a:prstGeom prst="rect">
            <a:avLst/>
          </a:prstGeom>
        </p:spPr>
      </p:pic>
      <p:sp>
        <p:nvSpPr>
          <p:cNvPr id="10" name="Espace réservé pour une image  2">
            <a:extLst>
              <a:ext uri="{FF2B5EF4-FFF2-40B4-BE49-F238E27FC236}">
                <a16:creationId xmlns:a16="http://schemas.microsoft.com/office/drawing/2014/main" id="{F7EBD84F-A7AF-40E7-89AA-B1AE23A5A309}"/>
              </a:ext>
            </a:extLst>
          </p:cNvPr>
          <p:cNvSpPr>
            <a:spLocks noGrp="1"/>
          </p:cNvSpPr>
          <p:nvPr>
            <p:ph type="pic" sz="quarter" idx="14" hasCustomPrompt="1"/>
          </p:nvPr>
        </p:nvSpPr>
        <p:spPr>
          <a:xfrm>
            <a:off x="7703864" y="414764"/>
            <a:ext cx="1734414" cy="632963"/>
          </a:xfrm>
        </p:spPr>
        <p:txBody>
          <a:bodyPr wrap="none" bIns="727452" anchor="b" anchorCtr="0">
            <a:noAutofit/>
          </a:bodyPr>
          <a:lstStyle>
            <a:lvl1pPr marL="0" indent="0" algn="ctr">
              <a:lnSpc>
                <a:spcPct val="100000"/>
              </a:lnSpc>
              <a:spcBef>
                <a:spcPts val="0"/>
              </a:spcBef>
              <a:buFont typeface="Arial" panose="020B0604020202020204" pitchFamily="34" charset="0"/>
              <a:buNone/>
              <a:defRPr sz="700">
                <a:solidFill>
                  <a:schemeClr val="tx1">
                    <a:lumMod val="60000"/>
                    <a:lumOff val="40000"/>
                  </a:schemeClr>
                </a:solidFill>
              </a:defRPr>
            </a:lvl1pPr>
          </a:lstStyle>
          <a:p>
            <a:r>
              <a:rPr lang="fr-FR" dirty="0"/>
              <a:t>Click on the </a:t>
            </a:r>
            <a:r>
              <a:rPr lang="fr-FR" dirty="0" err="1"/>
              <a:t>icon</a:t>
            </a:r>
            <a:r>
              <a:rPr lang="fr-FR" dirty="0"/>
              <a:t> </a:t>
            </a:r>
            <a:r>
              <a:rPr lang="fr-FR" dirty="0" err="1"/>
              <a:t>below</a:t>
            </a:r>
            <a:r>
              <a:rPr lang="fr-FR" dirty="0"/>
              <a:t> to insert client logo</a:t>
            </a:r>
          </a:p>
        </p:txBody>
      </p:sp>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1266" y="189420"/>
            <a:ext cx="2334121" cy="1170625"/>
          </a:xfrm>
          <a:prstGeom prst="rect">
            <a:avLst/>
          </a:prstGeom>
        </p:spPr>
      </p:pic>
      <p:sp>
        <p:nvSpPr>
          <p:cNvPr id="14" name="ZoneTexte 13"/>
          <p:cNvSpPr txBox="1"/>
          <p:nvPr/>
        </p:nvSpPr>
        <p:spPr>
          <a:xfrm>
            <a:off x="8572009" y="6574166"/>
            <a:ext cx="883884" cy="123111"/>
          </a:xfrm>
          <a:prstGeom prst="rect">
            <a:avLst/>
          </a:prstGeom>
          <a:noFill/>
        </p:spPr>
        <p:txBody>
          <a:bodyPr wrap="square" lIns="0" tIns="0" rIns="0" bIns="0" rtlCol="0">
            <a:spAutoFit/>
          </a:bodyPr>
          <a:lstStyle/>
          <a:p>
            <a:pPr marL="0" marR="0" lvl="0" indent="0" algn="l" defTabSz="839876" rtl="0" eaLnBrk="1" fontAlgn="auto" latinLnBrk="0" hangingPunct="1">
              <a:lnSpc>
                <a:spcPct val="100000"/>
              </a:lnSpc>
              <a:spcBef>
                <a:spcPts val="0"/>
              </a:spcBef>
              <a:spcAft>
                <a:spcPts val="0"/>
              </a:spcAft>
              <a:buClrTx/>
              <a:buSzTx/>
              <a:buFontTx/>
              <a:buNone/>
              <a:tabLst/>
              <a:defRPr/>
            </a:pPr>
            <a:r>
              <a:rPr lang="fr-FR" sz="800" cap="all" baseline="0" dirty="0" err="1"/>
              <a:t>confidentiEl</a:t>
            </a:r>
            <a:endParaRPr lang="fr-FR" sz="800" cap="all" baseline="0" dirty="0"/>
          </a:p>
        </p:txBody>
      </p:sp>
      <p:sp>
        <p:nvSpPr>
          <p:cNvPr id="15" name="Title 1"/>
          <p:cNvSpPr>
            <a:spLocks noGrp="1"/>
          </p:cNvSpPr>
          <p:nvPr>
            <p:ph type="ctrTitle" hasCustomPrompt="1"/>
          </p:nvPr>
        </p:nvSpPr>
        <p:spPr>
          <a:xfrm>
            <a:off x="2337336" y="1541484"/>
            <a:ext cx="7104427" cy="1877866"/>
          </a:xfrm>
        </p:spPr>
        <p:txBody>
          <a:bodyPr anchor="b">
            <a:normAutofit/>
          </a:bodyPr>
          <a:lstStyle>
            <a:lvl1pPr>
              <a:defRPr sz="2900" baseline="0"/>
            </a:lvl1pPr>
          </a:lstStyle>
          <a:p>
            <a:r>
              <a:rPr lang="en-US" dirty="0"/>
              <a:t>Presentation title</a:t>
            </a:r>
          </a:p>
        </p:txBody>
      </p:sp>
      <p:sp>
        <p:nvSpPr>
          <p:cNvPr id="16" name="Subtitle 2"/>
          <p:cNvSpPr>
            <a:spLocks noGrp="1"/>
          </p:cNvSpPr>
          <p:nvPr>
            <p:ph type="subTitle" idx="1" hasCustomPrompt="1"/>
          </p:nvPr>
        </p:nvSpPr>
        <p:spPr>
          <a:xfrm>
            <a:off x="2337336" y="3798189"/>
            <a:ext cx="7104427" cy="251471"/>
          </a:xfrm>
        </p:spPr>
        <p:txBody>
          <a:bodyPr lIns="0" rIns="0" anchor="ctr">
            <a:noAutofit/>
          </a:bodyPr>
          <a:lstStyle>
            <a:lvl1pPr marL="0" indent="0" algn="l">
              <a:buNone/>
              <a:defRPr sz="1800" baseline="0">
                <a:solidFill>
                  <a:schemeClr val="tx1"/>
                </a:solidFill>
              </a:defRPr>
            </a:lvl1pPr>
            <a:lvl2pPr marL="457187" indent="0" algn="ctr">
              <a:buNone/>
              <a:defRPr>
                <a:solidFill>
                  <a:schemeClr val="tx1">
                    <a:tint val="75000"/>
                  </a:schemeClr>
                </a:solidFill>
              </a:defRPr>
            </a:lvl2pPr>
            <a:lvl3pPr marL="914373" indent="0" algn="ctr">
              <a:buNone/>
              <a:defRPr>
                <a:solidFill>
                  <a:schemeClr val="tx1">
                    <a:tint val="75000"/>
                  </a:schemeClr>
                </a:solidFill>
              </a:defRPr>
            </a:lvl3pPr>
            <a:lvl4pPr marL="1371560" indent="0" algn="ctr">
              <a:buNone/>
              <a:defRPr>
                <a:solidFill>
                  <a:schemeClr val="tx1">
                    <a:tint val="75000"/>
                  </a:schemeClr>
                </a:solidFill>
              </a:defRPr>
            </a:lvl4pPr>
            <a:lvl5pPr marL="1828747" indent="0" algn="ctr">
              <a:buNone/>
              <a:defRPr>
                <a:solidFill>
                  <a:schemeClr val="tx1">
                    <a:tint val="75000"/>
                  </a:schemeClr>
                </a:solidFill>
              </a:defRPr>
            </a:lvl5pPr>
            <a:lvl6pPr marL="2285933" indent="0" algn="ctr">
              <a:buNone/>
              <a:defRPr>
                <a:solidFill>
                  <a:schemeClr val="tx1">
                    <a:tint val="75000"/>
                  </a:schemeClr>
                </a:solidFill>
              </a:defRPr>
            </a:lvl6pPr>
            <a:lvl7pPr marL="2743120" indent="0" algn="ctr">
              <a:buNone/>
              <a:defRPr>
                <a:solidFill>
                  <a:schemeClr val="tx1">
                    <a:tint val="75000"/>
                  </a:schemeClr>
                </a:solidFill>
              </a:defRPr>
            </a:lvl7pPr>
            <a:lvl8pPr marL="3200307" indent="0" algn="ctr">
              <a:buNone/>
              <a:defRPr>
                <a:solidFill>
                  <a:schemeClr val="tx1">
                    <a:tint val="75000"/>
                  </a:schemeClr>
                </a:solidFill>
              </a:defRPr>
            </a:lvl8pPr>
            <a:lvl9pPr marL="3657494" indent="0" algn="ctr">
              <a:buNone/>
              <a:defRPr>
                <a:solidFill>
                  <a:schemeClr val="tx1">
                    <a:tint val="75000"/>
                  </a:schemeClr>
                </a:solidFill>
              </a:defRPr>
            </a:lvl9pPr>
          </a:lstStyle>
          <a:p>
            <a:r>
              <a:rPr lang="en-US" dirty="0"/>
              <a:t>Subtitle</a:t>
            </a:r>
          </a:p>
        </p:txBody>
      </p:sp>
      <p:sp>
        <p:nvSpPr>
          <p:cNvPr id="17" name="Espace réservé de la date 3"/>
          <p:cNvSpPr>
            <a:spLocks noGrp="1"/>
          </p:cNvSpPr>
          <p:nvPr>
            <p:ph type="dt" sz="half" idx="16"/>
          </p:nvPr>
        </p:nvSpPr>
        <p:spPr>
          <a:xfrm>
            <a:off x="2252028" y="4438297"/>
            <a:ext cx="1247557" cy="254085"/>
          </a:xfrm>
          <a:prstGeom prst="rect">
            <a:avLst/>
          </a:prstGeom>
        </p:spPr>
        <p:txBody>
          <a:bodyPr lIns="83988" tIns="41994" rIns="83988" bIns="41994">
            <a:spAutoFit/>
          </a:bodyPr>
          <a:lstStyle>
            <a:lvl1pPr>
              <a:defRPr sz="1100">
                <a:solidFill>
                  <a:schemeClr val="accent1"/>
                </a:solidFill>
              </a:defRPr>
            </a:lvl1pPr>
          </a:lstStyle>
          <a:p>
            <a:r>
              <a:rPr lang="fr-FR" dirty="0"/>
              <a:t>Date</a:t>
            </a:r>
            <a:endParaRPr lang="en-GB" dirty="0"/>
          </a:p>
        </p:txBody>
      </p:sp>
    </p:spTree>
    <p:extLst>
      <p:ext uri="{BB962C8B-B14F-4D97-AF65-F5344CB8AC3E}">
        <p14:creationId xmlns:p14="http://schemas.microsoft.com/office/powerpoint/2010/main" val="163677170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4798" y="449532"/>
            <a:ext cx="8572009" cy="276417"/>
          </a:xfrm>
        </p:spPr>
        <p:txBody>
          <a:bodyPr>
            <a:normAutofit/>
          </a:bodyPr>
          <a:lstStyle>
            <a:lvl1pPr>
              <a:defRPr sz="2000"/>
            </a:lvl1pPr>
          </a:lstStyle>
          <a:p>
            <a:r>
              <a:rPr lang="en-US" dirty="0"/>
              <a:t>Title of slide</a:t>
            </a:r>
          </a:p>
        </p:txBody>
      </p:sp>
      <p:sp>
        <p:nvSpPr>
          <p:cNvPr id="3" name="Content Placeholder 2"/>
          <p:cNvSpPr>
            <a:spLocks noGrp="1"/>
          </p:cNvSpPr>
          <p:nvPr>
            <p:ph idx="1" hasCustomPrompt="1"/>
          </p:nvPr>
        </p:nvSpPr>
        <p:spPr>
          <a:xfrm>
            <a:off x="864798" y="1306342"/>
            <a:ext cx="8572009" cy="4677487"/>
          </a:xfrm>
        </p:spPr>
        <p:txBody>
          <a:bodyPr lIns="0" rIns="0"/>
          <a:lstStyle>
            <a:lvl1pPr>
              <a:defRPr baseline="0"/>
            </a:lvl1pPr>
            <a:lvl2pPr marL="489377" indent="-195089">
              <a:buFont typeface="Arial" pitchFamily="34" charset="0"/>
              <a:buChar char="−"/>
              <a:defRPr/>
            </a:lvl2pPr>
            <a:lvl3pPr marL="671240" indent="-175250">
              <a:defRPr/>
            </a:lvl3pPr>
            <a:lvl4pPr marL="826650" indent="0">
              <a:buNone/>
              <a:defRPr baseline="0"/>
            </a:lvl4pPr>
            <a:lvl5pPr marL="826650" indent="0">
              <a:buNone/>
              <a:defRPr baseline="0"/>
            </a:lvl5pPr>
            <a:lvl6pPr marL="826650" indent="0">
              <a:lnSpc>
                <a:spcPct val="100000"/>
              </a:lnSpc>
              <a:spcBef>
                <a:spcPts val="367"/>
              </a:spcBef>
              <a:buNone/>
              <a:defRPr sz="900" baseline="0">
                <a:solidFill>
                  <a:schemeClr val="accent2"/>
                </a:solidFill>
              </a:defRPr>
            </a:lvl6pPr>
            <a:lvl7pPr marL="825295" indent="0">
              <a:lnSpc>
                <a:spcPct val="100000"/>
              </a:lnSpc>
              <a:spcBef>
                <a:spcPts val="367"/>
              </a:spcBef>
              <a:buNone/>
              <a:tabLst/>
              <a:defRPr sz="900" baseline="0">
                <a:solidFill>
                  <a:schemeClr val="accent2"/>
                </a:solidFill>
              </a:defRPr>
            </a:lvl7pPr>
            <a:lvl8pPr marL="826650" indent="0">
              <a:lnSpc>
                <a:spcPct val="100000"/>
              </a:lnSpc>
              <a:spcBef>
                <a:spcPts val="367"/>
              </a:spcBef>
              <a:buNone/>
              <a:defRPr sz="900" baseline="0">
                <a:solidFill>
                  <a:schemeClr val="accent2"/>
                </a:solidFill>
              </a:defRPr>
            </a:lvl8pPr>
            <a:lvl9pPr marL="826650" indent="0">
              <a:lnSpc>
                <a:spcPct val="100000"/>
              </a:lnSpc>
              <a:spcBef>
                <a:spcPts val="367"/>
              </a:spcBef>
              <a:buNone/>
              <a:defRPr sz="900" baseline="0">
                <a:solidFill>
                  <a:schemeClr val="accent2"/>
                </a:solidFill>
              </a:defRPr>
            </a:lvl9pPr>
          </a:lstStyle>
          <a:p>
            <a:pPr lvl="0"/>
            <a:r>
              <a:rPr lang="en-US" dirty="0"/>
              <a:t>Click to add text</a:t>
            </a:r>
          </a:p>
          <a:p>
            <a:pPr lvl="1"/>
            <a:r>
              <a:rPr lang="en-US" dirty="0"/>
              <a:t>Level 2</a:t>
            </a:r>
          </a:p>
          <a:p>
            <a:pPr lvl="2"/>
            <a:r>
              <a:rPr lang="en-US" dirty="0"/>
              <a:t>Level 3</a:t>
            </a:r>
          </a:p>
          <a:p>
            <a:pPr lvl="3"/>
            <a:r>
              <a:rPr lang="en-US" dirty="0"/>
              <a:t>Level 4</a:t>
            </a:r>
          </a:p>
          <a:p>
            <a:pPr lvl="4"/>
            <a:r>
              <a:rPr lang="en-US" dirty="0"/>
              <a:t>Level 5</a:t>
            </a:r>
            <a:endParaRPr lang="fr-FR" dirty="0"/>
          </a:p>
          <a:p>
            <a:pPr lvl="5"/>
            <a:r>
              <a:rPr lang="fr-FR" dirty="0" err="1"/>
              <a:t>Level</a:t>
            </a:r>
            <a:r>
              <a:rPr lang="fr-FR" dirty="0"/>
              <a:t> 6</a:t>
            </a:r>
          </a:p>
          <a:p>
            <a:pPr lvl="6"/>
            <a:r>
              <a:rPr lang="fr-FR" dirty="0" err="1"/>
              <a:t>Level</a:t>
            </a:r>
            <a:r>
              <a:rPr lang="fr-FR" dirty="0"/>
              <a:t> 7</a:t>
            </a:r>
          </a:p>
          <a:p>
            <a:pPr lvl="7"/>
            <a:r>
              <a:rPr lang="fr-FR" dirty="0" err="1"/>
              <a:t>Level</a:t>
            </a:r>
            <a:r>
              <a:rPr lang="fr-FR" dirty="0"/>
              <a:t> 8</a:t>
            </a:r>
          </a:p>
          <a:p>
            <a:pPr lvl="8"/>
            <a:r>
              <a:rPr lang="fr-FR" dirty="0" err="1"/>
              <a:t>Level</a:t>
            </a:r>
            <a:r>
              <a:rPr lang="fr-FR" dirty="0"/>
              <a:t> 9</a:t>
            </a:r>
            <a:endParaRPr lang="en-US" dirty="0"/>
          </a:p>
        </p:txBody>
      </p:sp>
      <p:sp>
        <p:nvSpPr>
          <p:cNvPr id="9" name="Espace réservé du texte 5">
            <a:extLst>
              <a:ext uri="{FF2B5EF4-FFF2-40B4-BE49-F238E27FC236}">
                <a16:creationId xmlns:a16="http://schemas.microsoft.com/office/drawing/2014/main" id="{15CDE5A0-F124-4F80-8DA1-0DC1AEB44814}"/>
              </a:ext>
            </a:extLst>
          </p:cNvPr>
          <p:cNvSpPr>
            <a:spLocks noGrp="1"/>
          </p:cNvSpPr>
          <p:nvPr>
            <p:ph type="body" sz="quarter" idx="10" hasCustomPrompt="1"/>
          </p:nvPr>
        </p:nvSpPr>
        <p:spPr>
          <a:xfrm>
            <a:off x="864798" y="904463"/>
            <a:ext cx="8572009" cy="223367"/>
          </a:xfrm>
        </p:spPr>
        <p:txBody>
          <a:bodyPr/>
          <a:lstStyle>
            <a:lvl1pPr marL="0" indent="0">
              <a:spcBef>
                <a:spcPts val="0"/>
              </a:spcBef>
              <a:buFont typeface="Arial" panose="020B0604020202020204" pitchFamily="34" charset="0"/>
              <a:buNone/>
              <a:defRPr sz="1500" baseline="0">
                <a:solidFill>
                  <a:schemeClr val="accent2"/>
                </a:solidFill>
              </a:defRPr>
            </a:lvl1pPr>
            <a:lvl2pPr marL="209969" indent="0">
              <a:buNone/>
              <a:defRPr sz="1500">
                <a:solidFill>
                  <a:schemeClr val="accent2"/>
                </a:solidFill>
              </a:defRPr>
            </a:lvl2pPr>
            <a:lvl3pPr marL="358697" indent="0">
              <a:buNone/>
              <a:defRPr sz="1500">
                <a:solidFill>
                  <a:schemeClr val="accent2"/>
                </a:solidFill>
              </a:defRPr>
            </a:lvl3pPr>
            <a:lvl4pPr marL="485554" indent="0">
              <a:buFont typeface="Arial" panose="020B0604020202020204" pitchFamily="34" charset="0"/>
              <a:buNone/>
              <a:defRPr sz="1500">
                <a:solidFill>
                  <a:schemeClr val="accent2"/>
                </a:solidFill>
              </a:defRPr>
            </a:lvl4pPr>
            <a:lvl5pPr marL="489928" indent="0">
              <a:buFont typeface="Arial" panose="020B0604020202020204" pitchFamily="34" charset="0"/>
              <a:buNone/>
              <a:defRPr sz="1500">
                <a:solidFill>
                  <a:schemeClr val="accent2"/>
                </a:solidFill>
              </a:defRPr>
            </a:lvl5pPr>
          </a:lstStyle>
          <a:p>
            <a:pPr lvl="0"/>
            <a:r>
              <a:rPr lang="en-US" dirty="0"/>
              <a:t>Subtitle of slide</a:t>
            </a:r>
          </a:p>
        </p:txBody>
      </p:sp>
      <p:sp>
        <p:nvSpPr>
          <p:cNvPr id="12" name="Espace réservé du pied de page 4">
            <a:extLst>
              <a:ext uri="{FF2B5EF4-FFF2-40B4-BE49-F238E27FC236}">
                <a16:creationId xmlns:a16="http://schemas.microsoft.com/office/drawing/2014/main" id="{E886FAB8-7867-46B9-B31B-DB832DEDF534}"/>
              </a:ext>
            </a:extLst>
          </p:cNvPr>
          <p:cNvSpPr>
            <a:spLocks noGrp="1"/>
          </p:cNvSpPr>
          <p:nvPr>
            <p:ph type="ftr" sz="quarter" idx="13"/>
          </p:nvPr>
        </p:nvSpPr>
        <p:spPr>
          <a:xfrm>
            <a:off x="8542592" y="6554613"/>
            <a:ext cx="827150" cy="92333"/>
          </a:xfrm>
        </p:spPr>
        <p:txBody>
          <a:bodyPr/>
          <a:lstStyle>
            <a:lvl1pPr>
              <a:defRPr/>
            </a:lvl1pPr>
          </a:lstStyle>
          <a:p>
            <a:r>
              <a:rPr lang="en-GB"/>
              <a:t>Presentation title</a:t>
            </a:r>
            <a:endParaRPr lang="en-GB" dirty="0"/>
          </a:p>
        </p:txBody>
      </p:sp>
    </p:spTree>
    <p:extLst>
      <p:ext uri="{BB962C8B-B14F-4D97-AF65-F5344CB8AC3E}">
        <p14:creationId xmlns:p14="http://schemas.microsoft.com/office/powerpoint/2010/main" val="178218356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wo 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Title of slide</a:t>
            </a:r>
          </a:p>
        </p:txBody>
      </p:sp>
      <p:sp>
        <p:nvSpPr>
          <p:cNvPr id="11" name="Content Placeholder 2"/>
          <p:cNvSpPr>
            <a:spLocks noGrp="1"/>
          </p:cNvSpPr>
          <p:nvPr>
            <p:ph idx="10" hasCustomPrompt="1"/>
          </p:nvPr>
        </p:nvSpPr>
        <p:spPr>
          <a:xfrm>
            <a:off x="863872" y="1306342"/>
            <a:ext cx="4099221" cy="4676704"/>
          </a:xfrm>
        </p:spPr>
        <p:txBody>
          <a:bodyPr lIns="0" rIns="0"/>
          <a:lstStyle>
            <a:lvl1pPr>
              <a:defRPr baseline="0"/>
            </a:lvl1pPr>
            <a:lvl2pPr marL="489377" indent="-195089">
              <a:buFont typeface="Arial" pitchFamily="34" charset="0"/>
              <a:buChar char="−"/>
              <a:defRPr/>
            </a:lvl2pPr>
            <a:lvl3pPr marL="671240" indent="-175250">
              <a:defRPr/>
            </a:lvl3pPr>
            <a:lvl4pPr marL="826650" indent="0">
              <a:buNone/>
              <a:defRPr baseline="0"/>
            </a:lvl4pPr>
            <a:lvl5pPr marL="826754" indent="0">
              <a:buNone/>
              <a:defRPr baseline="0"/>
            </a:lvl5pPr>
            <a:lvl6pPr marL="826650" indent="0">
              <a:lnSpc>
                <a:spcPct val="100000"/>
              </a:lnSpc>
              <a:spcBef>
                <a:spcPts val="367"/>
              </a:spcBef>
              <a:buNone/>
              <a:defRPr sz="900" baseline="0">
                <a:solidFill>
                  <a:schemeClr val="accent2"/>
                </a:solidFill>
              </a:defRPr>
            </a:lvl6pPr>
            <a:lvl7pPr marL="826650" indent="0">
              <a:lnSpc>
                <a:spcPct val="100000"/>
              </a:lnSpc>
              <a:spcBef>
                <a:spcPts val="367"/>
              </a:spcBef>
              <a:buNone/>
              <a:defRPr sz="900">
                <a:solidFill>
                  <a:schemeClr val="accent2"/>
                </a:solidFill>
              </a:defRPr>
            </a:lvl7pPr>
            <a:lvl8pPr marL="826650" indent="0">
              <a:lnSpc>
                <a:spcPct val="100000"/>
              </a:lnSpc>
              <a:spcBef>
                <a:spcPts val="367"/>
              </a:spcBef>
              <a:buNone/>
              <a:defRPr sz="900">
                <a:solidFill>
                  <a:schemeClr val="accent2"/>
                </a:solidFill>
              </a:defRPr>
            </a:lvl8pPr>
            <a:lvl9pPr marL="826650" indent="0">
              <a:lnSpc>
                <a:spcPct val="100000"/>
              </a:lnSpc>
              <a:spcBef>
                <a:spcPts val="367"/>
              </a:spcBef>
              <a:buNone/>
              <a:defRPr sz="900">
                <a:solidFill>
                  <a:schemeClr val="accent2"/>
                </a:solidFill>
              </a:defRPr>
            </a:lvl9pPr>
          </a:lstStyle>
          <a:p>
            <a:pPr lvl="0"/>
            <a:r>
              <a:rPr lang="en-US" dirty="0"/>
              <a:t>Click to add text</a:t>
            </a:r>
          </a:p>
          <a:p>
            <a:pPr lvl="1"/>
            <a:r>
              <a:rPr lang="en-US" dirty="0"/>
              <a:t>Level 2</a:t>
            </a:r>
          </a:p>
          <a:p>
            <a:pPr lvl="2"/>
            <a:r>
              <a:rPr lang="en-US" dirty="0"/>
              <a:t>Level 3</a:t>
            </a:r>
          </a:p>
          <a:p>
            <a:pPr lvl="3"/>
            <a:r>
              <a:rPr lang="en-US" dirty="0"/>
              <a:t>Level 4</a:t>
            </a:r>
          </a:p>
          <a:p>
            <a:pPr lvl="4"/>
            <a:r>
              <a:rPr lang="en-US" dirty="0"/>
              <a:t>Level 5</a:t>
            </a:r>
          </a:p>
          <a:p>
            <a:pPr lvl="5"/>
            <a:r>
              <a:rPr lang="en-US" dirty="0"/>
              <a:t>Level 6</a:t>
            </a:r>
          </a:p>
          <a:p>
            <a:pPr lvl="6"/>
            <a:r>
              <a:rPr lang="en-US" dirty="0"/>
              <a:t>Level 7</a:t>
            </a:r>
          </a:p>
          <a:p>
            <a:pPr lvl="7"/>
            <a:r>
              <a:rPr lang="en-US" dirty="0"/>
              <a:t>Level 8</a:t>
            </a:r>
          </a:p>
          <a:p>
            <a:pPr lvl="8"/>
            <a:r>
              <a:rPr lang="en-US" dirty="0"/>
              <a:t>Level 9</a:t>
            </a:r>
            <a:endParaRPr lang="fr-FR" dirty="0"/>
          </a:p>
        </p:txBody>
      </p:sp>
      <p:sp>
        <p:nvSpPr>
          <p:cNvPr id="13" name="Content Placeholder 2"/>
          <p:cNvSpPr>
            <a:spLocks noGrp="1"/>
          </p:cNvSpPr>
          <p:nvPr>
            <p:ph idx="11" hasCustomPrompt="1"/>
          </p:nvPr>
        </p:nvSpPr>
        <p:spPr>
          <a:xfrm>
            <a:off x="5343330" y="1306342"/>
            <a:ext cx="4099221" cy="4676704"/>
          </a:xfrm>
        </p:spPr>
        <p:txBody>
          <a:bodyPr lIns="0" rIns="0"/>
          <a:lstStyle>
            <a:lvl1pPr>
              <a:defRPr/>
            </a:lvl1pPr>
            <a:lvl2pPr marL="489377" indent="-195089">
              <a:buFont typeface="Arial" pitchFamily="34" charset="0"/>
              <a:buChar char="−"/>
              <a:defRPr/>
            </a:lvl2pPr>
            <a:lvl3pPr marL="671240" indent="-175250">
              <a:defRPr/>
            </a:lvl3pPr>
            <a:lvl4pPr marL="826650" indent="0">
              <a:buNone/>
              <a:defRPr baseline="0"/>
            </a:lvl4pPr>
            <a:lvl5pPr marL="826650" indent="0">
              <a:buNone/>
              <a:defRPr/>
            </a:lvl5pPr>
            <a:lvl6pPr marL="826650" indent="0">
              <a:lnSpc>
                <a:spcPct val="100000"/>
              </a:lnSpc>
              <a:spcBef>
                <a:spcPts val="367"/>
              </a:spcBef>
              <a:buNone/>
              <a:defRPr sz="900">
                <a:solidFill>
                  <a:schemeClr val="accent2"/>
                </a:solidFill>
              </a:defRPr>
            </a:lvl6pPr>
            <a:lvl7pPr marL="826650" indent="0">
              <a:lnSpc>
                <a:spcPct val="100000"/>
              </a:lnSpc>
              <a:spcBef>
                <a:spcPts val="367"/>
              </a:spcBef>
              <a:buNone/>
              <a:defRPr sz="900">
                <a:solidFill>
                  <a:schemeClr val="accent2"/>
                </a:solidFill>
              </a:defRPr>
            </a:lvl7pPr>
            <a:lvl8pPr marL="826650" indent="0">
              <a:lnSpc>
                <a:spcPct val="100000"/>
              </a:lnSpc>
              <a:spcBef>
                <a:spcPts val="367"/>
              </a:spcBef>
              <a:buNone/>
              <a:defRPr sz="900">
                <a:solidFill>
                  <a:schemeClr val="accent2"/>
                </a:solidFill>
              </a:defRPr>
            </a:lvl8pPr>
            <a:lvl9pPr marL="826650" indent="0">
              <a:lnSpc>
                <a:spcPct val="100000"/>
              </a:lnSpc>
              <a:spcBef>
                <a:spcPts val="367"/>
              </a:spcBef>
              <a:buNone/>
              <a:defRPr sz="900" baseline="0">
                <a:solidFill>
                  <a:schemeClr val="accent2"/>
                </a:solidFill>
              </a:defRPr>
            </a:lvl9pPr>
          </a:lstStyle>
          <a:p>
            <a:pPr lvl="0"/>
            <a:r>
              <a:rPr lang="en-US" dirty="0"/>
              <a:t>Click to add text</a:t>
            </a:r>
          </a:p>
          <a:p>
            <a:pPr lvl="1"/>
            <a:r>
              <a:rPr lang="en-US" dirty="0"/>
              <a:t>Level 2</a:t>
            </a:r>
          </a:p>
          <a:p>
            <a:pPr lvl="2"/>
            <a:r>
              <a:rPr lang="en-US" dirty="0"/>
              <a:t>Level 3</a:t>
            </a:r>
          </a:p>
          <a:p>
            <a:pPr lvl="3"/>
            <a:r>
              <a:rPr lang="en-US" dirty="0"/>
              <a:t>Level 4</a:t>
            </a:r>
          </a:p>
          <a:p>
            <a:pPr lvl="4"/>
            <a:r>
              <a:rPr lang="en-US" dirty="0"/>
              <a:t>Level 5</a:t>
            </a:r>
          </a:p>
          <a:p>
            <a:pPr lvl="5"/>
            <a:r>
              <a:rPr lang="en-US" dirty="0"/>
              <a:t>Level 6</a:t>
            </a:r>
          </a:p>
          <a:p>
            <a:pPr lvl="6"/>
            <a:r>
              <a:rPr lang="en-US" dirty="0"/>
              <a:t>Level 7</a:t>
            </a:r>
          </a:p>
          <a:p>
            <a:pPr lvl="7"/>
            <a:r>
              <a:rPr lang="en-US" dirty="0"/>
              <a:t>Level 8</a:t>
            </a:r>
          </a:p>
          <a:p>
            <a:pPr lvl="8"/>
            <a:r>
              <a:rPr lang="en-US" dirty="0"/>
              <a:t>Level 9</a:t>
            </a:r>
          </a:p>
        </p:txBody>
      </p:sp>
      <p:sp>
        <p:nvSpPr>
          <p:cNvPr id="10" name="Espace réservé du texte 5">
            <a:extLst>
              <a:ext uri="{FF2B5EF4-FFF2-40B4-BE49-F238E27FC236}">
                <a16:creationId xmlns:a16="http://schemas.microsoft.com/office/drawing/2014/main" id="{15CDE5A0-F124-4F80-8DA1-0DC1AEB44814}"/>
              </a:ext>
            </a:extLst>
          </p:cNvPr>
          <p:cNvSpPr>
            <a:spLocks noGrp="1"/>
          </p:cNvSpPr>
          <p:nvPr>
            <p:ph type="body" sz="quarter" idx="12" hasCustomPrompt="1"/>
          </p:nvPr>
        </p:nvSpPr>
        <p:spPr>
          <a:xfrm>
            <a:off x="864798" y="904463"/>
            <a:ext cx="8572009" cy="223367"/>
          </a:xfrm>
        </p:spPr>
        <p:txBody>
          <a:bodyPr/>
          <a:lstStyle>
            <a:lvl1pPr marL="0" indent="0">
              <a:spcBef>
                <a:spcPts val="0"/>
              </a:spcBef>
              <a:buFont typeface="Arial" panose="020B0604020202020204" pitchFamily="34" charset="0"/>
              <a:buNone/>
              <a:defRPr sz="1500">
                <a:solidFill>
                  <a:schemeClr val="accent2"/>
                </a:solidFill>
              </a:defRPr>
            </a:lvl1pPr>
            <a:lvl2pPr marL="209969" indent="0">
              <a:buNone/>
              <a:defRPr sz="1500">
                <a:solidFill>
                  <a:schemeClr val="accent2"/>
                </a:solidFill>
              </a:defRPr>
            </a:lvl2pPr>
            <a:lvl3pPr marL="358697" indent="0">
              <a:buNone/>
              <a:defRPr sz="1500">
                <a:solidFill>
                  <a:schemeClr val="accent2"/>
                </a:solidFill>
              </a:defRPr>
            </a:lvl3pPr>
            <a:lvl4pPr marL="485554" indent="0">
              <a:buFont typeface="Arial" panose="020B0604020202020204" pitchFamily="34" charset="0"/>
              <a:buNone/>
              <a:defRPr sz="1500">
                <a:solidFill>
                  <a:schemeClr val="accent2"/>
                </a:solidFill>
              </a:defRPr>
            </a:lvl4pPr>
            <a:lvl5pPr marL="489928" indent="0">
              <a:buFont typeface="Arial" panose="020B0604020202020204" pitchFamily="34" charset="0"/>
              <a:buNone/>
              <a:defRPr sz="1500">
                <a:solidFill>
                  <a:schemeClr val="accent2"/>
                </a:solidFill>
              </a:defRPr>
            </a:lvl5pPr>
          </a:lstStyle>
          <a:p>
            <a:pPr lvl="0"/>
            <a:r>
              <a:rPr lang="en-US" dirty="0"/>
              <a:t>Subtitle of slide</a:t>
            </a:r>
          </a:p>
        </p:txBody>
      </p:sp>
      <p:sp>
        <p:nvSpPr>
          <p:cNvPr id="16" name="Espace réservé du pied de page 4">
            <a:extLst>
              <a:ext uri="{FF2B5EF4-FFF2-40B4-BE49-F238E27FC236}">
                <a16:creationId xmlns:a16="http://schemas.microsoft.com/office/drawing/2014/main" id="{E886FAB8-7867-46B9-B31B-DB832DEDF534}"/>
              </a:ext>
            </a:extLst>
          </p:cNvPr>
          <p:cNvSpPr>
            <a:spLocks noGrp="1"/>
          </p:cNvSpPr>
          <p:nvPr>
            <p:ph type="ftr" sz="quarter" idx="13"/>
          </p:nvPr>
        </p:nvSpPr>
        <p:spPr>
          <a:xfrm>
            <a:off x="8542592" y="6554613"/>
            <a:ext cx="827150" cy="92333"/>
          </a:xfrm>
        </p:spPr>
        <p:txBody>
          <a:bodyPr/>
          <a:lstStyle>
            <a:lvl1pPr>
              <a:defRPr/>
            </a:lvl1pPr>
          </a:lstStyle>
          <a:p>
            <a:r>
              <a:rPr lang="en-GB"/>
              <a:t>Presentation title</a:t>
            </a:r>
            <a:endParaRPr lang="en-GB" dirty="0"/>
          </a:p>
        </p:txBody>
      </p:sp>
    </p:spTree>
    <p:extLst>
      <p:ext uri="{BB962C8B-B14F-4D97-AF65-F5344CB8AC3E}">
        <p14:creationId xmlns:p14="http://schemas.microsoft.com/office/powerpoint/2010/main" val="2220123818"/>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Title of slide</a:t>
            </a:r>
          </a:p>
        </p:txBody>
      </p:sp>
      <p:sp>
        <p:nvSpPr>
          <p:cNvPr id="8" name="Espace réservé du pied de page 4">
            <a:extLst>
              <a:ext uri="{FF2B5EF4-FFF2-40B4-BE49-F238E27FC236}">
                <a16:creationId xmlns:a16="http://schemas.microsoft.com/office/drawing/2014/main" id="{E886FAB8-7867-46B9-B31B-DB832DEDF534}"/>
              </a:ext>
            </a:extLst>
          </p:cNvPr>
          <p:cNvSpPr>
            <a:spLocks noGrp="1"/>
          </p:cNvSpPr>
          <p:nvPr>
            <p:ph type="ftr" sz="quarter" idx="13"/>
          </p:nvPr>
        </p:nvSpPr>
        <p:spPr>
          <a:xfrm>
            <a:off x="8542592" y="6554613"/>
            <a:ext cx="827150" cy="92333"/>
          </a:xfrm>
        </p:spPr>
        <p:txBody>
          <a:bodyPr/>
          <a:lstStyle>
            <a:lvl1pPr>
              <a:defRPr/>
            </a:lvl1pPr>
          </a:lstStyle>
          <a:p>
            <a:r>
              <a:rPr lang="en-GB"/>
              <a:t>Presentation title</a:t>
            </a:r>
            <a:endParaRPr lang="en-GB" dirty="0"/>
          </a:p>
        </p:txBody>
      </p:sp>
    </p:spTree>
    <p:extLst>
      <p:ext uri="{BB962C8B-B14F-4D97-AF65-F5344CB8AC3E}">
        <p14:creationId xmlns:p14="http://schemas.microsoft.com/office/powerpoint/2010/main" val="718983479"/>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Empty">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44E310D6-9FCC-4055-9C0F-B58C9A306703}"/>
              </a:ext>
            </a:extLst>
          </p:cNvPr>
          <p:cNvSpPr>
            <a:spLocks noGrp="1"/>
          </p:cNvSpPr>
          <p:nvPr>
            <p:ph type="ftr" sz="quarter" idx="11"/>
          </p:nvPr>
        </p:nvSpPr>
        <p:spPr>
          <a:xfrm>
            <a:off x="8542592" y="6554613"/>
            <a:ext cx="827150" cy="92333"/>
          </a:xfrm>
        </p:spPr>
        <p:txBody>
          <a:bodyPr/>
          <a:lstStyle>
            <a:lvl1pPr>
              <a:defRPr/>
            </a:lvl1pPr>
          </a:lstStyle>
          <a:p>
            <a:r>
              <a:rPr lang="en-GB"/>
              <a:t>Presentation title</a:t>
            </a:r>
            <a:endParaRPr lang="en-GB" dirty="0"/>
          </a:p>
        </p:txBody>
      </p:sp>
    </p:spTree>
    <p:custDataLst>
      <p:tags r:id="rId1"/>
    </p:custDataLst>
    <p:extLst>
      <p:ext uri="{BB962C8B-B14F-4D97-AF65-F5344CB8AC3E}">
        <p14:creationId xmlns:p14="http://schemas.microsoft.com/office/powerpoint/2010/main" val="213913082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V  - 2 columns">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864798" y="449532"/>
            <a:ext cx="8572009" cy="276417"/>
          </a:xfrm>
        </p:spPr>
        <p:txBody>
          <a:bodyPr/>
          <a:lstStyle>
            <a:lvl1pPr>
              <a:defRPr/>
            </a:lvl1pPr>
          </a:lstStyle>
          <a:p>
            <a:r>
              <a:rPr lang="en-US" noProof="0" dirty="0"/>
              <a:t>Title of slide</a:t>
            </a:r>
            <a:endParaRPr lang="fr-FR" noProof="0" dirty="0"/>
          </a:p>
        </p:txBody>
      </p:sp>
      <p:sp>
        <p:nvSpPr>
          <p:cNvPr id="19" name="Espace réservé du contenu 7">
            <a:extLst>
              <a:ext uri="{FF2B5EF4-FFF2-40B4-BE49-F238E27FC236}">
                <a16:creationId xmlns:a16="http://schemas.microsoft.com/office/drawing/2014/main" id="{C48147EC-E983-4225-BD88-28EAD8273799}"/>
              </a:ext>
            </a:extLst>
          </p:cNvPr>
          <p:cNvSpPr>
            <a:spLocks noGrp="1"/>
          </p:cNvSpPr>
          <p:nvPr>
            <p:ph sz="quarter" idx="30" hasCustomPrompt="1"/>
          </p:nvPr>
        </p:nvSpPr>
        <p:spPr>
          <a:xfrm>
            <a:off x="917238" y="2280284"/>
            <a:ext cx="4097717" cy="3977727"/>
          </a:xfrm>
        </p:spPr>
        <p:txBody>
          <a:bodyPr numCol="1" spcCol="231462"/>
          <a:lstStyle>
            <a:lvl1pPr marL="0" indent="333910" algn="just">
              <a:buFontTx/>
              <a:buBlip>
                <a:blip r:embed="rId3"/>
              </a:buBlip>
              <a:defRPr sz="900" baseline="0"/>
            </a:lvl1pPr>
            <a:lvl2pPr marL="204137" indent="-204137" algn="just">
              <a:buFontTx/>
              <a:buBlip>
                <a:blip r:embed="rId4"/>
              </a:buBlip>
              <a:defRPr lang="fr-FR" sz="900" kern="1200" baseline="0" dirty="0" smtClean="0">
                <a:solidFill>
                  <a:schemeClr val="tx1"/>
                </a:solidFill>
                <a:latin typeface="+mn-lt"/>
                <a:ea typeface="+mn-ea"/>
                <a:cs typeface="+mn-cs"/>
              </a:defRPr>
            </a:lvl2pPr>
            <a:lvl3pPr marL="349949" indent="-139979" algn="just">
              <a:defRPr sz="900"/>
            </a:lvl3pPr>
            <a:lvl4pPr marL="396792" indent="0" algn="just">
              <a:defRPr sz="900"/>
            </a:lvl4pPr>
            <a:lvl5pPr marL="491386" indent="-252255" algn="just">
              <a:defRPr sz="700"/>
            </a:lvl5pPr>
            <a:lvl6pPr marL="492844" indent="0" algn="just">
              <a:buNone/>
              <a:defRPr lang="fr-FR" sz="700" kern="1200" dirty="0" smtClean="0">
                <a:solidFill>
                  <a:schemeClr val="accent2"/>
                </a:solidFill>
                <a:latin typeface="+mn-lt"/>
                <a:ea typeface="+mn-ea"/>
                <a:cs typeface="+mn-cs"/>
              </a:defRPr>
            </a:lvl6pPr>
            <a:lvl7pPr marL="492844" indent="0" algn="just">
              <a:buNone/>
              <a:defRPr lang="fr-FR" sz="700" kern="1200" dirty="0" smtClean="0">
                <a:solidFill>
                  <a:schemeClr val="accent2"/>
                </a:solidFill>
                <a:latin typeface="+mn-lt"/>
                <a:ea typeface="+mn-ea"/>
                <a:cs typeface="+mn-cs"/>
              </a:defRPr>
            </a:lvl7pPr>
            <a:lvl8pPr marL="492844" indent="0" algn="just">
              <a:buNone/>
              <a:defRPr lang="fr-FR" sz="700" kern="1200" dirty="0" smtClean="0">
                <a:solidFill>
                  <a:schemeClr val="accent2"/>
                </a:solidFill>
                <a:latin typeface="+mn-lt"/>
                <a:ea typeface="+mn-ea"/>
                <a:cs typeface="+mn-cs"/>
              </a:defRPr>
            </a:lvl8pPr>
            <a:lvl9pPr marL="492844" indent="0" algn="just">
              <a:buNone/>
              <a:defRPr lang="fr-FR" sz="700" kern="1200" dirty="0">
                <a:solidFill>
                  <a:schemeClr val="accent2"/>
                </a:solidFill>
                <a:latin typeface="+mn-lt"/>
                <a:ea typeface="+mn-ea"/>
                <a:cs typeface="+mn-cs"/>
              </a:defRPr>
            </a:lvl9pPr>
          </a:lstStyle>
          <a:p>
            <a:pPr lvl="0"/>
            <a:r>
              <a:rPr lang="fr-FR" dirty="0"/>
              <a:t>Click to </a:t>
            </a:r>
            <a:r>
              <a:rPr lang="fr-FR" dirty="0" err="1"/>
              <a:t>add</a:t>
            </a:r>
            <a:r>
              <a:rPr lang="fr-FR" dirty="0"/>
              <a:t> </a:t>
            </a:r>
            <a:r>
              <a:rPr lang="fr-FR" dirty="0" err="1"/>
              <a:t>text</a:t>
            </a:r>
            <a:endParaRPr lang="fr-FR" dirty="0"/>
          </a:p>
          <a:p>
            <a:pPr marL="329535" lvl="1" indent="-204137" algn="l" defTabSz="811900" rtl="0" eaLnBrk="1" latinLnBrk="0" hangingPunct="1">
              <a:lnSpc>
                <a:spcPct val="100000"/>
              </a:lnSpc>
              <a:spcBef>
                <a:spcPts val="551"/>
              </a:spcBef>
              <a:buFontTx/>
              <a:buBlip>
                <a:blip r:embed="rId4"/>
              </a:buBlip>
            </a:pPr>
            <a:r>
              <a:rPr lang="fr-FR" dirty="0" err="1"/>
              <a:t>Level</a:t>
            </a:r>
            <a:r>
              <a:rPr lang="fr-FR" dirty="0"/>
              <a:t> 2</a:t>
            </a:r>
          </a:p>
          <a:p>
            <a:pPr lvl="2"/>
            <a:r>
              <a:rPr lang="fr-FR" dirty="0" err="1"/>
              <a:t>Level</a:t>
            </a:r>
            <a:r>
              <a:rPr lang="fr-FR" dirty="0"/>
              <a:t> 3</a:t>
            </a:r>
          </a:p>
          <a:p>
            <a:pPr lvl="3"/>
            <a:r>
              <a:rPr lang="fr-FR" dirty="0" err="1"/>
              <a:t>Level</a:t>
            </a:r>
            <a:r>
              <a:rPr lang="fr-FR" dirty="0"/>
              <a:t> 4</a:t>
            </a:r>
          </a:p>
          <a:p>
            <a:pPr lvl="4"/>
            <a:r>
              <a:rPr lang="fr-FR" dirty="0" err="1"/>
              <a:t>Level</a:t>
            </a:r>
            <a:r>
              <a:rPr lang="fr-FR" dirty="0"/>
              <a:t> 5</a:t>
            </a:r>
          </a:p>
          <a:p>
            <a:pPr lvl="5"/>
            <a:r>
              <a:rPr lang="fr-FR" dirty="0" err="1"/>
              <a:t>Level</a:t>
            </a:r>
            <a:r>
              <a:rPr lang="fr-FR" dirty="0"/>
              <a:t> 6</a:t>
            </a:r>
          </a:p>
          <a:p>
            <a:pPr lvl="6"/>
            <a:r>
              <a:rPr lang="fr-FR" dirty="0" err="1"/>
              <a:t>Level</a:t>
            </a:r>
            <a:r>
              <a:rPr lang="fr-FR" dirty="0"/>
              <a:t> 7</a:t>
            </a:r>
          </a:p>
          <a:p>
            <a:pPr lvl="7"/>
            <a:r>
              <a:rPr lang="fr-FR" dirty="0" err="1"/>
              <a:t>Level</a:t>
            </a:r>
            <a:r>
              <a:rPr lang="fr-FR" dirty="0"/>
              <a:t> 8</a:t>
            </a:r>
          </a:p>
          <a:p>
            <a:pPr lvl="8"/>
            <a:r>
              <a:rPr lang="fr-FR" dirty="0" err="1"/>
              <a:t>Level</a:t>
            </a:r>
            <a:r>
              <a:rPr lang="fr-FR" dirty="0"/>
              <a:t> 9</a:t>
            </a:r>
          </a:p>
        </p:txBody>
      </p:sp>
      <p:sp>
        <p:nvSpPr>
          <p:cNvPr id="12" name="Espace réservé du contenu 7">
            <a:extLst>
              <a:ext uri="{FF2B5EF4-FFF2-40B4-BE49-F238E27FC236}">
                <a16:creationId xmlns:a16="http://schemas.microsoft.com/office/drawing/2014/main" id="{C48147EC-E983-4225-BD88-28EAD8273799}"/>
              </a:ext>
            </a:extLst>
          </p:cNvPr>
          <p:cNvSpPr>
            <a:spLocks noGrp="1"/>
          </p:cNvSpPr>
          <p:nvPr>
            <p:ph sz="quarter" idx="19" hasCustomPrompt="1"/>
          </p:nvPr>
        </p:nvSpPr>
        <p:spPr>
          <a:xfrm>
            <a:off x="5339091" y="2280284"/>
            <a:ext cx="4097717" cy="3977727"/>
          </a:xfrm>
        </p:spPr>
        <p:txBody>
          <a:bodyPr numCol="1" spcCol="231462"/>
          <a:lstStyle>
            <a:lvl1pPr marL="0" indent="333910" algn="just">
              <a:buFontTx/>
              <a:buBlip>
                <a:blip r:embed="rId3"/>
              </a:buBlip>
              <a:defRPr sz="900" baseline="0"/>
            </a:lvl1pPr>
            <a:lvl2pPr marL="204137" indent="-204137" algn="just">
              <a:buFontTx/>
              <a:buBlip>
                <a:blip r:embed="rId4"/>
              </a:buBlip>
              <a:defRPr lang="fr-FR" sz="900" kern="1200" dirty="0" smtClean="0">
                <a:solidFill>
                  <a:schemeClr val="tx1"/>
                </a:solidFill>
                <a:latin typeface="+mn-lt"/>
                <a:ea typeface="+mn-ea"/>
                <a:cs typeface="+mn-cs"/>
              </a:defRPr>
            </a:lvl2pPr>
            <a:lvl3pPr marL="349949" indent="-139979" algn="just">
              <a:defRPr sz="900"/>
            </a:lvl3pPr>
            <a:lvl4pPr marL="396792" indent="0" algn="just">
              <a:defRPr sz="900"/>
            </a:lvl4pPr>
            <a:lvl5pPr marL="491386" indent="-252255" algn="just">
              <a:defRPr sz="700" baseline="0"/>
            </a:lvl5pPr>
            <a:lvl6pPr marL="492844" indent="0" algn="just">
              <a:buNone/>
              <a:defRPr lang="fr-FR" sz="700" kern="1200" baseline="0" dirty="0" smtClean="0">
                <a:solidFill>
                  <a:schemeClr val="accent2"/>
                </a:solidFill>
                <a:latin typeface="+mn-lt"/>
                <a:ea typeface="+mn-ea"/>
                <a:cs typeface="+mn-cs"/>
              </a:defRPr>
            </a:lvl6pPr>
            <a:lvl7pPr marL="492844" indent="0" algn="just">
              <a:buNone/>
              <a:defRPr lang="fr-FR" sz="700" kern="1200" dirty="0" smtClean="0">
                <a:solidFill>
                  <a:schemeClr val="accent2"/>
                </a:solidFill>
                <a:latin typeface="+mn-lt"/>
                <a:ea typeface="+mn-ea"/>
                <a:cs typeface="+mn-cs"/>
              </a:defRPr>
            </a:lvl7pPr>
            <a:lvl8pPr marL="492844" indent="0" algn="just">
              <a:buNone/>
              <a:defRPr lang="fr-FR" sz="700" kern="1200" dirty="0" smtClean="0">
                <a:solidFill>
                  <a:schemeClr val="accent2"/>
                </a:solidFill>
                <a:latin typeface="+mn-lt"/>
                <a:ea typeface="+mn-ea"/>
                <a:cs typeface="+mn-cs"/>
              </a:defRPr>
            </a:lvl8pPr>
            <a:lvl9pPr marL="492844" indent="0" algn="just">
              <a:buNone/>
              <a:defRPr lang="fr-FR" sz="700" kern="1200" dirty="0">
                <a:solidFill>
                  <a:schemeClr val="accent2"/>
                </a:solidFill>
                <a:latin typeface="+mn-lt"/>
                <a:ea typeface="+mn-ea"/>
                <a:cs typeface="+mn-cs"/>
              </a:defRPr>
            </a:lvl9pPr>
          </a:lstStyle>
          <a:p>
            <a:pPr lvl="0"/>
            <a:r>
              <a:rPr lang="fr-FR" dirty="0"/>
              <a:t>Click to </a:t>
            </a:r>
            <a:r>
              <a:rPr lang="fr-FR" dirty="0" err="1"/>
              <a:t>add</a:t>
            </a:r>
            <a:r>
              <a:rPr lang="fr-FR" dirty="0"/>
              <a:t> </a:t>
            </a:r>
            <a:r>
              <a:rPr lang="fr-FR" dirty="0" err="1"/>
              <a:t>text</a:t>
            </a:r>
            <a:endParaRPr lang="fr-FR" dirty="0"/>
          </a:p>
          <a:p>
            <a:pPr marL="329535" lvl="1" indent="-204137" algn="l" defTabSz="811900" rtl="0" eaLnBrk="1" latinLnBrk="0" hangingPunct="1">
              <a:lnSpc>
                <a:spcPct val="100000"/>
              </a:lnSpc>
              <a:spcBef>
                <a:spcPts val="551"/>
              </a:spcBef>
              <a:buFontTx/>
              <a:buBlip>
                <a:blip r:embed="rId4"/>
              </a:buBlip>
            </a:pPr>
            <a:r>
              <a:rPr lang="fr-FR" dirty="0" err="1"/>
              <a:t>Level</a:t>
            </a:r>
            <a:r>
              <a:rPr lang="fr-FR" dirty="0"/>
              <a:t> 2</a:t>
            </a:r>
          </a:p>
          <a:p>
            <a:pPr lvl="2"/>
            <a:r>
              <a:rPr lang="fr-FR" dirty="0" err="1"/>
              <a:t>Level</a:t>
            </a:r>
            <a:r>
              <a:rPr lang="fr-FR" dirty="0"/>
              <a:t> 3</a:t>
            </a:r>
          </a:p>
          <a:p>
            <a:pPr lvl="3"/>
            <a:r>
              <a:rPr lang="fr-FR" dirty="0" err="1"/>
              <a:t>Level</a:t>
            </a:r>
            <a:r>
              <a:rPr lang="fr-FR" dirty="0"/>
              <a:t> 4</a:t>
            </a:r>
          </a:p>
          <a:p>
            <a:pPr lvl="4"/>
            <a:r>
              <a:rPr lang="fr-FR" dirty="0" err="1"/>
              <a:t>Level</a:t>
            </a:r>
            <a:r>
              <a:rPr lang="fr-FR" dirty="0"/>
              <a:t> 5</a:t>
            </a:r>
          </a:p>
          <a:p>
            <a:pPr lvl="5"/>
            <a:r>
              <a:rPr lang="fr-FR" dirty="0" err="1"/>
              <a:t>Level</a:t>
            </a:r>
            <a:r>
              <a:rPr lang="fr-FR" dirty="0"/>
              <a:t> 6</a:t>
            </a:r>
          </a:p>
          <a:p>
            <a:pPr lvl="6"/>
            <a:r>
              <a:rPr lang="fr-FR" dirty="0" err="1"/>
              <a:t>Level</a:t>
            </a:r>
            <a:r>
              <a:rPr lang="fr-FR" dirty="0"/>
              <a:t> 7</a:t>
            </a:r>
          </a:p>
          <a:p>
            <a:pPr lvl="7"/>
            <a:r>
              <a:rPr lang="fr-FR" dirty="0" err="1"/>
              <a:t>Level</a:t>
            </a:r>
            <a:r>
              <a:rPr lang="fr-FR" dirty="0"/>
              <a:t> 8</a:t>
            </a:r>
          </a:p>
          <a:p>
            <a:pPr lvl="8"/>
            <a:r>
              <a:rPr lang="fr-FR" dirty="0" err="1"/>
              <a:t>Level</a:t>
            </a:r>
            <a:r>
              <a:rPr lang="fr-FR" dirty="0"/>
              <a:t> 9</a:t>
            </a:r>
          </a:p>
        </p:txBody>
      </p:sp>
      <p:sp>
        <p:nvSpPr>
          <p:cNvPr id="5" name="Espace réservé du pied de page 4">
            <a:extLst>
              <a:ext uri="{FF2B5EF4-FFF2-40B4-BE49-F238E27FC236}">
                <a16:creationId xmlns:a16="http://schemas.microsoft.com/office/drawing/2014/main" id="{69922E42-865F-44D6-BECB-14EF71DFA2D8}"/>
              </a:ext>
            </a:extLst>
          </p:cNvPr>
          <p:cNvSpPr>
            <a:spLocks noGrp="1"/>
          </p:cNvSpPr>
          <p:nvPr>
            <p:ph type="ftr" sz="quarter" idx="13"/>
          </p:nvPr>
        </p:nvSpPr>
        <p:spPr>
          <a:xfrm>
            <a:off x="8542592" y="6554613"/>
            <a:ext cx="827150" cy="92333"/>
          </a:xfrm>
        </p:spPr>
        <p:txBody>
          <a:bodyPr/>
          <a:lstStyle>
            <a:lvl1pPr>
              <a:defRPr/>
            </a:lvl1pPr>
          </a:lstStyle>
          <a:p>
            <a:r>
              <a:rPr lang="en-GB"/>
              <a:t>Presentation title</a:t>
            </a:r>
            <a:endParaRPr lang="en-GB" dirty="0"/>
          </a:p>
        </p:txBody>
      </p:sp>
      <p:sp>
        <p:nvSpPr>
          <p:cNvPr id="25" name="Espace réservé pour une image  10">
            <a:extLst>
              <a:ext uri="{FF2B5EF4-FFF2-40B4-BE49-F238E27FC236}">
                <a16:creationId xmlns:a16="http://schemas.microsoft.com/office/drawing/2014/main" id="{675B083F-6D3F-4186-A338-AAEA383E0B31}"/>
              </a:ext>
            </a:extLst>
          </p:cNvPr>
          <p:cNvSpPr>
            <a:spLocks noGrp="1"/>
          </p:cNvSpPr>
          <p:nvPr>
            <p:ph type="pic" sz="quarter" idx="14" hasCustomPrompt="1"/>
          </p:nvPr>
        </p:nvSpPr>
        <p:spPr>
          <a:xfrm>
            <a:off x="917239" y="1030554"/>
            <a:ext cx="813306" cy="921391"/>
          </a:xfrm>
        </p:spPr>
        <p:txBody>
          <a:bodyPr/>
          <a:lstStyle>
            <a:lvl1pPr marL="0" indent="0" algn="ctr">
              <a:buFont typeface="Arial" panose="020B0604020202020204" pitchFamily="34" charset="0"/>
              <a:buNone/>
              <a:defRPr sz="700" baseline="0"/>
            </a:lvl1pPr>
          </a:lstStyle>
          <a:p>
            <a:r>
              <a:rPr lang="en-US" dirty="0"/>
              <a:t>Click on the icon to insert a photo</a:t>
            </a:r>
            <a:endParaRPr lang="fr-FR" dirty="0"/>
          </a:p>
        </p:txBody>
      </p:sp>
      <p:sp>
        <p:nvSpPr>
          <p:cNvPr id="26" name="Espace réservé du texte 12">
            <a:extLst>
              <a:ext uri="{FF2B5EF4-FFF2-40B4-BE49-F238E27FC236}">
                <a16:creationId xmlns:a16="http://schemas.microsoft.com/office/drawing/2014/main" id="{4E2516CA-AA70-432F-A104-86D190549391}"/>
              </a:ext>
            </a:extLst>
          </p:cNvPr>
          <p:cNvSpPr>
            <a:spLocks noGrp="1"/>
          </p:cNvSpPr>
          <p:nvPr>
            <p:ph type="body" sz="quarter" idx="15" hasCustomPrompt="1"/>
          </p:nvPr>
        </p:nvSpPr>
        <p:spPr>
          <a:xfrm>
            <a:off x="1824470" y="997191"/>
            <a:ext cx="3151964" cy="163293"/>
          </a:xfrm>
        </p:spPr>
        <p:txBody>
          <a:bodyPr anchor="ctr"/>
          <a:lstStyle>
            <a:lvl1pPr marL="0" indent="0">
              <a:lnSpc>
                <a:spcPct val="100000"/>
              </a:lnSpc>
              <a:spcBef>
                <a:spcPts val="0"/>
              </a:spcBef>
              <a:spcAft>
                <a:spcPts val="92"/>
              </a:spcAft>
              <a:buFont typeface="Arial" panose="020B0604020202020204" pitchFamily="34" charset="0"/>
              <a:buNone/>
              <a:defRPr sz="1000" b="1">
                <a:solidFill>
                  <a:schemeClr val="accent1"/>
                </a:solidFill>
              </a:defRPr>
            </a:lvl1pPr>
            <a:lvl2pPr marL="0" indent="0">
              <a:spcBef>
                <a:spcPts val="0"/>
              </a:spcBef>
              <a:spcAft>
                <a:spcPts val="551"/>
              </a:spcAft>
              <a:buFont typeface="Arial" panose="020B0604020202020204" pitchFamily="34" charset="0"/>
              <a:buNone/>
              <a:defRPr sz="1000" i="1" baseline="0">
                <a:solidFill>
                  <a:schemeClr val="accent2"/>
                </a:solidFill>
              </a:defRPr>
            </a:lvl2pPr>
            <a:lvl3pPr marL="0" indent="0">
              <a:lnSpc>
                <a:spcPct val="110000"/>
              </a:lnSpc>
              <a:spcBef>
                <a:spcPts val="0"/>
              </a:spcBef>
              <a:buFont typeface="Arial" panose="020B0604020202020204" pitchFamily="34" charset="0"/>
              <a:buNone/>
              <a:defRPr sz="1000"/>
            </a:lvl3pPr>
            <a:lvl4pPr marL="826650" indent="0">
              <a:buFont typeface="Arial" panose="020B0604020202020204" pitchFamily="34" charset="0"/>
              <a:buNone/>
              <a:defRPr/>
            </a:lvl4pPr>
            <a:lvl5pPr marL="826754" indent="0">
              <a:buFont typeface="Arial" panose="020B0604020202020204" pitchFamily="34" charset="0"/>
              <a:buNone/>
              <a:defRPr/>
            </a:lvl5pPr>
          </a:lstStyle>
          <a:p>
            <a:pPr lvl="0"/>
            <a:r>
              <a:rPr lang="fr-FR" dirty="0"/>
              <a:t>Full </a:t>
            </a:r>
            <a:r>
              <a:rPr lang="fr-FR" dirty="0" err="1"/>
              <a:t>name</a:t>
            </a:r>
            <a:endParaRPr lang="fr-FR" dirty="0"/>
          </a:p>
        </p:txBody>
      </p:sp>
      <p:sp>
        <p:nvSpPr>
          <p:cNvPr id="27" name="Espace réservé du texte 6"/>
          <p:cNvSpPr>
            <a:spLocks noGrp="1"/>
          </p:cNvSpPr>
          <p:nvPr>
            <p:ph type="body" sz="quarter" idx="20" hasCustomPrompt="1"/>
          </p:nvPr>
        </p:nvSpPr>
        <p:spPr>
          <a:xfrm>
            <a:off x="1824470" y="1170282"/>
            <a:ext cx="3151964" cy="163293"/>
          </a:xfrm>
        </p:spPr>
        <p:txBody>
          <a:bodyPr/>
          <a:lstStyle>
            <a:lvl1pPr marL="0" indent="0">
              <a:lnSpc>
                <a:spcPct val="100000"/>
              </a:lnSpc>
              <a:buClr>
                <a:schemeClr val="bg1"/>
              </a:buClr>
              <a:buFont typeface="Arial" panose="020B0604020202020204" pitchFamily="34" charset="0"/>
              <a:buNone/>
              <a:defRPr lang="fr-FR" sz="1000" i="0" kern="1200" dirty="0" smtClean="0">
                <a:solidFill>
                  <a:schemeClr val="accent1"/>
                </a:solidFill>
                <a:latin typeface="+mn-lt"/>
                <a:ea typeface="+mn-ea"/>
                <a:cs typeface="+mn-cs"/>
              </a:defRPr>
            </a:lvl1pPr>
          </a:lstStyle>
          <a:p>
            <a:pPr lvl="0"/>
            <a:r>
              <a:rPr lang="fr-FR" dirty="0" err="1"/>
              <a:t>Title</a:t>
            </a:r>
            <a:r>
              <a:rPr lang="fr-FR" dirty="0"/>
              <a:t> - Office</a:t>
            </a:r>
          </a:p>
        </p:txBody>
      </p:sp>
      <p:sp>
        <p:nvSpPr>
          <p:cNvPr id="28" name="Espace réservé du texte 13"/>
          <p:cNvSpPr>
            <a:spLocks noGrp="1"/>
          </p:cNvSpPr>
          <p:nvPr>
            <p:ph type="body" sz="quarter" idx="21" hasCustomPrompt="1"/>
          </p:nvPr>
        </p:nvSpPr>
        <p:spPr>
          <a:xfrm>
            <a:off x="1824470" y="1343372"/>
            <a:ext cx="3151964" cy="163293"/>
          </a:xfrm>
        </p:spPr>
        <p:txBody>
          <a:bodyPr/>
          <a:lstStyle>
            <a:lvl1pPr marL="0" indent="0">
              <a:lnSpc>
                <a:spcPct val="100000"/>
              </a:lnSpc>
              <a:spcBef>
                <a:spcPts val="0"/>
              </a:spcBef>
              <a:buClr>
                <a:schemeClr val="bg1"/>
              </a:buClr>
              <a:buFont typeface="Arial" panose="020B0604020202020204" pitchFamily="34" charset="0"/>
              <a:buNone/>
              <a:defRPr lang="fr-FR" sz="900" kern="1200" dirty="0">
                <a:solidFill>
                  <a:schemeClr val="accent2"/>
                </a:solidFill>
                <a:latin typeface="+mn-lt"/>
                <a:ea typeface="+mn-ea"/>
                <a:cs typeface="+mn-cs"/>
              </a:defRPr>
            </a:lvl1pPr>
          </a:lstStyle>
          <a:p>
            <a:pPr lvl="0"/>
            <a:r>
              <a:rPr lang="fr-FR" dirty="0"/>
              <a:t>Practice(s)</a:t>
            </a:r>
          </a:p>
        </p:txBody>
      </p:sp>
      <p:sp>
        <p:nvSpPr>
          <p:cNvPr id="29" name="Espace réservé du texte 19"/>
          <p:cNvSpPr>
            <a:spLocks noGrp="1"/>
          </p:cNvSpPr>
          <p:nvPr>
            <p:ph type="body" sz="quarter" idx="25" hasCustomPrompt="1"/>
          </p:nvPr>
        </p:nvSpPr>
        <p:spPr>
          <a:xfrm>
            <a:off x="1824470" y="1699039"/>
            <a:ext cx="3151964" cy="163293"/>
          </a:xfrm>
        </p:spPr>
        <p:txBody>
          <a:bodyPr anchor="t"/>
          <a:lstStyle>
            <a:lvl1pPr marL="157477" indent="-157477">
              <a:lnSpc>
                <a:spcPct val="100000"/>
              </a:lnSpc>
              <a:spcBef>
                <a:spcPts val="0"/>
              </a:spcBef>
              <a:spcAft>
                <a:spcPts val="0"/>
              </a:spcAft>
              <a:buClr>
                <a:schemeClr val="accent2"/>
              </a:buClr>
              <a:buFont typeface="Wingdings" panose="05000000000000000000" pitchFamily="2" charset="2"/>
              <a:buChar char=""/>
              <a:defRPr lang="fr-FR" sz="900" b="0" kern="1200" dirty="0">
                <a:solidFill>
                  <a:schemeClr val="accent2"/>
                </a:solidFill>
                <a:latin typeface="+mn-lt"/>
                <a:ea typeface="+mn-ea"/>
                <a:cs typeface="+mn-cs"/>
              </a:defRPr>
            </a:lvl1pPr>
          </a:lstStyle>
          <a:p>
            <a:pPr lvl="0"/>
            <a:r>
              <a:rPr lang="fr-FR" dirty="0"/>
              <a:t>Tel.</a:t>
            </a:r>
          </a:p>
        </p:txBody>
      </p:sp>
      <p:sp>
        <p:nvSpPr>
          <p:cNvPr id="30" name="Espace réservé du texte 19"/>
          <p:cNvSpPr>
            <a:spLocks noGrp="1"/>
          </p:cNvSpPr>
          <p:nvPr>
            <p:ph type="body" sz="quarter" idx="26" hasCustomPrompt="1"/>
          </p:nvPr>
        </p:nvSpPr>
        <p:spPr>
          <a:xfrm>
            <a:off x="1824470" y="1842738"/>
            <a:ext cx="3151964" cy="163293"/>
          </a:xfrm>
        </p:spPr>
        <p:txBody>
          <a:bodyPr anchor="t"/>
          <a:lstStyle>
            <a:lvl1pPr marL="157477" indent="-157477">
              <a:lnSpc>
                <a:spcPct val="100000"/>
              </a:lnSpc>
              <a:spcBef>
                <a:spcPts val="0"/>
              </a:spcBef>
              <a:spcAft>
                <a:spcPts val="0"/>
              </a:spcAft>
              <a:buClr>
                <a:schemeClr val="accent2"/>
              </a:buClr>
              <a:buFont typeface="Wingdings" panose="05000000000000000000" pitchFamily="2" charset="2"/>
              <a:buChar char="*"/>
              <a:defRPr lang="fr-FR" sz="900" b="0" kern="1200" dirty="0">
                <a:solidFill>
                  <a:schemeClr val="accent2"/>
                </a:solidFill>
                <a:latin typeface="+mn-lt"/>
                <a:ea typeface="+mn-ea"/>
                <a:cs typeface="+mn-cs"/>
              </a:defRPr>
            </a:lvl1pPr>
          </a:lstStyle>
          <a:p>
            <a:pPr lvl="0"/>
            <a:r>
              <a:rPr lang="fr-FR" dirty="0"/>
              <a:t>Email</a:t>
            </a:r>
          </a:p>
        </p:txBody>
      </p:sp>
      <p:sp>
        <p:nvSpPr>
          <p:cNvPr id="31" name="Espace réservé pour une image  10">
            <a:extLst>
              <a:ext uri="{FF2B5EF4-FFF2-40B4-BE49-F238E27FC236}">
                <a16:creationId xmlns:a16="http://schemas.microsoft.com/office/drawing/2014/main" id="{4AAF0F94-17AD-4E5B-9A0E-77D19F0342F6}"/>
              </a:ext>
            </a:extLst>
          </p:cNvPr>
          <p:cNvSpPr>
            <a:spLocks noGrp="1"/>
          </p:cNvSpPr>
          <p:nvPr>
            <p:ph type="pic" sz="quarter" idx="17" hasCustomPrompt="1"/>
          </p:nvPr>
        </p:nvSpPr>
        <p:spPr>
          <a:xfrm>
            <a:off x="5380020" y="1030554"/>
            <a:ext cx="813306" cy="921391"/>
          </a:xfrm>
        </p:spPr>
        <p:txBody>
          <a:bodyPr/>
          <a:lstStyle>
            <a:lvl1pPr marL="0" indent="0" algn="ctr">
              <a:buFont typeface="Arial" panose="020B0604020202020204" pitchFamily="34" charset="0"/>
              <a:buNone/>
              <a:defRPr sz="700"/>
            </a:lvl1pPr>
          </a:lstStyle>
          <a:p>
            <a:r>
              <a:rPr lang="en-US" dirty="0"/>
              <a:t>Click on the icon to insert a photo</a:t>
            </a:r>
            <a:endParaRPr lang="fr-FR" dirty="0"/>
          </a:p>
        </p:txBody>
      </p:sp>
      <p:sp>
        <p:nvSpPr>
          <p:cNvPr id="32" name="Espace réservé du texte 12">
            <a:extLst>
              <a:ext uri="{FF2B5EF4-FFF2-40B4-BE49-F238E27FC236}">
                <a16:creationId xmlns:a16="http://schemas.microsoft.com/office/drawing/2014/main" id="{4E2516CA-AA70-432F-A104-86D190549391}"/>
              </a:ext>
            </a:extLst>
          </p:cNvPr>
          <p:cNvSpPr>
            <a:spLocks noGrp="1"/>
          </p:cNvSpPr>
          <p:nvPr>
            <p:ph type="body" sz="quarter" idx="22" hasCustomPrompt="1"/>
          </p:nvPr>
        </p:nvSpPr>
        <p:spPr>
          <a:xfrm>
            <a:off x="6284831" y="999351"/>
            <a:ext cx="3152657" cy="163293"/>
          </a:xfrm>
        </p:spPr>
        <p:txBody>
          <a:bodyPr anchor="ctr"/>
          <a:lstStyle>
            <a:lvl1pPr marL="0" indent="0">
              <a:lnSpc>
                <a:spcPct val="100000"/>
              </a:lnSpc>
              <a:spcBef>
                <a:spcPts val="0"/>
              </a:spcBef>
              <a:spcAft>
                <a:spcPts val="92"/>
              </a:spcAft>
              <a:buFont typeface="Arial" panose="020B0604020202020204" pitchFamily="34" charset="0"/>
              <a:buNone/>
              <a:defRPr sz="1000" b="1">
                <a:solidFill>
                  <a:schemeClr val="accent1"/>
                </a:solidFill>
              </a:defRPr>
            </a:lvl1pPr>
            <a:lvl2pPr marL="0" indent="0">
              <a:spcBef>
                <a:spcPts val="0"/>
              </a:spcBef>
              <a:spcAft>
                <a:spcPts val="551"/>
              </a:spcAft>
              <a:buFont typeface="Arial" panose="020B0604020202020204" pitchFamily="34" charset="0"/>
              <a:buNone/>
              <a:defRPr sz="1000" i="1" baseline="0">
                <a:solidFill>
                  <a:schemeClr val="accent2"/>
                </a:solidFill>
              </a:defRPr>
            </a:lvl2pPr>
            <a:lvl3pPr marL="0" indent="0">
              <a:lnSpc>
                <a:spcPct val="110000"/>
              </a:lnSpc>
              <a:spcBef>
                <a:spcPts val="0"/>
              </a:spcBef>
              <a:buFont typeface="Arial" panose="020B0604020202020204" pitchFamily="34" charset="0"/>
              <a:buNone/>
              <a:defRPr sz="1000"/>
            </a:lvl3pPr>
            <a:lvl4pPr marL="826650" indent="0">
              <a:buFont typeface="Arial" panose="020B0604020202020204" pitchFamily="34" charset="0"/>
              <a:buNone/>
              <a:defRPr/>
            </a:lvl4pPr>
            <a:lvl5pPr marL="826754" indent="0">
              <a:buFont typeface="Arial" panose="020B0604020202020204" pitchFamily="34" charset="0"/>
              <a:buNone/>
              <a:defRPr/>
            </a:lvl5pPr>
          </a:lstStyle>
          <a:p>
            <a:pPr lvl="0"/>
            <a:r>
              <a:rPr lang="fr-FR" dirty="0"/>
              <a:t>Full </a:t>
            </a:r>
            <a:r>
              <a:rPr lang="fr-FR" dirty="0" err="1"/>
              <a:t>name</a:t>
            </a:r>
            <a:endParaRPr lang="fr-FR" dirty="0"/>
          </a:p>
        </p:txBody>
      </p:sp>
      <p:sp>
        <p:nvSpPr>
          <p:cNvPr id="33" name="Espace réservé du texte 6"/>
          <p:cNvSpPr>
            <a:spLocks noGrp="1"/>
          </p:cNvSpPr>
          <p:nvPr>
            <p:ph type="body" sz="quarter" idx="23" hasCustomPrompt="1"/>
          </p:nvPr>
        </p:nvSpPr>
        <p:spPr>
          <a:xfrm>
            <a:off x="6284831" y="1172442"/>
            <a:ext cx="3152657" cy="163293"/>
          </a:xfrm>
        </p:spPr>
        <p:txBody>
          <a:bodyPr/>
          <a:lstStyle>
            <a:lvl1pPr marL="0" indent="0">
              <a:lnSpc>
                <a:spcPct val="100000"/>
              </a:lnSpc>
              <a:buClr>
                <a:schemeClr val="bg1"/>
              </a:buClr>
              <a:buFont typeface="Arial" panose="020B0604020202020204" pitchFamily="34" charset="0"/>
              <a:buNone/>
              <a:defRPr lang="fr-FR" sz="1000" i="0" kern="1200" dirty="0" smtClean="0">
                <a:solidFill>
                  <a:schemeClr val="accent1"/>
                </a:solidFill>
                <a:latin typeface="+mn-lt"/>
                <a:ea typeface="+mn-ea"/>
                <a:cs typeface="+mn-cs"/>
              </a:defRPr>
            </a:lvl1pPr>
          </a:lstStyle>
          <a:p>
            <a:pPr lvl="0"/>
            <a:r>
              <a:rPr lang="fr-FR" dirty="0" err="1"/>
              <a:t>Title</a:t>
            </a:r>
            <a:r>
              <a:rPr lang="fr-FR" dirty="0"/>
              <a:t> - Office</a:t>
            </a:r>
          </a:p>
        </p:txBody>
      </p:sp>
      <p:sp>
        <p:nvSpPr>
          <p:cNvPr id="34" name="Espace réservé du texte 13"/>
          <p:cNvSpPr>
            <a:spLocks noGrp="1"/>
          </p:cNvSpPr>
          <p:nvPr>
            <p:ph type="body" sz="quarter" idx="27" hasCustomPrompt="1"/>
          </p:nvPr>
        </p:nvSpPr>
        <p:spPr>
          <a:xfrm>
            <a:off x="6284832" y="1345532"/>
            <a:ext cx="3152378" cy="163293"/>
          </a:xfrm>
        </p:spPr>
        <p:txBody>
          <a:bodyPr/>
          <a:lstStyle>
            <a:lvl1pPr marL="0" indent="0">
              <a:lnSpc>
                <a:spcPct val="100000"/>
              </a:lnSpc>
              <a:spcBef>
                <a:spcPts val="0"/>
              </a:spcBef>
              <a:buClr>
                <a:schemeClr val="bg1"/>
              </a:buClr>
              <a:buFont typeface="Arial" panose="020B0604020202020204" pitchFamily="34" charset="0"/>
              <a:buNone/>
              <a:defRPr lang="fr-FR" sz="900" kern="1200" dirty="0">
                <a:solidFill>
                  <a:schemeClr val="accent2"/>
                </a:solidFill>
                <a:latin typeface="+mn-lt"/>
                <a:ea typeface="+mn-ea"/>
                <a:cs typeface="+mn-cs"/>
              </a:defRPr>
            </a:lvl1pPr>
          </a:lstStyle>
          <a:p>
            <a:pPr lvl="0"/>
            <a:r>
              <a:rPr lang="fr-FR" dirty="0"/>
              <a:t>Practice(s)</a:t>
            </a:r>
          </a:p>
        </p:txBody>
      </p:sp>
      <p:sp>
        <p:nvSpPr>
          <p:cNvPr id="35" name="Espace réservé du texte 19"/>
          <p:cNvSpPr>
            <a:spLocks noGrp="1"/>
          </p:cNvSpPr>
          <p:nvPr>
            <p:ph type="body" sz="quarter" idx="28" hasCustomPrompt="1"/>
          </p:nvPr>
        </p:nvSpPr>
        <p:spPr>
          <a:xfrm>
            <a:off x="6283916" y="1699859"/>
            <a:ext cx="3151964" cy="163293"/>
          </a:xfrm>
        </p:spPr>
        <p:txBody>
          <a:bodyPr/>
          <a:lstStyle>
            <a:lvl1pPr marL="157477" indent="-157477">
              <a:lnSpc>
                <a:spcPct val="100000"/>
              </a:lnSpc>
              <a:buClr>
                <a:schemeClr val="accent2"/>
              </a:buClr>
              <a:buFont typeface="Wingdings" panose="05000000000000000000" pitchFamily="2" charset="2"/>
              <a:buChar char="("/>
              <a:defRPr lang="fr-FR" sz="900" b="0" kern="1200" dirty="0">
                <a:solidFill>
                  <a:schemeClr val="accent2"/>
                </a:solidFill>
                <a:latin typeface="+mn-lt"/>
                <a:ea typeface="+mn-ea"/>
                <a:cs typeface="+mn-cs"/>
              </a:defRPr>
            </a:lvl1pPr>
          </a:lstStyle>
          <a:p>
            <a:pPr lvl="0"/>
            <a:r>
              <a:rPr lang="fr-FR" dirty="0"/>
              <a:t>Tel.</a:t>
            </a:r>
          </a:p>
        </p:txBody>
      </p:sp>
      <p:sp>
        <p:nvSpPr>
          <p:cNvPr id="36" name="Espace réservé du texte 19"/>
          <p:cNvSpPr>
            <a:spLocks noGrp="1"/>
          </p:cNvSpPr>
          <p:nvPr>
            <p:ph type="body" sz="quarter" idx="29" hasCustomPrompt="1"/>
          </p:nvPr>
        </p:nvSpPr>
        <p:spPr>
          <a:xfrm>
            <a:off x="6283916" y="1843557"/>
            <a:ext cx="3151964" cy="163293"/>
          </a:xfrm>
        </p:spPr>
        <p:txBody>
          <a:bodyPr/>
          <a:lstStyle>
            <a:lvl1pPr marL="157477" indent="-157477">
              <a:lnSpc>
                <a:spcPct val="100000"/>
              </a:lnSpc>
              <a:buClr>
                <a:schemeClr val="accent2"/>
              </a:buClr>
              <a:buFont typeface="Wingdings" panose="05000000000000000000" pitchFamily="2" charset="2"/>
              <a:buChar char="*"/>
              <a:defRPr lang="fr-FR" sz="900" b="0" kern="1200" dirty="0">
                <a:solidFill>
                  <a:schemeClr val="accent2"/>
                </a:solidFill>
                <a:latin typeface="+mn-lt"/>
                <a:ea typeface="+mn-ea"/>
                <a:cs typeface="+mn-cs"/>
              </a:defRPr>
            </a:lvl1pPr>
          </a:lstStyle>
          <a:p>
            <a:pPr lvl="0"/>
            <a:r>
              <a:rPr lang="fr-FR" dirty="0"/>
              <a:t>Email</a:t>
            </a:r>
          </a:p>
        </p:txBody>
      </p:sp>
    </p:spTree>
    <p:custDataLst>
      <p:tags r:id="rId1"/>
    </p:custDataLst>
    <p:extLst>
      <p:ext uri="{BB962C8B-B14F-4D97-AF65-F5344CB8AC3E}">
        <p14:creationId xmlns:p14="http://schemas.microsoft.com/office/powerpoint/2010/main" val="306838323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acts">
    <p:spTree>
      <p:nvGrpSpPr>
        <p:cNvPr id="1" name=""/>
        <p:cNvGrpSpPr/>
        <p:nvPr/>
      </p:nvGrpSpPr>
      <p:grpSpPr>
        <a:xfrm>
          <a:off x="0" y="0"/>
          <a:ext cx="0" cy="0"/>
          <a:chOff x="0" y="0"/>
          <a:chExt cx="0" cy="0"/>
        </a:xfrm>
      </p:grpSpPr>
      <p:cxnSp>
        <p:nvCxnSpPr>
          <p:cNvPr id="75" name="Connecteur droit 74">
            <a:extLst>
              <a:ext uri="{FF2B5EF4-FFF2-40B4-BE49-F238E27FC236}">
                <a16:creationId xmlns:a16="http://schemas.microsoft.com/office/drawing/2014/main" id="{8C8AE244-A4BB-49C5-8DF2-92A682AE9681}"/>
              </a:ext>
            </a:extLst>
          </p:cNvPr>
          <p:cNvCxnSpPr/>
          <p:nvPr/>
        </p:nvCxnSpPr>
        <p:spPr>
          <a:xfrm>
            <a:off x="1861744" y="-148"/>
            <a:ext cx="0" cy="685829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 name="Groupe 2"/>
          <p:cNvGrpSpPr/>
          <p:nvPr/>
        </p:nvGrpSpPr>
        <p:grpSpPr>
          <a:xfrm>
            <a:off x="-1" y="0"/>
            <a:ext cx="1867831" cy="6858295"/>
            <a:chOff x="-1" y="0"/>
            <a:chExt cx="2016000" cy="7560000"/>
          </a:xfrm>
        </p:grpSpPr>
        <p:sp>
          <p:nvSpPr>
            <p:cNvPr id="55" name="Rectangle 54">
              <a:extLst>
                <a:ext uri="{FF2B5EF4-FFF2-40B4-BE49-F238E27FC236}">
                  <a16:creationId xmlns:a16="http://schemas.microsoft.com/office/drawing/2014/main" id="{13EF032A-4992-4901-98AA-81A597B0B84B}"/>
                </a:ext>
              </a:extLst>
            </p:cNvPr>
            <p:cNvSpPr/>
            <p:nvPr userDrawn="1"/>
          </p:nvSpPr>
          <p:spPr>
            <a:xfrm>
              <a:off x="-1" y="0"/>
              <a:ext cx="2016000" cy="75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100" dirty="0"/>
            </a:p>
          </p:txBody>
        </p:sp>
        <p:grpSp>
          <p:nvGrpSpPr>
            <p:cNvPr id="56" name="Groupe 55">
              <a:extLst>
                <a:ext uri="{FF2B5EF4-FFF2-40B4-BE49-F238E27FC236}">
                  <a16:creationId xmlns:a16="http://schemas.microsoft.com/office/drawing/2014/main" id="{7FE71B0A-AE1D-4A1E-9953-11B55C4F6291}"/>
                </a:ext>
              </a:extLst>
            </p:cNvPr>
            <p:cNvGrpSpPr>
              <a:grpSpLocks noChangeAspect="1"/>
            </p:cNvGrpSpPr>
            <p:nvPr userDrawn="1"/>
          </p:nvGrpSpPr>
          <p:grpSpPr>
            <a:xfrm>
              <a:off x="7352" y="846860"/>
              <a:ext cx="2001294" cy="5866281"/>
              <a:chOff x="4059510" y="-1588"/>
              <a:chExt cx="2579415" cy="7560896"/>
            </a:xfrm>
          </p:grpSpPr>
          <p:sp>
            <p:nvSpPr>
              <p:cNvPr id="57" name="Freeform 17">
                <a:extLst>
                  <a:ext uri="{FF2B5EF4-FFF2-40B4-BE49-F238E27FC236}">
                    <a16:creationId xmlns:a16="http://schemas.microsoft.com/office/drawing/2014/main" id="{53071B7E-D279-46D2-80E2-7835796DB8FF}"/>
                  </a:ext>
                </a:extLst>
              </p:cNvPr>
              <p:cNvSpPr>
                <a:spLocks/>
              </p:cNvSpPr>
              <p:nvPr/>
            </p:nvSpPr>
            <p:spPr bwMode="auto">
              <a:xfrm>
                <a:off x="4062594" y="-1588"/>
                <a:ext cx="2576331" cy="1287463"/>
              </a:xfrm>
              <a:custGeom>
                <a:avLst/>
                <a:gdLst>
                  <a:gd name="T0" fmla="*/ 1619 w 1619"/>
                  <a:gd name="T1" fmla="*/ 0 h 811"/>
                  <a:gd name="T2" fmla="*/ 807 w 1619"/>
                  <a:gd name="T3" fmla="*/ 811 h 811"/>
                  <a:gd name="T4" fmla="*/ 0 w 1619"/>
                  <a:gd name="T5" fmla="*/ 6 h 811"/>
                  <a:gd name="connsiteX0" fmla="*/ 10024 w 10024"/>
                  <a:gd name="connsiteY0" fmla="*/ 0 h 10000"/>
                  <a:gd name="connsiteX1" fmla="*/ 5009 w 10024"/>
                  <a:gd name="connsiteY1" fmla="*/ 10000 h 10000"/>
                  <a:gd name="connsiteX2" fmla="*/ 0 w 10024"/>
                  <a:gd name="connsiteY2" fmla="*/ 2 h 10000"/>
                </a:gdLst>
                <a:ahLst/>
                <a:cxnLst>
                  <a:cxn ang="0">
                    <a:pos x="connsiteX0" y="connsiteY0"/>
                  </a:cxn>
                  <a:cxn ang="0">
                    <a:pos x="connsiteX1" y="connsiteY1"/>
                  </a:cxn>
                  <a:cxn ang="0">
                    <a:pos x="connsiteX2" y="connsiteY2"/>
                  </a:cxn>
                </a:cxnLst>
                <a:rect l="l" t="t" r="r" b="b"/>
                <a:pathLst>
                  <a:path w="10024" h="10000">
                    <a:moveTo>
                      <a:pt x="10024" y="0"/>
                    </a:moveTo>
                    <a:lnTo>
                      <a:pt x="5009" y="10000"/>
                    </a:lnTo>
                    <a:lnTo>
                      <a:pt x="0" y="2"/>
                    </a:lnTo>
                  </a:path>
                </a:pathLst>
              </a:custGeom>
              <a:grpFill/>
              <a:ln w="6350" cap="flat">
                <a:solidFill>
                  <a:schemeClr val="accent2">
                    <a:lumMod val="60000"/>
                    <a:lumOff val="4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sp>
            <p:nvSpPr>
              <p:cNvPr id="58" name="Freeform 18">
                <a:extLst>
                  <a:ext uri="{FF2B5EF4-FFF2-40B4-BE49-F238E27FC236}">
                    <a16:creationId xmlns:a16="http://schemas.microsoft.com/office/drawing/2014/main" id="{3C054F49-412C-4AF3-90F1-FC9EFA55F14E}"/>
                  </a:ext>
                </a:extLst>
              </p:cNvPr>
              <p:cNvSpPr>
                <a:spLocks/>
              </p:cNvSpPr>
              <p:nvPr/>
            </p:nvSpPr>
            <p:spPr bwMode="auto">
              <a:xfrm>
                <a:off x="4059510" y="6745289"/>
                <a:ext cx="2579415" cy="814019"/>
              </a:xfrm>
              <a:custGeom>
                <a:avLst/>
                <a:gdLst>
                  <a:gd name="T0" fmla="*/ 0 w 1619"/>
                  <a:gd name="T1" fmla="*/ 507 h 512"/>
                  <a:gd name="T2" fmla="*/ 513 w 1619"/>
                  <a:gd name="T3" fmla="*/ 0 h 512"/>
                  <a:gd name="T4" fmla="*/ 807 w 1619"/>
                  <a:gd name="T5" fmla="*/ 290 h 512"/>
                  <a:gd name="T6" fmla="*/ 1101 w 1619"/>
                  <a:gd name="T7" fmla="*/ 0 h 512"/>
                  <a:gd name="T8" fmla="*/ 1619 w 1619"/>
                  <a:gd name="T9" fmla="*/ 512 h 512"/>
                  <a:gd name="connsiteX0" fmla="*/ 0 w 10036"/>
                  <a:gd name="connsiteY0" fmla="*/ 10015 h 10015"/>
                  <a:gd name="connsiteX1" fmla="*/ 3205 w 10036"/>
                  <a:gd name="connsiteY1" fmla="*/ 0 h 10015"/>
                  <a:gd name="connsiteX2" fmla="*/ 5021 w 10036"/>
                  <a:gd name="connsiteY2" fmla="*/ 5664 h 10015"/>
                  <a:gd name="connsiteX3" fmla="*/ 6836 w 10036"/>
                  <a:gd name="connsiteY3" fmla="*/ 0 h 10015"/>
                  <a:gd name="connsiteX4" fmla="*/ 10036 w 10036"/>
                  <a:gd name="connsiteY4" fmla="*/ 10000 h 10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6" h="10015">
                    <a:moveTo>
                      <a:pt x="0" y="10015"/>
                    </a:moveTo>
                    <a:lnTo>
                      <a:pt x="3205" y="0"/>
                    </a:lnTo>
                    <a:lnTo>
                      <a:pt x="5021" y="5664"/>
                    </a:lnTo>
                    <a:lnTo>
                      <a:pt x="6836" y="0"/>
                    </a:lnTo>
                    <a:lnTo>
                      <a:pt x="10036" y="10000"/>
                    </a:lnTo>
                  </a:path>
                </a:pathLst>
              </a:custGeom>
              <a:grpFill/>
              <a:ln w="6350" cap="flat">
                <a:solidFill>
                  <a:schemeClr val="accent2">
                    <a:lumMod val="60000"/>
                    <a:lumOff val="4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sp>
            <p:nvSpPr>
              <p:cNvPr id="59" name="Freeform 19">
                <a:extLst>
                  <a:ext uri="{FF2B5EF4-FFF2-40B4-BE49-F238E27FC236}">
                    <a16:creationId xmlns:a16="http://schemas.microsoft.com/office/drawing/2014/main" id="{CC94B9F6-EBF4-4B03-ABE5-4AE9EF7D68A1}"/>
                  </a:ext>
                </a:extLst>
              </p:cNvPr>
              <p:cNvSpPr>
                <a:spLocks/>
              </p:cNvSpPr>
              <p:nvPr/>
            </p:nvSpPr>
            <p:spPr bwMode="auto">
              <a:xfrm>
                <a:off x="4063772" y="376238"/>
                <a:ext cx="2572062" cy="6369051"/>
              </a:xfrm>
              <a:custGeom>
                <a:avLst/>
                <a:gdLst>
                  <a:gd name="T0" fmla="*/ 9 w 1628"/>
                  <a:gd name="T1" fmla="*/ 800 h 4012"/>
                  <a:gd name="T2" fmla="*/ 1366 w 1628"/>
                  <a:gd name="T3" fmla="*/ 2140 h 4012"/>
                  <a:gd name="T4" fmla="*/ 0 w 1628"/>
                  <a:gd name="T5" fmla="*/ 3493 h 4012"/>
                  <a:gd name="T6" fmla="*/ 522 w 1628"/>
                  <a:gd name="T7" fmla="*/ 4012 h 4012"/>
                  <a:gd name="T8" fmla="*/ 817 w 1628"/>
                  <a:gd name="T9" fmla="*/ 3720 h 4012"/>
                  <a:gd name="T10" fmla="*/ 1110 w 1628"/>
                  <a:gd name="T11" fmla="*/ 4012 h 4012"/>
                  <a:gd name="T12" fmla="*/ 1628 w 1628"/>
                  <a:gd name="T13" fmla="*/ 3493 h 4012"/>
                  <a:gd name="T14" fmla="*/ 273 w 1628"/>
                  <a:gd name="T15" fmla="*/ 2147 h 4012"/>
                  <a:gd name="T16" fmla="*/ 1625 w 1628"/>
                  <a:gd name="T17" fmla="*/ 804 h 4012"/>
                  <a:gd name="T18" fmla="*/ 817 w 1628"/>
                  <a:gd name="T19" fmla="*/ 0 h 4012"/>
                  <a:gd name="T20" fmla="*/ 9 w 1628"/>
                  <a:gd name="T21" fmla="*/ 800 h 4012"/>
                  <a:gd name="connsiteX0" fmla="*/ 43 w 9988"/>
                  <a:gd name="connsiteY0" fmla="*/ 1994 h 10000"/>
                  <a:gd name="connsiteX1" fmla="*/ 8379 w 9988"/>
                  <a:gd name="connsiteY1" fmla="*/ 5334 h 10000"/>
                  <a:gd name="connsiteX2" fmla="*/ 0 w 9988"/>
                  <a:gd name="connsiteY2" fmla="*/ 8706 h 10000"/>
                  <a:gd name="connsiteX3" fmla="*/ 3194 w 9988"/>
                  <a:gd name="connsiteY3" fmla="*/ 10000 h 10000"/>
                  <a:gd name="connsiteX4" fmla="*/ 5006 w 9988"/>
                  <a:gd name="connsiteY4" fmla="*/ 9272 h 10000"/>
                  <a:gd name="connsiteX5" fmla="*/ 6806 w 9988"/>
                  <a:gd name="connsiteY5" fmla="*/ 10000 h 10000"/>
                  <a:gd name="connsiteX6" fmla="*/ 9988 w 9988"/>
                  <a:gd name="connsiteY6" fmla="*/ 8706 h 10000"/>
                  <a:gd name="connsiteX7" fmla="*/ 1665 w 9988"/>
                  <a:gd name="connsiteY7" fmla="*/ 5351 h 10000"/>
                  <a:gd name="connsiteX8" fmla="*/ 9970 w 9988"/>
                  <a:gd name="connsiteY8" fmla="*/ 2004 h 10000"/>
                  <a:gd name="connsiteX9" fmla="*/ 5006 w 9988"/>
                  <a:gd name="connsiteY9" fmla="*/ 0 h 10000"/>
                  <a:gd name="connsiteX10" fmla="*/ 43 w 9988"/>
                  <a:gd name="connsiteY10" fmla="*/ 1994 h 10000"/>
                  <a:gd name="connsiteX0" fmla="*/ 19 w 9976"/>
                  <a:gd name="connsiteY0" fmla="*/ 1994 h 10000"/>
                  <a:gd name="connsiteX1" fmla="*/ 8365 w 9976"/>
                  <a:gd name="connsiteY1" fmla="*/ 5334 h 10000"/>
                  <a:gd name="connsiteX2" fmla="*/ 0 w 9976"/>
                  <a:gd name="connsiteY2" fmla="*/ 8706 h 10000"/>
                  <a:gd name="connsiteX3" fmla="*/ 3174 w 9976"/>
                  <a:gd name="connsiteY3" fmla="*/ 10000 h 10000"/>
                  <a:gd name="connsiteX4" fmla="*/ 4988 w 9976"/>
                  <a:gd name="connsiteY4" fmla="*/ 9272 h 10000"/>
                  <a:gd name="connsiteX5" fmla="*/ 6790 w 9976"/>
                  <a:gd name="connsiteY5" fmla="*/ 10000 h 10000"/>
                  <a:gd name="connsiteX6" fmla="*/ 9976 w 9976"/>
                  <a:gd name="connsiteY6" fmla="*/ 8706 h 10000"/>
                  <a:gd name="connsiteX7" fmla="*/ 1643 w 9976"/>
                  <a:gd name="connsiteY7" fmla="*/ 5351 h 10000"/>
                  <a:gd name="connsiteX8" fmla="*/ 9958 w 9976"/>
                  <a:gd name="connsiteY8" fmla="*/ 2004 h 10000"/>
                  <a:gd name="connsiteX9" fmla="*/ 4988 w 9976"/>
                  <a:gd name="connsiteY9" fmla="*/ 0 h 10000"/>
                  <a:gd name="connsiteX10" fmla="*/ 19 w 9976"/>
                  <a:gd name="connsiteY10" fmla="*/ 1994 h 10000"/>
                  <a:gd name="connsiteX0" fmla="*/ 19 w 9988"/>
                  <a:gd name="connsiteY0" fmla="*/ 1994 h 10000"/>
                  <a:gd name="connsiteX1" fmla="*/ 8385 w 9988"/>
                  <a:gd name="connsiteY1" fmla="*/ 5334 h 10000"/>
                  <a:gd name="connsiteX2" fmla="*/ 0 w 9988"/>
                  <a:gd name="connsiteY2" fmla="*/ 8706 h 10000"/>
                  <a:gd name="connsiteX3" fmla="*/ 3182 w 9988"/>
                  <a:gd name="connsiteY3" fmla="*/ 10000 h 10000"/>
                  <a:gd name="connsiteX4" fmla="*/ 5000 w 9988"/>
                  <a:gd name="connsiteY4" fmla="*/ 9272 h 10000"/>
                  <a:gd name="connsiteX5" fmla="*/ 6806 w 9988"/>
                  <a:gd name="connsiteY5" fmla="*/ 10000 h 10000"/>
                  <a:gd name="connsiteX6" fmla="*/ 9988 w 9988"/>
                  <a:gd name="connsiteY6" fmla="*/ 8701 h 10000"/>
                  <a:gd name="connsiteX7" fmla="*/ 1647 w 9988"/>
                  <a:gd name="connsiteY7" fmla="*/ 5351 h 10000"/>
                  <a:gd name="connsiteX8" fmla="*/ 9982 w 9988"/>
                  <a:gd name="connsiteY8" fmla="*/ 2004 h 10000"/>
                  <a:gd name="connsiteX9" fmla="*/ 5000 w 9988"/>
                  <a:gd name="connsiteY9" fmla="*/ 0 h 10000"/>
                  <a:gd name="connsiteX10" fmla="*/ 19 w 9988"/>
                  <a:gd name="connsiteY10" fmla="*/ 199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88" h="10000">
                    <a:moveTo>
                      <a:pt x="19" y="1994"/>
                    </a:moveTo>
                    <a:lnTo>
                      <a:pt x="8385" y="5334"/>
                    </a:lnTo>
                    <a:lnTo>
                      <a:pt x="0" y="8706"/>
                    </a:lnTo>
                    <a:lnTo>
                      <a:pt x="3182" y="10000"/>
                    </a:lnTo>
                    <a:lnTo>
                      <a:pt x="5000" y="9272"/>
                    </a:lnTo>
                    <a:lnTo>
                      <a:pt x="6806" y="10000"/>
                    </a:lnTo>
                    <a:lnTo>
                      <a:pt x="9988" y="8701"/>
                    </a:lnTo>
                    <a:lnTo>
                      <a:pt x="1647" y="5351"/>
                    </a:lnTo>
                    <a:lnTo>
                      <a:pt x="9982" y="2004"/>
                    </a:lnTo>
                    <a:lnTo>
                      <a:pt x="5000" y="0"/>
                    </a:lnTo>
                    <a:lnTo>
                      <a:pt x="19" y="1994"/>
                    </a:lnTo>
                    <a:close/>
                  </a:path>
                </a:pathLst>
              </a:custGeom>
              <a:grpFill/>
              <a:ln w="6350" cap="flat">
                <a:solidFill>
                  <a:schemeClr val="accent2">
                    <a:lumMod val="60000"/>
                    <a:lumOff val="4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grpSp>
      </p:grpSp>
      <p:sp>
        <p:nvSpPr>
          <p:cNvPr id="5" name="ZoneTexte 4"/>
          <p:cNvSpPr txBox="1"/>
          <p:nvPr/>
        </p:nvSpPr>
        <p:spPr>
          <a:xfrm>
            <a:off x="2348130" y="450688"/>
            <a:ext cx="6830924" cy="307130"/>
          </a:xfrm>
          <a:prstGeom prst="rect">
            <a:avLst/>
          </a:prstGeom>
          <a:noFill/>
        </p:spPr>
        <p:txBody>
          <a:bodyPr wrap="square" lIns="0" tIns="0" rIns="0" bIns="0" rtlCol="0">
            <a:spAutoFit/>
          </a:bodyPr>
          <a:lstStyle/>
          <a:p>
            <a:pPr algn="l"/>
            <a:r>
              <a:rPr kumimoji="0" lang="fr-FR" sz="2000" b="0" i="0" u="none" strike="noStrike" kern="1200" cap="all" spc="0" normalizeH="0" baseline="0" noProof="0" dirty="0">
                <a:ln>
                  <a:noFill/>
                </a:ln>
                <a:solidFill>
                  <a:srgbClr val="121650"/>
                </a:solidFill>
                <a:effectLst/>
                <a:uLnTx/>
                <a:uFillTx/>
                <a:latin typeface="+mn-lt"/>
                <a:ea typeface="+mj-ea"/>
                <a:cs typeface="+mj-cs"/>
              </a:rPr>
              <a:t>Votre contact</a:t>
            </a:r>
            <a:endParaRPr lang="fr-FR" sz="1300" dirty="0" err="1">
              <a:solidFill>
                <a:schemeClr val="tx1"/>
              </a:solidFill>
            </a:endParaRPr>
          </a:p>
        </p:txBody>
      </p:sp>
      <p:sp>
        <p:nvSpPr>
          <p:cNvPr id="63" name="Forme libre : forme 36">
            <a:extLst>
              <a:ext uri="{FF2B5EF4-FFF2-40B4-BE49-F238E27FC236}">
                <a16:creationId xmlns:a16="http://schemas.microsoft.com/office/drawing/2014/main" id="{24C5C714-C9F4-4C27-B617-1A431D5B8D6A}"/>
              </a:ext>
            </a:extLst>
          </p:cNvPr>
          <p:cNvSpPr>
            <a:spLocks noChangeAspect="1"/>
          </p:cNvSpPr>
          <p:nvPr/>
        </p:nvSpPr>
        <p:spPr bwMode="auto">
          <a:xfrm>
            <a:off x="595908" y="6446044"/>
            <a:ext cx="680424" cy="233928"/>
          </a:xfrm>
          <a:custGeom>
            <a:avLst/>
            <a:gdLst>
              <a:gd name="connsiteX0" fmla="*/ 774920 w 1369145"/>
              <a:gd name="connsiteY0" fmla="*/ 144722 h 480734"/>
              <a:gd name="connsiteX1" fmla="*/ 774920 w 1369145"/>
              <a:gd name="connsiteY1" fmla="*/ 388356 h 480734"/>
              <a:gd name="connsiteX2" fmla="*/ 784506 w 1369145"/>
              <a:gd name="connsiteY2" fmla="*/ 398474 h 480734"/>
              <a:gd name="connsiteX3" fmla="*/ 845391 w 1369145"/>
              <a:gd name="connsiteY3" fmla="*/ 398474 h 480734"/>
              <a:gd name="connsiteX4" fmla="*/ 975970 w 1369145"/>
              <a:gd name="connsiteY4" fmla="*/ 268225 h 480734"/>
              <a:gd name="connsiteX5" fmla="*/ 844095 w 1369145"/>
              <a:gd name="connsiteY5" fmla="*/ 144722 h 480734"/>
              <a:gd name="connsiteX6" fmla="*/ 774920 w 1369145"/>
              <a:gd name="connsiteY6" fmla="*/ 144722 h 480734"/>
              <a:gd name="connsiteX7" fmla="*/ 1129634 w 1369145"/>
              <a:gd name="connsiteY7" fmla="*/ 100385 h 480734"/>
              <a:gd name="connsiteX8" fmla="*/ 1360601 w 1369145"/>
              <a:gd name="connsiteY8" fmla="*/ 100385 h 480734"/>
              <a:gd name="connsiteX9" fmla="*/ 1360601 w 1369145"/>
              <a:gd name="connsiteY9" fmla="*/ 144745 h 480734"/>
              <a:gd name="connsiteX10" fmla="*/ 1187376 w 1369145"/>
              <a:gd name="connsiteY10" fmla="*/ 144745 h 480734"/>
              <a:gd name="connsiteX11" fmla="*/ 1187376 w 1369145"/>
              <a:gd name="connsiteY11" fmla="*/ 244360 h 480734"/>
              <a:gd name="connsiteX12" fmla="*/ 1336779 w 1369145"/>
              <a:gd name="connsiteY12" fmla="*/ 244360 h 480734"/>
              <a:gd name="connsiteX13" fmla="*/ 1336779 w 1369145"/>
              <a:gd name="connsiteY13" fmla="*/ 288719 h 480734"/>
              <a:gd name="connsiteX14" fmla="*/ 1187376 w 1369145"/>
              <a:gd name="connsiteY14" fmla="*/ 288719 h 480734"/>
              <a:gd name="connsiteX15" fmla="*/ 1187376 w 1369145"/>
              <a:gd name="connsiteY15" fmla="*/ 388334 h 480734"/>
              <a:gd name="connsiteX16" fmla="*/ 1197215 w 1369145"/>
              <a:gd name="connsiteY16" fmla="*/ 398451 h 480734"/>
              <a:gd name="connsiteX17" fmla="*/ 1318654 w 1369145"/>
              <a:gd name="connsiteY17" fmla="*/ 398451 h 480734"/>
              <a:gd name="connsiteX18" fmla="*/ 1361377 w 1369145"/>
              <a:gd name="connsiteY18" fmla="*/ 392225 h 480734"/>
              <a:gd name="connsiteX19" fmla="*/ 1369145 w 1369145"/>
              <a:gd name="connsiteY19" fmla="*/ 395598 h 480734"/>
              <a:gd name="connsiteX20" fmla="*/ 1364226 w 1369145"/>
              <a:gd name="connsiteY20" fmla="*/ 442811 h 480734"/>
              <a:gd name="connsiteX21" fmla="*/ 1132482 w 1369145"/>
              <a:gd name="connsiteY21" fmla="*/ 442811 h 480734"/>
              <a:gd name="connsiteX22" fmla="*/ 1132482 w 1369145"/>
              <a:gd name="connsiteY22" fmla="*/ 150971 h 480734"/>
              <a:gd name="connsiteX23" fmla="*/ 1126268 w 1369145"/>
              <a:gd name="connsiteY23" fmla="*/ 108167 h 480734"/>
              <a:gd name="connsiteX24" fmla="*/ 1129634 w 1369145"/>
              <a:gd name="connsiteY24" fmla="*/ 100385 h 480734"/>
              <a:gd name="connsiteX25" fmla="*/ 716940 w 1369145"/>
              <a:gd name="connsiteY25" fmla="*/ 100385 h 480734"/>
              <a:gd name="connsiteX26" fmla="*/ 844082 w 1369145"/>
              <a:gd name="connsiteY26" fmla="*/ 100385 h 480734"/>
              <a:gd name="connsiteX27" fmla="*/ 1032854 w 1369145"/>
              <a:gd name="connsiteY27" fmla="*/ 263038 h 480734"/>
              <a:gd name="connsiteX28" fmla="*/ 839680 w 1369145"/>
              <a:gd name="connsiteY28" fmla="*/ 442811 h 480734"/>
              <a:gd name="connsiteX29" fmla="*/ 719788 w 1369145"/>
              <a:gd name="connsiteY29" fmla="*/ 442811 h 480734"/>
              <a:gd name="connsiteX30" fmla="*/ 719788 w 1369145"/>
              <a:gd name="connsiteY30" fmla="*/ 150971 h 480734"/>
              <a:gd name="connsiteX31" fmla="*/ 713573 w 1369145"/>
              <a:gd name="connsiteY31" fmla="*/ 108168 h 480734"/>
              <a:gd name="connsiteX32" fmla="*/ 716940 w 1369145"/>
              <a:gd name="connsiteY32" fmla="*/ 100385 h 480734"/>
              <a:gd name="connsiteX33" fmla="*/ 532898 w 1369145"/>
              <a:gd name="connsiteY33" fmla="*/ 100385 h 480734"/>
              <a:gd name="connsiteX34" fmla="*/ 590880 w 1369145"/>
              <a:gd name="connsiteY34" fmla="*/ 100385 h 480734"/>
              <a:gd name="connsiteX35" fmla="*/ 590880 w 1369145"/>
              <a:gd name="connsiteY35" fmla="*/ 442811 h 480734"/>
              <a:gd name="connsiteX36" fmla="*/ 535745 w 1369145"/>
              <a:gd name="connsiteY36" fmla="*/ 442811 h 480734"/>
              <a:gd name="connsiteX37" fmla="*/ 535745 w 1369145"/>
              <a:gd name="connsiteY37" fmla="*/ 150971 h 480734"/>
              <a:gd name="connsiteX38" fmla="*/ 529533 w 1369145"/>
              <a:gd name="connsiteY38" fmla="*/ 108167 h 480734"/>
              <a:gd name="connsiteX39" fmla="*/ 532898 w 1369145"/>
              <a:gd name="connsiteY39" fmla="*/ 100385 h 480734"/>
              <a:gd name="connsiteX40" fmla="*/ 245772 w 1369145"/>
              <a:gd name="connsiteY40" fmla="*/ 0 h 480734"/>
              <a:gd name="connsiteX41" fmla="*/ 398053 w 1369145"/>
              <a:gd name="connsiteY41" fmla="*/ 29041 h 480734"/>
              <a:gd name="connsiteX42" fmla="*/ 384586 w 1369145"/>
              <a:gd name="connsiteY42" fmla="*/ 77529 h 480734"/>
              <a:gd name="connsiteX43" fmla="*/ 376039 w 1369145"/>
              <a:gd name="connsiteY43" fmla="*/ 81419 h 480734"/>
              <a:gd name="connsiteX44" fmla="*/ 249916 w 1369145"/>
              <a:gd name="connsiteY44" fmla="*/ 49525 h 480734"/>
              <a:gd name="connsiteX45" fmla="*/ 62414 w 1369145"/>
              <a:gd name="connsiteY45" fmla="*/ 241923 h 480734"/>
              <a:gd name="connsiteX46" fmla="*/ 263383 w 1369145"/>
              <a:gd name="connsiteY46" fmla="*/ 431209 h 480734"/>
              <a:gd name="connsiteX47" fmla="*/ 344185 w 1369145"/>
              <a:gd name="connsiteY47" fmla="*/ 424467 h 480734"/>
              <a:gd name="connsiteX48" fmla="*/ 353767 w 1369145"/>
              <a:gd name="connsiteY48" fmla="*/ 414354 h 480734"/>
              <a:gd name="connsiteX49" fmla="*/ 353767 w 1369145"/>
              <a:gd name="connsiteY49" fmla="*/ 278224 h 480734"/>
              <a:gd name="connsiteX50" fmla="*/ 289022 w 1369145"/>
              <a:gd name="connsiteY50" fmla="*/ 278224 h 480734"/>
              <a:gd name="connsiteX51" fmla="*/ 282289 w 1369145"/>
              <a:gd name="connsiteY51" fmla="*/ 271483 h 480734"/>
              <a:gd name="connsiteX52" fmla="*/ 282289 w 1369145"/>
              <a:gd name="connsiteY52" fmla="*/ 233885 h 480734"/>
              <a:gd name="connsiteX53" fmla="*/ 410743 w 1369145"/>
              <a:gd name="connsiteY53" fmla="*/ 233885 h 480734"/>
              <a:gd name="connsiteX54" fmla="*/ 410743 w 1369145"/>
              <a:gd name="connsiteY54" fmla="*/ 458694 h 480734"/>
              <a:gd name="connsiteX55" fmla="*/ 253801 w 1369145"/>
              <a:gd name="connsiteY55" fmla="*/ 480734 h 480734"/>
              <a:gd name="connsiteX56" fmla="*/ 0 w 1369145"/>
              <a:gd name="connsiteY56" fmla="*/ 239589 h 480734"/>
              <a:gd name="connsiteX57" fmla="*/ 245772 w 1369145"/>
              <a:gd name="connsiteY57" fmla="*/ 0 h 48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369145" h="480734">
                <a:moveTo>
                  <a:pt x="774920" y="144722"/>
                </a:moveTo>
                <a:cubicBezTo>
                  <a:pt x="774920" y="144722"/>
                  <a:pt x="774920" y="144722"/>
                  <a:pt x="774920" y="388356"/>
                </a:cubicBezTo>
                <a:cubicBezTo>
                  <a:pt x="774920" y="395102"/>
                  <a:pt x="777770" y="398474"/>
                  <a:pt x="784506" y="398474"/>
                </a:cubicBezTo>
                <a:lnTo>
                  <a:pt x="845391" y="398474"/>
                </a:lnTo>
                <a:cubicBezTo>
                  <a:pt x="925448" y="398474"/>
                  <a:pt x="975970" y="366561"/>
                  <a:pt x="975970" y="268225"/>
                </a:cubicBezTo>
                <a:cubicBezTo>
                  <a:pt x="975970" y="177155"/>
                  <a:pt x="931148" y="144722"/>
                  <a:pt x="844095" y="144722"/>
                </a:cubicBezTo>
                <a:cubicBezTo>
                  <a:pt x="844095" y="144722"/>
                  <a:pt x="844095" y="144722"/>
                  <a:pt x="774920" y="144722"/>
                </a:cubicBezTo>
                <a:close/>
                <a:moveTo>
                  <a:pt x="1129634" y="100385"/>
                </a:moveTo>
                <a:cubicBezTo>
                  <a:pt x="1129634" y="100385"/>
                  <a:pt x="1129634" y="100385"/>
                  <a:pt x="1360601" y="100385"/>
                </a:cubicBezTo>
                <a:cubicBezTo>
                  <a:pt x="1360601" y="100385"/>
                  <a:pt x="1360601" y="100385"/>
                  <a:pt x="1360601" y="144745"/>
                </a:cubicBezTo>
                <a:cubicBezTo>
                  <a:pt x="1360601" y="144745"/>
                  <a:pt x="1360601" y="144745"/>
                  <a:pt x="1187376" y="144745"/>
                </a:cubicBezTo>
                <a:cubicBezTo>
                  <a:pt x="1187376" y="144745"/>
                  <a:pt x="1187376" y="144745"/>
                  <a:pt x="1187376" y="244360"/>
                </a:cubicBezTo>
                <a:cubicBezTo>
                  <a:pt x="1187376" y="244360"/>
                  <a:pt x="1187376" y="244360"/>
                  <a:pt x="1336779" y="244360"/>
                </a:cubicBezTo>
                <a:cubicBezTo>
                  <a:pt x="1336779" y="244360"/>
                  <a:pt x="1336779" y="244360"/>
                  <a:pt x="1336779" y="288719"/>
                </a:cubicBezTo>
                <a:cubicBezTo>
                  <a:pt x="1336779" y="288719"/>
                  <a:pt x="1336779" y="288719"/>
                  <a:pt x="1187376" y="288719"/>
                </a:cubicBezTo>
                <a:cubicBezTo>
                  <a:pt x="1187376" y="288719"/>
                  <a:pt x="1187376" y="288719"/>
                  <a:pt x="1187376" y="388334"/>
                </a:cubicBezTo>
                <a:cubicBezTo>
                  <a:pt x="1187376" y="395079"/>
                  <a:pt x="1190224" y="398451"/>
                  <a:pt x="1197215" y="398451"/>
                </a:cubicBezTo>
                <a:lnTo>
                  <a:pt x="1318654" y="398451"/>
                </a:lnTo>
                <a:cubicBezTo>
                  <a:pt x="1337556" y="398451"/>
                  <a:pt x="1352315" y="395598"/>
                  <a:pt x="1361377" y="392225"/>
                </a:cubicBezTo>
                <a:cubicBezTo>
                  <a:pt x="1361377" y="392225"/>
                  <a:pt x="1361377" y="392225"/>
                  <a:pt x="1369145" y="395598"/>
                </a:cubicBezTo>
                <a:cubicBezTo>
                  <a:pt x="1369145" y="395598"/>
                  <a:pt x="1369145" y="395598"/>
                  <a:pt x="1364226" y="442811"/>
                </a:cubicBezTo>
                <a:cubicBezTo>
                  <a:pt x="1364226" y="442811"/>
                  <a:pt x="1364226" y="442811"/>
                  <a:pt x="1132482" y="442811"/>
                </a:cubicBezTo>
                <a:cubicBezTo>
                  <a:pt x="1132482" y="442811"/>
                  <a:pt x="1132482" y="442811"/>
                  <a:pt x="1132482" y="150971"/>
                </a:cubicBezTo>
                <a:cubicBezTo>
                  <a:pt x="1132482" y="132033"/>
                  <a:pt x="1129634" y="117247"/>
                  <a:pt x="1126268" y="108167"/>
                </a:cubicBezTo>
                <a:cubicBezTo>
                  <a:pt x="1126268" y="108167"/>
                  <a:pt x="1126268" y="108167"/>
                  <a:pt x="1129634" y="100385"/>
                </a:cubicBezTo>
                <a:close/>
                <a:moveTo>
                  <a:pt x="716940" y="100385"/>
                </a:moveTo>
                <a:cubicBezTo>
                  <a:pt x="716940" y="100385"/>
                  <a:pt x="716940" y="100385"/>
                  <a:pt x="844082" y="100385"/>
                </a:cubicBezTo>
                <a:cubicBezTo>
                  <a:pt x="956206" y="100385"/>
                  <a:pt x="1032854" y="149674"/>
                  <a:pt x="1032854" y="263038"/>
                </a:cubicBezTo>
                <a:cubicBezTo>
                  <a:pt x="1032854" y="384703"/>
                  <a:pt x="965787" y="442811"/>
                  <a:pt x="839680" y="442811"/>
                </a:cubicBezTo>
                <a:cubicBezTo>
                  <a:pt x="839680" y="442811"/>
                  <a:pt x="839680" y="442811"/>
                  <a:pt x="719788" y="442811"/>
                </a:cubicBezTo>
                <a:lnTo>
                  <a:pt x="719788" y="150971"/>
                </a:lnTo>
                <a:cubicBezTo>
                  <a:pt x="719788" y="132034"/>
                  <a:pt x="716940" y="117247"/>
                  <a:pt x="713573" y="108168"/>
                </a:cubicBezTo>
                <a:cubicBezTo>
                  <a:pt x="713573" y="108168"/>
                  <a:pt x="713573" y="108168"/>
                  <a:pt x="716940" y="100385"/>
                </a:cubicBezTo>
                <a:close/>
                <a:moveTo>
                  <a:pt x="532898" y="100385"/>
                </a:moveTo>
                <a:cubicBezTo>
                  <a:pt x="532898" y="100385"/>
                  <a:pt x="532898" y="100385"/>
                  <a:pt x="590880" y="100385"/>
                </a:cubicBezTo>
                <a:cubicBezTo>
                  <a:pt x="590880" y="100385"/>
                  <a:pt x="590880" y="100385"/>
                  <a:pt x="590880" y="442811"/>
                </a:cubicBezTo>
                <a:lnTo>
                  <a:pt x="535745" y="442811"/>
                </a:lnTo>
                <a:cubicBezTo>
                  <a:pt x="535745" y="442811"/>
                  <a:pt x="535745" y="442811"/>
                  <a:pt x="535745" y="150971"/>
                </a:cubicBezTo>
                <a:cubicBezTo>
                  <a:pt x="535745" y="132033"/>
                  <a:pt x="532898" y="117247"/>
                  <a:pt x="529533" y="108167"/>
                </a:cubicBezTo>
                <a:cubicBezTo>
                  <a:pt x="529533" y="108167"/>
                  <a:pt x="529533" y="108167"/>
                  <a:pt x="532898" y="100385"/>
                </a:cubicBezTo>
                <a:close/>
                <a:moveTo>
                  <a:pt x="245772" y="0"/>
                </a:moveTo>
                <a:cubicBezTo>
                  <a:pt x="312330" y="0"/>
                  <a:pt x="350918" y="10890"/>
                  <a:pt x="398053" y="29041"/>
                </a:cubicBezTo>
                <a:cubicBezTo>
                  <a:pt x="398053" y="29041"/>
                  <a:pt x="398053" y="29041"/>
                  <a:pt x="384586" y="77529"/>
                </a:cubicBezTo>
                <a:cubicBezTo>
                  <a:pt x="384586" y="77529"/>
                  <a:pt x="384586" y="77529"/>
                  <a:pt x="376039" y="81419"/>
                </a:cubicBezTo>
                <a:cubicBezTo>
                  <a:pt x="342890" y="59379"/>
                  <a:pt x="299899" y="49525"/>
                  <a:pt x="249916" y="49525"/>
                </a:cubicBezTo>
                <a:cubicBezTo>
                  <a:pt x="141403" y="49525"/>
                  <a:pt x="62414" y="106571"/>
                  <a:pt x="62414" y="241923"/>
                </a:cubicBezTo>
                <a:cubicBezTo>
                  <a:pt x="62414" y="373386"/>
                  <a:pt x="148655" y="431209"/>
                  <a:pt x="263383" y="431209"/>
                </a:cubicBezTo>
                <a:cubicBezTo>
                  <a:pt x="293684" y="431209"/>
                  <a:pt x="322690" y="428356"/>
                  <a:pt x="344185" y="424467"/>
                </a:cubicBezTo>
                <a:cubicBezTo>
                  <a:pt x="350918" y="423430"/>
                  <a:pt x="353767" y="421096"/>
                  <a:pt x="353767" y="414354"/>
                </a:cubicBezTo>
                <a:lnTo>
                  <a:pt x="353767" y="278224"/>
                </a:lnTo>
                <a:cubicBezTo>
                  <a:pt x="353767" y="278224"/>
                  <a:pt x="353767" y="278224"/>
                  <a:pt x="289022" y="278224"/>
                </a:cubicBezTo>
                <a:cubicBezTo>
                  <a:pt x="289022" y="278224"/>
                  <a:pt x="289022" y="278224"/>
                  <a:pt x="282289" y="271483"/>
                </a:cubicBezTo>
                <a:cubicBezTo>
                  <a:pt x="282289" y="271483"/>
                  <a:pt x="282289" y="271483"/>
                  <a:pt x="282289" y="233885"/>
                </a:cubicBezTo>
                <a:cubicBezTo>
                  <a:pt x="282289" y="233885"/>
                  <a:pt x="282289" y="233885"/>
                  <a:pt x="410743" y="233885"/>
                </a:cubicBezTo>
                <a:cubicBezTo>
                  <a:pt x="410743" y="233885"/>
                  <a:pt x="410743" y="233885"/>
                  <a:pt x="410743" y="458694"/>
                </a:cubicBezTo>
                <a:cubicBezTo>
                  <a:pt x="367493" y="471140"/>
                  <a:pt x="325538" y="480734"/>
                  <a:pt x="253801" y="480734"/>
                </a:cubicBezTo>
                <a:cubicBezTo>
                  <a:pt x="108513" y="480734"/>
                  <a:pt x="0" y="401130"/>
                  <a:pt x="0" y="239589"/>
                </a:cubicBezTo>
                <a:cubicBezTo>
                  <a:pt x="0" y="83234"/>
                  <a:pt x="106182" y="0"/>
                  <a:pt x="245772" y="0"/>
                </a:cubicBezTo>
                <a:close/>
              </a:path>
            </a:pathLst>
          </a:custGeom>
          <a:solidFill>
            <a:schemeClr val="bg1"/>
          </a:solidFill>
          <a:ln>
            <a:noFill/>
          </a:ln>
        </p:spPr>
        <p:txBody>
          <a:bodyPr vert="horz" wrap="square" lIns="83988" tIns="41994" rIns="83988" bIns="41994" numCol="1" anchor="t" anchorCtr="0" compatLnSpc="1">
            <a:prstTxWarp prst="textNoShape">
              <a:avLst/>
            </a:prstTxWarp>
            <a:noAutofit/>
          </a:bodyPr>
          <a:lstStyle/>
          <a:p>
            <a:endParaRPr lang="fr-FR" dirty="0">
              <a:latin typeface="+mj-lt"/>
            </a:endParaRPr>
          </a:p>
        </p:txBody>
      </p:sp>
      <p:sp>
        <p:nvSpPr>
          <p:cNvPr id="97" name="Espace réservé pour une image  10">
            <a:extLst>
              <a:ext uri="{FF2B5EF4-FFF2-40B4-BE49-F238E27FC236}">
                <a16:creationId xmlns:a16="http://schemas.microsoft.com/office/drawing/2014/main" id="{A4E4AD73-EFB9-41BF-914B-39660CA949AD}"/>
              </a:ext>
            </a:extLst>
          </p:cNvPr>
          <p:cNvSpPr>
            <a:spLocks noGrp="1"/>
          </p:cNvSpPr>
          <p:nvPr>
            <p:ph type="pic" sz="quarter" idx="14" hasCustomPrompt="1"/>
          </p:nvPr>
        </p:nvSpPr>
        <p:spPr>
          <a:xfrm>
            <a:off x="2349523" y="1204120"/>
            <a:ext cx="813306" cy="921391"/>
          </a:xfrm>
          <a:solidFill>
            <a:schemeClr val="bg1">
              <a:lumMod val="95000"/>
            </a:schemeClr>
          </a:solidFill>
        </p:spPr>
        <p:txBody>
          <a:bodyPr tIns="99198" anchor="t"/>
          <a:lstStyle>
            <a:lvl1pPr marL="0" indent="0" algn="ctr">
              <a:buFont typeface="Arial" panose="020B0604020202020204" pitchFamily="34" charset="0"/>
              <a:buNone/>
              <a:defRPr sz="700"/>
            </a:lvl1pPr>
          </a:lstStyle>
          <a:p>
            <a:r>
              <a:rPr lang="fr-FR" dirty="0"/>
              <a:t>Photo</a:t>
            </a:r>
          </a:p>
        </p:txBody>
      </p:sp>
      <p:sp>
        <p:nvSpPr>
          <p:cNvPr id="98" name="Espace réservé du texte 12">
            <a:extLst>
              <a:ext uri="{FF2B5EF4-FFF2-40B4-BE49-F238E27FC236}">
                <a16:creationId xmlns:a16="http://schemas.microsoft.com/office/drawing/2014/main" id="{4E2516CA-AA70-432F-A104-86D190549391}"/>
              </a:ext>
            </a:extLst>
          </p:cNvPr>
          <p:cNvSpPr>
            <a:spLocks noGrp="1"/>
          </p:cNvSpPr>
          <p:nvPr>
            <p:ph type="body" sz="quarter" idx="15" hasCustomPrompt="1"/>
          </p:nvPr>
        </p:nvSpPr>
        <p:spPr>
          <a:xfrm>
            <a:off x="3249816" y="1204592"/>
            <a:ext cx="5900344" cy="163293"/>
          </a:xfrm>
        </p:spPr>
        <p:txBody>
          <a:bodyPr anchor="ctr"/>
          <a:lstStyle>
            <a:lvl1pPr marL="0" indent="0">
              <a:spcBef>
                <a:spcPts val="0"/>
              </a:spcBef>
              <a:spcAft>
                <a:spcPts val="92"/>
              </a:spcAft>
              <a:buFontTx/>
              <a:buBlip>
                <a:blip r:embed="rId3"/>
              </a:buBlip>
              <a:defRPr sz="1000" b="1">
                <a:solidFill>
                  <a:schemeClr val="accent1"/>
                </a:solidFill>
              </a:defRPr>
            </a:lvl1pPr>
            <a:lvl2pPr marL="0" indent="0">
              <a:spcBef>
                <a:spcPts val="0"/>
              </a:spcBef>
              <a:spcAft>
                <a:spcPts val="551"/>
              </a:spcAft>
              <a:buFont typeface="Arial" panose="020B0604020202020204" pitchFamily="34" charset="0"/>
              <a:buNone/>
              <a:defRPr sz="1000" i="1" baseline="0">
                <a:solidFill>
                  <a:schemeClr val="accent2"/>
                </a:solidFill>
              </a:defRPr>
            </a:lvl2pPr>
            <a:lvl3pPr marL="0" indent="0">
              <a:lnSpc>
                <a:spcPct val="110000"/>
              </a:lnSpc>
              <a:spcBef>
                <a:spcPts val="0"/>
              </a:spcBef>
              <a:buFont typeface="Arial" panose="020B0604020202020204" pitchFamily="34" charset="0"/>
              <a:buNone/>
              <a:defRPr sz="1000"/>
            </a:lvl3pPr>
            <a:lvl4pPr marL="826650" indent="0">
              <a:buFont typeface="Arial" panose="020B0604020202020204" pitchFamily="34" charset="0"/>
              <a:buNone/>
              <a:defRPr/>
            </a:lvl4pPr>
            <a:lvl5pPr marL="826754" indent="0">
              <a:buFont typeface="Arial" panose="020B0604020202020204" pitchFamily="34" charset="0"/>
              <a:buNone/>
              <a:defRPr/>
            </a:lvl5pPr>
          </a:lstStyle>
          <a:p>
            <a:pPr lvl="0"/>
            <a:r>
              <a:rPr lang="fr-FR" dirty="0"/>
              <a:t>Full </a:t>
            </a:r>
            <a:r>
              <a:rPr lang="fr-FR" dirty="0" err="1"/>
              <a:t>name</a:t>
            </a:r>
            <a:endParaRPr lang="fr-FR" dirty="0"/>
          </a:p>
        </p:txBody>
      </p:sp>
      <p:sp>
        <p:nvSpPr>
          <p:cNvPr id="99" name="Espace réservé du texte 6"/>
          <p:cNvSpPr>
            <a:spLocks noGrp="1"/>
          </p:cNvSpPr>
          <p:nvPr>
            <p:ph type="body" sz="quarter" idx="20" hasCustomPrompt="1"/>
          </p:nvPr>
        </p:nvSpPr>
        <p:spPr>
          <a:xfrm>
            <a:off x="3249816" y="1402809"/>
            <a:ext cx="5900344" cy="163293"/>
          </a:xfrm>
        </p:spPr>
        <p:txBody>
          <a:bodyPr anchor="t"/>
          <a:lstStyle>
            <a:lvl1pPr marL="0" indent="0">
              <a:buClr>
                <a:schemeClr val="bg1"/>
              </a:buClr>
              <a:buFont typeface="Arial" panose="020B0604020202020204" pitchFamily="34" charset="0"/>
              <a:buChar char="•"/>
              <a:defRPr lang="fr-FR" sz="1000" i="0" kern="1200" baseline="0" dirty="0" smtClean="0">
                <a:solidFill>
                  <a:schemeClr val="accent1"/>
                </a:solidFill>
                <a:latin typeface="+mn-lt"/>
                <a:ea typeface="+mn-ea"/>
                <a:cs typeface="+mn-cs"/>
              </a:defRPr>
            </a:lvl1pPr>
          </a:lstStyle>
          <a:p>
            <a:pPr lvl="0"/>
            <a:r>
              <a:rPr lang="fr-FR" dirty="0" err="1"/>
              <a:t>Title</a:t>
            </a:r>
            <a:r>
              <a:rPr lang="fr-FR" dirty="0"/>
              <a:t> - Office</a:t>
            </a:r>
          </a:p>
        </p:txBody>
      </p:sp>
      <p:sp>
        <p:nvSpPr>
          <p:cNvPr id="100" name="Espace réservé du texte 13"/>
          <p:cNvSpPr>
            <a:spLocks noGrp="1"/>
          </p:cNvSpPr>
          <p:nvPr>
            <p:ph type="body" sz="quarter" idx="21" hasCustomPrompt="1"/>
          </p:nvPr>
        </p:nvSpPr>
        <p:spPr>
          <a:xfrm>
            <a:off x="3249816" y="1601024"/>
            <a:ext cx="5900344" cy="163293"/>
          </a:xfrm>
        </p:spPr>
        <p:txBody>
          <a:bodyPr anchor="t"/>
          <a:lstStyle>
            <a:lvl1pPr marL="0" indent="0">
              <a:lnSpc>
                <a:spcPct val="110000"/>
              </a:lnSpc>
              <a:spcBef>
                <a:spcPts val="0"/>
              </a:spcBef>
              <a:buClr>
                <a:schemeClr val="bg1"/>
              </a:buClr>
              <a:buFont typeface="Arial" panose="020B0604020202020204" pitchFamily="34" charset="0"/>
              <a:buChar char="•"/>
              <a:defRPr lang="fr-FR" sz="900" kern="1200" dirty="0">
                <a:solidFill>
                  <a:schemeClr val="accent2"/>
                </a:solidFill>
                <a:latin typeface="+mn-lt"/>
                <a:ea typeface="+mn-ea"/>
                <a:cs typeface="+mn-cs"/>
              </a:defRPr>
            </a:lvl1pPr>
          </a:lstStyle>
          <a:p>
            <a:pPr lvl="0"/>
            <a:r>
              <a:rPr lang="fr-FR" dirty="0"/>
              <a:t>Practices</a:t>
            </a:r>
          </a:p>
        </p:txBody>
      </p:sp>
      <p:sp>
        <p:nvSpPr>
          <p:cNvPr id="101" name="Espace réservé du texte 19"/>
          <p:cNvSpPr>
            <a:spLocks noGrp="1"/>
          </p:cNvSpPr>
          <p:nvPr>
            <p:ph type="body" sz="quarter" idx="25" hasCustomPrompt="1"/>
          </p:nvPr>
        </p:nvSpPr>
        <p:spPr>
          <a:xfrm>
            <a:off x="3292926" y="1854102"/>
            <a:ext cx="5870325" cy="146661"/>
          </a:xfrm>
        </p:spPr>
        <p:txBody>
          <a:bodyPr anchor="t"/>
          <a:lstStyle>
            <a:lvl1pPr marL="157477" indent="-157477">
              <a:lnSpc>
                <a:spcPct val="100000"/>
              </a:lnSpc>
              <a:spcBef>
                <a:spcPts val="0"/>
              </a:spcBef>
              <a:spcAft>
                <a:spcPts val="0"/>
              </a:spcAft>
              <a:buClr>
                <a:schemeClr val="accent2"/>
              </a:buClr>
              <a:buFont typeface="Wingdings" panose="05000000000000000000" pitchFamily="2" charset="2"/>
              <a:buChar char="("/>
              <a:defRPr lang="fr-FR" sz="900" b="0" kern="1200" dirty="0">
                <a:solidFill>
                  <a:schemeClr val="accent2"/>
                </a:solidFill>
                <a:latin typeface="+mn-lt"/>
                <a:ea typeface="+mn-ea"/>
                <a:cs typeface="+mn-cs"/>
              </a:defRPr>
            </a:lvl1pPr>
          </a:lstStyle>
          <a:p>
            <a:pPr lvl="0"/>
            <a:r>
              <a:rPr lang="fr-FR" dirty="0"/>
              <a:t>Tél.</a:t>
            </a:r>
          </a:p>
        </p:txBody>
      </p:sp>
      <p:sp>
        <p:nvSpPr>
          <p:cNvPr id="102" name="Espace réservé du texte 19"/>
          <p:cNvSpPr>
            <a:spLocks noGrp="1"/>
          </p:cNvSpPr>
          <p:nvPr>
            <p:ph type="body" sz="quarter" idx="26" hasCustomPrompt="1"/>
          </p:nvPr>
        </p:nvSpPr>
        <p:spPr>
          <a:xfrm>
            <a:off x="3292926" y="2009114"/>
            <a:ext cx="5870325" cy="163293"/>
          </a:xfrm>
        </p:spPr>
        <p:txBody>
          <a:bodyPr anchor="t"/>
          <a:lstStyle>
            <a:lvl1pPr marL="157477" indent="-157477">
              <a:lnSpc>
                <a:spcPct val="100000"/>
              </a:lnSpc>
              <a:spcBef>
                <a:spcPts val="0"/>
              </a:spcBef>
              <a:spcAft>
                <a:spcPts val="0"/>
              </a:spcAft>
              <a:buClr>
                <a:schemeClr val="accent2"/>
              </a:buClr>
              <a:buFont typeface="Wingdings" panose="05000000000000000000" pitchFamily="2" charset="2"/>
              <a:buChar char="*"/>
              <a:defRPr lang="fr-FR" sz="900" b="0" kern="1200" dirty="0">
                <a:solidFill>
                  <a:schemeClr val="accent2"/>
                </a:solidFill>
                <a:latin typeface="+mn-lt"/>
                <a:ea typeface="+mn-ea"/>
                <a:cs typeface="+mn-cs"/>
              </a:defRPr>
            </a:lvl1pPr>
          </a:lstStyle>
          <a:p>
            <a:pPr lvl="0"/>
            <a:r>
              <a:rPr lang="fr-FR" dirty="0"/>
              <a:t>Email</a:t>
            </a:r>
          </a:p>
        </p:txBody>
      </p:sp>
      <p:sp>
        <p:nvSpPr>
          <p:cNvPr id="104" name="Espace réservé du texte 12">
            <a:extLst>
              <a:ext uri="{FF2B5EF4-FFF2-40B4-BE49-F238E27FC236}">
                <a16:creationId xmlns:a16="http://schemas.microsoft.com/office/drawing/2014/main" id="{4E2516CA-AA70-432F-A104-86D190549391}"/>
              </a:ext>
            </a:extLst>
          </p:cNvPr>
          <p:cNvSpPr>
            <a:spLocks noGrp="1"/>
          </p:cNvSpPr>
          <p:nvPr>
            <p:ph type="body" sz="quarter" idx="42" hasCustomPrompt="1"/>
          </p:nvPr>
        </p:nvSpPr>
        <p:spPr>
          <a:xfrm>
            <a:off x="3249872" y="2281302"/>
            <a:ext cx="5900344" cy="163293"/>
          </a:xfrm>
        </p:spPr>
        <p:txBody>
          <a:bodyPr anchor="ctr"/>
          <a:lstStyle>
            <a:lvl1pPr marL="0" indent="0">
              <a:spcBef>
                <a:spcPts val="0"/>
              </a:spcBef>
              <a:spcAft>
                <a:spcPts val="92"/>
              </a:spcAft>
              <a:buFontTx/>
              <a:buBlip>
                <a:blip r:embed="rId3"/>
              </a:buBlip>
              <a:defRPr sz="1000" b="1">
                <a:solidFill>
                  <a:schemeClr val="accent1"/>
                </a:solidFill>
              </a:defRPr>
            </a:lvl1pPr>
            <a:lvl2pPr marL="0" indent="0">
              <a:spcBef>
                <a:spcPts val="0"/>
              </a:spcBef>
              <a:spcAft>
                <a:spcPts val="551"/>
              </a:spcAft>
              <a:buFont typeface="Arial" panose="020B0604020202020204" pitchFamily="34" charset="0"/>
              <a:buNone/>
              <a:defRPr sz="1000" i="1" baseline="0">
                <a:solidFill>
                  <a:schemeClr val="accent2"/>
                </a:solidFill>
              </a:defRPr>
            </a:lvl2pPr>
            <a:lvl3pPr marL="0" indent="0">
              <a:lnSpc>
                <a:spcPct val="110000"/>
              </a:lnSpc>
              <a:spcBef>
                <a:spcPts val="0"/>
              </a:spcBef>
              <a:buFont typeface="Arial" panose="020B0604020202020204" pitchFamily="34" charset="0"/>
              <a:buNone/>
              <a:defRPr sz="1000"/>
            </a:lvl3pPr>
            <a:lvl4pPr marL="826650" indent="0">
              <a:buFont typeface="Arial" panose="020B0604020202020204" pitchFamily="34" charset="0"/>
              <a:buNone/>
              <a:defRPr/>
            </a:lvl4pPr>
            <a:lvl5pPr marL="826754" indent="0">
              <a:buFont typeface="Arial" panose="020B0604020202020204" pitchFamily="34" charset="0"/>
              <a:buNone/>
              <a:defRPr/>
            </a:lvl5pPr>
          </a:lstStyle>
          <a:p>
            <a:pPr lvl="0"/>
            <a:r>
              <a:rPr lang="fr-FR" dirty="0"/>
              <a:t>Full </a:t>
            </a:r>
            <a:r>
              <a:rPr lang="fr-FR" dirty="0" err="1"/>
              <a:t>name</a:t>
            </a:r>
            <a:endParaRPr lang="fr-FR" dirty="0"/>
          </a:p>
        </p:txBody>
      </p:sp>
      <p:sp>
        <p:nvSpPr>
          <p:cNvPr id="105" name="Espace réservé du texte 6"/>
          <p:cNvSpPr>
            <a:spLocks noGrp="1"/>
          </p:cNvSpPr>
          <p:nvPr>
            <p:ph type="body" sz="quarter" idx="43" hasCustomPrompt="1"/>
          </p:nvPr>
        </p:nvSpPr>
        <p:spPr>
          <a:xfrm>
            <a:off x="3249872" y="2479518"/>
            <a:ext cx="5900344" cy="163293"/>
          </a:xfrm>
        </p:spPr>
        <p:txBody>
          <a:bodyPr anchor="t"/>
          <a:lstStyle>
            <a:lvl1pPr marL="0" indent="0">
              <a:buClr>
                <a:schemeClr val="bg1"/>
              </a:buClr>
              <a:buFont typeface="Arial" panose="020B0604020202020204" pitchFamily="34" charset="0"/>
              <a:buChar char="•"/>
              <a:defRPr lang="fr-FR" sz="1000" i="0" kern="1200" dirty="0" smtClean="0">
                <a:solidFill>
                  <a:schemeClr val="accent1"/>
                </a:solidFill>
                <a:latin typeface="+mn-lt"/>
                <a:ea typeface="+mn-ea"/>
                <a:cs typeface="+mn-cs"/>
              </a:defRPr>
            </a:lvl1pPr>
          </a:lstStyle>
          <a:p>
            <a:pPr lvl="0"/>
            <a:r>
              <a:rPr lang="fr-FR" dirty="0" err="1"/>
              <a:t>Title</a:t>
            </a:r>
            <a:r>
              <a:rPr lang="fr-FR" dirty="0"/>
              <a:t> - Office</a:t>
            </a:r>
          </a:p>
        </p:txBody>
      </p:sp>
      <p:sp>
        <p:nvSpPr>
          <p:cNvPr id="106" name="Espace réservé du texte 13"/>
          <p:cNvSpPr>
            <a:spLocks noGrp="1"/>
          </p:cNvSpPr>
          <p:nvPr>
            <p:ph type="body" sz="quarter" idx="44" hasCustomPrompt="1"/>
          </p:nvPr>
        </p:nvSpPr>
        <p:spPr>
          <a:xfrm>
            <a:off x="3249872" y="2677734"/>
            <a:ext cx="5900344" cy="163293"/>
          </a:xfrm>
        </p:spPr>
        <p:txBody>
          <a:bodyPr anchor="t"/>
          <a:lstStyle>
            <a:lvl1pPr marL="0" indent="0">
              <a:lnSpc>
                <a:spcPct val="110000"/>
              </a:lnSpc>
              <a:spcBef>
                <a:spcPts val="0"/>
              </a:spcBef>
              <a:buClr>
                <a:schemeClr val="bg1"/>
              </a:buClr>
              <a:buFont typeface="Arial" panose="020B0604020202020204" pitchFamily="34" charset="0"/>
              <a:buChar char="•"/>
              <a:defRPr lang="fr-FR" sz="900" kern="1200" dirty="0">
                <a:solidFill>
                  <a:schemeClr val="accent2"/>
                </a:solidFill>
                <a:latin typeface="+mn-lt"/>
                <a:ea typeface="+mn-ea"/>
                <a:cs typeface="+mn-cs"/>
              </a:defRPr>
            </a:lvl1pPr>
          </a:lstStyle>
          <a:p>
            <a:pPr lvl="0"/>
            <a:r>
              <a:rPr lang="fr-FR" dirty="0"/>
              <a:t>Practices</a:t>
            </a:r>
          </a:p>
        </p:txBody>
      </p:sp>
      <p:sp>
        <p:nvSpPr>
          <p:cNvPr id="107" name="Espace réservé du texte 19"/>
          <p:cNvSpPr>
            <a:spLocks noGrp="1"/>
          </p:cNvSpPr>
          <p:nvPr>
            <p:ph type="body" sz="quarter" idx="45" hasCustomPrompt="1"/>
          </p:nvPr>
        </p:nvSpPr>
        <p:spPr>
          <a:xfrm>
            <a:off x="3292926" y="2928455"/>
            <a:ext cx="5870325" cy="146661"/>
          </a:xfrm>
        </p:spPr>
        <p:txBody>
          <a:bodyPr anchor="t"/>
          <a:lstStyle>
            <a:lvl1pPr marL="157477" indent="-157477">
              <a:lnSpc>
                <a:spcPct val="100000"/>
              </a:lnSpc>
              <a:spcBef>
                <a:spcPts val="0"/>
              </a:spcBef>
              <a:spcAft>
                <a:spcPts val="0"/>
              </a:spcAft>
              <a:buClr>
                <a:schemeClr val="accent2"/>
              </a:buClr>
              <a:buFont typeface="Wingdings" panose="05000000000000000000" pitchFamily="2" charset="2"/>
              <a:buChar char="("/>
              <a:defRPr lang="fr-FR" sz="900" b="0" kern="1200" dirty="0">
                <a:solidFill>
                  <a:schemeClr val="accent2"/>
                </a:solidFill>
                <a:latin typeface="+mn-lt"/>
                <a:ea typeface="+mn-ea"/>
                <a:cs typeface="+mn-cs"/>
              </a:defRPr>
            </a:lvl1pPr>
          </a:lstStyle>
          <a:p>
            <a:pPr lvl="0"/>
            <a:r>
              <a:rPr lang="fr-FR" dirty="0"/>
              <a:t>Tel.</a:t>
            </a:r>
          </a:p>
        </p:txBody>
      </p:sp>
      <p:sp>
        <p:nvSpPr>
          <p:cNvPr id="108" name="Espace réservé du texte 19"/>
          <p:cNvSpPr>
            <a:spLocks noGrp="1"/>
          </p:cNvSpPr>
          <p:nvPr>
            <p:ph type="body" sz="quarter" idx="46" hasCustomPrompt="1"/>
          </p:nvPr>
        </p:nvSpPr>
        <p:spPr>
          <a:xfrm>
            <a:off x="3292926" y="3091846"/>
            <a:ext cx="5870325" cy="163293"/>
          </a:xfrm>
        </p:spPr>
        <p:txBody>
          <a:bodyPr anchor="t"/>
          <a:lstStyle>
            <a:lvl1pPr marL="157477" indent="-157477">
              <a:lnSpc>
                <a:spcPct val="100000"/>
              </a:lnSpc>
              <a:spcBef>
                <a:spcPts val="0"/>
              </a:spcBef>
              <a:spcAft>
                <a:spcPts val="0"/>
              </a:spcAft>
              <a:buClr>
                <a:schemeClr val="accent2"/>
              </a:buClr>
              <a:buFont typeface="Wingdings" panose="05000000000000000000" pitchFamily="2" charset="2"/>
              <a:buChar char="*"/>
              <a:defRPr lang="fr-FR" sz="900" b="0" kern="1200" dirty="0">
                <a:solidFill>
                  <a:schemeClr val="accent2"/>
                </a:solidFill>
                <a:latin typeface="+mn-lt"/>
                <a:ea typeface="+mn-ea"/>
                <a:cs typeface="+mn-cs"/>
              </a:defRPr>
            </a:lvl1pPr>
          </a:lstStyle>
          <a:p>
            <a:pPr lvl="0"/>
            <a:r>
              <a:rPr lang="fr-FR" dirty="0"/>
              <a:t>Email</a:t>
            </a:r>
          </a:p>
        </p:txBody>
      </p:sp>
      <p:sp>
        <p:nvSpPr>
          <p:cNvPr id="110" name="Espace réservé du texte 12">
            <a:extLst>
              <a:ext uri="{FF2B5EF4-FFF2-40B4-BE49-F238E27FC236}">
                <a16:creationId xmlns:a16="http://schemas.microsoft.com/office/drawing/2014/main" id="{4E2516CA-AA70-432F-A104-86D190549391}"/>
              </a:ext>
            </a:extLst>
          </p:cNvPr>
          <p:cNvSpPr>
            <a:spLocks noGrp="1"/>
          </p:cNvSpPr>
          <p:nvPr>
            <p:ph type="body" sz="quarter" idx="47" hasCustomPrompt="1"/>
          </p:nvPr>
        </p:nvSpPr>
        <p:spPr>
          <a:xfrm>
            <a:off x="3249872" y="3370580"/>
            <a:ext cx="5900344" cy="163293"/>
          </a:xfrm>
        </p:spPr>
        <p:txBody>
          <a:bodyPr anchor="ctr"/>
          <a:lstStyle>
            <a:lvl1pPr marL="0" indent="0">
              <a:spcBef>
                <a:spcPts val="0"/>
              </a:spcBef>
              <a:spcAft>
                <a:spcPts val="92"/>
              </a:spcAft>
              <a:buFontTx/>
              <a:buBlip>
                <a:blip r:embed="rId3"/>
              </a:buBlip>
              <a:defRPr sz="1000" b="1">
                <a:solidFill>
                  <a:schemeClr val="accent1"/>
                </a:solidFill>
              </a:defRPr>
            </a:lvl1pPr>
            <a:lvl2pPr marL="0" indent="0">
              <a:spcBef>
                <a:spcPts val="0"/>
              </a:spcBef>
              <a:spcAft>
                <a:spcPts val="551"/>
              </a:spcAft>
              <a:buFont typeface="Arial" panose="020B0604020202020204" pitchFamily="34" charset="0"/>
              <a:buNone/>
              <a:defRPr sz="1000" i="1" baseline="0">
                <a:solidFill>
                  <a:schemeClr val="accent2"/>
                </a:solidFill>
              </a:defRPr>
            </a:lvl2pPr>
            <a:lvl3pPr marL="0" indent="0">
              <a:lnSpc>
                <a:spcPct val="110000"/>
              </a:lnSpc>
              <a:spcBef>
                <a:spcPts val="0"/>
              </a:spcBef>
              <a:buFont typeface="Arial" panose="020B0604020202020204" pitchFamily="34" charset="0"/>
              <a:buNone/>
              <a:defRPr sz="1000"/>
            </a:lvl3pPr>
            <a:lvl4pPr marL="826650" indent="0">
              <a:buFont typeface="Arial" panose="020B0604020202020204" pitchFamily="34" charset="0"/>
              <a:buNone/>
              <a:defRPr/>
            </a:lvl4pPr>
            <a:lvl5pPr marL="826754" indent="0">
              <a:buFont typeface="Arial" panose="020B0604020202020204" pitchFamily="34" charset="0"/>
              <a:buNone/>
              <a:defRPr/>
            </a:lvl5pPr>
          </a:lstStyle>
          <a:p>
            <a:pPr lvl="0"/>
            <a:r>
              <a:rPr lang="fr-FR" dirty="0"/>
              <a:t>Full </a:t>
            </a:r>
            <a:r>
              <a:rPr lang="fr-FR" dirty="0" err="1"/>
              <a:t>name</a:t>
            </a:r>
            <a:endParaRPr lang="fr-FR" dirty="0"/>
          </a:p>
        </p:txBody>
      </p:sp>
      <p:sp>
        <p:nvSpPr>
          <p:cNvPr id="111" name="Espace réservé du texte 6"/>
          <p:cNvSpPr>
            <a:spLocks noGrp="1"/>
          </p:cNvSpPr>
          <p:nvPr>
            <p:ph type="body" sz="quarter" idx="48" hasCustomPrompt="1"/>
          </p:nvPr>
        </p:nvSpPr>
        <p:spPr>
          <a:xfrm>
            <a:off x="3249872" y="3568796"/>
            <a:ext cx="5900344" cy="163293"/>
          </a:xfrm>
        </p:spPr>
        <p:txBody>
          <a:bodyPr anchor="ctr"/>
          <a:lstStyle>
            <a:lvl1pPr marL="0" indent="0">
              <a:buClr>
                <a:schemeClr val="bg1"/>
              </a:buClr>
              <a:buFont typeface="Arial" panose="020B0604020202020204" pitchFamily="34" charset="0"/>
              <a:buChar char="•"/>
              <a:defRPr lang="fr-FR" sz="1000" i="0" kern="1200" dirty="0" smtClean="0">
                <a:solidFill>
                  <a:schemeClr val="accent1"/>
                </a:solidFill>
                <a:latin typeface="+mn-lt"/>
                <a:ea typeface="+mn-ea"/>
                <a:cs typeface="+mn-cs"/>
              </a:defRPr>
            </a:lvl1pPr>
          </a:lstStyle>
          <a:p>
            <a:pPr lvl="0"/>
            <a:r>
              <a:rPr lang="fr-FR" dirty="0" err="1"/>
              <a:t>Title</a:t>
            </a:r>
            <a:r>
              <a:rPr lang="fr-FR" dirty="0"/>
              <a:t> - Office</a:t>
            </a:r>
          </a:p>
        </p:txBody>
      </p:sp>
      <p:sp>
        <p:nvSpPr>
          <p:cNvPr id="112" name="Espace réservé du texte 13"/>
          <p:cNvSpPr>
            <a:spLocks noGrp="1"/>
          </p:cNvSpPr>
          <p:nvPr>
            <p:ph type="body" sz="quarter" idx="49" hasCustomPrompt="1"/>
          </p:nvPr>
        </p:nvSpPr>
        <p:spPr>
          <a:xfrm>
            <a:off x="3249872" y="3767012"/>
            <a:ext cx="5900344" cy="163293"/>
          </a:xfrm>
        </p:spPr>
        <p:txBody>
          <a:bodyPr anchor="t"/>
          <a:lstStyle>
            <a:lvl1pPr marL="0" indent="0">
              <a:lnSpc>
                <a:spcPct val="110000"/>
              </a:lnSpc>
              <a:spcBef>
                <a:spcPts val="0"/>
              </a:spcBef>
              <a:buClr>
                <a:schemeClr val="bg1"/>
              </a:buClr>
              <a:buFont typeface="Arial" panose="020B0604020202020204" pitchFamily="34" charset="0"/>
              <a:buChar char="•"/>
              <a:defRPr lang="fr-FR" sz="900" kern="1200" dirty="0">
                <a:solidFill>
                  <a:schemeClr val="accent2"/>
                </a:solidFill>
                <a:latin typeface="+mn-lt"/>
                <a:ea typeface="+mn-ea"/>
                <a:cs typeface="+mn-cs"/>
              </a:defRPr>
            </a:lvl1pPr>
          </a:lstStyle>
          <a:p>
            <a:pPr lvl="0"/>
            <a:r>
              <a:rPr lang="fr-FR" dirty="0"/>
              <a:t>Practices</a:t>
            </a:r>
          </a:p>
        </p:txBody>
      </p:sp>
      <p:sp>
        <p:nvSpPr>
          <p:cNvPr id="113" name="Espace réservé du texte 19"/>
          <p:cNvSpPr>
            <a:spLocks noGrp="1"/>
          </p:cNvSpPr>
          <p:nvPr>
            <p:ph type="body" sz="quarter" idx="50" hasCustomPrompt="1"/>
          </p:nvPr>
        </p:nvSpPr>
        <p:spPr>
          <a:xfrm>
            <a:off x="3292926" y="4005950"/>
            <a:ext cx="5870325" cy="146661"/>
          </a:xfrm>
        </p:spPr>
        <p:txBody>
          <a:bodyPr anchor="t"/>
          <a:lstStyle>
            <a:lvl1pPr marL="157477" indent="-157477">
              <a:lnSpc>
                <a:spcPct val="100000"/>
              </a:lnSpc>
              <a:spcBef>
                <a:spcPts val="0"/>
              </a:spcBef>
              <a:spcAft>
                <a:spcPts val="0"/>
              </a:spcAft>
              <a:buClr>
                <a:schemeClr val="accent2"/>
              </a:buClr>
              <a:buFont typeface="Wingdings" panose="05000000000000000000" pitchFamily="2" charset="2"/>
              <a:buChar char="("/>
              <a:defRPr lang="fr-FR" sz="900" b="0" kern="1200" dirty="0">
                <a:solidFill>
                  <a:schemeClr val="accent2"/>
                </a:solidFill>
                <a:latin typeface="+mn-lt"/>
                <a:ea typeface="+mn-ea"/>
                <a:cs typeface="+mn-cs"/>
              </a:defRPr>
            </a:lvl1pPr>
          </a:lstStyle>
          <a:p>
            <a:pPr lvl="0"/>
            <a:r>
              <a:rPr lang="fr-FR" dirty="0"/>
              <a:t>Tel.</a:t>
            </a:r>
          </a:p>
        </p:txBody>
      </p:sp>
      <p:sp>
        <p:nvSpPr>
          <p:cNvPr id="114" name="Espace réservé du texte 19"/>
          <p:cNvSpPr>
            <a:spLocks noGrp="1"/>
          </p:cNvSpPr>
          <p:nvPr>
            <p:ph type="body" sz="quarter" idx="51" hasCustomPrompt="1"/>
          </p:nvPr>
        </p:nvSpPr>
        <p:spPr>
          <a:xfrm>
            <a:off x="3292926" y="4169341"/>
            <a:ext cx="5870325" cy="163293"/>
          </a:xfrm>
        </p:spPr>
        <p:txBody>
          <a:bodyPr anchor="t"/>
          <a:lstStyle>
            <a:lvl1pPr marL="157477" indent="-157477">
              <a:lnSpc>
                <a:spcPct val="100000"/>
              </a:lnSpc>
              <a:spcBef>
                <a:spcPts val="0"/>
              </a:spcBef>
              <a:spcAft>
                <a:spcPts val="0"/>
              </a:spcAft>
              <a:buClr>
                <a:schemeClr val="accent2"/>
              </a:buClr>
              <a:buFont typeface="Wingdings" panose="05000000000000000000" pitchFamily="2" charset="2"/>
              <a:buChar char="*"/>
              <a:defRPr lang="fr-FR" sz="900" b="0" kern="1200" dirty="0">
                <a:solidFill>
                  <a:schemeClr val="accent2"/>
                </a:solidFill>
                <a:latin typeface="+mn-lt"/>
                <a:ea typeface="+mn-ea"/>
                <a:cs typeface="+mn-cs"/>
              </a:defRPr>
            </a:lvl1pPr>
          </a:lstStyle>
          <a:p>
            <a:pPr lvl="0"/>
            <a:r>
              <a:rPr lang="fr-FR" dirty="0"/>
              <a:t>Email</a:t>
            </a:r>
          </a:p>
        </p:txBody>
      </p:sp>
      <p:sp>
        <p:nvSpPr>
          <p:cNvPr id="115" name="Espace réservé du texte 3"/>
          <p:cNvSpPr>
            <a:spLocks noGrp="1"/>
          </p:cNvSpPr>
          <p:nvPr>
            <p:ph type="body" sz="quarter" idx="52" hasCustomPrompt="1"/>
          </p:nvPr>
        </p:nvSpPr>
        <p:spPr>
          <a:xfrm>
            <a:off x="2349033" y="4797540"/>
            <a:ext cx="4002494" cy="719547"/>
          </a:xfrm>
        </p:spPr>
        <p:txBody>
          <a:bodyPr/>
          <a:lstStyle>
            <a:lvl1pPr marL="0" indent="0">
              <a:buNone/>
              <a:defRPr lang="fr-FR" sz="1100" b="1" kern="1200" dirty="0" smtClean="0">
                <a:solidFill>
                  <a:schemeClr val="accent1"/>
                </a:solidFill>
                <a:latin typeface="+mn-lt"/>
                <a:ea typeface="+mn-ea"/>
                <a:cs typeface="+mn-cs"/>
              </a:defRPr>
            </a:lvl1pPr>
            <a:lvl2pPr marL="0" indent="0">
              <a:spcBef>
                <a:spcPts val="0"/>
              </a:spcBef>
              <a:buNone/>
              <a:defRPr lang="fr-FR" sz="900" i="0" kern="1200" dirty="0" smtClean="0">
                <a:solidFill>
                  <a:schemeClr val="tx1"/>
                </a:solidFill>
                <a:latin typeface="+mn-lt"/>
                <a:ea typeface="+mn-ea"/>
                <a:cs typeface="+mn-cs"/>
              </a:defRPr>
            </a:lvl2pPr>
            <a:lvl3pPr marL="0" indent="0">
              <a:spcBef>
                <a:spcPts val="1102"/>
              </a:spcBef>
              <a:buNone/>
              <a:defRPr sz="900">
                <a:solidFill>
                  <a:schemeClr val="tx1"/>
                </a:solidFill>
              </a:defRPr>
            </a:lvl3pPr>
          </a:lstStyle>
          <a:p>
            <a:pPr lvl="0"/>
            <a:r>
              <a:rPr lang="fr-FR" dirty="0"/>
              <a:t>Name of Gide. </a:t>
            </a:r>
            <a:r>
              <a:rPr lang="fr-FR" dirty="0" err="1"/>
              <a:t>Address</a:t>
            </a:r>
            <a:r>
              <a:rPr lang="fr-FR" dirty="0"/>
              <a:t> and phone </a:t>
            </a:r>
            <a:r>
              <a:rPr lang="fr-FR" dirty="0" err="1"/>
              <a:t>number</a:t>
            </a:r>
            <a:r>
              <a:rPr lang="fr-FR" dirty="0"/>
              <a:t>. </a:t>
            </a:r>
            <a:r>
              <a:rPr lang="fr-FR" dirty="0" err="1"/>
              <a:t>Please</a:t>
            </a:r>
            <a:r>
              <a:rPr lang="fr-FR" dirty="0"/>
              <a:t> use the </a:t>
            </a:r>
            <a:r>
              <a:rPr lang="fr-FR" dirty="0" err="1"/>
              <a:t>function</a:t>
            </a:r>
            <a:r>
              <a:rPr lang="fr-FR" dirty="0"/>
              <a:t> "Contacts" in "Gide </a:t>
            </a:r>
            <a:r>
              <a:rPr lang="fr-FR" dirty="0" err="1"/>
              <a:t>Templates</a:t>
            </a:r>
            <a:r>
              <a:rPr lang="fr-FR" dirty="0"/>
              <a:t>" </a:t>
            </a:r>
            <a:r>
              <a:rPr lang="fr-FR" dirty="0" err="1"/>
              <a:t>toolbar</a:t>
            </a:r>
            <a:r>
              <a:rPr lang="fr-FR" dirty="0"/>
              <a:t>.</a:t>
            </a:r>
          </a:p>
        </p:txBody>
      </p:sp>
      <p:cxnSp>
        <p:nvCxnSpPr>
          <p:cNvPr id="116" name="Connecteur droit 115">
            <a:extLst>
              <a:ext uri="{FF2B5EF4-FFF2-40B4-BE49-F238E27FC236}">
                <a16:creationId xmlns:a16="http://schemas.microsoft.com/office/drawing/2014/main" id="{090579B6-CB83-4A5C-94D4-A4CDE184182A}"/>
              </a:ext>
            </a:extLst>
          </p:cNvPr>
          <p:cNvCxnSpPr/>
          <p:nvPr/>
        </p:nvCxnSpPr>
        <p:spPr>
          <a:xfrm>
            <a:off x="2349523" y="4620210"/>
            <a:ext cx="667082"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77071302"/>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End">
    <p:spTree>
      <p:nvGrpSpPr>
        <p:cNvPr id="1" name=""/>
        <p:cNvGrpSpPr/>
        <p:nvPr/>
      </p:nvGrpSpPr>
      <p:grpSpPr>
        <a:xfrm>
          <a:off x="0" y="0"/>
          <a:ext cx="0" cy="0"/>
          <a:chOff x="0" y="0"/>
          <a:chExt cx="0" cy="0"/>
        </a:xfrm>
      </p:grpSpPr>
      <p:sp>
        <p:nvSpPr>
          <p:cNvPr id="14" name="Forme libre : forme 13">
            <a:extLst>
              <a:ext uri="{FF2B5EF4-FFF2-40B4-BE49-F238E27FC236}">
                <a16:creationId xmlns:a16="http://schemas.microsoft.com/office/drawing/2014/main" id="{865DD340-05E6-4EA3-88C7-603B3D109AB0}"/>
              </a:ext>
            </a:extLst>
          </p:cNvPr>
          <p:cNvSpPr>
            <a:spLocks/>
          </p:cNvSpPr>
          <p:nvPr/>
        </p:nvSpPr>
        <p:spPr bwMode="auto">
          <a:xfrm>
            <a:off x="604156" y="1288443"/>
            <a:ext cx="8697687" cy="4307493"/>
          </a:xfrm>
          <a:custGeom>
            <a:avLst/>
            <a:gdLst>
              <a:gd name="connsiteX0" fmla="*/ 2717174 w 9253522"/>
              <a:gd name="connsiteY0" fmla="*/ 4671586 h 4680373"/>
              <a:gd name="connsiteX1" fmla="*/ 2724205 w 9253522"/>
              <a:gd name="connsiteY1" fmla="*/ 4675101 h 4680373"/>
              <a:gd name="connsiteX2" fmla="*/ 2724205 w 9253522"/>
              <a:gd name="connsiteY2" fmla="*/ 4680373 h 4680373"/>
              <a:gd name="connsiteX3" fmla="*/ 2710144 w 9253522"/>
              <a:gd name="connsiteY3" fmla="*/ 4680373 h 4680373"/>
              <a:gd name="connsiteX4" fmla="*/ 2706629 w 9253522"/>
              <a:gd name="connsiteY4" fmla="*/ 4675101 h 4680373"/>
              <a:gd name="connsiteX5" fmla="*/ 2713659 w 9253522"/>
              <a:gd name="connsiteY5" fmla="*/ 4648737 h 4680373"/>
              <a:gd name="connsiteX6" fmla="*/ 2727720 w 9253522"/>
              <a:gd name="connsiteY6" fmla="*/ 4650495 h 4680373"/>
              <a:gd name="connsiteX7" fmla="*/ 2727720 w 9253522"/>
              <a:gd name="connsiteY7" fmla="*/ 4657524 h 4680373"/>
              <a:gd name="connsiteX8" fmla="*/ 2720690 w 9253522"/>
              <a:gd name="connsiteY8" fmla="*/ 4657524 h 4680373"/>
              <a:gd name="connsiteX9" fmla="*/ 2706629 w 9253522"/>
              <a:gd name="connsiteY9" fmla="*/ 4654009 h 4680373"/>
              <a:gd name="connsiteX10" fmla="*/ 2706629 w 9253522"/>
              <a:gd name="connsiteY10" fmla="*/ 4650495 h 4680373"/>
              <a:gd name="connsiteX11" fmla="*/ 2676750 w 9253522"/>
              <a:gd name="connsiteY11" fmla="*/ 4648737 h 4680373"/>
              <a:gd name="connsiteX12" fmla="*/ 2694326 w 9253522"/>
              <a:gd name="connsiteY12" fmla="*/ 4650495 h 4680373"/>
              <a:gd name="connsiteX13" fmla="*/ 2706629 w 9253522"/>
              <a:gd name="connsiteY13" fmla="*/ 4664555 h 4680373"/>
              <a:gd name="connsiteX14" fmla="*/ 2703114 w 9253522"/>
              <a:gd name="connsiteY14" fmla="*/ 4668070 h 4680373"/>
              <a:gd name="connsiteX15" fmla="*/ 2696084 w 9253522"/>
              <a:gd name="connsiteY15" fmla="*/ 4668070 h 4680373"/>
              <a:gd name="connsiteX16" fmla="*/ 2687297 w 9253522"/>
              <a:gd name="connsiteY16" fmla="*/ 4664555 h 4680373"/>
              <a:gd name="connsiteX17" fmla="*/ 2680266 w 9253522"/>
              <a:gd name="connsiteY17" fmla="*/ 4657525 h 4680373"/>
              <a:gd name="connsiteX18" fmla="*/ 2664448 w 9253522"/>
              <a:gd name="connsiteY18" fmla="*/ 4657525 h 4680373"/>
              <a:gd name="connsiteX19" fmla="*/ 2657418 w 9253522"/>
              <a:gd name="connsiteY19" fmla="*/ 4654010 h 4680373"/>
              <a:gd name="connsiteX20" fmla="*/ 2660933 w 9253522"/>
              <a:gd name="connsiteY20" fmla="*/ 4650495 h 4680373"/>
              <a:gd name="connsiteX21" fmla="*/ 2806806 w 9253522"/>
              <a:gd name="connsiteY21" fmla="*/ 4634677 h 4680373"/>
              <a:gd name="connsiteX22" fmla="*/ 2813836 w 9253522"/>
              <a:gd name="connsiteY22" fmla="*/ 4634677 h 4680373"/>
              <a:gd name="connsiteX23" fmla="*/ 2810320 w 9253522"/>
              <a:gd name="connsiteY23" fmla="*/ 4641707 h 4680373"/>
              <a:gd name="connsiteX24" fmla="*/ 2789230 w 9253522"/>
              <a:gd name="connsiteY24" fmla="*/ 4641707 h 4680373"/>
              <a:gd name="connsiteX25" fmla="*/ 2789230 w 9253522"/>
              <a:gd name="connsiteY25" fmla="*/ 4638192 h 4680373"/>
              <a:gd name="connsiteX26" fmla="*/ 2803291 w 9253522"/>
              <a:gd name="connsiteY26" fmla="*/ 4638192 h 4680373"/>
              <a:gd name="connsiteX27" fmla="*/ 3479946 w 9253522"/>
              <a:gd name="connsiteY27" fmla="*/ 4608314 h 4680373"/>
              <a:gd name="connsiteX28" fmla="*/ 3506310 w 9253522"/>
              <a:gd name="connsiteY28" fmla="*/ 4613587 h 4680373"/>
              <a:gd name="connsiteX29" fmla="*/ 3527401 w 9253522"/>
              <a:gd name="connsiteY29" fmla="*/ 4627647 h 4680373"/>
              <a:gd name="connsiteX30" fmla="*/ 3536189 w 9253522"/>
              <a:gd name="connsiteY30" fmla="*/ 4645222 h 4680373"/>
              <a:gd name="connsiteX31" fmla="*/ 3516855 w 9253522"/>
              <a:gd name="connsiteY31" fmla="*/ 4641707 h 4680373"/>
              <a:gd name="connsiteX32" fmla="*/ 3497522 w 9253522"/>
              <a:gd name="connsiteY32" fmla="*/ 4624132 h 4680373"/>
              <a:gd name="connsiteX33" fmla="*/ 3478189 w 9253522"/>
              <a:gd name="connsiteY33" fmla="*/ 4613587 h 4680373"/>
              <a:gd name="connsiteX34" fmla="*/ 2629296 w 9253522"/>
              <a:gd name="connsiteY34" fmla="*/ 4608314 h 4680373"/>
              <a:gd name="connsiteX35" fmla="*/ 2632811 w 9253522"/>
              <a:gd name="connsiteY35" fmla="*/ 4608314 h 4680373"/>
              <a:gd name="connsiteX36" fmla="*/ 2632811 w 9253522"/>
              <a:gd name="connsiteY36" fmla="*/ 4613587 h 4680373"/>
              <a:gd name="connsiteX37" fmla="*/ 2634570 w 9253522"/>
              <a:gd name="connsiteY37" fmla="*/ 4620616 h 4680373"/>
              <a:gd name="connsiteX38" fmla="*/ 2629296 w 9253522"/>
              <a:gd name="connsiteY38" fmla="*/ 4620616 h 4680373"/>
              <a:gd name="connsiteX39" fmla="*/ 2622265 w 9253522"/>
              <a:gd name="connsiteY39" fmla="*/ 4608314 h 4680373"/>
              <a:gd name="connsiteX40" fmla="*/ 2622265 w 9253522"/>
              <a:gd name="connsiteY40" fmla="*/ 4613587 h 4680373"/>
              <a:gd name="connsiteX41" fmla="*/ 2622265 w 9253522"/>
              <a:gd name="connsiteY41" fmla="*/ 4618859 h 4680373"/>
              <a:gd name="connsiteX42" fmla="*/ 2615235 w 9253522"/>
              <a:gd name="connsiteY42" fmla="*/ 4618859 h 4680373"/>
              <a:gd name="connsiteX43" fmla="*/ 2618750 w 9253522"/>
              <a:gd name="connsiteY43" fmla="*/ 4613587 h 4680373"/>
              <a:gd name="connsiteX44" fmla="*/ 2613477 w 9253522"/>
              <a:gd name="connsiteY44" fmla="*/ 4608314 h 4680373"/>
              <a:gd name="connsiteX45" fmla="*/ 2609962 w 9253522"/>
              <a:gd name="connsiteY45" fmla="*/ 4613587 h 4680373"/>
              <a:gd name="connsiteX46" fmla="*/ 2609962 w 9253522"/>
              <a:gd name="connsiteY46" fmla="*/ 4618859 h 4680373"/>
              <a:gd name="connsiteX47" fmla="*/ 2601175 w 9253522"/>
              <a:gd name="connsiteY47" fmla="*/ 4618859 h 4680373"/>
              <a:gd name="connsiteX48" fmla="*/ 2601175 w 9253522"/>
              <a:gd name="connsiteY48" fmla="*/ 4610072 h 4680373"/>
              <a:gd name="connsiteX49" fmla="*/ 2643358 w 9253522"/>
              <a:gd name="connsiteY49" fmla="*/ 4603040 h 4680373"/>
              <a:gd name="connsiteX50" fmla="*/ 2646873 w 9253522"/>
              <a:gd name="connsiteY50" fmla="*/ 4608313 h 4680373"/>
              <a:gd name="connsiteX51" fmla="*/ 2650388 w 9253522"/>
              <a:gd name="connsiteY51" fmla="*/ 4618857 h 4680373"/>
              <a:gd name="connsiteX52" fmla="*/ 2643358 w 9253522"/>
              <a:gd name="connsiteY52" fmla="*/ 4618857 h 4680373"/>
              <a:gd name="connsiteX53" fmla="*/ 2638085 w 9253522"/>
              <a:gd name="connsiteY53" fmla="*/ 4610070 h 4680373"/>
              <a:gd name="connsiteX54" fmla="*/ 2560750 w 9253522"/>
              <a:gd name="connsiteY54" fmla="*/ 4594253 h 4680373"/>
              <a:gd name="connsiteX55" fmla="*/ 2581841 w 9253522"/>
              <a:gd name="connsiteY55" fmla="*/ 4594253 h 4680373"/>
              <a:gd name="connsiteX56" fmla="*/ 2597658 w 9253522"/>
              <a:gd name="connsiteY56" fmla="*/ 4603041 h 4680373"/>
              <a:gd name="connsiteX57" fmla="*/ 2590628 w 9253522"/>
              <a:gd name="connsiteY57" fmla="*/ 4610071 h 4680373"/>
              <a:gd name="connsiteX58" fmla="*/ 2588871 w 9253522"/>
              <a:gd name="connsiteY58" fmla="*/ 4620616 h 4680373"/>
              <a:gd name="connsiteX59" fmla="*/ 2574809 w 9253522"/>
              <a:gd name="connsiteY59" fmla="*/ 4610071 h 4680373"/>
              <a:gd name="connsiteX60" fmla="*/ 2564265 w 9253522"/>
              <a:gd name="connsiteY60" fmla="*/ 4603041 h 4680373"/>
              <a:gd name="connsiteX61" fmla="*/ 2592386 w 9253522"/>
              <a:gd name="connsiteY61" fmla="*/ 4566132 h 4680373"/>
              <a:gd name="connsiteX62" fmla="*/ 2606447 w 9253522"/>
              <a:gd name="connsiteY62" fmla="*/ 4569647 h 4680373"/>
              <a:gd name="connsiteX63" fmla="*/ 2602932 w 9253522"/>
              <a:gd name="connsiteY63" fmla="*/ 4574920 h 4680373"/>
              <a:gd name="connsiteX64" fmla="*/ 2592386 w 9253522"/>
              <a:gd name="connsiteY64" fmla="*/ 4574920 h 4680373"/>
              <a:gd name="connsiteX65" fmla="*/ 2581841 w 9253522"/>
              <a:gd name="connsiteY65" fmla="*/ 4583708 h 4680373"/>
              <a:gd name="connsiteX66" fmla="*/ 2581841 w 9253522"/>
              <a:gd name="connsiteY66" fmla="*/ 4571405 h 4680373"/>
              <a:gd name="connsiteX67" fmla="*/ 2534386 w 9253522"/>
              <a:gd name="connsiteY67" fmla="*/ 4566132 h 4680373"/>
              <a:gd name="connsiteX68" fmla="*/ 2537901 w 9253522"/>
              <a:gd name="connsiteY68" fmla="*/ 4566132 h 4680373"/>
              <a:gd name="connsiteX69" fmla="*/ 2558991 w 9253522"/>
              <a:gd name="connsiteY69" fmla="*/ 4578435 h 4680373"/>
              <a:gd name="connsiteX70" fmla="*/ 2567780 w 9253522"/>
              <a:gd name="connsiteY70" fmla="*/ 4592495 h 4680373"/>
              <a:gd name="connsiteX71" fmla="*/ 2558991 w 9253522"/>
              <a:gd name="connsiteY71" fmla="*/ 4592495 h 4680373"/>
              <a:gd name="connsiteX72" fmla="*/ 2544932 w 9253522"/>
              <a:gd name="connsiteY72" fmla="*/ 4578435 h 4680373"/>
              <a:gd name="connsiteX73" fmla="*/ 2534386 w 9253522"/>
              <a:gd name="connsiteY73" fmla="*/ 4569647 h 4680373"/>
              <a:gd name="connsiteX74" fmla="*/ 2666201 w 9253522"/>
              <a:gd name="connsiteY74" fmla="*/ 4559102 h 4680373"/>
              <a:gd name="connsiteX75" fmla="*/ 2676746 w 9253522"/>
              <a:gd name="connsiteY75" fmla="*/ 4562617 h 4680373"/>
              <a:gd name="connsiteX76" fmla="*/ 2683775 w 9253522"/>
              <a:gd name="connsiteY76" fmla="*/ 4562617 h 4680373"/>
              <a:gd name="connsiteX77" fmla="*/ 2683776 w 9253522"/>
              <a:gd name="connsiteY77" fmla="*/ 4562617 h 4680373"/>
              <a:gd name="connsiteX78" fmla="*/ 2683776 w 9253522"/>
              <a:gd name="connsiteY78" fmla="*/ 4562618 h 4680373"/>
              <a:gd name="connsiteX79" fmla="*/ 2696078 w 9253522"/>
              <a:gd name="connsiteY79" fmla="*/ 4569647 h 4680373"/>
              <a:gd name="connsiteX80" fmla="*/ 2710139 w 9253522"/>
              <a:gd name="connsiteY80" fmla="*/ 4599526 h 4680373"/>
              <a:gd name="connsiteX81" fmla="*/ 2713654 w 9253522"/>
              <a:gd name="connsiteY81" fmla="*/ 4610071 h 4680373"/>
              <a:gd name="connsiteX82" fmla="*/ 2734744 w 9253522"/>
              <a:gd name="connsiteY82" fmla="*/ 4624132 h 4680373"/>
              <a:gd name="connsiteX83" fmla="*/ 2750562 w 9253522"/>
              <a:gd name="connsiteY83" fmla="*/ 4631162 h 4680373"/>
              <a:gd name="connsiteX84" fmla="*/ 2778683 w 9253522"/>
              <a:gd name="connsiteY84" fmla="*/ 4634677 h 4680373"/>
              <a:gd name="connsiteX85" fmla="*/ 2775168 w 9253522"/>
              <a:gd name="connsiteY85" fmla="*/ 4641707 h 4680373"/>
              <a:gd name="connsiteX86" fmla="*/ 2768138 w 9253522"/>
              <a:gd name="connsiteY86" fmla="*/ 4641707 h 4680373"/>
              <a:gd name="connsiteX87" fmla="*/ 2747047 w 9253522"/>
              <a:gd name="connsiteY87" fmla="*/ 4645222 h 4680373"/>
              <a:gd name="connsiteX88" fmla="*/ 2741775 w 9253522"/>
              <a:gd name="connsiteY88" fmla="*/ 4645222 h 4680373"/>
              <a:gd name="connsiteX89" fmla="*/ 2720684 w 9253522"/>
              <a:gd name="connsiteY89" fmla="*/ 4641707 h 4680373"/>
              <a:gd name="connsiteX90" fmla="*/ 2701350 w 9253522"/>
              <a:gd name="connsiteY90" fmla="*/ 4638192 h 4680373"/>
              <a:gd name="connsiteX91" fmla="*/ 2683775 w 9253522"/>
              <a:gd name="connsiteY91" fmla="*/ 4638192 h 4680373"/>
              <a:gd name="connsiteX92" fmla="*/ 2683776 w 9253522"/>
              <a:gd name="connsiteY92" fmla="*/ 4638191 h 4680373"/>
              <a:gd name="connsiteX93" fmla="*/ 2639837 w 9253522"/>
              <a:gd name="connsiteY93" fmla="*/ 4638191 h 4680373"/>
              <a:gd name="connsiteX94" fmla="*/ 2624020 w 9253522"/>
              <a:gd name="connsiteY94" fmla="*/ 4634676 h 4680373"/>
              <a:gd name="connsiteX95" fmla="*/ 2613473 w 9253522"/>
              <a:gd name="connsiteY95" fmla="*/ 4631161 h 4680373"/>
              <a:gd name="connsiteX96" fmla="*/ 2613473 w 9253522"/>
              <a:gd name="connsiteY96" fmla="*/ 4627646 h 4680373"/>
              <a:gd name="connsiteX97" fmla="*/ 2638080 w 9253522"/>
              <a:gd name="connsiteY97" fmla="*/ 4624131 h 4680373"/>
              <a:gd name="connsiteX98" fmla="*/ 2657413 w 9253522"/>
              <a:gd name="connsiteY98" fmla="*/ 4624131 h 4680373"/>
              <a:gd name="connsiteX99" fmla="*/ 2687291 w 9253522"/>
              <a:gd name="connsiteY99" fmla="*/ 4627646 h 4680373"/>
              <a:gd name="connsiteX100" fmla="*/ 2687290 w 9253522"/>
              <a:gd name="connsiteY100" fmla="*/ 4627647 h 4680373"/>
              <a:gd name="connsiteX101" fmla="*/ 2699593 w 9253522"/>
              <a:gd name="connsiteY101" fmla="*/ 4631162 h 4680373"/>
              <a:gd name="connsiteX102" fmla="*/ 2699593 w 9253522"/>
              <a:gd name="connsiteY102" fmla="*/ 4627647 h 4680373"/>
              <a:gd name="connsiteX103" fmla="*/ 2687290 w 9253522"/>
              <a:gd name="connsiteY103" fmla="*/ 4624132 h 4680373"/>
              <a:gd name="connsiteX104" fmla="*/ 2687290 w 9253522"/>
              <a:gd name="connsiteY104" fmla="*/ 4624131 h 4680373"/>
              <a:gd name="connsiteX105" fmla="*/ 2673231 w 9253522"/>
              <a:gd name="connsiteY105" fmla="*/ 4620616 h 4680373"/>
              <a:gd name="connsiteX106" fmla="*/ 2659171 w 9253522"/>
              <a:gd name="connsiteY106" fmla="*/ 4613586 h 4680373"/>
              <a:gd name="connsiteX107" fmla="*/ 2648626 w 9253522"/>
              <a:gd name="connsiteY107" fmla="*/ 4603041 h 4680373"/>
              <a:gd name="connsiteX108" fmla="*/ 2662686 w 9253522"/>
              <a:gd name="connsiteY108" fmla="*/ 4594253 h 4680373"/>
              <a:gd name="connsiteX109" fmla="*/ 2669716 w 9253522"/>
              <a:gd name="connsiteY109" fmla="*/ 4588980 h 4680373"/>
              <a:gd name="connsiteX110" fmla="*/ 2662686 w 9253522"/>
              <a:gd name="connsiteY110" fmla="*/ 4583708 h 4680373"/>
              <a:gd name="connsiteX111" fmla="*/ 2652141 w 9253522"/>
              <a:gd name="connsiteY111" fmla="*/ 4588980 h 4680373"/>
              <a:gd name="connsiteX112" fmla="*/ 2641596 w 9253522"/>
              <a:gd name="connsiteY112" fmla="*/ 4592496 h 4680373"/>
              <a:gd name="connsiteX113" fmla="*/ 2641596 w 9253522"/>
              <a:gd name="connsiteY113" fmla="*/ 4581950 h 4680373"/>
              <a:gd name="connsiteX114" fmla="*/ 2641596 w 9253522"/>
              <a:gd name="connsiteY114" fmla="*/ 4574920 h 4680373"/>
              <a:gd name="connsiteX115" fmla="*/ 2659171 w 9253522"/>
              <a:gd name="connsiteY115" fmla="*/ 4566132 h 4680373"/>
              <a:gd name="connsiteX116" fmla="*/ 2544932 w 9253522"/>
              <a:gd name="connsiteY116" fmla="*/ 4550314 h 4680373"/>
              <a:gd name="connsiteX117" fmla="*/ 2551962 w 9253522"/>
              <a:gd name="connsiteY117" fmla="*/ 4550314 h 4680373"/>
              <a:gd name="connsiteX118" fmla="*/ 2553719 w 9253522"/>
              <a:gd name="connsiteY118" fmla="*/ 4557344 h 4680373"/>
              <a:gd name="connsiteX119" fmla="*/ 2551962 w 9253522"/>
              <a:gd name="connsiteY119" fmla="*/ 4562616 h 4680373"/>
              <a:gd name="connsiteX120" fmla="*/ 2534386 w 9253522"/>
              <a:gd name="connsiteY120" fmla="*/ 4541527 h 4680373"/>
              <a:gd name="connsiteX121" fmla="*/ 2537901 w 9253522"/>
              <a:gd name="connsiteY121" fmla="*/ 4545042 h 4680373"/>
              <a:gd name="connsiteX122" fmla="*/ 2530871 w 9253522"/>
              <a:gd name="connsiteY122" fmla="*/ 4550314 h 4680373"/>
              <a:gd name="connsiteX123" fmla="*/ 2530871 w 9253522"/>
              <a:gd name="connsiteY123" fmla="*/ 4545042 h 4680373"/>
              <a:gd name="connsiteX124" fmla="*/ 2544932 w 9253522"/>
              <a:gd name="connsiteY124" fmla="*/ 4527466 h 4680373"/>
              <a:gd name="connsiteX125" fmla="*/ 2548447 w 9253522"/>
              <a:gd name="connsiteY125" fmla="*/ 4527466 h 4680373"/>
              <a:gd name="connsiteX126" fmla="*/ 2548447 w 9253522"/>
              <a:gd name="connsiteY126" fmla="*/ 4530981 h 4680373"/>
              <a:gd name="connsiteX127" fmla="*/ 2553719 w 9253522"/>
              <a:gd name="connsiteY127" fmla="*/ 4538011 h 4680373"/>
              <a:gd name="connsiteX128" fmla="*/ 2548447 w 9253522"/>
              <a:gd name="connsiteY128" fmla="*/ 4541526 h 4680373"/>
              <a:gd name="connsiteX129" fmla="*/ 2544932 w 9253522"/>
              <a:gd name="connsiteY129" fmla="*/ 4534496 h 4680373"/>
              <a:gd name="connsiteX130" fmla="*/ 2940379 w 9253522"/>
              <a:gd name="connsiteY130" fmla="*/ 4522193 h 4680373"/>
              <a:gd name="connsiteX131" fmla="*/ 2950924 w 9253522"/>
              <a:gd name="connsiteY131" fmla="*/ 4522193 h 4680373"/>
              <a:gd name="connsiteX132" fmla="*/ 2957954 w 9253522"/>
              <a:gd name="connsiteY132" fmla="*/ 4527466 h 4680373"/>
              <a:gd name="connsiteX133" fmla="*/ 2943894 w 9253522"/>
              <a:gd name="connsiteY133" fmla="*/ 4534496 h 4680373"/>
              <a:gd name="connsiteX134" fmla="*/ 2940379 w 9253522"/>
              <a:gd name="connsiteY134" fmla="*/ 4541526 h 4680373"/>
              <a:gd name="connsiteX135" fmla="*/ 2928076 w 9253522"/>
              <a:gd name="connsiteY135" fmla="*/ 4548556 h 4680373"/>
              <a:gd name="connsiteX136" fmla="*/ 2921045 w 9253522"/>
              <a:gd name="connsiteY136" fmla="*/ 4545041 h 4680373"/>
              <a:gd name="connsiteX137" fmla="*/ 2928076 w 9253522"/>
              <a:gd name="connsiteY137" fmla="*/ 4530981 h 4680373"/>
              <a:gd name="connsiteX138" fmla="*/ 2940379 w 9253522"/>
              <a:gd name="connsiteY138" fmla="*/ 4527466 h 4680373"/>
              <a:gd name="connsiteX139" fmla="*/ 2520326 w 9253522"/>
              <a:gd name="connsiteY139" fmla="*/ 4518678 h 4680373"/>
              <a:gd name="connsiteX140" fmla="*/ 2523841 w 9253522"/>
              <a:gd name="connsiteY140" fmla="*/ 4518678 h 4680373"/>
              <a:gd name="connsiteX141" fmla="*/ 2527356 w 9253522"/>
              <a:gd name="connsiteY141" fmla="*/ 4527465 h 4680373"/>
              <a:gd name="connsiteX142" fmla="*/ 2523841 w 9253522"/>
              <a:gd name="connsiteY142" fmla="*/ 4534495 h 4680373"/>
              <a:gd name="connsiteX143" fmla="*/ 2516810 w 9253522"/>
              <a:gd name="connsiteY143" fmla="*/ 4523951 h 4680373"/>
              <a:gd name="connsiteX144" fmla="*/ 2924561 w 9253522"/>
              <a:gd name="connsiteY144" fmla="*/ 4515163 h 4680373"/>
              <a:gd name="connsiteX145" fmla="*/ 2924561 w 9253522"/>
              <a:gd name="connsiteY145" fmla="*/ 4527466 h 4680373"/>
              <a:gd name="connsiteX146" fmla="*/ 2906985 w 9253522"/>
              <a:gd name="connsiteY146" fmla="*/ 4534496 h 4680373"/>
              <a:gd name="connsiteX147" fmla="*/ 2899955 w 9253522"/>
              <a:gd name="connsiteY147" fmla="*/ 4548556 h 4680373"/>
              <a:gd name="connsiteX148" fmla="*/ 2885895 w 9253522"/>
              <a:gd name="connsiteY148" fmla="*/ 4541526 h 4680373"/>
              <a:gd name="connsiteX149" fmla="*/ 2889409 w 9253522"/>
              <a:gd name="connsiteY149" fmla="*/ 4534496 h 4680373"/>
              <a:gd name="connsiteX150" fmla="*/ 2899955 w 9253522"/>
              <a:gd name="connsiteY150" fmla="*/ 4530981 h 4680373"/>
              <a:gd name="connsiteX151" fmla="*/ 2899955 w 9253522"/>
              <a:gd name="connsiteY151" fmla="*/ 4522193 h 4680373"/>
              <a:gd name="connsiteX152" fmla="*/ 2530870 w 9253522"/>
              <a:gd name="connsiteY152" fmla="*/ 4504617 h 4680373"/>
              <a:gd name="connsiteX153" fmla="*/ 2537900 w 9253522"/>
              <a:gd name="connsiteY153" fmla="*/ 4504617 h 4680373"/>
              <a:gd name="connsiteX154" fmla="*/ 2534385 w 9253522"/>
              <a:gd name="connsiteY154" fmla="*/ 4518677 h 4680373"/>
              <a:gd name="connsiteX155" fmla="*/ 2530870 w 9253522"/>
              <a:gd name="connsiteY155" fmla="*/ 4511647 h 4680373"/>
              <a:gd name="connsiteX156" fmla="*/ 2516810 w 9253522"/>
              <a:gd name="connsiteY156" fmla="*/ 4487042 h 4680373"/>
              <a:gd name="connsiteX157" fmla="*/ 2520324 w 9253522"/>
              <a:gd name="connsiteY157" fmla="*/ 4490557 h 4680373"/>
              <a:gd name="connsiteX158" fmla="*/ 2513294 w 9253522"/>
              <a:gd name="connsiteY158" fmla="*/ 4497587 h 4680373"/>
              <a:gd name="connsiteX159" fmla="*/ 2513294 w 9253522"/>
              <a:gd name="connsiteY159" fmla="*/ 4490557 h 4680373"/>
              <a:gd name="connsiteX160" fmla="*/ 2537900 w 9253522"/>
              <a:gd name="connsiteY160" fmla="*/ 4481770 h 4680373"/>
              <a:gd name="connsiteX161" fmla="*/ 2530870 w 9253522"/>
              <a:gd name="connsiteY161" fmla="*/ 4487042 h 4680373"/>
              <a:gd name="connsiteX162" fmla="*/ 2530870 w 9253522"/>
              <a:gd name="connsiteY162" fmla="*/ 4490557 h 4680373"/>
              <a:gd name="connsiteX163" fmla="*/ 2527355 w 9253522"/>
              <a:gd name="connsiteY163" fmla="*/ 4487042 h 4680373"/>
              <a:gd name="connsiteX164" fmla="*/ 2520324 w 9253522"/>
              <a:gd name="connsiteY164" fmla="*/ 4474739 h 4680373"/>
              <a:gd name="connsiteX165" fmla="*/ 2527355 w 9253522"/>
              <a:gd name="connsiteY165" fmla="*/ 4474739 h 4680373"/>
              <a:gd name="connsiteX166" fmla="*/ 2530870 w 9253522"/>
              <a:gd name="connsiteY166" fmla="*/ 4478254 h 4680373"/>
              <a:gd name="connsiteX167" fmla="*/ 2523840 w 9253522"/>
              <a:gd name="connsiteY167" fmla="*/ 4481769 h 4680373"/>
              <a:gd name="connsiteX168" fmla="*/ 2516810 w 9253522"/>
              <a:gd name="connsiteY168" fmla="*/ 4481769 h 4680373"/>
              <a:gd name="connsiteX169" fmla="*/ 2513294 w 9253522"/>
              <a:gd name="connsiteY169" fmla="*/ 4450134 h 4680373"/>
              <a:gd name="connsiteX170" fmla="*/ 2520324 w 9253522"/>
              <a:gd name="connsiteY170" fmla="*/ 4458921 h 4680373"/>
              <a:gd name="connsiteX171" fmla="*/ 2513294 w 9253522"/>
              <a:gd name="connsiteY171" fmla="*/ 4462436 h 4680373"/>
              <a:gd name="connsiteX172" fmla="*/ 2509779 w 9253522"/>
              <a:gd name="connsiteY172" fmla="*/ 4458921 h 4680373"/>
              <a:gd name="connsiteX173" fmla="*/ 2530870 w 9253522"/>
              <a:gd name="connsiteY173" fmla="*/ 4429043 h 4680373"/>
              <a:gd name="connsiteX174" fmla="*/ 2534386 w 9253522"/>
              <a:gd name="connsiteY174" fmla="*/ 4429043 h 4680373"/>
              <a:gd name="connsiteX175" fmla="*/ 2534386 w 9253522"/>
              <a:gd name="connsiteY175" fmla="*/ 4443103 h 4680373"/>
              <a:gd name="connsiteX176" fmla="*/ 2534386 w 9253522"/>
              <a:gd name="connsiteY176" fmla="*/ 4455406 h 4680373"/>
              <a:gd name="connsiteX177" fmla="*/ 2537901 w 9253522"/>
              <a:gd name="connsiteY177" fmla="*/ 4465951 h 4680373"/>
              <a:gd name="connsiteX178" fmla="*/ 2530870 w 9253522"/>
              <a:gd name="connsiteY178" fmla="*/ 4462436 h 4680373"/>
              <a:gd name="connsiteX179" fmla="*/ 2520325 w 9253522"/>
              <a:gd name="connsiteY179" fmla="*/ 4451891 h 4680373"/>
              <a:gd name="connsiteX180" fmla="*/ 2520325 w 9253522"/>
              <a:gd name="connsiteY180" fmla="*/ 4446618 h 4680373"/>
              <a:gd name="connsiteX181" fmla="*/ 2527356 w 9253522"/>
              <a:gd name="connsiteY181" fmla="*/ 4439588 h 4680373"/>
              <a:gd name="connsiteX182" fmla="*/ 2516810 w 9253522"/>
              <a:gd name="connsiteY182" fmla="*/ 4406194 h 4680373"/>
              <a:gd name="connsiteX183" fmla="*/ 2520324 w 9253522"/>
              <a:gd name="connsiteY183" fmla="*/ 4409709 h 4680373"/>
              <a:gd name="connsiteX184" fmla="*/ 2516810 w 9253522"/>
              <a:gd name="connsiteY184" fmla="*/ 4414981 h 4680373"/>
              <a:gd name="connsiteX185" fmla="*/ 2513294 w 9253522"/>
              <a:gd name="connsiteY185" fmla="*/ 4409709 h 4680373"/>
              <a:gd name="connsiteX186" fmla="*/ 2530870 w 9253522"/>
              <a:gd name="connsiteY186" fmla="*/ 4399164 h 4680373"/>
              <a:gd name="connsiteX187" fmla="*/ 2534385 w 9253522"/>
              <a:gd name="connsiteY187" fmla="*/ 4406194 h 4680373"/>
              <a:gd name="connsiteX188" fmla="*/ 2534385 w 9253522"/>
              <a:gd name="connsiteY188" fmla="*/ 4413224 h 4680373"/>
              <a:gd name="connsiteX189" fmla="*/ 2530870 w 9253522"/>
              <a:gd name="connsiteY189" fmla="*/ 4409709 h 4680373"/>
              <a:gd name="connsiteX190" fmla="*/ 8694620 w 9253522"/>
              <a:gd name="connsiteY190" fmla="*/ 4341163 h 4680373"/>
              <a:gd name="connsiteX191" fmla="*/ 8701650 w 9253522"/>
              <a:gd name="connsiteY191" fmla="*/ 4344678 h 4680373"/>
              <a:gd name="connsiteX192" fmla="*/ 8701650 w 9253522"/>
              <a:gd name="connsiteY192" fmla="*/ 4355224 h 4680373"/>
              <a:gd name="connsiteX193" fmla="*/ 8689347 w 9253522"/>
              <a:gd name="connsiteY193" fmla="*/ 4358739 h 4680373"/>
              <a:gd name="connsiteX194" fmla="*/ 2604686 w 9253522"/>
              <a:gd name="connsiteY194" fmla="*/ 4318316 h 4680373"/>
              <a:gd name="connsiteX195" fmla="*/ 2604686 w 9253522"/>
              <a:gd name="connsiteY195" fmla="*/ 4318317 h 4680373"/>
              <a:gd name="connsiteX196" fmla="*/ 2608201 w 9253522"/>
              <a:gd name="connsiteY196" fmla="*/ 4318317 h 4680373"/>
              <a:gd name="connsiteX197" fmla="*/ 2608201 w 9253522"/>
              <a:gd name="connsiteY197" fmla="*/ 4318316 h 4680373"/>
              <a:gd name="connsiteX198" fmla="*/ 2544929 w 9253522"/>
              <a:gd name="connsiteY198" fmla="*/ 4318316 h 4680373"/>
              <a:gd name="connsiteX199" fmla="*/ 2546687 w 9253522"/>
              <a:gd name="connsiteY199" fmla="*/ 4327103 h 4680373"/>
              <a:gd name="connsiteX200" fmla="*/ 2544929 w 9253522"/>
              <a:gd name="connsiteY200" fmla="*/ 4330618 h 4680373"/>
              <a:gd name="connsiteX201" fmla="*/ 2534384 w 9253522"/>
              <a:gd name="connsiteY201" fmla="*/ 4330618 h 4680373"/>
              <a:gd name="connsiteX202" fmla="*/ 2537899 w 9253522"/>
              <a:gd name="connsiteY202" fmla="*/ 4321831 h 4680373"/>
              <a:gd name="connsiteX203" fmla="*/ 2546688 w 9253522"/>
              <a:gd name="connsiteY203" fmla="*/ 4302499 h 4680373"/>
              <a:gd name="connsiteX204" fmla="*/ 2553718 w 9253522"/>
              <a:gd name="connsiteY204" fmla="*/ 4307772 h 4680373"/>
              <a:gd name="connsiteX205" fmla="*/ 2557233 w 9253522"/>
              <a:gd name="connsiteY205" fmla="*/ 4318317 h 4680373"/>
              <a:gd name="connsiteX206" fmla="*/ 2553718 w 9253522"/>
              <a:gd name="connsiteY206" fmla="*/ 4321832 h 4680373"/>
              <a:gd name="connsiteX207" fmla="*/ 2546688 w 9253522"/>
              <a:gd name="connsiteY207" fmla="*/ 4314802 h 4680373"/>
              <a:gd name="connsiteX208" fmla="*/ 2569535 w 9253522"/>
              <a:gd name="connsiteY208" fmla="*/ 4293710 h 4680373"/>
              <a:gd name="connsiteX209" fmla="*/ 2574807 w 9253522"/>
              <a:gd name="connsiteY209" fmla="*/ 4300740 h 4680373"/>
              <a:gd name="connsiteX210" fmla="*/ 2573050 w 9253522"/>
              <a:gd name="connsiteY210" fmla="*/ 4300740 h 4680373"/>
              <a:gd name="connsiteX211" fmla="*/ 2569535 w 9253522"/>
              <a:gd name="connsiteY211" fmla="*/ 4306012 h 4680373"/>
              <a:gd name="connsiteX212" fmla="*/ 2566020 w 9253522"/>
              <a:gd name="connsiteY212" fmla="*/ 4300740 h 4680373"/>
              <a:gd name="connsiteX213" fmla="*/ 9107646 w 9253522"/>
              <a:gd name="connsiteY213" fmla="*/ 4212862 h 4680373"/>
              <a:gd name="connsiteX214" fmla="*/ 9114676 w 9253522"/>
              <a:gd name="connsiteY214" fmla="*/ 4212862 h 4680373"/>
              <a:gd name="connsiteX215" fmla="*/ 9107646 w 9253522"/>
              <a:gd name="connsiteY215" fmla="*/ 4221650 h 4680373"/>
              <a:gd name="connsiteX216" fmla="*/ 9100616 w 9253522"/>
              <a:gd name="connsiteY216" fmla="*/ 4216377 h 4680373"/>
              <a:gd name="connsiteX217" fmla="*/ 2555475 w 9253522"/>
              <a:gd name="connsiteY217" fmla="*/ 4202317 h 4680373"/>
              <a:gd name="connsiteX218" fmla="*/ 2567778 w 9253522"/>
              <a:gd name="connsiteY218" fmla="*/ 4209347 h 4680373"/>
              <a:gd name="connsiteX219" fmla="*/ 2567778 w 9253522"/>
              <a:gd name="connsiteY219" fmla="*/ 4226923 h 4680373"/>
              <a:gd name="connsiteX220" fmla="*/ 2558990 w 9253522"/>
              <a:gd name="connsiteY220" fmla="*/ 4246256 h 4680373"/>
              <a:gd name="connsiteX221" fmla="*/ 2555475 w 9253522"/>
              <a:gd name="connsiteY221" fmla="*/ 4253286 h 4680373"/>
              <a:gd name="connsiteX222" fmla="*/ 2544929 w 9253522"/>
              <a:gd name="connsiteY222" fmla="*/ 4249771 h 4680373"/>
              <a:gd name="connsiteX223" fmla="*/ 2548444 w 9253522"/>
              <a:gd name="connsiteY223" fmla="*/ 4212863 h 4680373"/>
              <a:gd name="connsiteX224" fmla="*/ 2548444 w 9253522"/>
              <a:gd name="connsiteY224" fmla="*/ 4205832 h 4680373"/>
              <a:gd name="connsiteX225" fmla="*/ 8111110 w 9253522"/>
              <a:gd name="connsiteY225" fmla="*/ 4146075 h 4680373"/>
              <a:gd name="connsiteX226" fmla="*/ 8116383 w 9253522"/>
              <a:gd name="connsiteY226" fmla="*/ 4149590 h 4680373"/>
              <a:gd name="connsiteX227" fmla="*/ 8137474 w 9253522"/>
              <a:gd name="connsiteY227" fmla="*/ 4158378 h 4680373"/>
              <a:gd name="connsiteX228" fmla="*/ 8156807 w 9253522"/>
              <a:gd name="connsiteY228" fmla="*/ 4165408 h 4680373"/>
              <a:gd name="connsiteX229" fmla="*/ 8170867 w 9253522"/>
              <a:gd name="connsiteY229" fmla="*/ 4161893 h 4680373"/>
              <a:gd name="connsiteX230" fmla="*/ 8183170 w 9253522"/>
              <a:gd name="connsiteY230" fmla="*/ 4149590 h 4680373"/>
              <a:gd name="connsiteX231" fmla="*/ 8193716 w 9253522"/>
              <a:gd name="connsiteY231" fmla="*/ 4149590 h 4680373"/>
              <a:gd name="connsiteX232" fmla="*/ 8204261 w 9253522"/>
              <a:gd name="connsiteY232" fmla="*/ 4151348 h 4680373"/>
              <a:gd name="connsiteX233" fmla="*/ 8204261 w 9253522"/>
              <a:gd name="connsiteY233" fmla="*/ 4175954 h 4680373"/>
              <a:gd name="connsiteX234" fmla="*/ 8197231 w 9253522"/>
              <a:gd name="connsiteY234" fmla="*/ 4202317 h 4680373"/>
              <a:gd name="connsiteX235" fmla="*/ 8190201 w 9253522"/>
              <a:gd name="connsiteY235" fmla="*/ 4212863 h 4680373"/>
              <a:gd name="connsiteX236" fmla="*/ 8183170 w 9253522"/>
              <a:gd name="connsiteY236" fmla="*/ 4230438 h 4680373"/>
              <a:gd name="connsiteX237" fmla="*/ 8174382 w 9253522"/>
              <a:gd name="connsiteY237" fmla="*/ 4230438 h 4680373"/>
              <a:gd name="connsiteX238" fmla="*/ 8170867 w 9253522"/>
              <a:gd name="connsiteY238" fmla="*/ 4242741 h 4680373"/>
              <a:gd name="connsiteX239" fmla="*/ 8146261 w 9253522"/>
              <a:gd name="connsiteY239" fmla="*/ 4246256 h 4680373"/>
              <a:gd name="connsiteX240" fmla="*/ 8140989 w 9253522"/>
              <a:gd name="connsiteY240" fmla="*/ 4239226 h 4680373"/>
              <a:gd name="connsiteX241" fmla="*/ 8130443 w 9253522"/>
              <a:gd name="connsiteY241" fmla="*/ 4219893 h 4680373"/>
              <a:gd name="connsiteX242" fmla="*/ 8119898 w 9253522"/>
              <a:gd name="connsiteY242" fmla="*/ 4209347 h 4680373"/>
              <a:gd name="connsiteX243" fmla="*/ 8119898 w 9253522"/>
              <a:gd name="connsiteY243" fmla="*/ 4179469 h 4680373"/>
              <a:gd name="connsiteX244" fmla="*/ 8111110 w 9253522"/>
              <a:gd name="connsiteY244" fmla="*/ 4168924 h 4680373"/>
              <a:gd name="connsiteX245" fmla="*/ 8104080 w 9253522"/>
              <a:gd name="connsiteY245" fmla="*/ 4154863 h 4680373"/>
              <a:gd name="connsiteX246" fmla="*/ 8815891 w 9253522"/>
              <a:gd name="connsiteY246" fmla="*/ 4132014 h 4680373"/>
              <a:gd name="connsiteX247" fmla="*/ 8826437 w 9253522"/>
              <a:gd name="connsiteY247" fmla="*/ 4142560 h 4680373"/>
              <a:gd name="connsiteX248" fmla="*/ 8826437 w 9253522"/>
              <a:gd name="connsiteY248" fmla="*/ 4154862 h 4680373"/>
              <a:gd name="connsiteX249" fmla="*/ 8831709 w 9253522"/>
              <a:gd name="connsiteY249" fmla="*/ 4154862 h 4680373"/>
              <a:gd name="connsiteX250" fmla="*/ 8838740 w 9253522"/>
              <a:gd name="connsiteY250" fmla="*/ 4147832 h 4680373"/>
              <a:gd name="connsiteX251" fmla="*/ 8849285 w 9253522"/>
              <a:gd name="connsiteY251" fmla="*/ 4147832 h 4680373"/>
              <a:gd name="connsiteX252" fmla="*/ 8845770 w 9253522"/>
              <a:gd name="connsiteY252" fmla="*/ 4184741 h 4680373"/>
              <a:gd name="connsiteX253" fmla="*/ 8831709 w 9253522"/>
              <a:gd name="connsiteY253" fmla="*/ 4209347 h 4680373"/>
              <a:gd name="connsiteX254" fmla="*/ 8826437 w 9253522"/>
              <a:gd name="connsiteY254" fmla="*/ 4219892 h 4680373"/>
              <a:gd name="connsiteX255" fmla="*/ 8819407 w 9253522"/>
              <a:gd name="connsiteY255" fmla="*/ 4239225 h 4680373"/>
              <a:gd name="connsiteX256" fmla="*/ 8794801 w 9253522"/>
              <a:gd name="connsiteY256" fmla="*/ 4246255 h 4680373"/>
              <a:gd name="connsiteX257" fmla="*/ 8780740 w 9253522"/>
              <a:gd name="connsiteY257" fmla="*/ 4263831 h 4680373"/>
              <a:gd name="connsiteX258" fmla="*/ 8761407 w 9253522"/>
              <a:gd name="connsiteY258" fmla="*/ 4304255 h 4680373"/>
              <a:gd name="connsiteX259" fmla="*/ 8728014 w 9253522"/>
              <a:gd name="connsiteY259" fmla="*/ 4337648 h 4680373"/>
              <a:gd name="connsiteX260" fmla="*/ 8687590 w 9253522"/>
              <a:gd name="connsiteY260" fmla="*/ 4325345 h 4680373"/>
              <a:gd name="connsiteX261" fmla="*/ 8666499 w 9253522"/>
              <a:gd name="connsiteY261" fmla="*/ 4325345 h 4680373"/>
              <a:gd name="connsiteX262" fmla="*/ 8662984 w 9253522"/>
              <a:gd name="connsiteY262" fmla="*/ 4311285 h 4680373"/>
              <a:gd name="connsiteX263" fmla="*/ 8677044 w 9253522"/>
              <a:gd name="connsiteY263" fmla="*/ 4279649 h 4680373"/>
              <a:gd name="connsiteX264" fmla="*/ 8694620 w 9253522"/>
              <a:gd name="connsiteY264" fmla="*/ 4260316 h 4680373"/>
              <a:gd name="connsiteX265" fmla="*/ 8724498 w 9253522"/>
              <a:gd name="connsiteY265" fmla="*/ 4242740 h 4680373"/>
              <a:gd name="connsiteX266" fmla="*/ 8743832 w 9253522"/>
              <a:gd name="connsiteY266" fmla="*/ 4223407 h 4680373"/>
              <a:gd name="connsiteX267" fmla="*/ 8775468 w 9253522"/>
              <a:gd name="connsiteY267" fmla="*/ 4205832 h 4680373"/>
              <a:gd name="connsiteX268" fmla="*/ 8786013 w 9253522"/>
              <a:gd name="connsiteY268" fmla="*/ 4188256 h 4680373"/>
              <a:gd name="connsiteX269" fmla="*/ 8786013 w 9253522"/>
              <a:gd name="connsiteY269" fmla="*/ 4175953 h 4680373"/>
              <a:gd name="connsiteX270" fmla="*/ 8801831 w 9253522"/>
              <a:gd name="connsiteY270" fmla="*/ 4154862 h 4680373"/>
              <a:gd name="connsiteX271" fmla="*/ 8801831 w 9253522"/>
              <a:gd name="connsiteY271" fmla="*/ 4139044 h 4680373"/>
              <a:gd name="connsiteX272" fmla="*/ 8193716 w 9253522"/>
              <a:gd name="connsiteY272" fmla="*/ 4116196 h 4680373"/>
              <a:gd name="connsiteX273" fmla="*/ 8197231 w 9253522"/>
              <a:gd name="connsiteY273" fmla="*/ 4116196 h 4680373"/>
              <a:gd name="connsiteX274" fmla="*/ 8200746 w 9253522"/>
              <a:gd name="connsiteY274" fmla="*/ 4128499 h 4680373"/>
              <a:gd name="connsiteX275" fmla="*/ 8193716 w 9253522"/>
              <a:gd name="connsiteY275" fmla="*/ 4132014 h 4680373"/>
              <a:gd name="connsiteX276" fmla="*/ 8191958 w 9253522"/>
              <a:gd name="connsiteY276" fmla="*/ 4124984 h 4680373"/>
              <a:gd name="connsiteX277" fmla="*/ 8191958 w 9253522"/>
              <a:gd name="connsiteY277" fmla="*/ 4121469 h 4680373"/>
              <a:gd name="connsiteX278" fmla="*/ 8084747 w 9253522"/>
              <a:gd name="connsiteY278" fmla="*/ 4116196 h 4680373"/>
              <a:gd name="connsiteX279" fmla="*/ 8088262 w 9253522"/>
              <a:gd name="connsiteY279" fmla="*/ 4116196 h 4680373"/>
              <a:gd name="connsiteX280" fmla="*/ 8093535 w 9253522"/>
              <a:gd name="connsiteY280" fmla="*/ 4119711 h 4680373"/>
              <a:gd name="connsiteX281" fmla="*/ 8088262 w 9253522"/>
              <a:gd name="connsiteY281" fmla="*/ 4124984 h 4680373"/>
              <a:gd name="connsiteX282" fmla="*/ 8084747 w 9253522"/>
              <a:gd name="connsiteY282" fmla="*/ 4119711 h 4680373"/>
              <a:gd name="connsiteX283" fmla="*/ 8819406 w 9253522"/>
              <a:gd name="connsiteY283" fmla="*/ 3940441 h 4680373"/>
              <a:gd name="connsiteX284" fmla="*/ 8845769 w 9253522"/>
              <a:gd name="connsiteY284" fmla="*/ 3965047 h 4680373"/>
              <a:gd name="connsiteX285" fmla="*/ 8852800 w 9253522"/>
              <a:gd name="connsiteY285" fmla="*/ 3965047 h 4680373"/>
              <a:gd name="connsiteX286" fmla="*/ 8866860 w 9253522"/>
              <a:gd name="connsiteY286" fmla="*/ 3977350 h 4680373"/>
              <a:gd name="connsiteX287" fmla="*/ 8866860 w 9253522"/>
              <a:gd name="connsiteY287" fmla="*/ 3987895 h 4680373"/>
              <a:gd name="connsiteX288" fmla="*/ 8877405 w 9253522"/>
              <a:gd name="connsiteY288" fmla="*/ 4010743 h 4680373"/>
              <a:gd name="connsiteX289" fmla="*/ 8887951 w 9253522"/>
              <a:gd name="connsiteY289" fmla="*/ 4021289 h 4680373"/>
              <a:gd name="connsiteX290" fmla="*/ 8891466 w 9253522"/>
              <a:gd name="connsiteY290" fmla="*/ 4016016 h 4680373"/>
              <a:gd name="connsiteX291" fmla="*/ 8887951 w 9253522"/>
              <a:gd name="connsiteY291" fmla="*/ 4005471 h 4680373"/>
              <a:gd name="connsiteX292" fmla="*/ 8896738 w 9253522"/>
              <a:gd name="connsiteY292" fmla="*/ 4016016 h 4680373"/>
              <a:gd name="connsiteX293" fmla="*/ 8903769 w 9253522"/>
              <a:gd name="connsiteY293" fmla="*/ 4038864 h 4680373"/>
              <a:gd name="connsiteX294" fmla="*/ 8921344 w 9253522"/>
              <a:gd name="connsiteY294" fmla="*/ 4049410 h 4680373"/>
              <a:gd name="connsiteX295" fmla="*/ 8942435 w 9253522"/>
              <a:gd name="connsiteY295" fmla="*/ 4045895 h 4680373"/>
              <a:gd name="connsiteX296" fmla="*/ 8947707 w 9253522"/>
              <a:gd name="connsiteY296" fmla="*/ 4030077 h 4680373"/>
              <a:gd name="connsiteX297" fmla="*/ 8965283 w 9253522"/>
              <a:gd name="connsiteY297" fmla="*/ 4028319 h 4680373"/>
              <a:gd name="connsiteX298" fmla="*/ 8965283 w 9253522"/>
              <a:gd name="connsiteY298" fmla="*/ 4049410 h 4680373"/>
              <a:gd name="connsiteX299" fmla="*/ 8954738 w 9253522"/>
              <a:gd name="connsiteY299" fmla="*/ 4059955 h 4680373"/>
              <a:gd name="connsiteX300" fmla="*/ 8951223 w 9253522"/>
              <a:gd name="connsiteY300" fmla="*/ 4089833 h 4680373"/>
              <a:gd name="connsiteX301" fmla="*/ 8942435 w 9253522"/>
              <a:gd name="connsiteY301" fmla="*/ 4084561 h 4680373"/>
              <a:gd name="connsiteX302" fmla="*/ 8924859 w 9253522"/>
              <a:gd name="connsiteY302" fmla="*/ 4084561 h 4680373"/>
              <a:gd name="connsiteX303" fmla="*/ 8921344 w 9253522"/>
              <a:gd name="connsiteY303" fmla="*/ 4091591 h 4680373"/>
              <a:gd name="connsiteX304" fmla="*/ 8928374 w 9253522"/>
              <a:gd name="connsiteY304" fmla="*/ 4102136 h 4680373"/>
              <a:gd name="connsiteX305" fmla="*/ 8917829 w 9253522"/>
              <a:gd name="connsiteY305" fmla="*/ 4112682 h 4680373"/>
              <a:gd name="connsiteX306" fmla="*/ 8896738 w 9253522"/>
              <a:gd name="connsiteY306" fmla="*/ 4156621 h 4680373"/>
              <a:gd name="connsiteX307" fmla="*/ 8880920 w 9253522"/>
              <a:gd name="connsiteY307" fmla="*/ 4161893 h 4680373"/>
              <a:gd name="connsiteX308" fmla="*/ 8863345 w 9253522"/>
              <a:gd name="connsiteY308" fmla="*/ 4156621 h 4680373"/>
              <a:gd name="connsiteX309" fmla="*/ 8877405 w 9253522"/>
              <a:gd name="connsiteY309" fmla="*/ 4142560 h 4680373"/>
              <a:gd name="connsiteX310" fmla="*/ 8880920 w 9253522"/>
              <a:gd name="connsiteY310" fmla="*/ 4121469 h 4680373"/>
              <a:gd name="connsiteX311" fmla="*/ 8863345 w 9253522"/>
              <a:gd name="connsiteY311" fmla="*/ 4102136 h 4680373"/>
              <a:gd name="connsiteX312" fmla="*/ 8845769 w 9253522"/>
              <a:gd name="connsiteY312" fmla="*/ 4098621 h 4680373"/>
              <a:gd name="connsiteX313" fmla="*/ 8845769 w 9253522"/>
              <a:gd name="connsiteY313" fmla="*/ 4084561 h 4680373"/>
              <a:gd name="connsiteX314" fmla="*/ 8866860 w 9253522"/>
              <a:gd name="connsiteY314" fmla="*/ 4079288 h 4680373"/>
              <a:gd name="connsiteX315" fmla="*/ 8873890 w 9253522"/>
              <a:gd name="connsiteY315" fmla="*/ 4059955 h 4680373"/>
              <a:gd name="connsiteX316" fmla="*/ 8863345 w 9253522"/>
              <a:gd name="connsiteY316" fmla="*/ 4021289 h 4680373"/>
              <a:gd name="connsiteX317" fmla="*/ 8852800 w 9253522"/>
              <a:gd name="connsiteY317" fmla="*/ 4001956 h 4680373"/>
              <a:gd name="connsiteX318" fmla="*/ 8829951 w 9253522"/>
              <a:gd name="connsiteY318" fmla="*/ 3965047 h 4680373"/>
              <a:gd name="connsiteX319" fmla="*/ 8819406 w 9253522"/>
              <a:gd name="connsiteY319" fmla="*/ 3954502 h 4680373"/>
              <a:gd name="connsiteX320" fmla="*/ 3045839 w 9253522"/>
              <a:gd name="connsiteY320" fmla="*/ 3885957 h 4680373"/>
              <a:gd name="connsiteX321" fmla="*/ 3045839 w 9253522"/>
              <a:gd name="connsiteY321" fmla="*/ 3885958 h 4680373"/>
              <a:gd name="connsiteX322" fmla="*/ 3061658 w 9253522"/>
              <a:gd name="connsiteY322" fmla="*/ 3892988 h 4680373"/>
              <a:gd name="connsiteX323" fmla="*/ 3068688 w 9253522"/>
              <a:gd name="connsiteY323" fmla="*/ 3907049 h 4680373"/>
              <a:gd name="connsiteX324" fmla="*/ 3086263 w 9253522"/>
              <a:gd name="connsiteY324" fmla="*/ 3919351 h 4680373"/>
              <a:gd name="connsiteX325" fmla="*/ 3086263 w 9253522"/>
              <a:gd name="connsiteY325" fmla="*/ 3919351 h 4680373"/>
              <a:gd name="connsiteX326" fmla="*/ 3070445 w 9253522"/>
              <a:gd name="connsiteY326" fmla="*/ 3907048 h 4680373"/>
              <a:gd name="connsiteX327" fmla="*/ 3063414 w 9253522"/>
              <a:gd name="connsiteY327" fmla="*/ 3892987 h 4680373"/>
              <a:gd name="connsiteX328" fmla="*/ 2644994 w 9253522"/>
              <a:gd name="connsiteY328" fmla="*/ 3871819 h 4680373"/>
              <a:gd name="connsiteX329" fmla="*/ 2643353 w 9253522"/>
              <a:gd name="connsiteY329" fmla="*/ 3878928 h 4680373"/>
              <a:gd name="connsiteX330" fmla="*/ 2643536 w 9253522"/>
              <a:gd name="connsiteY330" fmla="*/ 3879688 h 4680373"/>
              <a:gd name="connsiteX331" fmla="*/ 2994869 w 9253522"/>
              <a:gd name="connsiteY331" fmla="*/ 3863109 h 4680373"/>
              <a:gd name="connsiteX332" fmla="*/ 2994870 w 9253522"/>
              <a:gd name="connsiteY332" fmla="*/ 3863110 h 4680373"/>
              <a:gd name="connsiteX333" fmla="*/ 3028263 w 9253522"/>
              <a:gd name="connsiteY333" fmla="*/ 3866625 h 4680373"/>
              <a:gd name="connsiteX334" fmla="*/ 3038809 w 9253522"/>
              <a:gd name="connsiteY334" fmla="*/ 3871898 h 4680373"/>
              <a:gd name="connsiteX335" fmla="*/ 3038808 w 9253522"/>
              <a:gd name="connsiteY335" fmla="*/ 3871897 h 4680373"/>
              <a:gd name="connsiteX336" fmla="*/ 3028263 w 9253522"/>
              <a:gd name="connsiteY336" fmla="*/ 3866624 h 4680373"/>
              <a:gd name="connsiteX337" fmla="*/ 2965022 w 9253522"/>
              <a:gd name="connsiteY337" fmla="*/ 3859532 h 4680373"/>
              <a:gd name="connsiteX338" fmla="*/ 2964985 w 9253522"/>
              <a:gd name="connsiteY338" fmla="*/ 3859594 h 4680373"/>
              <a:gd name="connsiteX339" fmla="*/ 2964985 w 9253522"/>
              <a:gd name="connsiteY339" fmla="*/ 3871990 h 4680373"/>
              <a:gd name="connsiteX340" fmla="*/ 2964991 w 9253522"/>
              <a:gd name="connsiteY340" fmla="*/ 3871898 h 4680373"/>
              <a:gd name="connsiteX341" fmla="*/ 2964991 w 9253522"/>
              <a:gd name="connsiteY341" fmla="*/ 3859595 h 4680373"/>
              <a:gd name="connsiteX342" fmla="*/ 2994933 w 9253522"/>
              <a:gd name="connsiteY342" fmla="*/ 3815601 h 4680373"/>
              <a:gd name="connsiteX343" fmla="*/ 2994864 w 9253522"/>
              <a:gd name="connsiteY343" fmla="*/ 3815655 h 4680373"/>
              <a:gd name="connsiteX344" fmla="*/ 2991348 w 9253522"/>
              <a:gd name="connsiteY344" fmla="*/ 3822685 h 4680373"/>
              <a:gd name="connsiteX345" fmla="*/ 2975530 w 9253522"/>
              <a:gd name="connsiteY345" fmla="*/ 3842019 h 4680373"/>
              <a:gd name="connsiteX346" fmla="*/ 2975126 w 9253522"/>
              <a:gd name="connsiteY346" fmla="*/ 3842693 h 4680373"/>
              <a:gd name="connsiteX347" fmla="*/ 2987839 w 9253522"/>
              <a:gd name="connsiteY347" fmla="*/ 3849049 h 4680373"/>
              <a:gd name="connsiteX348" fmla="*/ 2987839 w 9253522"/>
              <a:gd name="connsiteY348" fmla="*/ 3849049 h 4680373"/>
              <a:gd name="connsiteX349" fmla="*/ 2975536 w 9253522"/>
              <a:gd name="connsiteY349" fmla="*/ 3842018 h 4680373"/>
              <a:gd name="connsiteX350" fmla="*/ 2991354 w 9253522"/>
              <a:gd name="connsiteY350" fmla="*/ 3822685 h 4680373"/>
              <a:gd name="connsiteX351" fmla="*/ 2994869 w 9253522"/>
              <a:gd name="connsiteY351" fmla="*/ 3815655 h 4680373"/>
              <a:gd name="connsiteX352" fmla="*/ 5240104 w 9253522"/>
              <a:gd name="connsiteY352" fmla="*/ 3728704 h 4680373"/>
              <a:gd name="connsiteX353" fmla="*/ 5241020 w 9253522"/>
              <a:gd name="connsiteY353" fmla="*/ 3734807 h 4680373"/>
              <a:gd name="connsiteX354" fmla="*/ 5262104 w 9253522"/>
              <a:gd name="connsiteY354" fmla="*/ 3736564 h 4680373"/>
              <a:gd name="connsiteX355" fmla="*/ 5241019 w 9253522"/>
              <a:gd name="connsiteY355" fmla="*/ 3733050 h 4680373"/>
              <a:gd name="connsiteX356" fmla="*/ 3047938 w 9253522"/>
              <a:gd name="connsiteY356" fmla="*/ 3713853 h 4680373"/>
              <a:gd name="connsiteX357" fmla="*/ 3047614 w 9253522"/>
              <a:gd name="connsiteY357" fmla="*/ 3715474 h 4680373"/>
              <a:gd name="connsiteX358" fmla="*/ 3047613 w 9253522"/>
              <a:gd name="connsiteY358" fmla="*/ 3715479 h 4680373"/>
              <a:gd name="connsiteX359" fmla="*/ 3056378 w 9253522"/>
              <a:gd name="connsiteY359" fmla="*/ 3717232 h 4680373"/>
              <a:gd name="connsiteX360" fmla="*/ 3070002 w 9253522"/>
              <a:gd name="connsiteY360" fmla="*/ 3744480 h 4680373"/>
              <a:gd name="connsiteX361" fmla="*/ 3070445 w 9253522"/>
              <a:gd name="connsiteY361" fmla="*/ 3743595 h 4680373"/>
              <a:gd name="connsiteX362" fmla="*/ 3056384 w 9253522"/>
              <a:gd name="connsiteY362" fmla="*/ 3717232 h 4680373"/>
              <a:gd name="connsiteX363" fmla="*/ 2903494 w 9253522"/>
              <a:gd name="connsiteY363" fmla="*/ 3662747 h 4680373"/>
              <a:gd name="connsiteX364" fmla="*/ 2903475 w 9253522"/>
              <a:gd name="connsiteY364" fmla="*/ 3662752 h 4680373"/>
              <a:gd name="connsiteX365" fmla="*/ 2924561 w 9253522"/>
              <a:gd name="connsiteY365" fmla="*/ 3682081 h 4680373"/>
              <a:gd name="connsiteX366" fmla="*/ 2961470 w 9253522"/>
              <a:gd name="connsiteY366" fmla="*/ 3690869 h 4680373"/>
              <a:gd name="connsiteX367" fmla="*/ 2977288 w 9253522"/>
              <a:gd name="connsiteY367" fmla="*/ 3706687 h 4680373"/>
              <a:gd name="connsiteX368" fmla="*/ 2979046 w 9253522"/>
              <a:gd name="connsiteY368" fmla="*/ 3715475 h 4680373"/>
              <a:gd name="connsiteX369" fmla="*/ 2950924 w 9253522"/>
              <a:gd name="connsiteY369" fmla="*/ 3754141 h 4680373"/>
              <a:gd name="connsiteX370" fmla="*/ 2961470 w 9253522"/>
              <a:gd name="connsiteY370" fmla="*/ 3757656 h 4680373"/>
              <a:gd name="connsiteX371" fmla="*/ 2991348 w 9253522"/>
              <a:gd name="connsiteY371" fmla="*/ 3757656 h 4680373"/>
              <a:gd name="connsiteX372" fmla="*/ 2991353 w 9253522"/>
              <a:gd name="connsiteY372" fmla="*/ 3757655 h 4680373"/>
              <a:gd name="connsiteX373" fmla="*/ 2961494 w 9253522"/>
              <a:gd name="connsiteY373" fmla="*/ 3757655 h 4680373"/>
              <a:gd name="connsiteX374" fmla="*/ 2950948 w 9253522"/>
              <a:gd name="connsiteY374" fmla="*/ 3754140 h 4680373"/>
              <a:gd name="connsiteX375" fmla="*/ 2979068 w 9253522"/>
              <a:gd name="connsiteY375" fmla="*/ 3715474 h 4680373"/>
              <a:gd name="connsiteX376" fmla="*/ 2977311 w 9253522"/>
              <a:gd name="connsiteY376" fmla="*/ 3706686 h 4680373"/>
              <a:gd name="connsiteX377" fmla="*/ 2961494 w 9253522"/>
              <a:gd name="connsiteY377" fmla="*/ 3690868 h 4680373"/>
              <a:gd name="connsiteX378" fmla="*/ 2924585 w 9253522"/>
              <a:gd name="connsiteY378" fmla="*/ 3680323 h 4680373"/>
              <a:gd name="connsiteX379" fmla="*/ 3040566 w 9253522"/>
              <a:gd name="connsiteY379" fmla="*/ 3659232 h 4680373"/>
              <a:gd name="connsiteX380" fmla="*/ 3026522 w 9253522"/>
              <a:gd name="connsiteY380" fmla="*/ 3666254 h 4680373"/>
              <a:gd name="connsiteX381" fmla="*/ 3026523 w 9253522"/>
              <a:gd name="connsiteY381" fmla="*/ 3666262 h 4680373"/>
              <a:gd name="connsiteX382" fmla="*/ 3040584 w 9253522"/>
              <a:gd name="connsiteY382" fmla="*/ 3660990 h 4680373"/>
              <a:gd name="connsiteX383" fmla="*/ 3053027 w 9253522"/>
              <a:gd name="connsiteY383" fmla="*/ 3667212 h 4680373"/>
              <a:gd name="connsiteX384" fmla="*/ 3052869 w 9253522"/>
              <a:gd name="connsiteY384" fmla="*/ 3666263 h 4680373"/>
              <a:gd name="connsiteX385" fmla="*/ 2723880 w 9253522"/>
              <a:gd name="connsiteY385" fmla="*/ 3656519 h 4680373"/>
              <a:gd name="connsiteX386" fmla="*/ 2717181 w 9253522"/>
              <a:gd name="connsiteY386" fmla="*/ 3673267 h 4680373"/>
              <a:gd name="connsiteX387" fmla="*/ 2724199 w 9253522"/>
              <a:gd name="connsiteY387" fmla="*/ 3657475 h 4680373"/>
              <a:gd name="connsiteX388" fmla="*/ 2855970 w 9253522"/>
              <a:gd name="connsiteY388" fmla="*/ 3629328 h 4680373"/>
              <a:gd name="connsiteX389" fmla="*/ 2856016 w 9253522"/>
              <a:gd name="connsiteY389" fmla="*/ 3629354 h 4680373"/>
              <a:gd name="connsiteX390" fmla="*/ 2870077 w 9253522"/>
              <a:gd name="connsiteY390" fmla="*/ 3646930 h 4680373"/>
              <a:gd name="connsiteX391" fmla="*/ 2887653 w 9253522"/>
              <a:gd name="connsiteY391" fmla="*/ 3666263 h 4680373"/>
              <a:gd name="connsiteX392" fmla="*/ 2887672 w 9253522"/>
              <a:gd name="connsiteY392" fmla="*/ 3666258 h 4680373"/>
              <a:gd name="connsiteX393" fmla="*/ 2870100 w 9253522"/>
              <a:gd name="connsiteY393" fmla="*/ 3646929 h 4680373"/>
              <a:gd name="connsiteX394" fmla="*/ 2856040 w 9253522"/>
              <a:gd name="connsiteY394" fmla="*/ 3629354 h 4680373"/>
              <a:gd name="connsiteX395" fmla="*/ 2808586 w 9253522"/>
              <a:gd name="connsiteY395" fmla="*/ 3618808 h 4680373"/>
              <a:gd name="connsiteX396" fmla="*/ 2808578 w 9253522"/>
              <a:gd name="connsiteY396" fmla="*/ 3618812 h 4680373"/>
              <a:gd name="connsiteX397" fmla="*/ 2826138 w 9253522"/>
              <a:gd name="connsiteY397" fmla="*/ 3622324 h 4680373"/>
              <a:gd name="connsiteX398" fmla="*/ 2841980 w 9253522"/>
              <a:gd name="connsiteY398" fmla="*/ 3622324 h 4680373"/>
              <a:gd name="connsiteX399" fmla="*/ 2841980 w 9253522"/>
              <a:gd name="connsiteY399" fmla="*/ 3622324 h 4680373"/>
              <a:gd name="connsiteX400" fmla="*/ 2841980 w 9253522"/>
              <a:gd name="connsiteY400" fmla="*/ 3622323 h 4680373"/>
              <a:gd name="connsiteX401" fmla="*/ 2826163 w 9253522"/>
              <a:gd name="connsiteY401" fmla="*/ 3622323 h 4680373"/>
              <a:gd name="connsiteX402" fmla="*/ 2741798 w 9253522"/>
              <a:gd name="connsiteY402" fmla="*/ 3611778 h 4680373"/>
              <a:gd name="connsiteX403" fmla="*/ 2717485 w 9253522"/>
              <a:gd name="connsiteY403" fmla="*/ 3636091 h 4680373"/>
              <a:gd name="connsiteX404" fmla="*/ 2741775 w 9253522"/>
              <a:gd name="connsiteY404" fmla="*/ 3613536 h 4680373"/>
              <a:gd name="connsiteX405" fmla="*/ 2750563 w 9253522"/>
              <a:gd name="connsiteY405" fmla="*/ 3613536 h 4680373"/>
              <a:gd name="connsiteX406" fmla="*/ 2775169 w 9253522"/>
              <a:gd name="connsiteY406" fmla="*/ 3622324 h 4680373"/>
              <a:gd name="connsiteX407" fmla="*/ 2785714 w 9253522"/>
              <a:gd name="connsiteY407" fmla="*/ 3639900 h 4680373"/>
              <a:gd name="connsiteX408" fmla="*/ 2798017 w 9253522"/>
              <a:gd name="connsiteY408" fmla="*/ 3639900 h 4680373"/>
              <a:gd name="connsiteX409" fmla="*/ 2801465 w 9253522"/>
              <a:gd name="connsiteY409" fmla="*/ 3633002 h 4680373"/>
              <a:gd name="connsiteX410" fmla="*/ 2798041 w 9253522"/>
              <a:gd name="connsiteY410" fmla="*/ 3638141 h 4680373"/>
              <a:gd name="connsiteX411" fmla="*/ 2785738 w 9253522"/>
              <a:gd name="connsiteY411" fmla="*/ 3638141 h 4680373"/>
              <a:gd name="connsiteX412" fmla="*/ 2775191 w 9253522"/>
              <a:gd name="connsiteY412" fmla="*/ 3622323 h 4680373"/>
              <a:gd name="connsiteX413" fmla="*/ 2752343 w 9253522"/>
              <a:gd name="connsiteY413" fmla="*/ 3611778 h 4680373"/>
              <a:gd name="connsiteX414" fmla="*/ 5191808 w 9253522"/>
              <a:gd name="connsiteY414" fmla="*/ 3602990 h 4680373"/>
              <a:gd name="connsiteX415" fmla="*/ 5191804 w 9253522"/>
              <a:gd name="connsiteY415" fmla="*/ 3602992 h 4680373"/>
              <a:gd name="connsiteX416" fmla="*/ 5191808 w 9253522"/>
              <a:gd name="connsiteY416" fmla="*/ 3602990 h 4680373"/>
              <a:gd name="connsiteX417" fmla="*/ 5191818 w 9253522"/>
              <a:gd name="connsiteY417" fmla="*/ 3602993 h 4680373"/>
              <a:gd name="connsiteX418" fmla="*/ 5835073 w 9253522"/>
              <a:gd name="connsiteY418" fmla="*/ 3574869 h 4680373"/>
              <a:gd name="connsiteX419" fmla="*/ 5845619 w 9253522"/>
              <a:gd name="connsiteY419" fmla="*/ 3574869 h 4680373"/>
              <a:gd name="connsiteX420" fmla="*/ 5850891 w 9253522"/>
              <a:gd name="connsiteY420" fmla="*/ 3581900 h 4680373"/>
              <a:gd name="connsiteX421" fmla="*/ 5842103 w 9253522"/>
              <a:gd name="connsiteY421" fmla="*/ 3587172 h 4680373"/>
              <a:gd name="connsiteX422" fmla="*/ 5835073 w 9253522"/>
              <a:gd name="connsiteY422" fmla="*/ 3587172 h 4680373"/>
              <a:gd name="connsiteX423" fmla="*/ 5835073 w 9253522"/>
              <a:gd name="connsiteY423" fmla="*/ 3581900 h 4680373"/>
              <a:gd name="connsiteX424" fmla="*/ 8678802 w 9253522"/>
              <a:gd name="connsiteY424" fmla="*/ 3555536 h 4680373"/>
              <a:gd name="connsiteX425" fmla="*/ 8682317 w 9253522"/>
              <a:gd name="connsiteY425" fmla="*/ 3562566 h 4680373"/>
              <a:gd name="connsiteX426" fmla="*/ 8678802 w 9253522"/>
              <a:gd name="connsiteY426" fmla="*/ 3566081 h 4680373"/>
              <a:gd name="connsiteX427" fmla="*/ 8673529 w 9253522"/>
              <a:gd name="connsiteY427" fmla="*/ 3566081 h 4680373"/>
              <a:gd name="connsiteX428" fmla="*/ 8673529 w 9253522"/>
              <a:gd name="connsiteY428" fmla="*/ 3559051 h 4680373"/>
              <a:gd name="connsiteX429" fmla="*/ 5893072 w 9253522"/>
              <a:gd name="connsiteY429" fmla="*/ 3555536 h 4680373"/>
              <a:gd name="connsiteX430" fmla="*/ 5901860 w 9253522"/>
              <a:gd name="connsiteY430" fmla="*/ 3562566 h 4680373"/>
              <a:gd name="connsiteX431" fmla="*/ 5893072 w 9253522"/>
              <a:gd name="connsiteY431" fmla="*/ 3569596 h 4680373"/>
              <a:gd name="connsiteX432" fmla="*/ 5886042 w 9253522"/>
              <a:gd name="connsiteY432" fmla="*/ 3566081 h 4680373"/>
              <a:gd name="connsiteX433" fmla="*/ 5886042 w 9253522"/>
              <a:gd name="connsiteY433" fmla="*/ 3559051 h 4680373"/>
              <a:gd name="connsiteX434" fmla="*/ 2859561 w 9253522"/>
              <a:gd name="connsiteY434" fmla="*/ 3552019 h 4680373"/>
              <a:gd name="connsiteX435" fmla="*/ 2859555 w 9253522"/>
              <a:gd name="connsiteY435" fmla="*/ 3552021 h 4680373"/>
              <a:gd name="connsiteX436" fmla="*/ 2859556 w 9253522"/>
              <a:gd name="connsiteY436" fmla="*/ 3552021 h 4680373"/>
              <a:gd name="connsiteX437" fmla="*/ 8657711 w 9253522"/>
              <a:gd name="connsiteY437" fmla="*/ 3548505 h 4680373"/>
              <a:gd name="connsiteX438" fmla="*/ 8662984 w 9253522"/>
              <a:gd name="connsiteY438" fmla="*/ 3548505 h 4680373"/>
              <a:gd name="connsiteX439" fmla="*/ 8662984 w 9253522"/>
              <a:gd name="connsiteY439" fmla="*/ 3555535 h 4680373"/>
              <a:gd name="connsiteX440" fmla="*/ 8657711 w 9253522"/>
              <a:gd name="connsiteY440" fmla="*/ 3555535 h 4680373"/>
              <a:gd name="connsiteX441" fmla="*/ 8597954 w 9253522"/>
              <a:gd name="connsiteY441" fmla="*/ 3546748 h 4680373"/>
              <a:gd name="connsiteX442" fmla="*/ 8604984 w 9253522"/>
              <a:gd name="connsiteY442" fmla="*/ 3546748 h 4680373"/>
              <a:gd name="connsiteX443" fmla="*/ 8612015 w 9253522"/>
              <a:gd name="connsiteY443" fmla="*/ 3552021 h 4680373"/>
              <a:gd name="connsiteX444" fmla="*/ 8619045 w 9253522"/>
              <a:gd name="connsiteY444" fmla="*/ 3555536 h 4680373"/>
              <a:gd name="connsiteX445" fmla="*/ 8636620 w 9253522"/>
              <a:gd name="connsiteY445" fmla="*/ 3566082 h 4680373"/>
              <a:gd name="connsiteX446" fmla="*/ 8643651 w 9253522"/>
              <a:gd name="connsiteY446" fmla="*/ 3573112 h 4680373"/>
              <a:gd name="connsiteX447" fmla="*/ 8666499 w 9253522"/>
              <a:gd name="connsiteY447" fmla="*/ 3585415 h 4680373"/>
              <a:gd name="connsiteX448" fmla="*/ 8666499 w 9253522"/>
              <a:gd name="connsiteY448" fmla="*/ 3592445 h 4680373"/>
              <a:gd name="connsiteX449" fmla="*/ 8662984 w 9253522"/>
              <a:gd name="connsiteY449" fmla="*/ 3595960 h 4680373"/>
              <a:gd name="connsiteX450" fmla="*/ 8648923 w 9253522"/>
              <a:gd name="connsiteY450" fmla="*/ 3592445 h 4680373"/>
              <a:gd name="connsiteX451" fmla="*/ 8622560 w 9253522"/>
              <a:gd name="connsiteY451" fmla="*/ 3576627 h 4680373"/>
              <a:gd name="connsiteX452" fmla="*/ 8612015 w 9253522"/>
              <a:gd name="connsiteY452" fmla="*/ 3573112 h 4680373"/>
              <a:gd name="connsiteX453" fmla="*/ 8597954 w 9253522"/>
              <a:gd name="connsiteY453" fmla="*/ 3559051 h 4680373"/>
              <a:gd name="connsiteX454" fmla="*/ 8597954 w 9253522"/>
              <a:gd name="connsiteY454" fmla="*/ 3555536 h 4680373"/>
              <a:gd name="connsiteX455" fmla="*/ 5272655 w 9253522"/>
              <a:gd name="connsiteY455" fmla="*/ 3544991 h 4680373"/>
              <a:gd name="connsiteX456" fmla="*/ 5269140 w 9253522"/>
              <a:gd name="connsiteY456" fmla="*/ 3555536 h 4680373"/>
              <a:gd name="connsiteX457" fmla="*/ 5269117 w 9253522"/>
              <a:gd name="connsiteY457" fmla="*/ 3555550 h 4680373"/>
              <a:gd name="connsiteX458" fmla="*/ 5269140 w 9253522"/>
              <a:gd name="connsiteY458" fmla="*/ 3555537 h 4680373"/>
              <a:gd name="connsiteX459" fmla="*/ 5272655 w 9253522"/>
              <a:gd name="connsiteY459" fmla="*/ 3544992 h 4680373"/>
              <a:gd name="connsiteX460" fmla="*/ 2891191 w 9253522"/>
              <a:gd name="connsiteY460" fmla="*/ 3541476 h 4680373"/>
              <a:gd name="connsiteX461" fmla="*/ 2891189 w 9253522"/>
              <a:gd name="connsiteY461" fmla="*/ 3541476 h 4680373"/>
              <a:gd name="connsiteX462" fmla="*/ 2947432 w 9253522"/>
              <a:gd name="connsiteY462" fmla="*/ 3541476 h 4680373"/>
              <a:gd name="connsiteX463" fmla="*/ 2965007 w 9253522"/>
              <a:gd name="connsiteY463" fmla="*/ 3555537 h 4680373"/>
              <a:gd name="connsiteX464" fmla="*/ 2972038 w 9253522"/>
              <a:gd name="connsiteY464" fmla="*/ 3617051 h 4680373"/>
              <a:gd name="connsiteX465" fmla="*/ 2989614 w 9253522"/>
              <a:gd name="connsiteY465" fmla="*/ 3627596 h 4680373"/>
              <a:gd name="connsiteX466" fmla="*/ 3022781 w 9253522"/>
              <a:gd name="connsiteY466" fmla="*/ 3639816 h 4680373"/>
              <a:gd name="connsiteX467" fmla="*/ 2987839 w 9253522"/>
              <a:gd name="connsiteY467" fmla="*/ 3625839 h 4680373"/>
              <a:gd name="connsiteX468" fmla="*/ 2972021 w 9253522"/>
              <a:gd name="connsiteY468" fmla="*/ 3615294 h 4680373"/>
              <a:gd name="connsiteX469" fmla="*/ 2964991 w 9253522"/>
              <a:gd name="connsiteY469" fmla="*/ 3553779 h 4680373"/>
              <a:gd name="connsiteX470" fmla="*/ 2964992 w 9253522"/>
              <a:gd name="connsiteY470" fmla="*/ 3553767 h 4680373"/>
              <a:gd name="connsiteX471" fmla="*/ 2949191 w 9253522"/>
              <a:gd name="connsiteY471" fmla="*/ 3541476 h 4680373"/>
              <a:gd name="connsiteX472" fmla="*/ 8724498 w 9253522"/>
              <a:gd name="connsiteY472" fmla="*/ 3520384 h 4680373"/>
              <a:gd name="connsiteX473" fmla="*/ 8729771 w 9253522"/>
              <a:gd name="connsiteY473" fmla="*/ 3520384 h 4680373"/>
              <a:gd name="connsiteX474" fmla="*/ 8729771 w 9253522"/>
              <a:gd name="connsiteY474" fmla="*/ 3523899 h 4680373"/>
              <a:gd name="connsiteX475" fmla="*/ 8724498 w 9253522"/>
              <a:gd name="connsiteY475" fmla="*/ 3527414 h 4680373"/>
              <a:gd name="connsiteX476" fmla="*/ 5265625 w 9253522"/>
              <a:gd name="connsiteY476" fmla="*/ 3508082 h 4680373"/>
              <a:gd name="connsiteX477" fmla="*/ 5258595 w 9253522"/>
              <a:gd name="connsiteY477" fmla="*/ 3515112 h 4680373"/>
              <a:gd name="connsiteX478" fmla="*/ 5258595 w 9253522"/>
              <a:gd name="connsiteY478" fmla="*/ 3515113 h 4680373"/>
              <a:gd name="connsiteX479" fmla="*/ 5265625 w 9253522"/>
              <a:gd name="connsiteY479" fmla="*/ 3508083 h 4680373"/>
              <a:gd name="connsiteX480" fmla="*/ 5023082 w 9253522"/>
              <a:gd name="connsiteY480" fmla="*/ 3501052 h 4680373"/>
              <a:gd name="connsiteX481" fmla="*/ 5022186 w 9253522"/>
              <a:gd name="connsiteY481" fmla="*/ 3501338 h 4680373"/>
              <a:gd name="connsiteX482" fmla="*/ 5042415 w 9253522"/>
              <a:gd name="connsiteY482" fmla="*/ 3508082 h 4680373"/>
              <a:gd name="connsiteX483" fmla="*/ 8724498 w 9253522"/>
              <a:gd name="connsiteY483" fmla="*/ 3499294 h 4680373"/>
              <a:gd name="connsiteX484" fmla="*/ 8729771 w 9253522"/>
              <a:gd name="connsiteY484" fmla="*/ 3509840 h 4680373"/>
              <a:gd name="connsiteX485" fmla="*/ 8724498 w 9253522"/>
              <a:gd name="connsiteY485" fmla="*/ 3511597 h 4680373"/>
              <a:gd name="connsiteX486" fmla="*/ 8720983 w 9253522"/>
              <a:gd name="connsiteY486" fmla="*/ 3504567 h 4680373"/>
              <a:gd name="connsiteX487" fmla="*/ 8717468 w 9253522"/>
              <a:gd name="connsiteY487" fmla="*/ 3502809 h 4680373"/>
              <a:gd name="connsiteX488" fmla="*/ 2667454 w 9253522"/>
              <a:gd name="connsiteY488" fmla="*/ 3498152 h 4680373"/>
              <a:gd name="connsiteX489" fmla="*/ 2667335 w 9253522"/>
              <a:gd name="connsiteY489" fmla="*/ 3498294 h 4680373"/>
              <a:gd name="connsiteX490" fmla="*/ 2676747 w 9253522"/>
              <a:gd name="connsiteY490" fmla="*/ 3504568 h 4680373"/>
              <a:gd name="connsiteX491" fmla="*/ 2687292 w 9253522"/>
              <a:gd name="connsiteY491" fmla="*/ 3534447 h 4680373"/>
              <a:gd name="connsiteX492" fmla="*/ 2694322 w 9253522"/>
              <a:gd name="connsiteY492" fmla="*/ 3571356 h 4680373"/>
              <a:gd name="connsiteX493" fmla="*/ 2710140 w 9253522"/>
              <a:gd name="connsiteY493" fmla="*/ 3629355 h 4680373"/>
              <a:gd name="connsiteX494" fmla="*/ 2717169 w 9253522"/>
              <a:gd name="connsiteY494" fmla="*/ 3636384 h 4680373"/>
              <a:gd name="connsiteX495" fmla="*/ 2717181 w 9253522"/>
              <a:gd name="connsiteY495" fmla="*/ 3636373 h 4680373"/>
              <a:gd name="connsiteX496" fmla="*/ 2710163 w 9253522"/>
              <a:gd name="connsiteY496" fmla="*/ 3629353 h 4680373"/>
              <a:gd name="connsiteX497" fmla="*/ 2694345 w 9253522"/>
              <a:gd name="connsiteY497" fmla="*/ 3571354 h 4680373"/>
              <a:gd name="connsiteX498" fmla="*/ 2687315 w 9253522"/>
              <a:gd name="connsiteY498" fmla="*/ 3534446 h 4680373"/>
              <a:gd name="connsiteX499" fmla="*/ 2676768 w 9253522"/>
              <a:gd name="connsiteY499" fmla="*/ 3502810 h 4680373"/>
              <a:gd name="connsiteX500" fmla="*/ 5070536 w 9253522"/>
              <a:gd name="connsiteY500" fmla="*/ 3494021 h 4680373"/>
              <a:gd name="connsiteX501" fmla="*/ 5070146 w 9253522"/>
              <a:gd name="connsiteY501" fmla="*/ 3494217 h 4680373"/>
              <a:gd name="connsiteX502" fmla="*/ 5093370 w 9253522"/>
              <a:gd name="connsiteY502" fmla="*/ 3497534 h 4680373"/>
              <a:gd name="connsiteX503" fmla="*/ 5023091 w 9253522"/>
              <a:gd name="connsiteY503" fmla="*/ 3478207 h 4680373"/>
              <a:gd name="connsiteX504" fmla="*/ 5038900 w 9253522"/>
              <a:gd name="connsiteY504" fmla="*/ 3485234 h 4680373"/>
              <a:gd name="connsiteX505" fmla="*/ 5067021 w 9253522"/>
              <a:gd name="connsiteY505" fmla="*/ 3485234 h 4680373"/>
              <a:gd name="connsiteX506" fmla="*/ 5082835 w 9253522"/>
              <a:gd name="connsiteY506" fmla="*/ 3486991 h 4680373"/>
              <a:gd name="connsiteX507" fmla="*/ 5067021 w 9253522"/>
              <a:gd name="connsiteY507" fmla="*/ 3483477 h 4680373"/>
              <a:gd name="connsiteX508" fmla="*/ 5038900 w 9253522"/>
              <a:gd name="connsiteY508" fmla="*/ 3483477 h 4680373"/>
              <a:gd name="connsiteX509" fmla="*/ 8954738 w 9253522"/>
              <a:gd name="connsiteY509" fmla="*/ 3469415 h 4680373"/>
              <a:gd name="connsiteX510" fmla="*/ 8961768 w 9253522"/>
              <a:gd name="connsiteY510" fmla="*/ 3478203 h 4680373"/>
              <a:gd name="connsiteX511" fmla="*/ 8961768 w 9253522"/>
              <a:gd name="connsiteY511" fmla="*/ 3488748 h 4680373"/>
              <a:gd name="connsiteX512" fmla="*/ 8944192 w 9253522"/>
              <a:gd name="connsiteY512" fmla="*/ 3492263 h 4680373"/>
              <a:gd name="connsiteX513" fmla="*/ 8930132 w 9253522"/>
              <a:gd name="connsiteY513" fmla="*/ 3483476 h 4680373"/>
              <a:gd name="connsiteX514" fmla="*/ 8933647 w 9253522"/>
              <a:gd name="connsiteY514" fmla="*/ 3472930 h 4680373"/>
              <a:gd name="connsiteX515" fmla="*/ 2680163 w 9253522"/>
              <a:gd name="connsiteY515" fmla="*/ 3467112 h 4680373"/>
              <a:gd name="connsiteX516" fmla="*/ 2680268 w 9253522"/>
              <a:gd name="connsiteY516" fmla="*/ 3467659 h 4680373"/>
              <a:gd name="connsiteX517" fmla="*/ 2680156 w 9253522"/>
              <a:gd name="connsiteY517" fmla="*/ 3467932 h 4680373"/>
              <a:gd name="connsiteX518" fmla="*/ 2680284 w 9253522"/>
              <a:gd name="connsiteY518" fmla="*/ 3467659 h 4680373"/>
              <a:gd name="connsiteX519" fmla="*/ 5161922 w 9253522"/>
              <a:gd name="connsiteY519" fmla="*/ 3464147 h 4680373"/>
              <a:gd name="connsiteX520" fmla="*/ 5144353 w 9253522"/>
              <a:gd name="connsiteY520" fmla="*/ 3472931 h 4680373"/>
              <a:gd name="connsiteX521" fmla="*/ 5130301 w 9253522"/>
              <a:gd name="connsiteY521" fmla="*/ 3478201 h 4680373"/>
              <a:gd name="connsiteX522" fmla="*/ 5144353 w 9253522"/>
              <a:gd name="connsiteY522" fmla="*/ 3474688 h 4680373"/>
              <a:gd name="connsiteX523" fmla="*/ 5306049 w 9253522"/>
              <a:gd name="connsiteY523" fmla="*/ 3464144 h 4680373"/>
              <a:gd name="connsiteX524" fmla="*/ 5321867 w 9253522"/>
              <a:gd name="connsiteY524" fmla="*/ 3474689 h 4680373"/>
              <a:gd name="connsiteX525" fmla="*/ 5323624 w 9253522"/>
              <a:gd name="connsiteY525" fmla="*/ 3474689 h 4680373"/>
              <a:gd name="connsiteX526" fmla="*/ 5194060 w 9253522"/>
              <a:gd name="connsiteY526" fmla="*/ 3437961 h 4680373"/>
              <a:gd name="connsiteX527" fmla="*/ 5170717 w 9253522"/>
              <a:gd name="connsiteY527" fmla="*/ 3441295 h 4680373"/>
              <a:gd name="connsiteX528" fmla="*/ 5167204 w 9253522"/>
              <a:gd name="connsiteY528" fmla="*/ 3448321 h 4680373"/>
              <a:gd name="connsiteX529" fmla="*/ 5170717 w 9253522"/>
              <a:gd name="connsiteY529" fmla="*/ 3443052 h 4680373"/>
              <a:gd name="connsiteX530" fmla="*/ 5194214 w 9253522"/>
              <a:gd name="connsiteY530" fmla="*/ 3438017 h 4680373"/>
              <a:gd name="connsiteX531" fmla="*/ 8988132 w 9253522"/>
              <a:gd name="connsiteY531" fmla="*/ 3436022 h 4680373"/>
              <a:gd name="connsiteX532" fmla="*/ 8998677 w 9253522"/>
              <a:gd name="connsiteY532" fmla="*/ 3439537 h 4680373"/>
              <a:gd name="connsiteX533" fmla="*/ 8972314 w 9253522"/>
              <a:gd name="connsiteY533" fmla="*/ 3453598 h 4680373"/>
              <a:gd name="connsiteX534" fmla="*/ 8958253 w 9253522"/>
              <a:gd name="connsiteY534" fmla="*/ 3451841 h 4680373"/>
              <a:gd name="connsiteX535" fmla="*/ 8981101 w 9253522"/>
              <a:gd name="connsiteY535" fmla="*/ 3439537 h 4680373"/>
              <a:gd name="connsiteX536" fmla="*/ 8677044 w 9253522"/>
              <a:gd name="connsiteY536" fmla="*/ 3432507 h 4680373"/>
              <a:gd name="connsiteX537" fmla="*/ 8689347 w 9253522"/>
              <a:gd name="connsiteY537" fmla="*/ 3437780 h 4680373"/>
              <a:gd name="connsiteX538" fmla="*/ 8689347 w 9253522"/>
              <a:gd name="connsiteY538" fmla="*/ 3443052 h 4680373"/>
              <a:gd name="connsiteX539" fmla="*/ 8673529 w 9253522"/>
              <a:gd name="connsiteY539" fmla="*/ 3436022 h 4680373"/>
              <a:gd name="connsiteX540" fmla="*/ 683674 w 9253522"/>
              <a:gd name="connsiteY540" fmla="*/ 3428992 h 4680373"/>
              <a:gd name="connsiteX541" fmla="*/ 685432 w 9253522"/>
              <a:gd name="connsiteY541" fmla="*/ 3428992 h 4680373"/>
              <a:gd name="connsiteX542" fmla="*/ 687189 w 9253522"/>
              <a:gd name="connsiteY542" fmla="*/ 3428992 h 4680373"/>
              <a:gd name="connsiteX543" fmla="*/ 687189 w 9253522"/>
              <a:gd name="connsiteY543" fmla="*/ 3430750 h 4680373"/>
              <a:gd name="connsiteX544" fmla="*/ 688947 w 9253522"/>
              <a:gd name="connsiteY544" fmla="*/ 3430750 h 4680373"/>
              <a:gd name="connsiteX545" fmla="*/ 690705 w 9253522"/>
              <a:gd name="connsiteY545" fmla="*/ 3430750 h 4680373"/>
              <a:gd name="connsiteX546" fmla="*/ 692462 w 9253522"/>
              <a:gd name="connsiteY546" fmla="*/ 3430750 h 4680373"/>
              <a:gd name="connsiteX547" fmla="*/ 692462 w 9253522"/>
              <a:gd name="connsiteY547" fmla="*/ 3432507 h 4680373"/>
              <a:gd name="connsiteX548" fmla="*/ 694219 w 9253522"/>
              <a:gd name="connsiteY548" fmla="*/ 3432507 h 4680373"/>
              <a:gd name="connsiteX549" fmla="*/ 694219 w 9253522"/>
              <a:gd name="connsiteY549" fmla="*/ 3434265 h 4680373"/>
              <a:gd name="connsiteX550" fmla="*/ 694219 w 9253522"/>
              <a:gd name="connsiteY550" fmla="*/ 3436022 h 4680373"/>
              <a:gd name="connsiteX551" fmla="*/ 694219 w 9253522"/>
              <a:gd name="connsiteY551" fmla="*/ 3437780 h 4680373"/>
              <a:gd name="connsiteX552" fmla="*/ 694219 w 9253522"/>
              <a:gd name="connsiteY552" fmla="*/ 3441295 h 4680373"/>
              <a:gd name="connsiteX553" fmla="*/ 695978 w 9253522"/>
              <a:gd name="connsiteY553" fmla="*/ 3441295 h 4680373"/>
              <a:gd name="connsiteX554" fmla="*/ 697735 w 9253522"/>
              <a:gd name="connsiteY554" fmla="*/ 3441295 h 4680373"/>
              <a:gd name="connsiteX555" fmla="*/ 699492 w 9253522"/>
              <a:gd name="connsiteY555" fmla="*/ 3441295 h 4680373"/>
              <a:gd name="connsiteX556" fmla="*/ 699492 w 9253522"/>
              <a:gd name="connsiteY556" fmla="*/ 3443053 h 4680373"/>
              <a:gd name="connsiteX557" fmla="*/ 701250 w 9253522"/>
              <a:gd name="connsiteY557" fmla="*/ 3443053 h 4680373"/>
              <a:gd name="connsiteX558" fmla="*/ 703007 w 9253522"/>
              <a:gd name="connsiteY558" fmla="*/ 3443053 h 4680373"/>
              <a:gd name="connsiteX559" fmla="*/ 704765 w 9253522"/>
              <a:gd name="connsiteY559" fmla="*/ 3443053 h 4680373"/>
              <a:gd name="connsiteX560" fmla="*/ 704765 w 9253522"/>
              <a:gd name="connsiteY560" fmla="*/ 3446568 h 4680373"/>
              <a:gd name="connsiteX561" fmla="*/ 704765 w 9253522"/>
              <a:gd name="connsiteY561" fmla="*/ 3448325 h 4680373"/>
              <a:gd name="connsiteX562" fmla="*/ 703007 w 9253522"/>
              <a:gd name="connsiteY562" fmla="*/ 3448325 h 4680373"/>
              <a:gd name="connsiteX563" fmla="*/ 701250 w 9253522"/>
              <a:gd name="connsiteY563" fmla="*/ 3448325 h 4680373"/>
              <a:gd name="connsiteX564" fmla="*/ 699492 w 9253522"/>
              <a:gd name="connsiteY564" fmla="*/ 3448325 h 4680373"/>
              <a:gd name="connsiteX565" fmla="*/ 697735 w 9253522"/>
              <a:gd name="connsiteY565" fmla="*/ 3448325 h 4680373"/>
              <a:gd name="connsiteX566" fmla="*/ 695978 w 9253522"/>
              <a:gd name="connsiteY566" fmla="*/ 3448325 h 4680373"/>
              <a:gd name="connsiteX567" fmla="*/ 695978 w 9253522"/>
              <a:gd name="connsiteY567" fmla="*/ 3446568 h 4680373"/>
              <a:gd name="connsiteX568" fmla="*/ 694219 w 9253522"/>
              <a:gd name="connsiteY568" fmla="*/ 3446568 h 4680373"/>
              <a:gd name="connsiteX569" fmla="*/ 694219 w 9253522"/>
              <a:gd name="connsiteY569" fmla="*/ 3443053 h 4680373"/>
              <a:gd name="connsiteX570" fmla="*/ 692462 w 9253522"/>
              <a:gd name="connsiteY570" fmla="*/ 3443053 h 4680373"/>
              <a:gd name="connsiteX571" fmla="*/ 690705 w 9253522"/>
              <a:gd name="connsiteY571" fmla="*/ 3443053 h 4680373"/>
              <a:gd name="connsiteX572" fmla="*/ 688947 w 9253522"/>
              <a:gd name="connsiteY572" fmla="*/ 3443053 h 4680373"/>
              <a:gd name="connsiteX573" fmla="*/ 687189 w 9253522"/>
              <a:gd name="connsiteY573" fmla="*/ 3443053 h 4680373"/>
              <a:gd name="connsiteX574" fmla="*/ 685432 w 9253522"/>
              <a:gd name="connsiteY574" fmla="*/ 3443053 h 4680373"/>
              <a:gd name="connsiteX575" fmla="*/ 683674 w 9253522"/>
              <a:gd name="connsiteY575" fmla="*/ 3443053 h 4680373"/>
              <a:gd name="connsiteX576" fmla="*/ 681917 w 9253522"/>
              <a:gd name="connsiteY576" fmla="*/ 3443053 h 4680373"/>
              <a:gd name="connsiteX577" fmla="*/ 680160 w 9253522"/>
              <a:gd name="connsiteY577" fmla="*/ 3443053 h 4680373"/>
              <a:gd name="connsiteX578" fmla="*/ 678401 w 9253522"/>
              <a:gd name="connsiteY578" fmla="*/ 3443053 h 4680373"/>
              <a:gd name="connsiteX579" fmla="*/ 678401 w 9253522"/>
              <a:gd name="connsiteY579" fmla="*/ 3441295 h 4680373"/>
              <a:gd name="connsiteX580" fmla="*/ 678401 w 9253522"/>
              <a:gd name="connsiteY580" fmla="*/ 3437780 h 4680373"/>
              <a:gd name="connsiteX581" fmla="*/ 676644 w 9253522"/>
              <a:gd name="connsiteY581" fmla="*/ 3437780 h 4680373"/>
              <a:gd name="connsiteX582" fmla="*/ 676644 w 9253522"/>
              <a:gd name="connsiteY582" fmla="*/ 3436022 h 4680373"/>
              <a:gd name="connsiteX583" fmla="*/ 676644 w 9253522"/>
              <a:gd name="connsiteY583" fmla="*/ 3434265 h 4680373"/>
              <a:gd name="connsiteX584" fmla="*/ 676644 w 9253522"/>
              <a:gd name="connsiteY584" fmla="*/ 3432507 h 4680373"/>
              <a:gd name="connsiteX585" fmla="*/ 678401 w 9253522"/>
              <a:gd name="connsiteY585" fmla="*/ 3432507 h 4680373"/>
              <a:gd name="connsiteX586" fmla="*/ 678401 w 9253522"/>
              <a:gd name="connsiteY586" fmla="*/ 3430750 h 4680373"/>
              <a:gd name="connsiteX587" fmla="*/ 680160 w 9253522"/>
              <a:gd name="connsiteY587" fmla="*/ 3430750 h 4680373"/>
              <a:gd name="connsiteX588" fmla="*/ 681917 w 9253522"/>
              <a:gd name="connsiteY588" fmla="*/ 3430750 h 4680373"/>
              <a:gd name="connsiteX589" fmla="*/ 683674 w 9253522"/>
              <a:gd name="connsiteY589" fmla="*/ 3430750 h 4680373"/>
              <a:gd name="connsiteX590" fmla="*/ 660825 w 9253522"/>
              <a:gd name="connsiteY590" fmla="*/ 3428992 h 4680373"/>
              <a:gd name="connsiteX591" fmla="*/ 662583 w 9253522"/>
              <a:gd name="connsiteY591" fmla="*/ 3428992 h 4680373"/>
              <a:gd name="connsiteX592" fmla="*/ 662583 w 9253522"/>
              <a:gd name="connsiteY592" fmla="*/ 3430750 h 4680373"/>
              <a:gd name="connsiteX593" fmla="*/ 664340 w 9253522"/>
              <a:gd name="connsiteY593" fmla="*/ 3428992 h 4680373"/>
              <a:gd name="connsiteX594" fmla="*/ 666097 w 9253522"/>
              <a:gd name="connsiteY594" fmla="*/ 3428992 h 4680373"/>
              <a:gd name="connsiteX595" fmla="*/ 666097 w 9253522"/>
              <a:gd name="connsiteY595" fmla="*/ 3430750 h 4680373"/>
              <a:gd name="connsiteX596" fmla="*/ 667855 w 9253522"/>
              <a:gd name="connsiteY596" fmla="*/ 3430750 h 4680373"/>
              <a:gd name="connsiteX597" fmla="*/ 667855 w 9253522"/>
              <a:gd name="connsiteY597" fmla="*/ 3428992 h 4680373"/>
              <a:gd name="connsiteX598" fmla="*/ 669612 w 9253522"/>
              <a:gd name="connsiteY598" fmla="*/ 3428992 h 4680373"/>
              <a:gd name="connsiteX599" fmla="*/ 671370 w 9253522"/>
              <a:gd name="connsiteY599" fmla="*/ 3428992 h 4680373"/>
              <a:gd name="connsiteX600" fmla="*/ 671370 w 9253522"/>
              <a:gd name="connsiteY600" fmla="*/ 3430750 h 4680373"/>
              <a:gd name="connsiteX601" fmla="*/ 669612 w 9253522"/>
              <a:gd name="connsiteY601" fmla="*/ 3430750 h 4680373"/>
              <a:gd name="connsiteX602" fmla="*/ 669612 w 9253522"/>
              <a:gd name="connsiteY602" fmla="*/ 3432507 h 4680373"/>
              <a:gd name="connsiteX603" fmla="*/ 669612 w 9253522"/>
              <a:gd name="connsiteY603" fmla="*/ 3434265 h 4680373"/>
              <a:gd name="connsiteX604" fmla="*/ 667855 w 9253522"/>
              <a:gd name="connsiteY604" fmla="*/ 3434265 h 4680373"/>
              <a:gd name="connsiteX605" fmla="*/ 667855 w 9253522"/>
              <a:gd name="connsiteY605" fmla="*/ 3436022 h 4680373"/>
              <a:gd name="connsiteX606" fmla="*/ 666097 w 9253522"/>
              <a:gd name="connsiteY606" fmla="*/ 3436022 h 4680373"/>
              <a:gd name="connsiteX607" fmla="*/ 664340 w 9253522"/>
              <a:gd name="connsiteY607" fmla="*/ 3436022 h 4680373"/>
              <a:gd name="connsiteX608" fmla="*/ 664340 w 9253522"/>
              <a:gd name="connsiteY608" fmla="*/ 3434265 h 4680373"/>
              <a:gd name="connsiteX609" fmla="*/ 662583 w 9253522"/>
              <a:gd name="connsiteY609" fmla="*/ 3434265 h 4680373"/>
              <a:gd name="connsiteX610" fmla="*/ 662583 w 9253522"/>
              <a:gd name="connsiteY610" fmla="*/ 3432507 h 4680373"/>
              <a:gd name="connsiteX611" fmla="*/ 660825 w 9253522"/>
              <a:gd name="connsiteY611" fmla="*/ 3432507 h 4680373"/>
              <a:gd name="connsiteX612" fmla="*/ 660825 w 9253522"/>
              <a:gd name="connsiteY612" fmla="*/ 3430750 h 4680373"/>
              <a:gd name="connsiteX613" fmla="*/ 8666499 w 9253522"/>
              <a:gd name="connsiteY613" fmla="*/ 3404386 h 4680373"/>
              <a:gd name="connsiteX614" fmla="*/ 8677044 w 9253522"/>
              <a:gd name="connsiteY614" fmla="*/ 3411417 h 4680373"/>
              <a:gd name="connsiteX615" fmla="*/ 8677044 w 9253522"/>
              <a:gd name="connsiteY615" fmla="*/ 3421962 h 4680373"/>
              <a:gd name="connsiteX616" fmla="*/ 8670014 w 9253522"/>
              <a:gd name="connsiteY616" fmla="*/ 3428992 h 4680373"/>
              <a:gd name="connsiteX617" fmla="*/ 8662984 w 9253522"/>
              <a:gd name="connsiteY617" fmla="*/ 3421962 h 4680373"/>
              <a:gd name="connsiteX618" fmla="*/ 8662984 w 9253522"/>
              <a:gd name="connsiteY618" fmla="*/ 3414932 h 4680373"/>
              <a:gd name="connsiteX619" fmla="*/ 5265632 w 9253522"/>
              <a:gd name="connsiteY619" fmla="*/ 3395601 h 4680373"/>
              <a:gd name="connsiteX620" fmla="*/ 5277928 w 9253522"/>
              <a:gd name="connsiteY620" fmla="*/ 3399114 h 4680373"/>
              <a:gd name="connsiteX621" fmla="*/ 5284958 w 9253522"/>
              <a:gd name="connsiteY621" fmla="*/ 3406145 h 4680373"/>
              <a:gd name="connsiteX622" fmla="*/ 5302533 w 9253522"/>
              <a:gd name="connsiteY622" fmla="*/ 3407902 h 4680373"/>
              <a:gd name="connsiteX623" fmla="*/ 5286715 w 9253522"/>
              <a:gd name="connsiteY623" fmla="*/ 3404387 h 4680373"/>
              <a:gd name="connsiteX624" fmla="*/ 5279685 w 9253522"/>
              <a:gd name="connsiteY624" fmla="*/ 3399114 h 4680373"/>
              <a:gd name="connsiteX625" fmla="*/ 2680603 w 9253522"/>
              <a:gd name="connsiteY625" fmla="*/ 3377940 h 4680373"/>
              <a:gd name="connsiteX626" fmla="*/ 2680268 w 9253522"/>
              <a:gd name="connsiteY626" fmla="*/ 3378024 h 4680373"/>
              <a:gd name="connsiteX627" fmla="*/ 2686989 w 9253522"/>
              <a:gd name="connsiteY627" fmla="*/ 3413304 h 4680373"/>
              <a:gd name="connsiteX628" fmla="*/ 2687315 w 9253522"/>
              <a:gd name="connsiteY628" fmla="*/ 3413174 h 4680373"/>
              <a:gd name="connsiteX629" fmla="*/ 5589016 w 9253522"/>
              <a:gd name="connsiteY629" fmla="*/ 3374509 h 4680373"/>
              <a:gd name="connsiteX630" fmla="*/ 5592531 w 9253522"/>
              <a:gd name="connsiteY630" fmla="*/ 3376267 h 4680373"/>
              <a:gd name="connsiteX631" fmla="*/ 5592531 w 9253522"/>
              <a:gd name="connsiteY631" fmla="*/ 3383297 h 4680373"/>
              <a:gd name="connsiteX632" fmla="*/ 5590774 w 9253522"/>
              <a:gd name="connsiteY632" fmla="*/ 3385054 h 4680373"/>
              <a:gd name="connsiteX633" fmla="*/ 5589016 w 9253522"/>
              <a:gd name="connsiteY633" fmla="*/ 3381539 h 4680373"/>
              <a:gd name="connsiteX634" fmla="*/ 5587258 w 9253522"/>
              <a:gd name="connsiteY634" fmla="*/ 3378024 h 4680373"/>
              <a:gd name="connsiteX635" fmla="*/ 5001992 w 9253522"/>
              <a:gd name="connsiteY635" fmla="*/ 3367477 h 4680373"/>
              <a:gd name="connsiteX636" fmla="*/ 5001992 w 9253522"/>
              <a:gd name="connsiteY636" fmla="*/ 3367478 h 4680373"/>
              <a:gd name="connsiteX637" fmla="*/ 5049445 w 9253522"/>
              <a:gd name="connsiteY637" fmla="*/ 3367478 h 4680373"/>
              <a:gd name="connsiteX638" fmla="*/ 5049445 w 9253522"/>
              <a:gd name="connsiteY638" fmla="*/ 3367477 h 4680373"/>
              <a:gd name="connsiteX639" fmla="*/ 5555622 w 9253522"/>
              <a:gd name="connsiteY639" fmla="*/ 3363963 h 4680373"/>
              <a:gd name="connsiteX640" fmla="*/ 5559138 w 9253522"/>
              <a:gd name="connsiteY640" fmla="*/ 3363963 h 4680373"/>
              <a:gd name="connsiteX641" fmla="*/ 5560895 w 9253522"/>
              <a:gd name="connsiteY641" fmla="*/ 3367478 h 4680373"/>
              <a:gd name="connsiteX642" fmla="*/ 5555622 w 9253522"/>
              <a:gd name="connsiteY642" fmla="*/ 3365721 h 4680373"/>
              <a:gd name="connsiteX643" fmla="*/ 2693640 w 9253522"/>
              <a:gd name="connsiteY643" fmla="*/ 3362956 h 4680373"/>
              <a:gd name="connsiteX644" fmla="*/ 2694329 w 9253522"/>
              <a:gd name="connsiteY644" fmla="*/ 3363963 h 4680373"/>
              <a:gd name="connsiteX645" fmla="*/ 2694329 w 9253522"/>
              <a:gd name="connsiteY645" fmla="*/ 3372755 h 4680373"/>
              <a:gd name="connsiteX646" fmla="*/ 2694345 w 9253522"/>
              <a:gd name="connsiteY646" fmla="*/ 3372751 h 4680373"/>
              <a:gd name="connsiteX647" fmla="*/ 2694345 w 9253522"/>
              <a:gd name="connsiteY647" fmla="*/ 3363963 h 4680373"/>
              <a:gd name="connsiteX648" fmla="*/ 5578470 w 9253522"/>
              <a:gd name="connsiteY648" fmla="*/ 3356933 h 4680373"/>
              <a:gd name="connsiteX649" fmla="*/ 5580227 w 9253522"/>
              <a:gd name="connsiteY649" fmla="*/ 3363963 h 4680373"/>
              <a:gd name="connsiteX650" fmla="*/ 5578470 w 9253522"/>
              <a:gd name="connsiteY650" fmla="*/ 3367478 h 4680373"/>
              <a:gd name="connsiteX651" fmla="*/ 5573197 w 9253522"/>
              <a:gd name="connsiteY651" fmla="*/ 3360448 h 4680373"/>
              <a:gd name="connsiteX652" fmla="*/ 5682165 w 9253522"/>
              <a:gd name="connsiteY652" fmla="*/ 3344630 h 4680373"/>
              <a:gd name="connsiteX653" fmla="*/ 5689196 w 9253522"/>
              <a:gd name="connsiteY653" fmla="*/ 3355176 h 4680373"/>
              <a:gd name="connsiteX654" fmla="*/ 5692711 w 9253522"/>
              <a:gd name="connsiteY654" fmla="*/ 3381539 h 4680373"/>
              <a:gd name="connsiteX655" fmla="*/ 5706771 w 9253522"/>
              <a:gd name="connsiteY655" fmla="*/ 3428993 h 4680373"/>
              <a:gd name="connsiteX656" fmla="*/ 5703256 w 9253522"/>
              <a:gd name="connsiteY656" fmla="*/ 3443053 h 4680373"/>
              <a:gd name="connsiteX657" fmla="*/ 5689196 w 9253522"/>
              <a:gd name="connsiteY657" fmla="*/ 3446569 h 4680373"/>
              <a:gd name="connsiteX658" fmla="*/ 5689196 w 9253522"/>
              <a:gd name="connsiteY658" fmla="*/ 3478205 h 4680373"/>
              <a:gd name="connsiteX659" fmla="*/ 5685681 w 9253522"/>
              <a:gd name="connsiteY659" fmla="*/ 3488750 h 4680373"/>
              <a:gd name="connsiteX660" fmla="*/ 5664590 w 9253522"/>
              <a:gd name="connsiteY660" fmla="*/ 3552022 h 4680373"/>
              <a:gd name="connsiteX661" fmla="*/ 5655802 w 9253522"/>
              <a:gd name="connsiteY661" fmla="*/ 3588931 h 4680373"/>
              <a:gd name="connsiteX662" fmla="*/ 5641742 w 9253522"/>
              <a:gd name="connsiteY662" fmla="*/ 3620567 h 4680373"/>
              <a:gd name="connsiteX663" fmla="*/ 5634712 w 9253522"/>
              <a:gd name="connsiteY663" fmla="*/ 3673294 h 4680373"/>
              <a:gd name="connsiteX664" fmla="*/ 5617136 w 9253522"/>
              <a:gd name="connsiteY664" fmla="*/ 3694384 h 4680373"/>
              <a:gd name="connsiteX665" fmla="*/ 5597803 w 9253522"/>
              <a:gd name="connsiteY665" fmla="*/ 3697899 h 4680373"/>
              <a:gd name="connsiteX666" fmla="*/ 5580227 w 9253522"/>
              <a:gd name="connsiteY666" fmla="*/ 3710202 h 4680373"/>
              <a:gd name="connsiteX667" fmla="*/ 5559137 w 9253522"/>
              <a:gd name="connsiteY667" fmla="*/ 3701414 h 4680373"/>
              <a:gd name="connsiteX668" fmla="*/ 5545076 w 9253522"/>
              <a:gd name="connsiteY668" fmla="*/ 3687354 h 4680373"/>
              <a:gd name="connsiteX669" fmla="*/ 5539804 w 9253522"/>
              <a:gd name="connsiteY669" fmla="*/ 3650445 h 4680373"/>
              <a:gd name="connsiteX670" fmla="*/ 5525743 w 9253522"/>
              <a:gd name="connsiteY670" fmla="*/ 3632870 h 4680373"/>
              <a:gd name="connsiteX671" fmla="*/ 5525743 w 9253522"/>
              <a:gd name="connsiteY671" fmla="*/ 3606506 h 4680373"/>
              <a:gd name="connsiteX672" fmla="*/ 5548591 w 9253522"/>
              <a:gd name="connsiteY672" fmla="*/ 3576628 h 4680373"/>
              <a:gd name="connsiteX673" fmla="*/ 5555622 w 9253522"/>
              <a:gd name="connsiteY673" fmla="*/ 3529174 h 4680373"/>
              <a:gd name="connsiteX674" fmla="*/ 5545076 w 9253522"/>
              <a:gd name="connsiteY674" fmla="*/ 3511598 h 4680373"/>
              <a:gd name="connsiteX675" fmla="*/ 5552107 w 9253522"/>
              <a:gd name="connsiteY675" fmla="*/ 3472932 h 4680373"/>
              <a:gd name="connsiteX676" fmla="*/ 5559137 w 9253522"/>
              <a:gd name="connsiteY676" fmla="*/ 3458871 h 4680373"/>
              <a:gd name="connsiteX677" fmla="*/ 5573197 w 9253522"/>
              <a:gd name="connsiteY677" fmla="*/ 3453599 h 4680373"/>
              <a:gd name="connsiteX678" fmla="*/ 5580227 w 9253522"/>
              <a:gd name="connsiteY678" fmla="*/ 3448326 h 4680373"/>
              <a:gd name="connsiteX679" fmla="*/ 5594288 w 9253522"/>
              <a:gd name="connsiteY679" fmla="*/ 3446569 h 4680373"/>
              <a:gd name="connsiteX680" fmla="*/ 5610106 w 9253522"/>
              <a:gd name="connsiteY680" fmla="*/ 3432508 h 4680373"/>
              <a:gd name="connsiteX681" fmla="*/ 5624166 w 9253522"/>
              <a:gd name="connsiteY681" fmla="*/ 3428993 h 4680373"/>
              <a:gd name="connsiteX682" fmla="*/ 5634712 w 9253522"/>
              <a:gd name="connsiteY682" fmla="*/ 3418448 h 4680373"/>
              <a:gd name="connsiteX683" fmla="*/ 5645257 w 9253522"/>
              <a:gd name="connsiteY683" fmla="*/ 3409660 h 4680373"/>
              <a:gd name="connsiteX684" fmla="*/ 5645257 w 9253522"/>
              <a:gd name="connsiteY684" fmla="*/ 3395599 h 4680373"/>
              <a:gd name="connsiteX685" fmla="*/ 5657560 w 9253522"/>
              <a:gd name="connsiteY685" fmla="*/ 3388569 h 4680373"/>
              <a:gd name="connsiteX686" fmla="*/ 5671620 w 9253522"/>
              <a:gd name="connsiteY686" fmla="*/ 3362206 h 4680373"/>
              <a:gd name="connsiteX687" fmla="*/ 5675135 w 9253522"/>
              <a:gd name="connsiteY687" fmla="*/ 3348145 h 4680373"/>
              <a:gd name="connsiteX688" fmla="*/ 5279564 w 9253522"/>
              <a:gd name="connsiteY688" fmla="*/ 3342994 h 4680373"/>
              <a:gd name="connsiteX689" fmla="*/ 5272655 w 9253522"/>
              <a:gd name="connsiteY689" fmla="*/ 3349903 h 4680373"/>
              <a:gd name="connsiteX690" fmla="*/ 5265625 w 9253522"/>
              <a:gd name="connsiteY690" fmla="*/ 3393841 h 4680373"/>
              <a:gd name="connsiteX691" fmla="*/ 5246292 w 9253522"/>
              <a:gd name="connsiteY691" fmla="*/ 3404387 h 4680373"/>
              <a:gd name="connsiteX692" fmla="*/ 5228716 w 9253522"/>
              <a:gd name="connsiteY692" fmla="*/ 3404387 h 4680373"/>
              <a:gd name="connsiteX693" fmla="*/ 5211141 w 9253522"/>
              <a:gd name="connsiteY693" fmla="*/ 3414932 h 4680373"/>
              <a:gd name="connsiteX694" fmla="*/ 5226959 w 9253522"/>
              <a:gd name="connsiteY694" fmla="*/ 3406145 h 4680373"/>
              <a:gd name="connsiteX695" fmla="*/ 5244534 w 9253522"/>
              <a:gd name="connsiteY695" fmla="*/ 3406145 h 4680373"/>
              <a:gd name="connsiteX696" fmla="*/ 5265625 w 9253522"/>
              <a:gd name="connsiteY696" fmla="*/ 3395599 h 4680373"/>
              <a:gd name="connsiteX697" fmla="*/ 5265624 w 9253522"/>
              <a:gd name="connsiteY697" fmla="*/ 3395599 h 4680373"/>
              <a:gd name="connsiteX698" fmla="*/ 5272655 w 9253522"/>
              <a:gd name="connsiteY698" fmla="*/ 3351660 h 4680373"/>
              <a:gd name="connsiteX699" fmla="*/ 5279685 w 9253522"/>
              <a:gd name="connsiteY699" fmla="*/ 3344630 h 4680373"/>
              <a:gd name="connsiteX700" fmla="*/ 5548592 w 9253522"/>
              <a:gd name="connsiteY700" fmla="*/ 3337599 h 4680373"/>
              <a:gd name="connsiteX701" fmla="*/ 5550350 w 9253522"/>
              <a:gd name="connsiteY701" fmla="*/ 3337599 h 4680373"/>
              <a:gd name="connsiteX702" fmla="*/ 5550350 w 9253522"/>
              <a:gd name="connsiteY702" fmla="*/ 3349902 h 4680373"/>
              <a:gd name="connsiteX703" fmla="*/ 5552107 w 9253522"/>
              <a:gd name="connsiteY703" fmla="*/ 3353418 h 4680373"/>
              <a:gd name="connsiteX704" fmla="*/ 5550350 w 9253522"/>
              <a:gd name="connsiteY704" fmla="*/ 3355175 h 4680373"/>
              <a:gd name="connsiteX705" fmla="*/ 5548592 w 9253522"/>
              <a:gd name="connsiteY705" fmla="*/ 3351660 h 4680373"/>
              <a:gd name="connsiteX706" fmla="*/ 5548592 w 9253522"/>
              <a:gd name="connsiteY706" fmla="*/ 3344630 h 4680373"/>
              <a:gd name="connsiteX707" fmla="*/ 5105688 w 9253522"/>
              <a:gd name="connsiteY707" fmla="*/ 3327053 h 4680373"/>
              <a:gd name="connsiteX708" fmla="*/ 5102612 w 9253522"/>
              <a:gd name="connsiteY708" fmla="*/ 3339357 h 4680373"/>
              <a:gd name="connsiteX709" fmla="*/ 5103930 w 9253522"/>
              <a:gd name="connsiteY709" fmla="*/ 3339357 h 4680373"/>
              <a:gd name="connsiteX710" fmla="*/ 5107328 w 9253522"/>
              <a:gd name="connsiteY710" fmla="*/ 3327463 h 4680373"/>
              <a:gd name="connsiteX711" fmla="*/ 5075809 w 9253522"/>
              <a:gd name="connsiteY711" fmla="*/ 3323538 h 4680373"/>
              <a:gd name="connsiteX712" fmla="*/ 5068779 w 9253522"/>
              <a:gd name="connsiteY712" fmla="*/ 3327053 h 4680373"/>
              <a:gd name="connsiteX713" fmla="*/ 5061749 w 9253522"/>
              <a:gd name="connsiteY713" fmla="*/ 3327053 h 4680373"/>
              <a:gd name="connsiteX714" fmla="*/ 5059983 w 9253522"/>
              <a:gd name="connsiteY714" fmla="*/ 3327641 h 4680373"/>
              <a:gd name="connsiteX715" fmla="*/ 5063506 w 9253522"/>
              <a:gd name="connsiteY715" fmla="*/ 3327054 h 4680373"/>
              <a:gd name="connsiteX716" fmla="*/ 5070536 w 9253522"/>
              <a:gd name="connsiteY716" fmla="*/ 3327054 h 4680373"/>
              <a:gd name="connsiteX717" fmla="*/ 5076564 w 9253522"/>
              <a:gd name="connsiteY717" fmla="*/ 3324041 h 4680373"/>
              <a:gd name="connsiteX718" fmla="*/ 5012537 w 9253522"/>
              <a:gd name="connsiteY718" fmla="*/ 3323538 h 4680373"/>
              <a:gd name="connsiteX719" fmla="*/ 5012537 w 9253522"/>
              <a:gd name="connsiteY719" fmla="*/ 3323538 h 4680373"/>
              <a:gd name="connsiteX720" fmla="*/ 5047689 w 9253522"/>
              <a:gd name="connsiteY720" fmla="*/ 3323538 h 4680373"/>
              <a:gd name="connsiteX721" fmla="*/ 5047688 w 9253522"/>
              <a:gd name="connsiteY721" fmla="*/ 3323538 h 4680373"/>
              <a:gd name="connsiteX722" fmla="*/ 5425570 w 9253522"/>
              <a:gd name="connsiteY722" fmla="*/ 3321276 h 4680373"/>
              <a:gd name="connsiteX723" fmla="*/ 5420290 w 9253522"/>
              <a:gd name="connsiteY723" fmla="*/ 3323539 h 4680373"/>
              <a:gd name="connsiteX724" fmla="*/ 5415010 w 9253522"/>
              <a:gd name="connsiteY724" fmla="*/ 3327499 h 4680373"/>
              <a:gd name="connsiteX725" fmla="*/ 5418532 w 9253522"/>
              <a:gd name="connsiteY725" fmla="*/ 3325297 h 4680373"/>
              <a:gd name="connsiteX726" fmla="*/ 8501288 w 9253522"/>
              <a:gd name="connsiteY726" fmla="*/ 3309478 h 4680373"/>
              <a:gd name="connsiteX727" fmla="*/ 8506561 w 9253522"/>
              <a:gd name="connsiteY727" fmla="*/ 3320023 h 4680373"/>
              <a:gd name="connsiteX728" fmla="*/ 8497773 w 9253522"/>
              <a:gd name="connsiteY728" fmla="*/ 3323538 h 4680373"/>
              <a:gd name="connsiteX729" fmla="*/ 8494258 w 9253522"/>
              <a:gd name="connsiteY729" fmla="*/ 3320023 h 4680373"/>
              <a:gd name="connsiteX730" fmla="*/ 8494258 w 9253522"/>
              <a:gd name="connsiteY730" fmla="*/ 3312993 h 4680373"/>
              <a:gd name="connsiteX731" fmla="*/ 8056626 w 9253522"/>
              <a:gd name="connsiteY731" fmla="*/ 3295417 h 4680373"/>
              <a:gd name="connsiteX732" fmla="*/ 8061899 w 9253522"/>
              <a:gd name="connsiteY732" fmla="*/ 3302447 h 4680373"/>
              <a:gd name="connsiteX733" fmla="*/ 8061899 w 9253522"/>
              <a:gd name="connsiteY733" fmla="*/ 3320023 h 4680373"/>
              <a:gd name="connsiteX734" fmla="*/ 8072444 w 9253522"/>
              <a:gd name="connsiteY734" fmla="*/ 3330568 h 4680373"/>
              <a:gd name="connsiteX735" fmla="*/ 8072444 w 9253522"/>
              <a:gd name="connsiteY735" fmla="*/ 3346386 h 4680373"/>
              <a:gd name="connsiteX736" fmla="*/ 8086505 w 9253522"/>
              <a:gd name="connsiteY736" fmla="*/ 3370992 h 4680373"/>
              <a:gd name="connsiteX737" fmla="*/ 8093535 w 9253522"/>
              <a:gd name="connsiteY737" fmla="*/ 3393840 h 4680373"/>
              <a:gd name="connsiteX738" fmla="*/ 8097050 w 9253522"/>
              <a:gd name="connsiteY738" fmla="*/ 3383295 h 4680373"/>
              <a:gd name="connsiteX739" fmla="*/ 8102323 w 9253522"/>
              <a:gd name="connsiteY739" fmla="*/ 3386810 h 4680373"/>
              <a:gd name="connsiteX740" fmla="*/ 8116383 w 9253522"/>
              <a:gd name="connsiteY740" fmla="*/ 3393840 h 4680373"/>
              <a:gd name="connsiteX741" fmla="*/ 8126929 w 9253522"/>
              <a:gd name="connsiteY741" fmla="*/ 3397355 h 4680373"/>
              <a:gd name="connsiteX742" fmla="*/ 8126929 w 9253522"/>
              <a:gd name="connsiteY742" fmla="*/ 3443052 h 4680373"/>
              <a:gd name="connsiteX743" fmla="*/ 8140989 w 9253522"/>
              <a:gd name="connsiteY743" fmla="*/ 3458870 h 4680373"/>
              <a:gd name="connsiteX744" fmla="*/ 8148019 w 9253522"/>
              <a:gd name="connsiteY744" fmla="*/ 3488748 h 4680373"/>
              <a:gd name="connsiteX745" fmla="*/ 8153292 w 9253522"/>
              <a:gd name="connsiteY745" fmla="*/ 3499294 h 4680373"/>
              <a:gd name="connsiteX746" fmla="*/ 8156807 w 9253522"/>
              <a:gd name="connsiteY746" fmla="*/ 3516869 h 4680373"/>
              <a:gd name="connsiteX747" fmla="*/ 8177898 w 9253522"/>
              <a:gd name="connsiteY747" fmla="*/ 3522142 h 4680373"/>
              <a:gd name="connsiteX748" fmla="*/ 8188443 w 9253522"/>
              <a:gd name="connsiteY748" fmla="*/ 3534445 h 4680373"/>
              <a:gd name="connsiteX749" fmla="*/ 8204261 w 9253522"/>
              <a:gd name="connsiteY749" fmla="*/ 3537960 h 4680373"/>
              <a:gd name="connsiteX750" fmla="*/ 8211291 w 9253522"/>
              <a:gd name="connsiteY750" fmla="*/ 3544990 h 4680373"/>
              <a:gd name="connsiteX751" fmla="*/ 8211291 w 9253522"/>
              <a:gd name="connsiteY751" fmla="*/ 3559051 h 4680373"/>
              <a:gd name="connsiteX752" fmla="*/ 8225352 w 9253522"/>
              <a:gd name="connsiteY752" fmla="*/ 3571354 h 4680373"/>
              <a:gd name="connsiteX753" fmla="*/ 8225352 w 9253522"/>
              <a:gd name="connsiteY753" fmla="*/ 3595959 h 4680373"/>
              <a:gd name="connsiteX754" fmla="*/ 8239412 w 9253522"/>
              <a:gd name="connsiteY754" fmla="*/ 3611777 h 4680373"/>
              <a:gd name="connsiteX755" fmla="*/ 8246443 w 9253522"/>
              <a:gd name="connsiteY755" fmla="*/ 3608262 h 4680373"/>
              <a:gd name="connsiteX756" fmla="*/ 8256988 w 9253522"/>
              <a:gd name="connsiteY756" fmla="*/ 3606505 h 4680373"/>
              <a:gd name="connsiteX757" fmla="*/ 8262261 w 9253522"/>
              <a:gd name="connsiteY757" fmla="*/ 3622323 h 4680373"/>
              <a:gd name="connsiteX758" fmla="*/ 8278079 w 9253522"/>
              <a:gd name="connsiteY758" fmla="*/ 3639898 h 4680373"/>
              <a:gd name="connsiteX759" fmla="*/ 8288624 w 9253522"/>
              <a:gd name="connsiteY759" fmla="*/ 3648686 h 4680373"/>
              <a:gd name="connsiteX760" fmla="*/ 8302684 w 9253522"/>
              <a:gd name="connsiteY760" fmla="*/ 3669777 h 4680373"/>
              <a:gd name="connsiteX761" fmla="*/ 8316745 w 9253522"/>
              <a:gd name="connsiteY761" fmla="*/ 3690867 h 4680373"/>
              <a:gd name="connsiteX762" fmla="*/ 8323775 w 9253522"/>
              <a:gd name="connsiteY762" fmla="*/ 3680322 h 4680373"/>
              <a:gd name="connsiteX763" fmla="*/ 8323775 w 9253522"/>
              <a:gd name="connsiteY763" fmla="*/ 3683837 h 4680373"/>
              <a:gd name="connsiteX764" fmla="*/ 8318502 w 9253522"/>
              <a:gd name="connsiteY764" fmla="*/ 3724261 h 4680373"/>
              <a:gd name="connsiteX765" fmla="*/ 8323775 w 9253522"/>
              <a:gd name="connsiteY765" fmla="*/ 3738321 h 4680373"/>
              <a:gd name="connsiteX766" fmla="*/ 8336078 w 9253522"/>
              <a:gd name="connsiteY766" fmla="*/ 3750624 h 4680373"/>
              <a:gd name="connsiteX767" fmla="*/ 8329048 w 9253522"/>
              <a:gd name="connsiteY767" fmla="*/ 3768200 h 4680373"/>
              <a:gd name="connsiteX768" fmla="*/ 8329048 w 9253522"/>
              <a:gd name="connsiteY768" fmla="*/ 3801593 h 4680373"/>
              <a:gd name="connsiteX769" fmla="*/ 8323775 w 9253522"/>
              <a:gd name="connsiteY769" fmla="*/ 3822684 h 4680373"/>
              <a:gd name="connsiteX770" fmla="*/ 8323775 w 9253522"/>
              <a:gd name="connsiteY770" fmla="*/ 3842017 h 4680373"/>
              <a:gd name="connsiteX771" fmla="*/ 8323775 w 9253522"/>
              <a:gd name="connsiteY771" fmla="*/ 3849047 h 4680373"/>
              <a:gd name="connsiteX772" fmla="*/ 8313230 w 9253522"/>
              <a:gd name="connsiteY772" fmla="*/ 3863108 h 4680373"/>
              <a:gd name="connsiteX773" fmla="*/ 8313230 w 9253522"/>
              <a:gd name="connsiteY773" fmla="*/ 3873653 h 4680373"/>
              <a:gd name="connsiteX774" fmla="*/ 8306199 w 9253522"/>
              <a:gd name="connsiteY774" fmla="*/ 3882441 h 4680373"/>
              <a:gd name="connsiteX775" fmla="*/ 8278079 w 9253522"/>
              <a:gd name="connsiteY775" fmla="*/ 3917592 h 4680373"/>
              <a:gd name="connsiteX776" fmla="*/ 8278079 w 9253522"/>
              <a:gd name="connsiteY776" fmla="*/ 3928137 h 4680373"/>
              <a:gd name="connsiteX777" fmla="*/ 8262261 w 9253522"/>
              <a:gd name="connsiteY777" fmla="*/ 3954501 h 4680373"/>
              <a:gd name="connsiteX778" fmla="*/ 8262261 w 9253522"/>
              <a:gd name="connsiteY778" fmla="*/ 3965046 h 4680373"/>
              <a:gd name="connsiteX779" fmla="*/ 8242927 w 9253522"/>
              <a:gd name="connsiteY779" fmla="*/ 4005470 h 4680373"/>
              <a:gd name="connsiteX780" fmla="*/ 8244685 w 9253522"/>
              <a:gd name="connsiteY780" fmla="*/ 4028318 h 4680373"/>
              <a:gd name="connsiteX781" fmla="*/ 8242927 w 9253522"/>
              <a:gd name="connsiteY781" fmla="*/ 4040621 h 4680373"/>
              <a:gd name="connsiteX782" fmla="*/ 8202504 w 9253522"/>
              <a:gd name="connsiteY782" fmla="*/ 4051166 h 4680373"/>
              <a:gd name="connsiteX783" fmla="*/ 8188443 w 9253522"/>
              <a:gd name="connsiteY783" fmla="*/ 4056439 h 4680373"/>
              <a:gd name="connsiteX784" fmla="*/ 8177898 w 9253522"/>
              <a:gd name="connsiteY784" fmla="*/ 4068742 h 4680373"/>
              <a:gd name="connsiteX785" fmla="*/ 8174383 w 9253522"/>
              <a:gd name="connsiteY785" fmla="*/ 4079287 h 4680373"/>
              <a:gd name="connsiteX786" fmla="*/ 8156807 w 9253522"/>
              <a:gd name="connsiteY786" fmla="*/ 4084560 h 4680373"/>
              <a:gd name="connsiteX787" fmla="*/ 8137474 w 9253522"/>
              <a:gd name="connsiteY787" fmla="*/ 4089833 h 4680373"/>
              <a:gd name="connsiteX788" fmla="*/ 8126929 w 9253522"/>
              <a:gd name="connsiteY788" fmla="*/ 4074015 h 4680373"/>
              <a:gd name="connsiteX789" fmla="*/ 8126929 w 9253522"/>
              <a:gd name="connsiteY789" fmla="*/ 4061712 h 4680373"/>
              <a:gd name="connsiteX790" fmla="*/ 8105838 w 9253522"/>
              <a:gd name="connsiteY790" fmla="*/ 4059954 h 4680373"/>
              <a:gd name="connsiteX791" fmla="*/ 8097050 w 9253522"/>
              <a:gd name="connsiteY791" fmla="*/ 4070499 h 4680373"/>
              <a:gd name="connsiteX792" fmla="*/ 8082990 w 9253522"/>
              <a:gd name="connsiteY792" fmla="*/ 4081045 h 4680373"/>
              <a:gd name="connsiteX793" fmla="*/ 8086505 w 9253522"/>
              <a:gd name="connsiteY793" fmla="*/ 4095105 h 4680373"/>
              <a:gd name="connsiteX794" fmla="*/ 8039051 w 9253522"/>
              <a:gd name="connsiteY794" fmla="*/ 4079287 h 4680373"/>
              <a:gd name="connsiteX795" fmla="*/ 8032021 w 9253522"/>
              <a:gd name="connsiteY795" fmla="*/ 4079287 h 4680373"/>
              <a:gd name="connsiteX796" fmla="*/ 8028505 w 9253522"/>
              <a:gd name="connsiteY796" fmla="*/ 4079287 h 4680373"/>
              <a:gd name="connsiteX797" fmla="*/ 8021475 w 9253522"/>
              <a:gd name="connsiteY797" fmla="*/ 4070499 h 4680373"/>
              <a:gd name="connsiteX798" fmla="*/ 8009172 w 9253522"/>
              <a:gd name="connsiteY798" fmla="*/ 4068742 h 4680373"/>
              <a:gd name="connsiteX799" fmla="*/ 7995112 w 9253522"/>
              <a:gd name="connsiteY799" fmla="*/ 4061712 h 4680373"/>
              <a:gd name="connsiteX800" fmla="*/ 7991597 w 9253522"/>
              <a:gd name="connsiteY800" fmla="*/ 4045894 h 4680373"/>
              <a:gd name="connsiteX801" fmla="*/ 7977536 w 9253522"/>
              <a:gd name="connsiteY801" fmla="*/ 4035348 h 4680373"/>
              <a:gd name="connsiteX802" fmla="*/ 7984567 w 9253522"/>
              <a:gd name="connsiteY802" fmla="*/ 4021288 h 4680373"/>
              <a:gd name="connsiteX803" fmla="*/ 7974021 w 9253522"/>
              <a:gd name="connsiteY803" fmla="*/ 4008985 h 4680373"/>
              <a:gd name="connsiteX804" fmla="*/ 7966991 w 9253522"/>
              <a:gd name="connsiteY804" fmla="*/ 3998440 h 4680373"/>
              <a:gd name="connsiteX805" fmla="*/ 7947658 w 9253522"/>
              <a:gd name="connsiteY805" fmla="*/ 3991409 h 4680373"/>
              <a:gd name="connsiteX806" fmla="*/ 7940628 w 9253522"/>
              <a:gd name="connsiteY806" fmla="*/ 3980864 h 4680373"/>
              <a:gd name="connsiteX807" fmla="*/ 7958203 w 9253522"/>
              <a:gd name="connsiteY807" fmla="*/ 3973834 h 4680373"/>
              <a:gd name="connsiteX808" fmla="*/ 7951173 w 9253522"/>
              <a:gd name="connsiteY808" fmla="*/ 3961531 h 4680373"/>
              <a:gd name="connsiteX809" fmla="*/ 7937112 w 9253522"/>
              <a:gd name="connsiteY809" fmla="*/ 3961531 h 4680373"/>
              <a:gd name="connsiteX810" fmla="*/ 7937112 w 9253522"/>
              <a:gd name="connsiteY810" fmla="*/ 3970319 h 4680373"/>
              <a:gd name="connsiteX811" fmla="*/ 7923052 w 9253522"/>
              <a:gd name="connsiteY811" fmla="*/ 3984379 h 4680373"/>
              <a:gd name="connsiteX812" fmla="*/ 7908991 w 9253522"/>
              <a:gd name="connsiteY812" fmla="*/ 3984379 h 4680373"/>
              <a:gd name="connsiteX813" fmla="*/ 7908991 w 9253522"/>
              <a:gd name="connsiteY813" fmla="*/ 3973834 h 4680373"/>
              <a:gd name="connsiteX814" fmla="*/ 7917779 w 9253522"/>
              <a:gd name="connsiteY814" fmla="*/ 3968561 h 4680373"/>
              <a:gd name="connsiteX815" fmla="*/ 7923052 w 9253522"/>
              <a:gd name="connsiteY815" fmla="*/ 3961531 h 4680373"/>
              <a:gd name="connsiteX816" fmla="*/ 7926567 w 9253522"/>
              <a:gd name="connsiteY816" fmla="*/ 3943955 h 4680373"/>
              <a:gd name="connsiteX817" fmla="*/ 7937112 w 9253522"/>
              <a:gd name="connsiteY817" fmla="*/ 3929895 h 4680373"/>
              <a:gd name="connsiteX818" fmla="*/ 7940628 w 9253522"/>
              <a:gd name="connsiteY818" fmla="*/ 3910562 h 4680373"/>
              <a:gd name="connsiteX819" fmla="*/ 7926567 w 9253522"/>
              <a:gd name="connsiteY819" fmla="*/ 3910562 h 4680373"/>
              <a:gd name="connsiteX820" fmla="*/ 7923052 w 9253522"/>
              <a:gd name="connsiteY820" fmla="*/ 3919350 h 4680373"/>
              <a:gd name="connsiteX821" fmla="*/ 7917779 w 9253522"/>
              <a:gd name="connsiteY821" fmla="*/ 3924622 h 4680373"/>
              <a:gd name="connsiteX822" fmla="*/ 7893173 w 9253522"/>
              <a:gd name="connsiteY822" fmla="*/ 3950986 h 4680373"/>
              <a:gd name="connsiteX823" fmla="*/ 7896689 w 9253522"/>
              <a:gd name="connsiteY823" fmla="*/ 3961531 h 4680373"/>
              <a:gd name="connsiteX824" fmla="*/ 7882628 w 9253522"/>
              <a:gd name="connsiteY824" fmla="*/ 3970319 h 4680373"/>
              <a:gd name="connsiteX825" fmla="*/ 7866810 w 9253522"/>
              <a:gd name="connsiteY825" fmla="*/ 3965046 h 4680373"/>
              <a:gd name="connsiteX826" fmla="*/ 7859780 w 9253522"/>
              <a:gd name="connsiteY826" fmla="*/ 3958016 h 4680373"/>
              <a:gd name="connsiteX827" fmla="*/ 7866810 w 9253522"/>
              <a:gd name="connsiteY827" fmla="*/ 3950986 h 4680373"/>
              <a:gd name="connsiteX828" fmla="*/ 7863295 w 9253522"/>
              <a:gd name="connsiteY828" fmla="*/ 3933410 h 4680373"/>
              <a:gd name="connsiteX829" fmla="*/ 7849235 w 9253522"/>
              <a:gd name="connsiteY829" fmla="*/ 3919350 h 4680373"/>
              <a:gd name="connsiteX830" fmla="*/ 7835174 w 9253522"/>
              <a:gd name="connsiteY830" fmla="*/ 3892986 h 4680373"/>
              <a:gd name="connsiteX831" fmla="*/ 7808811 w 9253522"/>
              <a:gd name="connsiteY831" fmla="*/ 3885956 h 4680373"/>
              <a:gd name="connsiteX832" fmla="*/ 7794750 w 9253522"/>
              <a:gd name="connsiteY832" fmla="*/ 3889471 h 4680373"/>
              <a:gd name="connsiteX833" fmla="*/ 7764872 w 9253522"/>
              <a:gd name="connsiteY833" fmla="*/ 3870138 h 4680373"/>
              <a:gd name="connsiteX834" fmla="*/ 7710387 w 9253522"/>
              <a:gd name="connsiteY834" fmla="*/ 3877168 h 4680373"/>
              <a:gd name="connsiteX835" fmla="*/ 7673479 w 9253522"/>
              <a:gd name="connsiteY835" fmla="*/ 3889471 h 4680373"/>
              <a:gd name="connsiteX836" fmla="*/ 7638328 w 9253522"/>
              <a:gd name="connsiteY836" fmla="*/ 3892986 h 4680373"/>
              <a:gd name="connsiteX837" fmla="*/ 7618995 w 9253522"/>
              <a:gd name="connsiteY837" fmla="*/ 3910562 h 4680373"/>
              <a:gd name="connsiteX838" fmla="*/ 7601419 w 9253522"/>
              <a:gd name="connsiteY838" fmla="*/ 3910562 h 4680373"/>
              <a:gd name="connsiteX839" fmla="*/ 7582086 w 9253522"/>
              <a:gd name="connsiteY839" fmla="*/ 3924622 h 4680373"/>
              <a:gd name="connsiteX840" fmla="*/ 7582086 w 9253522"/>
              <a:gd name="connsiteY840" fmla="*/ 3929895 h 4680373"/>
              <a:gd name="connsiteX841" fmla="*/ 7568025 w 9253522"/>
              <a:gd name="connsiteY841" fmla="*/ 3940440 h 4680373"/>
              <a:gd name="connsiteX842" fmla="*/ 7550450 w 9253522"/>
              <a:gd name="connsiteY842" fmla="*/ 3940440 h 4680373"/>
              <a:gd name="connsiteX843" fmla="*/ 7543420 w 9253522"/>
              <a:gd name="connsiteY843" fmla="*/ 3936925 h 4680373"/>
              <a:gd name="connsiteX844" fmla="*/ 7502996 w 9253522"/>
              <a:gd name="connsiteY844" fmla="*/ 3936925 h 4680373"/>
              <a:gd name="connsiteX845" fmla="*/ 7495965 w 9253522"/>
              <a:gd name="connsiteY845" fmla="*/ 3940440 h 4680373"/>
              <a:gd name="connsiteX846" fmla="*/ 7473117 w 9253522"/>
              <a:gd name="connsiteY846" fmla="*/ 3950986 h 4680373"/>
              <a:gd name="connsiteX847" fmla="*/ 7466087 w 9253522"/>
              <a:gd name="connsiteY847" fmla="*/ 3958016 h 4680373"/>
              <a:gd name="connsiteX848" fmla="*/ 7448512 w 9253522"/>
              <a:gd name="connsiteY848" fmla="*/ 3961531 h 4680373"/>
              <a:gd name="connsiteX849" fmla="*/ 7444997 w 9253522"/>
              <a:gd name="connsiteY849" fmla="*/ 3973834 h 4680373"/>
              <a:gd name="connsiteX850" fmla="*/ 7441481 w 9253522"/>
              <a:gd name="connsiteY850" fmla="*/ 3977349 h 4680373"/>
              <a:gd name="connsiteX851" fmla="*/ 7415118 w 9253522"/>
              <a:gd name="connsiteY851" fmla="*/ 3977349 h 4680373"/>
              <a:gd name="connsiteX852" fmla="*/ 7392270 w 9253522"/>
              <a:gd name="connsiteY852" fmla="*/ 3973834 h 4680373"/>
              <a:gd name="connsiteX853" fmla="*/ 7381724 w 9253522"/>
              <a:gd name="connsiteY853" fmla="*/ 3961531 h 4680373"/>
              <a:gd name="connsiteX854" fmla="*/ 7357119 w 9253522"/>
              <a:gd name="connsiteY854" fmla="*/ 3958016 h 4680373"/>
              <a:gd name="connsiteX855" fmla="*/ 7353604 w 9253522"/>
              <a:gd name="connsiteY855" fmla="*/ 3943955 h 4680373"/>
              <a:gd name="connsiteX856" fmla="*/ 7357119 w 9253522"/>
              <a:gd name="connsiteY856" fmla="*/ 3929895 h 4680373"/>
              <a:gd name="connsiteX857" fmla="*/ 7367664 w 9253522"/>
              <a:gd name="connsiteY857" fmla="*/ 3929895 h 4680373"/>
              <a:gd name="connsiteX858" fmla="*/ 7371179 w 9253522"/>
              <a:gd name="connsiteY858" fmla="*/ 3900016 h 4680373"/>
              <a:gd name="connsiteX859" fmla="*/ 7374694 w 9253522"/>
              <a:gd name="connsiteY859" fmla="*/ 3889471 h 4680373"/>
              <a:gd name="connsiteX860" fmla="*/ 7367664 w 9253522"/>
              <a:gd name="connsiteY860" fmla="*/ 3870138 h 4680373"/>
              <a:gd name="connsiteX861" fmla="*/ 7364149 w 9253522"/>
              <a:gd name="connsiteY861" fmla="*/ 3856078 h 4680373"/>
              <a:gd name="connsiteX862" fmla="*/ 7353604 w 9253522"/>
              <a:gd name="connsiteY862" fmla="*/ 3838502 h 4680373"/>
              <a:gd name="connsiteX863" fmla="*/ 7350088 w 9253522"/>
              <a:gd name="connsiteY863" fmla="*/ 3798078 h 4680373"/>
              <a:gd name="connsiteX864" fmla="*/ 7350088 w 9253522"/>
              <a:gd name="connsiteY864" fmla="*/ 3787533 h 4680373"/>
              <a:gd name="connsiteX865" fmla="*/ 7334270 w 9253522"/>
              <a:gd name="connsiteY865" fmla="*/ 3771715 h 4680373"/>
              <a:gd name="connsiteX866" fmla="*/ 7334270 w 9253522"/>
              <a:gd name="connsiteY866" fmla="*/ 3761170 h 4680373"/>
              <a:gd name="connsiteX867" fmla="*/ 7323725 w 9253522"/>
              <a:gd name="connsiteY867" fmla="*/ 3747109 h 4680373"/>
              <a:gd name="connsiteX868" fmla="*/ 7323725 w 9253522"/>
              <a:gd name="connsiteY868" fmla="*/ 3738321 h 4680373"/>
              <a:gd name="connsiteX869" fmla="*/ 7299119 w 9253522"/>
              <a:gd name="connsiteY869" fmla="*/ 3699655 h 4680373"/>
              <a:gd name="connsiteX870" fmla="*/ 7299119 w 9253522"/>
              <a:gd name="connsiteY870" fmla="*/ 3696140 h 4680373"/>
              <a:gd name="connsiteX871" fmla="*/ 7302634 w 9253522"/>
              <a:gd name="connsiteY871" fmla="*/ 3696140 h 4680373"/>
              <a:gd name="connsiteX872" fmla="*/ 7323725 w 9253522"/>
              <a:gd name="connsiteY872" fmla="*/ 3727776 h 4680373"/>
              <a:gd name="connsiteX873" fmla="*/ 7327240 w 9253522"/>
              <a:gd name="connsiteY873" fmla="*/ 3724261 h 4680373"/>
              <a:gd name="connsiteX874" fmla="*/ 7320210 w 9253522"/>
              <a:gd name="connsiteY874" fmla="*/ 3710200 h 4680373"/>
              <a:gd name="connsiteX875" fmla="*/ 7316695 w 9253522"/>
              <a:gd name="connsiteY875" fmla="*/ 3699655 h 4680373"/>
              <a:gd name="connsiteX876" fmla="*/ 7323725 w 9253522"/>
              <a:gd name="connsiteY876" fmla="*/ 3699655 h 4680373"/>
              <a:gd name="connsiteX877" fmla="*/ 7330755 w 9253522"/>
              <a:gd name="connsiteY877" fmla="*/ 3717231 h 4680373"/>
              <a:gd name="connsiteX878" fmla="*/ 7334270 w 9253522"/>
              <a:gd name="connsiteY878" fmla="*/ 3713716 h 4680373"/>
              <a:gd name="connsiteX879" fmla="*/ 7337786 w 9253522"/>
              <a:gd name="connsiteY879" fmla="*/ 3706685 h 4680373"/>
              <a:gd name="connsiteX880" fmla="*/ 7323725 w 9253522"/>
              <a:gd name="connsiteY880" fmla="*/ 3676807 h 4680373"/>
              <a:gd name="connsiteX881" fmla="*/ 7316695 w 9253522"/>
              <a:gd name="connsiteY881" fmla="*/ 3655716 h 4680373"/>
              <a:gd name="connsiteX882" fmla="*/ 7330755 w 9253522"/>
              <a:gd name="connsiteY882" fmla="*/ 3599474 h 4680373"/>
              <a:gd name="connsiteX883" fmla="*/ 7334270 w 9253522"/>
              <a:gd name="connsiteY883" fmla="*/ 3592444 h 4680373"/>
              <a:gd name="connsiteX884" fmla="*/ 7337786 w 9253522"/>
              <a:gd name="connsiteY884" fmla="*/ 3595959 h 4680373"/>
              <a:gd name="connsiteX885" fmla="*/ 7341301 w 9253522"/>
              <a:gd name="connsiteY885" fmla="*/ 3606505 h 4680373"/>
              <a:gd name="connsiteX886" fmla="*/ 7353604 w 9253522"/>
              <a:gd name="connsiteY886" fmla="*/ 3588929 h 4680373"/>
              <a:gd name="connsiteX887" fmla="*/ 7371179 w 9253522"/>
              <a:gd name="connsiteY887" fmla="*/ 3581899 h 4680373"/>
              <a:gd name="connsiteX888" fmla="*/ 7374694 w 9253522"/>
              <a:gd name="connsiteY888" fmla="*/ 3581899 h 4680373"/>
              <a:gd name="connsiteX889" fmla="*/ 7395785 w 9253522"/>
              <a:gd name="connsiteY889" fmla="*/ 3560808 h 4680373"/>
              <a:gd name="connsiteX890" fmla="*/ 7408088 w 9253522"/>
              <a:gd name="connsiteY890" fmla="*/ 3559051 h 4680373"/>
              <a:gd name="connsiteX891" fmla="*/ 7415118 w 9253522"/>
              <a:gd name="connsiteY891" fmla="*/ 3564323 h 4680373"/>
              <a:gd name="connsiteX892" fmla="*/ 7425663 w 9253522"/>
              <a:gd name="connsiteY892" fmla="*/ 3564323 h 4680373"/>
              <a:gd name="connsiteX893" fmla="*/ 7441481 w 9253522"/>
              <a:gd name="connsiteY893" fmla="*/ 3552020 h 4680373"/>
              <a:gd name="connsiteX894" fmla="*/ 7455542 w 9253522"/>
              <a:gd name="connsiteY894" fmla="*/ 3548505 h 4680373"/>
              <a:gd name="connsiteX895" fmla="*/ 7462572 w 9253522"/>
              <a:gd name="connsiteY895" fmla="*/ 3541475 h 4680373"/>
              <a:gd name="connsiteX896" fmla="*/ 7490693 w 9253522"/>
              <a:gd name="connsiteY896" fmla="*/ 3537960 h 4680373"/>
              <a:gd name="connsiteX897" fmla="*/ 7495965 w 9253522"/>
              <a:gd name="connsiteY897" fmla="*/ 3534445 h 4680373"/>
              <a:gd name="connsiteX898" fmla="*/ 7520571 w 9253522"/>
              <a:gd name="connsiteY898" fmla="*/ 3516869 h 4680373"/>
              <a:gd name="connsiteX899" fmla="*/ 7527601 w 9253522"/>
              <a:gd name="connsiteY899" fmla="*/ 3511597 h 4680373"/>
              <a:gd name="connsiteX900" fmla="*/ 7543420 w 9253522"/>
              <a:gd name="connsiteY900" fmla="*/ 3492264 h 4680373"/>
              <a:gd name="connsiteX901" fmla="*/ 7534632 w 9253522"/>
              <a:gd name="connsiteY901" fmla="*/ 3488748 h 4680373"/>
              <a:gd name="connsiteX902" fmla="*/ 7538147 w 9253522"/>
              <a:gd name="connsiteY902" fmla="*/ 3472930 h 4680373"/>
              <a:gd name="connsiteX903" fmla="*/ 7543420 w 9253522"/>
              <a:gd name="connsiteY903" fmla="*/ 3458870 h 4680373"/>
              <a:gd name="connsiteX904" fmla="*/ 7553965 w 9253522"/>
              <a:gd name="connsiteY904" fmla="*/ 3448325 h 4680373"/>
              <a:gd name="connsiteX905" fmla="*/ 7568025 w 9253522"/>
              <a:gd name="connsiteY905" fmla="*/ 3462385 h 4680373"/>
              <a:gd name="connsiteX906" fmla="*/ 7582086 w 9253522"/>
              <a:gd name="connsiteY906" fmla="*/ 3462385 h 4680373"/>
              <a:gd name="connsiteX907" fmla="*/ 7575056 w 9253522"/>
              <a:gd name="connsiteY907" fmla="*/ 3453597 h 4680373"/>
              <a:gd name="connsiteX908" fmla="*/ 7578571 w 9253522"/>
              <a:gd name="connsiteY908" fmla="*/ 3448325 h 4680373"/>
              <a:gd name="connsiteX909" fmla="*/ 7583843 w 9253522"/>
              <a:gd name="connsiteY909" fmla="*/ 3448325 h 4680373"/>
              <a:gd name="connsiteX910" fmla="*/ 7594389 w 9253522"/>
              <a:gd name="connsiteY910" fmla="*/ 3448325 h 4680373"/>
              <a:gd name="connsiteX911" fmla="*/ 7597904 w 9253522"/>
              <a:gd name="connsiteY911" fmla="*/ 3418446 h 4680373"/>
              <a:gd name="connsiteX912" fmla="*/ 7615479 w 9253522"/>
              <a:gd name="connsiteY912" fmla="*/ 3418446 h 4680373"/>
              <a:gd name="connsiteX913" fmla="*/ 7615479 w 9253522"/>
              <a:gd name="connsiteY913" fmla="*/ 3404386 h 4680373"/>
              <a:gd name="connsiteX914" fmla="*/ 7629540 w 9253522"/>
              <a:gd name="connsiteY914" fmla="*/ 3393840 h 4680373"/>
              <a:gd name="connsiteX915" fmla="*/ 7638328 w 9253522"/>
              <a:gd name="connsiteY915" fmla="*/ 3397355 h 4680373"/>
              <a:gd name="connsiteX916" fmla="*/ 7648873 w 9253522"/>
              <a:gd name="connsiteY916" fmla="*/ 3383295 h 4680373"/>
              <a:gd name="connsiteX917" fmla="*/ 7655903 w 9253522"/>
              <a:gd name="connsiteY917" fmla="*/ 3383295 h 4680373"/>
              <a:gd name="connsiteX918" fmla="*/ 7666449 w 9253522"/>
              <a:gd name="connsiteY918" fmla="*/ 3379780 h 4680373"/>
              <a:gd name="connsiteX919" fmla="*/ 7675236 w 9253522"/>
              <a:gd name="connsiteY919" fmla="*/ 3376265 h 4680373"/>
              <a:gd name="connsiteX920" fmla="*/ 7692812 w 9253522"/>
              <a:gd name="connsiteY920" fmla="*/ 3414931 h 4680373"/>
              <a:gd name="connsiteX921" fmla="*/ 7703357 w 9253522"/>
              <a:gd name="connsiteY921" fmla="*/ 3407901 h 4680373"/>
              <a:gd name="connsiteX922" fmla="*/ 7710387 w 9253522"/>
              <a:gd name="connsiteY922" fmla="*/ 3407901 h 4680373"/>
              <a:gd name="connsiteX923" fmla="*/ 7710387 w 9253522"/>
              <a:gd name="connsiteY923" fmla="*/ 3414931 h 4680373"/>
              <a:gd name="connsiteX924" fmla="*/ 7717418 w 9253522"/>
              <a:gd name="connsiteY924" fmla="*/ 3414931 h 4680373"/>
              <a:gd name="connsiteX925" fmla="*/ 7726205 w 9253522"/>
              <a:gd name="connsiteY925" fmla="*/ 3414931 h 4680373"/>
              <a:gd name="connsiteX926" fmla="*/ 7733236 w 9253522"/>
              <a:gd name="connsiteY926" fmla="*/ 3425476 h 4680373"/>
              <a:gd name="connsiteX927" fmla="*/ 7736751 w 9253522"/>
              <a:gd name="connsiteY927" fmla="*/ 3418446 h 4680373"/>
              <a:gd name="connsiteX928" fmla="*/ 7736751 w 9253522"/>
              <a:gd name="connsiteY928" fmla="*/ 3407901 h 4680373"/>
              <a:gd name="connsiteX929" fmla="*/ 7724448 w 9253522"/>
              <a:gd name="connsiteY929" fmla="*/ 3393840 h 4680373"/>
              <a:gd name="connsiteX930" fmla="*/ 7733236 w 9253522"/>
              <a:gd name="connsiteY930" fmla="*/ 3370992 h 4680373"/>
              <a:gd name="connsiteX931" fmla="*/ 7740266 w 9253522"/>
              <a:gd name="connsiteY931" fmla="*/ 3363962 h 4680373"/>
              <a:gd name="connsiteX932" fmla="*/ 7740266 w 9253522"/>
              <a:gd name="connsiteY932" fmla="*/ 3356932 h 4680373"/>
              <a:gd name="connsiteX933" fmla="*/ 7754326 w 9253522"/>
              <a:gd name="connsiteY933" fmla="*/ 3339356 h 4680373"/>
              <a:gd name="connsiteX934" fmla="*/ 7768387 w 9253522"/>
              <a:gd name="connsiteY934" fmla="*/ 3339356 h 4680373"/>
              <a:gd name="connsiteX935" fmla="*/ 7801780 w 9253522"/>
              <a:gd name="connsiteY935" fmla="*/ 3339356 h 4680373"/>
              <a:gd name="connsiteX936" fmla="*/ 7805296 w 9253522"/>
              <a:gd name="connsiteY936" fmla="*/ 3330568 h 4680373"/>
              <a:gd name="connsiteX937" fmla="*/ 7784205 w 9253522"/>
              <a:gd name="connsiteY937" fmla="*/ 3320023 h 4680373"/>
              <a:gd name="connsiteX938" fmla="*/ 7784205 w 9253522"/>
              <a:gd name="connsiteY938" fmla="*/ 3312993 h 4680373"/>
              <a:gd name="connsiteX939" fmla="*/ 7808811 w 9253522"/>
              <a:gd name="connsiteY939" fmla="*/ 3316508 h 4680373"/>
              <a:gd name="connsiteX940" fmla="*/ 7821114 w 9253522"/>
              <a:gd name="connsiteY940" fmla="*/ 3323538 h 4680373"/>
              <a:gd name="connsiteX941" fmla="*/ 7849235 w 9253522"/>
              <a:gd name="connsiteY941" fmla="*/ 3327053 h 4680373"/>
              <a:gd name="connsiteX942" fmla="*/ 7863295 w 9253522"/>
              <a:gd name="connsiteY942" fmla="*/ 3332326 h 4680373"/>
              <a:gd name="connsiteX943" fmla="*/ 7886143 w 9253522"/>
              <a:gd name="connsiteY943" fmla="*/ 3332326 h 4680373"/>
              <a:gd name="connsiteX944" fmla="*/ 7893173 w 9253522"/>
              <a:gd name="connsiteY944" fmla="*/ 3335841 h 4680373"/>
              <a:gd name="connsiteX945" fmla="*/ 7903719 w 9253522"/>
              <a:gd name="connsiteY945" fmla="*/ 3332326 h 4680373"/>
              <a:gd name="connsiteX946" fmla="*/ 7908991 w 9253522"/>
              <a:gd name="connsiteY946" fmla="*/ 3335841 h 4680373"/>
              <a:gd name="connsiteX947" fmla="*/ 7908991 w 9253522"/>
              <a:gd name="connsiteY947" fmla="*/ 3346386 h 4680373"/>
              <a:gd name="connsiteX948" fmla="*/ 7907234 w 9253522"/>
              <a:gd name="connsiteY948" fmla="*/ 3360447 h 4680373"/>
              <a:gd name="connsiteX949" fmla="*/ 7903719 w 9253522"/>
              <a:gd name="connsiteY949" fmla="*/ 3363962 h 4680373"/>
              <a:gd name="connsiteX950" fmla="*/ 7886143 w 9253522"/>
              <a:gd name="connsiteY950" fmla="*/ 3370992 h 4680373"/>
              <a:gd name="connsiteX951" fmla="*/ 7886143 w 9253522"/>
              <a:gd name="connsiteY951" fmla="*/ 3393840 h 4680373"/>
              <a:gd name="connsiteX952" fmla="*/ 7879113 w 9253522"/>
              <a:gd name="connsiteY952" fmla="*/ 3397355 h 4680373"/>
              <a:gd name="connsiteX953" fmla="*/ 7875598 w 9253522"/>
              <a:gd name="connsiteY953" fmla="*/ 3411416 h 4680373"/>
              <a:gd name="connsiteX954" fmla="*/ 7886143 w 9253522"/>
              <a:gd name="connsiteY954" fmla="*/ 3414931 h 4680373"/>
              <a:gd name="connsiteX955" fmla="*/ 7896689 w 9253522"/>
              <a:gd name="connsiteY955" fmla="*/ 3421961 h 4680373"/>
              <a:gd name="connsiteX956" fmla="*/ 7903719 w 9253522"/>
              <a:gd name="connsiteY956" fmla="*/ 3427234 h 4680373"/>
              <a:gd name="connsiteX957" fmla="*/ 7917779 w 9253522"/>
              <a:gd name="connsiteY957" fmla="*/ 3427234 h 4680373"/>
              <a:gd name="connsiteX958" fmla="*/ 7919537 w 9253522"/>
              <a:gd name="connsiteY958" fmla="*/ 3434264 h 4680373"/>
              <a:gd name="connsiteX959" fmla="*/ 7940628 w 9253522"/>
              <a:gd name="connsiteY959" fmla="*/ 3451840 h 4680373"/>
              <a:gd name="connsiteX960" fmla="*/ 7959961 w 9253522"/>
              <a:gd name="connsiteY960" fmla="*/ 3458870 h 4680373"/>
              <a:gd name="connsiteX961" fmla="*/ 7966991 w 9253522"/>
              <a:gd name="connsiteY961" fmla="*/ 3464143 h 4680373"/>
              <a:gd name="connsiteX962" fmla="*/ 7981051 w 9253522"/>
              <a:gd name="connsiteY962" fmla="*/ 3472930 h 4680373"/>
              <a:gd name="connsiteX963" fmla="*/ 8005657 w 9253522"/>
              <a:gd name="connsiteY963" fmla="*/ 3478203 h 4680373"/>
              <a:gd name="connsiteX964" fmla="*/ 8017960 w 9253522"/>
              <a:gd name="connsiteY964" fmla="*/ 3464143 h 4680373"/>
              <a:gd name="connsiteX965" fmla="*/ 8024990 w 9253522"/>
              <a:gd name="connsiteY965" fmla="*/ 3425476 h 4680373"/>
              <a:gd name="connsiteX966" fmla="*/ 8032021 w 9253522"/>
              <a:gd name="connsiteY966" fmla="*/ 3397355 h 4680373"/>
              <a:gd name="connsiteX967" fmla="*/ 8035536 w 9253522"/>
              <a:gd name="connsiteY967" fmla="*/ 3386810 h 4680373"/>
              <a:gd name="connsiteX968" fmla="*/ 8028505 w 9253522"/>
              <a:gd name="connsiteY968" fmla="*/ 3376265 h 4680373"/>
              <a:gd name="connsiteX969" fmla="*/ 8028505 w 9253522"/>
              <a:gd name="connsiteY969" fmla="*/ 3363962 h 4680373"/>
              <a:gd name="connsiteX970" fmla="*/ 8035536 w 9253522"/>
              <a:gd name="connsiteY970" fmla="*/ 3356932 h 4680373"/>
              <a:gd name="connsiteX971" fmla="*/ 8039051 w 9253522"/>
              <a:gd name="connsiteY971" fmla="*/ 3353417 h 4680373"/>
              <a:gd name="connsiteX972" fmla="*/ 8028505 w 9253522"/>
              <a:gd name="connsiteY972" fmla="*/ 3342871 h 4680373"/>
              <a:gd name="connsiteX973" fmla="*/ 8035536 w 9253522"/>
              <a:gd name="connsiteY973" fmla="*/ 3332326 h 4680373"/>
              <a:gd name="connsiteX974" fmla="*/ 8042566 w 9253522"/>
              <a:gd name="connsiteY974" fmla="*/ 3327053 h 4680373"/>
              <a:gd name="connsiteX975" fmla="*/ 8046081 w 9253522"/>
              <a:gd name="connsiteY975" fmla="*/ 3316508 h 4680373"/>
              <a:gd name="connsiteX976" fmla="*/ 8049596 w 9253522"/>
              <a:gd name="connsiteY976" fmla="*/ 3298932 h 4680373"/>
              <a:gd name="connsiteX977" fmla="*/ 2757599 w 9253522"/>
              <a:gd name="connsiteY977" fmla="*/ 3291903 h 4680373"/>
              <a:gd name="connsiteX978" fmla="*/ 2731235 w 9253522"/>
              <a:gd name="connsiteY978" fmla="*/ 3298933 h 4680373"/>
              <a:gd name="connsiteX979" fmla="*/ 2717175 w 9253522"/>
              <a:gd name="connsiteY979" fmla="*/ 3323539 h 4680373"/>
              <a:gd name="connsiteX980" fmla="*/ 2669721 w 9253522"/>
              <a:gd name="connsiteY980" fmla="*/ 3328812 h 4680373"/>
              <a:gd name="connsiteX981" fmla="*/ 2652147 w 9253522"/>
              <a:gd name="connsiteY981" fmla="*/ 3325046 h 4680373"/>
              <a:gd name="connsiteX982" fmla="*/ 2670840 w 9253522"/>
              <a:gd name="connsiteY982" fmla="*/ 3330387 h 4680373"/>
              <a:gd name="connsiteX983" fmla="*/ 2669738 w 9253522"/>
              <a:gd name="connsiteY983" fmla="*/ 3328812 h 4680373"/>
              <a:gd name="connsiteX984" fmla="*/ 2717192 w 9253522"/>
              <a:gd name="connsiteY984" fmla="*/ 3323539 h 4680373"/>
              <a:gd name="connsiteX985" fmla="*/ 2731253 w 9253522"/>
              <a:gd name="connsiteY985" fmla="*/ 3298933 h 4680373"/>
              <a:gd name="connsiteX986" fmla="*/ 2757604 w 9253522"/>
              <a:gd name="connsiteY986" fmla="*/ 3291907 h 4680373"/>
              <a:gd name="connsiteX987" fmla="*/ 8316745 w 9253522"/>
              <a:gd name="connsiteY987" fmla="*/ 3291902 h 4680373"/>
              <a:gd name="connsiteX988" fmla="*/ 8318503 w 9253522"/>
              <a:gd name="connsiteY988" fmla="*/ 3300690 h 4680373"/>
              <a:gd name="connsiteX989" fmla="*/ 8313230 w 9253522"/>
              <a:gd name="connsiteY989" fmla="*/ 3304205 h 4680373"/>
              <a:gd name="connsiteX990" fmla="*/ 8306200 w 9253522"/>
              <a:gd name="connsiteY990" fmla="*/ 3300690 h 4680373"/>
              <a:gd name="connsiteX991" fmla="*/ 8306200 w 9253522"/>
              <a:gd name="connsiteY991" fmla="*/ 3297175 h 4680373"/>
              <a:gd name="connsiteX992" fmla="*/ 8529409 w 9253522"/>
              <a:gd name="connsiteY992" fmla="*/ 3284872 h 4680373"/>
              <a:gd name="connsiteX993" fmla="*/ 8539955 w 9253522"/>
              <a:gd name="connsiteY993" fmla="*/ 3284872 h 4680373"/>
              <a:gd name="connsiteX994" fmla="*/ 8550500 w 9253522"/>
              <a:gd name="connsiteY994" fmla="*/ 3288387 h 4680373"/>
              <a:gd name="connsiteX995" fmla="*/ 8550500 w 9253522"/>
              <a:gd name="connsiteY995" fmla="*/ 3300690 h 4680373"/>
              <a:gd name="connsiteX996" fmla="*/ 8543470 w 9253522"/>
              <a:gd name="connsiteY996" fmla="*/ 3304205 h 4680373"/>
              <a:gd name="connsiteX997" fmla="*/ 8529409 w 9253522"/>
              <a:gd name="connsiteY997" fmla="*/ 3293660 h 4680373"/>
              <a:gd name="connsiteX998" fmla="*/ 2584065 w 9253522"/>
              <a:gd name="connsiteY998" fmla="*/ 3284413 h 4680373"/>
              <a:gd name="connsiteX999" fmla="*/ 2592388 w 9253522"/>
              <a:gd name="connsiteY999" fmla="*/ 3293661 h 4680373"/>
              <a:gd name="connsiteX1000" fmla="*/ 2639845 w 9253522"/>
              <a:gd name="connsiteY1000" fmla="*/ 3290146 h 4680373"/>
              <a:gd name="connsiteX1001" fmla="*/ 2643360 w 9253522"/>
              <a:gd name="connsiteY1001" fmla="*/ 3293661 h 4680373"/>
              <a:gd name="connsiteX1002" fmla="*/ 2643542 w 9253522"/>
              <a:gd name="connsiteY1002" fmla="*/ 3295209 h 4680373"/>
              <a:gd name="connsiteX1003" fmla="*/ 2643358 w 9253522"/>
              <a:gd name="connsiteY1003" fmla="*/ 3291903 h 4680373"/>
              <a:gd name="connsiteX1004" fmla="*/ 2639843 w 9253522"/>
              <a:gd name="connsiteY1004" fmla="*/ 3288388 h 4680373"/>
              <a:gd name="connsiteX1005" fmla="*/ 2592388 w 9253522"/>
              <a:gd name="connsiteY1005" fmla="*/ 3291903 h 4680373"/>
              <a:gd name="connsiteX1006" fmla="*/ 5300771 w 9253522"/>
              <a:gd name="connsiteY1006" fmla="*/ 3279598 h 4680373"/>
              <a:gd name="connsiteX1007" fmla="*/ 5300776 w 9253522"/>
              <a:gd name="connsiteY1007" fmla="*/ 3279600 h 4680373"/>
              <a:gd name="connsiteX1008" fmla="*/ 5309563 w 9253522"/>
              <a:gd name="connsiteY1008" fmla="*/ 3304206 h 4680373"/>
              <a:gd name="connsiteX1009" fmla="*/ 5313079 w 9253522"/>
              <a:gd name="connsiteY1009" fmla="*/ 3334085 h 4680373"/>
              <a:gd name="connsiteX1010" fmla="*/ 5309563 w 9253522"/>
              <a:gd name="connsiteY1010" fmla="*/ 3367478 h 4680373"/>
              <a:gd name="connsiteX1011" fmla="*/ 5309567 w 9253522"/>
              <a:gd name="connsiteY1011" fmla="*/ 3367483 h 4680373"/>
              <a:gd name="connsiteX1012" fmla="*/ 5309564 w 9253522"/>
              <a:gd name="connsiteY1012" fmla="*/ 3367478 h 4680373"/>
              <a:gd name="connsiteX1013" fmla="*/ 5313079 w 9253522"/>
              <a:gd name="connsiteY1013" fmla="*/ 3334085 h 4680373"/>
              <a:gd name="connsiteX1014" fmla="*/ 5346473 w 9253522"/>
              <a:gd name="connsiteY1014" fmla="*/ 3337600 h 4680373"/>
              <a:gd name="connsiteX1015" fmla="*/ 5364048 w 9253522"/>
              <a:gd name="connsiteY1015" fmla="*/ 3341115 h 4680373"/>
              <a:gd name="connsiteX1016" fmla="*/ 5364883 w 9253522"/>
              <a:gd name="connsiteY1016" fmla="*/ 3340930 h 4680373"/>
              <a:gd name="connsiteX1017" fmla="*/ 5348230 w 9253522"/>
              <a:gd name="connsiteY1017" fmla="*/ 3337599 h 4680373"/>
              <a:gd name="connsiteX1018" fmla="*/ 5314836 w 9253522"/>
              <a:gd name="connsiteY1018" fmla="*/ 3334084 h 4680373"/>
              <a:gd name="connsiteX1019" fmla="*/ 5311321 w 9253522"/>
              <a:gd name="connsiteY1019" fmla="*/ 3304206 h 4680373"/>
              <a:gd name="connsiteX1020" fmla="*/ 5300776 w 9253522"/>
              <a:gd name="connsiteY1020" fmla="*/ 3279600 h 4680373"/>
              <a:gd name="connsiteX1021" fmla="*/ 8264019 w 9253522"/>
              <a:gd name="connsiteY1021" fmla="*/ 3272569 h 4680373"/>
              <a:gd name="connsiteX1022" fmla="*/ 8272806 w 9253522"/>
              <a:gd name="connsiteY1022" fmla="*/ 3283115 h 4680373"/>
              <a:gd name="connsiteX1023" fmla="*/ 8272806 w 9253522"/>
              <a:gd name="connsiteY1023" fmla="*/ 3288387 h 4680373"/>
              <a:gd name="connsiteX1024" fmla="*/ 8264019 w 9253522"/>
              <a:gd name="connsiteY1024" fmla="*/ 3288387 h 4680373"/>
              <a:gd name="connsiteX1025" fmla="*/ 8264019 w 9253522"/>
              <a:gd name="connsiteY1025" fmla="*/ 3283115 h 4680373"/>
              <a:gd name="connsiteX1026" fmla="*/ 8262261 w 9253522"/>
              <a:gd name="connsiteY1026" fmla="*/ 3276084 h 4680373"/>
              <a:gd name="connsiteX1027" fmla="*/ 5167674 w 9253522"/>
              <a:gd name="connsiteY1027" fmla="*/ 3266005 h 4680373"/>
              <a:gd name="connsiteX1028" fmla="*/ 5160172 w 9253522"/>
              <a:gd name="connsiteY1028" fmla="*/ 3272569 h 4680373"/>
              <a:gd name="connsiteX1029" fmla="*/ 5149627 w 9253522"/>
              <a:gd name="connsiteY1029" fmla="*/ 3330568 h 4680373"/>
              <a:gd name="connsiteX1030" fmla="*/ 5163687 w 9253522"/>
              <a:gd name="connsiteY1030" fmla="*/ 3348144 h 4680373"/>
              <a:gd name="connsiteX1031" fmla="*/ 5174232 w 9253522"/>
              <a:gd name="connsiteY1031" fmla="*/ 3348144 h 4680373"/>
              <a:gd name="connsiteX1032" fmla="*/ 5181263 w 9253522"/>
              <a:gd name="connsiteY1032" fmla="*/ 3337598 h 4680373"/>
              <a:gd name="connsiteX1033" fmla="*/ 5191807 w 9253522"/>
              <a:gd name="connsiteY1033" fmla="*/ 3344628 h 4680373"/>
              <a:gd name="connsiteX1034" fmla="*/ 5191807 w 9253522"/>
              <a:gd name="connsiteY1034" fmla="*/ 3342872 h 4680373"/>
              <a:gd name="connsiteX1035" fmla="*/ 5181262 w 9253522"/>
              <a:gd name="connsiteY1035" fmla="*/ 3335842 h 4680373"/>
              <a:gd name="connsiteX1036" fmla="*/ 5174232 w 9253522"/>
              <a:gd name="connsiteY1036" fmla="*/ 3346387 h 4680373"/>
              <a:gd name="connsiteX1037" fmla="*/ 5165444 w 9253522"/>
              <a:gd name="connsiteY1037" fmla="*/ 3346387 h 4680373"/>
              <a:gd name="connsiteX1038" fmla="*/ 5151384 w 9253522"/>
              <a:gd name="connsiteY1038" fmla="*/ 3328812 h 4680373"/>
              <a:gd name="connsiteX1039" fmla="*/ 5161929 w 9253522"/>
              <a:gd name="connsiteY1039" fmla="*/ 3272570 h 4680373"/>
              <a:gd name="connsiteX1040" fmla="*/ 7459057 w 9253522"/>
              <a:gd name="connsiteY1040" fmla="*/ 3262024 h 4680373"/>
              <a:gd name="connsiteX1041" fmla="*/ 7483663 w 9253522"/>
              <a:gd name="connsiteY1041" fmla="*/ 3269054 h 4680373"/>
              <a:gd name="connsiteX1042" fmla="*/ 7502996 w 9253522"/>
              <a:gd name="connsiteY1042" fmla="*/ 3284872 h 4680373"/>
              <a:gd name="connsiteX1043" fmla="*/ 7495966 w 9253522"/>
              <a:gd name="connsiteY1043" fmla="*/ 3288387 h 4680373"/>
              <a:gd name="connsiteX1044" fmla="*/ 7473118 w 9253522"/>
              <a:gd name="connsiteY1044" fmla="*/ 3281357 h 4680373"/>
              <a:gd name="connsiteX1045" fmla="*/ 7455542 w 9253522"/>
              <a:gd name="connsiteY1045" fmla="*/ 3269054 h 4680373"/>
              <a:gd name="connsiteX1046" fmla="*/ 8485470 w 9253522"/>
              <a:gd name="connsiteY1046" fmla="*/ 3260266 h 4680373"/>
              <a:gd name="connsiteX1047" fmla="*/ 8499531 w 9253522"/>
              <a:gd name="connsiteY1047" fmla="*/ 3260266 h 4680373"/>
              <a:gd name="connsiteX1048" fmla="*/ 8510076 w 9253522"/>
              <a:gd name="connsiteY1048" fmla="*/ 3267297 h 4680373"/>
              <a:gd name="connsiteX1049" fmla="*/ 8499531 w 9253522"/>
              <a:gd name="connsiteY1049" fmla="*/ 3272569 h 4680373"/>
              <a:gd name="connsiteX1050" fmla="*/ 8485470 w 9253522"/>
              <a:gd name="connsiteY1050" fmla="*/ 3263781 h 4680373"/>
              <a:gd name="connsiteX1051" fmla="*/ 8510076 w 9253522"/>
              <a:gd name="connsiteY1051" fmla="*/ 3237418 h 4680373"/>
              <a:gd name="connsiteX1052" fmla="*/ 8520621 w 9253522"/>
              <a:gd name="connsiteY1052" fmla="*/ 3240933 h 4680373"/>
              <a:gd name="connsiteX1053" fmla="*/ 8538197 w 9253522"/>
              <a:gd name="connsiteY1053" fmla="*/ 3265539 h 4680373"/>
              <a:gd name="connsiteX1054" fmla="*/ 8534682 w 9253522"/>
              <a:gd name="connsiteY1054" fmla="*/ 3272569 h 4680373"/>
              <a:gd name="connsiteX1055" fmla="*/ 8527652 w 9253522"/>
              <a:gd name="connsiteY1055" fmla="*/ 3269054 h 4680373"/>
              <a:gd name="connsiteX1056" fmla="*/ 8510076 w 9253522"/>
              <a:gd name="connsiteY1056" fmla="*/ 3251479 h 4680373"/>
              <a:gd name="connsiteX1057" fmla="*/ 8506561 w 9253522"/>
              <a:gd name="connsiteY1057" fmla="*/ 3244448 h 4680373"/>
              <a:gd name="connsiteX1058" fmla="*/ 7657661 w 9253522"/>
              <a:gd name="connsiteY1058" fmla="*/ 3237418 h 4680373"/>
              <a:gd name="connsiteX1059" fmla="*/ 7661176 w 9253522"/>
              <a:gd name="connsiteY1059" fmla="*/ 3244448 h 4680373"/>
              <a:gd name="connsiteX1060" fmla="*/ 7654146 w 9253522"/>
              <a:gd name="connsiteY1060" fmla="*/ 3251479 h 4680373"/>
              <a:gd name="connsiteX1061" fmla="*/ 7631298 w 9253522"/>
              <a:gd name="connsiteY1061" fmla="*/ 3262024 h 4680373"/>
              <a:gd name="connsiteX1062" fmla="*/ 7618995 w 9253522"/>
              <a:gd name="connsiteY1062" fmla="*/ 3265539 h 4680373"/>
              <a:gd name="connsiteX1063" fmla="*/ 7608450 w 9253522"/>
              <a:gd name="connsiteY1063" fmla="*/ 3277842 h 4680373"/>
              <a:gd name="connsiteX1064" fmla="*/ 7585601 w 9253522"/>
              <a:gd name="connsiteY1064" fmla="*/ 3284872 h 4680373"/>
              <a:gd name="connsiteX1065" fmla="*/ 7575056 w 9253522"/>
              <a:gd name="connsiteY1065" fmla="*/ 3284872 h 4680373"/>
              <a:gd name="connsiteX1066" fmla="*/ 7571541 w 9253522"/>
              <a:gd name="connsiteY1066" fmla="*/ 3277842 h 4680373"/>
              <a:gd name="connsiteX1067" fmla="*/ 7585601 w 9253522"/>
              <a:gd name="connsiteY1067" fmla="*/ 3265539 h 4680373"/>
              <a:gd name="connsiteX1068" fmla="*/ 7594389 w 9253522"/>
              <a:gd name="connsiteY1068" fmla="*/ 3262024 h 4680373"/>
              <a:gd name="connsiteX1069" fmla="*/ 7615480 w 9253522"/>
              <a:gd name="connsiteY1069" fmla="*/ 3244448 h 4680373"/>
              <a:gd name="connsiteX1070" fmla="*/ 7495966 w 9253522"/>
              <a:gd name="connsiteY1070" fmla="*/ 3237418 h 4680373"/>
              <a:gd name="connsiteX1071" fmla="*/ 7532875 w 9253522"/>
              <a:gd name="connsiteY1071" fmla="*/ 3240933 h 4680373"/>
              <a:gd name="connsiteX1072" fmla="*/ 7536390 w 9253522"/>
              <a:gd name="connsiteY1072" fmla="*/ 3247963 h 4680373"/>
              <a:gd name="connsiteX1073" fmla="*/ 7529360 w 9253522"/>
              <a:gd name="connsiteY1073" fmla="*/ 3251478 h 4680373"/>
              <a:gd name="connsiteX1074" fmla="*/ 7478390 w 9253522"/>
              <a:gd name="connsiteY1074" fmla="*/ 3251478 h 4680373"/>
              <a:gd name="connsiteX1075" fmla="*/ 7471360 w 9253522"/>
              <a:gd name="connsiteY1075" fmla="*/ 3247963 h 4680373"/>
              <a:gd name="connsiteX1076" fmla="*/ 7386998 w 9253522"/>
              <a:gd name="connsiteY1076" fmla="*/ 3235660 h 4680373"/>
              <a:gd name="connsiteX1077" fmla="*/ 7397543 w 9253522"/>
              <a:gd name="connsiteY1077" fmla="*/ 3246206 h 4680373"/>
              <a:gd name="connsiteX1078" fmla="*/ 7415118 w 9253522"/>
              <a:gd name="connsiteY1078" fmla="*/ 3242691 h 4680373"/>
              <a:gd name="connsiteX1079" fmla="*/ 7425664 w 9253522"/>
              <a:gd name="connsiteY1079" fmla="*/ 3242691 h 4680373"/>
              <a:gd name="connsiteX1080" fmla="*/ 7429179 w 9253522"/>
              <a:gd name="connsiteY1080" fmla="*/ 3239175 h 4680373"/>
              <a:gd name="connsiteX1081" fmla="*/ 7459057 w 9253522"/>
              <a:gd name="connsiteY1081" fmla="*/ 3235660 h 4680373"/>
              <a:gd name="connsiteX1082" fmla="*/ 7462572 w 9253522"/>
              <a:gd name="connsiteY1082" fmla="*/ 3246206 h 4680373"/>
              <a:gd name="connsiteX1083" fmla="*/ 7455542 w 9253522"/>
              <a:gd name="connsiteY1083" fmla="*/ 3253236 h 4680373"/>
              <a:gd name="connsiteX1084" fmla="*/ 7408088 w 9253522"/>
              <a:gd name="connsiteY1084" fmla="*/ 3260266 h 4680373"/>
              <a:gd name="connsiteX1085" fmla="*/ 7383482 w 9253522"/>
              <a:gd name="connsiteY1085" fmla="*/ 3253236 h 4680373"/>
              <a:gd name="connsiteX1086" fmla="*/ 7376452 w 9253522"/>
              <a:gd name="connsiteY1086" fmla="*/ 3246206 h 4680373"/>
              <a:gd name="connsiteX1087" fmla="*/ 7611964 w 9253522"/>
              <a:gd name="connsiteY1087" fmla="*/ 3232145 h 4680373"/>
              <a:gd name="connsiteX1088" fmla="*/ 7611964 w 9253522"/>
              <a:gd name="connsiteY1088" fmla="*/ 3239176 h 4680373"/>
              <a:gd name="connsiteX1089" fmla="*/ 7597903 w 9253522"/>
              <a:gd name="connsiteY1089" fmla="*/ 3244448 h 4680373"/>
              <a:gd name="connsiteX1090" fmla="*/ 7583843 w 9253522"/>
              <a:gd name="connsiteY1090" fmla="*/ 3244448 h 4680373"/>
              <a:gd name="connsiteX1091" fmla="*/ 7583843 w 9253522"/>
              <a:gd name="connsiteY1091" fmla="*/ 3240933 h 4680373"/>
              <a:gd name="connsiteX1092" fmla="*/ 7597903 w 9253522"/>
              <a:gd name="connsiteY1092" fmla="*/ 3235660 h 4680373"/>
              <a:gd name="connsiteX1093" fmla="*/ 7576813 w 9253522"/>
              <a:gd name="connsiteY1093" fmla="*/ 3232145 h 4680373"/>
              <a:gd name="connsiteX1094" fmla="*/ 7576813 w 9253522"/>
              <a:gd name="connsiteY1094" fmla="*/ 3239176 h 4680373"/>
              <a:gd name="connsiteX1095" fmla="*/ 7564510 w 9253522"/>
              <a:gd name="connsiteY1095" fmla="*/ 3244448 h 4680373"/>
              <a:gd name="connsiteX1096" fmla="*/ 7560995 w 9253522"/>
              <a:gd name="connsiteY1096" fmla="*/ 3240933 h 4680373"/>
              <a:gd name="connsiteX1097" fmla="*/ 7568025 w 9253522"/>
              <a:gd name="connsiteY1097" fmla="*/ 3235660 h 4680373"/>
              <a:gd name="connsiteX1098" fmla="*/ 7553965 w 9253522"/>
              <a:gd name="connsiteY1098" fmla="*/ 3232145 h 4680373"/>
              <a:gd name="connsiteX1099" fmla="*/ 7560995 w 9253522"/>
              <a:gd name="connsiteY1099" fmla="*/ 3235660 h 4680373"/>
              <a:gd name="connsiteX1100" fmla="*/ 7546934 w 9253522"/>
              <a:gd name="connsiteY1100" fmla="*/ 3244448 h 4680373"/>
              <a:gd name="connsiteX1101" fmla="*/ 7539904 w 9253522"/>
              <a:gd name="connsiteY1101" fmla="*/ 3244448 h 4680373"/>
              <a:gd name="connsiteX1102" fmla="*/ 7343058 w 9253522"/>
              <a:gd name="connsiteY1102" fmla="*/ 3232145 h 4680373"/>
              <a:gd name="connsiteX1103" fmla="*/ 7364149 w 9253522"/>
              <a:gd name="connsiteY1103" fmla="*/ 3232145 h 4680373"/>
              <a:gd name="connsiteX1104" fmla="*/ 7367664 w 9253522"/>
              <a:gd name="connsiteY1104" fmla="*/ 3246206 h 4680373"/>
              <a:gd name="connsiteX1105" fmla="*/ 7357119 w 9253522"/>
              <a:gd name="connsiteY1105" fmla="*/ 3247963 h 4680373"/>
              <a:gd name="connsiteX1106" fmla="*/ 7343058 w 9253522"/>
              <a:gd name="connsiteY1106" fmla="*/ 3246206 h 4680373"/>
              <a:gd name="connsiteX1107" fmla="*/ 7727963 w 9253522"/>
              <a:gd name="connsiteY1107" fmla="*/ 3225115 h 4680373"/>
              <a:gd name="connsiteX1108" fmla="*/ 7736751 w 9253522"/>
              <a:gd name="connsiteY1108" fmla="*/ 3225115 h 4680373"/>
              <a:gd name="connsiteX1109" fmla="*/ 7736751 w 9253522"/>
              <a:gd name="connsiteY1109" fmla="*/ 3232145 h 4680373"/>
              <a:gd name="connsiteX1110" fmla="*/ 7731478 w 9253522"/>
              <a:gd name="connsiteY1110" fmla="*/ 3235660 h 4680373"/>
              <a:gd name="connsiteX1111" fmla="*/ 7727963 w 9253522"/>
              <a:gd name="connsiteY1111" fmla="*/ 3228630 h 4680373"/>
              <a:gd name="connsiteX1112" fmla="*/ 7648873 w 9253522"/>
              <a:gd name="connsiteY1112" fmla="*/ 3218085 h 4680373"/>
              <a:gd name="connsiteX1113" fmla="*/ 7652388 w 9253522"/>
              <a:gd name="connsiteY1113" fmla="*/ 3221600 h 4680373"/>
              <a:gd name="connsiteX1114" fmla="*/ 7648873 w 9253522"/>
              <a:gd name="connsiteY1114" fmla="*/ 3228630 h 4680373"/>
              <a:gd name="connsiteX1115" fmla="*/ 7631297 w 9253522"/>
              <a:gd name="connsiteY1115" fmla="*/ 3232145 h 4680373"/>
              <a:gd name="connsiteX1116" fmla="*/ 7631297 w 9253522"/>
              <a:gd name="connsiteY1116" fmla="*/ 3225115 h 4680373"/>
              <a:gd name="connsiteX1117" fmla="*/ 4936975 w 9253522"/>
              <a:gd name="connsiteY1117" fmla="*/ 3217813 h 4680373"/>
              <a:gd name="connsiteX1118" fmla="*/ 4933447 w 9253522"/>
              <a:gd name="connsiteY1118" fmla="*/ 3218084 h 4680373"/>
              <a:gd name="connsiteX1119" fmla="*/ 4933447 w 9253522"/>
              <a:gd name="connsiteY1119" fmla="*/ 3237565 h 4680373"/>
              <a:gd name="connsiteX1120" fmla="*/ 4935205 w 9253522"/>
              <a:gd name="connsiteY1120" fmla="*/ 3237418 h 4680373"/>
              <a:gd name="connsiteX1121" fmla="*/ 4935205 w 9253522"/>
              <a:gd name="connsiteY1121" fmla="*/ 3218085 h 4680373"/>
              <a:gd name="connsiteX1122" fmla="*/ 8459107 w 9253522"/>
              <a:gd name="connsiteY1122" fmla="*/ 3211054 h 4680373"/>
              <a:gd name="connsiteX1123" fmla="*/ 8480198 w 9253522"/>
              <a:gd name="connsiteY1123" fmla="*/ 3225115 h 4680373"/>
              <a:gd name="connsiteX1124" fmla="*/ 8494258 w 9253522"/>
              <a:gd name="connsiteY1124" fmla="*/ 3237417 h 4680373"/>
              <a:gd name="connsiteX1125" fmla="*/ 8485470 w 9253522"/>
              <a:gd name="connsiteY1125" fmla="*/ 3237417 h 4680373"/>
              <a:gd name="connsiteX1126" fmla="*/ 8452077 w 9253522"/>
              <a:gd name="connsiteY1126" fmla="*/ 3225115 h 4680373"/>
              <a:gd name="connsiteX1127" fmla="*/ 8450319 w 9253522"/>
              <a:gd name="connsiteY1127" fmla="*/ 3214569 h 4680373"/>
              <a:gd name="connsiteX1128" fmla="*/ 7942385 w 9253522"/>
              <a:gd name="connsiteY1128" fmla="*/ 3211054 h 4680373"/>
              <a:gd name="connsiteX1129" fmla="*/ 7952930 w 9253522"/>
              <a:gd name="connsiteY1129" fmla="*/ 3211054 h 4680373"/>
              <a:gd name="connsiteX1130" fmla="*/ 7959960 w 9253522"/>
              <a:gd name="connsiteY1130" fmla="*/ 3221599 h 4680373"/>
              <a:gd name="connsiteX1131" fmla="*/ 7959960 w 9253522"/>
              <a:gd name="connsiteY1131" fmla="*/ 3233902 h 4680373"/>
              <a:gd name="connsiteX1132" fmla="*/ 7933597 w 9253522"/>
              <a:gd name="connsiteY1132" fmla="*/ 3237417 h 4680373"/>
              <a:gd name="connsiteX1133" fmla="*/ 7930082 w 9253522"/>
              <a:gd name="connsiteY1133" fmla="*/ 3232145 h 4680373"/>
              <a:gd name="connsiteX1134" fmla="*/ 7777175 w 9253522"/>
              <a:gd name="connsiteY1134" fmla="*/ 3211054 h 4680373"/>
              <a:gd name="connsiteX1135" fmla="*/ 7777175 w 9253522"/>
              <a:gd name="connsiteY1135" fmla="*/ 3218085 h 4680373"/>
              <a:gd name="connsiteX1136" fmla="*/ 7773660 w 9253522"/>
              <a:gd name="connsiteY1136" fmla="*/ 3228630 h 4680373"/>
              <a:gd name="connsiteX1137" fmla="*/ 7764872 w 9253522"/>
              <a:gd name="connsiteY1137" fmla="*/ 3232145 h 4680373"/>
              <a:gd name="connsiteX1138" fmla="*/ 7764872 w 9253522"/>
              <a:gd name="connsiteY1138" fmla="*/ 3225115 h 4680373"/>
              <a:gd name="connsiteX1139" fmla="*/ 7336028 w 9253522"/>
              <a:gd name="connsiteY1139" fmla="*/ 3204024 h 4680373"/>
              <a:gd name="connsiteX1140" fmla="*/ 7332513 w 9253522"/>
              <a:gd name="connsiteY1140" fmla="*/ 3211054 h 4680373"/>
              <a:gd name="connsiteX1141" fmla="*/ 7299119 w 9253522"/>
              <a:gd name="connsiteY1141" fmla="*/ 3211054 h 4680373"/>
              <a:gd name="connsiteX1142" fmla="*/ 7299119 w 9253522"/>
              <a:gd name="connsiteY1142" fmla="*/ 3207539 h 4680373"/>
              <a:gd name="connsiteX1143" fmla="*/ 5188319 w 9253522"/>
              <a:gd name="connsiteY1143" fmla="*/ 3195277 h 4680373"/>
              <a:gd name="connsiteX1144" fmla="*/ 5207626 w 9253522"/>
              <a:gd name="connsiteY1144" fmla="*/ 3225115 h 4680373"/>
              <a:gd name="connsiteX1145" fmla="*/ 5214119 w 9253522"/>
              <a:gd name="connsiteY1145" fmla="*/ 3244592 h 4680373"/>
              <a:gd name="connsiteX1146" fmla="*/ 5214209 w 9253522"/>
              <a:gd name="connsiteY1146" fmla="*/ 3244568 h 4680373"/>
              <a:gd name="connsiteX1147" fmla="*/ 5209383 w 9253522"/>
              <a:gd name="connsiteY1147" fmla="*/ 3226873 h 4680373"/>
              <a:gd name="connsiteX1148" fmla="*/ 8404623 w 9253522"/>
              <a:gd name="connsiteY1148" fmla="*/ 3191721 h 4680373"/>
              <a:gd name="connsiteX1149" fmla="*/ 8418683 w 9253522"/>
              <a:gd name="connsiteY1149" fmla="*/ 3195236 h 4680373"/>
              <a:gd name="connsiteX1150" fmla="*/ 8425713 w 9253522"/>
              <a:gd name="connsiteY1150" fmla="*/ 3205782 h 4680373"/>
              <a:gd name="connsiteX1151" fmla="*/ 8418683 w 9253522"/>
              <a:gd name="connsiteY1151" fmla="*/ 3211054 h 4680373"/>
              <a:gd name="connsiteX1152" fmla="*/ 8402865 w 9253522"/>
              <a:gd name="connsiteY1152" fmla="*/ 3198751 h 4680373"/>
              <a:gd name="connsiteX1153" fmla="*/ 7845719 w 9253522"/>
              <a:gd name="connsiteY1153" fmla="*/ 3184691 h 4680373"/>
              <a:gd name="connsiteX1154" fmla="*/ 7852749 w 9253522"/>
              <a:gd name="connsiteY1154" fmla="*/ 3191722 h 4680373"/>
              <a:gd name="connsiteX1155" fmla="*/ 7842204 w 9253522"/>
              <a:gd name="connsiteY1155" fmla="*/ 3196994 h 4680373"/>
              <a:gd name="connsiteX1156" fmla="*/ 7838689 w 9253522"/>
              <a:gd name="connsiteY1156" fmla="*/ 3188206 h 4680373"/>
              <a:gd name="connsiteX1157" fmla="*/ 7135666 w 9253522"/>
              <a:gd name="connsiteY1157" fmla="*/ 3177661 h 4680373"/>
              <a:gd name="connsiteX1158" fmla="*/ 7156757 w 9253522"/>
              <a:gd name="connsiteY1158" fmla="*/ 3188207 h 4680373"/>
              <a:gd name="connsiteX1159" fmla="*/ 7162029 w 9253522"/>
              <a:gd name="connsiteY1159" fmla="*/ 3184691 h 4680373"/>
              <a:gd name="connsiteX1160" fmla="*/ 7186635 w 9253522"/>
              <a:gd name="connsiteY1160" fmla="*/ 3184691 h 4680373"/>
              <a:gd name="connsiteX1161" fmla="*/ 7191908 w 9253522"/>
              <a:gd name="connsiteY1161" fmla="*/ 3198752 h 4680373"/>
              <a:gd name="connsiteX1162" fmla="*/ 7239362 w 9253522"/>
              <a:gd name="connsiteY1162" fmla="*/ 3205782 h 4680373"/>
              <a:gd name="connsiteX1163" fmla="*/ 7242877 w 9253522"/>
              <a:gd name="connsiteY1163" fmla="*/ 3198752 h 4680373"/>
              <a:gd name="connsiteX1164" fmla="*/ 7246392 w 9253522"/>
              <a:gd name="connsiteY1164" fmla="*/ 3191722 h 4680373"/>
              <a:gd name="connsiteX1165" fmla="*/ 7286816 w 9253522"/>
              <a:gd name="connsiteY1165" fmla="*/ 3205782 h 4680373"/>
              <a:gd name="connsiteX1166" fmla="*/ 7288573 w 9253522"/>
              <a:gd name="connsiteY1166" fmla="*/ 3218085 h 4680373"/>
              <a:gd name="connsiteX1167" fmla="*/ 7316694 w 9253522"/>
              <a:gd name="connsiteY1167" fmla="*/ 3225115 h 4680373"/>
              <a:gd name="connsiteX1168" fmla="*/ 7328997 w 9253522"/>
              <a:gd name="connsiteY1168" fmla="*/ 3225115 h 4680373"/>
              <a:gd name="connsiteX1169" fmla="*/ 7332512 w 9253522"/>
              <a:gd name="connsiteY1169" fmla="*/ 3232145 h 4680373"/>
              <a:gd name="connsiteX1170" fmla="*/ 7336027 w 9253522"/>
              <a:gd name="connsiteY1170" fmla="*/ 3244448 h 4680373"/>
              <a:gd name="connsiteX1171" fmla="*/ 7316694 w 9253522"/>
              <a:gd name="connsiteY1171" fmla="*/ 3244448 h 4680373"/>
              <a:gd name="connsiteX1172" fmla="*/ 7288573 w 9253522"/>
              <a:gd name="connsiteY1172" fmla="*/ 3235660 h 4680373"/>
              <a:gd name="connsiteX1173" fmla="*/ 7242877 w 9253522"/>
              <a:gd name="connsiteY1173" fmla="*/ 3235660 h 4680373"/>
              <a:gd name="connsiteX1174" fmla="*/ 7220029 w 9253522"/>
              <a:gd name="connsiteY1174" fmla="*/ 3225115 h 4680373"/>
              <a:gd name="connsiteX1175" fmla="*/ 7186635 w 9253522"/>
              <a:gd name="connsiteY1175" fmla="*/ 3225115 h 4680373"/>
              <a:gd name="connsiteX1176" fmla="*/ 7176090 w 9253522"/>
              <a:gd name="connsiteY1176" fmla="*/ 3221600 h 4680373"/>
              <a:gd name="connsiteX1177" fmla="*/ 7135666 w 9253522"/>
              <a:gd name="connsiteY1177" fmla="*/ 3214570 h 4680373"/>
              <a:gd name="connsiteX1178" fmla="*/ 7123363 w 9253522"/>
              <a:gd name="connsiteY1178" fmla="*/ 3198752 h 4680373"/>
              <a:gd name="connsiteX1179" fmla="*/ 7849235 w 9253522"/>
              <a:gd name="connsiteY1179" fmla="*/ 3167116 h 4680373"/>
              <a:gd name="connsiteX1180" fmla="*/ 7856265 w 9253522"/>
              <a:gd name="connsiteY1180" fmla="*/ 3167116 h 4680373"/>
              <a:gd name="connsiteX1181" fmla="*/ 7859780 w 9253522"/>
              <a:gd name="connsiteY1181" fmla="*/ 3182934 h 4680373"/>
              <a:gd name="connsiteX1182" fmla="*/ 7849235 w 9253522"/>
              <a:gd name="connsiteY1182" fmla="*/ 3174146 h 4680373"/>
              <a:gd name="connsiteX1183" fmla="*/ 7803538 w 9253522"/>
              <a:gd name="connsiteY1183" fmla="*/ 3167116 h 4680373"/>
              <a:gd name="connsiteX1184" fmla="*/ 7812326 w 9253522"/>
              <a:gd name="connsiteY1184" fmla="*/ 3167116 h 4680373"/>
              <a:gd name="connsiteX1185" fmla="*/ 7815841 w 9253522"/>
              <a:gd name="connsiteY1185" fmla="*/ 3174146 h 4680373"/>
              <a:gd name="connsiteX1186" fmla="*/ 7803538 w 9253522"/>
              <a:gd name="connsiteY1186" fmla="*/ 3177661 h 4680373"/>
              <a:gd name="connsiteX1187" fmla="*/ 7796508 w 9253522"/>
              <a:gd name="connsiteY1187" fmla="*/ 3172389 h 4680373"/>
              <a:gd name="connsiteX1188" fmla="*/ 8362441 w 9253522"/>
              <a:gd name="connsiteY1188" fmla="*/ 3163600 h 4680373"/>
              <a:gd name="connsiteX1189" fmla="*/ 8383532 w 9253522"/>
              <a:gd name="connsiteY1189" fmla="*/ 3184691 h 4680373"/>
              <a:gd name="connsiteX1190" fmla="*/ 8387047 w 9253522"/>
              <a:gd name="connsiteY1190" fmla="*/ 3188206 h 4680373"/>
              <a:gd name="connsiteX1191" fmla="*/ 8387047 w 9253522"/>
              <a:gd name="connsiteY1191" fmla="*/ 3202266 h 4680373"/>
              <a:gd name="connsiteX1192" fmla="*/ 8372987 w 9253522"/>
              <a:gd name="connsiteY1192" fmla="*/ 3191721 h 4680373"/>
              <a:gd name="connsiteX1193" fmla="*/ 8365956 w 9253522"/>
              <a:gd name="connsiteY1193" fmla="*/ 3181176 h 4680373"/>
              <a:gd name="connsiteX1194" fmla="*/ 8358926 w 9253522"/>
              <a:gd name="connsiteY1194" fmla="*/ 3170630 h 4680373"/>
              <a:gd name="connsiteX1195" fmla="*/ 4791085 w 9253522"/>
              <a:gd name="connsiteY1195" fmla="*/ 3153056 h 4680373"/>
              <a:gd name="connsiteX1196" fmla="*/ 4785812 w 9253522"/>
              <a:gd name="connsiteY1196" fmla="*/ 3156571 h 4680373"/>
              <a:gd name="connsiteX1197" fmla="*/ 4775267 w 9253522"/>
              <a:gd name="connsiteY1197" fmla="*/ 3168874 h 4680373"/>
              <a:gd name="connsiteX1198" fmla="*/ 4771752 w 9253522"/>
              <a:gd name="connsiteY1198" fmla="*/ 3160086 h 4680373"/>
              <a:gd name="connsiteX1199" fmla="*/ 4771751 w 9253522"/>
              <a:gd name="connsiteY1199" fmla="*/ 3160086 h 4680373"/>
              <a:gd name="connsiteX1200" fmla="*/ 4774903 w 9253522"/>
              <a:gd name="connsiteY1200" fmla="*/ 3171117 h 4680373"/>
              <a:gd name="connsiteX1201" fmla="*/ 4775267 w 9253522"/>
              <a:gd name="connsiteY1201" fmla="*/ 3170631 h 4680373"/>
              <a:gd name="connsiteX1202" fmla="*/ 4785812 w 9253522"/>
              <a:gd name="connsiteY1202" fmla="*/ 3158328 h 4680373"/>
              <a:gd name="connsiteX1203" fmla="*/ 4791085 w 9253522"/>
              <a:gd name="connsiteY1203" fmla="*/ 3154813 h 4680373"/>
              <a:gd name="connsiteX1204" fmla="*/ 4792843 w 9253522"/>
              <a:gd name="connsiteY1204" fmla="*/ 3167115 h 4680373"/>
              <a:gd name="connsiteX1205" fmla="*/ 4795876 w 9253522"/>
              <a:gd name="connsiteY1205" fmla="*/ 3165832 h 4680373"/>
              <a:gd name="connsiteX1206" fmla="*/ 5829800 w 9253522"/>
              <a:gd name="connsiteY1206" fmla="*/ 3149541 h 4680373"/>
              <a:gd name="connsiteX1207" fmla="*/ 5835073 w 9253522"/>
              <a:gd name="connsiteY1207" fmla="*/ 3153056 h 4680373"/>
              <a:gd name="connsiteX1208" fmla="*/ 5833316 w 9253522"/>
              <a:gd name="connsiteY1208" fmla="*/ 3160086 h 4680373"/>
              <a:gd name="connsiteX1209" fmla="*/ 5826285 w 9253522"/>
              <a:gd name="connsiteY1209" fmla="*/ 3153056 h 4680373"/>
              <a:gd name="connsiteX1210" fmla="*/ 7545177 w 9253522"/>
              <a:gd name="connsiteY1210" fmla="*/ 3149540 h 4680373"/>
              <a:gd name="connsiteX1211" fmla="*/ 7548692 w 9253522"/>
              <a:gd name="connsiteY1211" fmla="*/ 3154813 h 4680373"/>
              <a:gd name="connsiteX1212" fmla="*/ 7543419 w 9253522"/>
              <a:gd name="connsiteY1212" fmla="*/ 3158328 h 4680373"/>
              <a:gd name="connsiteX1213" fmla="*/ 7543419 w 9253522"/>
              <a:gd name="connsiteY1213" fmla="*/ 3161843 h 4680373"/>
              <a:gd name="connsiteX1214" fmla="*/ 7536389 w 9253522"/>
              <a:gd name="connsiteY1214" fmla="*/ 3161843 h 4680373"/>
              <a:gd name="connsiteX1215" fmla="*/ 7539904 w 9253522"/>
              <a:gd name="connsiteY1215" fmla="*/ 3151298 h 4680373"/>
              <a:gd name="connsiteX1216" fmla="*/ 7557481 w 9253522"/>
              <a:gd name="connsiteY1216" fmla="*/ 3138995 h 4680373"/>
              <a:gd name="connsiteX1217" fmla="*/ 7560996 w 9253522"/>
              <a:gd name="connsiteY1217" fmla="*/ 3144268 h 4680373"/>
              <a:gd name="connsiteX1218" fmla="*/ 7557481 w 9253522"/>
              <a:gd name="connsiteY1218" fmla="*/ 3161844 h 4680373"/>
              <a:gd name="connsiteX1219" fmla="*/ 7550450 w 9253522"/>
              <a:gd name="connsiteY1219" fmla="*/ 3172389 h 4680373"/>
              <a:gd name="connsiteX1220" fmla="*/ 7543420 w 9253522"/>
              <a:gd name="connsiteY1220" fmla="*/ 3172389 h 4680373"/>
              <a:gd name="connsiteX1221" fmla="*/ 7550450 w 9253522"/>
              <a:gd name="connsiteY1221" fmla="*/ 3165359 h 4680373"/>
              <a:gd name="connsiteX1222" fmla="*/ 7557481 w 9253522"/>
              <a:gd name="connsiteY1222" fmla="*/ 3151298 h 4680373"/>
              <a:gd name="connsiteX1223" fmla="*/ 7550450 w 9253522"/>
              <a:gd name="connsiteY1223" fmla="*/ 3144268 h 4680373"/>
              <a:gd name="connsiteX1224" fmla="*/ 2643360 w 9253522"/>
              <a:gd name="connsiteY1224" fmla="*/ 3138995 h 4680373"/>
              <a:gd name="connsiteX1225" fmla="*/ 2643360 w 9253522"/>
              <a:gd name="connsiteY1225" fmla="*/ 3138996 h 4680373"/>
              <a:gd name="connsiteX1226" fmla="*/ 2643369 w 9253522"/>
              <a:gd name="connsiteY1226" fmla="*/ 3138995 h 4680373"/>
              <a:gd name="connsiteX1227" fmla="*/ 5198838 w 9253522"/>
              <a:gd name="connsiteY1227" fmla="*/ 3138995 h 4680373"/>
              <a:gd name="connsiteX1228" fmla="*/ 5188293 w 9253522"/>
              <a:gd name="connsiteY1228" fmla="*/ 3144267 h 4680373"/>
              <a:gd name="connsiteX1229" fmla="*/ 5188293 w 9253522"/>
              <a:gd name="connsiteY1229" fmla="*/ 3144268 h 4680373"/>
              <a:gd name="connsiteX1230" fmla="*/ 4841979 w 9253522"/>
              <a:gd name="connsiteY1230" fmla="*/ 3133643 h 4680373"/>
              <a:gd name="connsiteX1231" fmla="*/ 4838539 w 9253522"/>
              <a:gd name="connsiteY1231" fmla="*/ 3146026 h 4680373"/>
              <a:gd name="connsiteX1232" fmla="*/ 4815706 w 9253522"/>
              <a:gd name="connsiteY1232" fmla="*/ 3157442 h 4680373"/>
              <a:gd name="connsiteX1233" fmla="*/ 4838539 w 9253522"/>
              <a:gd name="connsiteY1233" fmla="*/ 3147782 h 4680373"/>
              <a:gd name="connsiteX1234" fmla="*/ 8293896 w 9253522"/>
              <a:gd name="connsiteY1234" fmla="*/ 3128449 h 4680373"/>
              <a:gd name="connsiteX1235" fmla="*/ 8299169 w 9253522"/>
              <a:gd name="connsiteY1235" fmla="*/ 3137237 h 4680373"/>
              <a:gd name="connsiteX1236" fmla="*/ 8297411 w 9253522"/>
              <a:gd name="connsiteY1236" fmla="*/ 3144267 h 4680373"/>
              <a:gd name="connsiteX1237" fmla="*/ 8299169 w 9253522"/>
              <a:gd name="connsiteY1237" fmla="*/ 3168873 h 4680373"/>
              <a:gd name="connsiteX1238" fmla="*/ 8293896 w 9253522"/>
              <a:gd name="connsiteY1238" fmla="*/ 3165358 h 4680373"/>
              <a:gd name="connsiteX1239" fmla="*/ 8246442 w 9253522"/>
              <a:gd name="connsiteY1239" fmla="*/ 3182934 h 4680373"/>
              <a:gd name="connsiteX1240" fmla="*/ 8221837 w 9253522"/>
              <a:gd name="connsiteY1240" fmla="*/ 3184691 h 4680373"/>
              <a:gd name="connsiteX1241" fmla="*/ 8200746 w 9253522"/>
              <a:gd name="connsiteY1241" fmla="*/ 3172388 h 4680373"/>
              <a:gd name="connsiteX1242" fmla="*/ 8197231 w 9253522"/>
              <a:gd name="connsiteY1242" fmla="*/ 3161843 h 4680373"/>
              <a:gd name="connsiteX1243" fmla="*/ 8202504 w 9253522"/>
              <a:gd name="connsiteY1243" fmla="*/ 3161843 h 4680373"/>
              <a:gd name="connsiteX1244" fmla="*/ 8213049 w 9253522"/>
              <a:gd name="connsiteY1244" fmla="*/ 3161843 h 4680373"/>
              <a:gd name="connsiteX1245" fmla="*/ 8234140 w 9253522"/>
              <a:gd name="connsiteY1245" fmla="*/ 3168873 h 4680373"/>
              <a:gd name="connsiteX1246" fmla="*/ 8256988 w 9253522"/>
              <a:gd name="connsiteY1246" fmla="*/ 3168873 h 4680373"/>
              <a:gd name="connsiteX1247" fmla="*/ 8283351 w 9253522"/>
              <a:gd name="connsiteY1247" fmla="*/ 3147782 h 4680373"/>
              <a:gd name="connsiteX1248" fmla="*/ 8286866 w 9253522"/>
              <a:gd name="connsiteY1248" fmla="*/ 3133722 h 4680373"/>
              <a:gd name="connsiteX1249" fmla="*/ 5212898 w 9253522"/>
              <a:gd name="connsiteY1249" fmla="*/ 3124934 h 4680373"/>
              <a:gd name="connsiteX1250" fmla="*/ 5198838 w 9253522"/>
              <a:gd name="connsiteY1250" fmla="*/ 3128449 h 4680373"/>
              <a:gd name="connsiteX1251" fmla="*/ 5198838 w 9253522"/>
              <a:gd name="connsiteY1251" fmla="*/ 3128450 h 4680373"/>
              <a:gd name="connsiteX1252" fmla="*/ 4734856 w 9253522"/>
              <a:gd name="connsiteY1252" fmla="*/ 3119674 h 4680373"/>
              <a:gd name="connsiteX1253" fmla="*/ 4754976 w 9253522"/>
              <a:gd name="connsiteY1253" fmla="*/ 3139794 h 4680373"/>
              <a:gd name="connsiteX1254" fmla="*/ 4755934 w 9253522"/>
              <a:gd name="connsiteY1254" fmla="*/ 3138996 h 4680373"/>
              <a:gd name="connsiteX1255" fmla="*/ 4796360 w 9253522"/>
              <a:gd name="connsiteY1255" fmla="*/ 3116131 h 4680373"/>
              <a:gd name="connsiteX1256" fmla="*/ 4796357 w 9253522"/>
              <a:gd name="connsiteY1256" fmla="*/ 3116146 h 4680373"/>
              <a:gd name="connsiteX1257" fmla="*/ 4796350 w 9253522"/>
              <a:gd name="connsiteY1257" fmla="*/ 3116142 h 4680373"/>
              <a:gd name="connsiteX1258" fmla="*/ 4796358 w 9253522"/>
              <a:gd name="connsiteY1258" fmla="*/ 3116147 h 4680373"/>
              <a:gd name="connsiteX1259" fmla="*/ 7386997 w 9253522"/>
              <a:gd name="connsiteY1259" fmla="*/ 3107359 h 4680373"/>
              <a:gd name="connsiteX1260" fmla="*/ 7386997 w 9253522"/>
              <a:gd name="connsiteY1260" fmla="*/ 3123177 h 4680373"/>
              <a:gd name="connsiteX1261" fmla="*/ 7379967 w 9253522"/>
              <a:gd name="connsiteY1261" fmla="*/ 3123177 h 4680373"/>
              <a:gd name="connsiteX1262" fmla="*/ 7379967 w 9253522"/>
              <a:gd name="connsiteY1262" fmla="*/ 3114389 h 4680373"/>
              <a:gd name="connsiteX1263" fmla="*/ 7645358 w 9253522"/>
              <a:gd name="connsiteY1263" fmla="*/ 3102086 h 4680373"/>
              <a:gd name="connsiteX1264" fmla="*/ 7661176 w 9253522"/>
              <a:gd name="connsiteY1264" fmla="*/ 3102086 h 4680373"/>
              <a:gd name="connsiteX1265" fmla="*/ 7664691 w 9253522"/>
              <a:gd name="connsiteY1265" fmla="*/ 3110874 h 4680373"/>
              <a:gd name="connsiteX1266" fmla="*/ 7661176 w 9253522"/>
              <a:gd name="connsiteY1266" fmla="*/ 3117904 h 4680373"/>
              <a:gd name="connsiteX1267" fmla="*/ 7648873 w 9253522"/>
              <a:gd name="connsiteY1267" fmla="*/ 3117904 h 4680373"/>
              <a:gd name="connsiteX1268" fmla="*/ 7641843 w 9253522"/>
              <a:gd name="connsiteY1268" fmla="*/ 3110874 h 4680373"/>
              <a:gd name="connsiteX1269" fmla="*/ 2625783 w 9253522"/>
              <a:gd name="connsiteY1269" fmla="*/ 3100329 h 4680373"/>
              <a:gd name="connsiteX1270" fmla="*/ 2574811 w 9253522"/>
              <a:gd name="connsiteY1270" fmla="*/ 3103844 h 4680373"/>
              <a:gd name="connsiteX1271" fmla="*/ 2574813 w 9253522"/>
              <a:gd name="connsiteY1271" fmla="*/ 3103845 h 4680373"/>
              <a:gd name="connsiteX1272" fmla="*/ 2625784 w 9253522"/>
              <a:gd name="connsiteY1272" fmla="*/ 3100330 h 4680373"/>
              <a:gd name="connsiteX1273" fmla="*/ 7733236 w 9253522"/>
              <a:gd name="connsiteY1273" fmla="*/ 3098571 h 4680373"/>
              <a:gd name="connsiteX1274" fmla="*/ 7743781 w 9253522"/>
              <a:gd name="connsiteY1274" fmla="*/ 3103844 h 4680373"/>
              <a:gd name="connsiteX1275" fmla="*/ 7757842 w 9253522"/>
              <a:gd name="connsiteY1275" fmla="*/ 3107359 h 4680373"/>
              <a:gd name="connsiteX1276" fmla="*/ 7764872 w 9253522"/>
              <a:gd name="connsiteY1276" fmla="*/ 3114389 h 4680373"/>
              <a:gd name="connsiteX1277" fmla="*/ 7764872 w 9253522"/>
              <a:gd name="connsiteY1277" fmla="*/ 3124934 h 4680373"/>
              <a:gd name="connsiteX1278" fmla="*/ 7757842 w 9253522"/>
              <a:gd name="connsiteY1278" fmla="*/ 3128449 h 4680373"/>
              <a:gd name="connsiteX1279" fmla="*/ 7736751 w 9253522"/>
              <a:gd name="connsiteY1279" fmla="*/ 3114389 h 4680373"/>
              <a:gd name="connsiteX1280" fmla="*/ 7717418 w 9253522"/>
              <a:gd name="connsiteY1280" fmla="*/ 3110874 h 4680373"/>
              <a:gd name="connsiteX1281" fmla="*/ 7699842 w 9253522"/>
              <a:gd name="connsiteY1281" fmla="*/ 3110874 h 4680373"/>
              <a:gd name="connsiteX1282" fmla="*/ 7689297 w 9253522"/>
              <a:gd name="connsiteY1282" fmla="*/ 3117904 h 4680373"/>
              <a:gd name="connsiteX1283" fmla="*/ 7685782 w 9253522"/>
              <a:gd name="connsiteY1283" fmla="*/ 3107359 h 4680373"/>
              <a:gd name="connsiteX1284" fmla="*/ 7706873 w 9253522"/>
              <a:gd name="connsiteY1284" fmla="*/ 3102086 h 4680373"/>
              <a:gd name="connsiteX1285" fmla="*/ 8016202 w 9253522"/>
              <a:gd name="connsiteY1285" fmla="*/ 3093298 h 4680373"/>
              <a:gd name="connsiteX1286" fmla="*/ 8039050 w 9253522"/>
              <a:gd name="connsiteY1286" fmla="*/ 3103844 h 4680373"/>
              <a:gd name="connsiteX1287" fmla="*/ 8079474 w 9253522"/>
              <a:gd name="connsiteY1287" fmla="*/ 3116146 h 4680373"/>
              <a:gd name="connsiteX1288" fmla="*/ 8093535 w 9253522"/>
              <a:gd name="connsiteY1288" fmla="*/ 3119662 h 4680373"/>
              <a:gd name="connsiteX1289" fmla="*/ 8116383 w 9253522"/>
              <a:gd name="connsiteY1289" fmla="*/ 3137237 h 4680373"/>
              <a:gd name="connsiteX1290" fmla="*/ 8133958 w 9253522"/>
              <a:gd name="connsiteY1290" fmla="*/ 3146025 h 4680373"/>
              <a:gd name="connsiteX1291" fmla="*/ 8137474 w 9253522"/>
              <a:gd name="connsiteY1291" fmla="*/ 3167116 h 4680373"/>
              <a:gd name="connsiteX1292" fmla="*/ 8177897 w 9253522"/>
              <a:gd name="connsiteY1292" fmla="*/ 3184691 h 4680373"/>
              <a:gd name="connsiteX1293" fmla="*/ 8183170 w 9253522"/>
              <a:gd name="connsiteY1293" fmla="*/ 3188206 h 4680373"/>
              <a:gd name="connsiteX1294" fmla="*/ 8183170 w 9253522"/>
              <a:gd name="connsiteY1294" fmla="*/ 3196994 h 4680373"/>
              <a:gd name="connsiteX1295" fmla="*/ 8167352 w 9253522"/>
              <a:gd name="connsiteY1295" fmla="*/ 3200509 h 4680373"/>
              <a:gd name="connsiteX1296" fmla="*/ 8167352 w 9253522"/>
              <a:gd name="connsiteY1296" fmla="*/ 3207539 h 4680373"/>
              <a:gd name="connsiteX1297" fmla="*/ 8181412 w 9253522"/>
              <a:gd name="connsiteY1297" fmla="*/ 3225115 h 4680373"/>
              <a:gd name="connsiteX1298" fmla="*/ 8193715 w 9253522"/>
              <a:gd name="connsiteY1298" fmla="*/ 3228630 h 4680373"/>
              <a:gd name="connsiteX1299" fmla="*/ 8193715 w 9253522"/>
              <a:gd name="connsiteY1299" fmla="*/ 3240933 h 4680373"/>
              <a:gd name="connsiteX1300" fmla="*/ 8207776 w 9253522"/>
              <a:gd name="connsiteY1300" fmla="*/ 3258509 h 4680373"/>
              <a:gd name="connsiteX1301" fmla="*/ 8223594 w 9253522"/>
              <a:gd name="connsiteY1301" fmla="*/ 3265539 h 4680373"/>
              <a:gd name="connsiteX1302" fmla="*/ 8256987 w 9253522"/>
              <a:gd name="connsiteY1302" fmla="*/ 3283114 h 4680373"/>
              <a:gd name="connsiteX1303" fmla="*/ 8262260 w 9253522"/>
              <a:gd name="connsiteY1303" fmla="*/ 3295417 h 4680373"/>
              <a:gd name="connsiteX1304" fmla="*/ 8255230 w 9253522"/>
              <a:gd name="connsiteY1304" fmla="*/ 3295417 h 4680373"/>
              <a:gd name="connsiteX1305" fmla="*/ 8230624 w 9253522"/>
              <a:gd name="connsiteY1305" fmla="*/ 3290145 h 4680373"/>
              <a:gd name="connsiteX1306" fmla="*/ 8211291 w 9253522"/>
              <a:gd name="connsiteY1306" fmla="*/ 3283114 h 4680373"/>
              <a:gd name="connsiteX1307" fmla="*/ 8186685 w 9253522"/>
              <a:gd name="connsiteY1307" fmla="*/ 3283114 h 4680373"/>
              <a:gd name="connsiteX1308" fmla="*/ 8174382 w 9253522"/>
              <a:gd name="connsiteY1308" fmla="*/ 3276084 h 4680373"/>
              <a:gd name="connsiteX1309" fmla="*/ 8167352 w 9253522"/>
              <a:gd name="connsiteY1309" fmla="*/ 3258509 h 4680373"/>
              <a:gd name="connsiteX1310" fmla="*/ 8153292 w 9253522"/>
              <a:gd name="connsiteY1310" fmla="*/ 3251478 h 4680373"/>
              <a:gd name="connsiteX1311" fmla="*/ 8146261 w 9253522"/>
              <a:gd name="connsiteY1311" fmla="*/ 3235660 h 4680373"/>
              <a:gd name="connsiteX1312" fmla="*/ 8133958 w 9253522"/>
              <a:gd name="connsiteY1312" fmla="*/ 3232145 h 4680373"/>
              <a:gd name="connsiteX1313" fmla="*/ 8105838 w 9253522"/>
              <a:gd name="connsiteY1313" fmla="*/ 3221600 h 4680373"/>
              <a:gd name="connsiteX1314" fmla="*/ 8090020 w 9253522"/>
              <a:gd name="connsiteY1314" fmla="*/ 3221600 h 4680373"/>
              <a:gd name="connsiteX1315" fmla="*/ 8093535 w 9253522"/>
              <a:gd name="connsiteY1315" fmla="*/ 3235660 h 4680373"/>
              <a:gd name="connsiteX1316" fmla="*/ 8068929 w 9253522"/>
              <a:gd name="connsiteY1316" fmla="*/ 3235660 h 4680373"/>
              <a:gd name="connsiteX1317" fmla="*/ 8065414 w 9253522"/>
              <a:gd name="connsiteY1317" fmla="*/ 3240933 h 4680373"/>
              <a:gd name="connsiteX1318" fmla="*/ 8079474 w 9253522"/>
              <a:gd name="connsiteY1318" fmla="*/ 3251478 h 4680373"/>
              <a:gd name="connsiteX1319" fmla="*/ 8068929 w 9253522"/>
              <a:gd name="connsiteY1319" fmla="*/ 3262024 h 4680373"/>
              <a:gd name="connsiteX1320" fmla="*/ 8021475 w 9253522"/>
              <a:gd name="connsiteY1320" fmla="*/ 3262024 h 4680373"/>
              <a:gd name="connsiteX1321" fmla="*/ 8019717 w 9253522"/>
              <a:gd name="connsiteY1321" fmla="*/ 3207539 h 4680373"/>
              <a:gd name="connsiteX1322" fmla="*/ 8012687 w 9253522"/>
              <a:gd name="connsiteY1322" fmla="*/ 3196994 h 4680373"/>
              <a:gd name="connsiteX1323" fmla="*/ 8009172 w 9253522"/>
              <a:gd name="connsiteY1323" fmla="*/ 3188206 h 4680373"/>
              <a:gd name="connsiteX1324" fmla="*/ 8019717 w 9253522"/>
              <a:gd name="connsiteY1324" fmla="*/ 3177661 h 4680373"/>
              <a:gd name="connsiteX1325" fmla="*/ 4747579 w 9253522"/>
              <a:gd name="connsiteY1325" fmla="*/ 3090241 h 4680373"/>
              <a:gd name="connsiteX1326" fmla="*/ 4745388 w 9253522"/>
              <a:gd name="connsiteY1326" fmla="*/ 3096813 h 4680373"/>
              <a:gd name="connsiteX1327" fmla="*/ 4745385 w 9253522"/>
              <a:gd name="connsiteY1327" fmla="*/ 3096821 h 4680373"/>
              <a:gd name="connsiteX1328" fmla="*/ 4745388 w 9253522"/>
              <a:gd name="connsiteY1328" fmla="*/ 3096814 h 4680373"/>
              <a:gd name="connsiteX1329" fmla="*/ 7170817 w 9253522"/>
              <a:gd name="connsiteY1329" fmla="*/ 3089783 h 4680373"/>
              <a:gd name="connsiteX1330" fmla="*/ 7181363 w 9253522"/>
              <a:gd name="connsiteY1330" fmla="*/ 3093298 h 4680373"/>
              <a:gd name="connsiteX1331" fmla="*/ 7186635 w 9253522"/>
              <a:gd name="connsiteY1331" fmla="*/ 3100329 h 4680373"/>
              <a:gd name="connsiteX1332" fmla="*/ 7186635 w 9253522"/>
              <a:gd name="connsiteY1332" fmla="*/ 3107359 h 4680373"/>
              <a:gd name="connsiteX1333" fmla="*/ 7170817 w 9253522"/>
              <a:gd name="connsiteY1333" fmla="*/ 3114389 h 4680373"/>
              <a:gd name="connsiteX1334" fmla="*/ 7167302 w 9253522"/>
              <a:gd name="connsiteY1334" fmla="*/ 3103844 h 4680373"/>
              <a:gd name="connsiteX1335" fmla="*/ 8241170 w 9253522"/>
              <a:gd name="connsiteY1335" fmla="*/ 3086268 h 4680373"/>
              <a:gd name="connsiteX1336" fmla="*/ 8251715 w 9253522"/>
              <a:gd name="connsiteY1336" fmla="*/ 3086268 h 4680373"/>
              <a:gd name="connsiteX1337" fmla="*/ 8260503 w 9253522"/>
              <a:gd name="connsiteY1337" fmla="*/ 3089783 h 4680373"/>
              <a:gd name="connsiteX1338" fmla="*/ 8274564 w 9253522"/>
              <a:gd name="connsiteY1338" fmla="*/ 3093298 h 4680373"/>
              <a:gd name="connsiteX1339" fmla="*/ 8292139 w 9253522"/>
              <a:gd name="connsiteY1339" fmla="*/ 3103844 h 4680373"/>
              <a:gd name="connsiteX1340" fmla="*/ 8306200 w 9253522"/>
              <a:gd name="connsiteY1340" fmla="*/ 3117904 h 4680373"/>
              <a:gd name="connsiteX1341" fmla="*/ 8314988 w 9253522"/>
              <a:gd name="connsiteY1341" fmla="*/ 3123177 h 4680373"/>
              <a:gd name="connsiteX1342" fmla="*/ 8318503 w 9253522"/>
              <a:gd name="connsiteY1342" fmla="*/ 3142510 h 4680373"/>
              <a:gd name="connsiteX1343" fmla="*/ 8313230 w 9253522"/>
              <a:gd name="connsiteY1343" fmla="*/ 3144267 h 4680373"/>
              <a:gd name="connsiteX1344" fmla="*/ 8297412 w 9253522"/>
              <a:gd name="connsiteY1344" fmla="*/ 3121419 h 4680373"/>
              <a:gd name="connsiteX1345" fmla="*/ 8292139 w 9253522"/>
              <a:gd name="connsiteY1345" fmla="*/ 3117904 h 4680373"/>
              <a:gd name="connsiteX1346" fmla="*/ 8281594 w 9253522"/>
              <a:gd name="connsiteY1346" fmla="*/ 3103844 h 4680373"/>
              <a:gd name="connsiteX1347" fmla="*/ 8260503 w 9253522"/>
              <a:gd name="connsiteY1347" fmla="*/ 3100329 h 4680373"/>
              <a:gd name="connsiteX1348" fmla="*/ 8241170 w 9253522"/>
              <a:gd name="connsiteY1348" fmla="*/ 3093298 h 4680373"/>
              <a:gd name="connsiteX1349" fmla="*/ 4748904 w 9253522"/>
              <a:gd name="connsiteY1349" fmla="*/ 3086268 h 4680373"/>
              <a:gd name="connsiteX1350" fmla="*/ 4748903 w 9253522"/>
              <a:gd name="connsiteY1350" fmla="*/ 3086269 h 4680373"/>
              <a:gd name="connsiteX1351" fmla="*/ 4764721 w 9253522"/>
              <a:gd name="connsiteY1351" fmla="*/ 3089784 h 4680373"/>
              <a:gd name="connsiteX1352" fmla="*/ 4764724 w 9253522"/>
              <a:gd name="connsiteY1352" fmla="*/ 3089787 h 4680373"/>
              <a:gd name="connsiteX1353" fmla="*/ 4764721 w 9253522"/>
              <a:gd name="connsiteY1353" fmla="*/ 3089783 h 4680373"/>
              <a:gd name="connsiteX1354" fmla="*/ 5214643 w 9253522"/>
              <a:gd name="connsiteY1354" fmla="*/ 3084516 h 4680373"/>
              <a:gd name="connsiteX1355" fmla="*/ 5204110 w 9253522"/>
              <a:gd name="connsiteY1355" fmla="*/ 3088027 h 4680373"/>
              <a:gd name="connsiteX1356" fmla="*/ 5204110 w 9253522"/>
              <a:gd name="connsiteY1356" fmla="*/ 3098571 h 4680373"/>
              <a:gd name="connsiteX1357" fmla="*/ 5205868 w 9253522"/>
              <a:gd name="connsiteY1357" fmla="*/ 3098571 h 4680373"/>
              <a:gd name="connsiteX1358" fmla="*/ 5205868 w 9253522"/>
              <a:gd name="connsiteY1358" fmla="*/ 3088026 h 4680373"/>
              <a:gd name="connsiteX1359" fmla="*/ 7601419 w 9253522"/>
              <a:gd name="connsiteY1359" fmla="*/ 3066935 h 4680373"/>
              <a:gd name="connsiteX1360" fmla="*/ 7608450 w 9253522"/>
              <a:gd name="connsiteY1360" fmla="*/ 3070450 h 4680373"/>
              <a:gd name="connsiteX1361" fmla="*/ 7613722 w 9253522"/>
              <a:gd name="connsiteY1361" fmla="*/ 3073965 h 4680373"/>
              <a:gd name="connsiteX1362" fmla="*/ 7631298 w 9253522"/>
              <a:gd name="connsiteY1362" fmla="*/ 3073965 h 4680373"/>
              <a:gd name="connsiteX1363" fmla="*/ 7631298 w 9253522"/>
              <a:gd name="connsiteY1363" fmla="*/ 3077480 h 4680373"/>
              <a:gd name="connsiteX1364" fmla="*/ 7597904 w 9253522"/>
              <a:gd name="connsiteY1364" fmla="*/ 3080995 h 4680373"/>
              <a:gd name="connsiteX1365" fmla="*/ 7590874 w 9253522"/>
              <a:gd name="connsiteY1365" fmla="*/ 3073965 h 4680373"/>
              <a:gd name="connsiteX1366" fmla="*/ 7590874 w 9253522"/>
              <a:gd name="connsiteY1366" fmla="*/ 3070450 h 4680373"/>
              <a:gd name="connsiteX1367" fmla="*/ 7125121 w 9253522"/>
              <a:gd name="connsiteY1367" fmla="*/ 3066935 h 4680373"/>
              <a:gd name="connsiteX1368" fmla="*/ 7147969 w 9253522"/>
              <a:gd name="connsiteY1368" fmla="*/ 3102087 h 4680373"/>
              <a:gd name="connsiteX1369" fmla="*/ 7135666 w 9253522"/>
              <a:gd name="connsiteY1369" fmla="*/ 3103844 h 4680373"/>
              <a:gd name="connsiteX1370" fmla="*/ 7114576 w 9253522"/>
              <a:gd name="connsiteY1370" fmla="*/ 3080996 h 4680373"/>
              <a:gd name="connsiteX1371" fmla="*/ 7105788 w 9253522"/>
              <a:gd name="connsiteY1371" fmla="*/ 3077481 h 4680373"/>
              <a:gd name="connsiteX1372" fmla="*/ 7105788 w 9253522"/>
              <a:gd name="connsiteY1372" fmla="*/ 3070450 h 4680373"/>
              <a:gd name="connsiteX1373" fmla="*/ 5175641 w 9253522"/>
              <a:gd name="connsiteY1373" fmla="*/ 3064109 h 4680373"/>
              <a:gd name="connsiteX1374" fmla="*/ 5174232 w 9253522"/>
              <a:gd name="connsiteY1374" fmla="*/ 3070450 h 4680373"/>
              <a:gd name="connsiteX1375" fmla="*/ 5174232 w 9253522"/>
              <a:gd name="connsiteY1375" fmla="*/ 3070450 h 4680373"/>
              <a:gd name="connsiteX1376" fmla="*/ 5174232 w 9253522"/>
              <a:gd name="connsiteY1376" fmla="*/ 3070451 h 4680373"/>
              <a:gd name="connsiteX1377" fmla="*/ 5191807 w 9253522"/>
              <a:gd name="connsiteY1377" fmla="*/ 3066936 h 4680373"/>
              <a:gd name="connsiteX1378" fmla="*/ 5191807 w 9253522"/>
              <a:gd name="connsiteY1378" fmla="*/ 3066935 h 4680373"/>
              <a:gd name="connsiteX1379" fmla="*/ 5174232 w 9253522"/>
              <a:gd name="connsiteY1379" fmla="*/ 3070450 h 4680373"/>
              <a:gd name="connsiteX1380" fmla="*/ 4793962 w 9253522"/>
              <a:gd name="connsiteY1380" fmla="*/ 3063740 h 4680373"/>
              <a:gd name="connsiteX1381" fmla="*/ 4796357 w 9253522"/>
              <a:gd name="connsiteY1381" fmla="*/ 3066935 h 4680373"/>
              <a:gd name="connsiteX1382" fmla="*/ 4801538 w 9253522"/>
              <a:gd name="connsiteY1382" fmla="*/ 3069525 h 4680373"/>
              <a:gd name="connsiteX1383" fmla="*/ 4801630 w 9253522"/>
              <a:gd name="connsiteY1383" fmla="*/ 3068693 h 4680373"/>
              <a:gd name="connsiteX1384" fmla="*/ 4796358 w 9253522"/>
              <a:gd name="connsiteY1384" fmla="*/ 3065178 h 4680373"/>
              <a:gd name="connsiteX1385" fmla="*/ 2664455 w 9253522"/>
              <a:gd name="connsiteY1385" fmla="*/ 3063428 h 4680373"/>
              <a:gd name="connsiteX1386" fmla="*/ 2672935 w 9253522"/>
              <a:gd name="connsiteY1386" fmla="*/ 3073604 h 4680373"/>
              <a:gd name="connsiteX1387" fmla="*/ 2673236 w 9253522"/>
              <a:gd name="connsiteY1387" fmla="*/ 3072209 h 4680373"/>
              <a:gd name="connsiteX1388" fmla="*/ 7736751 w 9253522"/>
              <a:gd name="connsiteY1388" fmla="*/ 3063420 h 4680373"/>
              <a:gd name="connsiteX1389" fmla="*/ 7750812 w 9253522"/>
              <a:gd name="connsiteY1389" fmla="*/ 3063420 h 4680373"/>
              <a:gd name="connsiteX1390" fmla="*/ 7750812 w 9253522"/>
              <a:gd name="connsiteY1390" fmla="*/ 3070450 h 4680373"/>
              <a:gd name="connsiteX1391" fmla="*/ 7743782 w 9253522"/>
              <a:gd name="connsiteY1391" fmla="*/ 3077480 h 4680373"/>
              <a:gd name="connsiteX1392" fmla="*/ 7733236 w 9253522"/>
              <a:gd name="connsiteY1392" fmla="*/ 3077480 h 4680373"/>
              <a:gd name="connsiteX1393" fmla="*/ 7733236 w 9253522"/>
              <a:gd name="connsiteY1393" fmla="*/ 3070450 h 4680373"/>
              <a:gd name="connsiteX1394" fmla="*/ 7675236 w 9253522"/>
              <a:gd name="connsiteY1394" fmla="*/ 3063420 h 4680373"/>
              <a:gd name="connsiteX1395" fmla="*/ 7685782 w 9253522"/>
              <a:gd name="connsiteY1395" fmla="*/ 3063420 h 4680373"/>
              <a:gd name="connsiteX1396" fmla="*/ 7685782 w 9253522"/>
              <a:gd name="connsiteY1396" fmla="*/ 3070450 h 4680373"/>
              <a:gd name="connsiteX1397" fmla="*/ 7675236 w 9253522"/>
              <a:gd name="connsiteY1397" fmla="*/ 3066935 h 4680373"/>
              <a:gd name="connsiteX1398" fmla="*/ 7668206 w 9253522"/>
              <a:gd name="connsiteY1398" fmla="*/ 3066935 h 4680373"/>
              <a:gd name="connsiteX1399" fmla="*/ 5290248 w 9253522"/>
              <a:gd name="connsiteY1399" fmla="*/ 3059916 h 4680373"/>
              <a:gd name="connsiteX1400" fmla="*/ 5327139 w 9253522"/>
              <a:gd name="connsiteY1400" fmla="*/ 3084511 h 4680373"/>
              <a:gd name="connsiteX1401" fmla="*/ 5381623 w 9253522"/>
              <a:gd name="connsiteY1401" fmla="*/ 3103844 h 4680373"/>
              <a:gd name="connsiteX1402" fmla="*/ 5384888 w 9253522"/>
              <a:gd name="connsiteY1402" fmla="*/ 3113637 h 4680373"/>
              <a:gd name="connsiteX1403" fmla="*/ 5385139 w 9253522"/>
              <a:gd name="connsiteY1403" fmla="*/ 3112632 h 4680373"/>
              <a:gd name="connsiteX1404" fmla="*/ 5381623 w 9253522"/>
              <a:gd name="connsiteY1404" fmla="*/ 3103844 h 4680373"/>
              <a:gd name="connsiteX1405" fmla="*/ 5327139 w 9253522"/>
              <a:gd name="connsiteY1405" fmla="*/ 3082753 h 4680373"/>
              <a:gd name="connsiteX1406" fmla="*/ 5218171 w 9253522"/>
              <a:gd name="connsiteY1406" fmla="*/ 3056390 h 4680373"/>
              <a:gd name="connsiteX1407" fmla="*/ 5207626 w 9253522"/>
              <a:gd name="connsiteY1407" fmla="*/ 3063420 h 4680373"/>
              <a:gd name="connsiteX1408" fmla="*/ 5198838 w 9253522"/>
              <a:gd name="connsiteY1408" fmla="*/ 3059905 h 4680373"/>
              <a:gd name="connsiteX1409" fmla="*/ 5191809 w 9253522"/>
              <a:gd name="connsiteY1409" fmla="*/ 3066934 h 4680373"/>
              <a:gd name="connsiteX1410" fmla="*/ 5198837 w 9253522"/>
              <a:gd name="connsiteY1410" fmla="*/ 3061663 h 4680373"/>
              <a:gd name="connsiteX1411" fmla="*/ 5207625 w 9253522"/>
              <a:gd name="connsiteY1411" fmla="*/ 3065178 h 4680373"/>
              <a:gd name="connsiteX1412" fmla="*/ 5218170 w 9253522"/>
              <a:gd name="connsiteY1412" fmla="*/ 3073966 h 4680373"/>
              <a:gd name="connsiteX1413" fmla="*/ 5214656 w 9253522"/>
              <a:gd name="connsiteY1413" fmla="*/ 3084511 h 4680373"/>
              <a:gd name="connsiteX1414" fmla="*/ 5219928 w 9253522"/>
              <a:gd name="connsiteY1414" fmla="*/ 3073965 h 4680373"/>
              <a:gd name="connsiteX1415" fmla="*/ 5209383 w 9253522"/>
              <a:gd name="connsiteY1415" fmla="*/ 3063420 h 4680373"/>
              <a:gd name="connsiteX1416" fmla="*/ 5219928 w 9253522"/>
              <a:gd name="connsiteY1416" fmla="*/ 3058147 h 4680373"/>
              <a:gd name="connsiteX1417" fmla="*/ 5290230 w 9253522"/>
              <a:gd name="connsiteY1417" fmla="*/ 3059905 h 4680373"/>
              <a:gd name="connsiteX1418" fmla="*/ 2163546 w 9253522"/>
              <a:gd name="connsiteY1418" fmla="*/ 3052875 h 4680373"/>
              <a:gd name="connsiteX1419" fmla="*/ 2168820 w 9253522"/>
              <a:gd name="connsiteY1419" fmla="*/ 3059905 h 4680373"/>
              <a:gd name="connsiteX1420" fmla="*/ 2160031 w 9253522"/>
              <a:gd name="connsiteY1420" fmla="*/ 3063420 h 4680373"/>
              <a:gd name="connsiteX1421" fmla="*/ 2156516 w 9253522"/>
              <a:gd name="connsiteY1421" fmla="*/ 3059905 h 4680373"/>
              <a:gd name="connsiteX1422" fmla="*/ 2460593 w 9253522"/>
              <a:gd name="connsiteY1422" fmla="*/ 3049353 h 4680373"/>
              <a:gd name="connsiteX1423" fmla="*/ 2460572 w 9253522"/>
              <a:gd name="connsiteY1423" fmla="*/ 3049360 h 4680373"/>
              <a:gd name="connsiteX1424" fmla="*/ 2460573 w 9253522"/>
              <a:gd name="connsiteY1424" fmla="*/ 3049361 h 4680373"/>
              <a:gd name="connsiteX1425" fmla="*/ 2511540 w 9253522"/>
              <a:gd name="connsiteY1425" fmla="*/ 3045845 h 4680373"/>
              <a:gd name="connsiteX1426" fmla="*/ 2500995 w 9253522"/>
              <a:gd name="connsiteY1426" fmla="*/ 3052875 h 4680373"/>
              <a:gd name="connsiteX1427" fmla="*/ 2500997 w 9253522"/>
              <a:gd name="connsiteY1427" fmla="*/ 3052876 h 4680373"/>
              <a:gd name="connsiteX1428" fmla="*/ 2523845 w 9253522"/>
              <a:gd name="connsiteY1428" fmla="*/ 3065179 h 4680373"/>
              <a:gd name="connsiteX1429" fmla="*/ 2520330 w 9253522"/>
              <a:gd name="connsiteY1429" fmla="*/ 3079239 h 4680373"/>
              <a:gd name="connsiteX1430" fmla="*/ 2497482 w 9253522"/>
              <a:gd name="connsiteY1430" fmla="*/ 3103845 h 4680373"/>
              <a:gd name="connsiteX1431" fmla="*/ 2522088 w 9253522"/>
              <a:gd name="connsiteY1431" fmla="*/ 3079239 h 4680373"/>
              <a:gd name="connsiteX1432" fmla="*/ 2525603 w 9253522"/>
              <a:gd name="connsiteY1432" fmla="*/ 3065179 h 4680373"/>
              <a:gd name="connsiteX1433" fmla="*/ 2500997 w 9253522"/>
              <a:gd name="connsiteY1433" fmla="*/ 3052876 h 4680373"/>
              <a:gd name="connsiteX1434" fmla="*/ 2511542 w 9253522"/>
              <a:gd name="connsiteY1434" fmla="*/ 3047603 h 4680373"/>
              <a:gd name="connsiteX1435" fmla="*/ 2534390 w 9253522"/>
              <a:gd name="connsiteY1435" fmla="*/ 3051118 h 4680373"/>
              <a:gd name="connsiteX1436" fmla="*/ 2574797 w 9253522"/>
              <a:gd name="connsiteY1436" fmla="*/ 3103824 h 4680373"/>
              <a:gd name="connsiteX1437" fmla="*/ 2534389 w 9253522"/>
              <a:gd name="connsiteY1437" fmla="*/ 3049360 h 4680373"/>
              <a:gd name="connsiteX1438" fmla="*/ 2471117 w 9253522"/>
              <a:gd name="connsiteY1438" fmla="*/ 3045845 h 4680373"/>
              <a:gd name="connsiteX1439" fmla="*/ 2471114 w 9253522"/>
              <a:gd name="connsiteY1439" fmla="*/ 3045846 h 4680373"/>
              <a:gd name="connsiteX1440" fmla="*/ 2490451 w 9253522"/>
              <a:gd name="connsiteY1440" fmla="*/ 3045846 h 4680373"/>
              <a:gd name="connsiteX1441" fmla="*/ 2495635 w 9253522"/>
              <a:gd name="connsiteY1441" fmla="*/ 3049302 h 4680373"/>
              <a:gd name="connsiteX1442" fmla="*/ 2490450 w 9253522"/>
              <a:gd name="connsiteY1442" fmla="*/ 3045845 h 4680373"/>
              <a:gd name="connsiteX1443" fmla="*/ 7794749 w 9253522"/>
              <a:gd name="connsiteY1443" fmla="*/ 3042330 h 4680373"/>
              <a:gd name="connsiteX1444" fmla="*/ 7801780 w 9253522"/>
              <a:gd name="connsiteY1444" fmla="*/ 3042330 h 4680373"/>
              <a:gd name="connsiteX1445" fmla="*/ 7819355 w 9253522"/>
              <a:gd name="connsiteY1445" fmla="*/ 3049360 h 4680373"/>
              <a:gd name="connsiteX1446" fmla="*/ 7838688 w 9253522"/>
              <a:gd name="connsiteY1446" fmla="*/ 3049360 h 4680373"/>
              <a:gd name="connsiteX1447" fmla="*/ 7842203 w 9253522"/>
              <a:gd name="connsiteY1447" fmla="*/ 3061663 h 4680373"/>
              <a:gd name="connsiteX1448" fmla="*/ 7842203 w 9253522"/>
              <a:gd name="connsiteY1448" fmla="*/ 3082754 h 4680373"/>
              <a:gd name="connsiteX1449" fmla="*/ 7856264 w 9253522"/>
              <a:gd name="connsiteY1449" fmla="*/ 3093299 h 4680373"/>
              <a:gd name="connsiteX1450" fmla="*/ 7859779 w 9253522"/>
              <a:gd name="connsiteY1450" fmla="*/ 3103845 h 4680373"/>
              <a:gd name="connsiteX1451" fmla="*/ 7872082 w 9253522"/>
              <a:gd name="connsiteY1451" fmla="*/ 3112632 h 4680373"/>
              <a:gd name="connsiteX1452" fmla="*/ 7910748 w 9253522"/>
              <a:gd name="connsiteY1452" fmla="*/ 3079239 h 4680373"/>
              <a:gd name="connsiteX1453" fmla="*/ 7910748 w 9253522"/>
              <a:gd name="connsiteY1453" fmla="*/ 3072209 h 4680373"/>
              <a:gd name="connsiteX1454" fmla="*/ 7923051 w 9253522"/>
              <a:gd name="connsiteY1454" fmla="*/ 3065178 h 4680373"/>
              <a:gd name="connsiteX1455" fmla="*/ 7966990 w 9253522"/>
              <a:gd name="connsiteY1455" fmla="*/ 3072209 h 4680373"/>
              <a:gd name="connsiteX1456" fmla="*/ 7989838 w 9253522"/>
              <a:gd name="connsiteY1456" fmla="*/ 3089784 h 4680373"/>
              <a:gd name="connsiteX1457" fmla="*/ 8010929 w 9253522"/>
              <a:gd name="connsiteY1457" fmla="*/ 3093299 h 4680373"/>
              <a:gd name="connsiteX1458" fmla="*/ 8014444 w 9253522"/>
              <a:gd name="connsiteY1458" fmla="*/ 3093299 h 4680373"/>
              <a:gd name="connsiteX1459" fmla="*/ 8017959 w 9253522"/>
              <a:gd name="connsiteY1459" fmla="*/ 3177662 h 4680373"/>
              <a:gd name="connsiteX1460" fmla="*/ 8007414 w 9253522"/>
              <a:gd name="connsiteY1460" fmla="*/ 3188207 h 4680373"/>
              <a:gd name="connsiteX1461" fmla="*/ 8010929 w 9253522"/>
              <a:gd name="connsiteY1461" fmla="*/ 3198752 h 4680373"/>
              <a:gd name="connsiteX1462" fmla="*/ 8017959 w 9253522"/>
              <a:gd name="connsiteY1462" fmla="*/ 3207540 h 4680373"/>
              <a:gd name="connsiteX1463" fmla="*/ 8021474 w 9253522"/>
              <a:gd name="connsiteY1463" fmla="*/ 3262024 h 4680373"/>
              <a:gd name="connsiteX1464" fmla="*/ 8003898 w 9253522"/>
              <a:gd name="connsiteY1464" fmla="*/ 3249721 h 4680373"/>
              <a:gd name="connsiteX1465" fmla="*/ 7989838 w 9253522"/>
              <a:gd name="connsiteY1465" fmla="*/ 3235661 h 4680373"/>
              <a:gd name="connsiteX1466" fmla="*/ 7966990 w 9253522"/>
              <a:gd name="connsiteY1466" fmla="*/ 3235661 h 4680373"/>
              <a:gd name="connsiteX1467" fmla="*/ 7963475 w 9253522"/>
              <a:gd name="connsiteY1467" fmla="*/ 3218085 h 4680373"/>
              <a:gd name="connsiteX1468" fmla="*/ 7959960 w 9253522"/>
              <a:gd name="connsiteY1468" fmla="*/ 3204025 h 4680373"/>
              <a:gd name="connsiteX1469" fmla="*/ 7949414 w 9253522"/>
              <a:gd name="connsiteY1469" fmla="*/ 3198752 h 4680373"/>
              <a:gd name="connsiteX1470" fmla="*/ 7947657 w 9253522"/>
              <a:gd name="connsiteY1470" fmla="*/ 3174147 h 4680373"/>
              <a:gd name="connsiteX1471" fmla="*/ 7923051 w 9253522"/>
              <a:gd name="connsiteY1471" fmla="*/ 3153056 h 4680373"/>
              <a:gd name="connsiteX1472" fmla="*/ 7903718 w 9253522"/>
              <a:gd name="connsiteY1472" fmla="*/ 3151298 h 4680373"/>
              <a:gd name="connsiteX1473" fmla="*/ 7882627 w 9253522"/>
              <a:gd name="connsiteY1473" fmla="*/ 3147783 h 4680373"/>
              <a:gd name="connsiteX1474" fmla="*/ 7859779 w 9253522"/>
              <a:gd name="connsiteY1474" fmla="*/ 3137238 h 4680373"/>
              <a:gd name="connsiteX1475" fmla="*/ 7835173 w 9253522"/>
              <a:gd name="connsiteY1475" fmla="*/ 3123178 h 4680373"/>
              <a:gd name="connsiteX1476" fmla="*/ 7826385 w 9253522"/>
              <a:gd name="connsiteY1476" fmla="*/ 3126693 h 4680373"/>
              <a:gd name="connsiteX1477" fmla="*/ 7822870 w 9253522"/>
              <a:gd name="connsiteY1477" fmla="*/ 3137238 h 4680373"/>
              <a:gd name="connsiteX1478" fmla="*/ 7805295 w 9253522"/>
              <a:gd name="connsiteY1478" fmla="*/ 3130208 h 4680373"/>
              <a:gd name="connsiteX1479" fmla="*/ 7801780 w 9253522"/>
              <a:gd name="connsiteY1479" fmla="*/ 3109117 h 4680373"/>
              <a:gd name="connsiteX1480" fmla="*/ 7789477 w 9253522"/>
              <a:gd name="connsiteY1480" fmla="*/ 3100329 h 4680373"/>
              <a:gd name="connsiteX1481" fmla="*/ 7789477 w 9253522"/>
              <a:gd name="connsiteY1481" fmla="*/ 3096814 h 4680373"/>
              <a:gd name="connsiteX1482" fmla="*/ 7826385 w 9253522"/>
              <a:gd name="connsiteY1482" fmla="*/ 3100329 h 4680373"/>
              <a:gd name="connsiteX1483" fmla="*/ 7831658 w 9253522"/>
              <a:gd name="connsiteY1483" fmla="*/ 3089784 h 4680373"/>
              <a:gd name="connsiteX1484" fmla="*/ 7826385 w 9253522"/>
              <a:gd name="connsiteY1484" fmla="*/ 3086269 h 4680373"/>
              <a:gd name="connsiteX1485" fmla="*/ 7801780 w 9253522"/>
              <a:gd name="connsiteY1485" fmla="*/ 3086269 h 4680373"/>
              <a:gd name="connsiteX1486" fmla="*/ 7794749 w 9253522"/>
              <a:gd name="connsiteY1486" fmla="*/ 3082754 h 4680373"/>
              <a:gd name="connsiteX1487" fmla="*/ 7782446 w 9253522"/>
              <a:gd name="connsiteY1487" fmla="*/ 3065178 h 4680373"/>
              <a:gd name="connsiteX1488" fmla="*/ 7768386 w 9253522"/>
              <a:gd name="connsiteY1488" fmla="*/ 3061663 h 4680373"/>
              <a:gd name="connsiteX1489" fmla="*/ 7775416 w 9253522"/>
              <a:gd name="connsiteY1489" fmla="*/ 3049360 h 4680373"/>
              <a:gd name="connsiteX1490" fmla="*/ 7782446 w 9253522"/>
              <a:gd name="connsiteY1490" fmla="*/ 3049360 h 4680373"/>
              <a:gd name="connsiteX1491" fmla="*/ 2133667 w 9253522"/>
              <a:gd name="connsiteY1491" fmla="*/ 3042330 h 4680373"/>
              <a:gd name="connsiteX1492" fmla="*/ 2147728 w 9253522"/>
              <a:gd name="connsiteY1492" fmla="*/ 3049360 h 4680373"/>
              <a:gd name="connsiteX1493" fmla="*/ 2147728 w 9253522"/>
              <a:gd name="connsiteY1493" fmla="*/ 3063421 h 4680373"/>
              <a:gd name="connsiteX1494" fmla="*/ 2130152 w 9253522"/>
              <a:gd name="connsiteY1494" fmla="*/ 3073966 h 4680373"/>
              <a:gd name="connsiteX1495" fmla="*/ 2133667 w 9253522"/>
              <a:gd name="connsiteY1495" fmla="*/ 3056391 h 4680373"/>
              <a:gd name="connsiteX1496" fmla="*/ 2130152 w 9253522"/>
              <a:gd name="connsiteY1496" fmla="*/ 3045845 h 4680373"/>
              <a:gd name="connsiteX1497" fmla="*/ 7868568 w 9253522"/>
              <a:gd name="connsiteY1497" fmla="*/ 3042329 h 4680373"/>
              <a:gd name="connsiteX1498" fmla="*/ 7886143 w 9253522"/>
              <a:gd name="connsiteY1498" fmla="*/ 3042329 h 4680373"/>
              <a:gd name="connsiteX1499" fmla="*/ 7903719 w 9253522"/>
              <a:gd name="connsiteY1499" fmla="*/ 3056390 h 4680373"/>
              <a:gd name="connsiteX1500" fmla="*/ 7889659 w 9253522"/>
              <a:gd name="connsiteY1500" fmla="*/ 3061662 h 4680373"/>
              <a:gd name="connsiteX1501" fmla="*/ 4889500 w 9253522"/>
              <a:gd name="connsiteY1501" fmla="*/ 3038834 h 4680373"/>
              <a:gd name="connsiteX1502" fmla="*/ 4875448 w 9253522"/>
              <a:gd name="connsiteY1502" fmla="*/ 3072208 h 4680373"/>
              <a:gd name="connsiteX1503" fmla="*/ 4861809 w 9253522"/>
              <a:gd name="connsiteY1503" fmla="*/ 3079648 h 4680373"/>
              <a:gd name="connsiteX1504" fmla="*/ 4875448 w 9253522"/>
              <a:gd name="connsiteY1504" fmla="*/ 3073965 h 4680373"/>
              <a:gd name="connsiteX1505" fmla="*/ 7671721 w 9253522"/>
              <a:gd name="connsiteY1505" fmla="*/ 3037056 h 4680373"/>
              <a:gd name="connsiteX1506" fmla="*/ 7675236 w 9253522"/>
              <a:gd name="connsiteY1506" fmla="*/ 3038814 h 4680373"/>
              <a:gd name="connsiteX1507" fmla="*/ 7684024 w 9253522"/>
              <a:gd name="connsiteY1507" fmla="*/ 3042329 h 4680373"/>
              <a:gd name="connsiteX1508" fmla="*/ 7675236 w 9253522"/>
              <a:gd name="connsiteY1508" fmla="*/ 3049359 h 4680373"/>
              <a:gd name="connsiteX1509" fmla="*/ 7668206 w 9253522"/>
              <a:gd name="connsiteY1509" fmla="*/ 3042329 h 4680373"/>
              <a:gd name="connsiteX1510" fmla="*/ 7668206 w 9253522"/>
              <a:gd name="connsiteY1510" fmla="*/ 3038814 h 4680373"/>
              <a:gd name="connsiteX1511" fmla="*/ 4808660 w 9253522"/>
              <a:gd name="connsiteY1511" fmla="*/ 3033541 h 4680373"/>
              <a:gd name="connsiteX1512" fmla="*/ 4796357 w 9253522"/>
              <a:gd name="connsiteY1512" fmla="*/ 3042329 h 4680373"/>
              <a:gd name="connsiteX1513" fmla="*/ 4796356 w 9253522"/>
              <a:gd name="connsiteY1513" fmla="*/ 3042333 h 4680373"/>
              <a:gd name="connsiteX1514" fmla="*/ 4796358 w 9253522"/>
              <a:gd name="connsiteY1514" fmla="*/ 3042330 h 4680373"/>
              <a:gd name="connsiteX1515" fmla="*/ 4808660 w 9253522"/>
              <a:gd name="connsiteY1515" fmla="*/ 3033542 h 4680373"/>
              <a:gd name="connsiteX1516" fmla="*/ 4624116 w 9253522"/>
              <a:gd name="connsiteY1516" fmla="*/ 3019482 h 4680373"/>
              <a:gd name="connsiteX1517" fmla="*/ 4627631 w 9253522"/>
              <a:gd name="connsiteY1517" fmla="*/ 3019482 h 4680373"/>
              <a:gd name="connsiteX1518" fmla="*/ 4631146 w 9253522"/>
              <a:gd name="connsiteY1518" fmla="*/ 3022997 h 4680373"/>
              <a:gd name="connsiteX1519" fmla="*/ 4631146 w 9253522"/>
              <a:gd name="connsiteY1519" fmla="*/ 3026512 h 4680373"/>
              <a:gd name="connsiteX1520" fmla="*/ 4624116 w 9253522"/>
              <a:gd name="connsiteY1520" fmla="*/ 3022997 h 4680373"/>
              <a:gd name="connsiteX1521" fmla="*/ 2664546 w 9253522"/>
              <a:gd name="connsiteY1521" fmla="*/ 3017635 h 4680373"/>
              <a:gd name="connsiteX1522" fmla="*/ 2676107 w 9253522"/>
              <a:gd name="connsiteY1522" fmla="*/ 3026043 h 4680373"/>
              <a:gd name="connsiteX1523" fmla="*/ 2676752 w 9253522"/>
              <a:gd name="connsiteY1523" fmla="*/ 3024755 h 4680373"/>
              <a:gd name="connsiteX1524" fmla="*/ 4801630 w 9253522"/>
              <a:gd name="connsiteY1524" fmla="*/ 3012451 h 4680373"/>
              <a:gd name="connsiteX1525" fmla="*/ 4781796 w 9253522"/>
              <a:gd name="connsiteY1525" fmla="*/ 3019063 h 4680373"/>
              <a:gd name="connsiteX1526" fmla="*/ 4782297 w 9253522"/>
              <a:gd name="connsiteY1526" fmla="*/ 3019481 h 4680373"/>
              <a:gd name="connsiteX1527" fmla="*/ 4802069 w 9253522"/>
              <a:gd name="connsiteY1527" fmla="*/ 3012890 h 4680373"/>
              <a:gd name="connsiteX1528" fmla="*/ 2826144 w 9253522"/>
              <a:gd name="connsiteY1528" fmla="*/ 3001906 h 4680373"/>
              <a:gd name="connsiteX1529" fmla="*/ 2826128 w 9253522"/>
              <a:gd name="connsiteY1529" fmla="*/ 3001912 h 4680373"/>
              <a:gd name="connsiteX1530" fmla="*/ 2826144 w 9253522"/>
              <a:gd name="connsiteY1530" fmla="*/ 3001906 h 4680373"/>
              <a:gd name="connsiteX1531" fmla="*/ 2701358 w 9253522"/>
              <a:gd name="connsiteY1531" fmla="*/ 2998391 h 4680373"/>
              <a:gd name="connsiteX1532" fmla="*/ 2699772 w 9253522"/>
              <a:gd name="connsiteY1532" fmla="*/ 2998529 h 4680373"/>
              <a:gd name="connsiteX1533" fmla="*/ 2717175 w 9253522"/>
              <a:gd name="connsiteY1533" fmla="*/ 3012452 h 4680373"/>
              <a:gd name="connsiteX1534" fmla="*/ 2717182 w 9253522"/>
              <a:gd name="connsiteY1534" fmla="*/ 3012454 h 4680373"/>
              <a:gd name="connsiteX1535" fmla="*/ 2717176 w 9253522"/>
              <a:gd name="connsiteY1535" fmla="*/ 3012451 h 4680373"/>
              <a:gd name="connsiteX1536" fmla="*/ 4634661 w 9253522"/>
              <a:gd name="connsiteY1536" fmla="*/ 2994876 h 4680373"/>
              <a:gd name="connsiteX1537" fmla="*/ 4641691 w 9253522"/>
              <a:gd name="connsiteY1537" fmla="*/ 2994876 h 4680373"/>
              <a:gd name="connsiteX1538" fmla="*/ 4645206 w 9253522"/>
              <a:gd name="connsiteY1538" fmla="*/ 3001906 h 4680373"/>
              <a:gd name="connsiteX1539" fmla="*/ 4636419 w 9253522"/>
              <a:gd name="connsiteY1539" fmla="*/ 3001906 h 4680373"/>
              <a:gd name="connsiteX1540" fmla="*/ 4634661 w 9253522"/>
              <a:gd name="connsiteY1540" fmla="*/ 2998391 h 4680373"/>
              <a:gd name="connsiteX1541" fmla="*/ 7694569 w 9253522"/>
              <a:gd name="connsiteY1541" fmla="*/ 2993117 h 4680373"/>
              <a:gd name="connsiteX1542" fmla="*/ 7708630 w 9253522"/>
              <a:gd name="connsiteY1542" fmla="*/ 2993117 h 4680373"/>
              <a:gd name="connsiteX1543" fmla="*/ 7705115 w 9253522"/>
              <a:gd name="connsiteY1543" fmla="*/ 3001905 h 4680373"/>
              <a:gd name="connsiteX1544" fmla="*/ 7694569 w 9253522"/>
              <a:gd name="connsiteY1544" fmla="*/ 3005420 h 4680373"/>
              <a:gd name="connsiteX1545" fmla="*/ 7692812 w 9253522"/>
              <a:gd name="connsiteY1545" fmla="*/ 3008935 h 4680373"/>
              <a:gd name="connsiteX1546" fmla="*/ 7701600 w 9253522"/>
              <a:gd name="connsiteY1546" fmla="*/ 3008935 h 4680373"/>
              <a:gd name="connsiteX1547" fmla="*/ 7705115 w 9253522"/>
              <a:gd name="connsiteY1547" fmla="*/ 3017723 h 4680373"/>
              <a:gd name="connsiteX1548" fmla="*/ 7685781 w 9253522"/>
              <a:gd name="connsiteY1548" fmla="*/ 3017723 h 4680373"/>
              <a:gd name="connsiteX1549" fmla="*/ 7685781 w 9253522"/>
              <a:gd name="connsiteY1549" fmla="*/ 3028268 h 4680373"/>
              <a:gd name="connsiteX1550" fmla="*/ 7692812 w 9253522"/>
              <a:gd name="connsiteY1550" fmla="*/ 3038813 h 4680373"/>
              <a:gd name="connsiteX1551" fmla="*/ 7685781 w 9253522"/>
              <a:gd name="connsiteY1551" fmla="*/ 3038813 h 4680373"/>
              <a:gd name="connsiteX1552" fmla="*/ 7678751 w 9253522"/>
              <a:gd name="connsiteY1552" fmla="*/ 3028268 h 4680373"/>
              <a:gd name="connsiteX1553" fmla="*/ 7675236 w 9253522"/>
              <a:gd name="connsiteY1553" fmla="*/ 3012450 h 4680373"/>
              <a:gd name="connsiteX1554" fmla="*/ 7685781 w 9253522"/>
              <a:gd name="connsiteY1554" fmla="*/ 3001905 h 4680373"/>
              <a:gd name="connsiteX1555" fmla="*/ 7597905 w 9253522"/>
              <a:gd name="connsiteY1555" fmla="*/ 2989602 h 4680373"/>
              <a:gd name="connsiteX1556" fmla="*/ 7608450 w 9253522"/>
              <a:gd name="connsiteY1556" fmla="*/ 2989602 h 4680373"/>
              <a:gd name="connsiteX1557" fmla="*/ 7597905 w 9253522"/>
              <a:gd name="connsiteY1557" fmla="*/ 3015966 h 4680373"/>
              <a:gd name="connsiteX1558" fmla="*/ 7575056 w 9253522"/>
              <a:gd name="connsiteY1558" fmla="*/ 3026511 h 4680373"/>
              <a:gd name="connsiteX1559" fmla="*/ 7560996 w 9253522"/>
              <a:gd name="connsiteY1559" fmla="*/ 3019481 h 4680373"/>
              <a:gd name="connsiteX1560" fmla="*/ 7492451 w 9253522"/>
              <a:gd name="connsiteY1560" fmla="*/ 3019481 h 4680373"/>
              <a:gd name="connsiteX1561" fmla="*/ 7483663 w 9253522"/>
              <a:gd name="connsiteY1561" fmla="*/ 3030026 h 4680373"/>
              <a:gd name="connsiteX1562" fmla="*/ 7483663 w 9253522"/>
              <a:gd name="connsiteY1562" fmla="*/ 3045844 h 4680373"/>
              <a:gd name="connsiteX1563" fmla="*/ 7502996 w 9253522"/>
              <a:gd name="connsiteY1563" fmla="*/ 3066935 h 4680373"/>
              <a:gd name="connsiteX1564" fmla="*/ 7513542 w 9253522"/>
              <a:gd name="connsiteY1564" fmla="*/ 3052874 h 4680373"/>
              <a:gd name="connsiteX1565" fmla="*/ 7538148 w 9253522"/>
              <a:gd name="connsiteY1565" fmla="*/ 3045844 h 4680373"/>
              <a:gd name="connsiteX1566" fmla="*/ 7560996 w 9253522"/>
              <a:gd name="connsiteY1566" fmla="*/ 3044087 h 4680373"/>
              <a:gd name="connsiteX1567" fmla="*/ 7575056 w 9253522"/>
              <a:gd name="connsiteY1567" fmla="*/ 3049359 h 4680373"/>
              <a:gd name="connsiteX1568" fmla="*/ 7564511 w 9253522"/>
              <a:gd name="connsiteY1568" fmla="*/ 3056389 h 4680373"/>
              <a:gd name="connsiteX1569" fmla="*/ 7550450 w 9253522"/>
              <a:gd name="connsiteY1569" fmla="*/ 3056389 h 4680373"/>
              <a:gd name="connsiteX1570" fmla="*/ 7534632 w 9253522"/>
              <a:gd name="connsiteY1570" fmla="*/ 3077480 h 4680373"/>
              <a:gd name="connsiteX1571" fmla="*/ 7517057 w 9253522"/>
              <a:gd name="connsiteY1571" fmla="*/ 3073965 h 4680373"/>
              <a:gd name="connsiteX1572" fmla="*/ 7513542 w 9253522"/>
              <a:gd name="connsiteY1572" fmla="*/ 3077480 h 4680373"/>
              <a:gd name="connsiteX1573" fmla="*/ 7517057 w 9253522"/>
              <a:gd name="connsiteY1573" fmla="*/ 3084510 h 4680373"/>
              <a:gd name="connsiteX1574" fmla="*/ 7538148 w 9253522"/>
              <a:gd name="connsiteY1574" fmla="*/ 3093298 h 4680373"/>
              <a:gd name="connsiteX1575" fmla="*/ 7538148 w 9253522"/>
              <a:gd name="connsiteY1575" fmla="*/ 3114389 h 4680373"/>
              <a:gd name="connsiteX1576" fmla="*/ 7543420 w 9253522"/>
              <a:gd name="connsiteY1576" fmla="*/ 3131964 h 4680373"/>
              <a:gd name="connsiteX1577" fmla="*/ 7543420 w 9253522"/>
              <a:gd name="connsiteY1577" fmla="*/ 3137237 h 4680373"/>
              <a:gd name="connsiteX1578" fmla="*/ 7538148 w 9253522"/>
              <a:gd name="connsiteY1578" fmla="*/ 3137237 h 4680373"/>
              <a:gd name="connsiteX1579" fmla="*/ 7531117 w 9253522"/>
              <a:gd name="connsiteY1579" fmla="*/ 3154813 h 4680373"/>
              <a:gd name="connsiteX1580" fmla="*/ 7520572 w 9253522"/>
              <a:gd name="connsiteY1580" fmla="*/ 3154813 h 4680373"/>
              <a:gd name="connsiteX1581" fmla="*/ 7520572 w 9253522"/>
              <a:gd name="connsiteY1581" fmla="*/ 3137237 h 4680373"/>
              <a:gd name="connsiteX1582" fmla="*/ 7506511 w 9253522"/>
              <a:gd name="connsiteY1582" fmla="*/ 3121419 h 4680373"/>
              <a:gd name="connsiteX1583" fmla="*/ 7510027 w 9253522"/>
              <a:gd name="connsiteY1583" fmla="*/ 3096813 h 4680373"/>
              <a:gd name="connsiteX1584" fmla="*/ 7499481 w 9253522"/>
              <a:gd name="connsiteY1584" fmla="*/ 3093298 h 4680373"/>
              <a:gd name="connsiteX1585" fmla="*/ 7495966 w 9253522"/>
              <a:gd name="connsiteY1585" fmla="*/ 3100328 h 4680373"/>
              <a:gd name="connsiteX1586" fmla="*/ 7487178 w 9253522"/>
              <a:gd name="connsiteY1586" fmla="*/ 3100328 h 4680373"/>
              <a:gd name="connsiteX1587" fmla="*/ 7483663 w 9253522"/>
              <a:gd name="connsiteY1587" fmla="*/ 3103843 h 4680373"/>
              <a:gd name="connsiteX1588" fmla="*/ 7490693 w 9253522"/>
              <a:gd name="connsiteY1588" fmla="*/ 3110874 h 4680373"/>
              <a:gd name="connsiteX1589" fmla="*/ 7487178 w 9253522"/>
              <a:gd name="connsiteY1589" fmla="*/ 3151298 h 4680373"/>
              <a:gd name="connsiteX1590" fmla="*/ 7480148 w 9253522"/>
              <a:gd name="connsiteY1590" fmla="*/ 3172388 h 4680373"/>
              <a:gd name="connsiteX1591" fmla="*/ 7466087 w 9253522"/>
              <a:gd name="connsiteY1591" fmla="*/ 3172388 h 4680373"/>
              <a:gd name="connsiteX1592" fmla="*/ 7466087 w 9253522"/>
              <a:gd name="connsiteY1592" fmla="*/ 3165358 h 4680373"/>
              <a:gd name="connsiteX1593" fmla="*/ 7476633 w 9253522"/>
              <a:gd name="connsiteY1593" fmla="*/ 3147782 h 4680373"/>
              <a:gd name="connsiteX1594" fmla="*/ 7473118 w 9253522"/>
              <a:gd name="connsiteY1594" fmla="*/ 3123177 h 4680373"/>
              <a:gd name="connsiteX1595" fmla="*/ 7466087 w 9253522"/>
              <a:gd name="connsiteY1595" fmla="*/ 3117904 h 4680373"/>
              <a:gd name="connsiteX1596" fmla="*/ 7452027 w 9253522"/>
              <a:gd name="connsiteY1596" fmla="*/ 3117904 h 4680373"/>
              <a:gd name="connsiteX1597" fmla="*/ 7455542 w 9253522"/>
              <a:gd name="connsiteY1597" fmla="*/ 3093298 h 4680373"/>
              <a:gd name="connsiteX1598" fmla="*/ 7462573 w 9253522"/>
              <a:gd name="connsiteY1598" fmla="*/ 3093298 h 4680373"/>
              <a:gd name="connsiteX1599" fmla="*/ 7466087 w 9253522"/>
              <a:gd name="connsiteY1599" fmla="*/ 3080995 h 4680373"/>
              <a:gd name="connsiteX1600" fmla="*/ 7466087 w 9253522"/>
              <a:gd name="connsiteY1600" fmla="*/ 3059905 h 4680373"/>
              <a:gd name="connsiteX1601" fmla="*/ 7469603 w 9253522"/>
              <a:gd name="connsiteY1601" fmla="*/ 3045844 h 4680373"/>
              <a:gd name="connsiteX1602" fmla="*/ 7476633 w 9253522"/>
              <a:gd name="connsiteY1602" fmla="*/ 3033541 h 4680373"/>
              <a:gd name="connsiteX1603" fmla="*/ 7483663 w 9253522"/>
              <a:gd name="connsiteY1603" fmla="*/ 3012450 h 4680373"/>
              <a:gd name="connsiteX1604" fmla="*/ 7490693 w 9253522"/>
              <a:gd name="connsiteY1604" fmla="*/ 3008935 h 4680373"/>
              <a:gd name="connsiteX1605" fmla="*/ 7495966 w 9253522"/>
              <a:gd name="connsiteY1605" fmla="*/ 3008935 h 4680373"/>
              <a:gd name="connsiteX1606" fmla="*/ 7506511 w 9253522"/>
              <a:gd name="connsiteY1606" fmla="*/ 2996632 h 4680373"/>
              <a:gd name="connsiteX1607" fmla="*/ 7513542 w 9253522"/>
              <a:gd name="connsiteY1607" fmla="*/ 2996632 h 4680373"/>
              <a:gd name="connsiteX1608" fmla="*/ 7541663 w 9253522"/>
              <a:gd name="connsiteY1608" fmla="*/ 3008935 h 4680373"/>
              <a:gd name="connsiteX1609" fmla="*/ 7571541 w 9253522"/>
              <a:gd name="connsiteY1609" fmla="*/ 3007178 h 4680373"/>
              <a:gd name="connsiteX1610" fmla="*/ 7592632 w 9253522"/>
              <a:gd name="connsiteY1610" fmla="*/ 3003663 h 4680373"/>
              <a:gd name="connsiteX1611" fmla="*/ 2805054 w 9253522"/>
              <a:gd name="connsiteY1611" fmla="*/ 2984331 h 4680373"/>
              <a:gd name="connsiteX1612" fmla="*/ 2805054 w 9253522"/>
              <a:gd name="connsiteY1612" fmla="*/ 2986087 h 4680373"/>
              <a:gd name="connsiteX1613" fmla="*/ 2822630 w 9253522"/>
              <a:gd name="connsiteY1613" fmla="*/ 2986087 h 4680373"/>
              <a:gd name="connsiteX1614" fmla="*/ 2826144 w 9253522"/>
              <a:gd name="connsiteY1614" fmla="*/ 2989602 h 4680373"/>
              <a:gd name="connsiteX1615" fmla="*/ 2826144 w 9253522"/>
              <a:gd name="connsiteY1615" fmla="*/ 2987846 h 4680373"/>
              <a:gd name="connsiteX1616" fmla="*/ 2822629 w 9253522"/>
              <a:gd name="connsiteY1616" fmla="*/ 2984331 h 4680373"/>
              <a:gd name="connsiteX1617" fmla="*/ 7680509 w 9253522"/>
              <a:gd name="connsiteY1617" fmla="*/ 2982572 h 4680373"/>
              <a:gd name="connsiteX1618" fmla="*/ 7684024 w 9253522"/>
              <a:gd name="connsiteY1618" fmla="*/ 2994875 h 4680373"/>
              <a:gd name="connsiteX1619" fmla="*/ 7675236 w 9253522"/>
              <a:gd name="connsiteY1619" fmla="*/ 3001905 h 4680373"/>
              <a:gd name="connsiteX1620" fmla="*/ 7671721 w 9253522"/>
              <a:gd name="connsiteY1620" fmla="*/ 2986087 h 4680373"/>
              <a:gd name="connsiteX1621" fmla="*/ 2724199 w 9253522"/>
              <a:gd name="connsiteY1621" fmla="*/ 2982568 h 4680373"/>
              <a:gd name="connsiteX1622" fmla="*/ 2724206 w 9253522"/>
              <a:gd name="connsiteY1622" fmla="*/ 2982573 h 4680373"/>
              <a:gd name="connsiteX1623" fmla="*/ 2734751 w 9253522"/>
              <a:gd name="connsiteY1623" fmla="*/ 2996633 h 4680373"/>
              <a:gd name="connsiteX1624" fmla="*/ 2734751 w 9253522"/>
              <a:gd name="connsiteY1624" fmla="*/ 3017725 h 4680373"/>
              <a:gd name="connsiteX1625" fmla="*/ 2734752 w 9253522"/>
              <a:gd name="connsiteY1625" fmla="*/ 3017725 h 4680373"/>
              <a:gd name="connsiteX1626" fmla="*/ 2734752 w 9253522"/>
              <a:gd name="connsiteY1626" fmla="*/ 2996633 h 4680373"/>
              <a:gd name="connsiteX1627" fmla="*/ 2724207 w 9253522"/>
              <a:gd name="connsiteY1627" fmla="*/ 2982572 h 4680373"/>
              <a:gd name="connsiteX1628" fmla="*/ 3063411 w 9253522"/>
              <a:gd name="connsiteY1628" fmla="*/ 2968524 h 4680373"/>
              <a:gd name="connsiteX1629" fmla="*/ 3053652 w 9253522"/>
              <a:gd name="connsiteY1629" fmla="*/ 2988042 h 4680373"/>
              <a:gd name="connsiteX1630" fmla="*/ 3066929 w 9253522"/>
              <a:gd name="connsiteY1630" fmla="*/ 2991361 h 4680373"/>
              <a:gd name="connsiteX1631" fmla="*/ 3096807 w 9253522"/>
              <a:gd name="connsiteY1631" fmla="*/ 2994876 h 4680373"/>
              <a:gd name="connsiteX1632" fmla="*/ 3096809 w 9253522"/>
              <a:gd name="connsiteY1632" fmla="*/ 2994875 h 4680373"/>
              <a:gd name="connsiteX1633" fmla="*/ 3066931 w 9253522"/>
              <a:gd name="connsiteY1633" fmla="*/ 2991360 h 4680373"/>
              <a:gd name="connsiteX1634" fmla="*/ 3054629 w 9253522"/>
              <a:gd name="connsiteY1634" fmla="*/ 2987845 h 4680373"/>
              <a:gd name="connsiteX1635" fmla="*/ 7357118 w 9253522"/>
              <a:gd name="connsiteY1635" fmla="*/ 2968512 h 4680373"/>
              <a:gd name="connsiteX1636" fmla="*/ 7334271 w 9253522"/>
              <a:gd name="connsiteY1636" fmla="*/ 2994875 h 4680373"/>
              <a:gd name="connsiteX1637" fmla="*/ 7313180 w 9253522"/>
              <a:gd name="connsiteY1637" fmla="*/ 3001905 h 4680373"/>
              <a:gd name="connsiteX1638" fmla="*/ 7299119 w 9253522"/>
              <a:gd name="connsiteY1638" fmla="*/ 2994875 h 4680373"/>
              <a:gd name="connsiteX1639" fmla="*/ 7285059 w 9253522"/>
              <a:gd name="connsiteY1639" fmla="*/ 2998390 h 4680373"/>
              <a:gd name="connsiteX1640" fmla="*/ 7270998 w 9253522"/>
              <a:gd name="connsiteY1640" fmla="*/ 3008935 h 4680373"/>
              <a:gd name="connsiteX1641" fmla="*/ 7232330 w 9253522"/>
              <a:gd name="connsiteY1641" fmla="*/ 3008935 h 4680373"/>
              <a:gd name="connsiteX1642" fmla="*/ 7232331 w 9253522"/>
              <a:gd name="connsiteY1642" fmla="*/ 3008937 h 4680373"/>
              <a:gd name="connsiteX1643" fmla="*/ 7270998 w 9253522"/>
              <a:gd name="connsiteY1643" fmla="*/ 3008937 h 4680373"/>
              <a:gd name="connsiteX1644" fmla="*/ 7286816 w 9253522"/>
              <a:gd name="connsiteY1644" fmla="*/ 2998392 h 4680373"/>
              <a:gd name="connsiteX1645" fmla="*/ 7299119 w 9253522"/>
              <a:gd name="connsiteY1645" fmla="*/ 2994877 h 4680373"/>
              <a:gd name="connsiteX1646" fmla="*/ 7313179 w 9253522"/>
              <a:gd name="connsiteY1646" fmla="*/ 3001907 h 4680373"/>
              <a:gd name="connsiteX1647" fmla="*/ 7334270 w 9253522"/>
              <a:gd name="connsiteY1647" fmla="*/ 2994877 h 4680373"/>
              <a:gd name="connsiteX1648" fmla="*/ 7357118 w 9253522"/>
              <a:gd name="connsiteY1648" fmla="*/ 2968513 h 4680373"/>
              <a:gd name="connsiteX1649" fmla="*/ 7699842 w 9253522"/>
              <a:gd name="connsiteY1649" fmla="*/ 2964997 h 4680373"/>
              <a:gd name="connsiteX1650" fmla="*/ 7703357 w 9253522"/>
              <a:gd name="connsiteY1650" fmla="*/ 2973785 h 4680373"/>
              <a:gd name="connsiteX1651" fmla="*/ 7699842 w 9253522"/>
              <a:gd name="connsiteY1651" fmla="*/ 2979057 h 4680373"/>
              <a:gd name="connsiteX1652" fmla="*/ 7692812 w 9253522"/>
              <a:gd name="connsiteY1652" fmla="*/ 2973785 h 4680373"/>
              <a:gd name="connsiteX1653" fmla="*/ 2720684 w 9253522"/>
              <a:gd name="connsiteY1653" fmla="*/ 2957956 h 4680373"/>
              <a:gd name="connsiteX1654" fmla="*/ 2720691 w 9253522"/>
              <a:gd name="connsiteY1654" fmla="*/ 2957967 h 4680373"/>
              <a:gd name="connsiteX1655" fmla="*/ 2720689 w 9253522"/>
              <a:gd name="connsiteY1655" fmla="*/ 2957972 h 4680373"/>
              <a:gd name="connsiteX1656" fmla="*/ 2720692 w 9253522"/>
              <a:gd name="connsiteY1656" fmla="*/ 2957967 h 4680373"/>
              <a:gd name="connsiteX1657" fmla="*/ 2796406 w 9253522"/>
              <a:gd name="connsiteY1657" fmla="*/ 2951570 h 4680373"/>
              <a:gd name="connsiteX1658" fmla="*/ 2796267 w 9253522"/>
              <a:gd name="connsiteY1658" fmla="*/ 2952694 h 4680373"/>
              <a:gd name="connsiteX1659" fmla="*/ 2805047 w 9253522"/>
              <a:gd name="connsiteY1659" fmla="*/ 2954450 h 4680373"/>
              <a:gd name="connsiteX1660" fmla="*/ 4661025 w 9253522"/>
              <a:gd name="connsiteY1660" fmla="*/ 2949179 h 4680373"/>
              <a:gd name="connsiteX1661" fmla="*/ 4668055 w 9253522"/>
              <a:gd name="connsiteY1661" fmla="*/ 2949179 h 4680373"/>
              <a:gd name="connsiteX1662" fmla="*/ 4668055 w 9253522"/>
              <a:gd name="connsiteY1662" fmla="*/ 2952694 h 4680373"/>
              <a:gd name="connsiteX1663" fmla="*/ 4661025 w 9253522"/>
              <a:gd name="connsiteY1663" fmla="*/ 2957967 h 4680373"/>
              <a:gd name="connsiteX1664" fmla="*/ 4661025 w 9253522"/>
              <a:gd name="connsiteY1664" fmla="*/ 2952694 h 4680373"/>
              <a:gd name="connsiteX1665" fmla="*/ 4866660 w 9253522"/>
              <a:gd name="connsiteY1665" fmla="*/ 2947420 h 4680373"/>
              <a:gd name="connsiteX1666" fmla="*/ 4849084 w 9253522"/>
              <a:gd name="connsiteY1666" fmla="*/ 2954451 h 4680373"/>
              <a:gd name="connsiteX1667" fmla="*/ 4843291 w 9253522"/>
              <a:gd name="connsiteY1667" fmla="*/ 2962727 h 4680373"/>
              <a:gd name="connsiteX1668" fmla="*/ 4849084 w 9253522"/>
              <a:gd name="connsiteY1668" fmla="*/ 2956209 h 4680373"/>
              <a:gd name="connsiteX1669" fmla="*/ 4864902 w 9253522"/>
              <a:gd name="connsiteY1669" fmla="*/ 2949179 h 4680373"/>
              <a:gd name="connsiteX1670" fmla="*/ 4889508 w 9253522"/>
              <a:gd name="connsiteY1670" fmla="*/ 2949179 h 4680373"/>
              <a:gd name="connsiteX1671" fmla="*/ 4905326 w 9253522"/>
              <a:gd name="connsiteY1671" fmla="*/ 2949179 h 4680373"/>
              <a:gd name="connsiteX1672" fmla="*/ 4905326 w 9253522"/>
              <a:gd name="connsiteY1672" fmla="*/ 2947421 h 4680373"/>
              <a:gd name="connsiteX1673" fmla="*/ 4905326 w 9253522"/>
              <a:gd name="connsiteY1673" fmla="*/ 2947420 h 4680373"/>
              <a:gd name="connsiteX1674" fmla="*/ 4891265 w 9253522"/>
              <a:gd name="connsiteY1674" fmla="*/ 2947420 h 4680373"/>
              <a:gd name="connsiteX1675" fmla="*/ 5219928 w 9253522"/>
              <a:gd name="connsiteY1675" fmla="*/ 2942148 h 4680373"/>
              <a:gd name="connsiteX1676" fmla="*/ 5219449 w 9253522"/>
              <a:gd name="connsiteY1676" fmla="*/ 2942468 h 4680373"/>
              <a:gd name="connsiteX1677" fmla="*/ 5223798 w 9253522"/>
              <a:gd name="connsiteY1677" fmla="*/ 2943555 h 4680373"/>
              <a:gd name="connsiteX1678" fmla="*/ 3125277 w 9253522"/>
              <a:gd name="connsiteY1678" fmla="*/ 2939000 h 4680373"/>
              <a:gd name="connsiteX1679" fmla="*/ 3119657 w 9253522"/>
              <a:gd name="connsiteY1679" fmla="*/ 2954452 h 4680373"/>
              <a:gd name="connsiteX1680" fmla="*/ 3107357 w 9253522"/>
              <a:gd name="connsiteY1680" fmla="*/ 2980808 h 4680373"/>
              <a:gd name="connsiteX1681" fmla="*/ 3121413 w 9253522"/>
              <a:gd name="connsiteY1681" fmla="*/ 2954452 h 4680373"/>
              <a:gd name="connsiteX1682" fmla="*/ 2921051 w 9253522"/>
              <a:gd name="connsiteY1682" fmla="*/ 2931604 h 4680373"/>
              <a:gd name="connsiteX1683" fmla="*/ 2921051 w 9253522"/>
              <a:gd name="connsiteY1683" fmla="*/ 2950937 h 4680373"/>
              <a:gd name="connsiteX1684" fmla="*/ 2914021 w 9253522"/>
              <a:gd name="connsiteY1684" fmla="*/ 2970270 h 4680373"/>
              <a:gd name="connsiteX1685" fmla="*/ 2914021 w 9253522"/>
              <a:gd name="connsiteY1685" fmla="*/ 2994876 h 4680373"/>
              <a:gd name="connsiteX1686" fmla="*/ 2914022 w 9253522"/>
              <a:gd name="connsiteY1686" fmla="*/ 2994877 h 4680373"/>
              <a:gd name="connsiteX1687" fmla="*/ 2914022 w 9253522"/>
              <a:gd name="connsiteY1687" fmla="*/ 2973785 h 4680373"/>
              <a:gd name="connsiteX1688" fmla="*/ 2921052 w 9253522"/>
              <a:gd name="connsiteY1688" fmla="*/ 2952695 h 4680373"/>
              <a:gd name="connsiteX1689" fmla="*/ 2921052 w 9253522"/>
              <a:gd name="connsiteY1689" fmla="*/ 2931604 h 4680373"/>
              <a:gd name="connsiteX1690" fmla="*/ 7376551 w 9253522"/>
              <a:gd name="connsiteY1690" fmla="*/ 2927061 h 4680373"/>
              <a:gd name="connsiteX1691" fmla="*/ 7371179 w 9253522"/>
              <a:gd name="connsiteY1691" fmla="*/ 2935118 h 4680373"/>
              <a:gd name="connsiteX1692" fmla="*/ 7371179 w 9253522"/>
              <a:gd name="connsiteY1692" fmla="*/ 2935119 h 4680373"/>
              <a:gd name="connsiteX1693" fmla="*/ 5188303 w 9253522"/>
              <a:gd name="connsiteY1693" fmla="*/ 2924585 h 4680373"/>
              <a:gd name="connsiteX1694" fmla="*/ 5207626 w 9253522"/>
              <a:gd name="connsiteY1694" fmla="*/ 2947421 h 4680373"/>
              <a:gd name="connsiteX1695" fmla="*/ 5207802 w 9253522"/>
              <a:gd name="connsiteY1695" fmla="*/ 2947334 h 4680373"/>
              <a:gd name="connsiteX1696" fmla="*/ 5290232 w 9253522"/>
              <a:gd name="connsiteY1696" fmla="*/ 2924578 h 4680373"/>
              <a:gd name="connsiteX1697" fmla="*/ 5295503 w 9253522"/>
              <a:gd name="connsiteY1697" fmla="*/ 2943906 h 4680373"/>
              <a:gd name="connsiteX1698" fmla="*/ 5320097 w 9253522"/>
              <a:gd name="connsiteY1698" fmla="*/ 2979040 h 4680373"/>
              <a:gd name="connsiteX1699" fmla="*/ 5297260 w 9253522"/>
              <a:gd name="connsiteY1699" fmla="*/ 2943906 h 4680373"/>
              <a:gd name="connsiteX1700" fmla="*/ 5144353 w 9253522"/>
              <a:gd name="connsiteY1700" fmla="*/ 2924572 h 4680373"/>
              <a:gd name="connsiteX1701" fmla="*/ 5144354 w 9253522"/>
              <a:gd name="connsiteY1701" fmla="*/ 2924573 h 4680373"/>
              <a:gd name="connsiteX1702" fmla="*/ 5153142 w 9253522"/>
              <a:gd name="connsiteY1702" fmla="*/ 2924573 h 4680373"/>
              <a:gd name="connsiteX1703" fmla="*/ 5153143 w 9253522"/>
              <a:gd name="connsiteY1703" fmla="*/ 2924572 h 4680373"/>
              <a:gd name="connsiteX1704" fmla="*/ 5509931 w 9253522"/>
              <a:gd name="connsiteY1704" fmla="*/ 2921057 h 4680373"/>
              <a:gd name="connsiteX1705" fmla="*/ 5509925 w 9253522"/>
              <a:gd name="connsiteY1705" fmla="*/ 2921058 h 4680373"/>
              <a:gd name="connsiteX1706" fmla="*/ 5490592 w 9253522"/>
              <a:gd name="connsiteY1706" fmla="*/ 2935119 h 4680373"/>
              <a:gd name="connsiteX1707" fmla="*/ 5490592 w 9253522"/>
              <a:gd name="connsiteY1707" fmla="*/ 2935119 h 4680373"/>
              <a:gd name="connsiteX1708" fmla="*/ 5509925 w 9253522"/>
              <a:gd name="connsiteY1708" fmla="*/ 2921059 h 4680373"/>
              <a:gd name="connsiteX1709" fmla="*/ 5337684 w 9253522"/>
              <a:gd name="connsiteY1709" fmla="*/ 2921057 h 4680373"/>
              <a:gd name="connsiteX1710" fmla="*/ 5290230 w 9253522"/>
              <a:gd name="connsiteY1710" fmla="*/ 2924572 h 4680373"/>
              <a:gd name="connsiteX1711" fmla="*/ 5290221 w 9253522"/>
              <a:gd name="connsiteY1711" fmla="*/ 2924584 h 4680373"/>
              <a:gd name="connsiteX1712" fmla="*/ 5290231 w 9253522"/>
              <a:gd name="connsiteY1712" fmla="*/ 2924574 h 4680373"/>
              <a:gd name="connsiteX1713" fmla="*/ 5290230 w 9253522"/>
              <a:gd name="connsiteY1713" fmla="*/ 2924573 h 4680373"/>
              <a:gd name="connsiteX1714" fmla="*/ 5337684 w 9253522"/>
              <a:gd name="connsiteY1714" fmla="*/ 2921058 h 4680373"/>
              <a:gd name="connsiteX1715" fmla="*/ 5337690 w 9253522"/>
              <a:gd name="connsiteY1715" fmla="*/ 2921059 h 4680373"/>
              <a:gd name="connsiteX1716" fmla="*/ 5337685 w 9253522"/>
              <a:gd name="connsiteY1716" fmla="*/ 2921058 h 4680373"/>
              <a:gd name="connsiteX1717" fmla="*/ 5161929 w 9253522"/>
              <a:gd name="connsiteY1717" fmla="*/ 2921057 h 4680373"/>
              <a:gd name="connsiteX1718" fmla="*/ 5161426 w 9253522"/>
              <a:gd name="connsiteY1718" fmla="*/ 2921309 h 4680373"/>
              <a:gd name="connsiteX1719" fmla="*/ 5177748 w 9253522"/>
              <a:gd name="connsiteY1719" fmla="*/ 2924573 h 4680373"/>
              <a:gd name="connsiteX1720" fmla="*/ 5188293 w 9253522"/>
              <a:gd name="connsiteY1720" fmla="*/ 2924573 h 4680373"/>
              <a:gd name="connsiteX1721" fmla="*/ 5188292 w 9253522"/>
              <a:gd name="connsiteY1721" fmla="*/ 2924572 h 4680373"/>
              <a:gd name="connsiteX1722" fmla="*/ 5179504 w 9253522"/>
              <a:gd name="connsiteY1722" fmla="*/ 2924572 h 4680373"/>
              <a:gd name="connsiteX1723" fmla="*/ 4947507 w 9253522"/>
              <a:gd name="connsiteY1723" fmla="*/ 2915785 h 4680373"/>
              <a:gd name="connsiteX1724" fmla="*/ 4946010 w 9253522"/>
              <a:gd name="connsiteY1724" fmla="*/ 2915980 h 4680373"/>
              <a:gd name="connsiteX1725" fmla="*/ 4966841 w 9253522"/>
              <a:gd name="connsiteY1725" fmla="*/ 2931603 h 4680373"/>
              <a:gd name="connsiteX1726" fmla="*/ 4973880 w 9253522"/>
              <a:gd name="connsiteY1726" fmla="*/ 2932609 h 4680373"/>
              <a:gd name="connsiteX1727" fmla="*/ 4968598 w 9253522"/>
              <a:gd name="connsiteY1727" fmla="*/ 2931603 h 4680373"/>
              <a:gd name="connsiteX1728" fmla="*/ 3063415 w 9253522"/>
              <a:gd name="connsiteY1728" fmla="*/ 2914029 h 4680373"/>
              <a:gd name="connsiteX1729" fmla="*/ 3059901 w 9253522"/>
              <a:gd name="connsiteY1729" fmla="*/ 2915786 h 4680373"/>
              <a:gd name="connsiteX1730" fmla="*/ 3054630 w 9253522"/>
              <a:gd name="connsiteY1730" fmla="*/ 2938627 h 4680373"/>
              <a:gd name="connsiteX1731" fmla="*/ 3061659 w 9253522"/>
              <a:gd name="connsiteY1731" fmla="*/ 2915786 h 4680373"/>
              <a:gd name="connsiteX1732" fmla="*/ 7655903 w 9253522"/>
              <a:gd name="connsiteY1732" fmla="*/ 2912270 h 4680373"/>
              <a:gd name="connsiteX1733" fmla="*/ 7661176 w 9253522"/>
              <a:gd name="connsiteY1733" fmla="*/ 2915785 h 4680373"/>
              <a:gd name="connsiteX1734" fmla="*/ 7655903 w 9253522"/>
              <a:gd name="connsiteY1734" fmla="*/ 2924573 h 4680373"/>
              <a:gd name="connsiteX1735" fmla="*/ 7652388 w 9253522"/>
              <a:gd name="connsiteY1735" fmla="*/ 2924573 h 4680373"/>
              <a:gd name="connsiteX1736" fmla="*/ 7648873 w 9253522"/>
              <a:gd name="connsiteY1736" fmla="*/ 2922816 h 4680373"/>
              <a:gd name="connsiteX1737" fmla="*/ 5089869 w 9253522"/>
              <a:gd name="connsiteY1737" fmla="*/ 2906997 h 4680373"/>
              <a:gd name="connsiteX1738" fmla="*/ 5089809 w 9253522"/>
              <a:gd name="connsiteY1738" fmla="*/ 2907022 h 4680373"/>
              <a:gd name="connsiteX1739" fmla="*/ 5089870 w 9253522"/>
              <a:gd name="connsiteY1739" fmla="*/ 2906997 h 4680373"/>
              <a:gd name="connsiteX1740" fmla="*/ 5133028 w 9253522"/>
              <a:gd name="connsiteY1740" fmla="*/ 2910450 h 4680373"/>
              <a:gd name="connsiteX1741" fmla="*/ 5133028 w 9253522"/>
              <a:gd name="connsiteY1741" fmla="*/ 2910449 h 4680373"/>
              <a:gd name="connsiteX1742" fmla="*/ 6854457 w 9253522"/>
              <a:gd name="connsiteY1742" fmla="*/ 2894694 h 4680373"/>
              <a:gd name="connsiteX1743" fmla="*/ 6872033 w 9253522"/>
              <a:gd name="connsiteY1743" fmla="*/ 2903482 h 4680373"/>
              <a:gd name="connsiteX1744" fmla="*/ 6905426 w 9253522"/>
              <a:gd name="connsiteY1744" fmla="*/ 2903482 h 4680373"/>
              <a:gd name="connsiteX1745" fmla="*/ 6914214 w 9253522"/>
              <a:gd name="connsiteY1745" fmla="*/ 2905240 h 4680373"/>
              <a:gd name="connsiteX1746" fmla="*/ 6924759 w 9253522"/>
              <a:gd name="connsiteY1746" fmla="*/ 2917542 h 4680373"/>
              <a:gd name="connsiteX1747" fmla="*/ 6928275 w 9253522"/>
              <a:gd name="connsiteY1747" fmla="*/ 2928088 h 4680373"/>
              <a:gd name="connsiteX1748" fmla="*/ 6935305 w 9253522"/>
              <a:gd name="connsiteY1748" fmla="*/ 2933361 h 4680373"/>
              <a:gd name="connsiteX1749" fmla="*/ 6952880 w 9253522"/>
              <a:gd name="connsiteY1749" fmla="*/ 2949179 h 4680373"/>
              <a:gd name="connsiteX1750" fmla="*/ 6970456 w 9253522"/>
              <a:gd name="connsiteY1750" fmla="*/ 2954451 h 4680373"/>
              <a:gd name="connsiteX1751" fmla="*/ 6989789 w 9253522"/>
              <a:gd name="connsiteY1751" fmla="*/ 2979057 h 4680373"/>
              <a:gd name="connsiteX1752" fmla="*/ 6996819 w 9253522"/>
              <a:gd name="connsiteY1752" fmla="*/ 2979057 h 4680373"/>
              <a:gd name="connsiteX1753" fmla="*/ 7021425 w 9253522"/>
              <a:gd name="connsiteY1753" fmla="*/ 2998390 h 4680373"/>
              <a:gd name="connsiteX1754" fmla="*/ 7026698 w 9253522"/>
              <a:gd name="connsiteY1754" fmla="*/ 3012451 h 4680373"/>
              <a:gd name="connsiteX1755" fmla="*/ 7044273 w 9253522"/>
              <a:gd name="connsiteY1755" fmla="*/ 3026511 h 4680373"/>
              <a:gd name="connsiteX1756" fmla="*/ 7065364 w 9253522"/>
              <a:gd name="connsiteY1756" fmla="*/ 3026511 h 4680373"/>
              <a:gd name="connsiteX1757" fmla="*/ 7067121 w 9253522"/>
              <a:gd name="connsiteY1757" fmla="*/ 3035299 h 4680373"/>
              <a:gd name="connsiteX1758" fmla="*/ 7067121 w 9253522"/>
              <a:gd name="connsiteY1758" fmla="*/ 3049359 h 4680373"/>
              <a:gd name="connsiteX1759" fmla="*/ 7081182 w 9253522"/>
              <a:gd name="connsiteY1759" fmla="*/ 3063420 h 4680373"/>
              <a:gd name="connsiteX1760" fmla="*/ 7091727 w 9253522"/>
              <a:gd name="connsiteY1760" fmla="*/ 3086268 h 4680373"/>
              <a:gd name="connsiteX1761" fmla="*/ 7102273 w 9253522"/>
              <a:gd name="connsiteY1761" fmla="*/ 3089783 h 4680373"/>
              <a:gd name="connsiteX1762" fmla="*/ 7123363 w 9253522"/>
              <a:gd name="connsiteY1762" fmla="*/ 3112631 h 4680373"/>
              <a:gd name="connsiteX1763" fmla="*/ 7123363 w 9253522"/>
              <a:gd name="connsiteY1763" fmla="*/ 3170631 h 4680373"/>
              <a:gd name="connsiteX1764" fmla="*/ 7112818 w 9253522"/>
              <a:gd name="connsiteY1764" fmla="*/ 3172388 h 4680373"/>
              <a:gd name="connsiteX1765" fmla="*/ 7088212 w 9253522"/>
              <a:gd name="connsiteY1765" fmla="*/ 3156570 h 4680373"/>
              <a:gd name="connsiteX1766" fmla="*/ 7065364 w 9253522"/>
              <a:gd name="connsiteY1766" fmla="*/ 3153055 h 4680373"/>
              <a:gd name="connsiteX1767" fmla="*/ 7021425 w 9253522"/>
              <a:gd name="connsiteY1767" fmla="*/ 3116146 h 4680373"/>
              <a:gd name="connsiteX1768" fmla="*/ 6993304 w 9253522"/>
              <a:gd name="connsiteY1768" fmla="*/ 3079238 h 4680373"/>
              <a:gd name="connsiteX1769" fmla="*/ 6989789 w 9253522"/>
              <a:gd name="connsiteY1769" fmla="*/ 3063420 h 4680373"/>
              <a:gd name="connsiteX1770" fmla="*/ 6959911 w 9253522"/>
              <a:gd name="connsiteY1770" fmla="*/ 3028269 h 4680373"/>
              <a:gd name="connsiteX1771" fmla="*/ 6949365 w 9253522"/>
              <a:gd name="connsiteY1771" fmla="*/ 3028269 h 4680373"/>
              <a:gd name="connsiteX1772" fmla="*/ 6938820 w 9253522"/>
              <a:gd name="connsiteY1772" fmla="*/ 2991360 h 4680373"/>
              <a:gd name="connsiteX1773" fmla="*/ 6928275 w 9253522"/>
              <a:gd name="connsiteY1773" fmla="*/ 2975542 h 4680373"/>
              <a:gd name="connsiteX1774" fmla="*/ 6912457 w 9253522"/>
              <a:gd name="connsiteY1774" fmla="*/ 2968512 h 4680373"/>
              <a:gd name="connsiteX1775" fmla="*/ 6908941 w 9253522"/>
              <a:gd name="connsiteY1775" fmla="*/ 2954451 h 4680373"/>
              <a:gd name="connsiteX1776" fmla="*/ 6891366 w 9253522"/>
              <a:gd name="connsiteY1776" fmla="*/ 2943906 h 4680373"/>
              <a:gd name="connsiteX1777" fmla="*/ 6877305 w 9253522"/>
              <a:gd name="connsiteY1777" fmla="*/ 2938633 h 4680373"/>
              <a:gd name="connsiteX1778" fmla="*/ 6854457 w 9253522"/>
              <a:gd name="connsiteY1778" fmla="*/ 2910512 h 4680373"/>
              <a:gd name="connsiteX1779" fmla="*/ 2669718 w 9253522"/>
              <a:gd name="connsiteY1779" fmla="*/ 2885904 h 4680373"/>
              <a:gd name="connsiteX1780" fmla="*/ 2669722 w 9253522"/>
              <a:gd name="connsiteY1780" fmla="*/ 2885907 h 4680373"/>
              <a:gd name="connsiteX1781" fmla="*/ 2669738 w 9253522"/>
              <a:gd name="connsiteY1781" fmla="*/ 2885910 h 4680373"/>
              <a:gd name="connsiteX1782" fmla="*/ 2669722 w 9253522"/>
              <a:gd name="connsiteY1782" fmla="*/ 2885907 h 4680373"/>
              <a:gd name="connsiteX1783" fmla="*/ 5100432 w 9253522"/>
              <a:gd name="connsiteY1783" fmla="*/ 2880646 h 4680373"/>
              <a:gd name="connsiteX1784" fmla="*/ 5126778 w 9253522"/>
              <a:gd name="connsiteY1784" fmla="*/ 2899967 h 4680373"/>
              <a:gd name="connsiteX1785" fmla="*/ 5131698 w 9253522"/>
              <a:gd name="connsiteY1785" fmla="*/ 2907346 h 4680373"/>
              <a:gd name="connsiteX1786" fmla="*/ 5128535 w 9253522"/>
              <a:gd name="connsiteY1786" fmla="*/ 2899967 h 4680373"/>
              <a:gd name="connsiteX1787" fmla="*/ 2903476 w 9253522"/>
              <a:gd name="connsiteY1787" fmla="*/ 2878877 h 4680373"/>
              <a:gd name="connsiteX1788" fmla="*/ 2903447 w 9253522"/>
              <a:gd name="connsiteY1788" fmla="*/ 2878880 h 4680373"/>
              <a:gd name="connsiteX1789" fmla="*/ 2903476 w 9253522"/>
              <a:gd name="connsiteY1789" fmla="*/ 2878877 h 4680373"/>
              <a:gd name="connsiteX1790" fmla="*/ 6989790 w 9253522"/>
              <a:gd name="connsiteY1790" fmla="*/ 2875361 h 4680373"/>
              <a:gd name="connsiteX1791" fmla="*/ 6988310 w 9253522"/>
              <a:gd name="connsiteY1791" fmla="*/ 2875731 h 4680373"/>
              <a:gd name="connsiteX1792" fmla="*/ 6998578 w 9253522"/>
              <a:gd name="connsiteY1792" fmla="*/ 2889422 h 4680373"/>
              <a:gd name="connsiteX1793" fmla="*/ 7016148 w 9253522"/>
              <a:gd name="connsiteY1793" fmla="*/ 2894693 h 4680373"/>
              <a:gd name="connsiteX1794" fmla="*/ 7000335 w 9253522"/>
              <a:gd name="connsiteY1794" fmla="*/ 2889422 h 4680373"/>
              <a:gd name="connsiteX1795" fmla="*/ 4699692 w 9253522"/>
              <a:gd name="connsiteY1795" fmla="*/ 2859544 h 4680373"/>
              <a:gd name="connsiteX1796" fmla="*/ 4664561 w 9253522"/>
              <a:gd name="connsiteY1796" fmla="*/ 2896431 h 4680373"/>
              <a:gd name="connsiteX1797" fmla="*/ 4699692 w 9253522"/>
              <a:gd name="connsiteY1797" fmla="*/ 2861301 h 4680373"/>
              <a:gd name="connsiteX1798" fmla="*/ 4713752 w 9253522"/>
              <a:gd name="connsiteY1798" fmla="*/ 2861301 h 4680373"/>
              <a:gd name="connsiteX1799" fmla="*/ 4729569 w 9253522"/>
              <a:gd name="connsiteY1799" fmla="*/ 2875361 h 4680373"/>
              <a:gd name="connsiteX1800" fmla="*/ 4713752 w 9253522"/>
              <a:gd name="connsiteY1800" fmla="*/ 2859544 h 4680373"/>
              <a:gd name="connsiteX1801" fmla="*/ 7411603 w 9253522"/>
              <a:gd name="connsiteY1801" fmla="*/ 2847240 h 4680373"/>
              <a:gd name="connsiteX1802" fmla="*/ 7422149 w 9253522"/>
              <a:gd name="connsiteY1802" fmla="*/ 2873604 h 4680373"/>
              <a:gd name="connsiteX1803" fmla="*/ 7446754 w 9253522"/>
              <a:gd name="connsiteY1803" fmla="*/ 2875361 h 4680373"/>
              <a:gd name="connsiteX1804" fmla="*/ 7459057 w 9253522"/>
              <a:gd name="connsiteY1804" fmla="*/ 2894694 h 4680373"/>
              <a:gd name="connsiteX1805" fmla="*/ 7436209 w 9253522"/>
              <a:gd name="connsiteY1805" fmla="*/ 2901724 h 4680373"/>
              <a:gd name="connsiteX1806" fmla="*/ 7443239 w 9253522"/>
              <a:gd name="connsiteY1806" fmla="*/ 2915785 h 4680373"/>
              <a:gd name="connsiteX1807" fmla="*/ 7429179 w 9253522"/>
              <a:gd name="connsiteY1807" fmla="*/ 2917542 h 4680373"/>
              <a:gd name="connsiteX1808" fmla="*/ 7418633 w 9253522"/>
              <a:gd name="connsiteY1808" fmla="*/ 2931603 h 4680373"/>
              <a:gd name="connsiteX1809" fmla="*/ 7408088 w 9253522"/>
              <a:gd name="connsiteY1809" fmla="*/ 2924573 h 4680373"/>
              <a:gd name="connsiteX1810" fmla="*/ 7378210 w 9253522"/>
              <a:gd name="connsiteY1810" fmla="*/ 2924573 h 4680373"/>
              <a:gd name="connsiteX1811" fmla="*/ 7378209 w 9253522"/>
              <a:gd name="connsiteY1811" fmla="*/ 2924574 h 4680373"/>
              <a:gd name="connsiteX1812" fmla="*/ 7408087 w 9253522"/>
              <a:gd name="connsiteY1812" fmla="*/ 2924574 h 4680373"/>
              <a:gd name="connsiteX1813" fmla="*/ 7418633 w 9253522"/>
              <a:gd name="connsiteY1813" fmla="*/ 2933362 h 4680373"/>
              <a:gd name="connsiteX1814" fmla="*/ 7418633 w 9253522"/>
              <a:gd name="connsiteY1814" fmla="*/ 2949180 h 4680373"/>
              <a:gd name="connsiteX1815" fmla="*/ 7432693 w 9253522"/>
              <a:gd name="connsiteY1815" fmla="*/ 2963241 h 4680373"/>
              <a:gd name="connsiteX1816" fmla="*/ 7429178 w 9253522"/>
              <a:gd name="connsiteY1816" fmla="*/ 2986089 h 4680373"/>
              <a:gd name="connsiteX1817" fmla="*/ 7448511 w 9253522"/>
              <a:gd name="connsiteY1817" fmla="*/ 2991362 h 4680373"/>
              <a:gd name="connsiteX1818" fmla="*/ 7455541 w 9253522"/>
              <a:gd name="connsiteY1818" fmla="*/ 3005422 h 4680373"/>
              <a:gd name="connsiteX1819" fmla="*/ 7436208 w 9253522"/>
              <a:gd name="connsiteY1819" fmla="*/ 3008937 h 4680373"/>
              <a:gd name="connsiteX1820" fmla="*/ 7432693 w 9253522"/>
              <a:gd name="connsiteY1820" fmla="*/ 3001907 h 4680373"/>
              <a:gd name="connsiteX1821" fmla="*/ 7415117 w 9253522"/>
              <a:gd name="connsiteY1821" fmla="*/ 3015967 h 4680373"/>
              <a:gd name="connsiteX1822" fmla="*/ 7422148 w 9253522"/>
              <a:gd name="connsiteY1822" fmla="*/ 3038816 h 4680373"/>
              <a:gd name="connsiteX1823" fmla="*/ 7401057 w 9253522"/>
              <a:gd name="connsiteY1823" fmla="*/ 3066937 h 4680373"/>
              <a:gd name="connsiteX1824" fmla="*/ 7388754 w 9253522"/>
              <a:gd name="connsiteY1824" fmla="*/ 3070452 h 4680373"/>
              <a:gd name="connsiteX1825" fmla="*/ 7390512 w 9253522"/>
              <a:gd name="connsiteY1825" fmla="*/ 3096815 h 4680373"/>
              <a:gd name="connsiteX1826" fmla="*/ 7367663 w 9253522"/>
              <a:gd name="connsiteY1826" fmla="*/ 3121421 h 4680373"/>
              <a:gd name="connsiteX1827" fmla="*/ 7348330 w 9253522"/>
              <a:gd name="connsiteY1827" fmla="*/ 3128451 h 4680373"/>
              <a:gd name="connsiteX1828" fmla="*/ 7348330 w 9253522"/>
              <a:gd name="connsiteY1828" fmla="*/ 3121421 h 4680373"/>
              <a:gd name="connsiteX1829" fmla="*/ 7334270 w 9253522"/>
              <a:gd name="connsiteY1829" fmla="*/ 3110876 h 4680373"/>
              <a:gd name="connsiteX1830" fmla="*/ 7320209 w 9253522"/>
              <a:gd name="connsiteY1830" fmla="*/ 3114391 h 4680373"/>
              <a:gd name="connsiteX1831" fmla="*/ 7313179 w 9253522"/>
              <a:gd name="connsiteY1831" fmla="*/ 3107361 h 4680373"/>
              <a:gd name="connsiteX1832" fmla="*/ 7299119 w 9253522"/>
              <a:gd name="connsiteY1832" fmla="*/ 3103845 h 4680373"/>
              <a:gd name="connsiteX1833" fmla="*/ 7283301 w 9253522"/>
              <a:gd name="connsiteY1833" fmla="*/ 3114391 h 4680373"/>
              <a:gd name="connsiteX1834" fmla="*/ 7270998 w 9253522"/>
              <a:gd name="connsiteY1834" fmla="*/ 3103845 h 4680373"/>
              <a:gd name="connsiteX1835" fmla="*/ 7239362 w 9253522"/>
              <a:gd name="connsiteY1835" fmla="*/ 3096815 h 4680373"/>
              <a:gd name="connsiteX1836" fmla="*/ 7225301 w 9253522"/>
              <a:gd name="connsiteY1836" fmla="*/ 3056391 h 4680373"/>
              <a:gd name="connsiteX1837" fmla="*/ 7209483 w 9253522"/>
              <a:gd name="connsiteY1837" fmla="*/ 3042331 h 4680373"/>
              <a:gd name="connsiteX1838" fmla="*/ 7200695 w 9253522"/>
              <a:gd name="connsiteY1838" fmla="*/ 2991362 h 4680373"/>
              <a:gd name="connsiteX1839" fmla="*/ 7214756 w 9253522"/>
              <a:gd name="connsiteY1839" fmla="*/ 2986089 h 4680373"/>
              <a:gd name="connsiteX1840" fmla="*/ 7220029 w 9253522"/>
              <a:gd name="connsiteY1840" fmla="*/ 2987407 h 4680373"/>
              <a:gd name="connsiteX1841" fmla="*/ 7220029 w 9253522"/>
              <a:gd name="connsiteY1841" fmla="*/ 2984329 h 4680373"/>
              <a:gd name="connsiteX1842" fmla="*/ 7221149 w 9253522"/>
              <a:gd name="connsiteY1842" fmla="*/ 2987687 h 4680373"/>
              <a:gd name="connsiteX1843" fmla="*/ 7221279 w 9253522"/>
              <a:gd name="connsiteY1843" fmla="*/ 2987720 h 4680373"/>
              <a:gd name="connsiteX1844" fmla="*/ 7221786 w 9253522"/>
              <a:gd name="connsiteY1844" fmla="*/ 2987669 h 4680373"/>
              <a:gd name="connsiteX1845" fmla="*/ 7221786 w 9253522"/>
              <a:gd name="connsiteY1845" fmla="*/ 2986089 h 4680373"/>
              <a:gd name="connsiteX1846" fmla="*/ 7222394 w 9253522"/>
              <a:gd name="connsiteY1846" fmla="*/ 2987608 h 4680373"/>
              <a:gd name="connsiteX1847" fmla="*/ 7255180 w 9253522"/>
              <a:gd name="connsiteY1847" fmla="*/ 2984329 h 4680373"/>
              <a:gd name="connsiteX1848" fmla="*/ 7260453 w 9253522"/>
              <a:gd name="connsiteY1848" fmla="*/ 2963239 h 4680373"/>
              <a:gd name="connsiteX1849" fmla="*/ 7278029 w 9253522"/>
              <a:gd name="connsiteY1849" fmla="*/ 2957966 h 4680373"/>
              <a:gd name="connsiteX1850" fmla="*/ 7288574 w 9253522"/>
              <a:gd name="connsiteY1850" fmla="*/ 2952694 h 4680373"/>
              <a:gd name="connsiteX1851" fmla="*/ 7316695 w 9253522"/>
              <a:gd name="connsiteY1851" fmla="*/ 2942148 h 4680373"/>
              <a:gd name="connsiteX1852" fmla="*/ 7328998 w 9253522"/>
              <a:gd name="connsiteY1852" fmla="*/ 2917542 h 4680373"/>
              <a:gd name="connsiteX1853" fmla="*/ 7343058 w 9253522"/>
              <a:gd name="connsiteY1853" fmla="*/ 2912270 h 4680373"/>
              <a:gd name="connsiteX1854" fmla="*/ 7339543 w 9253522"/>
              <a:gd name="connsiteY1854" fmla="*/ 2928088 h 4680373"/>
              <a:gd name="connsiteX1855" fmla="*/ 7343058 w 9253522"/>
              <a:gd name="connsiteY1855" fmla="*/ 2912270 h 4680373"/>
              <a:gd name="connsiteX1856" fmla="*/ 7350089 w 9253522"/>
              <a:gd name="connsiteY1856" fmla="*/ 2906997 h 4680373"/>
              <a:gd name="connsiteX1857" fmla="*/ 7367664 w 9253522"/>
              <a:gd name="connsiteY1857" fmla="*/ 2912270 h 4680373"/>
              <a:gd name="connsiteX1858" fmla="*/ 7367664 w 9253522"/>
              <a:gd name="connsiteY1858" fmla="*/ 2912270 h 4680373"/>
              <a:gd name="connsiteX1859" fmla="*/ 7371179 w 9253522"/>
              <a:gd name="connsiteY1859" fmla="*/ 2885906 h 4680373"/>
              <a:gd name="connsiteX1860" fmla="*/ 4383314 w 9253522"/>
              <a:gd name="connsiteY1860" fmla="*/ 2840242 h 4680373"/>
              <a:gd name="connsiteX1861" fmla="*/ 4362241 w 9253522"/>
              <a:gd name="connsiteY1861" fmla="*/ 2875362 h 4680373"/>
              <a:gd name="connsiteX1862" fmla="*/ 4365757 w 9253522"/>
              <a:gd name="connsiteY1862" fmla="*/ 2894695 h 4680373"/>
              <a:gd name="connsiteX1863" fmla="*/ 4371507 w 9253522"/>
              <a:gd name="connsiteY1863" fmla="*/ 2904279 h 4680373"/>
              <a:gd name="connsiteX1864" fmla="*/ 4367513 w 9253522"/>
              <a:gd name="connsiteY1864" fmla="*/ 2894694 h 4680373"/>
              <a:gd name="connsiteX1865" fmla="*/ 4363998 w 9253522"/>
              <a:gd name="connsiteY1865" fmla="*/ 2875361 h 4680373"/>
              <a:gd name="connsiteX1866" fmla="*/ 5652287 w 9253522"/>
              <a:gd name="connsiteY1866" fmla="*/ 2827908 h 4680373"/>
              <a:gd name="connsiteX1867" fmla="*/ 5632981 w 9253522"/>
              <a:gd name="connsiteY1867" fmla="*/ 2831418 h 4680373"/>
              <a:gd name="connsiteX1868" fmla="*/ 5652184 w 9253522"/>
              <a:gd name="connsiteY1868" fmla="*/ 2828218 h 4680373"/>
              <a:gd name="connsiteX1869" fmla="*/ 4179455 w 9253522"/>
              <a:gd name="connsiteY1869" fmla="*/ 2827907 h 4680373"/>
              <a:gd name="connsiteX1870" fmla="*/ 4182970 w 9253522"/>
              <a:gd name="connsiteY1870" fmla="*/ 2838452 h 4680373"/>
              <a:gd name="connsiteX1871" fmla="*/ 4182970 w 9253522"/>
              <a:gd name="connsiteY1871" fmla="*/ 2838452 h 4680373"/>
              <a:gd name="connsiteX1872" fmla="*/ 4769985 w 9253522"/>
              <a:gd name="connsiteY1872" fmla="*/ 2799797 h 4680373"/>
              <a:gd name="connsiteX1873" fmla="*/ 4755934 w 9253522"/>
              <a:gd name="connsiteY1873" fmla="*/ 2815605 h 4680373"/>
              <a:gd name="connsiteX1874" fmla="*/ 4743631 w 9253522"/>
              <a:gd name="connsiteY1874" fmla="*/ 2863059 h 4680373"/>
              <a:gd name="connsiteX1875" fmla="*/ 4729577 w 9253522"/>
              <a:gd name="connsiteY1875" fmla="*/ 2875356 h 4680373"/>
              <a:gd name="connsiteX1876" fmla="*/ 4743630 w 9253522"/>
              <a:gd name="connsiteY1876" fmla="*/ 2864816 h 4680373"/>
              <a:gd name="connsiteX1877" fmla="*/ 4755933 w 9253522"/>
              <a:gd name="connsiteY1877" fmla="*/ 2817362 h 4680373"/>
              <a:gd name="connsiteX1878" fmla="*/ 6467795 w 9253522"/>
              <a:gd name="connsiteY1878" fmla="*/ 2796271 h 4680373"/>
              <a:gd name="connsiteX1879" fmla="*/ 6478340 w 9253522"/>
              <a:gd name="connsiteY1879" fmla="*/ 2796271 h 4680373"/>
              <a:gd name="connsiteX1880" fmla="*/ 6485370 w 9253522"/>
              <a:gd name="connsiteY1880" fmla="*/ 2803301 h 4680373"/>
              <a:gd name="connsiteX1881" fmla="*/ 6485370 w 9253522"/>
              <a:gd name="connsiteY1881" fmla="*/ 2817362 h 4680373"/>
              <a:gd name="connsiteX1882" fmla="*/ 6504703 w 9253522"/>
              <a:gd name="connsiteY1882" fmla="*/ 2829665 h 4680373"/>
              <a:gd name="connsiteX1883" fmla="*/ 6508218 w 9253522"/>
              <a:gd name="connsiteY1883" fmla="*/ 2847240 h 4680373"/>
              <a:gd name="connsiteX1884" fmla="*/ 6511733 w 9253522"/>
              <a:gd name="connsiteY1884" fmla="*/ 2854270 h 4680373"/>
              <a:gd name="connsiteX1885" fmla="*/ 6511733 w 9253522"/>
              <a:gd name="connsiteY1885" fmla="*/ 2864816 h 4680373"/>
              <a:gd name="connsiteX1886" fmla="*/ 6487128 w 9253522"/>
              <a:gd name="connsiteY1886" fmla="*/ 2885906 h 4680373"/>
              <a:gd name="connsiteX1887" fmla="*/ 6474825 w 9253522"/>
              <a:gd name="connsiteY1887" fmla="*/ 2885906 h 4680373"/>
              <a:gd name="connsiteX1888" fmla="*/ 6464279 w 9253522"/>
              <a:gd name="connsiteY1888" fmla="*/ 2875361 h 4680373"/>
              <a:gd name="connsiteX1889" fmla="*/ 6457249 w 9253522"/>
              <a:gd name="connsiteY1889" fmla="*/ 2829665 h 4680373"/>
              <a:gd name="connsiteX1890" fmla="*/ 6460764 w 9253522"/>
              <a:gd name="connsiteY1890" fmla="*/ 2817362 h 4680373"/>
              <a:gd name="connsiteX1891" fmla="*/ 6460764 w 9253522"/>
              <a:gd name="connsiteY1891" fmla="*/ 2806817 h 4680373"/>
              <a:gd name="connsiteX1892" fmla="*/ 7618994 w 9253522"/>
              <a:gd name="connsiteY1892" fmla="*/ 2790998 h 4680373"/>
              <a:gd name="connsiteX1893" fmla="*/ 7634813 w 9253522"/>
              <a:gd name="connsiteY1893" fmla="*/ 2801544 h 4680373"/>
              <a:gd name="connsiteX1894" fmla="*/ 7641843 w 9253522"/>
              <a:gd name="connsiteY1894" fmla="*/ 2817362 h 4680373"/>
              <a:gd name="connsiteX1895" fmla="*/ 7638328 w 9253522"/>
              <a:gd name="connsiteY1895" fmla="*/ 2827907 h 4680373"/>
              <a:gd name="connsiteX1896" fmla="*/ 7648873 w 9253522"/>
              <a:gd name="connsiteY1896" fmla="*/ 2838452 h 4680373"/>
              <a:gd name="connsiteX1897" fmla="*/ 7645358 w 9253522"/>
              <a:gd name="connsiteY1897" fmla="*/ 2854270 h 4680373"/>
              <a:gd name="connsiteX1898" fmla="*/ 7638328 w 9253522"/>
              <a:gd name="connsiteY1898" fmla="*/ 2861301 h 4680373"/>
              <a:gd name="connsiteX1899" fmla="*/ 7626025 w 9253522"/>
              <a:gd name="connsiteY1899" fmla="*/ 2854270 h 4680373"/>
              <a:gd name="connsiteX1900" fmla="*/ 7618994 w 9253522"/>
              <a:gd name="connsiteY1900" fmla="*/ 2857786 h 4680373"/>
              <a:gd name="connsiteX1901" fmla="*/ 7618994 w 9253522"/>
              <a:gd name="connsiteY1901" fmla="*/ 2864816 h 4680373"/>
              <a:gd name="connsiteX1902" fmla="*/ 7626025 w 9253522"/>
              <a:gd name="connsiteY1902" fmla="*/ 2871846 h 4680373"/>
              <a:gd name="connsiteX1903" fmla="*/ 7626025 w 9253522"/>
              <a:gd name="connsiteY1903" fmla="*/ 2885907 h 4680373"/>
              <a:gd name="connsiteX1904" fmla="*/ 7622510 w 9253522"/>
              <a:gd name="connsiteY1904" fmla="*/ 2891179 h 4680373"/>
              <a:gd name="connsiteX1905" fmla="*/ 7615479 w 9253522"/>
              <a:gd name="connsiteY1905" fmla="*/ 2885907 h 4680373"/>
              <a:gd name="connsiteX1906" fmla="*/ 7615479 w 9253522"/>
              <a:gd name="connsiteY1906" fmla="*/ 2875361 h 4680373"/>
              <a:gd name="connsiteX1907" fmla="*/ 7611964 w 9253522"/>
              <a:gd name="connsiteY1907" fmla="*/ 2880634 h 4680373"/>
              <a:gd name="connsiteX1908" fmla="*/ 7604934 w 9253522"/>
              <a:gd name="connsiteY1908" fmla="*/ 2884149 h 4680373"/>
              <a:gd name="connsiteX1909" fmla="*/ 7583843 w 9253522"/>
              <a:gd name="connsiteY1909" fmla="*/ 2868331 h 4680373"/>
              <a:gd name="connsiteX1910" fmla="*/ 7583843 w 9253522"/>
              <a:gd name="connsiteY1910" fmla="*/ 2861301 h 4680373"/>
              <a:gd name="connsiteX1911" fmla="*/ 7590873 w 9253522"/>
              <a:gd name="connsiteY1911" fmla="*/ 2847240 h 4680373"/>
              <a:gd name="connsiteX1912" fmla="*/ 7580328 w 9253522"/>
              <a:gd name="connsiteY1912" fmla="*/ 2841968 h 4680373"/>
              <a:gd name="connsiteX1913" fmla="*/ 7573298 w 9253522"/>
              <a:gd name="connsiteY1913" fmla="*/ 2841968 h 4680373"/>
              <a:gd name="connsiteX1914" fmla="*/ 7568025 w 9253522"/>
              <a:gd name="connsiteY1914" fmla="*/ 2841968 h 4680373"/>
              <a:gd name="connsiteX1915" fmla="*/ 7560995 w 9253522"/>
              <a:gd name="connsiteY1915" fmla="*/ 2843725 h 4680373"/>
              <a:gd name="connsiteX1916" fmla="*/ 7553965 w 9253522"/>
              <a:gd name="connsiteY1916" fmla="*/ 2838452 h 4680373"/>
              <a:gd name="connsiteX1917" fmla="*/ 7543419 w 9253522"/>
              <a:gd name="connsiteY1917" fmla="*/ 2841968 h 4680373"/>
              <a:gd name="connsiteX1918" fmla="*/ 7543419 w 9253522"/>
              <a:gd name="connsiteY1918" fmla="*/ 2847240 h 4680373"/>
              <a:gd name="connsiteX1919" fmla="*/ 7539904 w 9253522"/>
              <a:gd name="connsiteY1919" fmla="*/ 2850755 h 4680373"/>
              <a:gd name="connsiteX1920" fmla="*/ 7532874 w 9253522"/>
              <a:gd name="connsiteY1920" fmla="*/ 2854270 h 4680373"/>
              <a:gd name="connsiteX1921" fmla="*/ 7532874 w 9253522"/>
              <a:gd name="connsiteY1921" fmla="*/ 2843725 h 4680373"/>
              <a:gd name="connsiteX1922" fmla="*/ 7539904 w 9253522"/>
              <a:gd name="connsiteY1922" fmla="*/ 2834937 h 4680373"/>
              <a:gd name="connsiteX1923" fmla="*/ 7546934 w 9253522"/>
              <a:gd name="connsiteY1923" fmla="*/ 2831422 h 4680373"/>
              <a:gd name="connsiteX1924" fmla="*/ 7568025 w 9253522"/>
              <a:gd name="connsiteY1924" fmla="*/ 2812089 h 4680373"/>
              <a:gd name="connsiteX1925" fmla="*/ 7580328 w 9253522"/>
              <a:gd name="connsiteY1925" fmla="*/ 2820877 h 4680373"/>
              <a:gd name="connsiteX1926" fmla="*/ 7583843 w 9253522"/>
              <a:gd name="connsiteY1926" fmla="*/ 2831422 h 4680373"/>
              <a:gd name="connsiteX1927" fmla="*/ 7594389 w 9253522"/>
              <a:gd name="connsiteY1927" fmla="*/ 2827907 h 4680373"/>
              <a:gd name="connsiteX1928" fmla="*/ 7594389 w 9253522"/>
              <a:gd name="connsiteY1928" fmla="*/ 2817362 h 4680373"/>
              <a:gd name="connsiteX1929" fmla="*/ 7604934 w 9253522"/>
              <a:gd name="connsiteY1929" fmla="*/ 2813847 h 4680373"/>
              <a:gd name="connsiteX1930" fmla="*/ 7608449 w 9253522"/>
              <a:gd name="connsiteY1930" fmla="*/ 2805059 h 4680373"/>
              <a:gd name="connsiteX1931" fmla="*/ 7615479 w 9253522"/>
              <a:gd name="connsiteY1931" fmla="*/ 2805059 h 4680373"/>
              <a:gd name="connsiteX1932" fmla="*/ 7618994 w 9253522"/>
              <a:gd name="connsiteY1932" fmla="*/ 2808574 h 4680373"/>
              <a:gd name="connsiteX1933" fmla="*/ 7626025 w 9253522"/>
              <a:gd name="connsiteY1933" fmla="*/ 2801544 h 4680373"/>
              <a:gd name="connsiteX1934" fmla="*/ 4341150 w 9253522"/>
              <a:gd name="connsiteY1934" fmla="*/ 2789242 h 4680373"/>
              <a:gd name="connsiteX1935" fmla="*/ 4328053 w 9253522"/>
              <a:gd name="connsiteY1935" fmla="*/ 2799064 h 4680373"/>
              <a:gd name="connsiteX1936" fmla="*/ 4328848 w 9253522"/>
              <a:gd name="connsiteY1936" fmla="*/ 2799787 h 4680373"/>
              <a:gd name="connsiteX1937" fmla="*/ 4342908 w 9253522"/>
              <a:gd name="connsiteY1937" fmla="*/ 2789242 h 4680373"/>
              <a:gd name="connsiteX1938" fmla="*/ 4240977 w 9253522"/>
              <a:gd name="connsiteY1938" fmla="*/ 2787560 h 4680373"/>
              <a:gd name="connsiteX1939" fmla="*/ 4244359 w 9253522"/>
              <a:gd name="connsiteY1939" fmla="*/ 2821378 h 4680373"/>
              <a:gd name="connsiteX1940" fmla="*/ 4244484 w 9253522"/>
              <a:gd name="connsiteY1940" fmla="*/ 2820878 h 4680373"/>
              <a:gd name="connsiteX1941" fmla="*/ 4263821 w 9253522"/>
              <a:gd name="connsiteY1941" fmla="*/ 2783965 h 4680373"/>
              <a:gd name="connsiteX1942" fmla="*/ 4263817 w 9253522"/>
              <a:gd name="connsiteY1942" fmla="*/ 2783969 h 4680373"/>
              <a:gd name="connsiteX1943" fmla="*/ 4263817 w 9253522"/>
              <a:gd name="connsiteY1943" fmla="*/ 2783969 h 4680373"/>
              <a:gd name="connsiteX1944" fmla="*/ 7594389 w 9253522"/>
              <a:gd name="connsiteY1944" fmla="*/ 2776938 h 4680373"/>
              <a:gd name="connsiteX1945" fmla="*/ 7597904 w 9253522"/>
              <a:gd name="connsiteY1945" fmla="*/ 2776938 h 4680373"/>
              <a:gd name="connsiteX1946" fmla="*/ 7604934 w 9253522"/>
              <a:gd name="connsiteY1946" fmla="*/ 2776938 h 4680373"/>
              <a:gd name="connsiteX1947" fmla="*/ 7594389 w 9253522"/>
              <a:gd name="connsiteY1947" fmla="*/ 2790998 h 4680373"/>
              <a:gd name="connsiteX1948" fmla="*/ 7583843 w 9253522"/>
              <a:gd name="connsiteY1948" fmla="*/ 2787483 h 4680373"/>
              <a:gd name="connsiteX1949" fmla="*/ 2885919 w 9253522"/>
              <a:gd name="connsiteY1949" fmla="*/ 2769909 h 4680373"/>
              <a:gd name="connsiteX1950" fmla="*/ 2882403 w 9253522"/>
              <a:gd name="connsiteY1950" fmla="*/ 2776940 h 4680373"/>
              <a:gd name="connsiteX1951" fmla="*/ 2885919 w 9253522"/>
              <a:gd name="connsiteY1951" fmla="*/ 2776940 h 4680373"/>
              <a:gd name="connsiteX1952" fmla="*/ 2885919 w 9253522"/>
              <a:gd name="connsiteY1952" fmla="*/ 2791000 h 4680373"/>
              <a:gd name="connsiteX1953" fmla="*/ 2870100 w 9253522"/>
              <a:gd name="connsiteY1953" fmla="*/ 2791000 h 4680373"/>
              <a:gd name="connsiteX1954" fmla="*/ 2870100 w 9253522"/>
              <a:gd name="connsiteY1954" fmla="*/ 2776940 h 4680373"/>
              <a:gd name="connsiteX1955" fmla="*/ 4460664 w 9253522"/>
              <a:gd name="connsiteY1955" fmla="*/ 2769908 h 4680373"/>
              <a:gd name="connsiteX1956" fmla="*/ 4464179 w 9253522"/>
              <a:gd name="connsiteY1956" fmla="*/ 2783969 h 4680373"/>
              <a:gd name="connsiteX1957" fmla="*/ 4474725 w 9253522"/>
              <a:gd name="connsiteY1957" fmla="*/ 2798029 h 4680373"/>
              <a:gd name="connsiteX1958" fmla="*/ 4474727 w 9253522"/>
              <a:gd name="connsiteY1958" fmla="*/ 2798033 h 4680373"/>
              <a:gd name="connsiteX1959" fmla="*/ 4474725 w 9253522"/>
              <a:gd name="connsiteY1959" fmla="*/ 2798029 h 4680373"/>
              <a:gd name="connsiteX1960" fmla="*/ 4464179 w 9253522"/>
              <a:gd name="connsiteY1960" fmla="*/ 2783968 h 4680373"/>
              <a:gd name="connsiteX1961" fmla="*/ 5297274 w 9253522"/>
              <a:gd name="connsiteY1961" fmla="*/ 2769902 h 4680373"/>
              <a:gd name="connsiteX1962" fmla="*/ 5297261 w 9253522"/>
              <a:gd name="connsiteY1962" fmla="*/ 2769908 h 4680373"/>
              <a:gd name="connsiteX1963" fmla="*/ 5293746 w 9253522"/>
              <a:gd name="connsiteY1963" fmla="*/ 2805059 h 4680373"/>
              <a:gd name="connsiteX1964" fmla="*/ 5293738 w 9253522"/>
              <a:gd name="connsiteY1964" fmla="*/ 2805069 h 4680373"/>
              <a:gd name="connsiteX1965" fmla="*/ 5293746 w 9253522"/>
              <a:gd name="connsiteY1965" fmla="*/ 2805060 h 4680373"/>
              <a:gd name="connsiteX1966" fmla="*/ 5297261 w 9253522"/>
              <a:gd name="connsiteY1966" fmla="*/ 2769908 h 4680373"/>
              <a:gd name="connsiteX1967" fmla="*/ 7617237 w 9253522"/>
              <a:gd name="connsiteY1967" fmla="*/ 2766393 h 4680373"/>
              <a:gd name="connsiteX1968" fmla="*/ 7631297 w 9253522"/>
              <a:gd name="connsiteY1968" fmla="*/ 2766393 h 4680373"/>
              <a:gd name="connsiteX1969" fmla="*/ 7627782 w 9253522"/>
              <a:gd name="connsiteY1969" fmla="*/ 2776938 h 4680373"/>
              <a:gd name="connsiteX1970" fmla="*/ 7624267 w 9253522"/>
              <a:gd name="connsiteY1970" fmla="*/ 2780453 h 4680373"/>
              <a:gd name="connsiteX1971" fmla="*/ 7617237 w 9253522"/>
              <a:gd name="connsiteY1971" fmla="*/ 2776938 h 4680373"/>
              <a:gd name="connsiteX1972" fmla="*/ 2598968 w 9253522"/>
              <a:gd name="connsiteY1972" fmla="*/ 2764180 h 4680373"/>
              <a:gd name="connsiteX1973" fmla="*/ 2585356 w 9253522"/>
              <a:gd name="connsiteY1973" fmla="*/ 2776939 h 4680373"/>
              <a:gd name="connsiteX1974" fmla="*/ 2580667 w 9253522"/>
              <a:gd name="connsiteY1974" fmla="*/ 2791009 h 4680373"/>
              <a:gd name="connsiteX1975" fmla="*/ 2585358 w 9253522"/>
              <a:gd name="connsiteY1975" fmla="*/ 2778696 h 4680373"/>
              <a:gd name="connsiteX1976" fmla="*/ 4446604 w 9253522"/>
              <a:gd name="connsiteY1976" fmla="*/ 2762879 h 4680373"/>
              <a:gd name="connsiteX1977" fmla="*/ 4446604 w 9253522"/>
              <a:gd name="connsiteY1977" fmla="*/ 2794513 h 4680373"/>
              <a:gd name="connsiteX1978" fmla="*/ 4450119 w 9253522"/>
              <a:gd name="connsiteY1978" fmla="*/ 2841967 h 4680373"/>
              <a:gd name="connsiteX1979" fmla="*/ 4454804 w 9253522"/>
              <a:gd name="connsiteY1979" fmla="*/ 2847824 h 4680373"/>
              <a:gd name="connsiteX1980" fmla="*/ 4451876 w 9253522"/>
              <a:gd name="connsiteY1980" fmla="*/ 2841968 h 4680373"/>
              <a:gd name="connsiteX1981" fmla="*/ 4448361 w 9253522"/>
              <a:gd name="connsiteY1981" fmla="*/ 2794514 h 4680373"/>
              <a:gd name="connsiteX1982" fmla="*/ 4448361 w 9253522"/>
              <a:gd name="connsiteY1982" fmla="*/ 2763757 h 4680373"/>
              <a:gd name="connsiteX1983" fmla="*/ 6814033 w 9253522"/>
              <a:gd name="connsiteY1983" fmla="*/ 2762878 h 4680373"/>
              <a:gd name="connsiteX1984" fmla="*/ 6815791 w 9253522"/>
              <a:gd name="connsiteY1984" fmla="*/ 2766393 h 4680373"/>
              <a:gd name="connsiteX1985" fmla="*/ 6815791 w 9253522"/>
              <a:gd name="connsiteY1985" fmla="*/ 2769908 h 4680373"/>
              <a:gd name="connsiteX1986" fmla="*/ 6814033 w 9253522"/>
              <a:gd name="connsiteY1986" fmla="*/ 2769908 h 4680373"/>
              <a:gd name="connsiteX1987" fmla="*/ 2901737 w 9253522"/>
              <a:gd name="connsiteY1987" fmla="*/ 2759364 h 4680373"/>
              <a:gd name="connsiteX1988" fmla="*/ 2901737 w 9253522"/>
              <a:gd name="connsiteY1988" fmla="*/ 2766394 h 4680373"/>
              <a:gd name="connsiteX1989" fmla="*/ 2894705 w 9253522"/>
              <a:gd name="connsiteY1989" fmla="*/ 2769909 h 4680373"/>
              <a:gd name="connsiteX1990" fmla="*/ 2891190 w 9253522"/>
              <a:gd name="connsiteY1990" fmla="*/ 2762879 h 4680373"/>
              <a:gd name="connsiteX1991" fmla="*/ 5525958 w 9253522"/>
              <a:gd name="connsiteY1991" fmla="*/ 2757871 h 4680373"/>
              <a:gd name="connsiteX1992" fmla="*/ 5513440 w 9253522"/>
              <a:gd name="connsiteY1992" fmla="*/ 2762878 h 4680373"/>
              <a:gd name="connsiteX1993" fmla="*/ 5495865 w 9253522"/>
              <a:gd name="connsiteY1993" fmla="*/ 2762878 h 4680373"/>
              <a:gd name="connsiteX1994" fmla="*/ 5497623 w 9253522"/>
              <a:gd name="connsiteY1994" fmla="*/ 2764636 h 4680373"/>
              <a:gd name="connsiteX1995" fmla="*/ 5513440 w 9253522"/>
              <a:gd name="connsiteY1995" fmla="*/ 2764636 h 4680373"/>
              <a:gd name="connsiteX1996" fmla="*/ 5513440 w 9253522"/>
              <a:gd name="connsiteY1996" fmla="*/ 2762879 h 4680373"/>
              <a:gd name="connsiteX1997" fmla="*/ 7560995 w 9253522"/>
              <a:gd name="connsiteY1997" fmla="*/ 2755847 h 4680373"/>
              <a:gd name="connsiteX1998" fmla="*/ 7573298 w 9253522"/>
              <a:gd name="connsiteY1998" fmla="*/ 2759362 h 4680373"/>
              <a:gd name="connsiteX1999" fmla="*/ 7569783 w 9253522"/>
              <a:gd name="connsiteY1999" fmla="*/ 2780453 h 4680373"/>
              <a:gd name="connsiteX2000" fmla="*/ 7562753 w 9253522"/>
              <a:gd name="connsiteY2000" fmla="*/ 2792756 h 4680373"/>
              <a:gd name="connsiteX2001" fmla="*/ 7553965 w 9253522"/>
              <a:gd name="connsiteY2001" fmla="*/ 2796271 h 4680373"/>
              <a:gd name="connsiteX2002" fmla="*/ 7539904 w 9253522"/>
              <a:gd name="connsiteY2002" fmla="*/ 2789241 h 4680373"/>
              <a:gd name="connsiteX2003" fmla="*/ 7543419 w 9253522"/>
              <a:gd name="connsiteY2003" fmla="*/ 2780453 h 4680373"/>
              <a:gd name="connsiteX2004" fmla="*/ 7560995 w 9253522"/>
              <a:gd name="connsiteY2004" fmla="*/ 2776938 h 4680373"/>
              <a:gd name="connsiteX2005" fmla="*/ 7557480 w 9253522"/>
              <a:gd name="connsiteY2005" fmla="*/ 2769908 h 4680373"/>
              <a:gd name="connsiteX2006" fmla="*/ 4385079 w 9253522"/>
              <a:gd name="connsiteY2006" fmla="*/ 2755498 h 4680373"/>
              <a:gd name="connsiteX2007" fmla="*/ 4381573 w 9253522"/>
              <a:gd name="connsiteY2007" fmla="*/ 2755848 h 4680373"/>
              <a:gd name="connsiteX2008" fmla="*/ 4369274 w 9253522"/>
              <a:gd name="connsiteY2008" fmla="*/ 2789234 h 4680373"/>
              <a:gd name="connsiteX2009" fmla="*/ 4383331 w 9253522"/>
              <a:gd name="connsiteY2009" fmla="*/ 2755847 h 4680373"/>
              <a:gd name="connsiteX2010" fmla="*/ 7123364 w 9253522"/>
              <a:gd name="connsiteY2010" fmla="*/ 2754090 h 4680373"/>
              <a:gd name="connsiteX2011" fmla="*/ 7102273 w 9253522"/>
              <a:gd name="connsiteY2011" fmla="*/ 2766393 h 4680373"/>
              <a:gd name="connsiteX2012" fmla="*/ 7123364 w 9253522"/>
              <a:gd name="connsiteY2012" fmla="*/ 2754090 h 4680373"/>
              <a:gd name="connsiteX2013" fmla="*/ 7580328 w 9253522"/>
              <a:gd name="connsiteY2013" fmla="*/ 2752332 h 4680373"/>
              <a:gd name="connsiteX2014" fmla="*/ 7583843 w 9253522"/>
              <a:gd name="connsiteY2014" fmla="*/ 2776938 h 4680373"/>
              <a:gd name="connsiteX2015" fmla="*/ 7580328 w 9253522"/>
              <a:gd name="connsiteY2015" fmla="*/ 2787483 h 4680373"/>
              <a:gd name="connsiteX2016" fmla="*/ 7573298 w 9253522"/>
              <a:gd name="connsiteY2016" fmla="*/ 2787483 h 4680373"/>
              <a:gd name="connsiteX2017" fmla="*/ 7587359 w 9253522"/>
              <a:gd name="connsiteY2017" fmla="*/ 2750575 h 4680373"/>
              <a:gd name="connsiteX2018" fmla="*/ 7601419 w 9253522"/>
              <a:gd name="connsiteY2018" fmla="*/ 2750575 h 4680373"/>
              <a:gd name="connsiteX2019" fmla="*/ 7611965 w 9253522"/>
              <a:gd name="connsiteY2019" fmla="*/ 2761120 h 4680373"/>
              <a:gd name="connsiteX2020" fmla="*/ 7615480 w 9253522"/>
              <a:gd name="connsiteY2020" fmla="*/ 2769908 h 4680373"/>
              <a:gd name="connsiteX2021" fmla="*/ 7601419 w 9253522"/>
              <a:gd name="connsiteY2021" fmla="*/ 2773423 h 4680373"/>
              <a:gd name="connsiteX2022" fmla="*/ 7601419 w 9253522"/>
              <a:gd name="connsiteY2022" fmla="*/ 2761120 h 4680373"/>
              <a:gd name="connsiteX2023" fmla="*/ 5012543 w 9253522"/>
              <a:gd name="connsiteY2023" fmla="*/ 2740034 h 4680373"/>
              <a:gd name="connsiteX2024" fmla="*/ 5031870 w 9253522"/>
              <a:gd name="connsiteY2024" fmla="*/ 2754090 h 4680373"/>
              <a:gd name="connsiteX2025" fmla="*/ 5031870 w 9253522"/>
              <a:gd name="connsiteY2025" fmla="*/ 2764635 h 4680373"/>
              <a:gd name="connsiteX2026" fmla="*/ 5030112 w 9253522"/>
              <a:gd name="connsiteY2026" fmla="*/ 2769908 h 4680373"/>
              <a:gd name="connsiteX2027" fmla="*/ 5033627 w 9253522"/>
              <a:gd name="connsiteY2027" fmla="*/ 2762878 h 4680373"/>
              <a:gd name="connsiteX2028" fmla="*/ 5033627 w 9253522"/>
              <a:gd name="connsiteY2028" fmla="*/ 2754090 h 4680373"/>
              <a:gd name="connsiteX2029" fmla="*/ 5012534 w 9253522"/>
              <a:gd name="connsiteY2029" fmla="*/ 2740031 h 4680373"/>
              <a:gd name="connsiteX2030" fmla="*/ 4998477 w 9253522"/>
              <a:gd name="connsiteY2030" fmla="*/ 2748817 h 4680373"/>
              <a:gd name="connsiteX2031" fmla="*/ 4991454 w 9253522"/>
              <a:gd name="connsiteY2031" fmla="*/ 2776911 h 4680373"/>
              <a:gd name="connsiteX2032" fmla="*/ 4998476 w 9253522"/>
              <a:gd name="connsiteY2032" fmla="*/ 2750575 h 4680373"/>
              <a:gd name="connsiteX2033" fmla="*/ 7536389 w 9253522"/>
              <a:gd name="connsiteY2033" fmla="*/ 2740029 h 4680373"/>
              <a:gd name="connsiteX2034" fmla="*/ 7546934 w 9253522"/>
              <a:gd name="connsiteY2034" fmla="*/ 2740029 h 4680373"/>
              <a:gd name="connsiteX2035" fmla="*/ 7555722 w 9253522"/>
              <a:gd name="connsiteY2035" fmla="*/ 2743544 h 4680373"/>
              <a:gd name="connsiteX2036" fmla="*/ 7552207 w 9253522"/>
              <a:gd name="connsiteY2036" fmla="*/ 2757605 h 4680373"/>
              <a:gd name="connsiteX2037" fmla="*/ 7536389 w 9253522"/>
              <a:gd name="connsiteY2037" fmla="*/ 2766392 h 4680373"/>
              <a:gd name="connsiteX2038" fmla="*/ 4522179 w 9253522"/>
              <a:gd name="connsiteY2038" fmla="*/ 2736515 h 4680373"/>
              <a:gd name="connsiteX2039" fmla="*/ 4536096 w 9253522"/>
              <a:gd name="connsiteY2039" fmla="*/ 2760869 h 4680373"/>
              <a:gd name="connsiteX2040" fmla="*/ 4536239 w 9253522"/>
              <a:gd name="connsiteY2040" fmla="*/ 2759363 h 4680373"/>
              <a:gd name="connsiteX2041" fmla="*/ 4524815 w 9253522"/>
              <a:gd name="connsiteY2041" fmla="*/ 2736515 h 4680373"/>
              <a:gd name="connsiteX2042" fmla="*/ 4209332 w 9253522"/>
              <a:gd name="connsiteY2042" fmla="*/ 2736515 h 4680373"/>
              <a:gd name="connsiteX2043" fmla="*/ 4204060 w 9253522"/>
              <a:gd name="connsiteY2043" fmla="*/ 2747060 h 4680373"/>
              <a:gd name="connsiteX2044" fmla="*/ 4204061 w 9253522"/>
              <a:gd name="connsiteY2044" fmla="*/ 2747060 h 4680373"/>
              <a:gd name="connsiteX2045" fmla="*/ 4209333 w 9253522"/>
              <a:gd name="connsiteY2045" fmla="*/ 2736516 h 4680373"/>
              <a:gd name="connsiteX2046" fmla="*/ 2687313 w 9253522"/>
              <a:gd name="connsiteY2046" fmla="*/ 2736515 h 4680373"/>
              <a:gd name="connsiteX2047" fmla="*/ 2690829 w 9253522"/>
              <a:gd name="connsiteY2047" fmla="*/ 2743545 h 4680373"/>
              <a:gd name="connsiteX2048" fmla="*/ 2687313 w 9253522"/>
              <a:gd name="connsiteY2048" fmla="*/ 2743545 h 4680373"/>
              <a:gd name="connsiteX2049" fmla="*/ 2680284 w 9253522"/>
              <a:gd name="connsiteY2049" fmla="*/ 2740030 h 4680373"/>
              <a:gd name="connsiteX2050" fmla="*/ 4318308 w 9253522"/>
              <a:gd name="connsiteY2050" fmla="*/ 2736508 h 4680373"/>
              <a:gd name="connsiteX2051" fmla="*/ 4318301 w 9253522"/>
              <a:gd name="connsiteY2051" fmla="*/ 2736515 h 4680373"/>
              <a:gd name="connsiteX2052" fmla="*/ 4318302 w 9253522"/>
              <a:gd name="connsiteY2052" fmla="*/ 2736520 h 4680373"/>
              <a:gd name="connsiteX2053" fmla="*/ 4318301 w 9253522"/>
              <a:gd name="connsiteY2053" fmla="*/ 2736515 h 4680373"/>
              <a:gd name="connsiteX2054" fmla="*/ 2870100 w 9253522"/>
              <a:gd name="connsiteY2054" fmla="*/ 2733000 h 4680373"/>
              <a:gd name="connsiteX2055" fmla="*/ 2877130 w 9253522"/>
              <a:gd name="connsiteY2055" fmla="*/ 2736515 h 4680373"/>
              <a:gd name="connsiteX2056" fmla="*/ 2873614 w 9253522"/>
              <a:gd name="connsiteY2056" fmla="*/ 2743545 h 4680373"/>
              <a:gd name="connsiteX2057" fmla="*/ 2866585 w 9253522"/>
              <a:gd name="connsiteY2057" fmla="*/ 2740030 h 4680373"/>
              <a:gd name="connsiteX2058" fmla="*/ 4497708 w 9253522"/>
              <a:gd name="connsiteY2058" fmla="*/ 2729891 h 4680373"/>
              <a:gd name="connsiteX2059" fmla="*/ 4501087 w 9253522"/>
              <a:gd name="connsiteY2059" fmla="*/ 2740030 h 4680373"/>
              <a:gd name="connsiteX2060" fmla="*/ 4504602 w 9253522"/>
              <a:gd name="connsiteY2060" fmla="*/ 2747060 h 4680373"/>
              <a:gd name="connsiteX2061" fmla="*/ 4504603 w 9253522"/>
              <a:gd name="connsiteY2061" fmla="*/ 2747060 h 4680373"/>
              <a:gd name="connsiteX2062" fmla="*/ 4501088 w 9253522"/>
              <a:gd name="connsiteY2062" fmla="*/ 2740029 h 4680373"/>
              <a:gd name="connsiteX2063" fmla="*/ 4502735 w 9253522"/>
              <a:gd name="connsiteY2063" fmla="*/ 2739755 h 4680373"/>
              <a:gd name="connsiteX2064" fmla="*/ 4499329 w 9253522"/>
              <a:gd name="connsiteY2064" fmla="*/ 2731242 h 4680373"/>
              <a:gd name="connsiteX2065" fmla="*/ 4119697 w 9253522"/>
              <a:gd name="connsiteY2065" fmla="*/ 2725970 h 4680373"/>
              <a:gd name="connsiteX2066" fmla="*/ 4118527 w 9253522"/>
              <a:gd name="connsiteY2066" fmla="*/ 2726137 h 4680373"/>
              <a:gd name="connsiteX2067" fmla="*/ 4154849 w 9253522"/>
              <a:gd name="connsiteY2067" fmla="*/ 2736515 h 4680373"/>
              <a:gd name="connsiteX2068" fmla="*/ 4182916 w 9253522"/>
              <a:gd name="connsiteY2068" fmla="*/ 2750547 h 4680373"/>
              <a:gd name="connsiteX2069" fmla="*/ 4156605 w 9253522"/>
              <a:gd name="connsiteY2069" fmla="*/ 2736515 h 4680373"/>
              <a:gd name="connsiteX2070" fmla="*/ 5805195 w 9253522"/>
              <a:gd name="connsiteY2070" fmla="*/ 2722454 h 4680373"/>
              <a:gd name="connsiteX2071" fmla="*/ 5812225 w 9253522"/>
              <a:gd name="connsiteY2071" fmla="*/ 2722454 h 4680373"/>
              <a:gd name="connsiteX2072" fmla="*/ 5812225 w 9253522"/>
              <a:gd name="connsiteY2072" fmla="*/ 2732999 h 4680373"/>
              <a:gd name="connsiteX2073" fmla="*/ 5798165 w 9253522"/>
              <a:gd name="connsiteY2073" fmla="*/ 2736514 h 4680373"/>
              <a:gd name="connsiteX2074" fmla="*/ 5782347 w 9253522"/>
              <a:gd name="connsiteY2074" fmla="*/ 2729484 h 4680373"/>
              <a:gd name="connsiteX2075" fmla="*/ 5785862 w 9253522"/>
              <a:gd name="connsiteY2075" fmla="*/ 2725969 h 4680373"/>
              <a:gd name="connsiteX2076" fmla="*/ 5794650 w 9253522"/>
              <a:gd name="connsiteY2076" fmla="*/ 2725969 h 4680373"/>
              <a:gd name="connsiteX2077" fmla="*/ 7594388 w 9253522"/>
              <a:gd name="connsiteY2077" fmla="*/ 2715424 h 4680373"/>
              <a:gd name="connsiteX2078" fmla="*/ 7601418 w 9253522"/>
              <a:gd name="connsiteY2078" fmla="*/ 2715424 h 4680373"/>
              <a:gd name="connsiteX2079" fmla="*/ 7613721 w 9253522"/>
              <a:gd name="connsiteY2079" fmla="*/ 2718939 h 4680373"/>
              <a:gd name="connsiteX2080" fmla="*/ 7620751 w 9253522"/>
              <a:gd name="connsiteY2080" fmla="*/ 2729485 h 4680373"/>
              <a:gd name="connsiteX2081" fmla="*/ 7617236 w 9253522"/>
              <a:gd name="connsiteY2081" fmla="*/ 2750575 h 4680373"/>
              <a:gd name="connsiteX2082" fmla="*/ 7608448 w 9253522"/>
              <a:gd name="connsiteY2082" fmla="*/ 2743545 h 4680373"/>
              <a:gd name="connsiteX2083" fmla="*/ 7604933 w 9253522"/>
              <a:gd name="connsiteY2083" fmla="*/ 2729485 h 4680373"/>
              <a:gd name="connsiteX2084" fmla="*/ 7594388 w 9253522"/>
              <a:gd name="connsiteY2084" fmla="*/ 2722454 h 4680373"/>
              <a:gd name="connsiteX2085" fmla="*/ 7564509 w 9253522"/>
              <a:gd name="connsiteY2085" fmla="*/ 2715424 h 4680373"/>
              <a:gd name="connsiteX2086" fmla="*/ 7571539 w 9253522"/>
              <a:gd name="connsiteY2086" fmla="*/ 2718939 h 4680373"/>
              <a:gd name="connsiteX2087" fmla="*/ 7580327 w 9253522"/>
              <a:gd name="connsiteY2087" fmla="*/ 2725970 h 4680373"/>
              <a:gd name="connsiteX2088" fmla="*/ 7580327 w 9253522"/>
              <a:gd name="connsiteY2088" fmla="*/ 2727727 h 4680373"/>
              <a:gd name="connsiteX2089" fmla="*/ 7571539 w 9253522"/>
              <a:gd name="connsiteY2089" fmla="*/ 2725970 h 4680373"/>
              <a:gd name="connsiteX2090" fmla="*/ 7560994 w 9253522"/>
              <a:gd name="connsiteY2090" fmla="*/ 2727727 h 4680373"/>
              <a:gd name="connsiteX2091" fmla="*/ 2247900 w 9253522"/>
              <a:gd name="connsiteY2091" fmla="*/ 2711915 h 4680373"/>
              <a:gd name="connsiteX2092" fmla="*/ 2237713 w 9253522"/>
              <a:gd name="connsiteY2092" fmla="*/ 2718706 h 4680373"/>
              <a:gd name="connsiteX2093" fmla="*/ 2239119 w 9253522"/>
              <a:gd name="connsiteY2093" fmla="*/ 2718941 h 4680373"/>
              <a:gd name="connsiteX2094" fmla="*/ 2880646 w 9253522"/>
              <a:gd name="connsiteY2094" fmla="*/ 2711909 h 4680373"/>
              <a:gd name="connsiteX2095" fmla="*/ 2884161 w 9253522"/>
              <a:gd name="connsiteY2095" fmla="*/ 2711909 h 4680373"/>
              <a:gd name="connsiteX2096" fmla="*/ 2885919 w 9253522"/>
              <a:gd name="connsiteY2096" fmla="*/ 2715424 h 4680373"/>
              <a:gd name="connsiteX2097" fmla="*/ 2880646 w 9253522"/>
              <a:gd name="connsiteY2097" fmla="*/ 2718939 h 4680373"/>
              <a:gd name="connsiteX2098" fmla="*/ 6819306 w 9253522"/>
              <a:gd name="connsiteY2098" fmla="*/ 2704878 h 4680373"/>
              <a:gd name="connsiteX2099" fmla="*/ 6819306 w 9253522"/>
              <a:gd name="connsiteY2099" fmla="*/ 2722454 h 4680373"/>
              <a:gd name="connsiteX2100" fmla="*/ 6815791 w 9253522"/>
              <a:gd name="connsiteY2100" fmla="*/ 2750574 h 4680373"/>
              <a:gd name="connsiteX2101" fmla="*/ 6814033 w 9253522"/>
              <a:gd name="connsiteY2101" fmla="*/ 2750574 h 4680373"/>
              <a:gd name="connsiteX2102" fmla="*/ 6814033 w 9253522"/>
              <a:gd name="connsiteY2102" fmla="*/ 2736514 h 4680373"/>
              <a:gd name="connsiteX2103" fmla="*/ 6815791 w 9253522"/>
              <a:gd name="connsiteY2103" fmla="*/ 2717181 h 4680373"/>
              <a:gd name="connsiteX2104" fmla="*/ 4805145 w 9253522"/>
              <a:gd name="connsiteY2104" fmla="*/ 2704878 h 4680373"/>
              <a:gd name="connsiteX2105" fmla="*/ 4827993 w 9253522"/>
              <a:gd name="connsiteY2105" fmla="*/ 2736514 h 4680373"/>
              <a:gd name="connsiteX2106" fmla="*/ 4826235 w 9253522"/>
              <a:gd name="connsiteY2106" fmla="*/ 2783968 h 4680373"/>
              <a:gd name="connsiteX2107" fmla="*/ 4817280 w 9253522"/>
              <a:gd name="connsiteY2107" fmla="*/ 2785648 h 4680373"/>
              <a:gd name="connsiteX2108" fmla="*/ 4826236 w 9253522"/>
              <a:gd name="connsiteY2108" fmla="*/ 2783968 h 4680373"/>
              <a:gd name="connsiteX2109" fmla="*/ 4829751 w 9253522"/>
              <a:gd name="connsiteY2109" fmla="*/ 2736514 h 4680373"/>
              <a:gd name="connsiteX2110" fmla="*/ 4805145 w 9253522"/>
              <a:gd name="connsiteY2110" fmla="*/ 2704878 h 4680373"/>
              <a:gd name="connsiteX2111" fmla="*/ 4796355 w 9253522"/>
              <a:gd name="connsiteY2111" fmla="*/ 2704876 h 4680373"/>
              <a:gd name="connsiteX2112" fmla="*/ 4796357 w 9253522"/>
              <a:gd name="connsiteY2112" fmla="*/ 2704878 h 4680373"/>
              <a:gd name="connsiteX2113" fmla="*/ 4796358 w 9253522"/>
              <a:gd name="connsiteY2113" fmla="*/ 2704878 h 4680373"/>
              <a:gd name="connsiteX2114" fmla="*/ 4346422 w 9253522"/>
              <a:gd name="connsiteY2114" fmla="*/ 2703122 h 4680373"/>
              <a:gd name="connsiteX2115" fmla="*/ 4346330 w 9253522"/>
              <a:gd name="connsiteY2115" fmla="*/ 2703399 h 4680373"/>
              <a:gd name="connsiteX2116" fmla="*/ 4365714 w 9253522"/>
              <a:gd name="connsiteY2116" fmla="*/ 2706629 h 4680373"/>
              <a:gd name="connsiteX2117" fmla="*/ 4701448 w 9253522"/>
              <a:gd name="connsiteY2117" fmla="*/ 2699606 h 4680373"/>
              <a:gd name="connsiteX2118" fmla="*/ 4698979 w 9253522"/>
              <a:gd name="connsiteY2118" fmla="*/ 2703135 h 4680373"/>
              <a:gd name="connsiteX2119" fmla="*/ 4701748 w 9253522"/>
              <a:gd name="connsiteY2119" fmla="*/ 2699673 h 4680373"/>
              <a:gd name="connsiteX2120" fmla="*/ 4469451 w 9253522"/>
              <a:gd name="connsiteY2120" fmla="*/ 2696091 h 4680373"/>
              <a:gd name="connsiteX2121" fmla="*/ 4476481 w 9253522"/>
              <a:gd name="connsiteY2121" fmla="*/ 2713667 h 4680373"/>
              <a:gd name="connsiteX2122" fmla="*/ 4494053 w 9253522"/>
              <a:gd name="connsiteY2122" fmla="*/ 2726845 h 4680373"/>
              <a:gd name="connsiteX2123" fmla="*/ 4478239 w 9253522"/>
              <a:gd name="connsiteY2123" fmla="*/ 2713667 h 4680373"/>
              <a:gd name="connsiteX2124" fmla="*/ 4471208 w 9253522"/>
              <a:gd name="connsiteY2124" fmla="*/ 2696091 h 4680373"/>
              <a:gd name="connsiteX2125" fmla="*/ 2268999 w 9253522"/>
              <a:gd name="connsiteY2125" fmla="*/ 2689062 h 4680373"/>
              <a:gd name="connsiteX2126" fmla="*/ 2268997 w 9253522"/>
              <a:gd name="connsiteY2126" fmla="*/ 2689062 h 4680373"/>
              <a:gd name="connsiteX2127" fmla="*/ 2279544 w 9253522"/>
              <a:gd name="connsiteY2127" fmla="*/ 2689062 h 4680373"/>
              <a:gd name="connsiteX2128" fmla="*/ 2279544 w 9253522"/>
              <a:gd name="connsiteY2128" fmla="*/ 2689062 h 4680373"/>
              <a:gd name="connsiteX2129" fmla="*/ 4068728 w 9253522"/>
              <a:gd name="connsiteY2129" fmla="*/ 2689061 h 4680373"/>
              <a:gd name="connsiteX2130" fmla="*/ 4067354 w 9253522"/>
              <a:gd name="connsiteY2130" fmla="*/ 2689171 h 4680373"/>
              <a:gd name="connsiteX2131" fmla="*/ 4091576 w 9253522"/>
              <a:gd name="connsiteY2131" fmla="*/ 2696092 h 4680373"/>
              <a:gd name="connsiteX2132" fmla="*/ 4098606 w 9253522"/>
              <a:gd name="connsiteY2132" fmla="*/ 2710152 h 4680373"/>
              <a:gd name="connsiteX2133" fmla="*/ 4098606 w 9253522"/>
              <a:gd name="connsiteY2133" fmla="*/ 2710152 h 4680373"/>
              <a:gd name="connsiteX2134" fmla="*/ 4091576 w 9253522"/>
              <a:gd name="connsiteY2134" fmla="*/ 2696091 h 4680373"/>
              <a:gd name="connsiteX2135" fmla="*/ 6949360 w 9253522"/>
              <a:gd name="connsiteY2135" fmla="*/ 2685534 h 4680373"/>
              <a:gd name="connsiteX2136" fmla="*/ 6949365 w 9253522"/>
              <a:gd name="connsiteY2136" fmla="*/ 2685545 h 4680373"/>
              <a:gd name="connsiteX2137" fmla="*/ 6949365 w 9253522"/>
              <a:gd name="connsiteY2137" fmla="*/ 2724211 h 4680373"/>
              <a:gd name="connsiteX2138" fmla="*/ 6949365 w 9253522"/>
              <a:gd name="connsiteY2138" fmla="*/ 2747060 h 4680373"/>
              <a:gd name="connsiteX2139" fmla="*/ 6942335 w 9253522"/>
              <a:gd name="connsiteY2139" fmla="*/ 2764635 h 4680373"/>
              <a:gd name="connsiteX2140" fmla="*/ 6942332 w 9253522"/>
              <a:gd name="connsiteY2140" fmla="*/ 2764644 h 4680373"/>
              <a:gd name="connsiteX2141" fmla="*/ 6942336 w 9253522"/>
              <a:gd name="connsiteY2141" fmla="*/ 2764635 h 4680373"/>
              <a:gd name="connsiteX2142" fmla="*/ 6949366 w 9253522"/>
              <a:gd name="connsiteY2142" fmla="*/ 2747059 h 4680373"/>
              <a:gd name="connsiteX2143" fmla="*/ 6949366 w 9253522"/>
              <a:gd name="connsiteY2143" fmla="*/ 2724211 h 4680373"/>
              <a:gd name="connsiteX2144" fmla="*/ 6949366 w 9253522"/>
              <a:gd name="connsiteY2144" fmla="*/ 2685545 h 4680373"/>
              <a:gd name="connsiteX2145" fmla="*/ 7492449 w 9253522"/>
              <a:gd name="connsiteY2145" fmla="*/ 2683788 h 4680373"/>
              <a:gd name="connsiteX2146" fmla="*/ 7502994 w 9253522"/>
              <a:gd name="connsiteY2146" fmla="*/ 2687303 h 4680373"/>
              <a:gd name="connsiteX2147" fmla="*/ 7517055 w 9253522"/>
              <a:gd name="connsiteY2147" fmla="*/ 2697849 h 4680373"/>
              <a:gd name="connsiteX2148" fmla="*/ 7520570 w 9253522"/>
              <a:gd name="connsiteY2148" fmla="*/ 2711909 h 4680373"/>
              <a:gd name="connsiteX2149" fmla="*/ 7517055 w 9253522"/>
              <a:gd name="connsiteY2149" fmla="*/ 2718939 h 4680373"/>
              <a:gd name="connsiteX2150" fmla="*/ 7502994 w 9253522"/>
              <a:gd name="connsiteY2150" fmla="*/ 2715424 h 4680373"/>
              <a:gd name="connsiteX2151" fmla="*/ 7499479 w 9253522"/>
              <a:gd name="connsiteY2151" fmla="*/ 2697849 h 4680373"/>
              <a:gd name="connsiteX2152" fmla="*/ 7488934 w 9253522"/>
              <a:gd name="connsiteY2152" fmla="*/ 2690818 h 4680373"/>
              <a:gd name="connsiteX2153" fmla="*/ 5351629 w 9253522"/>
              <a:gd name="connsiteY2153" fmla="*/ 2676674 h 4680373"/>
              <a:gd name="connsiteX2154" fmla="*/ 5348230 w 9253522"/>
              <a:gd name="connsiteY2154" fmla="*/ 2725969 h 4680373"/>
              <a:gd name="connsiteX2155" fmla="*/ 5348165 w 9253522"/>
              <a:gd name="connsiteY2155" fmla="*/ 2725986 h 4680373"/>
              <a:gd name="connsiteX2156" fmla="*/ 5348230 w 9253522"/>
              <a:gd name="connsiteY2156" fmla="*/ 2725970 h 4680373"/>
              <a:gd name="connsiteX2157" fmla="*/ 5351630 w 9253522"/>
              <a:gd name="connsiteY2157" fmla="*/ 2676674 h 4680373"/>
              <a:gd name="connsiteX2158" fmla="*/ 4386846 w 9253522"/>
              <a:gd name="connsiteY2158" fmla="*/ 2675001 h 4680373"/>
              <a:gd name="connsiteX2159" fmla="*/ 4385675 w 9253522"/>
              <a:gd name="connsiteY2159" fmla="*/ 2676758 h 4680373"/>
              <a:gd name="connsiteX2160" fmla="*/ 4399149 w 9253522"/>
              <a:gd name="connsiteY2160" fmla="*/ 2676758 h 4680373"/>
              <a:gd name="connsiteX2161" fmla="*/ 4400204 w 9253522"/>
              <a:gd name="connsiteY2161" fmla="*/ 2675001 h 4680373"/>
              <a:gd name="connsiteX2162" fmla="*/ 2884161 w 9253522"/>
              <a:gd name="connsiteY2162" fmla="*/ 2671486 h 4680373"/>
              <a:gd name="connsiteX2163" fmla="*/ 2891190 w 9253522"/>
              <a:gd name="connsiteY2163" fmla="*/ 2671486 h 4680373"/>
              <a:gd name="connsiteX2164" fmla="*/ 2894705 w 9253522"/>
              <a:gd name="connsiteY2164" fmla="*/ 2682031 h 4680373"/>
              <a:gd name="connsiteX2165" fmla="*/ 2891190 w 9253522"/>
              <a:gd name="connsiteY2165" fmla="*/ 2683788 h 4680373"/>
              <a:gd name="connsiteX2166" fmla="*/ 2880646 w 9253522"/>
              <a:gd name="connsiteY2166" fmla="*/ 2675001 h 4680373"/>
              <a:gd name="connsiteX2167" fmla="*/ 7583842 w 9253522"/>
              <a:gd name="connsiteY2167" fmla="*/ 2671485 h 4680373"/>
              <a:gd name="connsiteX2168" fmla="*/ 7594387 w 9253522"/>
              <a:gd name="connsiteY2168" fmla="*/ 2675000 h 4680373"/>
              <a:gd name="connsiteX2169" fmla="*/ 7594387 w 9253522"/>
              <a:gd name="connsiteY2169" fmla="*/ 2682031 h 4680373"/>
              <a:gd name="connsiteX2170" fmla="*/ 7583842 w 9253522"/>
              <a:gd name="connsiteY2170" fmla="*/ 2683788 h 4680373"/>
              <a:gd name="connsiteX2171" fmla="*/ 7580327 w 9253522"/>
              <a:gd name="connsiteY2171" fmla="*/ 2678516 h 4680373"/>
              <a:gd name="connsiteX2172" fmla="*/ 5012525 w 9253522"/>
              <a:gd name="connsiteY2172" fmla="*/ 2668034 h 4680373"/>
              <a:gd name="connsiteX2173" fmla="*/ 5005507 w 9253522"/>
              <a:gd name="connsiteY2173" fmla="*/ 2704878 h 4680373"/>
              <a:gd name="connsiteX2174" fmla="*/ 5001995 w 9253522"/>
              <a:gd name="connsiteY2174" fmla="*/ 2711902 h 4680373"/>
              <a:gd name="connsiteX2175" fmla="*/ 5005506 w 9253522"/>
              <a:gd name="connsiteY2175" fmla="*/ 2706636 h 4680373"/>
              <a:gd name="connsiteX2176" fmla="*/ 7539903 w 9253522"/>
              <a:gd name="connsiteY2176" fmla="*/ 2667970 h 4680373"/>
              <a:gd name="connsiteX2177" fmla="*/ 7550449 w 9253522"/>
              <a:gd name="connsiteY2177" fmla="*/ 2667970 h 4680373"/>
              <a:gd name="connsiteX2178" fmla="*/ 7557479 w 9253522"/>
              <a:gd name="connsiteY2178" fmla="*/ 2678516 h 4680373"/>
              <a:gd name="connsiteX2179" fmla="*/ 7568024 w 9253522"/>
              <a:gd name="connsiteY2179" fmla="*/ 2671485 h 4680373"/>
              <a:gd name="connsiteX2180" fmla="*/ 7576812 w 9253522"/>
              <a:gd name="connsiteY2180" fmla="*/ 2685546 h 4680373"/>
              <a:gd name="connsiteX2181" fmla="*/ 7580327 w 9253522"/>
              <a:gd name="connsiteY2181" fmla="*/ 2697849 h 4680373"/>
              <a:gd name="connsiteX2182" fmla="*/ 7587357 w 9253522"/>
              <a:gd name="connsiteY2182" fmla="*/ 2701364 h 4680373"/>
              <a:gd name="connsiteX2183" fmla="*/ 7583842 w 9253522"/>
              <a:gd name="connsiteY2183" fmla="*/ 2708394 h 4680373"/>
              <a:gd name="connsiteX2184" fmla="*/ 7560994 w 9253522"/>
              <a:gd name="connsiteY2184" fmla="*/ 2697849 h 4680373"/>
              <a:gd name="connsiteX2185" fmla="*/ 7546933 w 9253522"/>
              <a:gd name="connsiteY2185" fmla="*/ 2685546 h 4680373"/>
              <a:gd name="connsiteX2186" fmla="*/ 7543418 w 9253522"/>
              <a:gd name="connsiteY2186" fmla="*/ 2692576 h 4680373"/>
              <a:gd name="connsiteX2187" fmla="*/ 7529358 w 9253522"/>
              <a:gd name="connsiteY2187" fmla="*/ 2678516 h 4680373"/>
              <a:gd name="connsiteX2188" fmla="*/ 7063607 w 9253522"/>
              <a:gd name="connsiteY2188" fmla="*/ 2662697 h 4680373"/>
              <a:gd name="connsiteX2189" fmla="*/ 7046031 w 9253522"/>
              <a:gd name="connsiteY2189" fmla="*/ 2666212 h 4680373"/>
              <a:gd name="connsiteX2190" fmla="*/ 7042516 w 9253522"/>
              <a:gd name="connsiteY2190" fmla="*/ 2678515 h 4680373"/>
              <a:gd name="connsiteX2191" fmla="*/ 7033728 w 9253522"/>
              <a:gd name="connsiteY2191" fmla="*/ 2689060 h 4680373"/>
              <a:gd name="connsiteX2192" fmla="*/ 7033728 w 9253522"/>
              <a:gd name="connsiteY2192" fmla="*/ 2690818 h 4680373"/>
              <a:gd name="connsiteX2193" fmla="*/ 7044274 w 9253522"/>
              <a:gd name="connsiteY2193" fmla="*/ 2680273 h 4680373"/>
              <a:gd name="connsiteX2194" fmla="*/ 7047789 w 9253522"/>
              <a:gd name="connsiteY2194" fmla="*/ 2666212 h 4680373"/>
              <a:gd name="connsiteX2195" fmla="*/ 7064310 w 9253522"/>
              <a:gd name="connsiteY2195" fmla="*/ 2662908 h 4680373"/>
              <a:gd name="connsiteX2196" fmla="*/ 3824427 w 9253522"/>
              <a:gd name="connsiteY2196" fmla="*/ 2660940 h 4680373"/>
              <a:gd name="connsiteX2197" fmla="*/ 3827942 w 9253522"/>
              <a:gd name="connsiteY2197" fmla="*/ 2660940 h 4680373"/>
              <a:gd name="connsiteX2198" fmla="*/ 3831457 w 9253522"/>
              <a:gd name="connsiteY2198" fmla="*/ 2664455 h 4680373"/>
              <a:gd name="connsiteX2199" fmla="*/ 3827942 w 9253522"/>
              <a:gd name="connsiteY2199" fmla="*/ 2667970 h 4680373"/>
              <a:gd name="connsiteX2200" fmla="*/ 4439573 w 9253522"/>
              <a:gd name="connsiteY2200" fmla="*/ 2659183 h 4680373"/>
              <a:gd name="connsiteX2201" fmla="*/ 4446603 w 9253522"/>
              <a:gd name="connsiteY2201" fmla="*/ 2666212 h 4680373"/>
              <a:gd name="connsiteX2202" fmla="*/ 4450118 w 9253522"/>
              <a:gd name="connsiteY2202" fmla="*/ 2683788 h 4680373"/>
              <a:gd name="connsiteX2203" fmla="*/ 4460663 w 9253522"/>
              <a:gd name="connsiteY2203" fmla="*/ 2696091 h 4680373"/>
              <a:gd name="connsiteX2204" fmla="*/ 4451875 w 9253522"/>
              <a:gd name="connsiteY2204" fmla="*/ 2682031 h 4680373"/>
              <a:gd name="connsiteX2205" fmla="*/ 4448360 w 9253522"/>
              <a:gd name="connsiteY2205" fmla="*/ 2666213 h 4680373"/>
              <a:gd name="connsiteX2206" fmla="*/ 4441330 w 9253522"/>
              <a:gd name="connsiteY2206" fmla="*/ 2659183 h 4680373"/>
              <a:gd name="connsiteX2207" fmla="*/ 2211008 w 9253522"/>
              <a:gd name="connsiteY2207" fmla="*/ 2659170 h 4680373"/>
              <a:gd name="connsiteX2208" fmla="*/ 2210999 w 9253522"/>
              <a:gd name="connsiteY2208" fmla="*/ 2659183 h 4680373"/>
              <a:gd name="connsiteX2209" fmla="*/ 2210977 w 9253522"/>
              <a:gd name="connsiteY2209" fmla="*/ 2659198 h 4680373"/>
              <a:gd name="connsiteX2210" fmla="*/ 2211001 w 9253522"/>
              <a:gd name="connsiteY2210" fmla="*/ 2659183 h 4680373"/>
              <a:gd name="connsiteX2211" fmla="*/ 3847276 w 9253522"/>
              <a:gd name="connsiteY2211" fmla="*/ 2655667 h 4680373"/>
              <a:gd name="connsiteX2212" fmla="*/ 3854306 w 9253522"/>
              <a:gd name="connsiteY2212" fmla="*/ 2655667 h 4680373"/>
              <a:gd name="connsiteX2213" fmla="*/ 3857821 w 9253522"/>
              <a:gd name="connsiteY2213" fmla="*/ 2659182 h 4680373"/>
              <a:gd name="connsiteX2214" fmla="*/ 3850791 w 9253522"/>
              <a:gd name="connsiteY2214" fmla="*/ 2660939 h 4680373"/>
              <a:gd name="connsiteX2215" fmla="*/ 2880646 w 9253522"/>
              <a:gd name="connsiteY2215" fmla="*/ 2652152 h 4680373"/>
              <a:gd name="connsiteX2216" fmla="*/ 2885919 w 9253522"/>
              <a:gd name="connsiteY2216" fmla="*/ 2659182 h 4680373"/>
              <a:gd name="connsiteX2217" fmla="*/ 2880646 w 9253522"/>
              <a:gd name="connsiteY2217" fmla="*/ 2660939 h 4680373"/>
              <a:gd name="connsiteX2218" fmla="*/ 2877130 w 9253522"/>
              <a:gd name="connsiteY2218" fmla="*/ 2655667 h 4680373"/>
              <a:gd name="connsiteX2219" fmla="*/ 4153090 w 9253522"/>
              <a:gd name="connsiteY2219" fmla="*/ 2645122 h 4680373"/>
              <a:gd name="connsiteX2220" fmla="*/ 4161878 w 9253522"/>
              <a:gd name="connsiteY2220" fmla="*/ 2659183 h 4680373"/>
              <a:gd name="connsiteX2221" fmla="*/ 4163003 w 9253522"/>
              <a:gd name="connsiteY2221" fmla="*/ 2658339 h 4680373"/>
              <a:gd name="connsiteX2222" fmla="*/ 4153091 w 9253522"/>
              <a:gd name="connsiteY2222" fmla="*/ 2645122 h 4680373"/>
              <a:gd name="connsiteX2223" fmla="*/ 4207575 w 9253522"/>
              <a:gd name="connsiteY2223" fmla="*/ 2641607 h 4680373"/>
              <a:gd name="connsiteX2224" fmla="*/ 4212847 w 9253522"/>
              <a:gd name="connsiteY2224" fmla="*/ 2648637 h 4680373"/>
              <a:gd name="connsiteX2225" fmla="*/ 4212848 w 9253522"/>
              <a:gd name="connsiteY2225" fmla="*/ 2648637 h 4680373"/>
              <a:gd name="connsiteX2226" fmla="*/ 4207575 w 9253522"/>
              <a:gd name="connsiteY2226" fmla="*/ 2641607 h 4680373"/>
              <a:gd name="connsiteX2227" fmla="*/ 7109302 w 9253522"/>
              <a:gd name="connsiteY2227" fmla="*/ 2638094 h 4680373"/>
              <a:gd name="connsiteX2228" fmla="*/ 7099035 w 9253522"/>
              <a:gd name="connsiteY2228" fmla="*/ 2672317 h 4680373"/>
              <a:gd name="connsiteX2229" fmla="*/ 7102273 w 9253522"/>
              <a:gd name="connsiteY2229" fmla="*/ 2673242 h 4680373"/>
              <a:gd name="connsiteX2230" fmla="*/ 7128636 w 9253522"/>
              <a:gd name="connsiteY2230" fmla="*/ 2676757 h 4680373"/>
              <a:gd name="connsiteX2231" fmla="*/ 7130394 w 9253522"/>
              <a:gd name="connsiteY2231" fmla="*/ 2662697 h 4680373"/>
              <a:gd name="connsiteX2232" fmla="*/ 7130393 w 9253522"/>
              <a:gd name="connsiteY2232" fmla="*/ 2662697 h 4680373"/>
              <a:gd name="connsiteX2233" fmla="*/ 7128636 w 9253522"/>
              <a:gd name="connsiteY2233" fmla="*/ 2675000 h 4680373"/>
              <a:gd name="connsiteX2234" fmla="*/ 7102273 w 9253522"/>
              <a:gd name="connsiteY2234" fmla="*/ 2671485 h 4680373"/>
              <a:gd name="connsiteX2235" fmla="*/ 2160022 w 9253522"/>
              <a:gd name="connsiteY2235" fmla="*/ 2634581 h 4680373"/>
              <a:gd name="connsiteX2236" fmla="*/ 2149487 w 9253522"/>
              <a:gd name="connsiteY2236" fmla="*/ 2638093 h 4680373"/>
              <a:gd name="connsiteX2237" fmla="*/ 2112591 w 9253522"/>
              <a:gd name="connsiteY2237" fmla="*/ 2641607 h 4680373"/>
              <a:gd name="connsiteX2238" fmla="*/ 2149484 w 9253522"/>
              <a:gd name="connsiteY2238" fmla="*/ 2639849 h 4680373"/>
              <a:gd name="connsiteX2239" fmla="*/ 6942332 w 9253522"/>
              <a:gd name="connsiteY2239" fmla="*/ 2629282 h 4680373"/>
              <a:gd name="connsiteX2240" fmla="*/ 6942335 w 9253522"/>
              <a:gd name="connsiteY2240" fmla="*/ 2629303 h 4680373"/>
              <a:gd name="connsiteX2241" fmla="*/ 6942328 w 9253522"/>
              <a:gd name="connsiteY2241" fmla="*/ 2629310 h 4680373"/>
              <a:gd name="connsiteX2242" fmla="*/ 6942336 w 9253522"/>
              <a:gd name="connsiteY2242" fmla="*/ 2629303 h 4680373"/>
              <a:gd name="connsiteX2243" fmla="*/ 2882403 w 9253522"/>
              <a:gd name="connsiteY2243" fmla="*/ 2627546 h 4680373"/>
              <a:gd name="connsiteX2244" fmla="*/ 2882403 w 9253522"/>
              <a:gd name="connsiteY2244" fmla="*/ 2638091 h 4680373"/>
              <a:gd name="connsiteX2245" fmla="*/ 2875372 w 9253522"/>
              <a:gd name="connsiteY2245" fmla="*/ 2638091 h 4680373"/>
              <a:gd name="connsiteX2246" fmla="*/ 2873615 w 9253522"/>
              <a:gd name="connsiteY2246" fmla="*/ 2643363 h 4680373"/>
              <a:gd name="connsiteX2247" fmla="*/ 2870100 w 9253522"/>
              <a:gd name="connsiteY2247" fmla="*/ 2638091 h 4680373"/>
              <a:gd name="connsiteX2248" fmla="*/ 2866585 w 9253522"/>
              <a:gd name="connsiteY2248" fmla="*/ 2631061 h 4680373"/>
              <a:gd name="connsiteX2249" fmla="*/ 2873615 w 9253522"/>
              <a:gd name="connsiteY2249" fmla="*/ 2631061 h 4680373"/>
              <a:gd name="connsiteX2250" fmla="*/ 4082204 w 9253522"/>
              <a:gd name="connsiteY2250" fmla="*/ 2617588 h 4680373"/>
              <a:gd name="connsiteX2251" fmla="*/ 4088061 w 9253522"/>
              <a:gd name="connsiteY2251" fmla="*/ 2622274 h 4680373"/>
              <a:gd name="connsiteX2252" fmla="*/ 4098606 w 9253522"/>
              <a:gd name="connsiteY2252" fmla="*/ 2629304 h 4680373"/>
              <a:gd name="connsiteX2253" fmla="*/ 4109152 w 9253522"/>
              <a:gd name="connsiteY2253" fmla="*/ 2643364 h 4680373"/>
              <a:gd name="connsiteX2254" fmla="*/ 4135515 w 9253522"/>
              <a:gd name="connsiteY2254" fmla="*/ 2666213 h 4680373"/>
              <a:gd name="connsiteX2255" fmla="*/ 4142536 w 9253522"/>
              <a:gd name="connsiteY2255" fmla="*/ 2648659 h 4680373"/>
              <a:gd name="connsiteX2256" fmla="*/ 4135515 w 9253522"/>
              <a:gd name="connsiteY2256" fmla="*/ 2664455 h 4680373"/>
              <a:gd name="connsiteX2257" fmla="*/ 4109152 w 9253522"/>
              <a:gd name="connsiteY2257" fmla="*/ 2641607 h 4680373"/>
              <a:gd name="connsiteX2258" fmla="*/ 4098607 w 9253522"/>
              <a:gd name="connsiteY2258" fmla="*/ 2627547 h 4680373"/>
              <a:gd name="connsiteX2259" fmla="*/ 4088061 w 9253522"/>
              <a:gd name="connsiteY2259" fmla="*/ 2620516 h 4680373"/>
              <a:gd name="connsiteX2260" fmla="*/ 3827942 w 9253522"/>
              <a:gd name="connsiteY2260" fmla="*/ 2615244 h 4680373"/>
              <a:gd name="connsiteX2261" fmla="*/ 3833215 w 9253522"/>
              <a:gd name="connsiteY2261" fmla="*/ 2615244 h 4680373"/>
              <a:gd name="connsiteX2262" fmla="*/ 3836730 w 9253522"/>
              <a:gd name="connsiteY2262" fmla="*/ 2620516 h 4680373"/>
              <a:gd name="connsiteX2263" fmla="*/ 3824427 w 9253522"/>
              <a:gd name="connsiteY2263" fmla="*/ 2618759 h 4680373"/>
              <a:gd name="connsiteX2264" fmla="*/ 2866585 w 9253522"/>
              <a:gd name="connsiteY2264" fmla="*/ 2606456 h 4680373"/>
              <a:gd name="connsiteX2265" fmla="*/ 2873614 w 9253522"/>
              <a:gd name="connsiteY2265" fmla="*/ 2611728 h 4680373"/>
              <a:gd name="connsiteX2266" fmla="*/ 2866585 w 9253522"/>
              <a:gd name="connsiteY2266" fmla="*/ 2615243 h 4680373"/>
              <a:gd name="connsiteX2267" fmla="*/ 2863070 w 9253522"/>
              <a:gd name="connsiteY2267" fmla="*/ 2615243 h 4680373"/>
              <a:gd name="connsiteX2268" fmla="*/ 2863070 w 9253522"/>
              <a:gd name="connsiteY2268" fmla="*/ 2611728 h 4680373"/>
              <a:gd name="connsiteX2269" fmla="*/ 2792767 w 9253522"/>
              <a:gd name="connsiteY2269" fmla="*/ 2588880 h 4680373"/>
              <a:gd name="connsiteX2270" fmla="*/ 2798041 w 9253522"/>
              <a:gd name="connsiteY2270" fmla="*/ 2594153 h 4680373"/>
              <a:gd name="connsiteX2271" fmla="*/ 2792767 w 9253522"/>
              <a:gd name="connsiteY2271" fmla="*/ 2595910 h 4680373"/>
              <a:gd name="connsiteX2272" fmla="*/ 2789252 w 9253522"/>
              <a:gd name="connsiteY2272" fmla="*/ 2590638 h 4680373"/>
              <a:gd name="connsiteX2273" fmla="*/ 2149487 w 9253522"/>
              <a:gd name="connsiteY2273" fmla="*/ 2583608 h 4680373"/>
              <a:gd name="connsiteX2274" fmla="*/ 2149663 w 9253522"/>
              <a:gd name="connsiteY2274" fmla="*/ 2585365 h 4680373"/>
              <a:gd name="connsiteX2275" fmla="*/ 2177606 w 9253522"/>
              <a:gd name="connsiteY2275" fmla="*/ 2585365 h 4680373"/>
              <a:gd name="connsiteX2276" fmla="*/ 2186557 w 9253522"/>
              <a:gd name="connsiteY2276" fmla="*/ 2588722 h 4680373"/>
              <a:gd name="connsiteX2277" fmla="*/ 2177608 w 9253522"/>
              <a:gd name="connsiteY2277" fmla="*/ 2583608 h 4680373"/>
              <a:gd name="connsiteX2278" fmla="*/ 2738282 w 9253522"/>
              <a:gd name="connsiteY2278" fmla="*/ 2574820 h 4680373"/>
              <a:gd name="connsiteX2279" fmla="*/ 2764647 w 9253522"/>
              <a:gd name="connsiteY2279" fmla="*/ 2578335 h 4680373"/>
              <a:gd name="connsiteX2280" fmla="*/ 2764647 w 9253522"/>
              <a:gd name="connsiteY2280" fmla="*/ 2581850 h 4680373"/>
              <a:gd name="connsiteX2281" fmla="*/ 2761132 w 9253522"/>
              <a:gd name="connsiteY2281" fmla="*/ 2588880 h 4680373"/>
              <a:gd name="connsiteX2282" fmla="*/ 2731252 w 9253522"/>
              <a:gd name="connsiteY2282" fmla="*/ 2588880 h 4680373"/>
              <a:gd name="connsiteX2283" fmla="*/ 2731252 w 9253522"/>
              <a:gd name="connsiteY2283" fmla="*/ 2578335 h 4680373"/>
              <a:gd name="connsiteX2284" fmla="*/ 2471133 w 9253522"/>
              <a:gd name="connsiteY2284" fmla="*/ 2574820 h 4680373"/>
              <a:gd name="connsiteX2285" fmla="*/ 2501010 w 9253522"/>
              <a:gd name="connsiteY2285" fmla="*/ 2587123 h 4680373"/>
              <a:gd name="connsiteX2286" fmla="*/ 2501010 w 9253522"/>
              <a:gd name="connsiteY2286" fmla="*/ 2595911 h 4680373"/>
              <a:gd name="connsiteX2287" fmla="*/ 2471133 w 9253522"/>
              <a:gd name="connsiteY2287" fmla="*/ 2594154 h 4680373"/>
              <a:gd name="connsiteX2288" fmla="*/ 2460588 w 9253522"/>
              <a:gd name="connsiteY2288" fmla="*/ 2587123 h 4680373"/>
              <a:gd name="connsiteX2289" fmla="*/ 2458830 w 9253522"/>
              <a:gd name="connsiteY2289" fmla="*/ 2580093 h 4680373"/>
              <a:gd name="connsiteX2290" fmla="*/ 3230400 w 9253522"/>
              <a:gd name="connsiteY2290" fmla="*/ 2569547 h 4680373"/>
              <a:gd name="connsiteX2291" fmla="*/ 3232158 w 9253522"/>
              <a:gd name="connsiteY2291" fmla="*/ 2569547 h 4680373"/>
              <a:gd name="connsiteX2292" fmla="*/ 3233915 w 9253522"/>
              <a:gd name="connsiteY2292" fmla="*/ 2571304 h 4680373"/>
              <a:gd name="connsiteX2293" fmla="*/ 3233915 w 9253522"/>
              <a:gd name="connsiteY2293" fmla="*/ 2569547 h 4680373"/>
              <a:gd name="connsiteX2294" fmla="*/ 3235672 w 9253522"/>
              <a:gd name="connsiteY2294" fmla="*/ 2569547 h 4680373"/>
              <a:gd name="connsiteX2295" fmla="*/ 3235672 w 9253522"/>
              <a:gd name="connsiteY2295" fmla="*/ 2571305 h 4680373"/>
              <a:gd name="connsiteX2296" fmla="*/ 3235672 w 9253522"/>
              <a:gd name="connsiteY2296" fmla="*/ 2573063 h 4680373"/>
              <a:gd name="connsiteX2297" fmla="*/ 3233915 w 9253522"/>
              <a:gd name="connsiteY2297" fmla="*/ 2573063 h 4680373"/>
              <a:gd name="connsiteX2298" fmla="*/ 3233915 w 9253522"/>
              <a:gd name="connsiteY2298" fmla="*/ 2571305 h 4680373"/>
              <a:gd name="connsiteX2299" fmla="*/ 3232158 w 9253522"/>
              <a:gd name="connsiteY2299" fmla="*/ 2571305 h 4680373"/>
              <a:gd name="connsiteX2300" fmla="*/ 3230400 w 9253522"/>
              <a:gd name="connsiteY2300" fmla="*/ 2571305 h 4680373"/>
              <a:gd name="connsiteX2301" fmla="*/ 3242702 w 9253522"/>
              <a:gd name="connsiteY2301" fmla="*/ 2567789 h 4680373"/>
              <a:gd name="connsiteX2302" fmla="*/ 3244460 w 9253522"/>
              <a:gd name="connsiteY2302" fmla="*/ 2567789 h 4680373"/>
              <a:gd name="connsiteX2303" fmla="*/ 3244460 w 9253522"/>
              <a:gd name="connsiteY2303" fmla="*/ 2569547 h 4680373"/>
              <a:gd name="connsiteX2304" fmla="*/ 3242702 w 9253522"/>
              <a:gd name="connsiteY2304" fmla="*/ 2569547 h 4680373"/>
              <a:gd name="connsiteX2305" fmla="*/ 7016152 w 9253522"/>
              <a:gd name="connsiteY2305" fmla="*/ 2564274 h 4680373"/>
              <a:gd name="connsiteX2306" fmla="*/ 7000175 w 9253522"/>
              <a:gd name="connsiteY2306" fmla="*/ 2583447 h 4680373"/>
              <a:gd name="connsiteX2307" fmla="*/ 7000335 w 9253522"/>
              <a:gd name="connsiteY2307" fmla="*/ 2583607 h 4680373"/>
              <a:gd name="connsiteX2308" fmla="*/ 3226884 w 9253522"/>
              <a:gd name="connsiteY2308" fmla="*/ 2564274 h 4680373"/>
              <a:gd name="connsiteX2309" fmla="*/ 3228642 w 9253522"/>
              <a:gd name="connsiteY2309" fmla="*/ 2566032 h 4680373"/>
              <a:gd name="connsiteX2310" fmla="*/ 3226884 w 9253522"/>
              <a:gd name="connsiteY2310" fmla="*/ 2566032 h 4680373"/>
              <a:gd name="connsiteX2311" fmla="*/ 7063624 w 9253522"/>
              <a:gd name="connsiteY2311" fmla="*/ 2560764 h 4680373"/>
              <a:gd name="connsiteX2312" fmla="*/ 7075910 w 9253522"/>
              <a:gd name="connsiteY2312" fmla="*/ 2564274 h 4680373"/>
              <a:gd name="connsiteX2313" fmla="*/ 7082940 w 9253522"/>
              <a:gd name="connsiteY2313" fmla="*/ 2594152 h 4680373"/>
              <a:gd name="connsiteX2314" fmla="*/ 7107533 w 9253522"/>
              <a:gd name="connsiteY2314" fmla="*/ 2625772 h 4680373"/>
              <a:gd name="connsiteX2315" fmla="*/ 7084697 w 9253522"/>
              <a:gd name="connsiteY2315" fmla="*/ 2594153 h 4680373"/>
              <a:gd name="connsiteX2316" fmla="*/ 7077667 w 9253522"/>
              <a:gd name="connsiteY2316" fmla="*/ 2564274 h 4680373"/>
              <a:gd name="connsiteX2317" fmla="*/ 7532874 w 9253522"/>
              <a:gd name="connsiteY2317" fmla="*/ 2557244 h 4680373"/>
              <a:gd name="connsiteX2318" fmla="*/ 7539904 w 9253522"/>
              <a:gd name="connsiteY2318" fmla="*/ 2560759 h 4680373"/>
              <a:gd name="connsiteX2319" fmla="*/ 7536389 w 9253522"/>
              <a:gd name="connsiteY2319" fmla="*/ 2583608 h 4680373"/>
              <a:gd name="connsiteX2320" fmla="*/ 7546934 w 9253522"/>
              <a:gd name="connsiteY2320" fmla="*/ 2594153 h 4680373"/>
              <a:gd name="connsiteX2321" fmla="*/ 7543419 w 9253522"/>
              <a:gd name="connsiteY2321" fmla="*/ 2609971 h 4680373"/>
              <a:gd name="connsiteX2322" fmla="*/ 7520571 w 9253522"/>
              <a:gd name="connsiteY2322" fmla="*/ 2631062 h 4680373"/>
              <a:gd name="connsiteX2323" fmla="*/ 7517055 w 9253522"/>
              <a:gd name="connsiteY2323" fmla="*/ 2641607 h 4680373"/>
              <a:gd name="connsiteX2324" fmla="*/ 7522328 w 9253522"/>
              <a:gd name="connsiteY2324" fmla="*/ 2660940 h 4680373"/>
              <a:gd name="connsiteX2325" fmla="*/ 7527601 w 9253522"/>
              <a:gd name="connsiteY2325" fmla="*/ 2667970 h 4680373"/>
              <a:gd name="connsiteX2326" fmla="*/ 7522328 w 9253522"/>
              <a:gd name="connsiteY2326" fmla="*/ 2682031 h 4680373"/>
              <a:gd name="connsiteX2327" fmla="*/ 7520571 w 9253522"/>
              <a:gd name="connsiteY2327" fmla="*/ 2687303 h 4680373"/>
              <a:gd name="connsiteX2328" fmla="*/ 7502995 w 9253522"/>
              <a:gd name="connsiteY2328" fmla="*/ 2678515 h 4680373"/>
              <a:gd name="connsiteX2329" fmla="*/ 7502995 w 9253522"/>
              <a:gd name="connsiteY2329" fmla="*/ 2657425 h 4680373"/>
              <a:gd name="connsiteX2330" fmla="*/ 7485419 w 9253522"/>
              <a:gd name="connsiteY2330" fmla="*/ 2650395 h 4680373"/>
              <a:gd name="connsiteX2331" fmla="*/ 7474874 w 9253522"/>
              <a:gd name="connsiteY2331" fmla="*/ 2624031 h 4680373"/>
              <a:gd name="connsiteX2332" fmla="*/ 7478389 w 9253522"/>
              <a:gd name="connsiteY2332" fmla="*/ 2613486 h 4680373"/>
              <a:gd name="connsiteX2333" fmla="*/ 7485419 w 9253522"/>
              <a:gd name="connsiteY2333" fmla="*/ 2613486 h 4680373"/>
              <a:gd name="connsiteX2334" fmla="*/ 7492450 w 9253522"/>
              <a:gd name="connsiteY2334" fmla="*/ 2576577 h 4680373"/>
              <a:gd name="connsiteX2335" fmla="*/ 7499480 w 9253522"/>
              <a:gd name="connsiteY2335" fmla="*/ 2569547 h 4680373"/>
              <a:gd name="connsiteX2336" fmla="*/ 7499480 w 9253522"/>
              <a:gd name="connsiteY2336" fmla="*/ 2560759 h 4680373"/>
              <a:gd name="connsiteX2337" fmla="*/ 7506510 w 9253522"/>
              <a:gd name="connsiteY2337" fmla="*/ 2560759 h 4680373"/>
              <a:gd name="connsiteX2338" fmla="*/ 7520571 w 9253522"/>
              <a:gd name="connsiteY2338" fmla="*/ 2562517 h 4680373"/>
              <a:gd name="connsiteX2339" fmla="*/ 7095371 w 9253522"/>
              <a:gd name="connsiteY2339" fmla="*/ 2550431 h 4680373"/>
              <a:gd name="connsiteX2340" fmla="*/ 7095242 w 9253522"/>
              <a:gd name="connsiteY2340" fmla="*/ 2551971 h 4680373"/>
              <a:gd name="connsiteX2341" fmla="*/ 7109303 w 9253522"/>
              <a:gd name="connsiteY2341" fmla="*/ 2581850 h 4680373"/>
              <a:gd name="connsiteX2342" fmla="*/ 7146212 w 9253522"/>
              <a:gd name="connsiteY2342" fmla="*/ 2611728 h 4680373"/>
              <a:gd name="connsiteX2343" fmla="*/ 7147969 w 9253522"/>
              <a:gd name="connsiteY2343" fmla="*/ 2622274 h 4680373"/>
              <a:gd name="connsiteX2344" fmla="*/ 7167302 w 9253522"/>
              <a:gd name="connsiteY2344" fmla="*/ 2629304 h 4680373"/>
              <a:gd name="connsiteX2345" fmla="*/ 7162030 w 9253522"/>
              <a:gd name="connsiteY2345" fmla="*/ 2671485 h 4680373"/>
              <a:gd name="connsiteX2346" fmla="*/ 7151484 w 9253522"/>
              <a:gd name="connsiteY2346" fmla="*/ 2671485 h 4680373"/>
              <a:gd name="connsiteX2347" fmla="*/ 7140939 w 9253522"/>
              <a:gd name="connsiteY2347" fmla="*/ 2655667 h 4680373"/>
              <a:gd name="connsiteX2348" fmla="*/ 7130394 w 9253522"/>
              <a:gd name="connsiteY2348" fmla="*/ 2662696 h 4680373"/>
              <a:gd name="connsiteX2349" fmla="*/ 7140939 w 9253522"/>
              <a:gd name="connsiteY2349" fmla="*/ 2657424 h 4680373"/>
              <a:gd name="connsiteX2350" fmla="*/ 7151485 w 9253522"/>
              <a:gd name="connsiteY2350" fmla="*/ 2673242 h 4680373"/>
              <a:gd name="connsiteX2351" fmla="*/ 7162030 w 9253522"/>
              <a:gd name="connsiteY2351" fmla="*/ 2673242 h 4680373"/>
              <a:gd name="connsiteX2352" fmla="*/ 7169060 w 9253522"/>
              <a:gd name="connsiteY2352" fmla="*/ 2703121 h 4680373"/>
              <a:gd name="connsiteX2353" fmla="*/ 7158515 w 9253522"/>
              <a:gd name="connsiteY2353" fmla="*/ 2729484 h 4680373"/>
              <a:gd name="connsiteX2354" fmla="*/ 7158515 w 9253522"/>
              <a:gd name="connsiteY2354" fmla="*/ 2729484 h 4680373"/>
              <a:gd name="connsiteX2355" fmla="*/ 7169060 w 9253522"/>
              <a:gd name="connsiteY2355" fmla="*/ 2703121 h 4680373"/>
              <a:gd name="connsiteX2356" fmla="*/ 7162030 w 9253522"/>
              <a:gd name="connsiteY2356" fmla="*/ 2671485 h 4680373"/>
              <a:gd name="connsiteX2357" fmla="*/ 7167303 w 9253522"/>
              <a:gd name="connsiteY2357" fmla="*/ 2629304 h 4680373"/>
              <a:gd name="connsiteX2358" fmla="*/ 7147970 w 9253522"/>
              <a:gd name="connsiteY2358" fmla="*/ 2622273 h 4680373"/>
              <a:gd name="connsiteX2359" fmla="*/ 7146212 w 9253522"/>
              <a:gd name="connsiteY2359" fmla="*/ 2611728 h 4680373"/>
              <a:gd name="connsiteX2360" fmla="*/ 7112818 w 9253522"/>
              <a:gd name="connsiteY2360" fmla="*/ 2580092 h 4680373"/>
              <a:gd name="connsiteX2361" fmla="*/ 4559086 w 9253522"/>
              <a:gd name="connsiteY2361" fmla="*/ 2550214 h 4680373"/>
              <a:gd name="connsiteX2362" fmla="*/ 4518674 w 9253522"/>
              <a:gd name="connsiteY2362" fmla="*/ 2553728 h 4680373"/>
              <a:gd name="connsiteX2363" fmla="*/ 4559037 w 9253522"/>
              <a:gd name="connsiteY2363" fmla="*/ 2550365 h 4680373"/>
              <a:gd name="connsiteX2364" fmla="*/ 4515148 w 9253522"/>
              <a:gd name="connsiteY2364" fmla="*/ 2543184 h 4680373"/>
              <a:gd name="connsiteX2365" fmla="*/ 4515148 w 9253522"/>
              <a:gd name="connsiteY2365" fmla="*/ 2543184 h 4680373"/>
              <a:gd name="connsiteX2366" fmla="*/ 4518663 w 9253522"/>
              <a:gd name="connsiteY2366" fmla="*/ 2553729 h 4680373"/>
              <a:gd name="connsiteX2367" fmla="*/ 4518663 w 9253522"/>
              <a:gd name="connsiteY2367" fmla="*/ 2553729 h 4680373"/>
              <a:gd name="connsiteX2368" fmla="*/ 6915972 w 9253522"/>
              <a:gd name="connsiteY2368" fmla="*/ 2541425 h 4680373"/>
              <a:gd name="connsiteX2369" fmla="*/ 6915971 w 9253522"/>
              <a:gd name="connsiteY2369" fmla="*/ 2541425 h 4680373"/>
              <a:gd name="connsiteX2370" fmla="*/ 6915971 w 9253522"/>
              <a:gd name="connsiteY2370" fmla="*/ 2574819 h 4680373"/>
              <a:gd name="connsiteX2371" fmla="*/ 6927026 w 9253522"/>
              <a:gd name="connsiteY2371" fmla="*/ 2583110 h 4680373"/>
              <a:gd name="connsiteX2372" fmla="*/ 6915972 w 9253522"/>
              <a:gd name="connsiteY2372" fmla="*/ 2573061 h 4680373"/>
              <a:gd name="connsiteX2373" fmla="*/ 2624042 w 9253522"/>
              <a:gd name="connsiteY2373" fmla="*/ 2537911 h 4680373"/>
              <a:gd name="connsiteX2374" fmla="*/ 2646892 w 9253522"/>
              <a:gd name="connsiteY2374" fmla="*/ 2541426 h 4680373"/>
              <a:gd name="connsiteX2375" fmla="*/ 2667981 w 9253522"/>
              <a:gd name="connsiteY2375" fmla="*/ 2553729 h 4680373"/>
              <a:gd name="connsiteX2376" fmla="*/ 2682042 w 9253522"/>
              <a:gd name="connsiteY2376" fmla="*/ 2553729 h 4680373"/>
              <a:gd name="connsiteX2377" fmla="*/ 2697859 w 9253522"/>
              <a:gd name="connsiteY2377" fmla="*/ 2567790 h 4680373"/>
              <a:gd name="connsiteX2378" fmla="*/ 2697859 w 9253522"/>
              <a:gd name="connsiteY2378" fmla="*/ 2578335 h 4680373"/>
              <a:gd name="connsiteX2379" fmla="*/ 2690830 w 9253522"/>
              <a:gd name="connsiteY2379" fmla="*/ 2585365 h 4680373"/>
              <a:gd name="connsiteX2380" fmla="*/ 2678527 w 9253522"/>
              <a:gd name="connsiteY2380" fmla="*/ 2578335 h 4680373"/>
              <a:gd name="connsiteX2381" fmla="*/ 2660951 w 9253522"/>
              <a:gd name="connsiteY2381" fmla="*/ 2578335 h 4680373"/>
              <a:gd name="connsiteX2382" fmla="*/ 2641619 w 9253522"/>
              <a:gd name="connsiteY2382" fmla="*/ 2578335 h 4680373"/>
              <a:gd name="connsiteX2383" fmla="*/ 2638102 w 9253522"/>
              <a:gd name="connsiteY2383" fmla="*/ 2585365 h 4680373"/>
              <a:gd name="connsiteX2384" fmla="*/ 2624042 w 9253522"/>
              <a:gd name="connsiteY2384" fmla="*/ 2595910 h 4680373"/>
              <a:gd name="connsiteX2385" fmla="*/ 2613494 w 9253522"/>
              <a:gd name="connsiteY2385" fmla="*/ 2592395 h 4680373"/>
              <a:gd name="connsiteX2386" fmla="*/ 2613494 w 9253522"/>
              <a:gd name="connsiteY2386" fmla="*/ 2585365 h 4680373"/>
              <a:gd name="connsiteX2387" fmla="*/ 2617011 w 9253522"/>
              <a:gd name="connsiteY2387" fmla="*/ 2567790 h 4680373"/>
              <a:gd name="connsiteX2388" fmla="*/ 2617011 w 9253522"/>
              <a:gd name="connsiteY2388" fmla="*/ 2543184 h 4680373"/>
              <a:gd name="connsiteX2389" fmla="*/ 2588887 w 9253522"/>
              <a:gd name="connsiteY2389" fmla="*/ 2537911 h 4680373"/>
              <a:gd name="connsiteX2390" fmla="*/ 2599434 w 9253522"/>
              <a:gd name="connsiteY2390" fmla="*/ 2541426 h 4680373"/>
              <a:gd name="connsiteX2391" fmla="*/ 2615253 w 9253522"/>
              <a:gd name="connsiteY2391" fmla="*/ 2543184 h 4680373"/>
              <a:gd name="connsiteX2392" fmla="*/ 2615253 w 9253522"/>
              <a:gd name="connsiteY2392" fmla="*/ 2567790 h 4680373"/>
              <a:gd name="connsiteX2393" fmla="*/ 2611738 w 9253522"/>
              <a:gd name="connsiteY2393" fmla="*/ 2585365 h 4680373"/>
              <a:gd name="connsiteX2394" fmla="*/ 2585370 w 9253522"/>
              <a:gd name="connsiteY2394" fmla="*/ 2588880 h 4680373"/>
              <a:gd name="connsiteX2395" fmla="*/ 2567796 w 9253522"/>
              <a:gd name="connsiteY2395" fmla="*/ 2585365 h 4680373"/>
              <a:gd name="connsiteX2396" fmla="*/ 2550222 w 9253522"/>
              <a:gd name="connsiteY2396" fmla="*/ 2578335 h 4680373"/>
              <a:gd name="connsiteX2397" fmla="*/ 2550222 w 9253522"/>
              <a:gd name="connsiteY2397" fmla="*/ 2571305 h 4680373"/>
              <a:gd name="connsiteX2398" fmla="*/ 2571312 w 9253522"/>
              <a:gd name="connsiteY2398" fmla="*/ 2571305 h 4680373"/>
              <a:gd name="connsiteX2399" fmla="*/ 2594160 w 9253522"/>
              <a:gd name="connsiteY2399" fmla="*/ 2574820 h 4680373"/>
              <a:gd name="connsiteX2400" fmla="*/ 2599434 w 9253522"/>
              <a:gd name="connsiteY2400" fmla="*/ 2564275 h 4680373"/>
              <a:gd name="connsiteX2401" fmla="*/ 2588887 w 9253522"/>
              <a:gd name="connsiteY2401" fmla="*/ 2560759 h 4680373"/>
              <a:gd name="connsiteX2402" fmla="*/ 2588887 w 9253522"/>
              <a:gd name="connsiteY2402" fmla="*/ 2550214 h 4680373"/>
              <a:gd name="connsiteX2403" fmla="*/ 2574826 w 9253522"/>
              <a:gd name="connsiteY2403" fmla="*/ 2550214 h 4680373"/>
              <a:gd name="connsiteX2404" fmla="*/ 2574826 w 9253522"/>
              <a:gd name="connsiteY2404" fmla="*/ 2543184 h 4680373"/>
              <a:gd name="connsiteX2405" fmla="*/ 490355 w 9253522"/>
              <a:gd name="connsiteY2405" fmla="*/ 2537911 h 4680373"/>
              <a:gd name="connsiteX2406" fmla="*/ 497384 w 9253522"/>
              <a:gd name="connsiteY2406" fmla="*/ 2537911 h 4680373"/>
              <a:gd name="connsiteX2407" fmla="*/ 507931 w 9253522"/>
              <a:gd name="connsiteY2407" fmla="*/ 2551972 h 4680373"/>
              <a:gd name="connsiteX2408" fmla="*/ 511445 w 9253522"/>
              <a:gd name="connsiteY2408" fmla="*/ 2551972 h 4680373"/>
              <a:gd name="connsiteX2409" fmla="*/ 514961 w 9253522"/>
              <a:gd name="connsiteY2409" fmla="*/ 2559002 h 4680373"/>
              <a:gd name="connsiteX2410" fmla="*/ 493870 w 9253522"/>
              <a:gd name="connsiteY2410" fmla="*/ 2573062 h 4680373"/>
              <a:gd name="connsiteX2411" fmla="*/ 486839 w 9253522"/>
              <a:gd name="connsiteY2411" fmla="*/ 2566032 h 4680373"/>
              <a:gd name="connsiteX2412" fmla="*/ 486839 w 9253522"/>
              <a:gd name="connsiteY2412" fmla="*/ 2548457 h 4680373"/>
              <a:gd name="connsiteX2413" fmla="*/ 3864851 w 9253522"/>
              <a:gd name="connsiteY2413" fmla="*/ 2525608 h 4680373"/>
              <a:gd name="connsiteX2414" fmla="*/ 3866609 w 9253522"/>
              <a:gd name="connsiteY2414" fmla="*/ 2525608 h 4680373"/>
              <a:gd name="connsiteX2415" fmla="*/ 3866609 w 9253522"/>
              <a:gd name="connsiteY2415" fmla="*/ 2527366 h 4680373"/>
              <a:gd name="connsiteX2416" fmla="*/ 4515135 w 9253522"/>
              <a:gd name="connsiteY2416" fmla="*/ 2525605 h 4680373"/>
              <a:gd name="connsiteX2417" fmla="*/ 4515148 w 9253522"/>
              <a:gd name="connsiteY2417" fmla="*/ 2525609 h 4680373"/>
              <a:gd name="connsiteX2418" fmla="*/ 4515148 w 9253522"/>
              <a:gd name="connsiteY2418" fmla="*/ 2525608 h 4680373"/>
              <a:gd name="connsiteX2419" fmla="*/ 474536 w 9253522"/>
              <a:gd name="connsiteY2419" fmla="*/ 2520336 h 4680373"/>
              <a:gd name="connsiteX2420" fmla="*/ 479808 w 9253522"/>
              <a:gd name="connsiteY2420" fmla="*/ 2520336 h 4680373"/>
              <a:gd name="connsiteX2421" fmla="*/ 483324 w 9253522"/>
              <a:gd name="connsiteY2421" fmla="*/ 2520336 h 4680373"/>
              <a:gd name="connsiteX2422" fmla="*/ 483324 w 9253522"/>
              <a:gd name="connsiteY2422" fmla="*/ 2527366 h 4680373"/>
              <a:gd name="connsiteX2423" fmla="*/ 479808 w 9253522"/>
              <a:gd name="connsiteY2423" fmla="*/ 2527366 h 4680373"/>
              <a:gd name="connsiteX2424" fmla="*/ 7232332 w 9253522"/>
              <a:gd name="connsiteY2424" fmla="*/ 2516820 h 4680373"/>
              <a:gd name="connsiteX2425" fmla="*/ 7242878 w 9253522"/>
              <a:gd name="connsiteY2425" fmla="*/ 2516820 h 4680373"/>
              <a:gd name="connsiteX2426" fmla="*/ 7256938 w 9253522"/>
              <a:gd name="connsiteY2426" fmla="*/ 2523850 h 4680373"/>
              <a:gd name="connsiteX2427" fmla="*/ 7249908 w 9253522"/>
              <a:gd name="connsiteY2427" fmla="*/ 2529123 h 4680373"/>
              <a:gd name="connsiteX2428" fmla="*/ 7239363 w 9253522"/>
              <a:gd name="connsiteY2428" fmla="*/ 2553729 h 4680373"/>
              <a:gd name="connsiteX2429" fmla="*/ 7225302 w 9253522"/>
              <a:gd name="connsiteY2429" fmla="*/ 2564274 h 4680373"/>
              <a:gd name="connsiteX2430" fmla="*/ 7211242 w 9253522"/>
              <a:gd name="connsiteY2430" fmla="*/ 2567789 h 4680373"/>
              <a:gd name="connsiteX2431" fmla="*/ 7197181 w 9253522"/>
              <a:gd name="connsiteY2431" fmla="*/ 2557244 h 4680373"/>
              <a:gd name="connsiteX2432" fmla="*/ 7197181 w 9253522"/>
              <a:gd name="connsiteY2432" fmla="*/ 2536153 h 4680373"/>
              <a:gd name="connsiteX2433" fmla="*/ 7211242 w 9253522"/>
              <a:gd name="connsiteY2433" fmla="*/ 2520335 h 4680373"/>
              <a:gd name="connsiteX2434" fmla="*/ 7214757 w 9253522"/>
              <a:gd name="connsiteY2434" fmla="*/ 2523850 h 4680373"/>
              <a:gd name="connsiteX2435" fmla="*/ 6945868 w 9253522"/>
              <a:gd name="connsiteY2435" fmla="*/ 2516814 h 4680373"/>
              <a:gd name="connsiteX2436" fmla="*/ 6945850 w 9253522"/>
              <a:gd name="connsiteY2436" fmla="*/ 2516820 h 4680373"/>
              <a:gd name="connsiteX2437" fmla="*/ 6945848 w 9253522"/>
              <a:gd name="connsiteY2437" fmla="*/ 2516825 h 4680373"/>
              <a:gd name="connsiteX2438" fmla="*/ 6945851 w 9253522"/>
              <a:gd name="connsiteY2438" fmla="*/ 2516820 h 4680373"/>
              <a:gd name="connsiteX2439" fmla="*/ 460475 w 9253522"/>
              <a:gd name="connsiteY2439" fmla="*/ 2509791 h 4680373"/>
              <a:gd name="connsiteX2440" fmla="*/ 463990 w 9253522"/>
              <a:gd name="connsiteY2440" fmla="*/ 2513306 h 4680373"/>
              <a:gd name="connsiteX2441" fmla="*/ 463990 w 9253522"/>
              <a:gd name="connsiteY2441" fmla="*/ 2516821 h 4680373"/>
              <a:gd name="connsiteX2442" fmla="*/ 456960 w 9253522"/>
              <a:gd name="connsiteY2442" fmla="*/ 2513306 h 4680373"/>
              <a:gd name="connsiteX2443" fmla="*/ 6976901 w 9253522"/>
              <a:gd name="connsiteY2443" fmla="*/ 2506469 h 4680373"/>
              <a:gd name="connsiteX2444" fmla="*/ 6975919 w 9253522"/>
              <a:gd name="connsiteY2444" fmla="*/ 2506796 h 4680373"/>
              <a:gd name="connsiteX2445" fmla="*/ 6976160 w 9253522"/>
              <a:gd name="connsiteY2445" fmla="*/ 2507458 h 4680373"/>
              <a:gd name="connsiteX2446" fmla="*/ 2578341 w 9253522"/>
              <a:gd name="connsiteY2446" fmla="*/ 2504517 h 4680373"/>
              <a:gd name="connsiteX2447" fmla="*/ 2585370 w 9253522"/>
              <a:gd name="connsiteY2447" fmla="*/ 2506275 h 4680373"/>
              <a:gd name="connsiteX2448" fmla="*/ 2578341 w 9253522"/>
              <a:gd name="connsiteY2448" fmla="*/ 2513304 h 4680373"/>
              <a:gd name="connsiteX2449" fmla="*/ 2567796 w 9253522"/>
              <a:gd name="connsiteY2449" fmla="*/ 2509789 h 4680373"/>
              <a:gd name="connsiteX2450" fmla="*/ 434112 w 9253522"/>
              <a:gd name="connsiteY2450" fmla="*/ 2504517 h 4680373"/>
              <a:gd name="connsiteX2451" fmla="*/ 439385 w 9253522"/>
              <a:gd name="connsiteY2451" fmla="*/ 2506275 h 4680373"/>
              <a:gd name="connsiteX2452" fmla="*/ 434112 w 9253522"/>
              <a:gd name="connsiteY2452" fmla="*/ 2509789 h 4680373"/>
              <a:gd name="connsiteX2453" fmla="*/ 430596 w 9253522"/>
              <a:gd name="connsiteY2453" fmla="*/ 2506275 h 4680373"/>
              <a:gd name="connsiteX2454" fmla="*/ 2617011 w 9253522"/>
              <a:gd name="connsiteY2454" fmla="*/ 2490457 h 4680373"/>
              <a:gd name="connsiteX2455" fmla="*/ 2625800 w 9253522"/>
              <a:gd name="connsiteY2455" fmla="*/ 2493972 h 4680373"/>
              <a:gd name="connsiteX2456" fmla="*/ 2622283 w 9253522"/>
              <a:gd name="connsiteY2456" fmla="*/ 2497487 h 4680373"/>
              <a:gd name="connsiteX2457" fmla="*/ 2613494 w 9253522"/>
              <a:gd name="connsiteY2457" fmla="*/ 2493972 h 4680373"/>
              <a:gd name="connsiteX2458" fmla="*/ 7000333 w 9253522"/>
              <a:gd name="connsiteY2458" fmla="*/ 2488699 h 4680373"/>
              <a:gd name="connsiteX2459" fmla="*/ 7002092 w 9253522"/>
              <a:gd name="connsiteY2459" fmla="*/ 2490457 h 4680373"/>
              <a:gd name="connsiteX2460" fmla="*/ 7016152 w 9253522"/>
              <a:gd name="connsiteY2460" fmla="*/ 2490457 h 4680373"/>
              <a:gd name="connsiteX2461" fmla="*/ 7015918 w 9253522"/>
              <a:gd name="connsiteY2461" fmla="*/ 2488699 h 4680373"/>
              <a:gd name="connsiteX2462" fmla="*/ 7003849 w 9253522"/>
              <a:gd name="connsiteY2462" fmla="*/ 2488699 h 4680373"/>
              <a:gd name="connsiteX2463" fmla="*/ 398960 w 9253522"/>
              <a:gd name="connsiteY2463" fmla="*/ 2485185 h 4680373"/>
              <a:gd name="connsiteX2464" fmla="*/ 402476 w 9253522"/>
              <a:gd name="connsiteY2464" fmla="*/ 2490457 h 4680373"/>
              <a:gd name="connsiteX2465" fmla="*/ 391931 w 9253522"/>
              <a:gd name="connsiteY2465" fmla="*/ 2490457 h 4680373"/>
              <a:gd name="connsiteX2466" fmla="*/ 2585370 w 9253522"/>
              <a:gd name="connsiteY2466" fmla="*/ 2472881 h 4680373"/>
              <a:gd name="connsiteX2467" fmla="*/ 2588885 w 9253522"/>
              <a:gd name="connsiteY2467" fmla="*/ 2476396 h 4680373"/>
              <a:gd name="connsiteX2468" fmla="*/ 2588885 w 9253522"/>
              <a:gd name="connsiteY2468" fmla="*/ 2479911 h 4680373"/>
              <a:gd name="connsiteX2469" fmla="*/ 2585370 w 9253522"/>
              <a:gd name="connsiteY2469" fmla="*/ 2479911 h 4680373"/>
              <a:gd name="connsiteX2470" fmla="*/ 2348107 w 9253522"/>
              <a:gd name="connsiteY2470" fmla="*/ 2472881 h 4680373"/>
              <a:gd name="connsiteX2471" fmla="*/ 2351622 w 9253522"/>
              <a:gd name="connsiteY2471" fmla="*/ 2472881 h 4680373"/>
              <a:gd name="connsiteX2472" fmla="*/ 2355137 w 9253522"/>
              <a:gd name="connsiteY2472" fmla="*/ 2476396 h 4680373"/>
              <a:gd name="connsiteX2473" fmla="*/ 2348107 w 9253522"/>
              <a:gd name="connsiteY2473" fmla="*/ 2476396 h 4680373"/>
              <a:gd name="connsiteX2474" fmla="*/ 6982754 w 9253522"/>
              <a:gd name="connsiteY2474" fmla="*/ 2471281 h 4680373"/>
              <a:gd name="connsiteX2475" fmla="*/ 6995966 w 9253522"/>
              <a:gd name="connsiteY2475" fmla="*/ 2476086 h 4680373"/>
              <a:gd name="connsiteX2476" fmla="*/ 6995062 w 9253522"/>
              <a:gd name="connsiteY2476" fmla="*/ 2474638 h 4680373"/>
              <a:gd name="connsiteX2477" fmla="*/ 2553736 w 9253522"/>
              <a:gd name="connsiteY2477" fmla="*/ 2462336 h 4680373"/>
              <a:gd name="connsiteX2478" fmla="*/ 2562524 w 9253522"/>
              <a:gd name="connsiteY2478" fmla="*/ 2469366 h 4680373"/>
              <a:gd name="connsiteX2479" fmla="*/ 2566039 w 9253522"/>
              <a:gd name="connsiteY2479" fmla="*/ 2476397 h 4680373"/>
              <a:gd name="connsiteX2480" fmla="*/ 2553736 w 9253522"/>
              <a:gd name="connsiteY2480" fmla="*/ 2490457 h 4680373"/>
              <a:gd name="connsiteX2481" fmla="*/ 2550222 w 9253522"/>
              <a:gd name="connsiteY2481" fmla="*/ 2483427 h 4680373"/>
              <a:gd name="connsiteX2482" fmla="*/ 2559011 w 9253522"/>
              <a:gd name="connsiteY2482" fmla="*/ 2476397 h 4680373"/>
              <a:gd name="connsiteX2483" fmla="*/ 2559011 w 9253522"/>
              <a:gd name="connsiteY2483" fmla="*/ 2472882 h 4680373"/>
              <a:gd name="connsiteX2484" fmla="*/ 2550222 w 9253522"/>
              <a:gd name="connsiteY2484" fmla="*/ 2465851 h 4680373"/>
              <a:gd name="connsiteX2485" fmla="*/ 2356896 w 9253522"/>
              <a:gd name="connsiteY2485" fmla="*/ 2450034 h 4680373"/>
              <a:gd name="connsiteX2486" fmla="*/ 2369198 w 9253522"/>
              <a:gd name="connsiteY2486" fmla="*/ 2453549 h 4680373"/>
              <a:gd name="connsiteX2487" fmla="*/ 2407863 w 9253522"/>
              <a:gd name="connsiteY2487" fmla="*/ 2453549 h 4680373"/>
              <a:gd name="connsiteX2488" fmla="*/ 2421923 w 9253522"/>
              <a:gd name="connsiteY2488" fmla="*/ 2464095 h 4680373"/>
              <a:gd name="connsiteX2489" fmla="*/ 2427195 w 9253522"/>
              <a:gd name="connsiteY2489" fmla="*/ 2472882 h 4680373"/>
              <a:gd name="connsiteX2490" fmla="*/ 2448285 w 9253522"/>
              <a:gd name="connsiteY2490" fmla="*/ 2472882 h 4680373"/>
              <a:gd name="connsiteX2491" fmla="*/ 2486950 w 9253522"/>
              <a:gd name="connsiteY2491" fmla="*/ 2493973 h 4680373"/>
              <a:gd name="connsiteX2492" fmla="*/ 2495738 w 9253522"/>
              <a:gd name="connsiteY2492" fmla="*/ 2504519 h 4680373"/>
              <a:gd name="connsiteX2493" fmla="*/ 2506284 w 9253522"/>
              <a:gd name="connsiteY2493" fmla="*/ 2504519 h 4680373"/>
              <a:gd name="connsiteX2494" fmla="*/ 2520346 w 9253522"/>
              <a:gd name="connsiteY2494" fmla="*/ 2516821 h 4680373"/>
              <a:gd name="connsiteX2495" fmla="*/ 2543192 w 9253522"/>
              <a:gd name="connsiteY2495" fmla="*/ 2520337 h 4680373"/>
              <a:gd name="connsiteX2496" fmla="*/ 2550222 w 9253522"/>
              <a:gd name="connsiteY2496" fmla="*/ 2530882 h 4680373"/>
              <a:gd name="connsiteX2497" fmla="*/ 2516829 w 9253522"/>
              <a:gd name="connsiteY2497" fmla="*/ 2534397 h 4680373"/>
              <a:gd name="connsiteX2498" fmla="*/ 2506284 w 9253522"/>
              <a:gd name="connsiteY2498" fmla="*/ 2534397 h 4680373"/>
              <a:gd name="connsiteX2499" fmla="*/ 2476405 w 9253522"/>
              <a:gd name="connsiteY2499" fmla="*/ 2541427 h 4680373"/>
              <a:gd name="connsiteX2500" fmla="*/ 2465860 w 9253522"/>
              <a:gd name="connsiteY2500" fmla="*/ 2537912 h 4680373"/>
              <a:gd name="connsiteX2501" fmla="*/ 2465860 w 9253522"/>
              <a:gd name="connsiteY2501" fmla="*/ 2527367 h 4680373"/>
              <a:gd name="connsiteX2502" fmla="*/ 2476405 w 9253522"/>
              <a:gd name="connsiteY2502" fmla="*/ 2516821 h 4680373"/>
              <a:gd name="connsiteX2503" fmla="*/ 2472890 w 9253522"/>
              <a:gd name="connsiteY2503" fmla="*/ 2509791 h 4680373"/>
              <a:gd name="connsiteX2504" fmla="*/ 2455316 w 9253522"/>
              <a:gd name="connsiteY2504" fmla="*/ 2509791 h 4680373"/>
              <a:gd name="connsiteX2505" fmla="*/ 2437740 w 9253522"/>
              <a:gd name="connsiteY2505" fmla="*/ 2493973 h 4680373"/>
              <a:gd name="connsiteX2506" fmla="*/ 2416650 w 9253522"/>
              <a:gd name="connsiteY2506" fmla="*/ 2490458 h 4680373"/>
              <a:gd name="connsiteX2507" fmla="*/ 2407863 w 9253522"/>
              <a:gd name="connsiteY2507" fmla="*/ 2479913 h 4680373"/>
              <a:gd name="connsiteX2508" fmla="*/ 2386769 w 9253522"/>
              <a:gd name="connsiteY2508" fmla="*/ 2479913 h 4680373"/>
              <a:gd name="connsiteX2509" fmla="*/ 2365684 w 9253522"/>
              <a:gd name="connsiteY2509" fmla="*/ 2465852 h 4680373"/>
              <a:gd name="connsiteX2510" fmla="*/ 2365684 w 9253522"/>
              <a:gd name="connsiteY2510" fmla="*/ 2464095 h 4680373"/>
              <a:gd name="connsiteX2511" fmla="*/ 2349864 w 9253522"/>
              <a:gd name="connsiteY2511" fmla="*/ 2464095 h 4680373"/>
              <a:gd name="connsiteX2512" fmla="*/ 2328773 w 9253522"/>
              <a:gd name="connsiteY2512" fmla="*/ 2476398 h 4680373"/>
              <a:gd name="connsiteX2513" fmla="*/ 2316468 w 9253522"/>
              <a:gd name="connsiteY2513" fmla="*/ 2472882 h 4680373"/>
              <a:gd name="connsiteX2514" fmla="*/ 2316468 w 9253522"/>
              <a:gd name="connsiteY2514" fmla="*/ 2465852 h 4680373"/>
              <a:gd name="connsiteX2515" fmla="*/ 2339319 w 9253522"/>
              <a:gd name="connsiteY2515" fmla="*/ 2453549 h 4680373"/>
              <a:gd name="connsiteX2516" fmla="*/ 5327141 w 9253522"/>
              <a:gd name="connsiteY2516" fmla="*/ 2448977 h 4680373"/>
              <a:gd name="connsiteX2517" fmla="*/ 5313079 w 9253522"/>
              <a:gd name="connsiteY2517" fmla="*/ 2458820 h 4680373"/>
              <a:gd name="connsiteX2518" fmla="*/ 5309042 w 9253522"/>
              <a:gd name="connsiteY2518" fmla="*/ 2460062 h 4680373"/>
              <a:gd name="connsiteX2519" fmla="*/ 5314836 w 9253522"/>
              <a:gd name="connsiteY2519" fmla="*/ 2458821 h 4680373"/>
              <a:gd name="connsiteX2520" fmla="*/ 2527374 w 9253522"/>
              <a:gd name="connsiteY2520" fmla="*/ 2441245 h 4680373"/>
              <a:gd name="connsiteX2521" fmla="*/ 2534403 w 9253522"/>
              <a:gd name="connsiteY2521" fmla="*/ 2441245 h 4680373"/>
              <a:gd name="connsiteX2522" fmla="*/ 2534403 w 9253522"/>
              <a:gd name="connsiteY2522" fmla="*/ 2451791 h 4680373"/>
              <a:gd name="connsiteX2523" fmla="*/ 2537918 w 9253522"/>
              <a:gd name="connsiteY2523" fmla="*/ 2465851 h 4680373"/>
              <a:gd name="connsiteX2524" fmla="*/ 2534403 w 9253522"/>
              <a:gd name="connsiteY2524" fmla="*/ 2465851 h 4680373"/>
              <a:gd name="connsiteX2525" fmla="*/ 7044273 w 9253522"/>
              <a:gd name="connsiteY2525" fmla="*/ 2441245 h 4680373"/>
              <a:gd name="connsiteX2526" fmla="*/ 7033728 w 9253522"/>
              <a:gd name="connsiteY2526" fmla="*/ 2451790 h 4680373"/>
              <a:gd name="connsiteX2527" fmla="*/ 7019667 w 9253522"/>
              <a:gd name="connsiteY2527" fmla="*/ 2448275 h 4680373"/>
              <a:gd name="connsiteX2528" fmla="*/ 7012637 w 9253522"/>
              <a:gd name="connsiteY2528" fmla="*/ 2462335 h 4680373"/>
              <a:gd name="connsiteX2529" fmla="*/ 7012822 w 9253522"/>
              <a:gd name="connsiteY2529" fmla="*/ 2463724 h 4680373"/>
              <a:gd name="connsiteX2530" fmla="*/ 7019667 w 9253522"/>
              <a:gd name="connsiteY2530" fmla="*/ 2450033 h 4680373"/>
              <a:gd name="connsiteX2531" fmla="*/ 7033728 w 9253522"/>
              <a:gd name="connsiteY2531" fmla="*/ 2453548 h 4680373"/>
              <a:gd name="connsiteX2532" fmla="*/ 7037243 w 9253522"/>
              <a:gd name="connsiteY2532" fmla="*/ 2465851 h 4680373"/>
              <a:gd name="connsiteX2533" fmla="*/ 7047788 w 9253522"/>
              <a:gd name="connsiteY2533" fmla="*/ 2472881 h 4680373"/>
              <a:gd name="connsiteX2534" fmla="*/ 7047788 w 9253522"/>
              <a:gd name="connsiteY2534" fmla="*/ 2493972 h 4680373"/>
              <a:gd name="connsiteX2535" fmla="*/ 7074152 w 9253522"/>
              <a:gd name="connsiteY2535" fmla="*/ 2497487 h 4680373"/>
              <a:gd name="connsiteX2536" fmla="*/ 7098757 w 9253522"/>
              <a:gd name="connsiteY2536" fmla="*/ 2509790 h 4680373"/>
              <a:gd name="connsiteX2537" fmla="*/ 7098746 w 9253522"/>
              <a:gd name="connsiteY2537" fmla="*/ 2509926 h 4680373"/>
              <a:gd name="connsiteX2538" fmla="*/ 7098758 w 9253522"/>
              <a:gd name="connsiteY2538" fmla="*/ 2509790 h 4680373"/>
              <a:gd name="connsiteX2539" fmla="*/ 7075910 w 9253522"/>
              <a:gd name="connsiteY2539" fmla="*/ 2495729 h 4680373"/>
              <a:gd name="connsiteX2540" fmla="*/ 7047789 w 9253522"/>
              <a:gd name="connsiteY2540" fmla="*/ 2492214 h 4680373"/>
              <a:gd name="connsiteX2541" fmla="*/ 7047789 w 9253522"/>
              <a:gd name="connsiteY2541" fmla="*/ 2472881 h 4680373"/>
              <a:gd name="connsiteX2542" fmla="*/ 7037243 w 9253522"/>
              <a:gd name="connsiteY2542" fmla="*/ 2465851 h 4680373"/>
              <a:gd name="connsiteX2543" fmla="*/ 7033728 w 9253522"/>
              <a:gd name="connsiteY2543" fmla="*/ 2451791 h 4680373"/>
              <a:gd name="connsiteX2544" fmla="*/ 7044274 w 9253522"/>
              <a:gd name="connsiteY2544" fmla="*/ 2443003 h 4680373"/>
              <a:gd name="connsiteX2545" fmla="*/ 7058657 w 9253522"/>
              <a:gd name="connsiteY2545" fmla="*/ 2444441 h 4680373"/>
              <a:gd name="connsiteX2546" fmla="*/ 4121454 w 9253522"/>
              <a:gd name="connsiteY2546" fmla="*/ 2439488 h 4680373"/>
              <a:gd name="connsiteX2547" fmla="*/ 4112666 w 9253522"/>
              <a:gd name="connsiteY2547" fmla="*/ 2462336 h 4680373"/>
              <a:gd name="connsiteX2548" fmla="*/ 4116006 w 9253522"/>
              <a:gd name="connsiteY2548" fmla="*/ 2495730 h 4680373"/>
              <a:gd name="connsiteX2549" fmla="*/ 4116182 w 9253522"/>
              <a:gd name="connsiteY2549" fmla="*/ 2495730 h 4680373"/>
              <a:gd name="connsiteX2550" fmla="*/ 4112667 w 9253522"/>
              <a:gd name="connsiteY2550" fmla="*/ 2462336 h 4680373"/>
              <a:gd name="connsiteX2551" fmla="*/ 4121455 w 9253522"/>
              <a:gd name="connsiteY2551" fmla="*/ 2439488 h 4680373"/>
              <a:gd name="connsiteX2552" fmla="*/ 6778880 w 9253522"/>
              <a:gd name="connsiteY2552" fmla="*/ 2435964 h 4680373"/>
              <a:gd name="connsiteX2553" fmla="*/ 6782397 w 9253522"/>
              <a:gd name="connsiteY2553" fmla="*/ 2450033 h 4680373"/>
              <a:gd name="connsiteX2554" fmla="*/ 6784155 w 9253522"/>
              <a:gd name="connsiteY2554" fmla="*/ 2457942 h 4680373"/>
              <a:gd name="connsiteX2555" fmla="*/ 6782397 w 9253522"/>
              <a:gd name="connsiteY2555" fmla="*/ 2448275 h 4680373"/>
              <a:gd name="connsiteX2556" fmla="*/ 4748903 w 9253522"/>
              <a:gd name="connsiteY2556" fmla="*/ 2434216 h 4680373"/>
              <a:gd name="connsiteX2557" fmla="*/ 4590752 w 9253522"/>
              <a:gd name="connsiteY2557" fmla="*/ 2550193 h 4680373"/>
              <a:gd name="connsiteX2558" fmla="*/ 4748902 w 9253522"/>
              <a:gd name="connsiteY2558" fmla="*/ 2435973 h 4680373"/>
              <a:gd name="connsiteX2559" fmla="*/ 4819205 w 9253522"/>
              <a:gd name="connsiteY2559" fmla="*/ 2455306 h 4680373"/>
              <a:gd name="connsiteX2560" fmla="*/ 4829750 w 9253522"/>
              <a:gd name="connsiteY2560" fmla="*/ 2490457 h 4680373"/>
              <a:gd name="connsiteX2561" fmla="*/ 4849083 w 9253522"/>
              <a:gd name="connsiteY2561" fmla="*/ 2516821 h 4680373"/>
              <a:gd name="connsiteX2562" fmla="*/ 4849082 w 9253522"/>
              <a:gd name="connsiteY2562" fmla="*/ 2516826 h 4680373"/>
              <a:gd name="connsiteX2563" fmla="*/ 4849084 w 9253522"/>
              <a:gd name="connsiteY2563" fmla="*/ 2516820 h 4680373"/>
              <a:gd name="connsiteX2564" fmla="*/ 4829751 w 9253522"/>
              <a:gd name="connsiteY2564" fmla="*/ 2488699 h 4680373"/>
              <a:gd name="connsiteX2565" fmla="*/ 4819206 w 9253522"/>
              <a:gd name="connsiteY2565" fmla="*/ 2455306 h 4680373"/>
              <a:gd name="connsiteX2566" fmla="*/ 4819205 w 9253522"/>
              <a:gd name="connsiteY2566" fmla="*/ 2455306 h 4680373"/>
              <a:gd name="connsiteX2567" fmla="*/ 7111129 w 9253522"/>
              <a:gd name="connsiteY2567" fmla="*/ 2433299 h 4680373"/>
              <a:gd name="connsiteX2568" fmla="*/ 7118091 w 9253522"/>
              <a:gd name="connsiteY2568" fmla="*/ 2439488 h 4680373"/>
              <a:gd name="connsiteX2569" fmla="*/ 7146212 w 9253522"/>
              <a:gd name="connsiteY2569" fmla="*/ 2439488 h 4680373"/>
              <a:gd name="connsiteX2570" fmla="*/ 7147968 w 9253522"/>
              <a:gd name="connsiteY2570" fmla="*/ 2448264 h 4680373"/>
              <a:gd name="connsiteX2571" fmla="*/ 7146212 w 9253522"/>
              <a:gd name="connsiteY2571" fmla="*/ 2437729 h 4680373"/>
              <a:gd name="connsiteX2572" fmla="*/ 7118091 w 9253522"/>
              <a:gd name="connsiteY2572" fmla="*/ 2437729 h 4680373"/>
              <a:gd name="connsiteX2573" fmla="*/ 2469375 w 9253522"/>
              <a:gd name="connsiteY2573" fmla="*/ 2428943 h 4680373"/>
              <a:gd name="connsiteX2574" fmla="*/ 2469375 w 9253522"/>
              <a:gd name="connsiteY2574" fmla="*/ 2435973 h 4680373"/>
              <a:gd name="connsiteX2575" fmla="*/ 2465860 w 9253522"/>
              <a:gd name="connsiteY2575" fmla="*/ 2432458 h 4680373"/>
              <a:gd name="connsiteX2576" fmla="*/ 7098758 w 9253522"/>
              <a:gd name="connsiteY2576" fmla="*/ 2425426 h 4680373"/>
              <a:gd name="connsiteX2577" fmla="*/ 7091727 w 9253522"/>
              <a:gd name="connsiteY2577" fmla="*/ 2448275 h 4680373"/>
              <a:gd name="connsiteX2578" fmla="*/ 7091663 w 9253522"/>
              <a:gd name="connsiteY2578" fmla="*/ 2448268 h 4680373"/>
              <a:gd name="connsiteX2579" fmla="*/ 7091728 w 9253522"/>
              <a:gd name="connsiteY2579" fmla="*/ 2448275 h 4680373"/>
              <a:gd name="connsiteX2580" fmla="*/ 7101475 w 9253522"/>
              <a:gd name="connsiteY2580" fmla="*/ 2427156 h 4680373"/>
              <a:gd name="connsiteX2581" fmla="*/ 6799973 w 9253522"/>
              <a:gd name="connsiteY2581" fmla="*/ 2421912 h 4680373"/>
              <a:gd name="connsiteX2582" fmla="*/ 6803322 w 9253522"/>
              <a:gd name="connsiteY2582" fmla="*/ 2455404 h 4680373"/>
              <a:gd name="connsiteX2583" fmla="*/ 6803488 w 9253522"/>
              <a:gd name="connsiteY2583" fmla="*/ 2455305 h 4680373"/>
              <a:gd name="connsiteX2584" fmla="*/ 2516829 w 9253522"/>
              <a:gd name="connsiteY2584" fmla="*/ 2416639 h 4680373"/>
              <a:gd name="connsiteX2585" fmla="*/ 2523860 w 9253522"/>
              <a:gd name="connsiteY2585" fmla="*/ 2416639 h 4680373"/>
              <a:gd name="connsiteX2586" fmla="*/ 2530889 w 9253522"/>
              <a:gd name="connsiteY2586" fmla="*/ 2432456 h 4680373"/>
              <a:gd name="connsiteX2587" fmla="*/ 2523860 w 9253522"/>
              <a:gd name="connsiteY2587" fmla="*/ 2432456 h 4680373"/>
              <a:gd name="connsiteX2588" fmla="*/ 6935034 w 9253522"/>
              <a:gd name="connsiteY2588" fmla="*/ 2414881 h 4680373"/>
              <a:gd name="connsiteX2589" fmla="*/ 6952880 w 9253522"/>
              <a:gd name="connsiteY2589" fmla="*/ 2435972 h 4680373"/>
              <a:gd name="connsiteX2590" fmla="*/ 6952880 w 9253522"/>
              <a:gd name="connsiteY2590" fmla="*/ 2434214 h 4680373"/>
              <a:gd name="connsiteX2591" fmla="*/ 6919482 w 9253522"/>
              <a:gd name="connsiteY2591" fmla="*/ 2408904 h 4680373"/>
              <a:gd name="connsiteX2592" fmla="*/ 6933360 w 9253522"/>
              <a:gd name="connsiteY2592" fmla="*/ 2413068 h 4680373"/>
              <a:gd name="connsiteX2593" fmla="*/ 6931790 w 9253522"/>
              <a:gd name="connsiteY2593" fmla="*/ 2411366 h 4680373"/>
              <a:gd name="connsiteX2594" fmla="*/ 6812276 w 9253522"/>
              <a:gd name="connsiteY2594" fmla="*/ 2406094 h 4680373"/>
              <a:gd name="connsiteX2595" fmla="*/ 6810519 w 9253522"/>
              <a:gd name="connsiteY2595" fmla="*/ 2418395 h 4680373"/>
              <a:gd name="connsiteX2596" fmla="*/ 6814033 w 9253522"/>
              <a:gd name="connsiteY2596" fmla="*/ 2406094 h 4680373"/>
              <a:gd name="connsiteX2597" fmla="*/ 2460588 w 9253522"/>
              <a:gd name="connsiteY2597" fmla="*/ 2404337 h 4680373"/>
              <a:gd name="connsiteX2598" fmla="*/ 2467618 w 9253522"/>
              <a:gd name="connsiteY2598" fmla="*/ 2411368 h 4680373"/>
              <a:gd name="connsiteX2599" fmla="*/ 2469375 w 9253522"/>
              <a:gd name="connsiteY2599" fmla="*/ 2421913 h 4680373"/>
              <a:gd name="connsiteX2600" fmla="*/ 2458830 w 9253522"/>
              <a:gd name="connsiteY2600" fmla="*/ 2421913 h 4680373"/>
              <a:gd name="connsiteX2601" fmla="*/ 2458830 w 9253522"/>
              <a:gd name="connsiteY2601" fmla="*/ 2411368 h 4680373"/>
              <a:gd name="connsiteX2602" fmla="*/ 4270847 w 9253522"/>
              <a:gd name="connsiteY2602" fmla="*/ 2402579 h 4680373"/>
              <a:gd name="connsiteX2603" fmla="*/ 4300726 w 9253522"/>
              <a:gd name="connsiteY2603" fmla="*/ 2645122 h 4680373"/>
              <a:gd name="connsiteX2604" fmla="*/ 4212875 w 9253522"/>
              <a:gd name="connsiteY2604" fmla="*/ 2648636 h 4680373"/>
              <a:gd name="connsiteX2605" fmla="*/ 4302483 w 9253522"/>
              <a:gd name="connsiteY2605" fmla="*/ 2645122 h 4680373"/>
              <a:gd name="connsiteX2606" fmla="*/ 4271074 w 9253522"/>
              <a:gd name="connsiteY2606" fmla="*/ 2402579 h 4680373"/>
              <a:gd name="connsiteX2607" fmla="*/ 7571540 w 9253522"/>
              <a:gd name="connsiteY2607" fmla="*/ 2400822 h 4680373"/>
              <a:gd name="connsiteX2608" fmla="*/ 7575055 w 9253522"/>
              <a:gd name="connsiteY2608" fmla="*/ 2400822 h 4680373"/>
              <a:gd name="connsiteX2609" fmla="*/ 7580328 w 9253522"/>
              <a:gd name="connsiteY2609" fmla="*/ 2400822 h 4680373"/>
              <a:gd name="connsiteX2610" fmla="*/ 7580328 w 9253522"/>
              <a:gd name="connsiteY2610" fmla="*/ 2406095 h 4680373"/>
              <a:gd name="connsiteX2611" fmla="*/ 7575055 w 9253522"/>
              <a:gd name="connsiteY2611" fmla="*/ 2406095 h 4680373"/>
              <a:gd name="connsiteX2612" fmla="*/ 6752519 w 9253522"/>
              <a:gd name="connsiteY2612" fmla="*/ 2399064 h 4680373"/>
              <a:gd name="connsiteX2613" fmla="*/ 6759549 w 9253522"/>
              <a:gd name="connsiteY2613" fmla="*/ 2418397 h 4680373"/>
              <a:gd name="connsiteX2614" fmla="*/ 6759550 w 9253522"/>
              <a:gd name="connsiteY2614" fmla="*/ 2418398 h 4680373"/>
              <a:gd name="connsiteX2615" fmla="*/ 6759549 w 9253522"/>
              <a:gd name="connsiteY2615" fmla="*/ 2418397 h 4680373"/>
              <a:gd name="connsiteX2616" fmla="*/ 7590873 w 9253522"/>
              <a:gd name="connsiteY2616" fmla="*/ 2392034 h 4680373"/>
              <a:gd name="connsiteX2617" fmla="*/ 7594388 w 9253522"/>
              <a:gd name="connsiteY2617" fmla="*/ 2395549 h 4680373"/>
              <a:gd name="connsiteX2618" fmla="*/ 7590873 w 9253522"/>
              <a:gd name="connsiteY2618" fmla="*/ 2400822 h 4680373"/>
              <a:gd name="connsiteX2619" fmla="*/ 7587358 w 9253522"/>
              <a:gd name="connsiteY2619" fmla="*/ 2400822 h 4680373"/>
              <a:gd name="connsiteX2620" fmla="*/ 7583843 w 9253522"/>
              <a:gd name="connsiteY2620" fmla="*/ 2397307 h 4680373"/>
              <a:gd name="connsiteX2621" fmla="*/ 2497496 w 9253522"/>
              <a:gd name="connsiteY2621" fmla="*/ 2388519 h 4680373"/>
              <a:gd name="connsiteX2622" fmla="*/ 2508041 w 9253522"/>
              <a:gd name="connsiteY2622" fmla="*/ 2399064 h 4680373"/>
              <a:gd name="connsiteX2623" fmla="*/ 2509800 w 9253522"/>
              <a:gd name="connsiteY2623" fmla="*/ 2418397 h 4680373"/>
              <a:gd name="connsiteX2624" fmla="*/ 2504528 w 9253522"/>
              <a:gd name="connsiteY2624" fmla="*/ 2414882 h 4680373"/>
              <a:gd name="connsiteX2625" fmla="*/ 2504528 w 9253522"/>
              <a:gd name="connsiteY2625" fmla="*/ 2400822 h 4680373"/>
              <a:gd name="connsiteX2626" fmla="*/ 2493982 w 9253522"/>
              <a:gd name="connsiteY2626" fmla="*/ 2392034 h 4680373"/>
              <a:gd name="connsiteX2627" fmla="*/ 6230312 w 9253522"/>
              <a:gd name="connsiteY2627" fmla="*/ 2386389 h 4680373"/>
              <a:gd name="connsiteX2628" fmla="*/ 6227009 w 9253522"/>
              <a:gd name="connsiteY2628" fmla="*/ 2407852 h 4680373"/>
              <a:gd name="connsiteX2629" fmla="*/ 6190101 w 9253522"/>
              <a:gd name="connsiteY2629" fmla="*/ 2400821 h 4680373"/>
              <a:gd name="connsiteX2630" fmla="*/ 6169010 w 9253522"/>
              <a:gd name="connsiteY2630" fmla="*/ 2411367 h 4680373"/>
              <a:gd name="connsiteX2631" fmla="*/ 6154955 w 9253522"/>
              <a:gd name="connsiteY2631" fmla="*/ 2428936 h 4680373"/>
              <a:gd name="connsiteX2632" fmla="*/ 6169010 w 9253522"/>
              <a:gd name="connsiteY2632" fmla="*/ 2413124 h 4680373"/>
              <a:gd name="connsiteX2633" fmla="*/ 6190100 w 9253522"/>
              <a:gd name="connsiteY2633" fmla="*/ 2402579 h 4680373"/>
              <a:gd name="connsiteX2634" fmla="*/ 6227009 w 9253522"/>
              <a:gd name="connsiteY2634" fmla="*/ 2409609 h 4680373"/>
              <a:gd name="connsiteX2635" fmla="*/ 6230524 w 9253522"/>
              <a:gd name="connsiteY2635" fmla="*/ 2386761 h 4680373"/>
              <a:gd name="connsiteX2636" fmla="*/ 7611963 w 9253522"/>
              <a:gd name="connsiteY2636" fmla="*/ 2381488 h 4680373"/>
              <a:gd name="connsiteX2637" fmla="*/ 7617236 w 9253522"/>
              <a:gd name="connsiteY2637" fmla="*/ 2386761 h 4680373"/>
              <a:gd name="connsiteX2638" fmla="*/ 7620751 w 9253522"/>
              <a:gd name="connsiteY2638" fmla="*/ 2388518 h 4680373"/>
              <a:gd name="connsiteX2639" fmla="*/ 7615478 w 9253522"/>
              <a:gd name="connsiteY2639" fmla="*/ 2392033 h 4680373"/>
              <a:gd name="connsiteX2640" fmla="*/ 7608448 w 9253522"/>
              <a:gd name="connsiteY2640" fmla="*/ 2388518 h 4680373"/>
              <a:gd name="connsiteX2641" fmla="*/ 7510025 w 9253522"/>
              <a:gd name="connsiteY2641" fmla="*/ 2377973 h 4680373"/>
              <a:gd name="connsiteX2642" fmla="*/ 7525843 w 9253522"/>
              <a:gd name="connsiteY2642" fmla="*/ 2381488 h 4680373"/>
              <a:gd name="connsiteX2643" fmla="*/ 7525843 w 9253522"/>
              <a:gd name="connsiteY2643" fmla="*/ 2414882 h 4680373"/>
              <a:gd name="connsiteX2644" fmla="*/ 7513540 w 9253522"/>
              <a:gd name="connsiteY2644" fmla="*/ 2432458 h 4680373"/>
              <a:gd name="connsiteX2645" fmla="*/ 7506510 w 9253522"/>
              <a:gd name="connsiteY2645" fmla="*/ 2458821 h 4680373"/>
              <a:gd name="connsiteX2646" fmla="*/ 7495964 w 9253522"/>
              <a:gd name="connsiteY2646" fmla="*/ 2462336 h 4680373"/>
              <a:gd name="connsiteX2647" fmla="*/ 7488934 w 9253522"/>
              <a:gd name="connsiteY2647" fmla="*/ 2448276 h 4680373"/>
              <a:gd name="connsiteX2648" fmla="*/ 7485419 w 9253522"/>
              <a:gd name="connsiteY2648" fmla="*/ 2421912 h 4680373"/>
              <a:gd name="connsiteX2649" fmla="*/ 7502995 w 9253522"/>
              <a:gd name="connsiteY2649" fmla="*/ 2395549 h 4680373"/>
              <a:gd name="connsiteX2650" fmla="*/ 7502995 w 9253522"/>
              <a:gd name="connsiteY2650" fmla="*/ 2386761 h 4680373"/>
              <a:gd name="connsiteX2651" fmla="*/ 4139030 w 9253522"/>
              <a:gd name="connsiteY2651" fmla="*/ 2369186 h 4680373"/>
              <a:gd name="connsiteX2652" fmla="*/ 4142545 w 9253522"/>
              <a:gd name="connsiteY2652" fmla="*/ 2439488 h 4680373"/>
              <a:gd name="connsiteX2653" fmla="*/ 4142546 w 9253522"/>
              <a:gd name="connsiteY2653" fmla="*/ 2439488 h 4680373"/>
              <a:gd name="connsiteX2654" fmla="*/ 4139116 w 9253522"/>
              <a:gd name="connsiteY2654" fmla="*/ 2369186 h 4680373"/>
              <a:gd name="connsiteX2655" fmla="*/ 6763064 w 9253522"/>
              <a:gd name="connsiteY2655" fmla="*/ 2363913 h 4680373"/>
              <a:gd name="connsiteX2656" fmla="*/ 6761383 w 9253522"/>
              <a:gd name="connsiteY2656" fmla="*/ 2364047 h 4680373"/>
              <a:gd name="connsiteX2657" fmla="*/ 6768337 w 9253522"/>
              <a:gd name="connsiteY2657" fmla="*/ 2376216 h 4680373"/>
              <a:gd name="connsiteX2658" fmla="*/ 6768337 w 9253522"/>
              <a:gd name="connsiteY2658" fmla="*/ 2386761 h 4680373"/>
              <a:gd name="connsiteX2659" fmla="*/ 6752525 w 9253522"/>
              <a:gd name="connsiteY2659" fmla="*/ 2399059 h 4680373"/>
              <a:gd name="connsiteX2660" fmla="*/ 6770094 w 9253522"/>
              <a:gd name="connsiteY2660" fmla="*/ 2386761 h 4680373"/>
              <a:gd name="connsiteX2661" fmla="*/ 6770094 w 9253522"/>
              <a:gd name="connsiteY2661" fmla="*/ 2376216 h 4680373"/>
              <a:gd name="connsiteX2662" fmla="*/ 5852649 w 9253522"/>
              <a:gd name="connsiteY2662" fmla="*/ 2360397 h 4680373"/>
              <a:gd name="connsiteX2663" fmla="*/ 5856165 w 9253522"/>
              <a:gd name="connsiteY2663" fmla="*/ 2360397 h 4680373"/>
              <a:gd name="connsiteX2664" fmla="*/ 5861437 w 9253522"/>
              <a:gd name="connsiteY2664" fmla="*/ 2363912 h 4680373"/>
              <a:gd name="connsiteX2665" fmla="*/ 5859680 w 9253522"/>
              <a:gd name="connsiteY2665" fmla="*/ 2381488 h 4680373"/>
              <a:gd name="connsiteX2666" fmla="*/ 5845619 w 9253522"/>
              <a:gd name="connsiteY2666" fmla="*/ 2370943 h 4680373"/>
              <a:gd name="connsiteX2667" fmla="*/ 2448285 w 9253522"/>
              <a:gd name="connsiteY2667" fmla="*/ 2353367 h 4680373"/>
              <a:gd name="connsiteX2668" fmla="*/ 2458830 w 9253522"/>
              <a:gd name="connsiteY2668" fmla="*/ 2353367 h 4680373"/>
              <a:gd name="connsiteX2669" fmla="*/ 2458830 w 9253522"/>
              <a:gd name="connsiteY2669" fmla="*/ 2360397 h 4680373"/>
              <a:gd name="connsiteX2670" fmla="*/ 2448285 w 9253522"/>
              <a:gd name="connsiteY2670" fmla="*/ 2360397 h 4680373"/>
              <a:gd name="connsiteX2671" fmla="*/ 2465860 w 9253522"/>
              <a:gd name="connsiteY2671" fmla="*/ 2351610 h 4680373"/>
              <a:gd name="connsiteX2672" fmla="*/ 2472890 w 9253522"/>
              <a:gd name="connsiteY2672" fmla="*/ 2351610 h 4680373"/>
              <a:gd name="connsiteX2673" fmla="*/ 2479920 w 9253522"/>
              <a:gd name="connsiteY2673" fmla="*/ 2362155 h 4680373"/>
              <a:gd name="connsiteX2674" fmla="*/ 2479920 w 9253522"/>
              <a:gd name="connsiteY2674" fmla="*/ 2381488 h 4680373"/>
              <a:gd name="connsiteX2675" fmla="*/ 2472890 w 9253522"/>
              <a:gd name="connsiteY2675" fmla="*/ 2381488 h 4680373"/>
              <a:gd name="connsiteX2676" fmla="*/ 2476404 w 9253522"/>
              <a:gd name="connsiteY2676" fmla="*/ 2367428 h 4680373"/>
              <a:gd name="connsiteX2677" fmla="*/ 6680459 w 9253522"/>
              <a:gd name="connsiteY2677" fmla="*/ 2346337 h 4680373"/>
              <a:gd name="connsiteX2678" fmla="*/ 6671671 w 9253522"/>
              <a:gd name="connsiteY2678" fmla="*/ 2356883 h 4680373"/>
              <a:gd name="connsiteX2679" fmla="*/ 6680459 w 9253522"/>
              <a:gd name="connsiteY2679" fmla="*/ 2358640 h 4680373"/>
              <a:gd name="connsiteX2680" fmla="*/ 6687489 w 9253522"/>
              <a:gd name="connsiteY2680" fmla="*/ 2369185 h 4680373"/>
              <a:gd name="connsiteX2681" fmla="*/ 6691004 w 9253522"/>
              <a:gd name="connsiteY2681" fmla="*/ 2377973 h 4680373"/>
              <a:gd name="connsiteX2682" fmla="*/ 6689247 w 9253522"/>
              <a:gd name="connsiteY2682" fmla="*/ 2367428 h 4680373"/>
              <a:gd name="connsiteX2683" fmla="*/ 6682217 w 9253522"/>
              <a:gd name="connsiteY2683" fmla="*/ 2358640 h 4680373"/>
              <a:gd name="connsiteX2684" fmla="*/ 6671671 w 9253522"/>
              <a:gd name="connsiteY2684" fmla="*/ 2356883 h 4680373"/>
              <a:gd name="connsiteX2685" fmla="*/ 6682082 w 9253522"/>
              <a:gd name="connsiteY2685" fmla="*/ 2346472 h 4680373"/>
              <a:gd name="connsiteX2686" fmla="*/ 5713801 w 9253522"/>
              <a:gd name="connsiteY2686" fmla="*/ 2344580 h 4680373"/>
              <a:gd name="connsiteX2687" fmla="*/ 5720831 w 9253522"/>
              <a:gd name="connsiteY2687" fmla="*/ 2348095 h 4680373"/>
              <a:gd name="connsiteX2688" fmla="*/ 5713801 w 9253522"/>
              <a:gd name="connsiteY2688" fmla="*/ 2353368 h 4680373"/>
              <a:gd name="connsiteX2689" fmla="*/ 5706771 w 9253522"/>
              <a:gd name="connsiteY2689" fmla="*/ 2348095 h 4680373"/>
              <a:gd name="connsiteX2690" fmla="*/ 6603150 w 9253522"/>
              <a:gd name="connsiteY2690" fmla="*/ 2337558 h 4680373"/>
              <a:gd name="connsiteX2691" fmla="*/ 6633005 w 9253522"/>
              <a:gd name="connsiteY2691" fmla="*/ 2348095 h 4680373"/>
              <a:gd name="connsiteX2692" fmla="*/ 6634483 w 9253522"/>
              <a:gd name="connsiteY2692" fmla="*/ 2348002 h 4680373"/>
              <a:gd name="connsiteX2693" fmla="*/ 7682265 w 9253522"/>
              <a:gd name="connsiteY2693" fmla="*/ 2337550 h 4680373"/>
              <a:gd name="connsiteX2694" fmla="*/ 7692811 w 9253522"/>
              <a:gd name="connsiteY2694" fmla="*/ 2337550 h 4680373"/>
              <a:gd name="connsiteX2695" fmla="*/ 7689296 w 9253522"/>
              <a:gd name="connsiteY2695" fmla="*/ 2346338 h 4680373"/>
              <a:gd name="connsiteX2696" fmla="*/ 7675235 w 9253522"/>
              <a:gd name="connsiteY2696" fmla="*/ 2355126 h 4680373"/>
              <a:gd name="connsiteX2697" fmla="*/ 7671720 w 9253522"/>
              <a:gd name="connsiteY2697" fmla="*/ 2346338 h 4680373"/>
              <a:gd name="connsiteX2698" fmla="*/ 7678750 w 9253522"/>
              <a:gd name="connsiteY2698" fmla="*/ 2346338 h 4680373"/>
              <a:gd name="connsiteX2699" fmla="*/ 5861437 w 9253522"/>
              <a:gd name="connsiteY2699" fmla="*/ 2337549 h 4680373"/>
              <a:gd name="connsiteX2700" fmla="*/ 5866710 w 9253522"/>
              <a:gd name="connsiteY2700" fmla="*/ 2342822 h 4680373"/>
              <a:gd name="connsiteX2701" fmla="*/ 5849134 w 9253522"/>
              <a:gd name="connsiteY2701" fmla="*/ 2351609 h 4680373"/>
              <a:gd name="connsiteX2702" fmla="*/ 5849134 w 9253522"/>
              <a:gd name="connsiteY2702" fmla="*/ 2348094 h 4680373"/>
              <a:gd name="connsiteX2703" fmla="*/ 4230462 w 9253522"/>
              <a:gd name="connsiteY2703" fmla="*/ 2332305 h 4680373"/>
              <a:gd name="connsiteX2704" fmla="*/ 4326387 w 9253522"/>
              <a:gd name="connsiteY2704" fmla="*/ 2400822 h 4680373"/>
              <a:gd name="connsiteX2705" fmla="*/ 4328847 w 9253522"/>
              <a:gd name="connsiteY2705" fmla="*/ 2400822 h 4680373"/>
              <a:gd name="connsiteX2706" fmla="*/ 4474724 w 9253522"/>
              <a:gd name="connsiteY2706" fmla="*/ 2506276 h 4680373"/>
              <a:gd name="connsiteX2707" fmla="*/ 4485269 w 9253522"/>
              <a:gd name="connsiteY2707" fmla="*/ 2525609 h 4680373"/>
              <a:gd name="connsiteX2708" fmla="*/ 4501870 w 9253522"/>
              <a:gd name="connsiteY2708" fmla="*/ 2522289 h 4680373"/>
              <a:gd name="connsiteX2709" fmla="*/ 4501087 w 9253522"/>
              <a:gd name="connsiteY2709" fmla="*/ 2522093 h 4680373"/>
              <a:gd name="connsiteX2710" fmla="*/ 4485269 w 9253522"/>
              <a:gd name="connsiteY2710" fmla="*/ 2525608 h 4680373"/>
              <a:gd name="connsiteX2711" fmla="*/ 4474724 w 9253522"/>
              <a:gd name="connsiteY2711" fmla="*/ 2506275 h 4680373"/>
              <a:gd name="connsiteX2712" fmla="*/ 4328847 w 9253522"/>
              <a:gd name="connsiteY2712" fmla="*/ 2400822 h 4680373"/>
              <a:gd name="connsiteX2713" fmla="*/ 3982607 w 9253522"/>
              <a:gd name="connsiteY2713" fmla="*/ 2318216 h 4680373"/>
              <a:gd name="connsiteX2714" fmla="*/ 3993152 w 9253522"/>
              <a:gd name="connsiteY2714" fmla="*/ 2321731 h 4680373"/>
              <a:gd name="connsiteX2715" fmla="*/ 3986122 w 9253522"/>
              <a:gd name="connsiteY2715" fmla="*/ 2323488 h 4680373"/>
              <a:gd name="connsiteX2716" fmla="*/ 3979092 w 9253522"/>
              <a:gd name="connsiteY2716" fmla="*/ 2321731 h 4680373"/>
              <a:gd name="connsiteX2717" fmla="*/ 4010728 w 9253522"/>
              <a:gd name="connsiteY2717" fmla="*/ 2311186 h 4680373"/>
              <a:gd name="connsiteX2718" fmla="*/ 4010728 w 9253522"/>
              <a:gd name="connsiteY2718" fmla="*/ 2318216 h 4680373"/>
              <a:gd name="connsiteX2719" fmla="*/ 4007213 w 9253522"/>
              <a:gd name="connsiteY2719" fmla="*/ 2321731 h 4680373"/>
              <a:gd name="connsiteX2720" fmla="*/ 4003698 w 9253522"/>
              <a:gd name="connsiteY2720" fmla="*/ 2318216 h 4680373"/>
              <a:gd name="connsiteX2721" fmla="*/ 4003698 w 9253522"/>
              <a:gd name="connsiteY2721" fmla="*/ 2312944 h 4680373"/>
              <a:gd name="connsiteX2722" fmla="*/ 6694520 w 9253522"/>
              <a:gd name="connsiteY2722" fmla="*/ 2307676 h 4680373"/>
              <a:gd name="connsiteX2723" fmla="*/ 6698035 w 9253522"/>
              <a:gd name="connsiteY2723" fmla="*/ 2323489 h 4680373"/>
              <a:gd name="connsiteX2724" fmla="*/ 6708580 w 9253522"/>
              <a:gd name="connsiteY2724" fmla="*/ 2337549 h 4680373"/>
              <a:gd name="connsiteX2725" fmla="*/ 6698034 w 9253522"/>
              <a:gd name="connsiteY2725" fmla="*/ 2321731 h 4680373"/>
              <a:gd name="connsiteX2726" fmla="*/ 7706871 w 9253522"/>
              <a:gd name="connsiteY2726" fmla="*/ 2307671 h 4680373"/>
              <a:gd name="connsiteX2727" fmla="*/ 7712144 w 9253522"/>
              <a:gd name="connsiteY2727" fmla="*/ 2307671 h 4680373"/>
              <a:gd name="connsiteX2728" fmla="*/ 7712144 w 9253522"/>
              <a:gd name="connsiteY2728" fmla="*/ 2311186 h 4680373"/>
              <a:gd name="connsiteX2729" fmla="*/ 7708629 w 9253522"/>
              <a:gd name="connsiteY2729" fmla="*/ 2314701 h 4680373"/>
              <a:gd name="connsiteX2730" fmla="*/ 7703356 w 9253522"/>
              <a:gd name="connsiteY2730" fmla="*/ 2311186 h 4680373"/>
              <a:gd name="connsiteX2731" fmla="*/ 6501260 w 9253522"/>
              <a:gd name="connsiteY2731" fmla="*/ 2305930 h 4680373"/>
              <a:gd name="connsiteX2732" fmla="*/ 6545127 w 9253522"/>
              <a:gd name="connsiteY2732" fmla="*/ 2316459 h 4680373"/>
              <a:gd name="connsiteX2733" fmla="*/ 6573134 w 9253522"/>
              <a:gd name="connsiteY2733" fmla="*/ 2318209 h 4680373"/>
              <a:gd name="connsiteX2734" fmla="*/ 6546884 w 9253522"/>
              <a:gd name="connsiteY2734" fmla="*/ 2316459 h 4680373"/>
              <a:gd name="connsiteX2735" fmla="*/ 4023032 w 9253522"/>
              <a:gd name="connsiteY2735" fmla="*/ 2305914 h 4680373"/>
              <a:gd name="connsiteX2736" fmla="*/ 4031820 w 9253522"/>
              <a:gd name="connsiteY2736" fmla="*/ 2307672 h 4680373"/>
              <a:gd name="connsiteX2737" fmla="*/ 4031820 w 9253522"/>
              <a:gd name="connsiteY2737" fmla="*/ 2312944 h 4680373"/>
              <a:gd name="connsiteX2738" fmla="*/ 4019517 w 9253522"/>
              <a:gd name="connsiteY2738" fmla="*/ 2318216 h 4680373"/>
              <a:gd name="connsiteX2739" fmla="*/ 4019517 w 9253522"/>
              <a:gd name="connsiteY2739" fmla="*/ 2307672 h 4680373"/>
              <a:gd name="connsiteX2740" fmla="*/ 3956245 w 9253522"/>
              <a:gd name="connsiteY2740" fmla="*/ 2302399 h 4680373"/>
              <a:gd name="connsiteX2741" fmla="*/ 3959760 w 9253522"/>
              <a:gd name="connsiteY2741" fmla="*/ 2302399 h 4680373"/>
              <a:gd name="connsiteX2742" fmla="*/ 3963275 w 9253522"/>
              <a:gd name="connsiteY2742" fmla="*/ 2302399 h 4680373"/>
              <a:gd name="connsiteX2743" fmla="*/ 3959760 w 9253522"/>
              <a:gd name="connsiteY2743" fmla="*/ 2307671 h 4680373"/>
              <a:gd name="connsiteX2744" fmla="*/ 5079318 w 9253522"/>
              <a:gd name="connsiteY2744" fmla="*/ 2298859 h 4680373"/>
              <a:gd name="connsiteX2745" fmla="*/ 5079323 w 9253522"/>
              <a:gd name="connsiteY2745" fmla="*/ 2298884 h 4680373"/>
              <a:gd name="connsiteX2746" fmla="*/ 5075808 w 9253522"/>
              <a:gd name="connsiteY2746" fmla="*/ 2407852 h 4680373"/>
              <a:gd name="connsiteX2747" fmla="*/ 5075808 w 9253522"/>
              <a:gd name="connsiteY2747" fmla="*/ 2467617 h 4680373"/>
              <a:gd name="connsiteX2748" fmla="*/ 5075809 w 9253522"/>
              <a:gd name="connsiteY2748" fmla="*/ 2467608 h 4680373"/>
              <a:gd name="connsiteX2749" fmla="*/ 5075809 w 9253522"/>
              <a:gd name="connsiteY2749" fmla="*/ 2409609 h 4680373"/>
              <a:gd name="connsiteX2750" fmla="*/ 5079324 w 9253522"/>
              <a:gd name="connsiteY2750" fmla="*/ 2298883 h 4680373"/>
              <a:gd name="connsiteX2751" fmla="*/ 4037092 w 9253522"/>
              <a:gd name="connsiteY2751" fmla="*/ 2295369 h 4680373"/>
              <a:gd name="connsiteX2752" fmla="*/ 4037092 w 9253522"/>
              <a:gd name="connsiteY2752" fmla="*/ 2302399 h 4680373"/>
              <a:gd name="connsiteX2753" fmla="*/ 4035334 w 9253522"/>
              <a:gd name="connsiteY2753" fmla="*/ 2298884 h 4680373"/>
              <a:gd name="connsiteX2754" fmla="*/ 4223393 w 9253522"/>
              <a:gd name="connsiteY2754" fmla="*/ 2295369 h 4680373"/>
              <a:gd name="connsiteX2755" fmla="*/ 4230423 w 9253522"/>
              <a:gd name="connsiteY2755" fmla="*/ 2332277 h 4680373"/>
              <a:gd name="connsiteX2756" fmla="*/ 4230419 w 9253522"/>
              <a:gd name="connsiteY2756" fmla="*/ 2332296 h 4680373"/>
              <a:gd name="connsiteX2757" fmla="*/ 4230424 w 9253522"/>
              <a:gd name="connsiteY2757" fmla="*/ 2332278 h 4680373"/>
              <a:gd name="connsiteX2758" fmla="*/ 4230423 w 9253522"/>
              <a:gd name="connsiteY2758" fmla="*/ 2332277 h 4680373"/>
              <a:gd name="connsiteX2759" fmla="*/ 4226908 w 9253522"/>
              <a:gd name="connsiteY2759" fmla="*/ 2312944 h 4680373"/>
              <a:gd name="connsiteX2760" fmla="*/ 6471337 w 9253522"/>
              <a:gd name="connsiteY2760" fmla="*/ 2291865 h 4680373"/>
              <a:gd name="connsiteX2761" fmla="*/ 6487128 w 9253522"/>
              <a:gd name="connsiteY2761" fmla="*/ 2298883 h 4680373"/>
              <a:gd name="connsiteX2762" fmla="*/ 6501176 w 9253522"/>
              <a:gd name="connsiteY2762" fmla="*/ 2305907 h 4680373"/>
              <a:gd name="connsiteX2763" fmla="*/ 6488885 w 9253522"/>
              <a:gd name="connsiteY2763" fmla="*/ 2298884 h 4680373"/>
              <a:gd name="connsiteX2764" fmla="*/ 6917729 w 9253522"/>
              <a:gd name="connsiteY2764" fmla="*/ 2291852 h 4680373"/>
              <a:gd name="connsiteX2765" fmla="*/ 6901916 w 9253522"/>
              <a:gd name="connsiteY2765" fmla="*/ 2295366 h 4680373"/>
              <a:gd name="connsiteX2766" fmla="*/ 6917880 w 9253522"/>
              <a:gd name="connsiteY2766" fmla="*/ 2292174 h 4680373"/>
              <a:gd name="connsiteX2767" fmla="*/ 7717417 w 9253522"/>
              <a:gd name="connsiteY2767" fmla="*/ 2288338 h 4680373"/>
              <a:gd name="connsiteX2768" fmla="*/ 7727963 w 9253522"/>
              <a:gd name="connsiteY2768" fmla="*/ 2288338 h 4680373"/>
              <a:gd name="connsiteX2769" fmla="*/ 7727963 w 9253522"/>
              <a:gd name="connsiteY2769" fmla="*/ 2291853 h 4680373"/>
              <a:gd name="connsiteX2770" fmla="*/ 7720933 w 9253522"/>
              <a:gd name="connsiteY2770" fmla="*/ 2302398 h 4680373"/>
              <a:gd name="connsiteX2771" fmla="*/ 7706872 w 9253522"/>
              <a:gd name="connsiteY2771" fmla="*/ 2302398 h 4680373"/>
              <a:gd name="connsiteX2772" fmla="*/ 7706872 w 9253522"/>
              <a:gd name="connsiteY2772" fmla="*/ 2295368 h 4680373"/>
              <a:gd name="connsiteX2773" fmla="*/ 6270531 w 9253522"/>
              <a:gd name="connsiteY2773" fmla="*/ 2287924 h 4680373"/>
              <a:gd name="connsiteX2774" fmla="*/ 6244585 w 9253522"/>
              <a:gd name="connsiteY2774" fmla="*/ 2311186 h 4680373"/>
              <a:gd name="connsiteX2775" fmla="*/ 6223494 w 9253522"/>
              <a:gd name="connsiteY2775" fmla="*/ 2312943 h 4680373"/>
              <a:gd name="connsiteX2776" fmla="*/ 6212949 w 9253522"/>
              <a:gd name="connsiteY2776" fmla="*/ 2305913 h 4680373"/>
              <a:gd name="connsiteX2777" fmla="*/ 6223494 w 9253522"/>
              <a:gd name="connsiteY2777" fmla="*/ 2316459 h 4680373"/>
              <a:gd name="connsiteX2778" fmla="*/ 6244585 w 9253522"/>
              <a:gd name="connsiteY2778" fmla="*/ 2312944 h 4680373"/>
              <a:gd name="connsiteX2779" fmla="*/ 6880821 w 9253522"/>
              <a:gd name="connsiteY2779" fmla="*/ 2277792 h 4680373"/>
              <a:gd name="connsiteX2780" fmla="*/ 6880821 w 9253522"/>
              <a:gd name="connsiteY2780" fmla="*/ 2279550 h 4680373"/>
              <a:gd name="connsiteX2781" fmla="*/ 6901910 w 9253522"/>
              <a:gd name="connsiteY2781" fmla="*/ 2295368 h 4680373"/>
              <a:gd name="connsiteX2782" fmla="*/ 6901911 w 9253522"/>
              <a:gd name="connsiteY2782" fmla="*/ 2295367 h 4680373"/>
              <a:gd name="connsiteX2783" fmla="*/ 6901911 w 9253522"/>
              <a:gd name="connsiteY2783" fmla="*/ 2295367 h 4680373"/>
              <a:gd name="connsiteX2784" fmla="*/ 6468001 w 9253522"/>
              <a:gd name="connsiteY2784" fmla="*/ 2272003 h 4680373"/>
              <a:gd name="connsiteX2785" fmla="*/ 6467794 w 9253522"/>
              <a:gd name="connsiteY2785" fmla="*/ 2272520 h 4680373"/>
              <a:gd name="connsiteX2786" fmla="*/ 6471301 w 9253522"/>
              <a:gd name="connsiteY2786" fmla="*/ 2291806 h 4680373"/>
              <a:gd name="connsiteX2787" fmla="*/ 1854219 w 9253522"/>
              <a:gd name="connsiteY2787" fmla="*/ 2260217 h 4680373"/>
              <a:gd name="connsiteX2788" fmla="*/ 1841916 w 9253522"/>
              <a:gd name="connsiteY2788" fmla="*/ 2274277 h 4680373"/>
              <a:gd name="connsiteX2789" fmla="*/ 1841916 w 9253522"/>
              <a:gd name="connsiteY2789" fmla="*/ 2274278 h 4680373"/>
              <a:gd name="connsiteX2790" fmla="*/ 1855356 w 9253522"/>
              <a:gd name="connsiteY2790" fmla="*/ 2260837 h 4680373"/>
              <a:gd name="connsiteX2791" fmla="*/ 6870275 w 9253522"/>
              <a:gd name="connsiteY2791" fmla="*/ 2256701 h 4680373"/>
              <a:gd name="connsiteX2792" fmla="*/ 6812276 w 9253522"/>
              <a:gd name="connsiteY2792" fmla="*/ 2277792 h 4680373"/>
              <a:gd name="connsiteX2793" fmla="*/ 6771852 w 9253522"/>
              <a:gd name="connsiteY2793" fmla="*/ 2307670 h 4680373"/>
              <a:gd name="connsiteX2794" fmla="*/ 6759549 w 9253522"/>
              <a:gd name="connsiteY2794" fmla="*/ 2297125 h 4680373"/>
              <a:gd name="connsiteX2795" fmla="*/ 6738458 w 9253522"/>
              <a:gd name="connsiteY2795" fmla="*/ 2300640 h 4680373"/>
              <a:gd name="connsiteX2796" fmla="*/ 6727913 w 9253522"/>
              <a:gd name="connsiteY2796" fmla="*/ 2291852 h 4680373"/>
              <a:gd name="connsiteX2797" fmla="*/ 6710337 w 9253522"/>
              <a:gd name="connsiteY2797" fmla="*/ 2291852 h 4680373"/>
              <a:gd name="connsiteX2798" fmla="*/ 6694519 w 9253522"/>
              <a:gd name="connsiteY2798" fmla="*/ 2307670 h 4680373"/>
              <a:gd name="connsiteX2799" fmla="*/ 6676944 w 9253522"/>
              <a:gd name="connsiteY2799" fmla="*/ 2300640 h 4680373"/>
              <a:gd name="connsiteX2800" fmla="*/ 6664641 w 9253522"/>
              <a:gd name="connsiteY2800" fmla="*/ 2304155 h 4680373"/>
              <a:gd name="connsiteX2801" fmla="*/ 6603126 w 9253522"/>
              <a:gd name="connsiteY2801" fmla="*/ 2291852 h 4680373"/>
              <a:gd name="connsiteX2802" fmla="*/ 6603097 w 9253522"/>
              <a:gd name="connsiteY2802" fmla="*/ 2291830 h 4680373"/>
              <a:gd name="connsiteX2803" fmla="*/ 6603126 w 9253522"/>
              <a:gd name="connsiteY2803" fmla="*/ 2291854 h 4680373"/>
              <a:gd name="connsiteX2804" fmla="*/ 6664641 w 9253522"/>
              <a:gd name="connsiteY2804" fmla="*/ 2305914 h 4680373"/>
              <a:gd name="connsiteX2805" fmla="*/ 6664641 w 9253522"/>
              <a:gd name="connsiteY2805" fmla="*/ 2305913 h 4680373"/>
              <a:gd name="connsiteX2806" fmla="*/ 6678701 w 9253522"/>
              <a:gd name="connsiteY2806" fmla="*/ 2302398 h 4680373"/>
              <a:gd name="connsiteX2807" fmla="*/ 6694519 w 9253522"/>
              <a:gd name="connsiteY2807" fmla="*/ 2307671 h 4680373"/>
              <a:gd name="connsiteX2808" fmla="*/ 6694519 w 9253522"/>
              <a:gd name="connsiteY2808" fmla="*/ 2307671 h 4680373"/>
              <a:gd name="connsiteX2809" fmla="*/ 6710337 w 9253522"/>
              <a:gd name="connsiteY2809" fmla="*/ 2291853 h 4680373"/>
              <a:gd name="connsiteX2810" fmla="*/ 6727913 w 9253522"/>
              <a:gd name="connsiteY2810" fmla="*/ 2291853 h 4680373"/>
              <a:gd name="connsiteX2811" fmla="*/ 6738458 w 9253522"/>
              <a:gd name="connsiteY2811" fmla="*/ 2302398 h 4680373"/>
              <a:gd name="connsiteX2812" fmla="*/ 6757792 w 9253522"/>
              <a:gd name="connsiteY2812" fmla="*/ 2298883 h 4680373"/>
              <a:gd name="connsiteX2813" fmla="*/ 6771852 w 9253522"/>
              <a:gd name="connsiteY2813" fmla="*/ 2307671 h 4680373"/>
              <a:gd name="connsiteX2814" fmla="*/ 6771852 w 9253522"/>
              <a:gd name="connsiteY2814" fmla="*/ 2307671 h 4680373"/>
              <a:gd name="connsiteX2815" fmla="*/ 6812276 w 9253522"/>
              <a:gd name="connsiteY2815" fmla="*/ 2279550 h 4680373"/>
              <a:gd name="connsiteX2816" fmla="*/ 6870275 w 9253522"/>
              <a:gd name="connsiteY2816" fmla="*/ 2258459 h 4680373"/>
              <a:gd name="connsiteX2817" fmla="*/ 6880820 w 9253522"/>
              <a:gd name="connsiteY2817" fmla="*/ 2269004 h 4680373"/>
              <a:gd name="connsiteX2818" fmla="*/ 6880820 w 9253522"/>
              <a:gd name="connsiteY2818" fmla="*/ 2267246 h 4680373"/>
              <a:gd name="connsiteX2819" fmla="*/ 5976241 w 9253522"/>
              <a:gd name="connsiteY2819" fmla="*/ 2253596 h 4680373"/>
              <a:gd name="connsiteX2820" fmla="*/ 5975679 w 9253522"/>
              <a:gd name="connsiteY2820" fmla="*/ 2254944 h 4680373"/>
              <a:gd name="connsiteX2821" fmla="*/ 5975679 w 9253522"/>
              <a:gd name="connsiteY2821" fmla="*/ 2255314 h 4680373"/>
              <a:gd name="connsiteX2822" fmla="*/ 6005557 w 9253522"/>
              <a:gd name="connsiteY2822" fmla="*/ 2258459 h 4680373"/>
              <a:gd name="connsiteX2823" fmla="*/ 6016103 w 9253522"/>
              <a:gd name="connsiteY2823" fmla="*/ 2258459 h 4680373"/>
              <a:gd name="connsiteX2824" fmla="*/ 6070587 w 9253522"/>
              <a:gd name="connsiteY2824" fmla="*/ 2265489 h 4680373"/>
              <a:gd name="connsiteX2825" fmla="*/ 6107496 w 9253522"/>
              <a:gd name="connsiteY2825" fmla="*/ 2254944 h 4680373"/>
              <a:gd name="connsiteX2826" fmla="*/ 6107496 w 9253522"/>
              <a:gd name="connsiteY2826" fmla="*/ 2253667 h 4680373"/>
              <a:gd name="connsiteX2827" fmla="*/ 6070586 w 9253522"/>
              <a:gd name="connsiteY2827" fmla="*/ 2263733 h 4680373"/>
              <a:gd name="connsiteX2828" fmla="*/ 6016101 w 9253522"/>
              <a:gd name="connsiteY2828" fmla="*/ 2256703 h 4680373"/>
              <a:gd name="connsiteX2829" fmla="*/ 6007314 w 9253522"/>
              <a:gd name="connsiteY2829" fmla="*/ 2256703 h 4680373"/>
              <a:gd name="connsiteX2830" fmla="*/ 4311271 w 9253522"/>
              <a:gd name="connsiteY2830" fmla="*/ 2251429 h 4680373"/>
              <a:gd name="connsiteX2831" fmla="*/ 4311270 w 9253522"/>
              <a:gd name="connsiteY2831" fmla="*/ 2251430 h 4680373"/>
              <a:gd name="connsiteX2832" fmla="*/ 4311270 w 9253522"/>
              <a:gd name="connsiteY2832" fmla="*/ 2261975 h 4680373"/>
              <a:gd name="connsiteX2833" fmla="*/ 4311271 w 9253522"/>
              <a:gd name="connsiteY2833" fmla="*/ 2261975 h 4680373"/>
              <a:gd name="connsiteX2834" fmla="*/ 4682116 w 9253522"/>
              <a:gd name="connsiteY2834" fmla="*/ 2237368 h 4680373"/>
              <a:gd name="connsiteX2835" fmla="*/ 4682116 w 9253522"/>
              <a:gd name="connsiteY2835" fmla="*/ 2237369 h 4680373"/>
              <a:gd name="connsiteX2836" fmla="*/ 4682116 w 9253522"/>
              <a:gd name="connsiteY2836" fmla="*/ 2237369 h 4680373"/>
              <a:gd name="connsiteX2837" fmla="*/ 4692661 w 9253522"/>
              <a:gd name="connsiteY2837" fmla="*/ 2237369 h 4680373"/>
              <a:gd name="connsiteX2838" fmla="*/ 4692662 w 9253522"/>
              <a:gd name="connsiteY2838" fmla="*/ 2237368 h 4680373"/>
              <a:gd name="connsiteX2839" fmla="*/ 7747295 w 9253522"/>
              <a:gd name="connsiteY2839" fmla="*/ 2233854 h 4680373"/>
              <a:gd name="connsiteX2840" fmla="*/ 7750810 w 9253522"/>
              <a:gd name="connsiteY2840" fmla="*/ 2237369 h 4680373"/>
              <a:gd name="connsiteX2841" fmla="*/ 7747295 w 9253522"/>
              <a:gd name="connsiteY2841" fmla="*/ 2239127 h 4680373"/>
              <a:gd name="connsiteX2842" fmla="*/ 7740265 w 9253522"/>
              <a:gd name="connsiteY2842" fmla="*/ 2239127 h 4680373"/>
              <a:gd name="connsiteX2843" fmla="*/ 7740265 w 9253522"/>
              <a:gd name="connsiteY2843" fmla="*/ 2237369 h 4680373"/>
              <a:gd name="connsiteX2844" fmla="*/ 7759598 w 9253522"/>
              <a:gd name="connsiteY2844" fmla="*/ 2223308 h 4680373"/>
              <a:gd name="connsiteX2845" fmla="*/ 7768386 w 9253522"/>
              <a:gd name="connsiteY2845" fmla="*/ 2223308 h 4680373"/>
              <a:gd name="connsiteX2846" fmla="*/ 7759598 w 9253522"/>
              <a:gd name="connsiteY2846" fmla="*/ 2237368 h 4680373"/>
              <a:gd name="connsiteX2847" fmla="*/ 7756083 w 9253522"/>
              <a:gd name="connsiteY2847" fmla="*/ 2237368 h 4680373"/>
              <a:gd name="connsiteX2848" fmla="*/ 7756083 w 9253522"/>
              <a:gd name="connsiteY2848" fmla="*/ 2230338 h 4680373"/>
              <a:gd name="connsiteX2849" fmla="*/ 5307806 w 9253522"/>
              <a:gd name="connsiteY2849" fmla="*/ 2218034 h 4680373"/>
              <a:gd name="connsiteX2850" fmla="*/ 5307806 w 9253522"/>
              <a:gd name="connsiteY2850" fmla="*/ 2218035 h 4680373"/>
              <a:gd name="connsiteX2851" fmla="*/ 5307806 w 9253522"/>
              <a:gd name="connsiteY2851" fmla="*/ 2218035 h 4680373"/>
              <a:gd name="connsiteX2852" fmla="*/ 6427496 w 9253522"/>
              <a:gd name="connsiteY2852" fmla="*/ 2210189 h 4680373"/>
              <a:gd name="connsiteX2853" fmla="*/ 6427371 w 9253522"/>
              <a:gd name="connsiteY2853" fmla="*/ 2211005 h 4680373"/>
              <a:gd name="connsiteX2854" fmla="*/ 6439674 w 9253522"/>
              <a:gd name="connsiteY2854" fmla="*/ 2218035 h 4680373"/>
              <a:gd name="connsiteX2855" fmla="*/ 6460764 w 9253522"/>
              <a:gd name="connsiteY2855" fmla="*/ 2218035 h 4680373"/>
              <a:gd name="connsiteX2856" fmla="*/ 6481353 w 9253522"/>
              <a:gd name="connsiteY2856" fmla="*/ 2238624 h 4680373"/>
              <a:gd name="connsiteX2857" fmla="*/ 6481855 w 9253522"/>
              <a:gd name="connsiteY2857" fmla="*/ 2237369 h 4680373"/>
              <a:gd name="connsiteX2858" fmla="*/ 6511733 w 9253522"/>
              <a:gd name="connsiteY2858" fmla="*/ 2233854 h 4680373"/>
              <a:gd name="connsiteX2859" fmla="*/ 6543369 w 9253522"/>
              <a:gd name="connsiteY2859" fmla="*/ 2258460 h 4680373"/>
              <a:gd name="connsiteX2860" fmla="*/ 6562731 w 9253522"/>
              <a:gd name="connsiteY2860" fmla="*/ 2265593 h 4680373"/>
              <a:gd name="connsiteX2861" fmla="*/ 6541612 w 9253522"/>
              <a:gd name="connsiteY2861" fmla="*/ 2256701 h 4680373"/>
              <a:gd name="connsiteX2862" fmla="*/ 6511733 w 9253522"/>
              <a:gd name="connsiteY2862" fmla="*/ 2233853 h 4680373"/>
              <a:gd name="connsiteX2863" fmla="*/ 6480097 w 9253522"/>
              <a:gd name="connsiteY2863" fmla="*/ 2237368 h 4680373"/>
              <a:gd name="connsiteX2864" fmla="*/ 6460764 w 9253522"/>
              <a:gd name="connsiteY2864" fmla="*/ 2216277 h 4680373"/>
              <a:gd name="connsiteX2865" fmla="*/ 6439673 w 9253522"/>
              <a:gd name="connsiteY2865" fmla="*/ 2216277 h 4680373"/>
              <a:gd name="connsiteX2866" fmla="*/ 6132087 w 9253522"/>
              <a:gd name="connsiteY2866" fmla="*/ 2207492 h 4680373"/>
              <a:gd name="connsiteX2867" fmla="*/ 6111009 w 9253522"/>
              <a:gd name="connsiteY2867" fmla="*/ 2209249 h 4680373"/>
              <a:gd name="connsiteX2868" fmla="*/ 6110738 w 9253522"/>
              <a:gd name="connsiteY2868" fmla="*/ 2212506 h 4680373"/>
              <a:gd name="connsiteX2869" fmla="*/ 6111011 w 9253522"/>
              <a:gd name="connsiteY2869" fmla="*/ 2211005 h 4680373"/>
              <a:gd name="connsiteX2870" fmla="*/ 4402618 w 9253522"/>
              <a:gd name="connsiteY2870" fmla="*/ 2203984 h 4680373"/>
              <a:gd name="connsiteX2871" fmla="*/ 4381576 w 9253522"/>
              <a:gd name="connsiteY2871" fmla="*/ 2207490 h 4680373"/>
              <a:gd name="connsiteX2872" fmla="*/ 4383331 w 9253522"/>
              <a:gd name="connsiteY2872" fmla="*/ 2207490 h 4680373"/>
              <a:gd name="connsiteX2873" fmla="*/ 5327139 w 9253522"/>
              <a:gd name="connsiteY2873" fmla="*/ 2203975 h 4680373"/>
              <a:gd name="connsiteX2874" fmla="*/ 5320109 w 9253522"/>
              <a:gd name="connsiteY2874" fmla="*/ 2207490 h 4680373"/>
              <a:gd name="connsiteX2875" fmla="*/ 5320110 w 9253522"/>
              <a:gd name="connsiteY2875" fmla="*/ 2207490 h 4680373"/>
              <a:gd name="connsiteX2876" fmla="*/ 5327140 w 9253522"/>
              <a:gd name="connsiteY2876" fmla="*/ 2203975 h 4680373"/>
              <a:gd name="connsiteX2877" fmla="*/ 5986222 w 9253522"/>
              <a:gd name="connsiteY2877" fmla="*/ 2196947 h 4680373"/>
              <a:gd name="connsiteX2878" fmla="*/ 5976683 w 9253522"/>
              <a:gd name="connsiteY2878" fmla="*/ 2206486 h 4680373"/>
              <a:gd name="connsiteX2879" fmla="*/ 5977436 w 9253522"/>
              <a:gd name="connsiteY2879" fmla="*/ 2207490 h 4680373"/>
              <a:gd name="connsiteX2880" fmla="*/ 6153191 w 9253522"/>
              <a:gd name="connsiteY2880" fmla="*/ 2193431 h 4680373"/>
              <a:gd name="connsiteX2881" fmla="*/ 6152753 w 9253522"/>
              <a:gd name="connsiteY2881" fmla="*/ 2193722 h 4680373"/>
              <a:gd name="connsiteX2882" fmla="*/ 6182944 w 9253522"/>
              <a:gd name="connsiteY2882" fmla="*/ 2200431 h 4680373"/>
              <a:gd name="connsiteX2883" fmla="*/ 5320110 w 9253522"/>
              <a:gd name="connsiteY2883" fmla="*/ 2193426 h 4680373"/>
              <a:gd name="connsiteX2884" fmla="*/ 5320109 w 9253522"/>
              <a:gd name="connsiteY2884" fmla="*/ 2193429 h 4680373"/>
              <a:gd name="connsiteX2885" fmla="*/ 5320109 w 9253522"/>
              <a:gd name="connsiteY2885" fmla="*/ 2193429 h 4680373"/>
              <a:gd name="connsiteX2886" fmla="*/ 5429158 w 9253522"/>
              <a:gd name="connsiteY2886" fmla="*/ 2182910 h 4680373"/>
              <a:gd name="connsiteX2887" fmla="*/ 5462472 w 9253522"/>
              <a:gd name="connsiteY2887" fmla="*/ 2193429 h 4680373"/>
              <a:gd name="connsiteX2888" fmla="*/ 5504585 w 9253522"/>
              <a:gd name="connsiteY2888" fmla="*/ 2214486 h 4680373"/>
              <a:gd name="connsiteX2889" fmla="*/ 5464229 w 9253522"/>
              <a:gd name="connsiteY2889" fmla="*/ 2193430 h 4680373"/>
              <a:gd name="connsiteX2890" fmla="*/ 6342590 w 9253522"/>
              <a:gd name="connsiteY2890" fmla="*/ 2180625 h 4680373"/>
              <a:gd name="connsiteX2891" fmla="*/ 6339493 w 9253522"/>
              <a:gd name="connsiteY2891" fmla="*/ 2189914 h 4680373"/>
              <a:gd name="connsiteX2892" fmla="*/ 6321917 w 9253522"/>
              <a:gd name="connsiteY2892" fmla="*/ 2207490 h 4680373"/>
              <a:gd name="connsiteX2893" fmla="*/ 6318402 w 9253522"/>
              <a:gd name="connsiteY2893" fmla="*/ 2230338 h 4680373"/>
              <a:gd name="connsiteX2894" fmla="*/ 6307855 w 9253522"/>
              <a:gd name="connsiteY2894" fmla="*/ 2237369 h 4680373"/>
              <a:gd name="connsiteX2895" fmla="*/ 6318402 w 9253522"/>
              <a:gd name="connsiteY2895" fmla="*/ 2232096 h 4680373"/>
              <a:gd name="connsiteX2896" fmla="*/ 6321917 w 9253522"/>
              <a:gd name="connsiteY2896" fmla="*/ 2207490 h 4680373"/>
              <a:gd name="connsiteX2897" fmla="*/ 6339493 w 9253522"/>
              <a:gd name="connsiteY2897" fmla="*/ 2191672 h 4680373"/>
              <a:gd name="connsiteX2898" fmla="*/ 6343008 w 9253522"/>
              <a:gd name="connsiteY2898" fmla="*/ 2181127 h 4680373"/>
              <a:gd name="connsiteX2899" fmla="*/ 5338187 w 9253522"/>
              <a:gd name="connsiteY2899" fmla="*/ 2179454 h 4680373"/>
              <a:gd name="connsiteX2900" fmla="*/ 5338185 w 9253522"/>
              <a:gd name="connsiteY2900" fmla="*/ 2179460 h 4680373"/>
              <a:gd name="connsiteX2901" fmla="*/ 5357018 w 9253522"/>
              <a:gd name="connsiteY2901" fmla="*/ 2182884 h 4680373"/>
              <a:gd name="connsiteX2902" fmla="*/ 5357353 w 9253522"/>
              <a:gd name="connsiteY2902" fmla="*/ 2182648 h 4680373"/>
              <a:gd name="connsiteX2903" fmla="*/ 6417646 w 9253522"/>
              <a:gd name="connsiteY2903" fmla="*/ 2173276 h 4680373"/>
              <a:gd name="connsiteX2904" fmla="*/ 6416825 w 9253522"/>
              <a:gd name="connsiteY2904" fmla="*/ 2174096 h 4680373"/>
              <a:gd name="connsiteX2905" fmla="*/ 6429128 w 9253522"/>
              <a:gd name="connsiteY2905" fmla="*/ 2186399 h 4680373"/>
              <a:gd name="connsiteX2906" fmla="*/ 6429128 w 9253522"/>
              <a:gd name="connsiteY2906" fmla="*/ 2186399 h 4680373"/>
              <a:gd name="connsiteX2907" fmla="*/ 7699841 w 9253522"/>
              <a:gd name="connsiteY2907" fmla="*/ 2161794 h 4680373"/>
              <a:gd name="connsiteX2908" fmla="*/ 7706871 w 9253522"/>
              <a:gd name="connsiteY2908" fmla="*/ 2161794 h 4680373"/>
              <a:gd name="connsiteX2909" fmla="*/ 7706871 w 9253522"/>
              <a:gd name="connsiteY2909" fmla="*/ 2167067 h 4680373"/>
              <a:gd name="connsiteX2910" fmla="*/ 7703356 w 9253522"/>
              <a:gd name="connsiteY2910" fmla="*/ 2170582 h 4680373"/>
              <a:gd name="connsiteX2911" fmla="*/ 5413259 w 9253522"/>
              <a:gd name="connsiteY2911" fmla="*/ 2156522 h 4680373"/>
              <a:gd name="connsiteX2912" fmla="*/ 5412702 w 9253522"/>
              <a:gd name="connsiteY2912" fmla="*/ 2156682 h 4680373"/>
              <a:gd name="connsiteX2913" fmla="*/ 5429039 w 9253522"/>
              <a:gd name="connsiteY2913" fmla="*/ 2182822 h 4680373"/>
              <a:gd name="connsiteX2914" fmla="*/ 7712144 w 9253522"/>
              <a:gd name="connsiteY2914" fmla="*/ 2151249 h 4680373"/>
              <a:gd name="connsiteX2915" fmla="*/ 7715659 w 9253522"/>
              <a:gd name="connsiteY2915" fmla="*/ 2154764 h 4680373"/>
              <a:gd name="connsiteX2916" fmla="*/ 7712144 w 9253522"/>
              <a:gd name="connsiteY2916" fmla="*/ 2158279 h 4680373"/>
              <a:gd name="connsiteX2917" fmla="*/ 7708629 w 9253522"/>
              <a:gd name="connsiteY2917" fmla="*/ 2154764 h 4680373"/>
              <a:gd name="connsiteX2918" fmla="*/ 6195872 w 9253522"/>
              <a:gd name="connsiteY2918" fmla="*/ 2149478 h 4680373"/>
              <a:gd name="connsiteX2919" fmla="*/ 6183069 w 9253522"/>
              <a:gd name="connsiteY2919" fmla="*/ 2172340 h 4680373"/>
              <a:gd name="connsiteX2920" fmla="*/ 6183069 w 9253522"/>
              <a:gd name="connsiteY2920" fmla="*/ 2200459 h 4680373"/>
              <a:gd name="connsiteX2921" fmla="*/ 6183071 w 9253522"/>
              <a:gd name="connsiteY2921" fmla="*/ 2200460 h 4680373"/>
              <a:gd name="connsiteX2922" fmla="*/ 6183071 w 9253522"/>
              <a:gd name="connsiteY2922" fmla="*/ 2174096 h 4680373"/>
              <a:gd name="connsiteX2923" fmla="*/ 7652387 w 9253522"/>
              <a:gd name="connsiteY2923" fmla="*/ 2138945 h 4680373"/>
              <a:gd name="connsiteX2924" fmla="*/ 7659417 w 9253522"/>
              <a:gd name="connsiteY2924" fmla="*/ 2142460 h 4680373"/>
              <a:gd name="connsiteX2925" fmla="*/ 7652387 w 9253522"/>
              <a:gd name="connsiteY2925" fmla="*/ 2149490 h 4680373"/>
              <a:gd name="connsiteX2926" fmla="*/ 7641841 w 9253522"/>
              <a:gd name="connsiteY2926" fmla="*/ 2149490 h 4680373"/>
              <a:gd name="connsiteX2927" fmla="*/ 7638326 w 9253522"/>
              <a:gd name="connsiteY2927" fmla="*/ 2142460 h 4680373"/>
              <a:gd name="connsiteX2928" fmla="*/ 7645356 w 9253522"/>
              <a:gd name="connsiteY2928" fmla="*/ 2142460 h 4680373"/>
              <a:gd name="connsiteX2929" fmla="*/ 5579057 w 9253522"/>
              <a:gd name="connsiteY2929" fmla="*/ 2132684 h 4680373"/>
              <a:gd name="connsiteX2930" fmla="*/ 5578470 w 9253522"/>
              <a:gd name="connsiteY2930" fmla="*/ 2133674 h 4680373"/>
              <a:gd name="connsiteX2931" fmla="*/ 5606591 w 9253522"/>
              <a:gd name="connsiteY2931" fmla="*/ 2170582 h 4680373"/>
              <a:gd name="connsiteX2932" fmla="*/ 5625924 w 9253522"/>
              <a:gd name="connsiteY2932" fmla="*/ 2174097 h 4680373"/>
              <a:gd name="connsiteX2933" fmla="*/ 5647015 w 9253522"/>
              <a:gd name="connsiteY2933" fmla="*/ 2200461 h 4680373"/>
              <a:gd name="connsiteX2934" fmla="*/ 5643500 w 9253522"/>
              <a:gd name="connsiteY2934" fmla="*/ 2230339 h 4680373"/>
              <a:gd name="connsiteX2935" fmla="*/ 5643510 w 9253522"/>
              <a:gd name="connsiteY2935" fmla="*/ 2230352 h 4680373"/>
              <a:gd name="connsiteX2936" fmla="*/ 5643500 w 9253522"/>
              <a:gd name="connsiteY2936" fmla="*/ 2230338 h 4680373"/>
              <a:gd name="connsiteX2937" fmla="*/ 5647015 w 9253522"/>
              <a:gd name="connsiteY2937" fmla="*/ 2200460 h 4680373"/>
              <a:gd name="connsiteX2938" fmla="*/ 5625925 w 9253522"/>
              <a:gd name="connsiteY2938" fmla="*/ 2172339 h 4680373"/>
              <a:gd name="connsiteX2939" fmla="*/ 5606592 w 9253522"/>
              <a:gd name="connsiteY2939" fmla="*/ 2168824 h 4680373"/>
              <a:gd name="connsiteX2940" fmla="*/ 6432643 w 9253522"/>
              <a:gd name="connsiteY2940" fmla="*/ 2130155 h 4680373"/>
              <a:gd name="connsiteX2941" fmla="*/ 6432643 w 9253522"/>
              <a:gd name="connsiteY2941" fmla="*/ 2130157 h 4680373"/>
              <a:gd name="connsiteX2942" fmla="*/ 6432643 w 9253522"/>
              <a:gd name="connsiteY2942" fmla="*/ 2137188 h 4680373"/>
              <a:gd name="connsiteX2943" fmla="*/ 6439673 w 9253522"/>
              <a:gd name="connsiteY2943" fmla="*/ 2154763 h 4680373"/>
              <a:gd name="connsiteX2944" fmla="*/ 6442602 w 9253522"/>
              <a:gd name="connsiteY2944" fmla="*/ 2162086 h 4680373"/>
              <a:gd name="connsiteX2945" fmla="*/ 6443189 w 9253522"/>
              <a:gd name="connsiteY2945" fmla="*/ 2161793 h 4680373"/>
              <a:gd name="connsiteX2946" fmla="*/ 6439673 w 9253522"/>
              <a:gd name="connsiteY2946" fmla="*/ 2153005 h 4680373"/>
              <a:gd name="connsiteX2947" fmla="*/ 6432643 w 9253522"/>
              <a:gd name="connsiteY2947" fmla="*/ 2135430 h 4680373"/>
              <a:gd name="connsiteX2948" fmla="*/ 6207675 w 9253522"/>
              <a:gd name="connsiteY2948" fmla="*/ 2128401 h 4680373"/>
              <a:gd name="connsiteX2949" fmla="*/ 6206597 w 9253522"/>
              <a:gd name="connsiteY2949" fmla="*/ 2130327 h 4680373"/>
              <a:gd name="connsiteX2950" fmla="*/ 6226993 w 9253522"/>
              <a:gd name="connsiteY2950" fmla="*/ 2135426 h 4680373"/>
              <a:gd name="connsiteX2951" fmla="*/ 7750810 w 9253522"/>
              <a:gd name="connsiteY2951" fmla="*/ 2128400 h 4680373"/>
              <a:gd name="connsiteX2952" fmla="*/ 7773659 w 9253522"/>
              <a:gd name="connsiteY2952" fmla="*/ 2138945 h 4680373"/>
              <a:gd name="connsiteX2953" fmla="*/ 7777174 w 9253522"/>
              <a:gd name="connsiteY2953" fmla="*/ 2149491 h 4680373"/>
              <a:gd name="connsiteX2954" fmla="*/ 7787719 w 9253522"/>
              <a:gd name="connsiteY2954" fmla="*/ 2167066 h 4680373"/>
              <a:gd name="connsiteX2955" fmla="*/ 7770143 w 9253522"/>
              <a:gd name="connsiteY2955" fmla="*/ 2184642 h 4680373"/>
              <a:gd name="connsiteX2956" fmla="*/ 7768386 w 9253522"/>
              <a:gd name="connsiteY2956" fmla="*/ 2207490 h 4680373"/>
              <a:gd name="connsiteX2957" fmla="*/ 7750810 w 9253522"/>
              <a:gd name="connsiteY2957" fmla="*/ 2214520 h 4680373"/>
              <a:gd name="connsiteX2958" fmla="*/ 7754325 w 9253522"/>
              <a:gd name="connsiteY2958" fmla="*/ 2196945 h 4680373"/>
              <a:gd name="connsiteX2959" fmla="*/ 7747295 w 9253522"/>
              <a:gd name="connsiteY2959" fmla="*/ 2196945 h 4680373"/>
              <a:gd name="connsiteX2960" fmla="*/ 7740265 w 9253522"/>
              <a:gd name="connsiteY2960" fmla="*/ 2207490 h 4680373"/>
              <a:gd name="connsiteX2961" fmla="*/ 7738507 w 9253522"/>
              <a:gd name="connsiteY2961" fmla="*/ 2203975 h 4680373"/>
              <a:gd name="connsiteX2962" fmla="*/ 7740265 w 9253522"/>
              <a:gd name="connsiteY2962" fmla="*/ 2181127 h 4680373"/>
              <a:gd name="connsiteX2963" fmla="*/ 7743780 w 9253522"/>
              <a:gd name="connsiteY2963" fmla="*/ 2181127 h 4680373"/>
              <a:gd name="connsiteX2964" fmla="*/ 7747295 w 9253522"/>
              <a:gd name="connsiteY2964" fmla="*/ 2177612 h 4680373"/>
              <a:gd name="connsiteX2965" fmla="*/ 7750810 w 9253522"/>
              <a:gd name="connsiteY2965" fmla="*/ 2170581 h 4680373"/>
              <a:gd name="connsiteX2966" fmla="*/ 7747295 w 9253522"/>
              <a:gd name="connsiteY2966" fmla="*/ 2160036 h 4680373"/>
              <a:gd name="connsiteX2967" fmla="*/ 7747295 w 9253522"/>
              <a:gd name="connsiteY2967" fmla="*/ 2156521 h 4680373"/>
              <a:gd name="connsiteX2968" fmla="*/ 7738507 w 9253522"/>
              <a:gd name="connsiteY2968" fmla="*/ 2167066 h 4680373"/>
              <a:gd name="connsiteX2969" fmla="*/ 7724447 w 9253522"/>
              <a:gd name="connsiteY2969" fmla="*/ 2156521 h 4680373"/>
              <a:gd name="connsiteX2970" fmla="*/ 7724447 w 9253522"/>
              <a:gd name="connsiteY2970" fmla="*/ 2142461 h 4680373"/>
              <a:gd name="connsiteX2971" fmla="*/ 7738507 w 9253522"/>
              <a:gd name="connsiteY2971" fmla="*/ 2138945 h 4680373"/>
              <a:gd name="connsiteX2972" fmla="*/ 7727962 w 9253522"/>
              <a:gd name="connsiteY2972" fmla="*/ 2128400 h 4680373"/>
              <a:gd name="connsiteX2973" fmla="*/ 7731477 w 9253522"/>
              <a:gd name="connsiteY2973" fmla="*/ 2128400 h 4680373"/>
              <a:gd name="connsiteX2974" fmla="*/ 7733235 w 9253522"/>
              <a:gd name="connsiteY2974" fmla="*/ 2135430 h 4680373"/>
              <a:gd name="connsiteX2975" fmla="*/ 7727962 w 9253522"/>
              <a:gd name="connsiteY2975" fmla="*/ 2135430 h 4680373"/>
              <a:gd name="connsiteX2976" fmla="*/ 7842204 w 9253522"/>
              <a:gd name="connsiteY2976" fmla="*/ 2114340 h 4680373"/>
              <a:gd name="connsiteX2977" fmla="*/ 7852749 w 9253522"/>
              <a:gd name="connsiteY2977" fmla="*/ 2121370 h 4680373"/>
              <a:gd name="connsiteX2978" fmla="*/ 7845719 w 9253522"/>
              <a:gd name="connsiteY2978" fmla="*/ 2142461 h 4680373"/>
              <a:gd name="connsiteX2979" fmla="*/ 7835173 w 9253522"/>
              <a:gd name="connsiteY2979" fmla="*/ 2142461 h 4680373"/>
              <a:gd name="connsiteX2980" fmla="*/ 7828143 w 9253522"/>
              <a:gd name="connsiteY2980" fmla="*/ 2138946 h 4680373"/>
              <a:gd name="connsiteX2981" fmla="*/ 7817598 w 9253522"/>
              <a:gd name="connsiteY2981" fmla="*/ 2149491 h 4680373"/>
              <a:gd name="connsiteX2982" fmla="*/ 7812325 w 9253522"/>
              <a:gd name="connsiteY2982" fmla="*/ 2158279 h 4680373"/>
              <a:gd name="connsiteX2983" fmla="*/ 7798264 w 9253522"/>
              <a:gd name="connsiteY2983" fmla="*/ 2161794 h 4680373"/>
              <a:gd name="connsiteX2984" fmla="*/ 7791234 w 9253522"/>
              <a:gd name="connsiteY2984" fmla="*/ 2142461 h 4680373"/>
              <a:gd name="connsiteX2985" fmla="*/ 7801779 w 9253522"/>
              <a:gd name="connsiteY2985" fmla="*/ 2131916 h 4680373"/>
              <a:gd name="connsiteX2986" fmla="*/ 7817598 w 9253522"/>
              <a:gd name="connsiteY2986" fmla="*/ 2128401 h 4680373"/>
              <a:gd name="connsiteX2987" fmla="*/ 7831658 w 9253522"/>
              <a:gd name="connsiteY2987" fmla="*/ 2117855 h 4680373"/>
              <a:gd name="connsiteX2988" fmla="*/ 7719174 w 9253522"/>
              <a:gd name="connsiteY2988" fmla="*/ 2107310 h 4680373"/>
              <a:gd name="connsiteX2989" fmla="*/ 7719174 w 9253522"/>
              <a:gd name="connsiteY2989" fmla="*/ 2117855 h 4680373"/>
              <a:gd name="connsiteX2990" fmla="*/ 7708629 w 9253522"/>
              <a:gd name="connsiteY2990" fmla="*/ 2117855 h 4680373"/>
              <a:gd name="connsiteX2991" fmla="*/ 7708629 w 9253522"/>
              <a:gd name="connsiteY2991" fmla="*/ 2114340 h 4680373"/>
              <a:gd name="connsiteX2992" fmla="*/ 6393976 w 9253522"/>
              <a:gd name="connsiteY2992" fmla="*/ 2102037 h 4680373"/>
              <a:gd name="connsiteX2993" fmla="*/ 6368364 w 9253522"/>
              <a:gd name="connsiteY2993" fmla="*/ 2108063 h 4680373"/>
              <a:gd name="connsiteX2994" fmla="*/ 6393977 w 9253522"/>
              <a:gd name="connsiteY2994" fmla="*/ 2103794 h 4680373"/>
              <a:gd name="connsiteX2995" fmla="*/ 6395735 w 9253522"/>
              <a:gd name="connsiteY2995" fmla="*/ 2105552 h 4680373"/>
              <a:gd name="connsiteX2996" fmla="*/ 6406274 w 9253522"/>
              <a:gd name="connsiteY2996" fmla="*/ 2116091 h 4680373"/>
              <a:gd name="connsiteX2997" fmla="*/ 6397492 w 9253522"/>
              <a:gd name="connsiteY2997" fmla="*/ 2105552 h 4680373"/>
              <a:gd name="connsiteX2998" fmla="*/ 6335978 w 9253522"/>
              <a:gd name="connsiteY2998" fmla="*/ 2102036 h 4680373"/>
              <a:gd name="connsiteX2999" fmla="*/ 6311163 w 9253522"/>
              <a:gd name="connsiteY2999" fmla="*/ 2105345 h 4680373"/>
              <a:gd name="connsiteX3000" fmla="*/ 6335978 w 9253522"/>
              <a:gd name="connsiteY3000" fmla="*/ 2103794 h 4680373"/>
              <a:gd name="connsiteX3001" fmla="*/ 6362341 w 9253522"/>
              <a:gd name="connsiteY3001" fmla="*/ 2109067 h 4680373"/>
              <a:gd name="connsiteX3002" fmla="*/ 6363396 w 9253522"/>
              <a:gd name="connsiteY3002" fmla="*/ 2108891 h 4680373"/>
              <a:gd name="connsiteX3003" fmla="*/ 6436153 w 9253522"/>
              <a:gd name="connsiteY3003" fmla="*/ 2098515 h 4680373"/>
              <a:gd name="connsiteX3004" fmla="*/ 6436158 w 9253522"/>
              <a:gd name="connsiteY3004" fmla="*/ 2098521 h 4680373"/>
              <a:gd name="connsiteX3005" fmla="*/ 6436158 w 9253522"/>
              <a:gd name="connsiteY3005" fmla="*/ 2112582 h 4680373"/>
              <a:gd name="connsiteX3006" fmla="*/ 6436154 w 9253522"/>
              <a:gd name="connsiteY3006" fmla="*/ 2112601 h 4680373"/>
              <a:gd name="connsiteX3007" fmla="*/ 6436158 w 9253522"/>
              <a:gd name="connsiteY3007" fmla="*/ 2112581 h 4680373"/>
              <a:gd name="connsiteX3008" fmla="*/ 6436158 w 9253522"/>
              <a:gd name="connsiteY3008" fmla="*/ 2098521 h 4680373"/>
              <a:gd name="connsiteX3009" fmla="*/ 6011362 w 9253522"/>
              <a:gd name="connsiteY3009" fmla="*/ 2090945 h 4680373"/>
              <a:gd name="connsiteX3010" fmla="*/ 6016101 w 9253522"/>
              <a:gd name="connsiteY3010" fmla="*/ 2095007 h 4680373"/>
              <a:gd name="connsiteX3011" fmla="*/ 6016453 w 9253522"/>
              <a:gd name="connsiteY3011" fmla="*/ 2094127 h 4680373"/>
              <a:gd name="connsiteX3012" fmla="*/ 5037143 w 9253522"/>
              <a:gd name="connsiteY3012" fmla="*/ 2087976 h 4680373"/>
              <a:gd name="connsiteX3013" fmla="*/ 5054719 w 9253522"/>
              <a:gd name="connsiteY3013" fmla="*/ 2087976 h 4680373"/>
              <a:gd name="connsiteX3014" fmla="*/ 5058234 w 9253522"/>
              <a:gd name="connsiteY3014" fmla="*/ 2095006 h 4680373"/>
              <a:gd name="connsiteX3015" fmla="*/ 5072294 w 9253522"/>
              <a:gd name="connsiteY3015" fmla="*/ 2091491 h 4680373"/>
              <a:gd name="connsiteX3016" fmla="*/ 5075809 w 9253522"/>
              <a:gd name="connsiteY3016" fmla="*/ 2095006 h 4680373"/>
              <a:gd name="connsiteX3017" fmla="*/ 5082840 w 9253522"/>
              <a:gd name="connsiteY3017" fmla="*/ 2091491 h 4680373"/>
              <a:gd name="connsiteX3018" fmla="*/ 5089870 w 9253522"/>
              <a:gd name="connsiteY3018" fmla="*/ 2095006 h 4680373"/>
              <a:gd name="connsiteX3019" fmla="*/ 5100415 w 9253522"/>
              <a:gd name="connsiteY3019" fmla="*/ 2098521 h 4680373"/>
              <a:gd name="connsiteX3020" fmla="*/ 5100415 w 9253522"/>
              <a:gd name="connsiteY3020" fmla="*/ 2102036 h 4680373"/>
              <a:gd name="connsiteX3021" fmla="*/ 5093385 w 9253522"/>
              <a:gd name="connsiteY3021" fmla="*/ 2105552 h 4680373"/>
              <a:gd name="connsiteX3022" fmla="*/ 5086355 w 9253522"/>
              <a:gd name="connsiteY3022" fmla="*/ 2107309 h 4680373"/>
              <a:gd name="connsiteX3023" fmla="*/ 5065264 w 9253522"/>
              <a:gd name="connsiteY3023" fmla="*/ 2107309 h 4680373"/>
              <a:gd name="connsiteX3024" fmla="*/ 5054719 w 9253522"/>
              <a:gd name="connsiteY3024" fmla="*/ 2102036 h 4680373"/>
              <a:gd name="connsiteX3025" fmla="*/ 5037143 w 9253522"/>
              <a:gd name="connsiteY3025" fmla="*/ 2098521 h 4680373"/>
              <a:gd name="connsiteX3026" fmla="*/ 5037143 w 9253522"/>
              <a:gd name="connsiteY3026" fmla="*/ 2095006 h 4680373"/>
              <a:gd name="connsiteX3027" fmla="*/ 6406280 w 9253522"/>
              <a:gd name="connsiteY3027" fmla="*/ 2087976 h 4680373"/>
              <a:gd name="connsiteX3028" fmla="*/ 6391340 w 9253522"/>
              <a:gd name="connsiteY3028" fmla="*/ 2099927 h 4680373"/>
              <a:gd name="connsiteX3029" fmla="*/ 6392127 w 9253522"/>
              <a:gd name="connsiteY3029" fmla="*/ 2100556 h 4680373"/>
              <a:gd name="connsiteX3030" fmla="*/ 6406279 w 9253522"/>
              <a:gd name="connsiteY3030" fmla="*/ 2087976 h 4680373"/>
              <a:gd name="connsiteX3031" fmla="*/ 6425613 w 9253522"/>
              <a:gd name="connsiteY3031" fmla="*/ 2087976 h 4680373"/>
              <a:gd name="connsiteX3032" fmla="*/ 6425613 w 9253522"/>
              <a:gd name="connsiteY3032" fmla="*/ 2087976 h 4680373"/>
              <a:gd name="connsiteX3033" fmla="*/ 5293746 w 9253522"/>
              <a:gd name="connsiteY3033" fmla="*/ 2086219 h 4680373"/>
              <a:gd name="connsiteX3034" fmla="*/ 5300776 w 9253522"/>
              <a:gd name="connsiteY3034" fmla="*/ 2086219 h 4680373"/>
              <a:gd name="connsiteX3035" fmla="*/ 5293746 w 9253522"/>
              <a:gd name="connsiteY3035" fmla="*/ 2095007 h 4680373"/>
              <a:gd name="connsiteX3036" fmla="*/ 5290231 w 9253522"/>
              <a:gd name="connsiteY3036" fmla="*/ 2109067 h 4680373"/>
              <a:gd name="connsiteX3037" fmla="*/ 5274413 w 9253522"/>
              <a:gd name="connsiteY3037" fmla="*/ 2114340 h 4680373"/>
              <a:gd name="connsiteX3038" fmla="*/ 5253322 w 9253522"/>
              <a:gd name="connsiteY3038" fmla="*/ 2112583 h 4680373"/>
              <a:gd name="connsiteX3039" fmla="*/ 5253322 w 9253522"/>
              <a:gd name="connsiteY3039" fmla="*/ 2105552 h 4680373"/>
              <a:gd name="connsiteX3040" fmla="*/ 5267383 w 9253522"/>
              <a:gd name="connsiteY3040" fmla="*/ 2098522 h 4680373"/>
              <a:gd name="connsiteX3041" fmla="*/ 5286716 w 9253522"/>
              <a:gd name="connsiteY3041" fmla="*/ 2091492 h 4680373"/>
              <a:gd name="connsiteX3042" fmla="*/ 5479744 w 9253522"/>
              <a:gd name="connsiteY3042" fmla="*/ 2081857 h 4680373"/>
              <a:gd name="connsiteX3043" fmla="*/ 5469502 w 9253522"/>
              <a:gd name="connsiteY3043" fmla="*/ 2112583 h 4680373"/>
              <a:gd name="connsiteX3044" fmla="*/ 5418533 w 9253522"/>
              <a:gd name="connsiteY3044" fmla="*/ 2145976 h 4680373"/>
              <a:gd name="connsiteX3045" fmla="*/ 5413264 w 9253522"/>
              <a:gd name="connsiteY3045" fmla="*/ 2156514 h 4680373"/>
              <a:gd name="connsiteX3046" fmla="*/ 5420289 w 9253522"/>
              <a:gd name="connsiteY3046" fmla="*/ 2145976 h 4680373"/>
              <a:gd name="connsiteX3047" fmla="*/ 5471259 w 9253522"/>
              <a:gd name="connsiteY3047" fmla="*/ 2112583 h 4680373"/>
              <a:gd name="connsiteX3048" fmla="*/ 5480047 w 9253522"/>
              <a:gd name="connsiteY3048" fmla="*/ 2082704 h 4680373"/>
              <a:gd name="connsiteX3049" fmla="*/ 5126778 w 9253522"/>
              <a:gd name="connsiteY3049" fmla="*/ 2080946 h 4680373"/>
              <a:gd name="connsiteX3050" fmla="*/ 5130293 w 9253522"/>
              <a:gd name="connsiteY3050" fmla="*/ 2080946 h 4680373"/>
              <a:gd name="connsiteX3051" fmla="*/ 5130293 w 9253522"/>
              <a:gd name="connsiteY3051" fmla="*/ 2087976 h 4680373"/>
              <a:gd name="connsiteX3052" fmla="*/ 5123263 w 9253522"/>
              <a:gd name="connsiteY3052" fmla="*/ 2087976 h 4680373"/>
              <a:gd name="connsiteX3053" fmla="*/ 5119748 w 9253522"/>
              <a:gd name="connsiteY3053" fmla="*/ 2086219 h 4680373"/>
              <a:gd name="connsiteX3054" fmla="*/ 6356896 w 9253522"/>
              <a:gd name="connsiteY3054" fmla="*/ 2075068 h 4680373"/>
              <a:gd name="connsiteX3055" fmla="*/ 6357069 w 9253522"/>
              <a:gd name="connsiteY3055" fmla="*/ 2075673 h 4680373"/>
              <a:gd name="connsiteX3056" fmla="*/ 6362340 w 9253522"/>
              <a:gd name="connsiteY3056" fmla="*/ 2079027 h 4680373"/>
              <a:gd name="connsiteX3057" fmla="*/ 5364049 w 9253522"/>
              <a:gd name="connsiteY3057" fmla="*/ 2073917 h 4680373"/>
              <a:gd name="connsiteX3058" fmla="*/ 5360534 w 9253522"/>
              <a:gd name="connsiteY3058" fmla="*/ 2098521 h 4680373"/>
              <a:gd name="connsiteX3059" fmla="*/ 5360534 w 9253522"/>
              <a:gd name="connsiteY3059" fmla="*/ 2117854 h 4680373"/>
              <a:gd name="connsiteX3060" fmla="*/ 5353504 w 9253522"/>
              <a:gd name="connsiteY3060" fmla="*/ 2124885 h 4680373"/>
              <a:gd name="connsiteX3061" fmla="*/ 5353504 w 9253522"/>
              <a:gd name="connsiteY3061" fmla="*/ 2135430 h 4680373"/>
              <a:gd name="connsiteX3062" fmla="*/ 5346474 w 9253522"/>
              <a:gd name="connsiteY3062" fmla="*/ 2144218 h 4680373"/>
              <a:gd name="connsiteX3063" fmla="*/ 5342958 w 9253522"/>
              <a:gd name="connsiteY3063" fmla="*/ 2143339 h 4680373"/>
              <a:gd name="connsiteX3064" fmla="*/ 5348230 w 9253522"/>
              <a:gd name="connsiteY3064" fmla="*/ 2145975 h 4680373"/>
              <a:gd name="connsiteX3065" fmla="*/ 5348215 w 9253522"/>
              <a:gd name="connsiteY3065" fmla="*/ 2146027 h 4680373"/>
              <a:gd name="connsiteX3066" fmla="*/ 5348231 w 9253522"/>
              <a:gd name="connsiteY3066" fmla="*/ 2145976 h 4680373"/>
              <a:gd name="connsiteX3067" fmla="*/ 5355261 w 9253522"/>
              <a:gd name="connsiteY3067" fmla="*/ 2135431 h 4680373"/>
              <a:gd name="connsiteX3068" fmla="*/ 5355261 w 9253522"/>
              <a:gd name="connsiteY3068" fmla="*/ 2124886 h 4680373"/>
              <a:gd name="connsiteX3069" fmla="*/ 5362291 w 9253522"/>
              <a:gd name="connsiteY3069" fmla="*/ 2119613 h 4680373"/>
              <a:gd name="connsiteX3070" fmla="*/ 5362291 w 9253522"/>
              <a:gd name="connsiteY3070" fmla="*/ 2098522 h 4680373"/>
              <a:gd name="connsiteX3071" fmla="*/ 5365806 w 9253522"/>
              <a:gd name="connsiteY3071" fmla="*/ 2075674 h 4680373"/>
              <a:gd name="connsiteX3072" fmla="*/ 6241070 w 9253522"/>
              <a:gd name="connsiteY3072" fmla="*/ 2065128 h 4680373"/>
              <a:gd name="connsiteX3073" fmla="*/ 6241069 w 9253522"/>
              <a:gd name="connsiteY3073" fmla="*/ 2065129 h 4680373"/>
              <a:gd name="connsiteX3074" fmla="*/ 6251614 w 9253522"/>
              <a:gd name="connsiteY3074" fmla="*/ 2095007 h 4680373"/>
              <a:gd name="connsiteX3075" fmla="*/ 6227009 w 9253522"/>
              <a:gd name="connsiteY3075" fmla="*/ 2135430 h 4680373"/>
              <a:gd name="connsiteX3076" fmla="*/ 6251615 w 9253522"/>
              <a:gd name="connsiteY3076" fmla="*/ 2095006 h 4680373"/>
              <a:gd name="connsiteX3077" fmla="*/ 4694419 w 9253522"/>
              <a:gd name="connsiteY3077" fmla="*/ 2042280 h 4680373"/>
              <a:gd name="connsiteX3078" fmla="*/ 4701449 w 9253522"/>
              <a:gd name="connsiteY3078" fmla="*/ 2047553 h 4680373"/>
              <a:gd name="connsiteX3079" fmla="*/ 4713752 w 9253522"/>
              <a:gd name="connsiteY3079" fmla="*/ 2047553 h 4680373"/>
              <a:gd name="connsiteX3080" fmla="*/ 4719025 w 9253522"/>
              <a:gd name="connsiteY3080" fmla="*/ 2054583 h 4680373"/>
              <a:gd name="connsiteX3081" fmla="*/ 4708480 w 9253522"/>
              <a:gd name="connsiteY3081" fmla="*/ 2065128 h 4680373"/>
              <a:gd name="connsiteX3082" fmla="*/ 4708480 w 9253522"/>
              <a:gd name="connsiteY3082" fmla="*/ 2079189 h 4680373"/>
              <a:gd name="connsiteX3083" fmla="*/ 4719025 w 9253522"/>
              <a:gd name="connsiteY3083" fmla="*/ 2095007 h 4680373"/>
              <a:gd name="connsiteX3084" fmla="*/ 4719025 w 9253522"/>
              <a:gd name="connsiteY3084" fmla="*/ 2112582 h 4680373"/>
              <a:gd name="connsiteX3085" fmla="*/ 4697934 w 9253522"/>
              <a:gd name="connsiteY3085" fmla="*/ 2128400 h 4680373"/>
              <a:gd name="connsiteX3086" fmla="*/ 4701449 w 9253522"/>
              <a:gd name="connsiteY3086" fmla="*/ 2145976 h 4680373"/>
              <a:gd name="connsiteX3087" fmla="*/ 4711995 w 9253522"/>
              <a:gd name="connsiteY3087" fmla="*/ 2156521 h 4680373"/>
              <a:gd name="connsiteX3088" fmla="*/ 4729570 w 9253522"/>
              <a:gd name="connsiteY3088" fmla="*/ 2163551 h 4680373"/>
              <a:gd name="connsiteX3089" fmla="*/ 4729570 w 9253522"/>
              <a:gd name="connsiteY3089" fmla="*/ 2186399 h 4680373"/>
              <a:gd name="connsiteX3090" fmla="*/ 4722540 w 9253522"/>
              <a:gd name="connsiteY3090" fmla="*/ 2196944 h 4680373"/>
              <a:gd name="connsiteX3091" fmla="*/ 4704964 w 9253522"/>
              <a:gd name="connsiteY3091" fmla="*/ 2196944 h 4680373"/>
              <a:gd name="connsiteX3092" fmla="*/ 4701449 w 9253522"/>
              <a:gd name="connsiteY3092" fmla="*/ 2226823 h 4680373"/>
              <a:gd name="connsiteX3093" fmla="*/ 4692662 w 9253522"/>
              <a:gd name="connsiteY3093" fmla="*/ 2237367 h 4680373"/>
              <a:gd name="connsiteX3094" fmla="*/ 4703206 w 9253522"/>
              <a:gd name="connsiteY3094" fmla="*/ 2226824 h 4680373"/>
              <a:gd name="connsiteX3095" fmla="*/ 4706721 w 9253522"/>
              <a:gd name="connsiteY3095" fmla="*/ 2196945 h 4680373"/>
              <a:gd name="connsiteX3096" fmla="*/ 4722539 w 9253522"/>
              <a:gd name="connsiteY3096" fmla="*/ 2196945 h 4680373"/>
              <a:gd name="connsiteX3097" fmla="*/ 4733084 w 9253522"/>
              <a:gd name="connsiteY3097" fmla="*/ 2186400 h 4680373"/>
              <a:gd name="connsiteX3098" fmla="*/ 4733084 w 9253522"/>
              <a:gd name="connsiteY3098" fmla="*/ 2161794 h 4680373"/>
              <a:gd name="connsiteX3099" fmla="*/ 4759448 w 9253522"/>
              <a:gd name="connsiteY3099" fmla="*/ 2175855 h 4680373"/>
              <a:gd name="connsiteX3100" fmla="*/ 4796356 w 9253522"/>
              <a:gd name="connsiteY3100" fmla="*/ 2175855 h 4680373"/>
              <a:gd name="connsiteX3101" fmla="*/ 4812175 w 9253522"/>
              <a:gd name="connsiteY3101" fmla="*/ 2182885 h 4680373"/>
              <a:gd name="connsiteX3102" fmla="*/ 4822720 w 9253522"/>
              <a:gd name="connsiteY3102" fmla="*/ 2182885 h 4680373"/>
              <a:gd name="connsiteX3103" fmla="*/ 4840295 w 9253522"/>
              <a:gd name="connsiteY3103" fmla="*/ 2219794 h 4680373"/>
              <a:gd name="connsiteX3104" fmla="*/ 4880719 w 9253522"/>
              <a:gd name="connsiteY3104" fmla="*/ 2226824 h 4680373"/>
              <a:gd name="connsiteX3105" fmla="*/ 4928173 w 9253522"/>
              <a:gd name="connsiteY3105" fmla="*/ 2249672 h 4680373"/>
              <a:gd name="connsiteX3106" fmla="*/ 4947506 w 9253522"/>
              <a:gd name="connsiteY3106" fmla="*/ 2240884 h 4680373"/>
              <a:gd name="connsiteX3107" fmla="*/ 4954537 w 9253522"/>
              <a:gd name="connsiteY3107" fmla="*/ 2226824 h 4680373"/>
              <a:gd name="connsiteX3108" fmla="*/ 4947506 w 9253522"/>
              <a:gd name="connsiteY3108" fmla="*/ 2212763 h 4680373"/>
              <a:gd name="connsiteX3109" fmla="*/ 4947506 w 9253522"/>
              <a:gd name="connsiteY3109" fmla="*/ 2193430 h 4680373"/>
              <a:gd name="connsiteX3110" fmla="*/ 4980900 w 9253522"/>
              <a:gd name="connsiteY3110" fmla="*/ 2175855 h 4680373"/>
              <a:gd name="connsiteX3111" fmla="*/ 5001991 w 9253522"/>
              <a:gd name="connsiteY3111" fmla="*/ 2172339 h 4680373"/>
              <a:gd name="connsiteX3112" fmla="*/ 5024839 w 9253522"/>
              <a:gd name="connsiteY3112" fmla="*/ 2175855 h 4680373"/>
              <a:gd name="connsiteX3113" fmla="*/ 5028354 w 9253522"/>
              <a:gd name="connsiteY3113" fmla="*/ 2189915 h 4680373"/>
              <a:gd name="connsiteX3114" fmla="*/ 5049445 w 9253522"/>
              <a:gd name="connsiteY3114" fmla="*/ 2196945 h 4680373"/>
              <a:gd name="connsiteX3115" fmla="*/ 5067020 w 9253522"/>
              <a:gd name="connsiteY3115" fmla="*/ 2202218 h 4680373"/>
              <a:gd name="connsiteX3116" fmla="*/ 5079323 w 9253522"/>
              <a:gd name="connsiteY3116" fmla="*/ 2219794 h 4680373"/>
              <a:gd name="connsiteX3117" fmla="*/ 5075808 w 9253522"/>
              <a:gd name="connsiteY3117" fmla="*/ 2237369 h 4680373"/>
              <a:gd name="connsiteX3118" fmla="*/ 5075809 w 9253522"/>
              <a:gd name="connsiteY3118" fmla="*/ 2237368 h 4680373"/>
              <a:gd name="connsiteX3119" fmla="*/ 5079324 w 9253522"/>
              <a:gd name="connsiteY3119" fmla="*/ 2219793 h 4680373"/>
              <a:gd name="connsiteX3120" fmla="*/ 5089869 w 9253522"/>
              <a:gd name="connsiteY3120" fmla="*/ 2214520 h 4680373"/>
              <a:gd name="connsiteX3121" fmla="*/ 5110960 w 9253522"/>
              <a:gd name="connsiteY3121" fmla="*/ 2214520 h 4680373"/>
              <a:gd name="connsiteX3122" fmla="*/ 5137323 w 9253522"/>
              <a:gd name="connsiteY3122" fmla="*/ 2221550 h 4680373"/>
              <a:gd name="connsiteX3123" fmla="*/ 5163686 w 9253522"/>
              <a:gd name="connsiteY3123" fmla="*/ 2232096 h 4680373"/>
              <a:gd name="connsiteX3124" fmla="*/ 5181262 w 9253522"/>
              <a:gd name="connsiteY3124" fmla="*/ 2228581 h 4680373"/>
              <a:gd name="connsiteX3125" fmla="*/ 5191807 w 9253522"/>
              <a:gd name="connsiteY3125" fmla="*/ 2221550 h 4680373"/>
              <a:gd name="connsiteX3126" fmla="*/ 5198838 w 9253522"/>
              <a:gd name="connsiteY3126" fmla="*/ 2221550 h 4680373"/>
              <a:gd name="connsiteX3127" fmla="*/ 5209383 w 9253522"/>
              <a:gd name="connsiteY3127" fmla="*/ 2211005 h 4680373"/>
              <a:gd name="connsiteX3128" fmla="*/ 5225201 w 9253522"/>
              <a:gd name="connsiteY3128" fmla="*/ 2214520 h 4680373"/>
              <a:gd name="connsiteX3129" fmla="*/ 5242776 w 9253522"/>
              <a:gd name="connsiteY3129" fmla="*/ 2225066 h 4680373"/>
              <a:gd name="connsiteX3130" fmla="*/ 5249807 w 9253522"/>
              <a:gd name="connsiteY3130" fmla="*/ 2225066 h 4680373"/>
              <a:gd name="connsiteX3131" fmla="*/ 5255079 w 9253522"/>
              <a:gd name="connsiteY3131" fmla="*/ 2221550 h 4680373"/>
              <a:gd name="connsiteX3132" fmla="*/ 5269140 w 9253522"/>
              <a:gd name="connsiteY3132" fmla="*/ 2225066 h 4680373"/>
              <a:gd name="connsiteX3133" fmla="*/ 5297261 w 9253522"/>
              <a:gd name="connsiteY3133" fmla="*/ 2221550 h 4680373"/>
              <a:gd name="connsiteX3134" fmla="*/ 5300776 w 9253522"/>
              <a:gd name="connsiteY3134" fmla="*/ 2228581 h 4680373"/>
              <a:gd name="connsiteX3135" fmla="*/ 5302533 w 9253522"/>
              <a:gd name="connsiteY3135" fmla="*/ 2242641 h 4680373"/>
              <a:gd name="connsiteX3136" fmla="*/ 5309564 w 9253522"/>
              <a:gd name="connsiteY3136" fmla="*/ 2265489 h 4680373"/>
              <a:gd name="connsiteX3137" fmla="*/ 5302533 w 9253522"/>
              <a:gd name="connsiteY3137" fmla="*/ 2295368 h 4680373"/>
              <a:gd name="connsiteX3138" fmla="*/ 5302533 w 9253522"/>
              <a:gd name="connsiteY3138" fmla="*/ 2307671 h 4680373"/>
              <a:gd name="connsiteX3139" fmla="*/ 5293746 w 9253522"/>
              <a:gd name="connsiteY3139" fmla="*/ 2316459 h 4680373"/>
              <a:gd name="connsiteX3140" fmla="*/ 5276170 w 9253522"/>
              <a:gd name="connsiteY3140" fmla="*/ 2295368 h 4680373"/>
              <a:gd name="connsiteX3141" fmla="*/ 5262110 w 9253522"/>
              <a:gd name="connsiteY3141" fmla="*/ 2279550 h 4680373"/>
              <a:gd name="connsiteX3142" fmla="*/ 5262110 w 9253522"/>
              <a:gd name="connsiteY3142" fmla="*/ 2254944 h 4680373"/>
              <a:gd name="connsiteX3143" fmla="*/ 5255079 w 9253522"/>
              <a:gd name="connsiteY3143" fmla="*/ 2247914 h 4680373"/>
              <a:gd name="connsiteX3144" fmla="*/ 5253322 w 9253522"/>
              <a:gd name="connsiteY3144" fmla="*/ 2247914 h 4680373"/>
              <a:gd name="connsiteX3145" fmla="*/ 5253322 w 9253522"/>
              <a:gd name="connsiteY3145" fmla="*/ 2258459 h 4680373"/>
              <a:gd name="connsiteX3146" fmla="*/ 5255079 w 9253522"/>
              <a:gd name="connsiteY3146" fmla="*/ 2288338 h 4680373"/>
              <a:gd name="connsiteX3147" fmla="*/ 5276170 w 9253522"/>
              <a:gd name="connsiteY3147" fmla="*/ 2307671 h 4680373"/>
              <a:gd name="connsiteX3148" fmla="*/ 5279685 w 9253522"/>
              <a:gd name="connsiteY3148" fmla="*/ 2323489 h 4680373"/>
              <a:gd name="connsiteX3149" fmla="*/ 5293746 w 9253522"/>
              <a:gd name="connsiteY3149" fmla="*/ 2344579 h 4680373"/>
              <a:gd name="connsiteX3150" fmla="*/ 5306048 w 9253522"/>
              <a:gd name="connsiteY3150" fmla="*/ 2374458 h 4680373"/>
              <a:gd name="connsiteX3151" fmla="*/ 5323624 w 9253522"/>
              <a:gd name="connsiteY3151" fmla="*/ 2411366 h 4680373"/>
              <a:gd name="connsiteX3152" fmla="*/ 5330594 w 9253522"/>
              <a:gd name="connsiteY3152" fmla="*/ 2446215 h 4680373"/>
              <a:gd name="connsiteX3153" fmla="*/ 5332412 w 9253522"/>
              <a:gd name="connsiteY3153" fmla="*/ 2444760 h 4680373"/>
              <a:gd name="connsiteX3154" fmla="*/ 5358775 w 9253522"/>
              <a:gd name="connsiteY3154" fmla="*/ 2464093 h 4680373"/>
              <a:gd name="connsiteX3155" fmla="*/ 5369320 w 9253522"/>
              <a:gd name="connsiteY3155" fmla="*/ 2485184 h 4680373"/>
              <a:gd name="connsiteX3156" fmla="*/ 5372836 w 9253522"/>
              <a:gd name="connsiteY3156" fmla="*/ 2529123 h 4680373"/>
              <a:gd name="connsiteX3157" fmla="*/ 5372836 w 9253522"/>
              <a:gd name="connsiteY3157" fmla="*/ 2546698 h 4680373"/>
              <a:gd name="connsiteX3158" fmla="*/ 5409744 w 9253522"/>
              <a:gd name="connsiteY3158" fmla="*/ 2583607 h 4680373"/>
              <a:gd name="connsiteX3159" fmla="*/ 5388641 w 9253522"/>
              <a:gd name="connsiteY3159" fmla="*/ 2594617 h 4680373"/>
              <a:gd name="connsiteX3160" fmla="*/ 5407987 w 9253522"/>
              <a:gd name="connsiteY3160" fmla="*/ 2585365 h 4680373"/>
              <a:gd name="connsiteX3161" fmla="*/ 5418532 w 9253522"/>
              <a:gd name="connsiteY3161" fmla="*/ 2615244 h 4680373"/>
              <a:gd name="connsiteX3162" fmla="*/ 5430835 w 9253522"/>
              <a:gd name="connsiteY3162" fmla="*/ 2648637 h 4680373"/>
              <a:gd name="connsiteX3163" fmla="*/ 5444896 w 9253522"/>
              <a:gd name="connsiteY3163" fmla="*/ 2655668 h 4680373"/>
              <a:gd name="connsiteX3164" fmla="*/ 5480047 w 9253522"/>
              <a:gd name="connsiteY3164" fmla="*/ 2676758 h 4680373"/>
              <a:gd name="connsiteX3165" fmla="*/ 5509455 w 9253522"/>
              <a:gd name="connsiteY3165" fmla="*/ 2713086 h 4680373"/>
              <a:gd name="connsiteX3166" fmla="*/ 5509925 w 9253522"/>
              <a:gd name="connsiteY3166" fmla="*/ 2711909 h 4680373"/>
              <a:gd name="connsiteX3167" fmla="*/ 5520471 w 9253522"/>
              <a:gd name="connsiteY3167" fmla="*/ 2711909 h 4680373"/>
              <a:gd name="connsiteX3168" fmla="*/ 5527501 w 9253522"/>
              <a:gd name="connsiteY3168" fmla="*/ 2722455 h 4680373"/>
              <a:gd name="connsiteX3169" fmla="*/ 5534531 w 9253522"/>
              <a:gd name="connsiteY3169" fmla="*/ 2733000 h 4680373"/>
              <a:gd name="connsiteX3170" fmla="*/ 5513440 w 9253522"/>
              <a:gd name="connsiteY3170" fmla="*/ 2743545 h 4680373"/>
              <a:gd name="connsiteX3171" fmla="*/ 5531016 w 9253522"/>
              <a:gd name="connsiteY3171" fmla="*/ 2755848 h 4680373"/>
              <a:gd name="connsiteX3172" fmla="*/ 5531016 w 9253522"/>
              <a:gd name="connsiteY3172" fmla="*/ 2755848 h 4680373"/>
              <a:gd name="connsiteX3173" fmla="*/ 5546834 w 9253522"/>
              <a:gd name="connsiteY3173" fmla="*/ 2776939 h 4680373"/>
              <a:gd name="connsiteX3174" fmla="*/ 5564409 w 9253522"/>
              <a:gd name="connsiteY3174" fmla="*/ 2780454 h 4680373"/>
              <a:gd name="connsiteX3175" fmla="*/ 5578470 w 9253522"/>
              <a:gd name="connsiteY3175" fmla="*/ 2773424 h 4680373"/>
              <a:gd name="connsiteX3176" fmla="*/ 5615379 w 9253522"/>
              <a:gd name="connsiteY3176" fmla="*/ 2768151 h 4680373"/>
              <a:gd name="connsiteX3177" fmla="*/ 5632954 w 9253522"/>
              <a:gd name="connsiteY3177" fmla="*/ 2757606 h 4680373"/>
              <a:gd name="connsiteX3178" fmla="*/ 5652287 w 9253522"/>
              <a:gd name="connsiteY3178" fmla="*/ 2757606 h 4680373"/>
              <a:gd name="connsiteX3179" fmla="*/ 5659318 w 9253522"/>
              <a:gd name="connsiteY3179" fmla="*/ 2754091 h 4680373"/>
              <a:gd name="connsiteX3180" fmla="*/ 5696226 w 9253522"/>
              <a:gd name="connsiteY3180" fmla="*/ 2743546 h 4680373"/>
              <a:gd name="connsiteX3181" fmla="*/ 5710287 w 9253522"/>
              <a:gd name="connsiteY3181" fmla="*/ 2733000 h 4680373"/>
              <a:gd name="connsiteX3182" fmla="*/ 5717317 w 9253522"/>
              <a:gd name="connsiteY3182" fmla="*/ 2733000 h 4680373"/>
              <a:gd name="connsiteX3183" fmla="*/ 5724347 w 9253522"/>
              <a:gd name="connsiteY3183" fmla="*/ 2743546 h 4680373"/>
              <a:gd name="connsiteX3184" fmla="*/ 5720832 w 9253522"/>
              <a:gd name="connsiteY3184" fmla="*/ 2787485 h 4680373"/>
              <a:gd name="connsiteX3185" fmla="*/ 5713802 w 9253522"/>
              <a:gd name="connsiteY3185" fmla="*/ 2813848 h 4680373"/>
              <a:gd name="connsiteX3186" fmla="*/ 5680408 w 9253522"/>
              <a:gd name="connsiteY3186" fmla="*/ 2857787 h 4680373"/>
              <a:gd name="connsiteX3187" fmla="*/ 5676893 w 9253522"/>
              <a:gd name="connsiteY3187" fmla="*/ 2870090 h 4680373"/>
              <a:gd name="connsiteX3188" fmla="*/ 5662833 w 9253522"/>
              <a:gd name="connsiteY3188" fmla="*/ 2891180 h 4680373"/>
              <a:gd name="connsiteX3189" fmla="*/ 5655802 w 9253522"/>
              <a:gd name="connsiteY3189" fmla="*/ 2906998 h 4680373"/>
              <a:gd name="connsiteX3190" fmla="*/ 5629439 w 9253522"/>
              <a:gd name="connsiteY3190" fmla="*/ 2943907 h 4680373"/>
              <a:gd name="connsiteX3191" fmla="*/ 5611863 w 9253522"/>
              <a:gd name="connsiteY3191" fmla="*/ 2964998 h 4680373"/>
              <a:gd name="connsiteX3192" fmla="*/ 5587258 w 9253522"/>
              <a:gd name="connsiteY3192" fmla="*/ 2979058 h 4680373"/>
              <a:gd name="connsiteX3193" fmla="*/ 5557379 w 9253522"/>
              <a:gd name="connsiteY3193" fmla="*/ 3001906 h 4680373"/>
              <a:gd name="connsiteX3194" fmla="*/ 5527500 w 9253522"/>
              <a:gd name="connsiteY3194" fmla="*/ 3022997 h 4680373"/>
              <a:gd name="connsiteX3195" fmla="*/ 5513440 w 9253522"/>
              <a:gd name="connsiteY3195" fmla="*/ 3038815 h 4680373"/>
              <a:gd name="connsiteX3196" fmla="*/ 5490592 w 9253522"/>
              <a:gd name="connsiteY3196" fmla="*/ 3070451 h 4680373"/>
              <a:gd name="connsiteX3197" fmla="*/ 5489713 w 9253522"/>
              <a:gd name="connsiteY3197" fmla="*/ 3069792 h 4680373"/>
              <a:gd name="connsiteX3198" fmla="*/ 5476532 w 9253522"/>
              <a:gd name="connsiteY3198" fmla="*/ 3086268 h 4680373"/>
              <a:gd name="connsiteX3199" fmla="*/ 5462471 w 9253522"/>
              <a:gd name="connsiteY3199" fmla="*/ 3089783 h 4680373"/>
              <a:gd name="connsiteX3200" fmla="*/ 5462471 w 9253522"/>
              <a:gd name="connsiteY3200" fmla="*/ 3100329 h 4680373"/>
              <a:gd name="connsiteX3201" fmla="*/ 5446653 w 9253522"/>
              <a:gd name="connsiteY3201" fmla="*/ 3105601 h 4680373"/>
              <a:gd name="connsiteX3202" fmla="*/ 5439623 w 9253522"/>
              <a:gd name="connsiteY3202" fmla="*/ 3126692 h 4680373"/>
              <a:gd name="connsiteX3203" fmla="*/ 5429078 w 9253522"/>
              <a:gd name="connsiteY3203" fmla="*/ 3149540 h 4680373"/>
              <a:gd name="connsiteX3204" fmla="*/ 5382015 w 9253522"/>
              <a:gd name="connsiteY3204" fmla="*/ 3126881 h 4680373"/>
              <a:gd name="connsiteX3205" fmla="*/ 5381623 w 9253522"/>
              <a:gd name="connsiteY3205" fmla="*/ 3128450 h 4680373"/>
              <a:gd name="connsiteX3206" fmla="*/ 5429077 w 9253522"/>
              <a:gd name="connsiteY3206" fmla="*/ 3151298 h 4680373"/>
              <a:gd name="connsiteX3207" fmla="*/ 5413259 w 9253522"/>
              <a:gd name="connsiteY3207" fmla="*/ 3182934 h 4680373"/>
              <a:gd name="connsiteX3208" fmla="*/ 5413259 w 9253522"/>
              <a:gd name="connsiteY3208" fmla="*/ 3195237 h 4680373"/>
              <a:gd name="connsiteX3209" fmla="*/ 5429077 w 9253522"/>
              <a:gd name="connsiteY3209" fmla="*/ 3209297 h 4680373"/>
              <a:gd name="connsiteX3210" fmla="*/ 5427320 w 9253522"/>
              <a:gd name="connsiteY3210" fmla="*/ 3235661 h 4680373"/>
              <a:gd name="connsiteX3211" fmla="*/ 5427320 w 9253522"/>
              <a:gd name="connsiteY3211" fmla="*/ 3270812 h 4680373"/>
              <a:gd name="connsiteX3212" fmla="*/ 5457198 w 9253522"/>
              <a:gd name="connsiteY3212" fmla="*/ 3300690 h 4680373"/>
              <a:gd name="connsiteX3213" fmla="*/ 5455441 w 9253522"/>
              <a:gd name="connsiteY3213" fmla="*/ 3301393 h 4680373"/>
              <a:gd name="connsiteX3214" fmla="*/ 5455441 w 9253522"/>
              <a:gd name="connsiteY3214" fmla="*/ 3344630 h 4680373"/>
              <a:gd name="connsiteX3215" fmla="*/ 5462471 w 9253522"/>
              <a:gd name="connsiteY3215" fmla="*/ 3370994 h 4680373"/>
              <a:gd name="connsiteX3216" fmla="*/ 5458956 w 9253522"/>
              <a:gd name="connsiteY3216" fmla="*/ 3425478 h 4680373"/>
              <a:gd name="connsiteX3217" fmla="*/ 5423805 w 9253522"/>
              <a:gd name="connsiteY3217" fmla="*/ 3467659 h 4680373"/>
              <a:gd name="connsiteX3218" fmla="*/ 5379866 w 9253522"/>
              <a:gd name="connsiteY3218" fmla="*/ 3483477 h 4680373"/>
              <a:gd name="connsiteX3219" fmla="*/ 5357018 w 9253522"/>
              <a:gd name="connsiteY3219" fmla="*/ 3501053 h 4680373"/>
              <a:gd name="connsiteX3220" fmla="*/ 5346473 w 9253522"/>
              <a:gd name="connsiteY3220" fmla="*/ 3515113 h 4680373"/>
              <a:gd name="connsiteX3221" fmla="*/ 5335927 w 9253522"/>
              <a:gd name="connsiteY3221" fmla="*/ 3522143 h 4680373"/>
              <a:gd name="connsiteX3222" fmla="*/ 5309564 w 9253522"/>
              <a:gd name="connsiteY3222" fmla="*/ 3537961 h 4680373"/>
              <a:gd name="connsiteX3223" fmla="*/ 5309564 w 9253522"/>
              <a:gd name="connsiteY3223" fmla="*/ 3555537 h 4680373"/>
              <a:gd name="connsiteX3224" fmla="*/ 5321867 w 9253522"/>
              <a:gd name="connsiteY3224" fmla="*/ 3599476 h 4680373"/>
              <a:gd name="connsiteX3225" fmla="*/ 5327139 w 9253522"/>
              <a:gd name="connsiteY3225" fmla="*/ 3650445 h 4680373"/>
              <a:gd name="connsiteX3226" fmla="*/ 5320109 w 9253522"/>
              <a:gd name="connsiteY3226" fmla="*/ 3683839 h 4680373"/>
              <a:gd name="connsiteX3227" fmla="*/ 5269140 w 9253522"/>
              <a:gd name="connsiteY3227" fmla="*/ 3696141 h 4680373"/>
              <a:gd name="connsiteX3228" fmla="*/ 5258595 w 9253522"/>
              <a:gd name="connsiteY3228" fmla="*/ 3713717 h 4680373"/>
              <a:gd name="connsiteX3229" fmla="*/ 5262110 w 9253522"/>
              <a:gd name="connsiteY3229" fmla="*/ 3724262 h 4680373"/>
              <a:gd name="connsiteX3230" fmla="*/ 5262110 w 9253522"/>
              <a:gd name="connsiteY3230" fmla="*/ 3736565 h 4680373"/>
              <a:gd name="connsiteX3231" fmla="*/ 5262110 w 9253522"/>
              <a:gd name="connsiteY3231" fmla="*/ 3736565 h 4680373"/>
              <a:gd name="connsiteX3232" fmla="*/ 5262110 w 9253522"/>
              <a:gd name="connsiteY3232" fmla="*/ 3747110 h 4680373"/>
              <a:gd name="connsiteX3233" fmla="*/ 5255080 w 9253522"/>
              <a:gd name="connsiteY3233" fmla="*/ 3761171 h 4680373"/>
              <a:gd name="connsiteX3234" fmla="*/ 5255080 w 9253522"/>
              <a:gd name="connsiteY3234" fmla="*/ 3778746 h 4680373"/>
              <a:gd name="connsiteX3235" fmla="*/ 5235747 w 9253522"/>
              <a:gd name="connsiteY3235" fmla="*/ 3798079 h 4680373"/>
              <a:gd name="connsiteX3236" fmla="*/ 5207626 w 9253522"/>
              <a:gd name="connsiteY3236" fmla="*/ 3834988 h 4680373"/>
              <a:gd name="connsiteX3237" fmla="*/ 5204111 w 9253522"/>
              <a:gd name="connsiteY3237" fmla="*/ 3856079 h 4680373"/>
              <a:gd name="connsiteX3238" fmla="*/ 5177747 w 9253522"/>
              <a:gd name="connsiteY3238" fmla="*/ 3882442 h 4680373"/>
              <a:gd name="connsiteX3239" fmla="*/ 5167202 w 9253522"/>
              <a:gd name="connsiteY3239" fmla="*/ 3900018 h 4680373"/>
              <a:gd name="connsiteX3240" fmla="*/ 5130293 w 9253522"/>
              <a:gd name="connsiteY3240" fmla="*/ 3926381 h 4680373"/>
              <a:gd name="connsiteX3241" fmla="*/ 5103930 w 9253522"/>
              <a:gd name="connsiteY3241" fmla="*/ 3947472 h 4680373"/>
              <a:gd name="connsiteX3242" fmla="*/ 5086354 w 9253522"/>
              <a:gd name="connsiteY3242" fmla="*/ 3950987 h 4680373"/>
              <a:gd name="connsiteX3243" fmla="*/ 5075809 w 9253522"/>
              <a:gd name="connsiteY3243" fmla="*/ 3954502 h 4680373"/>
              <a:gd name="connsiteX3244" fmla="*/ 5028355 w 9253522"/>
              <a:gd name="connsiteY3244" fmla="*/ 3954502 h 4680373"/>
              <a:gd name="connsiteX3245" fmla="*/ 5001992 w 9253522"/>
              <a:gd name="connsiteY3245" fmla="*/ 3956260 h 4680373"/>
              <a:gd name="connsiteX3246" fmla="*/ 4972113 w 9253522"/>
              <a:gd name="connsiteY3246" fmla="*/ 3959775 h 4680373"/>
              <a:gd name="connsiteX3247" fmla="*/ 4958053 w 9253522"/>
              <a:gd name="connsiteY3247" fmla="*/ 3970320 h 4680373"/>
              <a:gd name="connsiteX3248" fmla="*/ 4940477 w 9253522"/>
              <a:gd name="connsiteY3248" fmla="*/ 3977350 h 4680373"/>
              <a:gd name="connsiteX3249" fmla="*/ 4900053 w 9253522"/>
              <a:gd name="connsiteY3249" fmla="*/ 3936926 h 4680373"/>
              <a:gd name="connsiteX3250" fmla="*/ 4900053 w 9253522"/>
              <a:gd name="connsiteY3250" fmla="*/ 3926381 h 4680373"/>
              <a:gd name="connsiteX3251" fmla="*/ 4903568 w 9253522"/>
              <a:gd name="connsiteY3251" fmla="*/ 3915836 h 4680373"/>
              <a:gd name="connsiteX3252" fmla="*/ 4907084 w 9253522"/>
              <a:gd name="connsiteY3252" fmla="*/ 3896503 h 4680373"/>
              <a:gd name="connsiteX3253" fmla="*/ 4894781 w 9253522"/>
              <a:gd name="connsiteY3253" fmla="*/ 3863109 h 4680373"/>
              <a:gd name="connsiteX3254" fmla="*/ 4873690 w 9253522"/>
              <a:gd name="connsiteY3254" fmla="*/ 3827958 h 4680373"/>
              <a:gd name="connsiteX3255" fmla="*/ 4859629 w 9253522"/>
              <a:gd name="connsiteY3255" fmla="*/ 3801594 h 4680373"/>
              <a:gd name="connsiteX3256" fmla="*/ 4852599 w 9253522"/>
              <a:gd name="connsiteY3256" fmla="*/ 3787534 h 4680373"/>
              <a:gd name="connsiteX3257" fmla="*/ 4870175 w 9253522"/>
              <a:gd name="connsiteY3257" fmla="*/ 3775231 h 4680373"/>
              <a:gd name="connsiteX3258" fmla="*/ 4877205 w 9253522"/>
              <a:gd name="connsiteY3258" fmla="*/ 3775231 h 4680373"/>
              <a:gd name="connsiteX3259" fmla="*/ 4884235 w 9253522"/>
              <a:gd name="connsiteY3259" fmla="*/ 3784019 h 4680373"/>
              <a:gd name="connsiteX3260" fmla="*/ 4896538 w 9253522"/>
              <a:gd name="connsiteY3260" fmla="*/ 3791049 h 4680373"/>
              <a:gd name="connsiteX3261" fmla="*/ 4914114 w 9253522"/>
              <a:gd name="connsiteY3261" fmla="*/ 3794564 h 4680373"/>
              <a:gd name="connsiteX3262" fmla="*/ 4943992 w 9253522"/>
              <a:gd name="connsiteY3262" fmla="*/ 3787534 h 4680373"/>
              <a:gd name="connsiteX3263" fmla="*/ 4947507 w 9253522"/>
              <a:gd name="connsiteY3263" fmla="*/ 3673293 h 4680373"/>
              <a:gd name="connsiteX3264" fmla="*/ 4965083 w 9253522"/>
              <a:gd name="connsiteY3264" fmla="*/ 3690868 h 4680373"/>
              <a:gd name="connsiteX3265" fmla="*/ 4975628 w 9253522"/>
              <a:gd name="connsiteY3265" fmla="*/ 3734807 h 4680373"/>
              <a:gd name="connsiteX3266" fmla="*/ 4994961 w 9253522"/>
              <a:gd name="connsiteY3266" fmla="*/ 3734807 h 4680373"/>
              <a:gd name="connsiteX3267" fmla="*/ 5028355 w 9253522"/>
              <a:gd name="connsiteY3267" fmla="*/ 3699656 h 4680373"/>
              <a:gd name="connsiteX3268" fmla="*/ 5042415 w 9253522"/>
              <a:gd name="connsiteY3268" fmla="*/ 3696141 h 4680373"/>
              <a:gd name="connsiteX3269" fmla="*/ 5052961 w 9253522"/>
              <a:gd name="connsiteY3269" fmla="*/ 3706686 h 4680373"/>
              <a:gd name="connsiteX3270" fmla="*/ 5075809 w 9253522"/>
              <a:gd name="connsiteY3270" fmla="*/ 3703171 h 4680373"/>
              <a:gd name="connsiteX3271" fmla="*/ 5093385 w 9253522"/>
              <a:gd name="connsiteY3271" fmla="*/ 3683838 h 4680373"/>
              <a:gd name="connsiteX3272" fmla="*/ 5096900 w 9253522"/>
              <a:gd name="connsiteY3272" fmla="*/ 3652202 h 4680373"/>
              <a:gd name="connsiteX3273" fmla="*/ 5123263 w 9253522"/>
              <a:gd name="connsiteY3273" fmla="*/ 3646929 h 4680373"/>
              <a:gd name="connsiteX3274" fmla="*/ 5130293 w 9253522"/>
              <a:gd name="connsiteY3274" fmla="*/ 3632869 h 4680373"/>
              <a:gd name="connsiteX3275" fmla="*/ 5156657 w 9253522"/>
              <a:gd name="connsiteY3275" fmla="*/ 3608263 h 4680373"/>
              <a:gd name="connsiteX3276" fmla="*/ 5157359 w 9253522"/>
              <a:gd name="connsiteY3276" fmla="*/ 3608263 h 4680373"/>
              <a:gd name="connsiteX3277" fmla="*/ 5147869 w 9253522"/>
              <a:gd name="connsiteY3277" fmla="*/ 3592445 h 4680373"/>
              <a:gd name="connsiteX3278" fmla="*/ 5137453 w 9253522"/>
              <a:gd name="connsiteY3278" fmla="*/ 3567706 h 4680373"/>
              <a:gd name="connsiteX3279" fmla="*/ 5146111 w 9253522"/>
              <a:gd name="connsiteY3279" fmla="*/ 3592445 h 4680373"/>
              <a:gd name="connsiteX3280" fmla="*/ 5156656 w 9253522"/>
              <a:gd name="connsiteY3280" fmla="*/ 3608263 h 4680373"/>
              <a:gd name="connsiteX3281" fmla="*/ 5130293 w 9253522"/>
              <a:gd name="connsiteY3281" fmla="*/ 3632868 h 4680373"/>
              <a:gd name="connsiteX3282" fmla="*/ 5123263 w 9253522"/>
              <a:gd name="connsiteY3282" fmla="*/ 3645171 h 4680373"/>
              <a:gd name="connsiteX3283" fmla="*/ 5096899 w 9253522"/>
              <a:gd name="connsiteY3283" fmla="*/ 3652202 h 4680373"/>
              <a:gd name="connsiteX3284" fmla="*/ 5093384 w 9253522"/>
              <a:gd name="connsiteY3284" fmla="*/ 3682080 h 4680373"/>
              <a:gd name="connsiteX3285" fmla="*/ 5075809 w 9253522"/>
              <a:gd name="connsiteY3285" fmla="*/ 3703171 h 4680373"/>
              <a:gd name="connsiteX3286" fmla="*/ 5052961 w 9253522"/>
              <a:gd name="connsiteY3286" fmla="*/ 3706686 h 4680373"/>
              <a:gd name="connsiteX3287" fmla="*/ 5042415 w 9253522"/>
              <a:gd name="connsiteY3287" fmla="*/ 3696141 h 4680373"/>
              <a:gd name="connsiteX3288" fmla="*/ 5028355 w 9253522"/>
              <a:gd name="connsiteY3288" fmla="*/ 3699656 h 4680373"/>
              <a:gd name="connsiteX3289" fmla="*/ 4994961 w 9253522"/>
              <a:gd name="connsiteY3289" fmla="*/ 3733049 h 4680373"/>
              <a:gd name="connsiteX3290" fmla="*/ 4975628 w 9253522"/>
              <a:gd name="connsiteY3290" fmla="*/ 3733049 h 4680373"/>
              <a:gd name="connsiteX3291" fmla="*/ 4965083 w 9253522"/>
              <a:gd name="connsiteY3291" fmla="*/ 3689110 h 4680373"/>
              <a:gd name="connsiteX3292" fmla="*/ 4947507 w 9253522"/>
              <a:gd name="connsiteY3292" fmla="*/ 3673292 h 4680373"/>
              <a:gd name="connsiteX3293" fmla="*/ 4947508 w 9253522"/>
              <a:gd name="connsiteY3293" fmla="*/ 3673270 h 4680373"/>
              <a:gd name="connsiteX3294" fmla="*/ 4947507 w 9253522"/>
              <a:gd name="connsiteY3294" fmla="*/ 3673292 h 4680373"/>
              <a:gd name="connsiteX3295" fmla="*/ 4943992 w 9253522"/>
              <a:gd name="connsiteY3295" fmla="*/ 3787533 h 4680373"/>
              <a:gd name="connsiteX3296" fmla="*/ 4914113 w 9253522"/>
              <a:gd name="connsiteY3296" fmla="*/ 3794563 h 4680373"/>
              <a:gd name="connsiteX3297" fmla="*/ 4896538 w 9253522"/>
              <a:gd name="connsiteY3297" fmla="*/ 3791048 h 4680373"/>
              <a:gd name="connsiteX3298" fmla="*/ 4884235 w 9253522"/>
              <a:gd name="connsiteY3298" fmla="*/ 3784018 h 4680373"/>
              <a:gd name="connsiteX3299" fmla="*/ 4877205 w 9253522"/>
              <a:gd name="connsiteY3299" fmla="*/ 3775230 h 4680373"/>
              <a:gd name="connsiteX3300" fmla="*/ 4870174 w 9253522"/>
              <a:gd name="connsiteY3300" fmla="*/ 3775230 h 4680373"/>
              <a:gd name="connsiteX3301" fmla="*/ 4852599 w 9253522"/>
              <a:gd name="connsiteY3301" fmla="*/ 3787533 h 4680373"/>
              <a:gd name="connsiteX3302" fmla="*/ 4842054 w 9253522"/>
              <a:gd name="connsiteY3302" fmla="*/ 3771715 h 4680373"/>
              <a:gd name="connsiteX3303" fmla="*/ 4829751 w 9253522"/>
              <a:gd name="connsiteY3303" fmla="*/ 3747109 h 4680373"/>
              <a:gd name="connsiteX3304" fmla="*/ 4819205 w 9253522"/>
              <a:gd name="connsiteY3304" fmla="*/ 3710201 h 4680373"/>
              <a:gd name="connsiteX3305" fmla="*/ 4808660 w 9253522"/>
              <a:gd name="connsiteY3305" fmla="*/ 3676807 h 4680373"/>
              <a:gd name="connsiteX3306" fmla="*/ 4798115 w 9253522"/>
              <a:gd name="connsiteY3306" fmla="*/ 3625838 h 4680373"/>
              <a:gd name="connsiteX3307" fmla="*/ 4796357 w 9253522"/>
              <a:gd name="connsiteY3307" fmla="*/ 3610020 h 4680373"/>
              <a:gd name="connsiteX3308" fmla="*/ 4759448 w 9253522"/>
              <a:gd name="connsiteY3308" fmla="*/ 3541475 h 4680373"/>
              <a:gd name="connsiteX3309" fmla="*/ 4759448 w 9253522"/>
              <a:gd name="connsiteY3309" fmla="*/ 3530930 h 4680373"/>
              <a:gd name="connsiteX3310" fmla="*/ 4745388 w 9253522"/>
              <a:gd name="connsiteY3310" fmla="*/ 3515112 h 4680373"/>
              <a:gd name="connsiteX3311" fmla="*/ 4740115 w 9253522"/>
              <a:gd name="connsiteY3311" fmla="*/ 3485234 h 4680373"/>
              <a:gd name="connsiteX3312" fmla="*/ 4761206 w 9253522"/>
              <a:gd name="connsiteY3312" fmla="*/ 3474688 h 4680373"/>
              <a:gd name="connsiteX3313" fmla="*/ 4787569 w 9253522"/>
              <a:gd name="connsiteY3313" fmla="*/ 3474688 h 4680373"/>
              <a:gd name="connsiteX3314" fmla="*/ 4798115 w 9253522"/>
              <a:gd name="connsiteY3314" fmla="*/ 3485234 h 4680373"/>
              <a:gd name="connsiteX3315" fmla="*/ 4826236 w 9253522"/>
              <a:gd name="connsiteY3315" fmla="*/ 3474688 h 4680373"/>
              <a:gd name="connsiteX3316" fmla="*/ 4900053 w 9253522"/>
              <a:gd name="connsiteY3316" fmla="*/ 3478203 h 4680373"/>
              <a:gd name="connsiteX3317" fmla="*/ 4924659 w 9253522"/>
              <a:gd name="connsiteY3317" fmla="*/ 3490506 h 4680373"/>
              <a:gd name="connsiteX3318" fmla="*/ 4947507 w 9253522"/>
              <a:gd name="connsiteY3318" fmla="*/ 3497536 h 4680373"/>
              <a:gd name="connsiteX3319" fmla="*/ 4947508 w 9253522"/>
              <a:gd name="connsiteY3319" fmla="*/ 3497536 h 4680373"/>
              <a:gd name="connsiteX3320" fmla="*/ 4924659 w 9253522"/>
              <a:gd name="connsiteY3320" fmla="*/ 3490506 h 4680373"/>
              <a:gd name="connsiteX3321" fmla="*/ 4900054 w 9253522"/>
              <a:gd name="connsiteY3321" fmla="*/ 3478203 h 4680373"/>
              <a:gd name="connsiteX3322" fmla="*/ 4826236 w 9253522"/>
              <a:gd name="connsiteY3322" fmla="*/ 3472930 h 4680373"/>
              <a:gd name="connsiteX3323" fmla="*/ 4798115 w 9253522"/>
              <a:gd name="connsiteY3323" fmla="*/ 3483476 h 4680373"/>
              <a:gd name="connsiteX3324" fmla="*/ 4787570 w 9253522"/>
              <a:gd name="connsiteY3324" fmla="*/ 3472930 h 4680373"/>
              <a:gd name="connsiteX3325" fmla="*/ 4761207 w 9253522"/>
              <a:gd name="connsiteY3325" fmla="*/ 3472930 h 4680373"/>
              <a:gd name="connsiteX3326" fmla="*/ 4740116 w 9253522"/>
              <a:gd name="connsiteY3326" fmla="*/ 3483476 h 4680373"/>
              <a:gd name="connsiteX3327" fmla="*/ 4738358 w 9253522"/>
              <a:gd name="connsiteY3327" fmla="*/ 3462385 h 4680373"/>
              <a:gd name="connsiteX3328" fmla="*/ 4740116 w 9253522"/>
              <a:gd name="connsiteY3328" fmla="*/ 3437779 h 4680373"/>
              <a:gd name="connsiteX3329" fmla="*/ 4764722 w 9253522"/>
              <a:gd name="connsiteY3329" fmla="*/ 3372750 h 4680373"/>
              <a:gd name="connsiteX3330" fmla="*/ 4780540 w 9253522"/>
              <a:gd name="connsiteY3330" fmla="*/ 3367477 h 4680373"/>
              <a:gd name="connsiteX3331" fmla="*/ 4791085 w 9253522"/>
              <a:gd name="connsiteY3331" fmla="*/ 3335841 h 4680373"/>
              <a:gd name="connsiteX3332" fmla="*/ 4785812 w 9253522"/>
              <a:gd name="connsiteY3332" fmla="*/ 3312993 h 4680373"/>
              <a:gd name="connsiteX3333" fmla="*/ 4780540 w 9253522"/>
              <a:gd name="connsiteY3333" fmla="*/ 3288387 h 4680373"/>
              <a:gd name="connsiteX3334" fmla="*/ 4780540 w 9253522"/>
              <a:gd name="connsiteY3334" fmla="*/ 3240933 h 4680373"/>
              <a:gd name="connsiteX3335" fmla="*/ 4769994 w 9253522"/>
              <a:gd name="connsiteY3335" fmla="*/ 3228630 h 4680373"/>
              <a:gd name="connsiteX3336" fmla="*/ 4761207 w 9253522"/>
              <a:gd name="connsiteY3336" fmla="*/ 3207540 h 4680373"/>
              <a:gd name="connsiteX3337" fmla="*/ 4761207 w 9253522"/>
              <a:gd name="connsiteY3337" fmla="*/ 3198691 h 4680373"/>
              <a:gd name="connsiteX3338" fmla="*/ 4759449 w 9253522"/>
              <a:gd name="connsiteY3338" fmla="*/ 3198751 h 4680373"/>
              <a:gd name="connsiteX3339" fmla="*/ 4750662 w 9253522"/>
              <a:gd name="connsiteY3339" fmla="*/ 3184692 h 4680373"/>
              <a:gd name="connsiteX3340" fmla="*/ 4750660 w 9253522"/>
              <a:gd name="connsiteY3340" fmla="*/ 3184692 h 4680373"/>
              <a:gd name="connsiteX3341" fmla="*/ 4738357 w 9253522"/>
              <a:gd name="connsiteY3341" fmla="*/ 3174147 h 4680373"/>
              <a:gd name="connsiteX3342" fmla="*/ 4769990 w 9253522"/>
              <a:gd name="connsiteY3342" fmla="*/ 3160088 h 4680373"/>
              <a:gd name="connsiteX3343" fmla="*/ 4738358 w 9253522"/>
              <a:gd name="connsiteY3343" fmla="*/ 3172389 h 4680373"/>
              <a:gd name="connsiteX3344" fmla="*/ 4734843 w 9253522"/>
              <a:gd name="connsiteY3344" fmla="*/ 3156571 h 4680373"/>
              <a:gd name="connsiteX3345" fmla="*/ 4734850 w 9253522"/>
              <a:gd name="connsiteY3345" fmla="*/ 3156565 h 4680373"/>
              <a:gd name="connsiteX3346" fmla="*/ 4734843 w 9253522"/>
              <a:gd name="connsiteY3346" fmla="*/ 3156570 h 4680373"/>
              <a:gd name="connsiteX3347" fmla="*/ 4708480 w 9253522"/>
              <a:gd name="connsiteY3347" fmla="*/ 3116146 h 4680373"/>
              <a:gd name="connsiteX3348" fmla="*/ 4687389 w 9253522"/>
              <a:gd name="connsiteY3348" fmla="*/ 3096813 h 4680373"/>
              <a:gd name="connsiteX3349" fmla="*/ 4671571 w 9253522"/>
              <a:gd name="connsiteY3349" fmla="*/ 3066935 h 4680373"/>
              <a:gd name="connsiteX3350" fmla="*/ 4683874 w 9253522"/>
              <a:gd name="connsiteY3350" fmla="*/ 3037056 h 4680373"/>
              <a:gd name="connsiteX3351" fmla="*/ 4680359 w 9253522"/>
              <a:gd name="connsiteY3351" fmla="*/ 3022996 h 4680373"/>
              <a:gd name="connsiteX3352" fmla="*/ 4683874 w 9253522"/>
              <a:gd name="connsiteY3352" fmla="*/ 3008935 h 4680373"/>
              <a:gd name="connsiteX3353" fmla="*/ 4690904 w 9253522"/>
              <a:gd name="connsiteY3353" fmla="*/ 2986087 h 4680373"/>
              <a:gd name="connsiteX3354" fmla="*/ 4727813 w 9253522"/>
              <a:gd name="connsiteY3354" fmla="*/ 2986087 h 4680373"/>
              <a:gd name="connsiteX3355" fmla="*/ 4729570 w 9253522"/>
              <a:gd name="connsiteY3355" fmla="*/ 3008935 h 4680373"/>
              <a:gd name="connsiteX3356" fmla="*/ 4733086 w 9253522"/>
              <a:gd name="connsiteY3356" fmla="*/ 3008935 h 4680373"/>
              <a:gd name="connsiteX3357" fmla="*/ 4729570 w 9253522"/>
              <a:gd name="connsiteY3357" fmla="*/ 2986087 h 4680373"/>
              <a:gd name="connsiteX3358" fmla="*/ 4769994 w 9253522"/>
              <a:gd name="connsiteY3358" fmla="*/ 2986087 h 4680373"/>
              <a:gd name="connsiteX3359" fmla="*/ 4761206 w 9253522"/>
              <a:gd name="connsiteY3359" fmla="*/ 3001905 h 4680373"/>
              <a:gd name="connsiteX3360" fmla="*/ 4761207 w 9253522"/>
              <a:gd name="connsiteY3360" fmla="*/ 3001906 h 4680373"/>
              <a:gd name="connsiteX3361" fmla="*/ 4769994 w 9253522"/>
              <a:gd name="connsiteY3361" fmla="*/ 2986088 h 4680373"/>
              <a:gd name="connsiteX3362" fmla="*/ 4805145 w 9253522"/>
              <a:gd name="connsiteY3362" fmla="*/ 2986088 h 4680373"/>
              <a:gd name="connsiteX3363" fmla="*/ 4819206 w 9253522"/>
              <a:gd name="connsiteY3363" fmla="*/ 2996633 h 4680373"/>
              <a:gd name="connsiteX3364" fmla="*/ 4835024 w 9253522"/>
              <a:gd name="connsiteY3364" fmla="*/ 2972028 h 4680373"/>
              <a:gd name="connsiteX3365" fmla="*/ 4836185 w 9253522"/>
              <a:gd name="connsiteY3365" fmla="*/ 2970721 h 4680373"/>
              <a:gd name="connsiteX3366" fmla="*/ 4808660 w 9253522"/>
              <a:gd name="connsiteY3366" fmla="*/ 2910512 h 4680373"/>
              <a:gd name="connsiteX3367" fmla="*/ 4808660 w 9253522"/>
              <a:gd name="connsiteY3367" fmla="*/ 2899967 h 4680373"/>
              <a:gd name="connsiteX3368" fmla="*/ 4836781 w 9253522"/>
              <a:gd name="connsiteY3368" fmla="*/ 2852513 h 4680373"/>
              <a:gd name="connsiteX3369" fmla="*/ 4910599 w 9253522"/>
              <a:gd name="connsiteY3369" fmla="*/ 2841967 h 4680373"/>
              <a:gd name="connsiteX3370" fmla="*/ 4928161 w 9253522"/>
              <a:gd name="connsiteY3370" fmla="*/ 2813867 h 4680373"/>
              <a:gd name="connsiteX3371" fmla="*/ 4910599 w 9253522"/>
              <a:gd name="connsiteY3371" fmla="*/ 2840210 h 4680373"/>
              <a:gd name="connsiteX3372" fmla="*/ 4835024 w 9253522"/>
              <a:gd name="connsiteY3372" fmla="*/ 2850755 h 4680373"/>
              <a:gd name="connsiteX3373" fmla="*/ 4819206 w 9253522"/>
              <a:gd name="connsiteY3373" fmla="*/ 2824392 h 4680373"/>
              <a:gd name="connsiteX3374" fmla="*/ 4796358 w 9253522"/>
              <a:gd name="connsiteY3374" fmla="*/ 2806816 h 4680373"/>
              <a:gd name="connsiteX3375" fmla="*/ 4798115 w 9253522"/>
              <a:gd name="connsiteY3375" fmla="*/ 2789241 h 4680373"/>
              <a:gd name="connsiteX3376" fmla="*/ 4798115 w 9253522"/>
              <a:gd name="connsiteY3376" fmla="*/ 2789241 h 4680373"/>
              <a:gd name="connsiteX3377" fmla="*/ 4796357 w 9253522"/>
              <a:gd name="connsiteY3377" fmla="*/ 2806817 h 4680373"/>
              <a:gd name="connsiteX3378" fmla="*/ 4819205 w 9253522"/>
              <a:gd name="connsiteY3378" fmla="*/ 2824392 h 4680373"/>
              <a:gd name="connsiteX3379" fmla="*/ 4835023 w 9253522"/>
              <a:gd name="connsiteY3379" fmla="*/ 2850756 h 4680373"/>
              <a:gd name="connsiteX3380" fmla="*/ 4808660 w 9253522"/>
              <a:gd name="connsiteY3380" fmla="*/ 2896452 h 4680373"/>
              <a:gd name="connsiteX3381" fmla="*/ 4808660 w 9253522"/>
              <a:gd name="connsiteY3381" fmla="*/ 2910512 h 4680373"/>
              <a:gd name="connsiteX3382" fmla="*/ 4835023 w 9253522"/>
              <a:gd name="connsiteY3382" fmla="*/ 2970269 h 4680373"/>
              <a:gd name="connsiteX3383" fmla="*/ 4819205 w 9253522"/>
              <a:gd name="connsiteY3383" fmla="*/ 2994875 h 4680373"/>
              <a:gd name="connsiteX3384" fmla="*/ 4805145 w 9253522"/>
              <a:gd name="connsiteY3384" fmla="*/ 2984330 h 4680373"/>
              <a:gd name="connsiteX3385" fmla="*/ 4769994 w 9253522"/>
              <a:gd name="connsiteY3385" fmla="*/ 2984330 h 4680373"/>
              <a:gd name="connsiteX3386" fmla="*/ 4729570 w 9253522"/>
              <a:gd name="connsiteY3386" fmla="*/ 2984330 h 4680373"/>
              <a:gd name="connsiteX3387" fmla="*/ 4692661 w 9253522"/>
              <a:gd name="connsiteY3387" fmla="*/ 2984330 h 4680373"/>
              <a:gd name="connsiteX3388" fmla="*/ 4692661 w 9253522"/>
              <a:gd name="connsiteY3388" fmla="*/ 2959724 h 4680373"/>
              <a:gd name="connsiteX3389" fmla="*/ 4678601 w 9253522"/>
              <a:gd name="connsiteY3389" fmla="*/ 2943906 h 4680373"/>
              <a:gd name="connsiteX3390" fmla="*/ 4657511 w 9253522"/>
              <a:gd name="connsiteY3390" fmla="*/ 2929846 h 4680373"/>
              <a:gd name="connsiteX3391" fmla="*/ 4601269 w 9253522"/>
              <a:gd name="connsiteY3391" fmla="*/ 2926331 h 4680373"/>
              <a:gd name="connsiteX3392" fmla="*/ 4587208 w 9253522"/>
              <a:gd name="connsiteY3392" fmla="*/ 2922816 h 4680373"/>
              <a:gd name="connsiteX3393" fmla="*/ 4580178 w 9253522"/>
              <a:gd name="connsiteY3393" fmla="*/ 2905240 h 4680373"/>
              <a:gd name="connsiteX3394" fmla="*/ 4546785 w 9253522"/>
              <a:gd name="connsiteY3394" fmla="*/ 2880635 h 4680373"/>
              <a:gd name="connsiteX3395" fmla="*/ 4520421 w 9253522"/>
              <a:gd name="connsiteY3395" fmla="*/ 2880635 h 4680373"/>
              <a:gd name="connsiteX3396" fmla="*/ 4516906 w 9253522"/>
              <a:gd name="connsiteY3396" fmla="*/ 2815605 h 4680373"/>
              <a:gd name="connsiteX3397" fmla="*/ 4518348 w 9253522"/>
              <a:gd name="connsiteY3397" fmla="*/ 2813842 h 4680373"/>
              <a:gd name="connsiteX3398" fmla="*/ 4515149 w 9253522"/>
              <a:gd name="connsiteY3398" fmla="*/ 2817362 h 4680373"/>
              <a:gd name="connsiteX3399" fmla="*/ 4518664 w 9253522"/>
              <a:gd name="connsiteY3399" fmla="*/ 2880634 h 4680373"/>
              <a:gd name="connsiteX3400" fmla="*/ 4488785 w 9253522"/>
              <a:gd name="connsiteY3400" fmla="*/ 2885613 h 4680373"/>
              <a:gd name="connsiteX3401" fmla="*/ 4488785 w 9253522"/>
              <a:gd name="connsiteY3401" fmla="*/ 2885907 h 4680373"/>
              <a:gd name="connsiteX3402" fmla="*/ 4460664 w 9253522"/>
              <a:gd name="connsiteY3402" fmla="*/ 2894695 h 4680373"/>
              <a:gd name="connsiteX3403" fmla="*/ 4460664 w 9253522"/>
              <a:gd name="connsiteY3403" fmla="*/ 2894694 h 4680373"/>
              <a:gd name="connsiteX3404" fmla="*/ 4443089 w 9253522"/>
              <a:gd name="connsiteY3404" fmla="*/ 2899967 h 4680373"/>
              <a:gd name="connsiteX3405" fmla="*/ 4390362 w 9253522"/>
              <a:gd name="connsiteY3405" fmla="*/ 2921057 h 4680373"/>
              <a:gd name="connsiteX3406" fmla="*/ 4376301 w 9253522"/>
              <a:gd name="connsiteY3406" fmla="*/ 2915785 h 4680373"/>
              <a:gd name="connsiteX3407" fmla="*/ 4374837 w 9253522"/>
              <a:gd name="connsiteY3407" fmla="*/ 2912271 h 4680373"/>
              <a:gd name="connsiteX3408" fmla="*/ 4342908 w 9253522"/>
              <a:gd name="connsiteY3408" fmla="*/ 2912271 h 4680373"/>
              <a:gd name="connsiteX3409" fmla="*/ 4311272 w 9253522"/>
              <a:gd name="connsiteY3409" fmla="*/ 2919301 h 4680373"/>
              <a:gd name="connsiteX3410" fmla="*/ 4274363 w 9253522"/>
              <a:gd name="connsiteY3410" fmla="*/ 2926331 h 4680373"/>
              <a:gd name="connsiteX3411" fmla="*/ 4248083 w 9253522"/>
              <a:gd name="connsiteY3411" fmla="*/ 2929616 h 4680373"/>
              <a:gd name="connsiteX3412" fmla="*/ 4247999 w 9253522"/>
              <a:gd name="connsiteY3412" fmla="*/ 2929845 h 4680373"/>
              <a:gd name="connsiteX3413" fmla="*/ 4247503 w 9253522"/>
              <a:gd name="connsiteY3413" fmla="*/ 2929689 h 4680373"/>
              <a:gd name="connsiteX3414" fmla="*/ 4246242 w 9253522"/>
              <a:gd name="connsiteY3414" fmla="*/ 2929846 h 4680373"/>
              <a:gd name="connsiteX3415" fmla="*/ 4246423 w 9253522"/>
              <a:gd name="connsiteY3415" fmla="*/ 2929348 h 4680373"/>
              <a:gd name="connsiteX3416" fmla="*/ 4214606 w 9253522"/>
              <a:gd name="connsiteY3416" fmla="*/ 2919300 h 4680373"/>
              <a:gd name="connsiteX3417" fmla="*/ 4182970 w 9253522"/>
              <a:gd name="connsiteY3417" fmla="*/ 2894694 h 4680373"/>
              <a:gd name="connsiteX3418" fmla="*/ 4158364 w 9253522"/>
              <a:gd name="connsiteY3418" fmla="*/ 2870088 h 4680373"/>
              <a:gd name="connsiteX3419" fmla="*/ 4121455 w 9253522"/>
              <a:gd name="connsiteY3419" fmla="*/ 2854270 h 4680373"/>
              <a:gd name="connsiteX3420" fmla="*/ 4116182 w 9253522"/>
              <a:gd name="connsiteY3420" fmla="*/ 2831422 h 4680373"/>
              <a:gd name="connsiteX3421" fmla="*/ 4102486 w 9253522"/>
              <a:gd name="connsiteY3421" fmla="*/ 2810877 h 4680373"/>
              <a:gd name="connsiteX3422" fmla="*/ 4100365 w 9253522"/>
              <a:gd name="connsiteY3422" fmla="*/ 2812089 h 4680373"/>
              <a:gd name="connsiteX3423" fmla="*/ 4063456 w 9253522"/>
              <a:gd name="connsiteY3423" fmla="*/ 2768151 h 4680373"/>
              <a:gd name="connsiteX3424" fmla="*/ 4059941 w 9253522"/>
              <a:gd name="connsiteY3424" fmla="*/ 2761120 h 4680373"/>
              <a:gd name="connsiteX3425" fmla="*/ 4074001 w 9253522"/>
              <a:gd name="connsiteY3425" fmla="*/ 2757605 h 4680373"/>
              <a:gd name="connsiteX3426" fmla="*/ 4093334 w 9253522"/>
              <a:gd name="connsiteY3426" fmla="*/ 2754090 h 4680373"/>
              <a:gd name="connsiteX3427" fmla="*/ 4093334 w 9253522"/>
              <a:gd name="connsiteY3427" fmla="*/ 2752626 h 4680373"/>
              <a:gd name="connsiteX3428" fmla="*/ 4074001 w 9253522"/>
              <a:gd name="connsiteY3428" fmla="*/ 2755848 h 4680373"/>
              <a:gd name="connsiteX3429" fmla="*/ 4061698 w 9253522"/>
              <a:gd name="connsiteY3429" fmla="*/ 2759363 h 4680373"/>
              <a:gd name="connsiteX3430" fmla="*/ 4051153 w 9253522"/>
              <a:gd name="connsiteY3430" fmla="*/ 2750575 h 4680373"/>
              <a:gd name="connsiteX3431" fmla="*/ 4037092 w 9253522"/>
              <a:gd name="connsiteY3431" fmla="*/ 2740030 h 4680373"/>
              <a:gd name="connsiteX3432" fmla="*/ 4026547 w 9253522"/>
              <a:gd name="connsiteY3432" fmla="*/ 2738272 h 4680373"/>
              <a:gd name="connsiteX3433" fmla="*/ 4058170 w 9253522"/>
              <a:gd name="connsiteY3433" fmla="*/ 2725974 h 4680373"/>
              <a:gd name="connsiteX3434" fmla="*/ 4028304 w 9253522"/>
              <a:gd name="connsiteY3434" fmla="*/ 2736515 h 4680373"/>
              <a:gd name="connsiteX3435" fmla="*/ 4017759 w 9253522"/>
              <a:gd name="connsiteY3435" fmla="*/ 2725970 h 4680373"/>
              <a:gd name="connsiteX3436" fmla="*/ 4021274 w 9253522"/>
              <a:gd name="connsiteY3436" fmla="*/ 2713667 h 4680373"/>
              <a:gd name="connsiteX3437" fmla="*/ 4064084 w 9253522"/>
              <a:gd name="connsiteY3437" fmla="*/ 2710242 h 4680373"/>
              <a:gd name="connsiteX3438" fmla="*/ 4063455 w 9253522"/>
              <a:gd name="connsiteY3438" fmla="*/ 2710152 h 4680373"/>
              <a:gd name="connsiteX3439" fmla="*/ 4019516 w 9253522"/>
              <a:gd name="connsiteY3439" fmla="*/ 2713667 h 4680373"/>
              <a:gd name="connsiteX3440" fmla="*/ 4023031 w 9253522"/>
              <a:gd name="connsiteY3440" fmla="*/ 2699607 h 4680373"/>
              <a:gd name="connsiteX3441" fmla="*/ 4023031 w 9253522"/>
              <a:gd name="connsiteY3441" fmla="*/ 2692576 h 4680373"/>
              <a:gd name="connsiteX3442" fmla="*/ 4024684 w 9253522"/>
              <a:gd name="connsiteY3442" fmla="*/ 2692444 h 4680373"/>
              <a:gd name="connsiteX3443" fmla="*/ 4017759 w 9253522"/>
              <a:gd name="connsiteY3443" fmla="*/ 2683788 h 4680373"/>
              <a:gd name="connsiteX3444" fmla="*/ 4014244 w 9253522"/>
              <a:gd name="connsiteY3444" fmla="*/ 2666213 h 4680373"/>
              <a:gd name="connsiteX3445" fmla="*/ 4021274 w 9253522"/>
              <a:gd name="connsiteY3445" fmla="*/ 2648637 h 4680373"/>
              <a:gd name="connsiteX3446" fmla="*/ 4031819 w 9253522"/>
              <a:gd name="connsiteY3446" fmla="*/ 2618759 h 4680373"/>
              <a:gd name="connsiteX3447" fmla="*/ 4037092 w 9253522"/>
              <a:gd name="connsiteY3447" fmla="*/ 2590638 h 4680373"/>
              <a:gd name="connsiteX3448" fmla="*/ 4037092 w 9253522"/>
              <a:gd name="connsiteY3448" fmla="*/ 2583608 h 4680373"/>
              <a:gd name="connsiteX3449" fmla="*/ 4028304 w 9253522"/>
              <a:gd name="connsiteY3449" fmla="*/ 2546699 h 4680373"/>
              <a:gd name="connsiteX3450" fmla="*/ 4031819 w 9253522"/>
              <a:gd name="connsiteY3450" fmla="*/ 2530881 h 4680373"/>
              <a:gd name="connsiteX3451" fmla="*/ 4021274 w 9253522"/>
              <a:gd name="connsiteY3451" fmla="*/ 2513305 h 4680373"/>
              <a:gd name="connsiteX3452" fmla="*/ 4014244 w 9253522"/>
              <a:gd name="connsiteY3452" fmla="*/ 2506275 h 4680373"/>
              <a:gd name="connsiteX3453" fmla="*/ 4011315 w 9253522"/>
              <a:gd name="connsiteY3453" fmla="*/ 2497487 h 4680373"/>
              <a:gd name="connsiteX3454" fmla="*/ 4003698 w 9253522"/>
              <a:gd name="connsiteY3454" fmla="*/ 2497487 h 4680373"/>
              <a:gd name="connsiteX3455" fmla="*/ 4021273 w 9253522"/>
              <a:gd name="connsiteY3455" fmla="*/ 2464094 h 4680373"/>
              <a:gd name="connsiteX3456" fmla="*/ 4044122 w 9253522"/>
              <a:gd name="connsiteY3456" fmla="*/ 2432458 h 4680373"/>
              <a:gd name="connsiteX3457" fmla="*/ 4061697 w 9253522"/>
              <a:gd name="connsiteY3457" fmla="*/ 2407852 h 4680373"/>
              <a:gd name="connsiteX3458" fmla="*/ 4070485 w 9253522"/>
              <a:gd name="connsiteY3458" fmla="*/ 2383246 h 4680373"/>
              <a:gd name="connsiteX3459" fmla="*/ 4086303 w 9253522"/>
              <a:gd name="connsiteY3459" fmla="*/ 2365671 h 4680373"/>
              <a:gd name="connsiteX3460" fmla="*/ 4095091 w 9253522"/>
              <a:gd name="connsiteY3460" fmla="*/ 2358641 h 4680373"/>
              <a:gd name="connsiteX3461" fmla="*/ 4112666 w 9253522"/>
              <a:gd name="connsiteY3461" fmla="*/ 2327005 h 4680373"/>
              <a:gd name="connsiteX3462" fmla="*/ 4126727 w 9253522"/>
              <a:gd name="connsiteY3462" fmla="*/ 2318217 h 4680373"/>
              <a:gd name="connsiteX3463" fmla="*/ 4144302 w 9253522"/>
              <a:gd name="connsiteY3463" fmla="*/ 2318217 h 4680373"/>
              <a:gd name="connsiteX3464" fmla="*/ 4161878 w 9253522"/>
              <a:gd name="connsiteY3464" fmla="*/ 2302399 h 4680373"/>
              <a:gd name="connsiteX3465" fmla="*/ 4170666 w 9253522"/>
              <a:gd name="connsiteY3465" fmla="*/ 2295369 h 4680373"/>
              <a:gd name="connsiteX3466" fmla="*/ 4184726 w 9253522"/>
              <a:gd name="connsiteY3466" fmla="*/ 2277793 h 4680373"/>
              <a:gd name="connsiteX3467" fmla="*/ 4202302 w 9253522"/>
              <a:gd name="connsiteY3467" fmla="*/ 2261975 h 4680373"/>
              <a:gd name="connsiteX3468" fmla="*/ 4193514 w 9253522"/>
              <a:gd name="connsiteY3468" fmla="*/ 2221551 h 4680373"/>
              <a:gd name="connsiteX3469" fmla="*/ 4211090 w 9253522"/>
              <a:gd name="connsiteY3469" fmla="*/ 2203976 h 4680373"/>
              <a:gd name="connsiteX3470" fmla="*/ 4211090 w 9253522"/>
              <a:gd name="connsiteY3470" fmla="*/ 2188158 h 4680373"/>
              <a:gd name="connsiteX3471" fmla="*/ 4211090 w 9253522"/>
              <a:gd name="connsiteY3471" fmla="*/ 2179370 h 4680373"/>
              <a:gd name="connsiteX3472" fmla="*/ 4242726 w 9253522"/>
              <a:gd name="connsiteY3472" fmla="*/ 2163552 h 4680373"/>
              <a:gd name="connsiteX3473" fmla="*/ 4260301 w 9253522"/>
              <a:gd name="connsiteY3473" fmla="*/ 2154764 h 4680373"/>
              <a:gd name="connsiteX3474" fmla="*/ 4269089 w 9253522"/>
              <a:gd name="connsiteY3474" fmla="*/ 2147734 h 4680373"/>
              <a:gd name="connsiteX3475" fmla="*/ 4274362 w 9253522"/>
              <a:gd name="connsiteY3475" fmla="*/ 2130159 h 4680373"/>
              <a:gd name="connsiteX3476" fmla="*/ 4291937 w 9253522"/>
              <a:gd name="connsiteY3476" fmla="*/ 2105553 h 4680373"/>
              <a:gd name="connsiteX3477" fmla="*/ 4291937 w 9253522"/>
              <a:gd name="connsiteY3477" fmla="*/ 2098523 h 4680373"/>
              <a:gd name="connsiteX3478" fmla="*/ 4309513 w 9253522"/>
              <a:gd name="connsiteY3478" fmla="*/ 2080947 h 4680373"/>
              <a:gd name="connsiteX3479" fmla="*/ 4309513 w 9253522"/>
              <a:gd name="connsiteY3479" fmla="*/ 2089735 h 4680373"/>
              <a:gd name="connsiteX3480" fmla="*/ 4318301 w 9253522"/>
              <a:gd name="connsiteY3480" fmla="*/ 2098523 h 4680373"/>
              <a:gd name="connsiteX3481" fmla="*/ 4325331 w 9253522"/>
              <a:gd name="connsiteY3481" fmla="*/ 2105553 h 4680373"/>
              <a:gd name="connsiteX3482" fmla="*/ 4334119 w 9253522"/>
              <a:gd name="connsiteY3482" fmla="*/ 2105553 h 4680373"/>
              <a:gd name="connsiteX3483" fmla="*/ 4351695 w 9253522"/>
              <a:gd name="connsiteY3483" fmla="*/ 2105553 h 4680373"/>
              <a:gd name="connsiteX3484" fmla="*/ 4374543 w 9253522"/>
              <a:gd name="connsiteY3484" fmla="*/ 2105553 h 4680373"/>
              <a:gd name="connsiteX3485" fmla="*/ 4383331 w 9253522"/>
              <a:gd name="connsiteY3485" fmla="*/ 2114341 h 4680373"/>
              <a:gd name="connsiteX3486" fmla="*/ 4399149 w 9253522"/>
              <a:gd name="connsiteY3486" fmla="*/ 2114341 h 4680373"/>
              <a:gd name="connsiteX3487" fmla="*/ 4409694 w 9253522"/>
              <a:gd name="connsiteY3487" fmla="*/ 2165310 h 4680373"/>
              <a:gd name="connsiteX3488" fmla="*/ 4413209 w 9253522"/>
              <a:gd name="connsiteY3488" fmla="*/ 2174097 h 4680373"/>
              <a:gd name="connsiteX3489" fmla="*/ 4402664 w 9253522"/>
              <a:gd name="connsiteY3489" fmla="*/ 2203975 h 4680373"/>
              <a:gd name="connsiteX3490" fmla="*/ 4413210 w 9253522"/>
              <a:gd name="connsiteY3490" fmla="*/ 2174097 h 4680373"/>
              <a:gd name="connsiteX3491" fmla="*/ 4409694 w 9253522"/>
              <a:gd name="connsiteY3491" fmla="*/ 2163551 h 4680373"/>
              <a:gd name="connsiteX3492" fmla="*/ 4399149 w 9253522"/>
              <a:gd name="connsiteY3492" fmla="*/ 2112582 h 4680373"/>
              <a:gd name="connsiteX3493" fmla="*/ 4409694 w 9253522"/>
              <a:gd name="connsiteY3493" fmla="*/ 2102037 h 4680373"/>
              <a:gd name="connsiteX3494" fmla="*/ 4427270 w 9253522"/>
              <a:gd name="connsiteY3494" fmla="*/ 2095007 h 4680373"/>
              <a:gd name="connsiteX3495" fmla="*/ 4437815 w 9253522"/>
              <a:gd name="connsiteY3495" fmla="*/ 2093249 h 4680373"/>
              <a:gd name="connsiteX3496" fmla="*/ 4453633 w 9253522"/>
              <a:gd name="connsiteY3496" fmla="*/ 2075673 h 4680373"/>
              <a:gd name="connsiteX3497" fmla="*/ 4467694 w 9253522"/>
              <a:gd name="connsiteY3497" fmla="*/ 2068643 h 4680373"/>
              <a:gd name="connsiteX3498" fmla="*/ 4485269 w 9253522"/>
              <a:gd name="connsiteY3498" fmla="*/ 2061613 h 4680373"/>
              <a:gd name="connsiteX3499" fmla="*/ 4511633 w 9253522"/>
              <a:gd name="connsiteY3499" fmla="*/ 2061613 h 4680373"/>
              <a:gd name="connsiteX3500" fmla="*/ 4522178 w 9253522"/>
              <a:gd name="connsiteY3500" fmla="*/ 2054583 h 4680373"/>
              <a:gd name="connsiteX3501" fmla="*/ 4552057 w 9253522"/>
              <a:gd name="connsiteY3501" fmla="*/ 2054583 h 4680373"/>
              <a:gd name="connsiteX3502" fmla="*/ 4562602 w 9253522"/>
              <a:gd name="connsiteY3502" fmla="*/ 2054583 h 4680373"/>
              <a:gd name="connsiteX3503" fmla="*/ 4580178 w 9253522"/>
              <a:gd name="connsiteY3503" fmla="*/ 2054583 h 4680373"/>
              <a:gd name="connsiteX3504" fmla="*/ 4599511 w 9253522"/>
              <a:gd name="connsiteY3504" fmla="*/ 2054583 h 4680373"/>
              <a:gd name="connsiteX3505" fmla="*/ 4627632 w 9253522"/>
              <a:gd name="connsiteY3505" fmla="*/ 2049310 h 4680373"/>
              <a:gd name="connsiteX3506" fmla="*/ 4646965 w 9253522"/>
              <a:gd name="connsiteY3506" fmla="*/ 2054583 h 4680373"/>
              <a:gd name="connsiteX3507" fmla="*/ 4646965 w 9253522"/>
              <a:gd name="connsiteY3507" fmla="*/ 2082704 h 4680373"/>
              <a:gd name="connsiteX3508" fmla="*/ 4650480 w 9253522"/>
              <a:gd name="connsiteY3508" fmla="*/ 2089734 h 4680373"/>
              <a:gd name="connsiteX3509" fmla="*/ 4650480 w 9253522"/>
              <a:gd name="connsiteY3509" fmla="*/ 2112582 h 4680373"/>
              <a:gd name="connsiteX3510" fmla="*/ 4631147 w 9253522"/>
              <a:gd name="connsiteY3510" fmla="*/ 2138946 h 4680373"/>
              <a:gd name="connsiteX3511" fmla="*/ 4631147 w 9253522"/>
              <a:gd name="connsiteY3511" fmla="*/ 2156521 h 4680373"/>
              <a:gd name="connsiteX3512" fmla="*/ 4650480 w 9253522"/>
              <a:gd name="connsiteY3512" fmla="*/ 2177612 h 4680373"/>
              <a:gd name="connsiteX3513" fmla="*/ 4661025 w 9253522"/>
              <a:gd name="connsiteY3513" fmla="*/ 2193430 h 4680373"/>
              <a:gd name="connsiteX3514" fmla="*/ 4661034 w 9253522"/>
              <a:gd name="connsiteY3514" fmla="*/ 2193449 h 4680373"/>
              <a:gd name="connsiteX3515" fmla="*/ 4661026 w 9253522"/>
              <a:gd name="connsiteY3515" fmla="*/ 2193429 h 4680373"/>
              <a:gd name="connsiteX3516" fmla="*/ 4650480 w 9253522"/>
              <a:gd name="connsiteY3516" fmla="*/ 2177611 h 4680373"/>
              <a:gd name="connsiteX3517" fmla="*/ 4631147 w 9253522"/>
              <a:gd name="connsiteY3517" fmla="*/ 2156521 h 4680373"/>
              <a:gd name="connsiteX3518" fmla="*/ 4631147 w 9253522"/>
              <a:gd name="connsiteY3518" fmla="*/ 2138945 h 4680373"/>
              <a:gd name="connsiteX3519" fmla="*/ 4650480 w 9253522"/>
              <a:gd name="connsiteY3519" fmla="*/ 2112582 h 4680373"/>
              <a:gd name="connsiteX3520" fmla="*/ 4650480 w 9253522"/>
              <a:gd name="connsiteY3520" fmla="*/ 2087976 h 4680373"/>
              <a:gd name="connsiteX3521" fmla="*/ 4646965 w 9253522"/>
              <a:gd name="connsiteY3521" fmla="*/ 2080946 h 4680373"/>
              <a:gd name="connsiteX3522" fmla="*/ 4646965 w 9253522"/>
              <a:gd name="connsiteY3522" fmla="*/ 2054583 h 4680373"/>
              <a:gd name="connsiteX3523" fmla="*/ 4664541 w 9253522"/>
              <a:gd name="connsiteY3523" fmla="*/ 2051068 h 4680373"/>
              <a:gd name="connsiteX3524" fmla="*/ 4675086 w 9253522"/>
              <a:gd name="connsiteY3524" fmla="*/ 2045795 h 4680373"/>
              <a:gd name="connsiteX3525" fmla="*/ 6244820 w 9253522"/>
              <a:gd name="connsiteY3525" fmla="*/ 2038988 h 4680373"/>
              <a:gd name="connsiteX3526" fmla="*/ 6244584 w 9253522"/>
              <a:gd name="connsiteY3526" fmla="*/ 2040523 h 4680373"/>
              <a:gd name="connsiteX3527" fmla="*/ 6244711 w 9253522"/>
              <a:gd name="connsiteY3527" fmla="*/ 2040508 h 4680373"/>
              <a:gd name="connsiteX3528" fmla="*/ 5082839 w 9253522"/>
              <a:gd name="connsiteY3528" fmla="*/ 2038764 h 4680373"/>
              <a:gd name="connsiteX3529" fmla="*/ 5089869 w 9253522"/>
              <a:gd name="connsiteY3529" fmla="*/ 2038764 h 4680373"/>
              <a:gd name="connsiteX3530" fmla="*/ 5089869 w 9253522"/>
              <a:gd name="connsiteY3530" fmla="*/ 2042279 h 4680373"/>
              <a:gd name="connsiteX3531" fmla="*/ 5079324 w 9253522"/>
              <a:gd name="connsiteY3531" fmla="*/ 2045794 h 4680373"/>
              <a:gd name="connsiteX3532" fmla="*/ 5075809 w 9253522"/>
              <a:gd name="connsiteY3532" fmla="*/ 2042279 h 4680373"/>
              <a:gd name="connsiteX3533" fmla="*/ 5560896 w 9253522"/>
              <a:gd name="connsiteY3533" fmla="*/ 2033485 h 4680373"/>
              <a:gd name="connsiteX3534" fmla="*/ 5560895 w 9253522"/>
              <a:gd name="connsiteY3534" fmla="*/ 2033491 h 4680373"/>
              <a:gd name="connsiteX3535" fmla="*/ 5543320 w 9253522"/>
              <a:gd name="connsiteY3535" fmla="*/ 2037006 h 4680373"/>
              <a:gd name="connsiteX3536" fmla="*/ 5543311 w 9253522"/>
              <a:gd name="connsiteY3536" fmla="*/ 2036996 h 4680373"/>
              <a:gd name="connsiteX3537" fmla="*/ 5543319 w 9253522"/>
              <a:gd name="connsiteY3537" fmla="*/ 2037008 h 4680373"/>
              <a:gd name="connsiteX3538" fmla="*/ 5560894 w 9253522"/>
              <a:gd name="connsiteY3538" fmla="*/ 2033493 h 4680373"/>
              <a:gd name="connsiteX3539" fmla="*/ 5585500 w 9253522"/>
              <a:gd name="connsiteY3539" fmla="*/ 2072159 h 4680373"/>
              <a:gd name="connsiteX3540" fmla="*/ 5599561 w 9253522"/>
              <a:gd name="connsiteY3540" fmla="*/ 2072159 h 4680373"/>
              <a:gd name="connsiteX3541" fmla="*/ 5606114 w 9253522"/>
              <a:gd name="connsiteY3541" fmla="*/ 2085267 h 4680373"/>
              <a:gd name="connsiteX3542" fmla="*/ 5606592 w 9253522"/>
              <a:gd name="connsiteY3542" fmla="*/ 2084461 h 4680373"/>
              <a:gd name="connsiteX3543" fmla="*/ 5599561 w 9253522"/>
              <a:gd name="connsiteY3543" fmla="*/ 2070400 h 4680373"/>
              <a:gd name="connsiteX3544" fmla="*/ 5585501 w 9253522"/>
              <a:gd name="connsiteY3544" fmla="*/ 2070400 h 4680373"/>
              <a:gd name="connsiteX3545" fmla="*/ 5560895 w 9253522"/>
              <a:gd name="connsiteY3545" fmla="*/ 2033492 h 4680373"/>
              <a:gd name="connsiteX3546" fmla="*/ 5494108 w 9253522"/>
              <a:gd name="connsiteY3546" fmla="*/ 2028218 h 4680373"/>
              <a:gd name="connsiteX3547" fmla="*/ 5469502 w 9253522"/>
              <a:gd name="connsiteY3547" fmla="*/ 2031734 h 4680373"/>
              <a:gd name="connsiteX3548" fmla="*/ 5439624 w 9253522"/>
              <a:gd name="connsiteY3548" fmla="*/ 2040521 h 4680373"/>
              <a:gd name="connsiteX3549" fmla="*/ 5409745 w 9253522"/>
              <a:gd name="connsiteY3549" fmla="*/ 2047552 h 4680373"/>
              <a:gd name="connsiteX3550" fmla="*/ 5395685 w 9253522"/>
              <a:gd name="connsiteY3550" fmla="*/ 2044036 h 4680373"/>
              <a:gd name="connsiteX3551" fmla="*/ 5358776 w 9253522"/>
              <a:gd name="connsiteY3551" fmla="*/ 2051067 h 4680373"/>
              <a:gd name="connsiteX3552" fmla="*/ 5358776 w 9253522"/>
              <a:gd name="connsiteY3552" fmla="*/ 2051068 h 4680373"/>
              <a:gd name="connsiteX3553" fmla="*/ 5395685 w 9253522"/>
              <a:gd name="connsiteY3553" fmla="*/ 2044038 h 4680373"/>
              <a:gd name="connsiteX3554" fmla="*/ 5409745 w 9253522"/>
              <a:gd name="connsiteY3554" fmla="*/ 2047553 h 4680373"/>
              <a:gd name="connsiteX3555" fmla="*/ 5439624 w 9253522"/>
              <a:gd name="connsiteY3555" fmla="*/ 2040523 h 4680373"/>
              <a:gd name="connsiteX3556" fmla="*/ 5469502 w 9253522"/>
              <a:gd name="connsiteY3556" fmla="*/ 2031735 h 4680373"/>
              <a:gd name="connsiteX3557" fmla="*/ 5494108 w 9253522"/>
              <a:gd name="connsiteY3557" fmla="*/ 2028220 h 4680373"/>
              <a:gd name="connsiteX3558" fmla="*/ 5494113 w 9253522"/>
              <a:gd name="connsiteY3558" fmla="*/ 2028224 h 4680373"/>
              <a:gd name="connsiteX3559" fmla="*/ 5516956 w 9253522"/>
              <a:gd name="connsiteY3559" fmla="*/ 2022946 h 4680373"/>
              <a:gd name="connsiteX3560" fmla="*/ 5501138 w 9253522"/>
              <a:gd name="connsiteY3560" fmla="*/ 2035249 h 4680373"/>
              <a:gd name="connsiteX3561" fmla="*/ 5500151 w 9253522"/>
              <a:gd name="connsiteY3561" fmla="*/ 2034261 h 4680373"/>
              <a:gd name="connsiteX3562" fmla="*/ 5469502 w 9253522"/>
              <a:gd name="connsiteY3562" fmla="*/ 2058099 h 4680373"/>
              <a:gd name="connsiteX3563" fmla="*/ 5477268 w 9253522"/>
              <a:gd name="connsiteY3563" fmla="*/ 2074925 h 4680373"/>
              <a:gd name="connsiteX3564" fmla="*/ 5471259 w 9253522"/>
              <a:gd name="connsiteY3564" fmla="*/ 2058099 h 4680373"/>
              <a:gd name="connsiteX3565" fmla="*/ 5501137 w 9253522"/>
              <a:gd name="connsiteY3565" fmla="*/ 2035250 h 4680373"/>
              <a:gd name="connsiteX3566" fmla="*/ 5516955 w 9253522"/>
              <a:gd name="connsiteY3566" fmla="*/ 2024705 h 4680373"/>
              <a:gd name="connsiteX3567" fmla="*/ 5533545 w 9253522"/>
              <a:gd name="connsiteY3567" fmla="*/ 2027470 h 4680373"/>
              <a:gd name="connsiteX3568" fmla="*/ 6297311 w 9253522"/>
              <a:gd name="connsiteY3568" fmla="*/ 2021189 h 4680373"/>
              <a:gd name="connsiteX3569" fmla="*/ 6288373 w 9253522"/>
              <a:gd name="connsiteY3569" fmla="*/ 2028065 h 4680373"/>
              <a:gd name="connsiteX3570" fmla="*/ 6299068 w 9253522"/>
              <a:gd name="connsiteY3570" fmla="*/ 2021190 h 4680373"/>
              <a:gd name="connsiteX3571" fmla="*/ 6311371 w 9253522"/>
              <a:gd name="connsiteY3571" fmla="*/ 2021190 h 4680373"/>
              <a:gd name="connsiteX3572" fmla="*/ 6311384 w 9253522"/>
              <a:gd name="connsiteY3572" fmla="*/ 2021194 h 4680373"/>
              <a:gd name="connsiteX3573" fmla="*/ 6311372 w 9253522"/>
              <a:gd name="connsiteY3573" fmla="*/ 2021189 h 4680373"/>
              <a:gd name="connsiteX3574" fmla="*/ 5100415 w 9253522"/>
              <a:gd name="connsiteY3574" fmla="*/ 2021189 h 4680373"/>
              <a:gd name="connsiteX3575" fmla="*/ 5105688 w 9253522"/>
              <a:gd name="connsiteY3575" fmla="*/ 2024704 h 4680373"/>
              <a:gd name="connsiteX3576" fmla="*/ 5105688 w 9253522"/>
              <a:gd name="connsiteY3576" fmla="*/ 2028219 h 4680373"/>
              <a:gd name="connsiteX3577" fmla="*/ 5100415 w 9253522"/>
              <a:gd name="connsiteY3577" fmla="*/ 2028219 h 4680373"/>
              <a:gd name="connsiteX3578" fmla="*/ 5100415 w 9253522"/>
              <a:gd name="connsiteY3578" fmla="*/ 2024704 h 4680373"/>
              <a:gd name="connsiteX3579" fmla="*/ 6207676 w 9253522"/>
              <a:gd name="connsiteY3579" fmla="*/ 2017674 h 4680373"/>
              <a:gd name="connsiteX3580" fmla="*/ 6179794 w 9253522"/>
              <a:gd name="connsiteY3580" fmla="*/ 2027813 h 4680373"/>
              <a:gd name="connsiteX3581" fmla="*/ 6207675 w 9253522"/>
              <a:gd name="connsiteY3581" fmla="*/ 2017675 h 4680373"/>
              <a:gd name="connsiteX3582" fmla="*/ 5112717 w 9253522"/>
              <a:gd name="connsiteY3582" fmla="*/ 2015916 h 4680373"/>
              <a:gd name="connsiteX3583" fmla="*/ 5116232 w 9253522"/>
              <a:gd name="connsiteY3583" fmla="*/ 2015916 h 4680373"/>
              <a:gd name="connsiteX3584" fmla="*/ 5116232 w 9253522"/>
              <a:gd name="connsiteY3584" fmla="*/ 2021189 h 4680373"/>
              <a:gd name="connsiteX3585" fmla="*/ 5112717 w 9253522"/>
              <a:gd name="connsiteY3585" fmla="*/ 2024704 h 4680373"/>
              <a:gd name="connsiteX3586" fmla="*/ 5109202 w 9253522"/>
              <a:gd name="connsiteY3586" fmla="*/ 2017674 h 4680373"/>
              <a:gd name="connsiteX3587" fmla="*/ 4824478 w 9253522"/>
              <a:gd name="connsiteY3587" fmla="*/ 2005371 h 4680373"/>
              <a:gd name="connsiteX3588" fmla="*/ 4819206 w 9253522"/>
              <a:gd name="connsiteY3588" fmla="*/ 2021189 h 4680373"/>
              <a:gd name="connsiteX3589" fmla="*/ 4819206 w 9253522"/>
              <a:gd name="connsiteY3589" fmla="*/ 2049310 h 4680373"/>
              <a:gd name="connsiteX3590" fmla="*/ 4785812 w 9253522"/>
              <a:gd name="connsiteY3590" fmla="*/ 2035250 h 4680373"/>
              <a:gd name="connsiteX3591" fmla="*/ 4769994 w 9253522"/>
              <a:gd name="connsiteY3591" fmla="*/ 2028219 h 4680373"/>
              <a:gd name="connsiteX3592" fmla="*/ 4754176 w 9253522"/>
              <a:gd name="connsiteY3592" fmla="*/ 2021189 h 4680373"/>
              <a:gd name="connsiteX3593" fmla="*/ 4750661 w 9253522"/>
              <a:gd name="connsiteY3593" fmla="*/ 2014159 h 4680373"/>
              <a:gd name="connsiteX3594" fmla="*/ 4759449 w 9253522"/>
              <a:gd name="connsiteY3594" fmla="*/ 2008886 h 4680373"/>
              <a:gd name="connsiteX3595" fmla="*/ 4769994 w 9253522"/>
              <a:gd name="connsiteY3595" fmla="*/ 2008886 h 4680373"/>
              <a:gd name="connsiteX3596" fmla="*/ 4780540 w 9253522"/>
              <a:gd name="connsiteY3596" fmla="*/ 2012401 h 4680373"/>
              <a:gd name="connsiteX3597" fmla="*/ 4808660 w 9253522"/>
              <a:gd name="connsiteY3597" fmla="*/ 2012401 h 4680373"/>
              <a:gd name="connsiteX3598" fmla="*/ 6334212 w 9253522"/>
              <a:gd name="connsiteY3598" fmla="*/ 2000113 h 4680373"/>
              <a:gd name="connsiteX3599" fmla="*/ 6320441 w 9253522"/>
              <a:gd name="connsiteY3599" fmla="*/ 2024213 h 4680373"/>
              <a:gd name="connsiteX3600" fmla="*/ 6321916 w 9253522"/>
              <a:gd name="connsiteY3600" fmla="*/ 2024705 h 4680373"/>
              <a:gd name="connsiteX3601" fmla="*/ 6325431 w 9253522"/>
              <a:gd name="connsiteY3601" fmla="*/ 2033493 h 4680373"/>
              <a:gd name="connsiteX3602" fmla="*/ 6318405 w 9253522"/>
              <a:gd name="connsiteY3602" fmla="*/ 2037006 h 4680373"/>
              <a:gd name="connsiteX3603" fmla="*/ 6325433 w 9253522"/>
              <a:gd name="connsiteY3603" fmla="*/ 2035249 h 4680373"/>
              <a:gd name="connsiteX3604" fmla="*/ 6339814 w 9253522"/>
              <a:gd name="connsiteY3604" fmla="*/ 2036687 h 4680373"/>
              <a:gd name="connsiteX3605" fmla="*/ 6325432 w 9253522"/>
              <a:gd name="connsiteY3605" fmla="*/ 2033491 h 4680373"/>
              <a:gd name="connsiteX3606" fmla="*/ 6321917 w 9253522"/>
              <a:gd name="connsiteY3606" fmla="*/ 2024703 h 4680373"/>
              <a:gd name="connsiteX3607" fmla="*/ 5842104 w 9253522"/>
              <a:gd name="connsiteY3607" fmla="*/ 2000098 h 4680373"/>
              <a:gd name="connsiteX3608" fmla="*/ 5842097 w 9253522"/>
              <a:gd name="connsiteY3608" fmla="*/ 2000114 h 4680373"/>
              <a:gd name="connsiteX3609" fmla="*/ 5842104 w 9253522"/>
              <a:gd name="connsiteY3609" fmla="*/ 2000098 h 4680373"/>
              <a:gd name="connsiteX3610" fmla="*/ 4968598 w 9253522"/>
              <a:gd name="connsiteY3610" fmla="*/ 1996583 h 4680373"/>
              <a:gd name="connsiteX3611" fmla="*/ 4968598 w 9253522"/>
              <a:gd name="connsiteY3611" fmla="*/ 2005371 h 4680373"/>
              <a:gd name="connsiteX3612" fmla="*/ 4965083 w 9253522"/>
              <a:gd name="connsiteY3612" fmla="*/ 2000098 h 4680373"/>
              <a:gd name="connsiteX3613" fmla="*/ 7947657 w 9253522"/>
              <a:gd name="connsiteY3613" fmla="*/ 1991311 h 4680373"/>
              <a:gd name="connsiteX3614" fmla="*/ 7956445 w 9253522"/>
              <a:gd name="connsiteY3614" fmla="*/ 1991311 h 4680373"/>
              <a:gd name="connsiteX3615" fmla="*/ 7952930 w 9253522"/>
              <a:gd name="connsiteY3615" fmla="*/ 2001857 h 4680373"/>
              <a:gd name="connsiteX3616" fmla="*/ 7944142 w 9253522"/>
              <a:gd name="connsiteY3616" fmla="*/ 2012402 h 4680373"/>
              <a:gd name="connsiteX3617" fmla="*/ 7940627 w 9253522"/>
              <a:gd name="connsiteY3617" fmla="*/ 2005372 h 4680373"/>
              <a:gd name="connsiteX3618" fmla="*/ 7947657 w 9253522"/>
              <a:gd name="connsiteY3618" fmla="*/ 1998341 h 4680373"/>
              <a:gd name="connsiteX3619" fmla="*/ 7654518 w 9253522"/>
              <a:gd name="connsiteY3619" fmla="*/ 1991213 h 4680373"/>
              <a:gd name="connsiteX3620" fmla="*/ 7654146 w 9253522"/>
              <a:gd name="connsiteY3620" fmla="*/ 1991310 h 4680373"/>
              <a:gd name="connsiteX3621" fmla="*/ 7651524 w 9253522"/>
              <a:gd name="connsiteY3621" fmla="*/ 1994806 h 4680373"/>
              <a:gd name="connsiteX3622" fmla="*/ 6230524 w 9253522"/>
              <a:gd name="connsiteY3622" fmla="*/ 1984281 h 4680373"/>
              <a:gd name="connsiteX3623" fmla="*/ 6230524 w 9253522"/>
              <a:gd name="connsiteY3623" fmla="*/ 1984281 h 4680373"/>
              <a:gd name="connsiteX3624" fmla="*/ 6230529 w 9253522"/>
              <a:gd name="connsiteY3624" fmla="*/ 1984285 h 4680373"/>
              <a:gd name="connsiteX3625" fmla="*/ 5035385 w 9253522"/>
              <a:gd name="connsiteY3625" fmla="*/ 1977250 h 4680373"/>
              <a:gd name="connsiteX3626" fmla="*/ 5045931 w 9253522"/>
              <a:gd name="connsiteY3626" fmla="*/ 1977250 h 4680373"/>
              <a:gd name="connsiteX3627" fmla="*/ 5059991 w 9253522"/>
              <a:gd name="connsiteY3627" fmla="*/ 1998341 h 4680373"/>
              <a:gd name="connsiteX3628" fmla="*/ 5059991 w 9253522"/>
              <a:gd name="connsiteY3628" fmla="*/ 2012401 h 4680373"/>
              <a:gd name="connsiteX3629" fmla="*/ 5056476 w 9253522"/>
              <a:gd name="connsiteY3629" fmla="*/ 2012401 h 4680373"/>
              <a:gd name="connsiteX3630" fmla="*/ 5052961 w 9253522"/>
              <a:gd name="connsiteY3630" fmla="*/ 2001856 h 4680373"/>
              <a:gd name="connsiteX3631" fmla="*/ 5042416 w 9253522"/>
              <a:gd name="connsiteY3631" fmla="*/ 1994826 h 4680373"/>
              <a:gd name="connsiteX3632" fmla="*/ 5031870 w 9253522"/>
              <a:gd name="connsiteY3632" fmla="*/ 1984280 h 4680373"/>
              <a:gd name="connsiteX3633" fmla="*/ 4481755 w 9253522"/>
              <a:gd name="connsiteY3633" fmla="*/ 1977250 h 4680373"/>
              <a:gd name="connsiteX3634" fmla="*/ 4488785 w 9253522"/>
              <a:gd name="connsiteY3634" fmla="*/ 1977250 h 4680373"/>
              <a:gd name="connsiteX3635" fmla="*/ 4485270 w 9253522"/>
              <a:gd name="connsiteY3635" fmla="*/ 1987795 h 4680373"/>
              <a:gd name="connsiteX3636" fmla="*/ 4476482 w 9253522"/>
              <a:gd name="connsiteY3636" fmla="*/ 1987795 h 4680373"/>
              <a:gd name="connsiteX3637" fmla="*/ 4476482 w 9253522"/>
              <a:gd name="connsiteY3637" fmla="*/ 1984280 h 4680373"/>
              <a:gd name="connsiteX3638" fmla="*/ 6304341 w 9253522"/>
              <a:gd name="connsiteY3638" fmla="*/ 1977249 h 4680373"/>
              <a:gd name="connsiteX3639" fmla="*/ 6304342 w 9253522"/>
              <a:gd name="connsiteY3639" fmla="*/ 1977250 h 4680373"/>
              <a:gd name="connsiteX3640" fmla="*/ 6327190 w 9253522"/>
              <a:gd name="connsiteY3640" fmla="*/ 1980766 h 4680373"/>
              <a:gd name="connsiteX3641" fmla="*/ 6334219 w 9253522"/>
              <a:gd name="connsiteY3641" fmla="*/ 2000096 h 4680373"/>
              <a:gd name="connsiteX3642" fmla="*/ 6328947 w 9253522"/>
              <a:gd name="connsiteY3642" fmla="*/ 1979007 h 4680373"/>
              <a:gd name="connsiteX3643" fmla="*/ 6149666 w 9253522"/>
              <a:gd name="connsiteY3643" fmla="*/ 1977208 h 4680373"/>
              <a:gd name="connsiteX3644" fmla="*/ 6149676 w 9253522"/>
              <a:gd name="connsiteY3644" fmla="*/ 1977251 h 4680373"/>
              <a:gd name="connsiteX3645" fmla="*/ 6158464 w 9253522"/>
              <a:gd name="connsiteY3645" fmla="*/ 1987796 h 4680373"/>
              <a:gd name="connsiteX3646" fmla="*/ 6153191 w 9253522"/>
              <a:gd name="connsiteY3646" fmla="*/ 2007129 h 4680373"/>
              <a:gd name="connsiteX3647" fmla="*/ 6153191 w 9253522"/>
              <a:gd name="connsiteY3647" fmla="*/ 2028220 h 4680373"/>
              <a:gd name="connsiteX3648" fmla="*/ 6114525 w 9253522"/>
              <a:gd name="connsiteY3648" fmla="*/ 2021190 h 4680373"/>
              <a:gd name="connsiteX3649" fmla="*/ 6114524 w 9253522"/>
              <a:gd name="connsiteY3649" fmla="*/ 2021189 h 4680373"/>
              <a:gd name="connsiteX3650" fmla="*/ 6084647 w 9253522"/>
              <a:gd name="connsiteY3650" fmla="*/ 2024704 h 4680373"/>
              <a:gd name="connsiteX3651" fmla="*/ 6070586 w 9253522"/>
              <a:gd name="connsiteY3651" fmla="*/ 2047552 h 4680373"/>
              <a:gd name="connsiteX3652" fmla="*/ 6070562 w 9253522"/>
              <a:gd name="connsiteY3652" fmla="*/ 2047568 h 4680373"/>
              <a:gd name="connsiteX3653" fmla="*/ 6070586 w 9253522"/>
              <a:gd name="connsiteY3653" fmla="*/ 2047553 h 4680373"/>
              <a:gd name="connsiteX3654" fmla="*/ 6084646 w 9253522"/>
              <a:gd name="connsiteY3654" fmla="*/ 2024705 h 4680373"/>
              <a:gd name="connsiteX3655" fmla="*/ 6114525 w 9253522"/>
              <a:gd name="connsiteY3655" fmla="*/ 2021190 h 4680373"/>
              <a:gd name="connsiteX3656" fmla="*/ 6153191 w 9253522"/>
              <a:gd name="connsiteY3656" fmla="*/ 2028220 h 4680373"/>
              <a:gd name="connsiteX3657" fmla="*/ 6169009 w 9253522"/>
              <a:gd name="connsiteY3657" fmla="*/ 2031735 h 4680373"/>
              <a:gd name="connsiteX3658" fmla="*/ 6169010 w 9253522"/>
              <a:gd name="connsiteY3658" fmla="*/ 2031735 h 4680373"/>
              <a:gd name="connsiteX3659" fmla="*/ 6153192 w 9253522"/>
              <a:gd name="connsiteY3659" fmla="*/ 2028220 h 4680373"/>
              <a:gd name="connsiteX3660" fmla="*/ 6153192 w 9253522"/>
              <a:gd name="connsiteY3660" fmla="*/ 2007129 h 4680373"/>
              <a:gd name="connsiteX3661" fmla="*/ 6160222 w 9253522"/>
              <a:gd name="connsiteY3661" fmla="*/ 1987796 h 4680373"/>
              <a:gd name="connsiteX3662" fmla="*/ 6149676 w 9253522"/>
              <a:gd name="connsiteY3662" fmla="*/ 1977250 h 4680373"/>
              <a:gd name="connsiteX3663" fmla="*/ 5096899 w 9253522"/>
              <a:gd name="connsiteY3663" fmla="*/ 1975492 h 4680373"/>
              <a:gd name="connsiteX3664" fmla="*/ 5100414 w 9253522"/>
              <a:gd name="connsiteY3664" fmla="*/ 1980765 h 4680373"/>
              <a:gd name="connsiteX3665" fmla="*/ 5100414 w 9253522"/>
              <a:gd name="connsiteY3665" fmla="*/ 1991310 h 4680373"/>
              <a:gd name="connsiteX3666" fmla="*/ 5100414 w 9253522"/>
              <a:gd name="connsiteY3666" fmla="*/ 1994825 h 4680373"/>
              <a:gd name="connsiteX3667" fmla="*/ 5093384 w 9253522"/>
              <a:gd name="connsiteY3667" fmla="*/ 1987795 h 4680373"/>
              <a:gd name="connsiteX3668" fmla="*/ 5093384 w 9253522"/>
              <a:gd name="connsiteY3668" fmla="*/ 1979007 h 4680373"/>
              <a:gd name="connsiteX3669" fmla="*/ 5602925 w 9253522"/>
              <a:gd name="connsiteY3669" fmla="*/ 1970856 h 4680373"/>
              <a:gd name="connsiteX3670" fmla="*/ 5601318 w 9253522"/>
              <a:gd name="connsiteY3670" fmla="*/ 1971392 h 4680373"/>
              <a:gd name="connsiteX3671" fmla="*/ 5603145 w 9253522"/>
              <a:gd name="connsiteY3671" fmla="*/ 1970986 h 4680373"/>
              <a:gd name="connsiteX3672" fmla="*/ 5103931 w 9253522"/>
              <a:gd name="connsiteY3672" fmla="*/ 1964947 h 4680373"/>
              <a:gd name="connsiteX3673" fmla="*/ 5105688 w 9253522"/>
              <a:gd name="connsiteY3673" fmla="*/ 1971977 h 4680373"/>
              <a:gd name="connsiteX3674" fmla="*/ 5103931 w 9253522"/>
              <a:gd name="connsiteY3674" fmla="*/ 1975492 h 4680373"/>
              <a:gd name="connsiteX3675" fmla="*/ 5100415 w 9253522"/>
              <a:gd name="connsiteY3675" fmla="*/ 1968462 h 4680373"/>
              <a:gd name="connsiteX3676" fmla="*/ 5548597 w 9253522"/>
              <a:gd name="connsiteY3676" fmla="*/ 1963203 h 4680373"/>
              <a:gd name="connsiteX3677" fmla="*/ 5564220 w 9253522"/>
              <a:gd name="connsiteY3677" fmla="*/ 2013544 h 4680373"/>
              <a:gd name="connsiteX3678" fmla="*/ 5564410 w 9253522"/>
              <a:gd name="connsiteY3678" fmla="*/ 2012401 h 4680373"/>
              <a:gd name="connsiteX3679" fmla="*/ 4504603 w 9253522"/>
              <a:gd name="connsiteY3679" fmla="*/ 1959675 h 4680373"/>
              <a:gd name="connsiteX3680" fmla="*/ 4518664 w 9253522"/>
              <a:gd name="connsiteY3680" fmla="*/ 1959675 h 4680373"/>
              <a:gd name="connsiteX3681" fmla="*/ 4527452 w 9253522"/>
              <a:gd name="connsiteY3681" fmla="*/ 1966706 h 4680373"/>
              <a:gd name="connsiteX3682" fmla="*/ 4522179 w 9253522"/>
              <a:gd name="connsiteY3682" fmla="*/ 1973736 h 4680373"/>
              <a:gd name="connsiteX3683" fmla="*/ 4508118 w 9253522"/>
              <a:gd name="connsiteY3683" fmla="*/ 1977251 h 4680373"/>
              <a:gd name="connsiteX3684" fmla="*/ 4504603 w 9253522"/>
              <a:gd name="connsiteY3684" fmla="*/ 1973736 h 4680373"/>
              <a:gd name="connsiteX3685" fmla="*/ 5648773 w 9253522"/>
              <a:gd name="connsiteY3685" fmla="*/ 1956159 h 4680373"/>
              <a:gd name="connsiteX3686" fmla="*/ 5642494 w 9253522"/>
              <a:gd name="connsiteY3686" fmla="*/ 1958671 h 4680373"/>
              <a:gd name="connsiteX3687" fmla="*/ 5649010 w 9253522"/>
              <a:gd name="connsiteY3687" fmla="*/ 1956634 h 4680373"/>
              <a:gd name="connsiteX3688" fmla="*/ 4272604 w 9253522"/>
              <a:gd name="connsiteY3688" fmla="*/ 1954402 h 4680373"/>
              <a:gd name="connsiteX3689" fmla="*/ 4265574 w 9253522"/>
              <a:gd name="connsiteY3689" fmla="*/ 1964948 h 4680373"/>
              <a:gd name="connsiteX3690" fmla="*/ 4272604 w 9253522"/>
              <a:gd name="connsiteY3690" fmla="*/ 1954402 h 4680373"/>
              <a:gd name="connsiteX3691" fmla="*/ 6297464 w 9253522"/>
              <a:gd name="connsiteY3691" fmla="*/ 1953180 h 4680373"/>
              <a:gd name="connsiteX3692" fmla="*/ 6277982 w 9253522"/>
              <a:gd name="connsiteY3692" fmla="*/ 1959674 h 4680373"/>
              <a:gd name="connsiteX3693" fmla="*/ 6297311 w 9253522"/>
              <a:gd name="connsiteY3693" fmla="*/ 1954402 h 4680373"/>
              <a:gd name="connsiteX3694" fmla="*/ 6304338 w 9253522"/>
              <a:gd name="connsiteY3694" fmla="*/ 1977239 h 4680373"/>
              <a:gd name="connsiteX3695" fmla="*/ 5560279 w 9253522"/>
              <a:gd name="connsiteY3695" fmla="*/ 1953172 h 4680373"/>
              <a:gd name="connsiteX3696" fmla="*/ 5548592 w 9253522"/>
              <a:gd name="connsiteY3696" fmla="*/ 1963189 h 4680373"/>
              <a:gd name="connsiteX3697" fmla="*/ 5548593 w 9253522"/>
              <a:gd name="connsiteY3697" fmla="*/ 1963189 h 4680373"/>
              <a:gd name="connsiteX3698" fmla="*/ 5560734 w 9253522"/>
              <a:gd name="connsiteY3698" fmla="*/ 1954083 h 4680373"/>
              <a:gd name="connsiteX3699" fmla="*/ 6190965 w 9253522"/>
              <a:gd name="connsiteY3699" fmla="*/ 1950426 h 4680373"/>
              <a:gd name="connsiteX3700" fmla="*/ 6190100 w 9253522"/>
              <a:gd name="connsiteY3700" fmla="*/ 1950887 h 4680373"/>
              <a:gd name="connsiteX3701" fmla="*/ 6197127 w 9253522"/>
              <a:gd name="connsiteY3701" fmla="*/ 1959670 h 4680373"/>
              <a:gd name="connsiteX3702" fmla="*/ 6230524 w 9253522"/>
              <a:gd name="connsiteY3702" fmla="*/ 1949130 h 4680373"/>
              <a:gd name="connsiteX3703" fmla="*/ 6223494 w 9253522"/>
              <a:gd name="connsiteY3703" fmla="*/ 1952645 h 4680373"/>
              <a:gd name="connsiteX3704" fmla="*/ 6211191 w 9253522"/>
              <a:gd name="connsiteY3704" fmla="*/ 1952645 h 4680373"/>
              <a:gd name="connsiteX3705" fmla="*/ 6197131 w 9253522"/>
              <a:gd name="connsiteY3705" fmla="*/ 1959675 h 4680373"/>
              <a:gd name="connsiteX3706" fmla="*/ 6211191 w 9253522"/>
              <a:gd name="connsiteY3706" fmla="*/ 1954402 h 4680373"/>
              <a:gd name="connsiteX3707" fmla="*/ 6223494 w 9253522"/>
              <a:gd name="connsiteY3707" fmla="*/ 1954402 h 4680373"/>
              <a:gd name="connsiteX3708" fmla="*/ 6230524 w 9253522"/>
              <a:gd name="connsiteY3708" fmla="*/ 1950887 h 4680373"/>
              <a:gd name="connsiteX3709" fmla="*/ 6253373 w 9253522"/>
              <a:gd name="connsiteY3709" fmla="*/ 1950887 h 4680373"/>
              <a:gd name="connsiteX3710" fmla="*/ 6253373 w 9253522"/>
              <a:gd name="connsiteY3710" fmla="*/ 1959675 h 4680373"/>
              <a:gd name="connsiteX3711" fmla="*/ 6255130 w 9253522"/>
              <a:gd name="connsiteY3711" fmla="*/ 1959675 h 4680373"/>
              <a:gd name="connsiteX3712" fmla="*/ 6255130 w 9253522"/>
              <a:gd name="connsiteY3712" fmla="*/ 1949130 h 4680373"/>
              <a:gd name="connsiteX3713" fmla="*/ 5079324 w 9253522"/>
              <a:gd name="connsiteY3713" fmla="*/ 1947371 h 4680373"/>
              <a:gd name="connsiteX3714" fmla="*/ 5086354 w 9253522"/>
              <a:gd name="connsiteY3714" fmla="*/ 1947371 h 4680373"/>
              <a:gd name="connsiteX3715" fmla="*/ 5086354 w 9253522"/>
              <a:gd name="connsiteY3715" fmla="*/ 1949129 h 4680373"/>
              <a:gd name="connsiteX3716" fmla="*/ 5079324 w 9253522"/>
              <a:gd name="connsiteY3716" fmla="*/ 1952644 h 4680373"/>
              <a:gd name="connsiteX3717" fmla="*/ 5075809 w 9253522"/>
              <a:gd name="connsiteY3717" fmla="*/ 1949129 h 4680373"/>
              <a:gd name="connsiteX3718" fmla="*/ 4543269 w 9253522"/>
              <a:gd name="connsiteY3718" fmla="*/ 1943857 h 4680373"/>
              <a:gd name="connsiteX3719" fmla="*/ 4550299 w 9253522"/>
              <a:gd name="connsiteY3719" fmla="*/ 1947372 h 4680373"/>
              <a:gd name="connsiteX3720" fmla="*/ 4545027 w 9253522"/>
              <a:gd name="connsiteY3720" fmla="*/ 1956159 h 4680373"/>
              <a:gd name="connsiteX3721" fmla="*/ 4536239 w 9253522"/>
              <a:gd name="connsiteY3721" fmla="*/ 1952644 h 4680373"/>
              <a:gd name="connsiteX3722" fmla="*/ 4536239 w 9253522"/>
              <a:gd name="connsiteY3722" fmla="*/ 1949129 h 4680373"/>
              <a:gd name="connsiteX3723" fmla="*/ 6183054 w 9253522"/>
              <a:gd name="connsiteY3723" fmla="*/ 1936832 h 4680373"/>
              <a:gd name="connsiteX3724" fmla="*/ 6158464 w 9253522"/>
              <a:gd name="connsiteY3724" fmla="*/ 1943857 h 4680373"/>
              <a:gd name="connsiteX3725" fmla="*/ 6142646 w 9253522"/>
              <a:gd name="connsiteY3725" fmla="*/ 1945615 h 4680373"/>
              <a:gd name="connsiteX3726" fmla="*/ 6143020 w 9253522"/>
              <a:gd name="connsiteY3726" fmla="*/ 1947297 h 4680373"/>
              <a:gd name="connsiteX3727" fmla="*/ 6160222 w 9253522"/>
              <a:gd name="connsiteY3727" fmla="*/ 1943857 h 4680373"/>
              <a:gd name="connsiteX3728" fmla="*/ 5065263 w 9253522"/>
              <a:gd name="connsiteY3728" fmla="*/ 1924523 h 4680373"/>
              <a:gd name="connsiteX3729" fmla="*/ 5068778 w 9253522"/>
              <a:gd name="connsiteY3729" fmla="*/ 1924523 h 4680373"/>
              <a:gd name="connsiteX3730" fmla="*/ 5072293 w 9253522"/>
              <a:gd name="connsiteY3730" fmla="*/ 1926281 h 4680373"/>
              <a:gd name="connsiteX3731" fmla="*/ 5065263 w 9253522"/>
              <a:gd name="connsiteY3731" fmla="*/ 1929796 h 4680373"/>
              <a:gd name="connsiteX3732" fmla="*/ 6346523 w 9253522"/>
              <a:gd name="connsiteY3732" fmla="*/ 1915736 h 4680373"/>
              <a:gd name="connsiteX3733" fmla="*/ 6345489 w 9253522"/>
              <a:gd name="connsiteY3733" fmla="*/ 1916278 h 4680373"/>
              <a:gd name="connsiteX3734" fmla="*/ 6358811 w 9253522"/>
              <a:gd name="connsiteY3734" fmla="*/ 1926269 h 4680373"/>
              <a:gd name="connsiteX3735" fmla="*/ 5578466 w 9253522"/>
              <a:gd name="connsiteY3735" fmla="*/ 1912220 h 4680373"/>
              <a:gd name="connsiteX3736" fmla="*/ 5578469 w 9253522"/>
              <a:gd name="connsiteY3736" fmla="*/ 1912221 h 4680373"/>
              <a:gd name="connsiteX3737" fmla="*/ 5587257 w 9253522"/>
              <a:gd name="connsiteY3737" fmla="*/ 1928039 h 4680373"/>
              <a:gd name="connsiteX3738" fmla="*/ 5594287 w 9253522"/>
              <a:gd name="connsiteY3738" fmla="*/ 1943857 h 4680373"/>
              <a:gd name="connsiteX3739" fmla="*/ 5620874 w 9253522"/>
              <a:gd name="connsiteY3739" fmla="*/ 1965459 h 4680373"/>
              <a:gd name="connsiteX3740" fmla="*/ 5620876 w 9253522"/>
              <a:gd name="connsiteY3740" fmla="*/ 1965459 h 4680373"/>
              <a:gd name="connsiteX3741" fmla="*/ 5594288 w 9253522"/>
              <a:gd name="connsiteY3741" fmla="*/ 1943856 h 4680373"/>
              <a:gd name="connsiteX3742" fmla="*/ 5587258 w 9253522"/>
              <a:gd name="connsiteY3742" fmla="*/ 1926281 h 4680373"/>
              <a:gd name="connsiteX3743" fmla="*/ 5578470 w 9253522"/>
              <a:gd name="connsiteY3743" fmla="*/ 1912220 h 4680373"/>
              <a:gd name="connsiteX3744" fmla="*/ 5615379 w 9253522"/>
              <a:gd name="connsiteY3744" fmla="*/ 1912220 h 4680373"/>
              <a:gd name="connsiteX3745" fmla="*/ 5615379 w 9253522"/>
              <a:gd name="connsiteY3745" fmla="*/ 1912220 h 4680373"/>
              <a:gd name="connsiteX3746" fmla="*/ 6212948 w 9253522"/>
              <a:gd name="connsiteY3746" fmla="*/ 1905191 h 4680373"/>
              <a:gd name="connsiteX3747" fmla="*/ 6183070 w 9253522"/>
              <a:gd name="connsiteY3747" fmla="*/ 1912221 h 4680373"/>
              <a:gd name="connsiteX3748" fmla="*/ 6183070 w 9253522"/>
              <a:gd name="connsiteY3748" fmla="*/ 1936827 h 4680373"/>
              <a:gd name="connsiteX3749" fmla="*/ 6183070 w 9253522"/>
              <a:gd name="connsiteY3749" fmla="*/ 1936827 h 4680373"/>
              <a:gd name="connsiteX3750" fmla="*/ 6183070 w 9253522"/>
              <a:gd name="connsiteY3750" fmla="*/ 1913978 h 4680373"/>
              <a:gd name="connsiteX3751" fmla="*/ 6212949 w 9253522"/>
              <a:gd name="connsiteY3751" fmla="*/ 1906948 h 4680373"/>
              <a:gd name="connsiteX3752" fmla="*/ 6229269 w 9253522"/>
              <a:gd name="connsiteY3752" fmla="*/ 1913476 h 4680373"/>
              <a:gd name="connsiteX3753" fmla="*/ 6230524 w 9253522"/>
              <a:gd name="connsiteY3753" fmla="*/ 1912221 h 4680373"/>
              <a:gd name="connsiteX3754" fmla="*/ 4675085 w 9253522"/>
              <a:gd name="connsiteY3754" fmla="*/ 1903432 h 4680373"/>
              <a:gd name="connsiteX3755" fmla="*/ 4678601 w 9253522"/>
              <a:gd name="connsiteY3755" fmla="*/ 1903432 h 4680373"/>
              <a:gd name="connsiteX3756" fmla="*/ 4678601 w 9253522"/>
              <a:gd name="connsiteY3756" fmla="*/ 1915735 h 4680373"/>
              <a:gd name="connsiteX3757" fmla="*/ 4683873 w 9253522"/>
              <a:gd name="connsiteY3757" fmla="*/ 1922765 h 4680373"/>
              <a:gd name="connsiteX3758" fmla="*/ 4683873 w 9253522"/>
              <a:gd name="connsiteY3758" fmla="*/ 1956159 h 4680373"/>
              <a:gd name="connsiteX3759" fmla="*/ 4682116 w 9253522"/>
              <a:gd name="connsiteY3759" fmla="*/ 1963189 h 4680373"/>
              <a:gd name="connsiteX3760" fmla="*/ 4675085 w 9253522"/>
              <a:gd name="connsiteY3760" fmla="*/ 1970219 h 4680373"/>
              <a:gd name="connsiteX3761" fmla="*/ 4664540 w 9253522"/>
              <a:gd name="connsiteY3761" fmla="*/ 1973734 h 4680373"/>
              <a:gd name="connsiteX3762" fmla="*/ 4661025 w 9253522"/>
              <a:gd name="connsiteY3762" fmla="*/ 1977249 h 4680373"/>
              <a:gd name="connsiteX3763" fmla="*/ 4653995 w 9253522"/>
              <a:gd name="connsiteY3763" fmla="*/ 1973734 h 4680373"/>
              <a:gd name="connsiteX3764" fmla="*/ 4652237 w 9253522"/>
              <a:gd name="connsiteY3764" fmla="*/ 1952643 h 4680373"/>
              <a:gd name="connsiteX3765" fmla="*/ 4653995 w 9253522"/>
              <a:gd name="connsiteY3765" fmla="*/ 1929795 h 4680373"/>
              <a:gd name="connsiteX3766" fmla="*/ 4652237 w 9253522"/>
              <a:gd name="connsiteY3766" fmla="*/ 1919250 h 4680373"/>
              <a:gd name="connsiteX3767" fmla="*/ 4668055 w 9253522"/>
              <a:gd name="connsiteY3767" fmla="*/ 1910462 h 4680373"/>
              <a:gd name="connsiteX3768" fmla="*/ 5012537 w 9253522"/>
              <a:gd name="connsiteY3768" fmla="*/ 1901675 h 4680373"/>
              <a:gd name="connsiteX3769" fmla="*/ 5012537 w 9253522"/>
              <a:gd name="connsiteY3769" fmla="*/ 1901675 h 4680373"/>
              <a:gd name="connsiteX3770" fmla="*/ 5024589 w 9253522"/>
              <a:gd name="connsiteY3770" fmla="*/ 1901675 h 4680373"/>
              <a:gd name="connsiteX3771" fmla="*/ 5024589 w 9253522"/>
              <a:gd name="connsiteY3771" fmla="*/ 1901675 h 4680373"/>
              <a:gd name="connsiteX3772" fmla="*/ 4961568 w 9253522"/>
              <a:gd name="connsiteY3772" fmla="*/ 1896402 h 4680373"/>
              <a:gd name="connsiteX3773" fmla="*/ 4970356 w 9253522"/>
              <a:gd name="connsiteY3773" fmla="*/ 1915735 h 4680373"/>
              <a:gd name="connsiteX3774" fmla="*/ 4973869 w 9253522"/>
              <a:gd name="connsiteY3774" fmla="*/ 1929787 h 4680373"/>
              <a:gd name="connsiteX3775" fmla="*/ 4972113 w 9253522"/>
              <a:gd name="connsiteY3775" fmla="*/ 1915736 h 4680373"/>
              <a:gd name="connsiteX3776" fmla="*/ 5001991 w 9253522"/>
              <a:gd name="connsiteY3776" fmla="*/ 1915736 h 4680373"/>
              <a:gd name="connsiteX3777" fmla="*/ 5001992 w 9253522"/>
              <a:gd name="connsiteY3777" fmla="*/ 1915735 h 4680373"/>
              <a:gd name="connsiteX3778" fmla="*/ 4972114 w 9253522"/>
              <a:gd name="connsiteY3778" fmla="*/ 1915735 h 4680373"/>
              <a:gd name="connsiteX3779" fmla="*/ 5629833 w 9253522"/>
              <a:gd name="connsiteY3779" fmla="*/ 1896035 h 4680373"/>
              <a:gd name="connsiteX3780" fmla="*/ 5639985 w 9253522"/>
              <a:gd name="connsiteY3780" fmla="*/ 1901675 h 4680373"/>
              <a:gd name="connsiteX3781" fmla="*/ 5640890 w 9253522"/>
              <a:gd name="connsiteY3781" fmla="*/ 1901273 h 4680373"/>
              <a:gd name="connsiteX3782" fmla="*/ 8017959 w 9253522"/>
              <a:gd name="connsiteY3782" fmla="*/ 1884100 h 4680373"/>
              <a:gd name="connsiteX3783" fmla="*/ 8024990 w 9253522"/>
              <a:gd name="connsiteY3783" fmla="*/ 1891130 h 4680373"/>
              <a:gd name="connsiteX3784" fmla="*/ 8021474 w 9253522"/>
              <a:gd name="connsiteY3784" fmla="*/ 1913979 h 4680373"/>
              <a:gd name="connsiteX3785" fmla="*/ 8032020 w 9253522"/>
              <a:gd name="connsiteY3785" fmla="*/ 1921009 h 4680373"/>
              <a:gd name="connsiteX3786" fmla="*/ 8039050 w 9253522"/>
              <a:gd name="connsiteY3786" fmla="*/ 1935069 h 4680373"/>
              <a:gd name="connsiteX3787" fmla="*/ 8039050 w 9253522"/>
              <a:gd name="connsiteY3787" fmla="*/ 1954402 h 4680373"/>
              <a:gd name="connsiteX3788" fmla="*/ 8028505 w 9253522"/>
              <a:gd name="connsiteY3788" fmla="*/ 1979008 h 4680373"/>
              <a:gd name="connsiteX3789" fmla="*/ 8028505 w 9253522"/>
              <a:gd name="connsiteY3789" fmla="*/ 1998341 h 4680373"/>
              <a:gd name="connsiteX3790" fmla="*/ 8021474 w 9253522"/>
              <a:gd name="connsiteY3790" fmla="*/ 1994826 h 4680373"/>
              <a:gd name="connsiteX3791" fmla="*/ 8010929 w 9253522"/>
              <a:gd name="connsiteY3791" fmla="*/ 2001856 h 4680373"/>
              <a:gd name="connsiteX3792" fmla="*/ 8007414 w 9253522"/>
              <a:gd name="connsiteY3792" fmla="*/ 2015917 h 4680373"/>
              <a:gd name="connsiteX3793" fmla="*/ 8017959 w 9253522"/>
              <a:gd name="connsiteY3793" fmla="*/ 2026462 h 4680373"/>
              <a:gd name="connsiteX3794" fmla="*/ 8003899 w 9253522"/>
              <a:gd name="connsiteY3794" fmla="*/ 2052825 h 4680373"/>
              <a:gd name="connsiteX3795" fmla="*/ 8000384 w 9253522"/>
              <a:gd name="connsiteY3795" fmla="*/ 2061613 h 4680373"/>
              <a:gd name="connsiteX3796" fmla="*/ 8003899 w 9253522"/>
              <a:gd name="connsiteY3796" fmla="*/ 2072158 h 4680373"/>
              <a:gd name="connsiteX3797" fmla="*/ 7991596 w 9253522"/>
              <a:gd name="connsiteY3797" fmla="*/ 2096764 h 4680373"/>
              <a:gd name="connsiteX3798" fmla="*/ 7981051 w 9253522"/>
              <a:gd name="connsiteY3798" fmla="*/ 2093249 h 4680373"/>
              <a:gd name="connsiteX3799" fmla="*/ 7988081 w 9253522"/>
              <a:gd name="connsiteY3799" fmla="*/ 2089734 h 4680373"/>
              <a:gd name="connsiteX3800" fmla="*/ 7988081 w 9253522"/>
              <a:gd name="connsiteY3800" fmla="*/ 2079189 h 4680373"/>
              <a:gd name="connsiteX3801" fmla="*/ 7981051 w 9253522"/>
              <a:gd name="connsiteY3801" fmla="*/ 2075674 h 4680373"/>
              <a:gd name="connsiteX3802" fmla="*/ 7966990 w 9253522"/>
              <a:gd name="connsiteY3802" fmla="*/ 2086219 h 4680373"/>
              <a:gd name="connsiteX3803" fmla="*/ 7963475 w 9253522"/>
              <a:gd name="connsiteY3803" fmla="*/ 2103794 h 4680373"/>
              <a:gd name="connsiteX3804" fmla="*/ 7956445 w 9253522"/>
              <a:gd name="connsiteY3804" fmla="*/ 2105552 h 4680373"/>
              <a:gd name="connsiteX3805" fmla="*/ 7952930 w 9253522"/>
              <a:gd name="connsiteY3805" fmla="*/ 2093249 h 4680373"/>
              <a:gd name="connsiteX3806" fmla="*/ 7947657 w 9253522"/>
              <a:gd name="connsiteY3806" fmla="*/ 2096764 h 4680373"/>
              <a:gd name="connsiteX3807" fmla="*/ 7940627 w 9253522"/>
              <a:gd name="connsiteY3807" fmla="*/ 2103794 h 4680373"/>
              <a:gd name="connsiteX3808" fmla="*/ 7916021 w 9253522"/>
              <a:gd name="connsiteY3808" fmla="*/ 2105552 h 4680373"/>
              <a:gd name="connsiteX3809" fmla="*/ 7916021 w 9253522"/>
              <a:gd name="connsiteY3809" fmla="*/ 2093249 h 4680373"/>
              <a:gd name="connsiteX3810" fmla="*/ 7905475 w 9253522"/>
              <a:gd name="connsiteY3810" fmla="*/ 2093249 h 4680373"/>
              <a:gd name="connsiteX3811" fmla="*/ 7901960 w 9253522"/>
              <a:gd name="connsiteY3811" fmla="*/ 2103794 h 4680373"/>
              <a:gd name="connsiteX3812" fmla="*/ 7905475 w 9253522"/>
              <a:gd name="connsiteY3812" fmla="*/ 2109067 h 4680373"/>
              <a:gd name="connsiteX3813" fmla="*/ 7905475 w 9253522"/>
              <a:gd name="connsiteY3813" fmla="*/ 2116097 h 4680373"/>
              <a:gd name="connsiteX3814" fmla="*/ 7905475 w 9253522"/>
              <a:gd name="connsiteY3814" fmla="*/ 2123127 h 4680373"/>
              <a:gd name="connsiteX3815" fmla="*/ 7891415 w 9253522"/>
              <a:gd name="connsiteY3815" fmla="*/ 2123127 h 4680373"/>
              <a:gd name="connsiteX3816" fmla="*/ 7891415 w 9253522"/>
              <a:gd name="connsiteY3816" fmla="*/ 2137188 h 4680373"/>
              <a:gd name="connsiteX3817" fmla="*/ 7882627 w 9253522"/>
              <a:gd name="connsiteY3817" fmla="*/ 2144218 h 4680373"/>
              <a:gd name="connsiteX3818" fmla="*/ 7872082 w 9253522"/>
              <a:gd name="connsiteY3818" fmla="*/ 2137188 h 4680373"/>
              <a:gd name="connsiteX3819" fmla="*/ 7868567 w 9253522"/>
              <a:gd name="connsiteY3819" fmla="*/ 2126643 h 4680373"/>
              <a:gd name="connsiteX3820" fmla="*/ 7872082 w 9253522"/>
              <a:gd name="connsiteY3820" fmla="*/ 2119612 h 4680373"/>
              <a:gd name="connsiteX3821" fmla="*/ 7868567 w 9253522"/>
              <a:gd name="connsiteY3821" fmla="*/ 2105552 h 4680373"/>
              <a:gd name="connsiteX3822" fmla="*/ 7850991 w 9253522"/>
              <a:gd name="connsiteY3822" fmla="*/ 2100279 h 4680373"/>
              <a:gd name="connsiteX3823" fmla="*/ 7824628 w 9253522"/>
              <a:gd name="connsiteY3823" fmla="*/ 2105552 h 4680373"/>
              <a:gd name="connsiteX3824" fmla="*/ 7817597 w 9253522"/>
              <a:gd name="connsiteY3824" fmla="*/ 2116097 h 4680373"/>
              <a:gd name="connsiteX3825" fmla="*/ 7789477 w 9253522"/>
              <a:gd name="connsiteY3825" fmla="*/ 2123127 h 4680373"/>
              <a:gd name="connsiteX3826" fmla="*/ 7775416 w 9253522"/>
              <a:gd name="connsiteY3826" fmla="*/ 2130158 h 4680373"/>
              <a:gd name="connsiteX3827" fmla="*/ 7775416 w 9253522"/>
              <a:gd name="connsiteY3827" fmla="*/ 2123127 h 4680373"/>
              <a:gd name="connsiteX3828" fmla="*/ 7759598 w 9253522"/>
              <a:gd name="connsiteY3828" fmla="*/ 2126643 h 4680373"/>
              <a:gd name="connsiteX3829" fmla="*/ 7759598 w 9253522"/>
              <a:gd name="connsiteY3829" fmla="*/ 2116097 h 4680373"/>
              <a:gd name="connsiteX3830" fmla="*/ 7766628 w 9253522"/>
              <a:gd name="connsiteY3830" fmla="*/ 2109067 h 4680373"/>
              <a:gd name="connsiteX3831" fmla="*/ 7775416 w 9253522"/>
              <a:gd name="connsiteY3831" fmla="*/ 2105552 h 4680373"/>
              <a:gd name="connsiteX3832" fmla="*/ 7796507 w 9253522"/>
              <a:gd name="connsiteY3832" fmla="*/ 2089734 h 4680373"/>
              <a:gd name="connsiteX3833" fmla="*/ 7803537 w 9253522"/>
              <a:gd name="connsiteY3833" fmla="*/ 2079189 h 4680373"/>
              <a:gd name="connsiteX3834" fmla="*/ 7814082 w 9253522"/>
              <a:gd name="connsiteY3834" fmla="*/ 2075674 h 4680373"/>
              <a:gd name="connsiteX3835" fmla="*/ 7828143 w 9253522"/>
              <a:gd name="connsiteY3835" fmla="*/ 2082704 h 4680373"/>
              <a:gd name="connsiteX3836" fmla="*/ 7843961 w 9253522"/>
              <a:gd name="connsiteY3836" fmla="*/ 2082704 h 4680373"/>
              <a:gd name="connsiteX3837" fmla="*/ 7858021 w 9253522"/>
              <a:gd name="connsiteY3837" fmla="*/ 2072158 h 4680373"/>
              <a:gd name="connsiteX3838" fmla="*/ 7875597 w 9253522"/>
              <a:gd name="connsiteY3838" fmla="*/ 2075674 h 4680373"/>
              <a:gd name="connsiteX3839" fmla="*/ 7905475 w 9253522"/>
              <a:gd name="connsiteY3839" fmla="*/ 2038765 h 4680373"/>
              <a:gd name="connsiteX3840" fmla="*/ 7905475 w 9253522"/>
              <a:gd name="connsiteY3840" fmla="*/ 2026462 h 4680373"/>
              <a:gd name="connsiteX3841" fmla="*/ 7912506 w 9253522"/>
              <a:gd name="connsiteY3841" fmla="*/ 2017674 h 4680373"/>
              <a:gd name="connsiteX3842" fmla="*/ 7919536 w 9253522"/>
              <a:gd name="connsiteY3842" fmla="*/ 2021189 h 4680373"/>
              <a:gd name="connsiteX3843" fmla="*/ 7916021 w 9253522"/>
              <a:gd name="connsiteY3843" fmla="*/ 2035250 h 4680373"/>
              <a:gd name="connsiteX3844" fmla="*/ 7923051 w 9253522"/>
              <a:gd name="connsiteY3844" fmla="*/ 2042280 h 4680373"/>
              <a:gd name="connsiteX3845" fmla="*/ 7940627 w 9253522"/>
              <a:gd name="connsiteY3845" fmla="*/ 2031735 h 4680373"/>
              <a:gd name="connsiteX3846" fmla="*/ 7944142 w 9253522"/>
              <a:gd name="connsiteY3846" fmla="*/ 2026462 h 4680373"/>
              <a:gd name="connsiteX3847" fmla="*/ 7956445 w 9253522"/>
              <a:gd name="connsiteY3847" fmla="*/ 2015917 h 4680373"/>
              <a:gd name="connsiteX3848" fmla="*/ 7974020 w 9253522"/>
              <a:gd name="connsiteY3848" fmla="*/ 1991311 h 4680373"/>
              <a:gd name="connsiteX3849" fmla="*/ 7984566 w 9253522"/>
              <a:gd name="connsiteY3849" fmla="*/ 1964948 h 4680373"/>
              <a:gd name="connsiteX3850" fmla="*/ 7984566 w 9253522"/>
              <a:gd name="connsiteY3850" fmla="*/ 1917494 h 4680373"/>
              <a:gd name="connsiteX3851" fmla="*/ 7995111 w 9253522"/>
              <a:gd name="connsiteY3851" fmla="*/ 1903433 h 4680373"/>
              <a:gd name="connsiteX3852" fmla="*/ 8000384 w 9253522"/>
              <a:gd name="connsiteY3852" fmla="*/ 1901676 h 4680373"/>
              <a:gd name="connsiteX3853" fmla="*/ 8007414 w 9253522"/>
              <a:gd name="connsiteY3853" fmla="*/ 1910463 h 4680373"/>
              <a:gd name="connsiteX3854" fmla="*/ 8014444 w 9253522"/>
              <a:gd name="connsiteY3854" fmla="*/ 1910463 h 4680373"/>
              <a:gd name="connsiteX3855" fmla="*/ 8010929 w 9253522"/>
              <a:gd name="connsiteY3855" fmla="*/ 1901676 h 4680373"/>
              <a:gd name="connsiteX3856" fmla="*/ 8007414 w 9253522"/>
              <a:gd name="connsiteY3856" fmla="*/ 1891130 h 4680373"/>
              <a:gd name="connsiteX3857" fmla="*/ 5103227 w 9253522"/>
              <a:gd name="connsiteY3857" fmla="*/ 1880373 h 4680373"/>
              <a:gd name="connsiteX3858" fmla="*/ 5102172 w 9253522"/>
              <a:gd name="connsiteY3858" fmla="*/ 1880584 h 4680373"/>
              <a:gd name="connsiteX3859" fmla="*/ 5098337 w 9253522"/>
              <a:gd name="connsiteY3859" fmla="*/ 1891130 h 4680373"/>
              <a:gd name="connsiteX3860" fmla="*/ 6442414 w 9253522"/>
              <a:gd name="connsiteY3860" fmla="*/ 1879836 h 4680373"/>
              <a:gd name="connsiteX3861" fmla="*/ 6416825 w 9253522"/>
              <a:gd name="connsiteY3861" fmla="*/ 1884100 h 4680373"/>
              <a:gd name="connsiteX3862" fmla="*/ 6405787 w 9253522"/>
              <a:gd name="connsiteY3862" fmla="*/ 1894135 h 4680373"/>
              <a:gd name="connsiteX3863" fmla="*/ 6416825 w 9253522"/>
              <a:gd name="connsiteY3863" fmla="*/ 1885856 h 4680373"/>
              <a:gd name="connsiteX3864" fmla="*/ 5949063 w 9253522"/>
              <a:gd name="connsiteY3864" fmla="*/ 1876317 h 4680373"/>
              <a:gd name="connsiteX3865" fmla="*/ 5945801 w 9253522"/>
              <a:gd name="connsiteY3865" fmla="*/ 1889367 h 4680373"/>
              <a:gd name="connsiteX3866" fmla="*/ 5949314 w 9253522"/>
              <a:gd name="connsiteY3866" fmla="*/ 1877070 h 4680373"/>
              <a:gd name="connsiteX3867" fmla="*/ 5594290 w 9253522"/>
              <a:gd name="connsiteY3867" fmla="*/ 1871798 h 4680373"/>
              <a:gd name="connsiteX3868" fmla="*/ 5601781 w 9253522"/>
              <a:gd name="connsiteY3868" fmla="*/ 1878352 h 4680373"/>
              <a:gd name="connsiteX3869" fmla="*/ 5596046 w 9253522"/>
              <a:gd name="connsiteY3869" fmla="*/ 1871798 h 4680373"/>
              <a:gd name="connsiteX3870" fmla="*/ 6205918 w 9253522"/>
              <a:gd name="connsiteY3870" fmla="*/ 1871797 h 4680373"/>
              <a:gd name="connsiteX3871" fmla="*/ 6197130 w 9253522"/>
              <a:gd name="connsiteY3871" fmla="*/ 1882343 h 4680373"/>
              <a:gd name="connsiteX3872" fmla="*/ 6212948 w 9253522"/>
              <a:gd name="connsiteY3872" fmla="*/ 1885858 h 4680373"/>
              <a:gd name="connsiteX3873" fmla="*/ 6241069 w 9253522"/>
              <a:gd name="connsiteY3873" fmla="*/ 1885858 h 4680373"/>
              <a:gd name="connsiteX3874" fmla="*/ 6248099 w 9253522"/>
              <a:gd name="connsiteY3874" fmla="*/ 1901676 h 4680373"/>
              <a:gd name="connsiteX3875" fmla="*/ 6267432 w 9253522"/>
              <a:gd name="connsiteY3875" fmla="*/ 1901676 h 4680373"/>
              <a:gd name="connsiteX3876" fmla="*/ 6267432 w 9253522"/>
              <a:gd name="connsiteY3876" fmla="*/ 1915736 h 4680373"/>
              <a:gd name="connsiteX3877" fmla="*/ 6257941 w 9253522"/>
              <a:gd name="connsiteY3877" fmla="*/ 1922064 h 4680373"/>
              <a:gd name="connsiteX3878" fmla="*/ 6269190 w 9253522"/>
              <a:gd name="connsiteY3878" fmla="*/ 1915736 h 4680373"/>
              <a:gd name="connsiteX3879" fmla="*/ 6269190 w 9253522"/>
              <a:gd name="connsiteY3879" fmla="*/ 1901676 h 4680373"/>
              <a:gd name="connsiteX3880" fmla="*/ 6248100 w 9253522"/>
              <a:gd name="connsiteY3880" fmla="*/ 1901676 h 4680373"/>
              <a:gd name="connsiteX3881" fmla="*/ 6241069 w 9253522"/>
              <a:gd name="connsiteY3881" fmla="*/ 1884100 h 4680373"/>
              <a:gd name="connsiteX3882" fmla="*/ 6214706 w 9253522"/>
              <a:gd name="connsiteY3882" fmla="*/ 1884100 h 4680373"/>
              <a:gd name="connsiteX3883" fmla="*/ 6197130 w 9253522"/>
              <a:gd name="connsiteY3883" fmla="*/ 1882343 h 4680373"/>
              <a:gd name="connsiteX3884" fmla="*/ 6207676 w 9253522"/>
              <a:gd name="connsiteY3884" fmla="*/ 1871797 h 4680373"/>
              <a:gd name="connsiteX3885" fmla="*/ 6219984 w 9253522"/>
              <a:gd name="connsiteY3885" fmla="*/ 1871785 h 4680373"/>
              <a:gd name="connsiteX3886" fmla="*/ 6219978 w 9253522"/>
              <a:gd name="connsiteY3886" fmla="*/ 1871797 h 4680373"/>
              <a:gd name="connsiteX3887" fmla="*/ 6219979 w 9253522"/>
              <a:gd name="connsiteY3887" fmla="*/ 1871797 h 4680373"/>
              <a:gd name="connsiteX3888" fmla="*/ 5887800 w 9253522"/>
              <a:gd name="connsiteY3888" fmla="*/ 1863009 h 4680373"/>
              <a:gd name="connsiteX3889" fmla="*/ 5887800 w 9253522"/>
              <a:gd name="connsiteY3889" fmla="*/ 1863010 h 4680373"/>
              <a:gd name="connsiteX3890" fmla="*/ 5882528 w 9253522"/>
              <a:gd name="connsiteY3890" fmla="*/ 1889372 h 4680373"/>
              <a:gd name="connsiteX3891" fmla="*/ 5795210 w 9253522"/>
              <a:gd name="connsiteY3891" fmla="*/ 1862340 h 4680373"/>
              <a:gd name="connsiteX3892" fmla="*/ 5801680 w 9253522"/>
              <a:gd name="connsiteY3892" fmla="*/ 1864766 h 4680373"/>
              <a:gd name="connsiteX3893" fmla="*/ 5819256 w 9253522"/>
              <a:gd name="connsiteY3893" fmla="*/ 1878827 h 4680373"/>
              <a:gd name="connsiteX3894" fmla="*/ 5801680 w 9253522"/>
              <a:gd name="connsiteY3894" fmla="*/ 1864766 h 4680373"/>
              <a:gd name="connsiteX3895" fmla="*/ 7689297 w 9253522"/>
              <a:gd name="connsiteY3895" fmla="*/ 1861251 h 4680373"/>
              <a:gd name="connsiteX3896" fmla="*/ 7689596 w 9253522"/>
              <a:gd name="connsiteY3896" fmla="*/ 1863042 h 4680373"/>
              <a:gd name="connsiteX3897" fmla="*/ 7705115 w 9253522"/>
              <a:gd name="connsiteY3897" fmla="*/ 1864766 h 4680373"/>
              <a:gd name="connsiteX3898" fmla="*/ 7705424 w 9253522"/>
              <a:gd name="connsiteY3898" fmla="*/ 1864476 h 4680373"/>
              <a:gd name="connsiteX3899" fmla="*/ 5567960 w 9253522"/>
              <a:gd name="connsiteY3899" fmla="*/ 1859608 h 4680373"/>
              <a:gd name="connsiteX3900" fmla="*/ 5587258 w 9253522"/>
              <a:gd name="connsiteY3900" fmla="*/ 1871796 h 4680373"/>
              <a:gd name="connsiteX3901" fmla="*/ 5589013 w 9253522"/>
              <a:gd name="connsiteY3901" fmla="*/ 1871796 h 4680373"/>
              <a:gd name="connsiteX3902" fmla="*/ 5014927 w 9253522"/>
              <a:gd name="connsiteY3902" fmla="*/ 1858018 h 4680373"/>
              <a:gd name="connsiteX3903" fmla="*/ 4987931 w 9253522"/>
              <a:gd name="connsiteY3903" fmla="*/ 1864767 h 4680373"/>
              <a:gd name="connsiteX3904" fmla="*/ 4968601 w 9253522"/>
              <a:gd name="connsiteY3904" fmla="*/ 1878825 h 4680373"/>
              <a:gd name="connsiteX3905" fmla="*/ 4989689 w 9253522"/>
              <a:gd name="connsiteY3905" fmla="*/ 1866523 h 4680373"/>
              <a:gd name="connsiteX3906" fmla="*/ 5014294 w 9253522"/>
              <a:gd name="connsiteY3906" fmla="*/ 1859493 h 4680373"/>
              <a:gd name="connsiteX3907" fmla="*/ 4942234 w 9253522"/>
              <a:gd name="connsiteY3907" fmla="*/ 1857736 h 4680373"/>
              <a:gd name="connsiteX3908" fmla="*/ 4931689 w 9253522"/>
              <a:gd name="connsiteY3908" fmla="*/ 1864767 h 4680373"/>
              <a:gd name="connsiteX3909" fmla="*/ 4924660 w 9253522"/>
              <a:gd name="connsiteY3909" fmla="*/ 1875310 h 4680373"/>
              <a:gd name="connsiteX3910" fmla="*/ 4931690 w 9253522"/>
              <a:gd name="connsiteY3910" fmla="*/ 1866523 h 4680373"/>
              <a:gd name="connsiteX3911" fmla="*/ 4942235 w 9253522"/>
              <a:gd name="connsiteY3911" fmla="*/ 1859493 h 4680373"/>
              <a:gd name="connsiteX3912" fmla="*/ 4958053 w 9253522"/>
              <a:gd name="connsiteY3912" fmla="*/ 1863008 h 4680373"/>
              <a:gd name="connsiteX3913" fmla="*/ 4968585 w 9253522"/>
              <a:gd name="connsiteY3913" fmla="*/ 1878805 h 4680373"/>
              <a:gd name="connsiteX3914" fmla="*/ 4958052 w 9253522"/>
              <a:gd name="connsiteY3914" fmla="*/ 1861252 h 4680373"/>
              <a:gd name="connsiteX3915" fmla="*/ 4483510 w 9253522"/>
              <a:gd name="connsiteY3915" fmla="*/ 1852467 h 4680373"/>
              <a:gd name="connsiteX3916" fmla="*/ 4479294 w 9253522"/>
              <a:gd name="connsiteY3916" fmla="*/ 1858089 h 4680373"/>
              <a:gd name="connsiteX3917" fmla="*/ 4480499 w 9253522"/>
              <a:gd name="connsiteY3917" fmla="*/ 1858490 h 4680373"/>
              <a:gd name="connsiteX3918" fmla="*/ 5903618 w 9253522"/>
              <a:gd name="connsiteY3918" fmla="*/ 1852464 h 4680373"/>
              <a:gd name="connsiteX3919" fmla="*/ 5887806 w 9253522"/>
              <a:gd name="connsiteY3919" fmla="*/ 1863006 h 4680373"/>
              <a:gd name="connsiteX3920" fmla="*/ 5905645 w 9253522"/>
              <a:gd name="connsiteY3920" fmla="*/ 1853275 h 4680373"/>
              <a:gd name="connsiteX3921" fmla="*/ 5914163 w 9253522"/>
              <a:gd name="connsiteY3921" fmla="*/ 1848949 h 4680373"/>
              <a:gd name="connsiteX3922" fmla="*/ 5912601 w 9253522"/>
              <a:gd name="connsiteY3922" fmla="*/ 1855197 h 4680373"/>
              <a:gd name="connsiteX3923" fmla="*/ 5914164 w 9253522"/>
              <a:gd name="connsiteY3923" fmla="*/ 1855978 h 4680373"/>
              <a:gd name="connsiteX3924" fmla="*/ 5917678 w 9253522"/>
              <a:gd name="connsiteY3924" fmla="*/ 1848949 h 4680373"/>
              <a:gd name="connsiteX3925" fmla="*/ 4479997 w 9253522"/>
              <a:gd name="connsiteY3925" fmla="*/ 1848948 h 4680373"/>
              <a:gd name="connsiteX3926" fmla="*/ 4478992 w 9253522"/>
              <a:gd name="connsiteY3926" fmla="*/ 1849450 h 4680373"/>
              <a:gd name="connsiteX3927" fmla="*/ 4483512 w 9253522"/>
              <a:gd name="connsiteY3927" fmla="*/ 1852464 h 4680373"/>
              <a:gd name="connsiteX3928" fmla="*/ 4483512 w 9253522"/>
              <a:gd name="connsiteY3928" fmla="*/ 1852463 h 4680373"/>
              <a:gd name="connsiteX3929" fmla="*/ 6237554 w 9253522"/>
              <a:gd name="connsiteY3929" fmla="*/ 1843675 h 4680373"/>
              <a:gd name="connsiteX3930" fmla="*/ 6227009 w 9253522"/>
              <a:gd name="connsiteY3930" fmla="*/ 1854221 h 4680373"/>
              <a:gd name="connsiteX3931" fmla="*/ 6197131 w 9253522"/>
              <a:gd name="connsiteY3931" fmla="*/ 1861251 h 4680373"/>
              <a:gd name="connsiteX3932" fmla="*/ 6197130 w 9253522"/>
              <a:gd name="connsiteY3932" fmla="*/ 1861252 h 4680373"/>
              <a:gd name="connsiteX3933" fmla="*/ 6226252 w 9253522"/>
              <a:gd name="connsiteY3933" fmla="*/ 1856113 h 4680373"/>
              <a:gd name="connsiteX3934" fmla="*/ 6227009 w 9253522"/>
              <a:gd name="connsiteY3934" fmla="*/ 1854222 h 4680373"/>
              <a:gd name="connsiteX3935" fmla="*/ 6237554 w 9253522"/>
              <a:gd name="connsiteY3935" fmla="*/ 1843676 h 4680373"/>
              <a:gd name="connsiteX3936" fmla="*/ 6256889 w 9253522"/>
              <a:gd name="connsiteY3936" fmla="*/ 1843676 h 4680373"/>
              <a:gd name="connsiteX3937" fmla="*/ 6256888 w 9253522"/>
              <a:gd name="connsiteY3937" fmla="*/ 1843675 h 4680373"/>
              <a:gd name="connsiteX3938" fmla="*/ 2439485 w 9253522"/>
              <a:gd name="connsiteY3938" fmla="*/ 1841919 h 4680373"/>
              <a:gd name="connsiteX3939" fmla="*/ 2439482 w 9253522"/>
              <a:gd name="connsiteY3939" fmla="*/ 1841928 h 4680373"/>
              <a:gd name="connsiteX3940" fmla="*/ 2439485 w 9253522"/>
              <a:gd name="connsiteY3940" fmla="*/ 1841919 h 4680373"/>
              <a:gd name="connsiteX3941" fmla="*/ 4675086 w 9253522"/>
              <a:gd name="connsiteY3941" fmla="*/ 1841918 h 4680373"/>
              <a:gd name="connsiteX3942" fmla="*/ 4678601 w 9253522"/>
              <a:gd name="connsiteY3942" fmla="*/ 1841918 h 4680373"/>
              <a:gd name="connsiteX3943" fmla="*/ 4678601 w 9253522"/>
              <a:gd name="connsiteY3943" fmla="*/ 1852463 h 4680373"/>
              <a:gd name="connsiteX3944" fmla="*/ 4678601 w 9253522"/>
              <a:gd name="connsiteY3944" fmla="*/ 1863009 h 4680373"/>
              <a:gd name="connsiteX3945" fmla="*/ 4675086 w 9253522"/>
              <a:gd name="connsiteY3945" fmla="*/ 1889372 h 4680373"/>
              <a:gd name="connsiteX3946" fmla="*/ 4668056 w 9253522"/>
              <a:gd name="connsiteY3946" fmla="*/ 1896402 h 4680373"/>
              <a:gd name="connsiteX3947" fmla="*/ 4661025 w 9253522"/>
              <a:gd name="connsiteY3947" fmla="*/ 1889372 h 4680373"/>
              <a:gd name="connsiteX3948" fmla="*/ 4661025 w 9253522"/>
              <a:gd name="connsiteY3948" fmla="*/ 1868281 h 4680373"/>
              <a:gd name="connsiteX3949" fmla="*/ 4661025 w 9253522"/>
              <a:gd name="connsiteY3949" fmla="*/ 1859494 h 4680373"/>
              <a:gd name="connsiteX3950" fmla="*/ 4671571 w 9253522"/>
              <a:gd name="connsiteY3950" fmla="*/ 1852463 h 4680373"/>
              <a:gd name="connsiteX3951" fmla="*/ 6292040 w 9253522"/>
              <a:gd name="connsiteY3951" fmla="*/ 1834892 h 4680373"/>
              <a:gd name="connsiteX3952" fmla="*/ 6297311 w 9253522"/>
              <a:gd name="connsiteY3952" fmla="*/ 1850706 h 4680373"/>
              <a:gd name="connsiteX3953" fmla="*/ 6269005 w 9253522"/>
              <a:gd name="connsiteY3953" fmla="*/ 1854036 h 4680373"/>
              <a:gd name="connsiteX3954" fmla="*/ 6269190 w 9253522"/>
              <a:gd name="connsiteY3954" fmla="*/ 1854222 h 4680373"/>
              <a:gd name="connsiteX3955" fmla="*/ 6299069 w 9253522"/>
              <a:gd name="connsiteY3955" fmla="*/ 1850707 h 4680373"/>
              <a:gd name="connsiteX3956" fmla="*/ 5024836 w 9253522"/>
              <a:gd name="connsiteY3956" fmla="*/ 1834884 h 4680373"/>
              <a:gd name="connsiteX3957" fmla="*/ 5024839 w 9253522"/>
              <a:gd name="connsiteY3957" fmla="*/ 1834888 h 4680373"/>
              <a:gd name="connsiteX3958" fmla="*/ 5024837 w 9253522"/>
              <a:gd name="connsiteY3958" fmla="*/ 1834893 h 4680373"/>
              <a:gd name="connsiteX3959" fmla="*/ 5024840 w 9253522"/>
              <a:gd name="connsiteY3959" fmla="*/ 1834888 h 4680373"/>
              <a:gd name="connsiteX3960" fmla="*/ 5465443 w 9253522"/>
              <a:gd name="connsiteY3960" fmla="*/ 1832491 h 4680373"/>
              <a:gd name="connsiteX3961" fmla="*/ 5467744 w 9253522"/>
              <a:gd name="connsiteY3961" fmla="*/ 1833130 h 4680373"/>
              <a:gd name="connsiteX3962" fmla="*/ 5473902 w 9253522"/>
              <a:gd name="connsiteY3962" fmla="*/ 1833970 h 4680373"/>
              <a:gd name="connsiteX3963" fmla="*/ 5469501 w 9253522"/>
              <a:gd name="connsiteY3963" fmla="*/ 1833131 h 4680373"/>
              <a:gd name="connsiteX3964" fmla="*/ 2363912 w 9253522"/>
              <a:gd name="connsiteY3964" fmla="*/ 1831373 h 4680373"/>
              <a:gd name="connsiteX3965" fmla="*/ 2360685 w 9253522"/>
              <a:gd name="connsiteY3965" fmla="*/ 1840648 h 4680373"/>
              <a:gd name="connsiteX3966" fmla="*/ 2363912 w 9253522"/>
              <a:gd name="connsiteY3966" fmla="*/ 1831374 h 4680373"/>
              <a:gd name="connsiteX3967" fmla="*/ 6318402 w 9253522"/>
              <a:gd name="connsiteY3967" fmla="*/ 1820827 h 4680373"/>
              <a:gd name="connsiteX3968" fmla="*/ 6292039 w 9253522"/>
              <a:gd name="connsiteY3968" fmla="*/ 1834888 h 4680373"/>
              <a:gd name="connsiteX3969" fmla="*/ 6292039 w 9253522"/>
              <a:gd name="connsiteY3969" fmla="*/ 1834889 h 4680373"/>
              <a:gd name="connsiteX3970" fmla="*/ 6318402 w 9253522"/>
              <a:gd name="connsiteY3970" fmla="*/ 1820828 h 4680373"/>
              <a:gd name="connsiteX3971" fmla="*/ 6332462 w 9253522"/>
              <a:gd name="connsiteY3971" fmla="*/ 1824343 h 4680373"/>
              <a:gd name="connsiteX3972" fmla="*/ 6343008 w 9253522"/>
              <a:gd name="connsiteY3972" fmla="*/ 1841919 h 4680373"/>
              <a:gd name="connsiteX3973" fmla="*/ 6376401 w 9253522"/>
              <a:gd name="connsiteY3973" fmla="*/ 1831373 h 4680373"/>
              <a:gd name="connsiteX3974" fmla="*/ 6420340 w 9253522"/>
              <a:gd name="connsiteY3974" fmla="*/ 1838404 h 4680373"/>
              <a:gd name="connsiteX3975" fmla="*/ 6453734 w 9253522"/>
              <a:gd name="connsiteY3975" fmla="*/ 1847191 h 4680373"/>
              <a:gd name="connsiteX3976" fmla="*/ 6464279 w 9253522"/>
              <a:gd name="connsiteY3976" fmla="*/ 1857736 h 4680373"/>
              <a:gd name="connsiteX3977" fmla="*/ 6464279 w 9253522"/>
              <a:gd name="connsiteY3977" fmla="*/ 1857736 h 4680373"/>
              <a:gd name="connsiteX3978" fmla="*/ 6453734 w 9253522"/>
              <a:gd name="connsiteY3978" fmla="*/ 1847191 h 4680373"/>
              <a:gd name="connsiteX3979" fmla="*/ 6420340 w 9253522"/>
              <a:gd name="connsiteY3979" fmla="*/ 1838403 h 4680373"/>
              <a:gd name="connsiteX3980" fmla="*/ 6376401 w 9253522"/>
              <a:gd name="connsiteY3980" fmla="*/ 1831373 h 4680373"/>
              <a:gd name="connsiteX3981" fmla="*/ 6343008 w 9253522"/>
              <a:gd name="connsiteY3981" fmla="*/ 1841918 h 4680373"/>
              <a:gd name="connsiteX3982" fmla="*/ 6332462 w 9253522"/>
              <a:gd name="connsiteY3982" fmla="*/ 1824342 h 4680373"/>
              <a:gd name="connsiteX3983" fmla="*/ 7271000 w 9253522"/>
              <a:gd name="connsiteY3983" fmla="*/ 1819064 h 4680373"/>
              <a:gd name="connsiteX3984" fmla="*/ 7270998 w 9253522"/>
              <a:gd name="connsiteY3984" fmla="*/ 1819069 h 4680373"/>
              <a:gd name="connsiteX3985" fmla="*/ 7270998 w 9253522"/>
              <a:gd name="connsiteY3985" fmla="*/ 1819069 h 4680373"/>
              <a:gd name="connsiteX3986" fmla="*/ 6869860 w 9253522"/>
              <a:gd name="connsiteY3986" fmla="*/ 1806576 h 4680373"/>
              <a:gd name="connsiteX3987" fmla="*/ 6866760 w 9253522"/>
              <a:gd name="connsiteY3987" fmla="*/ 1831372 h 4680373"/>
              <a:gd name="connsiteX3988" fmla="*/ 6866964 w 9253522"/>
              <a:gd name="connsiteY3988" fmla="*/ 1831596 h 4680373"/>
              <a:gd name="connsiteX3989" fmla="*/ 6870275 w 9253522"/>
              <a:gd name="connsiteY3989" fmla="*/ 1806767 h 4680373"/>
              <a:gd name="connsiteX3990" fmla="*/ 5989731 w 9253522"/>
              <a:gd name="connsiteY3990" fmla="*/ 1805003 h 4680373"/>
              <a:gd name="connsiteX3991" fmla="*/ 5998526 w 9253522"/>
              <a:gd name="connsiteY3991" fmla="*/ 1813798 h 4680373"/>
              <a:gd name="connsiteX3992" fmla="*/ 6016102 w 9253522"/>
              <a:gd name="connsiteY3992" fmla="*/ 1813798 h 4680373"/>
              <a:gd name="connsiteX3993" fmla="*/ 6040707 w 9253522"/>
              <a:gd name="connsiteY3993" fmla="*/ 1813798 h 4680373"/>
              <a:gd name="connsiteX3994" fmla="*/ 6053010 w 9253522"/>
              <a:gd name="connsiteY3994" fmla="*/ 1813798 h 4680373"/>
              <a:gd name="connsiteX3995" fmla="*/ 6074101 w 9253522"/>
              <a:gd name="connsiteY3995" fmla="*/ 1827858 h 4680373"/>
              <a:gd name="connsiteX3996" fmla="*/ 6084646 w 9253522"/>
              <a:gd name="connsiteY3996" fmla="*/ 1855979 h 4680373"/>
              <a:gd name="connsiteX3997" fmla="*/ 6100464 w 9253522"/>
              <a:gd name="connsiteY3997" fmla="*/ 1848949 h 4680373"/>
              <a:gd name="connsiteX3998" fmla="*/ 6118040 w 9253522"/>
              <a:gd name="connsiteY3998" fmla="*/ 1892888 h 4680373"/>
              <a:gd name="connsiteX3999" fmla="*/ 6128585 w 9253522"/>
              <a:gd name="connsiteY3999" fmla="*/ 1892888 h 4680373"/>
              <a:gd name="connsiteX4000" fmla="*/ 6142646 w 9253522"/>
              <a:gd name="connsiteY4000" fmla="*/ 1908706 h 4680373"/>
              <a:gd name="connsiteX4001" fmla="*/ 6153191 w 9253522"/>
              <a:gd name="connsiteY4001" fmla="*/ 1908706 h 4680373"/>
              <a:gd name="connsiteX4002" fmla="*/ 6161979 w 9253522"/>
              <a:gd name="connsiteY4002" fmla="*/ 1899918 h 4680373"/>
              <a:gd name="connsiteX4003" fmla="*/ 6176039 w 9253522"/>
              <a:gd name="connsiteY4003" fmla="*/ 1896403 h 4680373"/>
              <a:gd name="connsiteX4004" fmla="*/ 6179548 w 9253522"/>
              <a:gd name="connsiteY4004" fmla="*/ 1878862 h 4680373"/>
              <a:gd name="connsiteX4005" fmla="*/ 6176040 w 9253522"/>
              <a:gd name="connsiteY4005" fmla="*/ 1894645 h 4680373"/>
              <a:gd name="connsiteX4006" fmla="*/ 6161979 w 9253522"/>
              <a:gd name="connsiteY4006" fmla="*/ 1898160 h 4680373"/>
              <a:gd name="connsiteX4007" fmla="*/ 6153192 w 9253522"/>
              <a:gd name="connsiteY4007" fmla="*/ 1908705 h 4680373"/>
              <a:gd name="connsiteX4008" fmla="*/ 6142646 w 9253522"/>
              <a:gd name="connsiteY4008" fmla="*/ 1908705 h 4680373"/>
              <a:gd name="connsiteX4009" fmla="*/ 6128586 w 9253522"/>
              <a:gd name="connsiteY4009" fmla="*/ 1891130 h 4680373"/>
              <a:gd name="connsiteX4010" fmla="*/ 6118040 w 9253522"/>
              <a:gd name="connsiteY4010" fmla="*/ 1891130 h 4680373"/>
              <a:gd name="connsiteX4011" fmla="*/ 6102222 w 9253522"/>
              <a:gd name="connsiteY4011" fmla="*/ 1847191 h 4680373"/>
              <a:gd name="connsiteX4012" fmla="*/ 6084647 w 9253522"/>
              <a:gd name="connsiteY4012" fmla="*/ 1854221 h 4680373"/>
              <a:gd name="connsiteX4013" fmla="*/ 6074102 w 9253522"/>
              <a:gd name="connsiteY4013" fmla="*/ 1827857 h 4680373"/>
              <a:gd name="connsiteX4014" fmla="*/ 6054768 w 9253522"/>
              <a:gd name="connsiteY4014" fmla="*/ 1813797 h 4680373"/>
              <a:gd name="connsiteX4015" fmla="*/ 6040708 w 9253522"/>
              <a:gd name="connsiteY4015" fmla="*/ 1813797 h 4680373"/>
              <a:gd name="connsiteX4016" fmla="*/ 6019617 w 9253522"/>
              <a:gd name="connsiteY4016" fmla="*/ 1813797 h 4680373"/>
              <a:gd name="connsiteX4017" fmla="*/ 6000284 w 9253522"/>
              <a:gd name="connsiteY4017" fmla="*/ 1813797 h 4680373"/>
              <a:gd name="connsiteX4018" fmla="*/ 8156807 w 9253522"/>
              <a:gd name="connsiteY4018" fmla="*/ 1803252 h 4680373"/>
              <a:gd name="connsiteX4019" fmla="*/ 8163837 w 9253522"/>
              <a:gd name="connsiteY4019" fmla="*/ 1803252 h 4680373"/>
              <a:gd name="connsiteX4020" fmla="*/ 8160322 w 9253522"/>
              <a:gd name="connsiteY4020" fmla="*/ 1810282 h 4680373"/>
              <a:gd name="connsiteX4021" fmla="*/ 8155049 w 9253522"/>
              <a:gd name="connsiteY4021" fmla="*/ 1810282 h 4680373"/>
              <a:gd name="connsiteX4022" fmla="*/ 7262216 w 9253522"/>
              <a:gd name="connsiteY4022" fmla="*/ 1789180 h 4680373"/>
              <a:gd name="connsiteX4023" fmla="*/ 7262210 w 9253522"/>
              <a:gd name="connsiteY4023" fmla="*/ 1789191 h 4680373"/>
              <a:gd name="connsiteX4024" fmla="*/ 7277062 w 9253522"/>
              <a:gd name="connsiteY4024" fmla="*/ 1802393 h 4680373"/>
              <a:gd name="connsiteX4025" fmla="*/ 7278028 w 9253522"/>
              <a:gd name="connsiteY4025" fmla="*/ 1799736 h 4680373"/>
              <a:gd name="connsiteX4026" fmla="*/ 7262210 w 9253522"/>
              <a:gd name="connsiteY4026" fmla="*/ 1789191 h 4680373"/>
              <a:gd name="connsiteX4027" fmla="*/ 8146261 w 9253522"/>
              <a:gd name="connsiteY4027" fmla="*/ 1780404 h 4680373"/>
              <a:gd name="connsiteX4028" fmla="*/ 8156806 w 9253522"/>
              <a:gd name="connsiteY4028" fmla="*/ 1780404 h 4680373"/>
              <a:gd name="connsiteX4029" fmla="*/ 8156806 w 9253522"/>
              <a:gd name="connsiteY4029" fmla="*/ 1789192 h 4680373"/>
              <a:gd name="connsiteX4030" fmla="*/ 8151533 w 9253522"/>
              <a:gd name="connsiteY4030" fmla="*/ 1790949 h 4680373"/>
              <a:gd name="connsiteX4031" fmla="*/ 8146261 w 9253522"/>
              <a:gd name="connsiteY4031" fmla="*/ 1790949 h 4680373"/>
              <a:gd name="connsiteX4032" fmla="*/ 8137473 w 9253522"/>
              <a:gd name="connsiteY4032" fmla="*/ 1803252 h 4680373"/>
              <a:gd name="connsiteX4033" fmla="*/ 8133958 w 9253522"/>
              <a:gd name="connsiteY4033" fmla="*/ 1801495 h 4680373"/>
              <a:gd name="connsiteX4034" fmla="*/ 2551966 w 9253522"/>
              <a:gd name="connsiteY4034" fmla="*/ 1776889 h 4680373"/>
              <a:gd name="connsiteX4035" fmla="*/ 2548605 w 9253522"/>
              <a:gd name="connsiteY4035" fmla="*/ 1780250 h 4680373"/>
              <a:gd name="connsiteX4036" fmla="*/ 2551967 w 9253522"/>
              <a:gd name="connsiteY4036" fmla="*/ 1776889 h 4680373"/>
              <a:gd name="connsiteX4037" fmla="*/ 6450219 w 9253522"/>
              <a:gd name="connsiteY4037" fmla="*/ 1769858 h 4680373"/>
              <a:gd name="connsiteX4038" fmla="*/ 6467794 w 9253522"/>
              <a:gd name="connsiteY4038" fmla="*/ 1789191 h 4680373"/>
              <a:gd name="connsiteX4039" fmla="*/ 6471309 w 9253522"/>
              <a:gd name="connsiteY4039" fmla="*/ 1813797 h 4680373"/>
              <a:gd name="connsiteX4040" fmla="*/ 6474825 w 9253522"/>
              <a:gd name="connsiteY4040" fmla="*/ 1831372 h 4680373"/>
              <a:gd name="connsiteX4041" fmla="*/ 6474825 w 9253522"/>
              <a:gd name="connsiteY4041" fmla="*/ 1831372 h 4680373"/>
              <a:gd name="connsiteX4042" fmla="*/ 6471309 w 9253522"/>
              <a:gd name="connsiteY4042" fmla="*/ 1813797 h 4680373"/>
              <a:gd name="connsiteX4043" fmla="*/ 6467794 w 9253522"/>
              <a:gd name="connsiteY4043" fmla="*/ 1789191 h 4680373"/>
              <a:gd name="connsiteX4044" fmla="*/ 6450219 w 9253522"/>
              <a:gd name="connsiteY4044" fmla="*/ 1769858 h 4680373"/>
              <a:gd name="connsiteX4045" fmla="*/ 7759606 w 9253522"/>
              <a:gd name="connsiteY4045" fmla="*/ 1768127 h 4680373"/>
              <a:gd name="connsiteX4046" fmla="*/ 7768387 w 9253522"/>
              <a:gd name="connsiteY4046" fmla="*/ 1799736 h 4680373"/>
              <a:gd name="connsiteX4047" fmla="*/ 7764872 w 9253522"/>
              <a:gd name="connsiteY4047" fmla="*/ 1827857 h 4680373"/>
              <a:gd name="connsiteX4048" fmla="*/ 7733236 w 9253522"/>
              <a:gd name="connsiteY4048" fmla="*/ 1838402 h 4680373"/>
              <a:gd name="connsiteX4049" fmla="*/ 7733225 w 9253522"/>
              <a:gd name="connsiteY4049" fmla="*/ 1838414 h 4680373"/>
              <a:gd name="connsiteX4050" fmla="*/ 7733236 w 9253522"/>
              <a:gd name="connsiteY4050" fmla="*/ 1838403 h 4680373"/>
              <a:gd name="connsiteX4051" fmla="*/ 7733237 w 9253522"/>
              <a:gd name="connsiteY4051" fmla="*/ 1838404 h 4680373"/>
              <a:gd name="connsiteX4052" fmla="*/ 7764871 w 9253522"/>
              <a:gd name="connsiteY4052" fmla="*/ 1829616 h 4680373"/>
              <a:gd name="connsiteX4053" fmla="*/ 7770144 w 9253522"/>
              <a:gd name="connsiteY4053" fmla="*/ 1799738 h 4680373"/>
              <a:gd name="connsiteX4054" fmla="*/ 4863145 w 9253522"/>
              <a:gd name="connsiteY4054" fmla="*/ 1764586 h 4680373"/>
              <a:gd name="connsiteX4055" fmla="*/ 4863144 w 9253522"/>
              <a:gd name="connsiteY4055" fmla="*/ 1764586 h 4680373"/>
              <a:gd name="connsiteX4056" fmla="*/ 4859628 w 9253522"/>
              <a:gd name="connsiteY4056" fmla="*/ 1776889 h 4680373"/>
              <a:gd name="connsiteX4057" fmla="*/ 4849083 w 9253522"/>
              <a:gd name="connsiteY4057" fmla="*/ 1776889 h 4680373"/>
              <a:gd name="connsiteX4058" fmla="*/ 4843810 w 9253522"/>
              <a:gd name="connsiteY4058" fmla="*/ 1780404 h 4680373"/>
              <a:gd name="connsiteX4059" fmla="*/ 4843992 w 9253522"/>
              <a:gd name="connsiteY4059" fmla="*/ 1781192 h 4680373"/>
              <a:gd name="connsiteX4060" fmla="*/ 4849084 w 9253522"/>
              <a:gd name="connsiteY4060" fmla="*/ 1778646 h 4680373"/>
              <a:gd name="connsiteX4061" fmla="*/ 4859630 w 9253522"/>
              <a:gd name="connsiteY4061" fmla="*/ 1778646 h 4680373"/>
              <a:gd name="connsiteX4062" fmla="*/ 7778932 w 9253522"/>
              <a:gd name="connsiteY4062" fmla="*/ 1757555 h 4680373"/>
              <a:gd name="connsiteX4063" fmla="*/ 7759599 w 9253522"/>
              <a:gd name="connsiteY4063" fmla="*/ 1768100 h 4680373"/>
              <a:gd name="connsiteX4064" fmla="*/ 7759599 w 9253522"/>
              <a:gd name="connsiteY4064" fmla="*/ 1768101 h 4680373"/>
              <a:gd name="connsiteX4065" fmla="*/ 7778931 w 9253522"/>
              <a:gd name="connsiteY4065" fmla="*/ 1759314 h 4680373"/>
              <a:gd name="connsiteX4066" fmla="*/ 7800022 w 9253522"/>
              <a:gd name="connsiteY4066" fmla="*/ 1764587 h 4680373"/>
              <a:gd name="connsiteX4067" fmla="*/ 7800869 w 9253522"/>
              <a:gd name="connsiteY4067" fmla="*/ 1764304 h 4680373"/>
              <a:gd name="connsiteX4068" fmla="*/ 8032019 w 9253522"/>
              <a:gd name="connsiteY4068" fmla="*/ 1754041 h 4680373"/>
              <a:gd name="connsiteX4069" fmla="*/ 8044322 w 9253522"/>
              <a:gd name="connsiteY4069" fmla="*/ 1754041 h 4680373"/>
              <a:gd name="connsiteX4070" fmla="*/ 8051353 w 9253522"/>
              <a:gd name="connsiteY4070" fmla="*/ 1759314 h 4680373"/>
              <a:gd name="connsiteX4071" fmla="*/ 8058383 w 9253522"/>
              <a:gd name="connsiteY4071" fmla="*/ 1780404 h 4680373"/>
              <a:gd name="connsiteX4072" fmla="*/ 8068928 w 9253522"/>
              <a:gd name="connsiteY4072" fmla="*/ 1789192 h 4680373"/>
              <a:gd name="connsiteX4073" fmla="*/ 8079474 w 9253522"/>
              <a:gd name="connsiteY4073" fmla="*/ 1790950 h 4680373"/>
              <a:gd name="connsiteX4074" fmla="*/ 8090019 w 9253522"/>
              <a:gd name="connsiteY4074" fmla="*/ 1799738 h 4680373"/>
              <a:gd name="connsiteX4075" fmla="*/ 8098807 w 9253522"/>
              <a:gd name="connsiteY4075" fmla="*/ 1806768 h 4680373"/>
              <a:gd name="connsiteX4076" fmla="*/ 8112867 w 9253522"/>
              <a:gd name="connsiteY4076" fmla="*/ 1801495 h 4680373"/>
              <a:gd name="connsiteX4077" fmla="*/ 8123413 w 9253522"/>
              <a:gd name="connsiteY4077" fmla="*/ 1790950 h 4680373"/>
              <a:gd name="connsiteX4078" fmla="*/ 8123413 w 9253522"/>
              <a:gd name="connsiteY4078" fmla="*/ 1799738 h 4680373"/>
              <a:gd name="connsiteX4079" fmla="*/ 8123413 w 9253522"/>
              <a:gd name="connsiteY4079" fmla="*/ 1812040 h 4680373"/>
              <a:gd name="connsiteX4080" fmla="*/ 8130443 w 9253522"/>
              <a:gd name="connsiteY4080" fmla="*/ 1817313 h 4680373"/>
              <a:gd name="connsiteX4081" fmla="*/ 8133958 w 9253522"/>
              <a:gd name="connsiteY4081" fmla="*/ 1822586 h 4680373"/>
              <a:gd name="connsiteX4082" fmla="*/ 8123413 w 9253522"/>
              <a:gd name="connsiteY4082" fmla="*/ 1834889 h 4680373"/>
              <a:gd name="connsiteX4083" fmla="*/ 8105837 w 9253522"/>
              <a:gd name="connsiteY4083" fmla="*/ 1834889 h 4680373"/>
              <a:gd name="connsiteX4084" fmla="*/ 8091777 w 9253522"/>
              <a:gd name="connsiteY4084" fmla="*/ 1838404 h 4680373"/>
              <a:gd name="connsiteX4085" fmla="*/ 8079474 w 9253522"/>
              <a:gd name="connsiteY4085" fmla="*/ 1855979 h 4680373"/>
              <a:gd name="connsiteX4086" fmla="*/ 8079474 w 9253522"/>
              <a:gd name="connsiteY4086" fmla="*/ 1866525 h 4680373"/>
              <a:gd name="connsiteX4087" fmla="*/ 8068928 w 9253522"/>
              <a:gd name="connsiteY4087" fmla="*/ 1870040 h 4680373"/>
              <a:gd name="connsiteX4088" fmla="*/ 8058383 w 9253522"/>
              <a:gd name="connsiteY4088" fmla="*/ 1855979 h 4680373"/>
              <a:gd name="connsiteX4089" fmla="*/ 8040807 w 9253522"/>
              <a:gd name="connsiteY4089" fmla="*/ 1852464 h 4680373"/>
              <a:gd name="connsiteX4090" fmla="*/ 8035535 w 9253522"/>
              <a:gd name="connsiteY4090" fmla="*/ 1848949 h 4680373"/>
              <a:gd name="connsiteX4091" fmla="*/ 8028504 w 9253522"/>
              <a:gd name="connsiteY4091" fmla="*/ 1855979 h 4680373"/>
              <a:gd name="connsiteX4092" fmla="*/ 8010929 w 9253522"/>
              <a:gd name="connsiteY4092" fmla="*/ 1852464 h 4680373"/>
              <a:gd name="connsiteX4093" fmla="*/ 8000383 w 9253522"/>
              <a:gd name="connsiteY4093" fmla="*/ 1852464 h 4680373"/>
              <a:gd name="connsiteX4094" fmla="*/ 7995111 w 9253522"/>
              <a:gd name="connsiteY4094" fmla="*/ 1855979 h 4680373"/>
              <a:gd name="connsiteX4095" fmla="*/ 8003898 w 9253522"/>
              <a:gd name="connsiteY4095" fmla="*/ 1870040 h 4680373"/>
              <a:gd name="connsiteX4096" fmla="*/ 8003898 w 9253522"/>
              <a:gd name="connsiteY4096" fmla="*/ 1877070 h 4680373"/>
              <a:gd name="connsiteX4097" fmla="*/ 7991595 w 9253522"/>
              <a:gd name="connsiteY4097" fmla="*/ 1884100 h 4680373"/>
              <a:gd name="connsiteX4098" fmla="*/ 7984565 w 9253522"/>
              <a:gd name="connsiteY4098" fmla="*/ 1866525 h 4680373"/>
              <a:gd name="connsiteX4099" fmla="*/ 7977535 w 9253522"/>
              <a:gd name="connsiteY4099" fmla="*/ 1863009 h 4680373"/>
              <a:gd name="connsiteX4100" fmla="*/ 7984565 w 9253522"/>
              <a:gd name="connsiteY4100" fmla="*/ 1852464 h 4680373"/>
              <a:gd name="connsiteX4101" fmla="*/ 7998626 w 9253522"/>
              <a:gd name="connsiteY4101" fmla="*/ 1841919 h 4680373"/>
              <a:gd name="connsiteX4102" fmla="*/ 7998626 w 9253522"/>
              <a:gd name="connsiteY4102" fmla="*/ 1831374 h 4680373"/>
              <a:gd name="connsiteX4103" fmla="*/ 8003898 w 9253522"/>
              <a:gd name="connsiteY4103" fmla="*/ 1822586 h 4680373"/>
              <a:gd name="connsiteX4104" fmla="*/ 8014444 w 9253522"/>
              <a:gd name="connsiteY4104" fmla="*/ 1827858 h 4680373"/>
              <a:gd name="connsiteX4105" fmla="*/ 8024989 w 9253522"/>
              <a:gd name="connsiteY4105" fmla="*/ 1824343 h 4680373"/>
              <a:gd name="connsiteX4106" fmla="*/ 8024989 w 9253522"/>
              <a:gd name="connsiteY4106" fmla="*/ 1819071 h 4680373"/>
              <a:gd name="connsiteX4107" fmla="*/ 8032019 w 9253522"/>
              <a:gd name="connsiteY4107" fmla="*/ 1799738 h 4680373"/>
              <a:gd name="connsiteX4108" fmla="*/ 8035535 w 9253522"/>
              <a:gd name="connsiteY4108" fmla="*/ 1768102 h 4680373"/>
              <a:gd name="connsiteX4109" fmla="*/ 8028504 w 9253522"/>
              <a:gd name="connsiteY4109" fmla="*/ 1764586 h 4680373"/>
              <a:gd name="connsiteX4110" fmla="*/ 4791085 w 9253522"/>
              <a:gd name="connsiteY4110" fmla="*/ 1750525 h 4680373"/>
              <a:gd name="connsiteX4111" fmla="*/ 4791085 w 9253522"/>
              <a:gd name="connsiteY4111" fmla="*/ 1750526 h 4680373"/>
              <a:gd name="connsiteX4112" fmla="*/ 4791085 w 9253522"/>
              <a:gd name="connsiteY4112" fmla="*/ 1750526 h 4680373"/>
              <a:gd name="connsiteX4113" fmla="*/ 4835023 w 9253522"/>
              <a:gd name="connsiteY4113" fmla="*/ 1750526 h 4680373"/>
              <a:gd name="connsiteX4114" fmla="*/ 4835023 w 9253522"/>
              <a:gd name="connsiteY4114" fmla="*/ 1750525 h 4680373"/>
              <a:gd name="connsiteX4115" fmla="*/ 4608308 w 9253522"/>
              <a:gd name="connsiteY4115" fmla="*/ 1748801 h 4680373"/>
              <a:gd name="connsiteX4116" fmla="*/ 4615329 w 9253522"/>
              <a:gd name="connsiteY4116" fmla="*/ 1778646 h 4680373"/>
              <a:gd name="connsiteX4117" fmla="*/ 4615564 w 9253522"/>
              <a:gd name="connsiteY4117" fmla="*/ 1780169 h 4680373"/>
              <a:gd name="connsiteX4118" fmla="*/ 4615329 w 9253522"/>
              <a:gd name="connsiteY4118" fmla="*/ 1776889 h 4680373"/>
              <a:gd name="connsiteX4119" fmla="*/ 5908891 w 9253522"/>
              <a:gd name="connsiteY4119" fmla="*/ 1748767 h 4680373"/>
              <a:gd name="connsiteX4120" fmla="*/ 5835074 w 9253522"/>
              <a:gd name="connsiteY4120" fmla="*/ 1775131 h 4680373"/>
              <a:gd name="connsiteX4121" fmla="*/ 5835074 w 9253522"/>
              <a:gd name="connsiteY4121" fmla="*/ 1775132 h 4680373"/>
              <a:gd name="connsiteX4122" fmla="*/ 5908891 w 9253522"/>
              <a:gd name="connsiteY4122" fmla="*/ 1748768 h 4680373"/>
              <a:gd name="connsiteX4123" fmla="*/ 5908934 w 9253522"/>
              <a:gd name="connsiteY4123" fmla="*/ 1748796 h 4680373"/>
              <a:gd name="connsiteX4124" fmla="*/ 4918215 w 9253522"/>
              <a:gd name="connsiteY4124" fmla="*/ 1747304 h 4680373"/>
              <a:gd name="connsiteX4125" fmla="*/ 4918119 w 9253522"/>
              <a:gd name="connsiteY4125" fmla="*/ 1747544 h 4680373"/>
              <a:gd name="connsiteX4126" fmla="*/ 4922900 w 9253522"/>
              <a:gd name="connsiteY4126" fmla="*/ 1769858 h 4680373"/>
              <a:gd name="connsiteX4127" fmla="*/ 4922902 w 9253522"/>
              <a:gd name="connsiteY4127" fmla="*/ 1769858 h 4680373"/>
              <a:gd name="connsiteX4128" fmla="*/ 4929932 w 9253522"/>
              <a:gd name="connsiteY4128" fmla="*/ 1790949 h 4680373"/>
              <a:gd name="connsiteX4129" fmla="*/ 4929932 w 9253522"/>
              <a:gd name="connsiteY4129" fmla="*/ 1822585 h 4680373"/>
              <a:gd name="connsiteX4130" fmla="*/ 4926068 w 9253522"/>
              <a:gd name="connsiteY4130" fmla="*/ 1827855 h 4680373"/>
              <a:gd name="connsiteX4131" fmla="*/ 4931689 w 9253522"/>
              <a:gd name="connsiteY4131" fmla="*/ 1820828 h 4680373"/>
              <a:gd name="connsiteX4132" fmla="*/ 4931689 w 9253522"/>
              <a:gd name="connsiteY4132" fmla="*/ 1790949 h 4680373"/>
              <a:gd name="connsiteX4133" fmla="*/ 4924659 w 9253522"/>
              <a:gd name="connsiteY4133" fmla="*/ 1769858 h 4680373"/>
              <a:gd name="connsiteX4134" fmla="*/ 8218321 w 9253522"/>
              <a:gd name="connsiteY4134" fmla="*/ 1747010 h 4680373"/>
              <a:gd name="connsiteX4135" fmla="*/ 8202503 w 9253522"/>
              <a:gd name="connsiteY4135" fmla="*/ 1761070 h 4680373"/>
              <a:gd name="connsiteX4136" fmla="*/ 8181412 w 9253522"/>
              <a:gd name="connsiteY4136" fmla="*/ 1769858 h 4680373"/>
              <a:gd name="connsiteX4137" fmla="*/ 8167352 w 9253522"/>
              <a:gd name="connsiteY4137" fmla="*/ 1789191 h 4680373"/>
              <a:gd name="connsiteX4138" fmla="*/ 8162079 w 9253522"/>
              <a:gd name="connsiteY4138" fmla="*/ 1789191 h 4680373"/>
              <a:gd name="connsiteX4139" fmla="*/ 8165594 w 9253522"/>
              <a:gd name="connsiteY4139" fmla="*/ 1778646 h 4680373"/>
              <a:gd name="connsiteX4140" fmla="*/ 8186685 w 9253522"/>
              <a:gd name="connsiteY4140" fmla="*/ 1754040 h 4680373"/>
              <a:gd name="connsiteX4141" fmla="*/ 8190200 w 9253522"/>
              <a:gd name="connsiteY4141" fmla="*/ 1759313 h 4680373"/>
              <a:gd name="connsiteX4142" fmla="*/ 8198988 w 9253522"/>
              <a:gd name="connsiteY4142" fmla="*/ 1748768 h 4680373"/>
              <a:gd name="connsiteX4143" fmla="*/ 7823634 w 9253522"/>
              <a:gd name="connsiteY4143" fmla="*/ 1746031 h 4680373"/>
              <a:gd name="connsiteX4144" fmla="*/ 7821114 w 9253522"/>
              <a:gd name="connsiteY4144" fmla="*/ 1755797 h 4680373"/>
              <a:gd name="connsiteX4145" fmla="*/ 7806605 w 9253522"/>
              <a:gd name="connsiteY4145" fmla="*/ 1762392 h 4680373"/>
              <a:gd name="connsiteX4146" fmla="*/ 7821113 w 9253522"/>
              <a:gd name="connsiteY4146" fmla="*/ 1757556 h 4680373"/>
              <a:gd name="connsiteX4147" fmla="*/ 4641694 w 9253522"/>
              <a:gd name="connsiteY4147" fmla="*/ 1745242 h 4680373"/>
              <a:gd name="connsiteX4148" fmla="*/ 4641692 w 9253522"/>
              <a:gd name="connsiteY4148" fmla="*/ 1745253 h 4680373"/>
              <a:gd name="connsiteX4149" fmla="*/ 4634662 w 9253522"/>
              <a:gd name="connsiteY4149" fmla="*/ 1748768 h 4680373"/>
              <a:gd name="connsiteX4150" fmla="*/ 4634663 w 9253522"/>
              <a:gd name="connsiteY4150" fmla="*/ 1748768 h 4680373"/>
              <a:gd name="connsiteX4151" fmla="*/ 4641693 w 9253522"/>
              <a:gd name="connsiteY4151" fmla="*/ 1745253 h 4680373"/>
              <a:gd name="connsiteX4152" fmla="*/ 2901723 w 9253522"/>
              <a:gd name="connsiteY4152" fmla="*/ 1739981 h 4680373"/>
              <a:gd name="connsiteX4153" fmla="*/ 2914028 w 9253522"/>
              <a:gd name="connsiteY4153" fmla="*/ 1739981 h 4680373"/>
              <a:gd name="connsiteX4154" fmla="*/ 2914028 w 9253522"/>
              <a:gd name="connsiteY4154" fmla="*/ 1750527 h 4680373"/>
              <a:gd name="connsiteX4155" fmla="*/ 2901723 w 9253522"/>
              <a:gd name="connsiteY4155" fmla="*/ 1761072 h 4680373"/>
              <a:gd name="connsiteX4156" fmla="*/ 2894694 w 9253522"/>
              <a:gd name="connsiteY4156" fmla="*/ 1761072 h 4680373"/>
              <a:gd name="connsiteX4157" fmla="*/ 2894694 w 9253522"/>
              <a:gd name="connsiteY4157" fmla="*/ 1754042 h 4680373"/>
              <a:gd name="connsiteX4158" fmla="*/ 4599510 w 9253522"/>
              <a:gd name="connsiteY4158" fmla="*/ 1734708 h 4680373"/>
              <a:gd name="connsiteX4159" fmla="*/ 4593360 w 9253522"/>
              <a:gd name="connsiteY4159" fmla="*/ 1739320 h 4680373"/>
              <a:gd name="connsiteX4160" fmla="*/ 4594239 w 9253522"/>
              <a:gd name="connsiteY4160" fmla="*/ 1739979 h 4680373"/>
              <a:gd name="connsiteX4161" fmla="*/ 4601267 w 9253522"/>
              <a:gd name="connsiteY4161" fmla="*/ 1734708 h 4680373"/>
              <a:gd name="connsiteX4162" fmla="*/ 4785812 w 9253522"/>
              <a:gd name="connsiteY4162" fmla="*/ 1734707 h 4680373"/>
              <a:gd name="connsiteX4163" fmla="*/ 4785812 w 9253522"/>
              <a:gd name="connsiteY4163" fmla="*/ 1734708 h 4680373"/>
              <a:gd name="connsiteX4164" fmla="*/ 4787859 w 9253522"/>
              <a:gd name="connsiteY4164" fmla="*/ 1738801 h 4680373"/>
              <a:gd name="connsiteX4165" fmla="*/ 4692666 w 9253522"/>
              <a:gd name="connsiteY4165" fmla="*/ 1731185 h 4680373"/>
              <a:gd name="connsiteX4166" fmla="*/ 4692661 w 9253522"/>
              <a:gd name="connsiteY4166" fmla="*/ 1731192 h 4680373"/>
              <a:gd name="connsiteX4167" fmla="*/ 4692662 w 9253522"/>
              <a:gd name="connsiteY4167" fmla="*/ 1731192 h 4680373"/>
              <a:gd name="connsiteX4168" fmla="*/ 4873464 w 9253522"/>
              <a:gd name="connsiteY4168" fmla="*/ 1727885 h 4680373"/>
              <a:gd name="connsiteX4169" fmla="*/ 4878961 w 9253522"/>
              <a:gd name="connsiteY4169" fmla="*/ 1739980 h 4680373"/>
              <a:gd name="connsiteX4170" fmla="*/ 4883088 w 9253522"/>
              <a:gd name="connsiteY4170" fmla="*/ 1740543 h 4680373"/>
              <a:gd name="connsiteX4171" fmla="*/ 4880720 w 9253522"/>
              <a:gd name="connsiteY4171" fmla="*/ 1739979 h 4680373"/>
              <a:gd name="connsiteX4172" fmla="*/ 8246442 w 9253522"/>
              <a:gd name="connsiteY4172" fmla="*/ 1724162 h 4680373"/>
              <a:gd name="connsiteX4173" fmla="*/ 8260502 w 9253522"/>
              <a:gd name="connsiteY4173" fmla="*/ 1724162 h 4680373"/>
              <a:gd name="connsiteX4174" fmla="*/ 8260502 w 9253522"/>
              <a:gd name="connsiteY4174" fmla="*/ 1725920 h 4680373"/>
              <a:gd name="connsiteX4175" fmla="*/ 8241169 w 9253522"/>
              <a:gd name="connsiteY4175" fmla="*/ 1743495 h 4680373"/>
              <a:gd name="connsiteX4176" fmla="*/ 8232381 w 9253522"/>
              <a:gd name="connsiteY4176" fmla="*/ 1743495 h 4680373"/>
              <a:gd name="connsiteX4177" fmla="*/ 8225351 w 9253522"/>
              <a:gd name="connsiteY4177" fmla="*/ 1743495 h 4680373"/>
              <a:gd name="connsiteX4178" fmla="*/ 7384365 w 9253522"/>
              <a:gd name="connsiteY4178" fmla="*/ 1724146 h 4680373"/>
              <a:gd name="connsiteX4179" fmla="*/ 7376940 w 9253522"/>
              <a:gd name="connsiteY4179" fmla="*/ 1748894 h 4680373"/>
              <a:gd name="connsiteX4180" fmla="*/ 7378209 w 9253522"/>
              <a:gd name="connsiteY4180" fmla="*/ 1748767 h 4680373"/>
              <a:gd name="connsiteX4181" fmla="*/ 4653995 w 9253522"/>
              <a:gd name="connsiteY4181" fmla="*/ 1722405 h 4680373"/>
              <a:gd name="connsiteX4182" fmla="*/ 4653994 w 9253522"/>
              <a:gd name="connsiteY4182" fmla="*/ 1722405 h 4680373"/>
              <a:gd name="connsiteX4183" fmla="*/ 4653995 w 9253522"/>
              <a:gd name="connsiteY4183" fmla="*/ 1722405 h 4680373"/>
              <a:gd name="connsiteX4184" fmla="*/ 5179505 w 9253522"/>
              <a:gd name="connsiteY4184" fmla="*/ 1722404 h 4680373"/>
              <a:gd name="connsiteX4185" fmla="*/ 5170717 w 9253522"/>
              <a:gd name="connsiteY4185" fmla="*/ 1738222 h 4680373"/>
              <a:gd name="connsiteX4186" fmla="*/ 5180943 w 9253522"/>
              <a:gd name="connsiteY4186" fmla="*/ 1722884 h 4680373"/>
              <a:gd name="connsiteX4187" fmla="*/ 6751840 w 9253522"/>
              <a:gd name="connsiteY4187" fmla="*/ 1714430 h 4680373"/>
              <a:gd name="connsiteX4188" fmla="*/ 6734943 w 9253522"/>
              <a:gd name="connsiteY4188" fmla="*/ 1734707 h 4680373"/>
              <a:gd name="connsiteX4189" fmla="*/ 6735646 w 9253522"/>
              <a:gd name="connsiteY4189" fmla="*/ 1735620 h 4680373"/>
              <a:gd name="connsiteX4190" fmla="*/ 6752518 w 9253522"/>
              <a:gd name="connsiteY4190" fmla="*/ 1715374 h 4680373"/>
              <a:gd name="connsiteX4191" fmla="*/ 2892937 w 9253522"/>
              <a:gd name="connsiteY4191" fmla="*/ 1710102 h 4680373"/>
              <a:gd name="connsiteX4192" fmla="*/ 2903483 w 9253522"/>
              <a:gd name="connsiteY4192" fmla="*/ 1710102 h 4680373"/>
              <a:gd name="connsiteX4193" fmla="*/ 2899966 w 9253522"/>
              <a:gd name="connsiteY4193" fmla="*/ 1727678 h 4680373"/>
              <a:gd name="connsiteX4194" fmla="*/ 2889422 w 9253522"/>
              <a:gd name="connsiteY4194" fmla="*/ 1745253 h 4680373"/>
              <a:gd name="connsiteX4195" fmla="*/ 2880634 w 9253522"/>
              <a:gd name="connsiteY4195" fmla="*/ 1755798 h 4680373"/>
              <a:gd name="connsiteX4196" fmla="*/ 2877119 w 9253522"/>
              <a:gd name="connsiteY4196" fmla="*/ 1739980 h 4680373"/>
              <a:gd name="connsiteX4197" fmla="*/ 2887664 w 9253522"/>
              <a:gd name="connsiteY4197" fmla="*/ 1727678 h 4680373"/>
              <a:gd name="connsiteX4198" fmla="*/ 2801542 w 9253522"/>
              <a:gd name="connsiteY4198" fmla="*/ 1710102 h 4680373"/>
              <a:gd name="connsiteX4199" fmla="*/ 2812087 w 9253522"/>
              <a:gd name="connsiteY4199" fmla="*/ 1710102 h 4680373"/>
              <a:gd name="connsiteX4200" fmla="*/ 2812087 w 9253522"/>
              <a:gd name="connsiteY4200" fmla="*/ 1724163 h 4680373"/>
              <a:gd name="connsiteX4201" fmla="*/ 2819118 w 9253522"/>
              <a:gd name="connsiteY4201" fmla="*/ 1734708 h 4680373"/>
              <a:gd name="connsiteX4202" fmla="*/ 2857784 w 9253522"/>
              <a:gd name="connsiteY4202" fmla="*/ 1731193 h 4680373"/>
              <a:gd name="connsiteX4203" fmla="*/ 2850754 w 9253522"/>
              <a:gd name="connsiteY4203" fmla="*/ 1745253 h 4680373"/>
              <a:gd name="connsiteX4204" fmla="*/ 2829664 w 9253522"/>
              <a:gd name="connsiteY4204" fmla="*/ 1745253 h 4680373"/>
              <a:gd name="connsiteX4205" fmla="*/ 2801542 w 9253522"/>
              <a:gd name="connsiteY4205" fmla="*/ 1727678 h 4680373"/>
              <a:gd name="connsiteX4206" fmla="*/ 4852591 w 9253522"/>
              <a:gd name="connsiteY4206" fmla="*/ 1708346 h 4680373"/>
              <a:gd name="connsiteX4207" fmla="*/ 4827992 w 9253522"/>
              <a:gd name="connsiteY4207" fmla="*/ 1711860 h 4680373"/>
              <a:gd name="connsiteX4208" fmla="*/ 4801630 w 9253522"/>
              <a:gd name="connsiteY4208" fmla="*/ 1729435 h 4680373"/>
              <a:gd name="connsiteX4209" fmla="*/ 4829751 w 9253522"/>
              <a:gd name="connsiteY4209" fmla="*/ 1711859 h 4680373"/>
              <a:gd name="connsiteX4210" fmla="*/ 4734842 w 9253522"/>
              <a:gd name="connsiteY4210" fmla="*/ 1708344 h 4680373"/>
              <a:gd name="connsiteX4211" fmla="*/ 4724297 w 9253522"/>
              <a:gd name="connsiteY4211" fmla="*/ 1715374 h 4680373"/>
              <a:gd name="connsiteX4212" fmla="*/ 4724298 w 9253522"/>
              <a:gd name="connsiteY4212" fmla="*/ 1715374 h 4680373"/>
              <a:gd name="connsiteX4213" fmla="*/ 4734843 w 9253522"/>
              <a:gd name="connsiteY4213" fmla="*/ 1708344 h 4680373"/>
              <a:gd name="connsiteX4214" fmla="*/ 4611813 w 9253522"/>
              <a:gd name="connsiteY4214" fmla="*/ 1708344 h 4680373"/>
              <a:gd name="connsiteX4215" fmla="*/ 4601269 w 9253522"/>
              <a:gd name="connsiteY4215" fmla="*/ 1711859 h 4680373"/>
              <a:gd name="connsiteX4216" fmla="*/ 4601269 w 9253522"/>
              <a:gd name="connsiteY4216" fmla="*/ 1711859 h 4680373"/>
              <a:gd name="connsiteX4217" fmla="*/ 4611813 w 9253522"/>
              <a:gd name="connsiteY4217" fmla="*/ 1708344 h 4680373"/>
              <a:gd name="connsiteX4218" fmla="*/ 7423905 w 9253522"/>
              <a:gd name="connsiteY4218" fmla="*/ 1703071 h 4680373"/>
              <a:gd name="connsiteX4219" fmla="*/ 7423905 w 9253522"/>
              <a:gd name="connsiteY4219" fmla="*/ 1714319 h 4680373"/>
              <a:gd name="connsiteX4220" fmla="*/ 7425663 w 9253522"/>
              <a:gd name="connsiteY4220" fmla="*/ 1713616 h 4680373"/>
              <a:gd name="connsiteX4221" fmla="*/ 7425663 w 9253522"/>
              <a:gd name="connsiteY4221" fmla="*/ 1703071 h 4680373"/>
              <a:gd name="connsiteX4222" fmla="*/ 4682118 w 9253522"/>
              <a:gd name="connsiteY4222" fmla="*/ 1701321 h 4680373"/>
              <a:gd name="connsiteX4223" fmla="*/ 4685631 w 9253522"/>
              <a:gd name="connsiteY4223" fmla="*/ 1713617 h 4680373"/>
              <a:gd name="connsiteX4224" fmla="*/ 4686771 w 9253522"/>
              <a:gd name="connsiteY4224" fmla="*/ 1713731 h 4680373"/>
              <a:gd name="connsiteX4225" fmla="*/ 4984418 w 9253522"/>
              <a:gd name="connsiteY4225" fmla="*/ 1697797 h 4680373"/>
              <a:gd name="connsiteX4226" fmla="*/ 4984416 w 9253522"/>
              <a:gd name="connsiteY4226" fmla="*/ 1697798 h 4680373"/>
              <a:gd name="connsiteX4227" fmla="*/ 4984415 w 9253522"/>
              <a:gd name="connsiteY4227" fmla="*/ 1697802 h 4680373"/>
              <a:gd name="connsiteX4228" fmla="*/ 4984416 w 9253522"/>
              <a:gd name="connsiteY4228" fmla="*/ 1697798 h 4680373"/>
              <a:gd name="connsiteX4229" fmla="*/ 6573248 w 9253522"/>
              <a:gd name="connsiteY4229" fmla="*/ 1694283 h 4680373"/>
              <a:gd name="connsiteX4230" fmla="*/ 6571811 w 9253522"/>
              <a:gd name="connsiteY4230" fmla="*/ 1694443 h 4680373"/>
              <a:gd name="connsiteX4231" fmla="*/ 6592581 w 9253522"/>
              <a:gd name="connsiteY4231" fmla="*/ 1704828 h 4680373"/>
              <a:gd name="connsiteX4232" fmla="*/ 5738408 w 9253522"/>
              <a:gd name="connsiteY4232" fmla="*/ 1694283 h 4680373"/>
              <a:gd name="connsiteX4233" fmla="*/ 5727863 w 9253522"/>
              <a:gd name="connsiteY4233" fmla="*/ 1697798 h 4680373"/>
              <a:gd name="connsiteX4234" fmla="*/ 5724348 w 9253522"/>
              <a:gd name="connsiteY4234" fmla="*/ 1701313 h 4680373"/>
              <a:gd name="connsiteX4235" fmla="*/ 5720833 w 9253522"/>
              <a:gd name="connsiteY4235" fmla="*/ 1704828 h 4680373"/>
              <a:gd name="connsiteX4236" fmla="*/ 5717317 w 9253522"/>
              <a:gd name="connsiteY4236" fmla="*/ 1711859 h 4680373"/>
              <a:gd name="connsiteX4237" fmla="*/ 5713802 w 9253522"/>
              <a:gd name="connsiteY4237" fmla="*/ 1711859 h 4680373"/>
              <a:gd name="connsiteX4238" fmla="*/ 5710287 w 9253522"/>
              <a:gd name="connsiteY4238" fmla="*/ 1711859 h 4680373"/>
              <a:gd name="connsiteX4239" fmla="*/ 5692712 w 9253522"/>
              <a:gd name="connsiteY4239" fmla="*/ 1717131 h 4680373"/>
              <a:gd name="connsiteX4240" fmla="*/ 5676894 w 9253522"/>
              <a:gd name="connsiteY4240" fmla="*/ 1724162 h 4680373"/>
              <a:gd name="connsiteX4241" fmla="*/ 5662833 w 9253522"/>
              <a:gd name="connsiteY4241" fmla="*/ 1715374 h 4680373"/>
              <a:gd name="connsiteX4242" fmla="*/ 5662833 w 9253522"/>
              <a:gd name="connsiteY4242" fmla="*/ 1715373 h 4680373"/>
              <a:gd name="connsiteX4243" fmla="*/ 5662833 w 9253522"/>
              <a:gd name="connsiteY4243" fmla="*/ 1715375 h 4680373"/>
              <a:gd name="connsiteX4244" fmla="*/ 5676893 w 9253522"/>
              <a:gd name="connsiteY4244" fmla="*/ 1725920 h 4680373"/>
              <a:gd name="connsiteX4245" fmla="*/ 5673378 w 9253522"/>
              <a:gd name="connsiteY4245" fmla="*/ 1725920 h 4680373"/>
              <a:gd name="connsiteX4246" fmla="*/ 5669863 w 9253522"/>
              <a:gd name="connsiteY4246" fmla="*/ 1727678 h 4680373"/>
              <a:gd name="connsiteX4247" fmla="*/ 5652287 w 9253522"/>
              <a:gd name="connsiteY4247" fmla="*/ 1738223 h 4680373"/>
              <a:gd name="connsiteX4248" fmla="*/ 5643500 w 9253522"/>
              <a:gd name="connsiteY4248" fmla="*/ 1745254 h 4680373"/>
              <a:gd name="connsiteX4249" fmla="*/ 5632954 w 9253522"/>
              <a:gd name="connsiteY4249" fmla="*/ 1747011 h 4680373"/>
              <a:gd name="connsiteX4250" fmla="*/ 5627682 w 9253522"/>
              <a:gd name="connsiteY4250" fmla="*/ 1759314 h 4680373"/>
              <a:gd name="connsiteX4251" fmla="*/ 5620651 w 9253522"/>
              <a:gd name="connsiteY4251" fmla="*/ 1775132 h 4680373"/>
              <a:gd name="connsiteX4252" fmla="*/ 5613621 w 9253522"/>
              <a:gd name="connsiteY4252" fmla="*/ 1778647 h 4680373"/>
              <a:gd name="connsiteX4253" fmla="*/ 5615379 w 9253522"/>
              <a:gd name="connsiteY4253" fmla="*/ 1789193 h 4680373"/>
              <a:gd name="connsiteX4254" fmla="*/ 5618894 w 9253522"/>
              <a:gd name="connsiteY4254" fmla="*/ 1796223 h 4680373"/>
              <a:gd name="connsiteX4255" fmla="*/ 5624166 w 9253522"/>
              <a:gd name="connsiteY4255" fmla="*/ 1803253 h 4680373"/>
              <a:gd name="connsiteX4256" fmla="*/ 5632954 w 9253522"/>
              <a:gd name="connsiteY4256" fmla="*/ 1812041 h 4680373"/>
              <a:gd name="connsiteX4257" fmla="*/ 5632954 w 9253522"/>
              <a:gd name="connsiteY4257" fmla="*/ 1827859 h 4680373"/>
              <a:gd name="connsiteX4258" fmla="*/ 5634712 w 9253522"/>
              <a:gd name="connsiteY4258" fmla="*/ 1840162 h 4680373"/>
              <a:gd name="connsiteX4259" fmla="*/ 5639985 w 9253522"/>
              <a:gd name="connsiteY4259" fmla="*/ 1852465 h 4680373"/>
              <a:gd name="connsiteX4260" fmla="*/ 5643500 w 9253522"/>
              <a:gd name="connsiteY4260" fmla="*/ 1859495 h 4680373"/>
              <a:gd name="connsiteX4261" fmla="*/ 5648772 w 9253522"/>
              <a:gd name="connsiteY4261" fmla="*/ 1864767 h 4680373"/>
              <a:gd name="connsiteX4262" fmla="*/ 5652287 w 9253522"/>
              <a:gd name="connsiteY4262" fmla="*/ 1871798 h 4680373"/>
              <a:gd name="connsiteX4263" fmla="*/ 5657560 w 9253522"/>
              <a:gd name="connsiteY4263" fmla="*/ 1877070 h 4680373"/>
              <a:gd name="connsiteX4264" fmla="*/ 5657560 w 9253522"/>
              <a:gd name="connsiteY4264" fmla="*/ 1878241 h 4680373"/>
              <a:gd name="connsiteX4265" fmla="*/ 5676894 w 9253522"/>
              <a:gd name="connsiteY4265" fmla="*/ 1891130 h 4680373"/>
              <a:gd name="connsiteX4266" fmla="*/ 5683924 w 9253522"/>
              <a:gd name="connsiteY4266" fmla="*/ 1898160 h 4680373"/>
              <a:gd name="connsiteX4267" fmla="*/ 5683924 w 9253522"/>
              <a:gd name="connsiteY4267" fmla="*/ 1908705 h 4680373"/>
              <a:gd name="connsiteX4268" fmla="*/ 5697984 w 9253522"/>
              <a:gd name="connsiteY4268" fmla="*/ 1922766 h 4680373"/>
              <a:gd name="connsiteX4269" fmla="*/ 5697984 w 9253522"/>
              <a:gd name="connsiteY4269" fmla="*/ 1929796 h 4680373"/>
              <a:gd name="connsiteX4270" fmla="*/ 5697984 w 9253522"/>
              <a:gd name="connsiteY4270" fmla="*/ 1940341 h 4680373"/>
              <a:gd name="connsiteX4271" fmla="*/ 5683924 w 9253522"/>
              <a:gd name="connsiteY4271" fmla="*/ 1952644 h 4680373"/>
              <a:gd name="connsiteX4272" fmla="*/ 5669863 w 9253522"/>
              <a:gd name="connsiteY4272" fmla="*/ 1963189 h 4680373"/>
              <a:gd name="connsiteX4273" fmla="*/ 5662833 w 9253522"/>
              <a:gd name="connsiteY4273" fmla="*/ 1973735 h 4680373"/>
              <a:gd name="connsiteX4274" fmla="*/ 5665972 w 9253522"/>
              <a:gd name="connsiteY4274" fmla="*/ 1997273 h 4680373"/>
              <a:gd name="connsiteX4275" fmla="*/ 5668106 w 9253522"/>
              <a:gd name="connsiteY4275" fmla="*/ 1998341 h 4680373"/>
              <a:gd name="connsiteX4276" fmla="*/ 5668106 w 9253522"/>
              <a:gd name="connsiteY4276" fmla="*/ 2000098 h 4680373"/>
              <a:gd name="connsiteX4277" fmla="*/ 5673379 w 9253522"/>
              <a:gd name="connsiteY4277" fmla="*/ 2010643 h 4680373"/>
              <a:gd name="connsiteX4278" fmla="*/ 5680409 w 9253522"/>
              <a:gd name="connsiteY4278" fmla="*/ 2015916 h 4680373"/>
              <a:gd name="connsiteX4279" fmla="*/ 5690954 w 9253522"/>
              <a:gd name="connsiteY4279" fmla="*/ 2019431 h 4680373"/>
              <a:gd name="connsiteX4280" fmla="*/ 5701500 w 9253522"/>
              <a:gd name="connsiteY4280" fmla="*/ 2022946 h 4680373"/>
              <a:gd name="connsiteX4281" fmla="*/ 5703257 w 9253522"/>
              <a:gd name="connsiteY4281" fmla="*/ 2033492 h 4680373"/>
              <a:gd name="connsiteX4282" fmla="*/ 5710288 w 9253522"/>
              <a:gd name="connsiteY4282" fmla="*/ 2040522 h 4680373"/>
              <a:gd name="connsiteX4283" fmla="*/ 5727863 w 9253522"/>
              <a:gd name="connsiteY4283" fmla="*/ 2051067 h 4680373"/>
              <a:gd name="connsiteX4284" fmla="*/ 5748954 w 9253522"/>
              <a:gd name="connsiteY4284" fmla="*/ 2051067 h 4680373"/>
              <a:gd name="connsiteX4285" fmla="*/ 5768287 w 9253522"/>
              <a:gd name="connsiteY4285" fmla="*/ 2047552 h 4680373"/>
              <a:gd name="connsiteX4286" fmla="*/ 5789378 w 9253522"/>
              <a:gd name="connsiteY4286" fmla="*/ 2047552 h 4680373"/>
              <a:gd name="connsiteX4287" fmla="*/ 5794650 w 9253522"/>
              <a:gd name="connsiteY4287" fmla="*/ 2044037 h 4680373"/>
              <a:gd name="connsiteX4288" fmla="*/ 5801681 w 9253522"/>
              <a:gd name="connsiteY4288" fmla="*/ 2037007 h 4680373"/>
              <a:gd name="connsiteX4289" fmla="*/ 5801681 w 9253522"/>
              <a:gd name="connsiteY4289" fmla="*/ 2024704 h 4680373"/>
              <a:gd name="connsiteX4290" fmla="*/ 5801680 w 9253522"/>
              <a:gd name="connsiteY4290" fmla="*/ 2024704 h 4680373"/>
              <a:gd name="connsiteX4291" fmla="*/ 5801680 w 9253522"/>
              <a:gd name="connsiteY4291" fmla="*/ 1973735 h 4680373"/>
              <a:gd name="connsiteX4292" fmla="*/ 5798165 w 9253522"/>
              <a:gd name="connsiteY4292" fmla="*/ 1966704 h 4680373"/>
              <a:gd name="connsiteX4293" fmla="*/ 5791135 w 9253522"/>
              <a:gd name="connsiteY4293" fmla="*/ 1963189 h 4680373"/>
              <a:gd name="connsiteX4294" fmla="*/ 5784104 w 9253522"/>
              <a:gd name="connsiteY4294" fmla="*/ 1956159 h 4680373"/>
              <a:gd name="connsiteX4295" fmla="*/ 5787620 w 9253522"/>
              <a:gd name="connsiteY4295" fmla="*/ 1954402 h 4680373"/>
              <a:gd name="connsiteX4296" fmla="*/ 5791135 w 9253522"/>
              <a:gd name="connsiteY4296" fmla="*/ 1954402 h 4680373"/>
              <a:gd name="connsiteX4297" fmla="*/ 5791135 w 9253522"/>
              <a:gd name="connsiteY4297" fmla="*/ 1950886 h 4680373"/>
              <a:gd name="connsiteX4298" fmla="*/ 5791135 w 9253522"/>
              <a:gd name="connsiteY4298" fmla="*/ 1947371 h 4680373"/>
              <a:gd name="connsiteX4299" fmla="*/ 5787620 w 9253522"/>
              <a:gd name="connsiteY4299" fmla="*/ 1936826 h 4680373"/>
              <a:gd name="connsiteX4300" fmla="*/ 5784104 w 9253522"/>
              <a:gd name="connsiteY4300" fmla="*/ 1936826 h 4680373"/>
              <a:gd name="connsiteX4301" fmla="*/ 5777074 w 9253522"/>
              <a:gd name="connsiteY4301" fmla="*/ 1936826 h 4680373"/>
              <a:gd name="connsiteX4302" fmla="*/ 5775317 w 9253522"/>
              <a:gd name="connsiteY4302" fmla="*/ 1936826 h 4680373"/>
              <a:gd name="connsiteX4303" fmla="*/ 5770044 w 9253522"/>
              <a:gd name="connsiteY4303" fmla="*/ 1933311 h 4680373"/>
              <a:gd name="connsiteX4304" fmla="*/ 5770044 w 9253522"/>
              <a:gd name="connsiteY4304" fmla="*/ 1926281 h 4680373"/>
              <a:gd name="connsiteX4305" fmla="*/ 5775317 w 9253522"/>
              <a:gd name="connsiteY4305" fmla="*/ 1922766 h 4680373"/>
              <a:gd name="connsiteX4306" fmla="*/ 5777074 w 9253522"/>
              <a:gd name="connsiteY4306" fmla="*/ 1919250 h 4680373"/>
              <a:gd name="connsiteX4307" fmla="*/ 5787620 w 9253522"/>
              <a:gd name="connsiteY4307" fmla="*/ 1922766 h 4680373"/>
              <a:gd name="connsiteX4308" fmla="*/ 5801680 w 9253522"/>
              <a:gd name="connsiteY4308" fmla="*/ 1919250 h 4680373"/>
              <a:gd name="connsiteX4309" fmla="*/ 5812225 w 9253522"/>
              <a:gd name="connsiteY4309" fmla="*/ 1915735 h 4680373"/>
              <a:gd name="connsiteX4310" fmla="*/ 5821013 w 9253522"/>
              <a:gd name="connsiteY4310" fmla="*/ 1910463 h 4680373"/>
              <a:gd name="connsiteX4311" fmla="*/ 5817498 w 9253522"/>
              <a:gd name="connsiteY4311" fmla="*/ 1906948 h 4680373"/>
              <a:gd name="connsiteX4312" fmla="*/ 5815740 w 9253522"/>
              <a:gd name="connsiteY4312" fmla="*/ 1899917 h 4680373"/>
              <a:gd name="connsiteX4313" fmla="*/ 5805195 w 9253522"/>
              <a:gd name="connsiteY4313" fmla="*/ 1889372 h 4680373"/>
              <a:gd name="connsiteX4314" fmla="*/ 5805195 w 9253522"/>
              <a:gd name="connsiteY4314" fmla="*/ 1882342 h 4680373"/>
              <a:gd name="connsiteX4315" fmla="*/ 5798165 w 9253522"/>
              <a:gd name="connsiteY4315" fmla="*/ 1875311 h 4680373"/>
              <a:gd name="connsiteX4316" fmla="*/ 5787620 w 9253522"/>
              <a:gd name="connsiteY4316" fmla="*/ 1870039 h 4680373"/>
              <a:gd name="connsiteX4317" fmla="*/ 5777074 w 9253522"/>
              <a:gd name="connsiteY4317" fmla="*/ 1870039 h 4680373"/>
              <a:gd name="connsiteX4318" fmla="*/ 5775317 w 9253522"/>
              <a:gd name="connsiteY4318" fmla="*/ 1871796 h 4680373"/>
              <a:gd name="connsiteX4319" fmla="*/ 5770044 w 9253522"/>
              <a:gd name="connsiteY4319" fmla="*/ 1875311 h 4680373"/>
              <a:gd name="connsiteX4320" fmla="*/ 5768286 w 9253522"/>
              <a:gd name="connsiteY4320" fmla="*/ 1882342 h 4680373"/>
              <a:gd name="connsiteX4321" fmla="*/ 5764771 w 9253522"/>
              <a:gd name="connsiteY4321" fmla="*/ 1870039 h 4680373"/>
              <a:gd name="connsiteX4322" fmla="*/ 5775317 w 9253522"/>
              <a:gd name="connsiteY4322" fmla="*/ 1859494 h 4680373"/>
              <a:gd name="connsiteX4323" fmla="*/ 5773559 w 9253522"/>
              <a:gd name="connsiteY4323" fmla="*/ 1859494 h 4680373"/>
              <a:gd name="connsiteX4324" fmla="*/ 5764771 w 9253522"/>
              <a:gd name="connsiteY4324" fmla="*/ 1868281 h 4680373"/>
              <a:gd name="connsiteX4325" fmla="*/ 5768287 w 9253522"/>
              <a:gd name="connsiteY4325" fmla="*/ 1857736 h 4680373"/>
              <a:gd name="connsiteX4326" fmla="*/ 5768287 w 9253522"/>
              <a:gd name="connsiteY4326" fmla="*/ 1847191 h 4680373"/>
              <a:gd name="connsiteX4327" fmla="*/ 5761256 w 9253522"/>
              <a:gd name="connsiteY4327" fmla="*/ 1843675 h 4680373"/>
              <a:gd name="connsiteX4328" fmla="*/ 5754226 w 9253522"/>
              <a:gd name="connsiteY4328" fmla="*/ 1841918 h 4680373"/>
              <a:gd name="connsiteX4329" fmla="*/ 5747196 w 9253522"/>
              <a:gd name="connsiteY4329" fmla="*/ 1838403 h 4680373"/>
              <a:gd name="connsiteX4330" fmla="*/ 5741923 w 9253522"/>
              <a:gd name="connsiteY4330" fmla="*/ 1838403 h 4680373"/>
              <a:gd name="connsiteX4331" fmla="*/ 5734893 w 9253522"/>
              <a:gd name="connsiteY4331" fmla="*/ 1831373 h 4680373"/>
              <a:gd name="connsiteX4332" fmla="*/ 5731378 w 9253522"/>
              <a:gd name="connsiteY4332" fmla="*/ 1824342 h 4680373"/>
              <a:gd name="connsiteX4333" fmla="*/ 5727863 w 9253522"/>
              <a:gd name="connsiteY4333" fmla="*/ 1810282 h 4680373"/>
              <a:gd name="connsiteX4334" fmla="*/ 5713802 w 9253522"/>
              <a:gd name="connsiteY4334" fmla="*/ 1797979 h 4680373"/>
              <a:gd name="connsiteX4335" fmla="*/ 5710287 w 9253522"/>
              <a:gd name="connsiteY4335" fmla="*/ 1789191 h 4680373"/>
              <a:gd name="connsiteX4336" fmla="*/ 5710287 w 9253522"/>
              <a:gd name="connsiteY4336" fmla="*/ 1780403 h 4680373"/>
              <a:gd name="connsiteX4337" fmla="*/ 5713802 w 9253522"/>
              <a:gd name="connsiteY4337" fmla="*/ 1780403 h 4680373"/>
              <a:gd name="connsiteX4338" fmla="*/ 5720833 w 9253522"/>
              <a:gd name="connsiteY4338" fmla="*/ 1785676 h 4680373"/>
              <a:gd name="connsiteX4339" fmla="*/ 5727863 w 9253522"/>
              <a:gd name="connsiteY4339" fmla="*/ 1789191 h 4680373"/>
              <a:gd name="connsiteX4340" fmla="*/ 5731378 w 9253522"/>
              <a:gd name="connsiteY4340" fmla="*/ 1789191 h 4680373"/>
              <a:gd name="connsiteX4341" fmla="*/ 5734893 w 9253522"/>
              <a:gd name="connsiteY4341" fmla="*/ 1780403 h 4680373"/>
              <a:gd name="connsiteX4342" fmla="*/ 5731378 w 9253522"/>
              <a:gd name="connsiteY4342" fmla="*/ 1778646 h 4680373"/>
              <a:gd name="connsiteX4343" fmla="*/ 5731378 w 9253522"/>
              <a:gd name="connsiteY4343" fmla="*/ 1775131 h 4680373"/>
              <a:gd name="connsiteX4344" fmla="*/ 5731378 w 9253522"/>
              <a:gd name="connsiteY4344" fmla="*/ 1768100 h 4680373"/>
              <a:gd name="connsiteX4345" fmla="*/ 5750711 w 9253522"/>
              <a:gd name="connsiteY4345" fmla="*/ 1759313 h 4680373"/>
              <a:gd name="connsiteX4346" fmla="*/ 5771802 w 9253522"/>
              <a:gd name="connsiteY4346" fmla="*/ 1757555 h 4680373"/>
              <a:gd name="connsiteX4347" fmla="*/ 5778832 w 9253522"/>
              <a:gd name="connsiteY4347" fmla="*/ 1755798 h 4680373"/>
              <a:gd name="connsiteX4348" fmla="*/ 5778832 w 9253522"/>
              <a:gd name="connsiteY4348" fmla="*/ 1748767 h 4680373"/>
              <a:gd name="connsiteX4349" fmla="*/ 5778832 w 9253522"/>
              <a:gd name="connsiteY4349" fmla="*/ 1734707 h 4680373"/>
              <a:gd name="connsiteX4350" fmla="*/ 5778832 w 9253522"/>
              <a:gd name="connsiteY4350" fmla="*/ 1727677 h 4680373"/>
              <a:gd name="connsiteX4351" fmla="*/ 5782347 w 9253522"/>
              <a:gd name="connsiteY4351" fmla="*/ 1724162 h 4680373"/>
              <a:gd name="connsiteX4352" fmla="*/ 5782347 w 9253522"/>
              <a:gd name="connsiteY4352" fmla="*/ 1717131 h 4680373"/>
              <a:gd name="connsiteX4353" fmla="*/ 5778832 w 9253522"/>
              <a:gd name="connsiteY4353" fmla="*/ 1711859 h 4680373"/>
              <a:gd name="connsiteX4354" fmla="*/ 5778832 w 9253522"/>
              <a:gd name="connsiteY4354" fmla="*/ 1708344 h 4680373"/>
              <a:gd name="connsiteX4355" fmla="*/ 5775317 w 9253522"/>
              <a:gd name="connsiteY4355" fmla="*/ 1704828 h 4680373"/>
              <a:gd name="connsiteX4356" fmla="*/ 5764771 w 9253522"/>
              <a:gd name="connsiteY4356" fmla="*/ 1704828 h 4680373"/>
              <a:gd name="connsiteX4357" fmla="*/ 5754226 w 9253522"/>
              <a:gd name="connsiteY4357" fmla="*/ 1704828 h 4680373"/>
              <a:gd name="connsiteX4358" fmla="*/ 5750711 w 9253522"/>
              <a:gd name="connsiteY4358" fmla="*/ 1701313 h 4680373"/>
              <a:gd name="connsiteX4359" fmla="*/ 5747196 w 9253522"/>
              <a:gd name="connsiteY4359" fmla="*/ 1697798 h 4680373"/>
              <a:gd name="connsiteX4360" fmla="*/ 4625866 w 9253522"/>
              <a:gd name="connsiteY4360" fmla="*/ 1687501 h 4680373"/>
              <a:gd name="connsiteX4361" fmla="*/ 4629389 w 9253522"/>
              <a:gd name="connsiteY4361" fmla="*/ 1689011 h 4680373"/>
              <a:gd name="connsiteX4362" fmla="*/ 4629892 w 9253522"/>
              <a:gd name="connsiteY4362" fmla="*/ 1688652 h 4680373"/>
              <a:gd name="connsiteX4363" fmla="*/ 8297411 w 9253522"/>
              <a:gd name="connsiteY4363" fmla="*/ 1685496 h 4680373"/>
              <a:gd name="connsiteX4364" fmla="*/ 8302683 w 9253522"/>
              <a:gd name="connsiteY4364" fmla="*/ 1685496 h 4680373"/>
              <a:gd name="connsiteX4365" fmla="*/ 8304441 w 9253522"/>
              <a:gd name="connsiteY4365" fmla="*/ 1692526 h 4680373"/>
              <a:gd name="connsiteX4366" fmla="*/ 8293895 w 9253522"/>
              <a:gd name="connsiteY4366" fmla="*/ 1703072 h 4680373"/>
              <a:gd name="connsiteX4367" fmla="*/ 8283350 w 9253522"/>
              <a:gd name="connsiteY4367" fmla="*/ 1704829 h 4680373"/>
              <a:gd name="connsiteX4368" fmla="*/ 8283350 w 9253522"/>
              <a:gd name="connsiteY4368" fmla="*/ 1697799 h 4680373"/>
              <a:gd name="connsiteX4369" fmla="*/ 2873602 w 9253522"/>
              <a:gd name="connsiteY4369" fmla="*/ 1685496 h 4680373"/>
              <a:gd name="connsiteX4370" fmla="*/ 2880633 w 9253522"/>
              <a:gd name="connsiteY4370" fmla="*/ 1685496 h 4680373"/>
              <a:gd name="connsiteX4371" fmla="*/ 2880633 w 9253522"/>
              <a:gd name="connsiteY4371" fmla="*/ 1692526 h 4680373"/>
              <a:gd name="connsiteX4372" fmla="*/ 2873602 w 9253522"/>
              <a:gd name="connsiteY4372" fmla="*/ 1696041 h 4680373"/>
              <a:gd name="connsiteX4373" fmla="*/ 2866572 w 9253522"/>
              <a:gd name="connsiteY4373" fmla="*/ 1704829 h 4680373"/>
              <a:gd name="connsiteX4374" fmla="*/ 2863057 w 9253522"/>
              <a:gd name="connsiteY4374" fmla="*/ 1704829 h 4680373"/>
              <a:gd name="connsiteX4375" fmla="*/ 2866572 w 9253522"/>
              <a:gd name="connsiteY4375" fmla="*/ 1692526 h 4680373"/>
              <a:gd name="connsiteX4376" fmla="*/ 4856114 w 9253522"/>
              <a:gd name="connsiteY4376" fmla="*/ 1681980 h 4680373"/>
              <a:gd name="connsiteX4377" fmla="*/ 4856113 w 9253522"/>
              <a:gd name="connsiteY4377" fmla="*/ 1681981 h 4680373"/>
              <a:gd name="connsiteX4378" fmla="*/ 4856113 w 9253522"/>
              <a:gd name="connsiteY4378" fmla="*/ 1699557 h 4680373"/>
              <a:gd name="connsiteX4379" fmla="*/ 4852598 w 9253522"/>
              <a:gd name="connsiteY4379" fmla="*/ 1708344 h 4680373"/>
              <a:gd name="connsiteX4380" fmla="*/ 4852599 w 9253522"/>
              <a:gd name="connsiteY4380" fmla="*/ 1708344 h 4680373"/>
              <a:gd name="connsiteX4381" fmla="*/ 4855455 w 9253522"/>
              <a:gd name="connsiteY4381" fmla="*/ 1714056 h 4680373"/>
              <a:gd name="connsiteX4382" fmla="*/ 4855455 w 9253522"/>
              <a:gd name="connsiteY4382" fmla="*/ 1714056 h 4680373"/>
              <a:gd name="connsiteX4383" fmla="*/ 4852599 w 9253522"/>
              <a:gd name="connsiteY4383" fmla="*/ 1708343 h 4680373"/>
              <a:gd name="connsiteX4384" fmla="*/ 4856114 w 9253522"/>
              <a:gd name="connsiteY4384" fmla="*/ 1699556 h 4680373"/>
              <a:gd name="connsiteX4385" fmla="*/ 4657511 w 9253522"/>
              <a:gd name="connsiteY4385" fmla="*/ 1676708 h 4680373"/>
              <a:gd name="connsiteX4386" fmla="*/ 4639935 w 9253522"/>
              <a:gd name="connsiteY4386" fmla="*/ 1680223 h 4680373"/>
              <a:gd name="connsiteX4387" fmla="*/ 4631823 w 9253522"/>
              <a:gd name="connsiteY4387" fmla="*/ 1685630 h 4680373"/>
              <a:gd name="connsiteX4388" fmla="*/ 4631440 w 9253522"/>
              <a:gd name="connsiteY4388" fmla="*/ 1687546 h 4680373"/>
              <a:gd name="connsiteX4389" fmla="*/ 4641692 w 9253522"/>
              <a:gd name="connsiteY4389" fmla="*/ 1680223 h 4680373"/>
              <a:gd name="connsiteX4390" fmla="*/ 4657510 w 9253522"/>
              <a:gd name="connsiteY4390" fmla="*/ 1676708 h 4680373"/>
              <a:gd name="connsiteX4391" fmla="*/ 4657525 w 9253522"/>
              <a:gd name="connsiteY4391" fmla="*/ 1676720 h 4680373"/>
              <a:gd name="connsiteX4392" fmla="*/ 4775262 w 9253522"/>
              <a:gd name="connsiteY4392" fmla="*/ 1674958 h 4680373"/>
              <a:gd name="connsiteX4393" fmla="*/ 4769994 w 9253522"/>
              <a:gd name="connsiteY4393" fmla="*/ 1683738 h 4680373"/>
              <a:gd name="connsiteX4394" fmla="*/ 4750661 w 9253522"/>
              <a:gd name="connsiteY4394" fmla="*/ 1680223 h 4680373"/>
              <a:gd name="connsiteX4395" fmla="*/ 4734843 w 9253522"/>
              <a:gd name="connsiteY4395" fmla="*/ 1690768 h 4680373"/>
              <a:gd name="connsiteX4396" fmla="*/ 4708480 w 9253522"/>
              <a:gd name="connsiteY4396" fmla="*/ 1694283 h 4680373"/>
              <a:gd name="connsiteX4397" fmla="*/ 4689147 w 9253522"/>
              <a:gd name="connsiteY4397" fmla="*/ 1694283 h 4680373"/>
              <a:gd name="connsiteX4398" fmla="*/ 4689121 w 9253522"/>
              <a:gd name="connsiteY4398" fmla="*/ 1694277 h 4680373"/>
              <a:gd name="connsiteX4399" fmla="*/ 4689146 w 9253522"/>
              <a:gd name="connsiteY4399" fmla="*/ 1694284 h 4680373"/>
              <a:gd name="connsiteX4400" fmla="*/ 4682117 w 9253522"/>
              <a:gd name="connsiteY4400" fmla="*/ 1701313 h 4680373"/>
              <a:gd name="connsiteX4401" fmla="*/ 4689145 w 9253522"/>
              <a:gd name="connsiteY4401" fmla="*/ 1696041 h 4680373"/>
              <a:gd name="connsiteX4402" fmla="*/ 4710236 w 9253522"/>
              <a:gd name="connsiteY4402" fmla="*/ 1696041 h 4680373"/>
              <a:gd name="connsiteX4403" fmla="*/ 4734842 w 9253522"/>
              <a:gd name="connsiteY4403" fmla="*/ 1692526 h 4680373"/>
              <a:gd name="connsiteX4404" fmla="*/ 4750660 w 9253522"/>
              <a:gd name="connsiteY4404" fmla="*/ 1681981 h 4680373"/>
              <a:gd name="connsiteX4405" fmla="*/ 4769993 w 9253522"/>
              <a:gd name="connsiteY4405" fmla="*/ 1685496 h 4680373"/>
              <a:gd name="connsiteX4406" fmla="*/ 5105688 w 9253522"/>
              <a:gd name="connsiteY4406" fmla="*/ 1664405 h 4680373"/>
              <a:gd name="connsiteX4407" fmla="*/ 5105687 w 9253522"/>
              <a:gd name="connsiteY4407" fmla="*/ 1664405 h 4680373"/>
              <a:gd name="connsiteX4408" fmla="*/ 5102037 w 9253522"/>
              <a:gd name="connsiteY4408" fmla="*/ 1666027 h 4680373"/>
              <a:gd name="connsiteX4409" fmla="*/ 5106742 w 9253522"/>
              <a:gd name="connsiteY4409" fmla="*/ 1664616 h 4680373"/>
              <a:gd name="connsiteX4410" fmla="*/ 5618896 w 9253522"/>
              <a:gd name="connsiteY4410" fmla="*/ 1664385 h 4680373"/>
              <a:gd name="connsiteX4411" fmla="*/ 5618894 w 9253522"/>
              <a:gd name="connsiteY4411" fmla="*/ 1664406 h 4680373"/>
              <a:gd name="connsiteX4412" fmla="*/ 5652287 w 9253522"/>
              <a:gd name="connsiteY4412" fmla="*/ 1671436 h 4680373"/>
              <a:gd name="connsiteX4413" fmla="*/ 5659827 w 9253522"/>
              <a:gd name="connsiteY4413" fmla="*/ 1679730 h 4680373"/>
              <a:gd name="connsiteX4414" fmla="*/ 5652288 w 9253522"/>
              <a:gd name="connsiteY4414" fmla="*/ 1669677 h 4680373"/>
              <a:gd name="connsiteX4415" fmla="*/ 5618894 w 9253522"/>
              <a:gd name="connsiteY4415" fmla="*/ 1664405 h 4680373"/>
              <a:gd name="connsiteX4416" fmla="*/ 7419021 w 9253522"/>
              <a:gd name="connsiteY4416" fmla="*/ 1660892 h 4680373"/>
              <a:gd name="connsiteX4417" fmla="*/ 7408088 w 9253522"/>
              <a:gd name="connsiteY4417" fmla="*/ 1673192 h 4680373"/>
              <a:gd name="connsiteX4418" fmla="*/ 7390512 w 9253522"/>
              <a:gd name="connsiteY4418" fmla="*/ 1664404 h 4680373"/>
              <a:gd name="connsiteX4419" fmla="*/ 7390512 w 9253522"/>
              <a:gd name="connsiteY4419" fmla="*/ 1664405 h 4680373"/>
              <a:gd name="connsiteX4420" fmla="*/ 7408087 w 9253522"/>
              <a:gd name="connsiteY4420" fmla="*/ 1674950 h 4680373"/>
              <a:gd name="connsiteX4421" fmla="*/ 4938714 w 9253522"/>
              <a:gd name="connsiteY4421" fmla="*/ 1659134 h 4680373"/>
              <a:gd name="connsiteX4422" fmla="*/ 4921144 w 9253522"/>
              <a:gd name="connsiteY4422" fmla="*/ 1664405 h 4680373"/>
              <a:gd name="connsiteX4423" fmla="*/ 4896538 w 9253522"/>
              <a:gd name="connsiteY4423" fmla="*/ 1664405 h 4680373"/>
              <a:gd name="connsiteX4424" fmla="*/ 4889512 w 9253522"/>
              <a:gd name="connsiteY4424" fmla="*/ 1660892 h 4680373"/>
              <a:gd name="connsiteX4425" fmla="*/ 4896538 w 9253522"/>
              <a:gd name="connsiteY4425" fmla="*/ 1666162 h 4680373"/>
              <a:gd name="connsiteX4426" fmla="*/ 4921144 w 9253522"/>
              <a:gd name="connsiteY4426" fmla="*/ 1666162 h 4680373"/>
              <a:gd name="connsiteX4427" fmla="*/ 6711656 w 9253522"/>
              <a:gd name="connsiteY4427" fmla="*/ 1659132 h 4680373"/>
              <a:gd name="connsiteX4428" fmla="*/ 6722193 w 9253522"/>
              <a:gd name="connsiteY4428" fmla="*/ 1673181 h 4680373"/>
              <a:gd name="connsiteX4429" fmla="*/ 6712095 w 9253522"/>
              <a:gd name="connsiteY4429" fmla="*/ 1659132 h 4680373"/>
              <a:gd name="connsiteX4430" fmla="*/ 2068664 w 9253522"/>
              <a:gd name="connsiteY4430" fmla="*/ 1657381 h 4680373"/>
              <a:gd name="connsiteX4431" fmla="*/ 2095002 w 9253522"/>
              <a:gd name="connsiteY4431" fmla="*/ 1664405 h 4680373"/>
              <a:gd name="connsiteX4432" fmla="*/ 2119574 w 9253522"/>
              <a:gd name="connsiteY4432" fmla="*/ 1674935 h 4680373"/>
              <a:gd name="connsiteX4433" fmla="*/ 2096760 w 9253522"/>
              <a:gd name="connsiteY4433" fmla="*/ 1664406 h 4680373"/>
              <a:gd name="connsiteX4434" fmla="*/ 7422148 w 9253522"/>
              <a:gd name="connsiteY4434" fmla="*/ 1657374 h 4680373"/>
              <a:gd name="connsiteX4435" fmla="*/ 7420544 w 9253522"/>
              <a:gd name="connsiteY4435" fmla="*/ 1659179 h 4680373"/>
              <a:gd name="connsiteX4436" fmla="*/ 7460814 w 9253522"/>
              <a:gd name="connsiteY4436" fmla="*/ 1671435 h 4680373"/>
              <a:gd name="connsiteX4437" fmla="*/ 7470852 w 9253522"/>
              <a:gd name="connsiteY4437" fmla="*/ 1698204 h 4680373"/>
              <a:gd name="connsiteX4438" fmla="*/ 7471360 w 9253522"/>
              <a:gd name="connsiteY4438" fmla="*/ 1697798 h 4680373"/>
              <a:gd name="connsiteX4439" fmla="*/ 7462572 w 9253522"/>
              <a:gd name="connsiteY4439" fmla="*/ 1669677 h 4680373"/>
              <a:gd name="connsiteX4440" fmla="*/ 5160178 w 9253522"/>
              <a:gd name="connsiteY4440" fmla="*/ 1650353 h 4680373"/>
              <a:gd name="connsiteX4441" fmla="*/ 5175990 w 9253522"/>
              <a:gd name="connsiteY4441" fmla="*/ 1671435 h 4680373"/>
              <a:gd name="connsiteX4442" fmla="*/ 5183020 w 9253522"/>
              <a:gd name="connsiteY4442" fmla="*/ 1701313 h 4680373"/>
              <a:gd name="connsiteX4443" fmla="*/ 5193565 w 9253522"/>
              <a:gd name="connsiteY4443" fmla="*/ 1711859 h 4680373"/>
              <a:gd name="connsiteX4444" fmla="*/ 5184777 w 9253522"/>
              <a:gd name="connsiteY4444" fmla="*/ 1701314 h 4680373"/>
              <a:gd name="connsiteX4445" fmla="*/ 5177747 w 9253522"/>
              <a:gd name="connsiteY4445" fmla="*/ 1671435 h 4680373"/>
              <a:gd name="connsiteX4446" fmla="*/ 7367664 w 9253522"/>
              <a:gd name="connsiteY4446" fmla="*/ 1648585 h 4680373"/>
              <a:gd name="connsiteX4447" fmla="*/ 7367663 w 9253522"/>
              <a:gd name="connsiteY4447" fmla="*/ 1648586 h 4680373"/>
              <a:gd name="connsiteX4448" fmla="*/ 7367663 w 9253522"/>
              <a:gd name="connsiteY4448" fmla="*/ 1664404 h 4680373"/>
              <a:gd name="connsiteX4449" fmla="*/ 7379966 w 9253522"/>
              <a:gd name="connsiteY4449" fmla="*/ 1674950 h 4680373"/>
              <a:gd name="connsiteX4450" fmla="*/ 7390509 w 9253522"/>
              <a:gd name="connsiteY4450" fmla="*/ 1664407 h 4680373"/>
              <a:gd name="connsiteX4451" fmla="*/ 7379967 w 9253522"/>
              <a:gd name="connsiteY4451" fmla="*/ 1673192 h 4680373"/>
              <a:gd name="connsiteX4452" fmla="*/ 7367664 w 9253522"/>
              <a:gd name="connsiteY4452" fmla="*/ 1664404 h 4680373"/>
              <a:gd name="connsiteX4453" fmla="*/ 4787568 w 9253522"/>
              <a:gd name="connsiteY4453" fmla="*/ 1646830 h 4680373"/>
              <a:gd name="connsiteX4454" fmla="*/ 4769994 w 9253522"/>
              <a:gd name="connsiteY4454" fmla="*/ 1657374 h 4680373"/>
              <a:gd name="connsiteX4455" fmla="*/ 4775263 w 9253522"/>
              <a:gd name="connsiteY4455" fmla="*/ 1674938 h 4680373"/>
              <a:gd name="connsiteX4456" fmla="*/ 4771751 w 9253522"/>
              <a:gd name="connsiteY4456" fmla="*/ 1657375 h 4680373"/>
              <a:gd name="connsiteX4457" fmla="*/ 2044035 w 9253522"/>
              <a:gd name="connsiteY4457" fmla="*/ 1643315 h 4680373"/>
              <a:gd name="connsiteX4458" fmla="*/ 2068632 w 9253522"/>
              <a:gd name="connsiteY4458" fmla="*/ 1657371 h 4680373"/>
              <a:gd name="connsiteX4459" fmla="*/ 2045791 w 9253522"/>
              <a:gd name="connsiteY4459" fmla="*/ 1643315 h 4680373"/>
              <a:gd name="connsiteX4460" fmla="*/ 5001991 w 9253522"/>
              <a:gd name="connsiteY4460" fmla="*/ 1643314 h 4680373"/>
              <a:gd name="connsiteX4461" fmla="*/ 5001991 w 9253522"/>
              <a:gd name="connsiteY4461" fmla="*/ 1643315 h 4680373"/>
              <a:gd name="connsiteX4462" fmla="*/ 4991448 w 9253522"/>
              <a:gd name="connsiteY4462" fmla="*/ 1648586 h 4680373"/>
              <a:gd name="connsiteX4463" fmla="*/ 5001992 w 9253522"/>
              <a:gd name="connsiteY4463" fmla="*/ 1645071 h 4680373"/>
              <a:gd name="connsiteX4464" fmla="*/ 5020227 w 9253522"/>
              <a:gd name="connsiteY4464" fmla="*/ 1663306 h 4680373"/>
              <a:gd name="connsiteX4465" fmla="*/ 5020285 w 9253522"/>
              <a:gd name="connsiteY4465" fmla="*/ 1663271 h 4680373"/>
              <a:gd name="connsiteX4466" fmla="*/ 8327289 w 9253522"/>
              <a:gd name="connsiteY4466" fmla="*/ 1641557 h 4680373"/>
              <a:gd name="connsiteX4467" fmla="*/ 8329047 w 9253522"/>
              <a:gd name="connsiteY4467" fmla="*/ 1648587 h 4680373"/>
              <a:gd name="connsiteX4468" fmla="*/ 8325532 w 9253522"/>
              <a:gd name="connsiteY4468" fmla="*/ 1652102 h 4680373"/>
              <a:gd name="connsiteX4469" fmla="*/ 8323774 w 9253522"/>
              <a:gd name="connsiteY4469" fmla="*/ 1650345 h 4680373"/>
              <a:gd name="connsiteX4470" fmla="*/ 8325532 w 9253522"/>
              <a:gd name="connsiteY4470" fmla="*/ 1646830 h 4680373"/>
              <a:gd name="connsiteX4471" fmla="*/ 4849065 w 9253522"/>
              <a:gd name="connsiteY4471" fmla="*/ 1639792 h 4680373"/>
              <a:gd name="connsiteX4472" fmla="*/ 4849083 w 9253522"/>
              <a:gd name="connsiteY4472" fmla="*/ 1639799 h 4680373"/>
              <a:gd name="connsiteX4473" fmla="*/ 4854356 w 9253522"/>
              <a:gd name="connsiteY4473" fmla="*/ 1657375 h 4680373"/>
              <a:gd name="connsiteX4474" fmla="*/ 4864901 w 9253522"/>
              <a:gd name="connsiteY4474" fmla="*/ 1657375 h 4680373"/>
              <a:gd name="connsiteX4475" fmla="*/ 4868416 w 9253522"/>
              <a:gd name="connsiteY4475" fmla="*/ 1674951 h 4680373"/>
              <a:gd name="connsiteX4476" fmla="*/ 4856121 w 9253522"/>
              <a:gd name="connsiteY4476" fmla="*/ 1681977 h 4680373"/>
              <a:gd name="connsiteX4477" fmla="*/ 4870175 w 9253522"/>
              <a:gd name="connsiteY4477" fmla="*/ 1674950 h 4680373"/>
              <a:gd name="connsiteX4478" fmla="*/ 4866660 w 9253522"/>
              <a:gd name="connsiteY4478" fmla="*/ 1657374 h 4680373"/>
              <a:gd name="connsiteX4479" fmla="*/ 4854357 w 9253522"/>
              <a:gd name="connsiteY4479" fmla="*/ 1657374 h 4680373"/>
              <a:gd name="connsiteX4480" fmla="*/ 4849085 w 9253522"/>
              <a:gd name="connsiteY4480" fmla="*/ 1639799 h 4680373"/>
              <a:gd name="connsiteX4481" fmla="*/ 7863291 w 9253522"/>
              <a:gd name="connsiteY4481" fmla="*/ 1636300 h 4680373"/>
              <a:gd name="connsiteX4482" fmla="*/ 7852750 w 9253522"/>
              <a:gd name="connsiteY4482" fmla="*/ 1685495 h 4680373"/>
              <a:gd name="connsiteX4483" fmla="*/ 7840190 w 9253522"/>
              <a:gd name="connsiteY4483" fmla="*/ 1696799 h 4680373"/>
              <a:gd name="connsiteX4484" fmla="*/ 7854507 w 9253522"/>
              <a:gd name="connsiteY4484" fmla="*/ 1687254 h 4680373"/>
              <a:gd name="connsiteX4485" fmla="*/ 8348380 w 9253522"/>
              <a:gd name="connsiteY4485" fmla="*/ 1616951 h 4680373"/>
              <a:gd name="connsiteX4486" fmla="*/ 8355410 w 9253522"/>
              <a:gd name="connsiteY4486" fmla="*/ 1616951 h 4680373"/>
              <a:gd name="connsiteX4487" fmla="*/ 8355410 w 9253522"/>
              <a:gd name="connsiteY4487" fmla="*/ 1622224 h 4680373"/>
              <a:gd name="connsiteX4488" fmla="*/ 8348380 w 9253522"/>
              <a:gd name="connsiteY4488" fmla="*/ 1627496 h 4680373"/>
              <a:gd name="connsiteX4489" fmla="*/ 8344865 w 9253522"/>
              <a:gd name="connsiteY4489" fmla="*/ 1627496 h 4680373"/>
              <a:gd name="connsiteX4490" fmla="*/ 8344865 w 9253522"/>
              <a:gd name="connsiteY4490" fmla="*/ 1622224 h 4680373"/>
              <a:gd name="connsiteX4491" fmla="*/ 7251448 w 9253522"/>
              <a:gd name="connsiteY4491" fmla="*/ 1608194 h 4680373"/>
              <a:gd name="connsiteX4492" fmla="*/ 7214510 w 9253522"/>
              <a:gd name="connsiteY4492" fmla="*/ 1613231 h 4680373"/>
              <a:gd name="connsiteX4493" fmla="*/ 7214756 w 9253522"/>
              <a:gd name="connsiteY4493" fmla="*/ 1613435 h 4680373"/>
              <a:gd name="connsiteX4494" fmla="*/ 7280577 w 9253522"/>
              <a:gd name="connsiteY4494" fmla="*/ 1606463 h 4680373"/>
              <a:gd name="connsiteX4495" fmla="*/ 7251689 w 9253522"/>
              <a:gd name="connsiteY4495" fmla="*/ 1608163 h 4680373"/>
              <a:gd name="connsiteX4496" fmla="*/ 7278028 w 9253522"/>
              <a:gd name="connsiteY4496" fmla="*/ 1608163 h 4680373"/>
              <a:gd name="connsiteX4497" fmla="*/ 6664635 w 9253522"/>
              <a:gd name="connsiteY4497" fmla="*/ 1604655 h 4680373"/>
              <a:gd name="connsiteX4498" fmla="*/ 6652339 w 9253522"/>
              <a:gd name="connsiteY4498" fmla="*/ 1616950 h 4680373"/>
              <a:gd name="connsiteX4499" fmla="*/ 6654095 w 9253522"/>
              <a:gd name="connsiteY4499" fmla="*/ 1616950 h 4680373"/>
              <a:gd name="connsiteX4500" fmla="*/ 2824392 w 9253522"/>
              <a:gd name="connsiteY4500" fmla="*/ 1599376 h 4680373"/>
              <a:gd name="connsiteX4501" fmla="*/ 2836694 w 9253522"/>
              <a:gd name="connsiteY4501" fmla="*/ 1599376 h 4680373"/>
              <a:gd name="connsiteX4502" fmla="*/ 2873603 w 9253522"/>
              <a:gd name="connsiteY4502" fmla="*/ 1631012 h 4680373"/>
              <a:gd name="connsiteX4503" fmla="*/ 2866573 w 9253522"/>
              <a:gd name="connsiteY4503" fmla="*/ 1636284 h 4680373"/>
              <a:gd name="connsiteX4504" fmla="*/ 2843725 w 9253522"/>
              <a:gd name="connsiteY4504" fmla="*/ 1632769 h 4680373"/>
              <a:gd name="connsiteX4505" fmla="*/ 2824392 w 9253522"/>
              <a:gd name="connsiteY4505" fmla="*/ 1623981 h 4680373"/>
              <a:gd name="connsiteX4506" fmla="*/ 2813845 w 9253522"/>
              <a:gd name="connsiteY4506" fmla="*/ 1609921 h 4680373"/>
              <a:gd name="connsiteX4507" fmla="*/ 4562609 w 9253522"/>
              <a:gd name="connsiteY4507" fmla="*/ 1592699 h 4680373"/>
              <a:gd name="connsiteX4508" fmla="*/ 4574629 w 9253522"/>
              <a:gd name="connsiteY4508" fmla="*/ 1597507 h 4680373"/>
              <a:gd name="connsiteX4509" fmla="*/ 4573147 w 9253522"/>
              <a:gd name="connsiteY4509" fmla="*/ 1595860 h 4680373"/>
              <a:gd name="connsiteX4510" fmla="*/ 7170870 w 9253522"/>
              <a:gd name="connsiteY4510" fmla="*/ 1590609 h 4680373"/>
              <a:gd name="connsiteX4511" fmla="*/ 7204208 w 9253522"/>
              <a:gd name="connsiteY4511" fmla="*/ 1604646 h 4680373"/>
              <a:gd name="connsiteX4512" fmla="*/ 7202453 w 9253522"/>
              <a:gd name="connsiteY4512" fmla="*/ 1602891 h 4680373"/>
              <a:gd name="connsiteX4513" fmla="*/ 8367713 w 9253522"/>
              <a:gd name="connsiteY4513" fmla="*/ 1590588 h 4680373"/>
              <a:gd name="connsiteX4514" fmla="*/ 8367713 w 9253522"/>
              <a:gd name="connsiteY4514" fmla="*/ 1599376 h 4680373"/>
              <a:gd name="connsiteX4515" fmla="*/ 8362441 w 9253522"/>
              <a:gd name="connsiteY4515" fmla="*/ 1606406 h 4680373"/>
              <a:gd name="connsiteX4516" fmla="*/ 8357168 w 9253522"/>
              <a:gd name="connsiteY4516" fmla="*/ 1606406 h 4680373"/>
              <a:gd name="connsiteX4517" fmla="*/ 8358925 w 9253522"/>
              <a:gd name="connsiteY4517" fmla="*/ 1594103 h 4680373"/>
              <a:gd name="connsiteX4518" fmla="*/ 4597752 w 9253522"/>
              <a:gd name="connsiteY4518" fmla="*/ 1580043 h 4680373"/>
              <a:gd name="connsiteX4519" fmla="*/ 4588965 w 9253522"/>
              <a:gd name="connsiteY4519" fmla="*/ 1587073 h 4680373"/>
              <a:gd name="connsiteX4520" fmla="*/ 4588965 w 9253522"/>
              <a:gd name="connsiteY4520" fmla="*/ 1611677 h 4680373"/>
              <a:gd name="connsiteX4521" fmla="*/ 4590723 w 9253522"/>
              <a:gd name="connsiteY4521" fmla="*/ 1613435 h 4680373"/>
              <a:gd name="connsiteX4522" fmla="*/ 4590723 w 9253522"/>
              <a:gd name="connsiteY4522" fmla="*/ 1597618 h 4680373"/>
              <a:gd name="connsiteX4523" fmla="*/ 4590723 w 9253522"/>
              <a:gd name="connsiteY4523" fmla="*/ 1587072 h 4680373"/>
              <a:gd name="connsiteX4524" fmla="*/ 6863244 w 9253522"/>
              <a:gd name="connsiteY4524" fmla="*/ 1576528 h 4680373"/>
              <a:gd name="connsiteX4525" fmla="*/ 6862091 w 9253522"/>
              <a:gd name="connsiteY4525" fmla="*/ 1585754 h 4680373"/>
              <a:gd name="connsiteX4526" fmla="*/ 6863245 w 9253522"/>
              <a:gd name="connsiteY4526" fmla="*/ 1576528 h 4680373"/>
              <a:gd name="connsiteX4527" fmla="*/ 4870181 w 9253522"/>
              <a:gd name="connsiteY4527" fmla="*/ 1573017 h 4680373"/>
              <a:gd name="connsiteX4528" fmla="*/ 4907084 w 9253522"/>
              <a:gd name="connsiteY4528" fmla="*/ 1606405 h 4680373"/>
              <a:gd name="connsiteX4529" fmla="*/ 4919387 w 9253522"/>
              <a:gd name="connsiteY4529" fmla="*/ 1608163 h 4680373"/>
              <a:gd name="connsiteX4530" fmla="*/ 4915872 w 9253522"/>
              <a:gd name="connsiteY4530" fmla="*/ 1620465 h 4680373"/>
              <a:gd name="connsiteX4531" fmla="*/ 4900054 w 9253522"/>
              <a:gd name="connsiteY4531" fmla="*/ 1623981 h 4680373"/>
              <a:gd name="connsiteX4532" fmla="*/ 4900054 w 9253522"/>
              <a:gd name="connsiteY4532" fmla="*/ 1623981 h 4680373"/>
              <a:gd name="connsiteX4533" fmla="*/ 4917629 w 9253522"/>
              <a:gd name="connsiteY4533" fmla="*/ 1620466 h 4680373"/>
              <a:gd name="connsiteX4534" fmla="*/ 4921144 w 9253522"/>
              <a:gd name="connsiteY4534" fmla="*/ 1606406 h 4680373"/>
              <a:gd name="connsiteX4535" fmla="*/ 4940477 w 9253522"/>
              <a:gd name="connsiteY4535" fmla="*/ 1616951 h 4680373"/>
              <a:gd name="connsiteX4536" fmla="*/ 4993203 w 9253522"/>
              <a:gd name="connsiteY4536" fmla="*/ 1609921 h 4680373"/>
              <a:gd name="connsiteX4537" fmla="*/ 5009021 w 9253522"/>
              <a:gd name="connsiteY4537" fmla="*/ 1623982 h 4680373"/>
              <a:gd name="connsiteX4538" fmla="*/ 5009021 w 9253522"/>
              <a:gd name="connsiteY4538" fmla="*/ 1623981 h 4680373"/>
              <a:gd name="connsiteX4539" fmla="*/ 5019563 w 9253522"/>
              <a:gd name="connsiteY4539" fmla="*/ 1613439 h 4680373"/>
              <a:gd name="connsiteX4540" fmla="*/ 5009022 w 9253522"/>
              <a:gd name="connsiteY4540" fmla="*/ 1622223 h 4680373"/>
              <a:gd name="connsiteX4541" fmla="*/ 4993204 w 9253522"/>
              <a:gd name="connsiteY4541" fmla="*/ 1609920 h 4680373"/>
              <a:gd name="connsiteX4542" fmla="*/ 4940477 w 9253522"/>
              <a:gd name="connsiteY4542" fmla="*/ 1616950 h 4680373"/>
              <a:gd name="connsiteX4543" fmla="*/ 4921144 w 9253522"/>
              <a:gd name="connsiteY4543" fmla="*/ 1606405 h 4680373"/>
              <a:gd name="connsiteX4544" fmla="*/ 4908841 w 9253522"/>
              <a:gd name="connsiteY4544" fmla="*/ 1606405 h 4680373"/>
              <a:gd name="connsiteX4545" fmla="*/ 7343091 w 9253522"/>
              <a:gd name="connsiteY4545" fmla="*/ 1569523 h 4680373"/>
              <a:gd name="connsiteX4546" fmla="*/ 7369421 w 9253522"/>
              <a:gd name="connsiteY4546" fmla="*/ 1590587 h 4680373"/>
              <a:gd name="connsiteX4547" fmla="*/ 7370950 w 9253522"/>
              <a:gd name="connsiteY4547" fmla="*/ 1590417 h 4680373"/>
              <a:gd name="connsiteX4548" fmla="*/ 5372836 w 9253522"/>
              <a:gd name="connsiteY4548" fmla="*/ 1567740 h 4680373"/>
              <a:gd name="connsiteX4549" fmla="*/ 5371727 w 9253522"/>
              <a:gd name="connsiteY4549" fmla="*/ 1567786 h 4680373"/>
              <a:gd name="connsiteX4550" fmla="*/ 5385706 w 9253522"/>
              <a:gd name="connsiteY4550" fmla="*/ 1578271 h 4680373"/>
              <a:gd name="connsiteX4551" fmla="*/ 4420240 w 9253522"/>
              <a:gd name="connsiteY4551" fmla="*/ 1567740 h 4680373"/>
              <a:gd name="connsiteX4552" fmla="*/ 4423755 w 9253522"/>
              <a:gd name="connsiteY4552" fmla="*/ 1569498 h 4680373"/>
              <a:gd name="connsiteX4553" fmla="*/ 4416725 w 9253522"/>
              <a:gd name="connsiteY4553" fmla="*/ 1573013 h 4680373"/>
              <a:gd name="connsiteX4554" fmla="*/ 4414967 w 9253522"/>
              <a:gd name="connsiteY4554" fmla="*/ 1569498 h 4680373"/>
              <a:gd name="connsiteX4555" fmla="*/ 7323724 w 9253522"/>
              <a:gd name="connsiteY4555" fmla="*/ 1565983 h 4680373"/>
              <a:gd name="connsiteX4556" fmla="*/ 7323549 w 9253522"/>
              <a:gd name="connsiteY4556" fmla="*/ 1566245 h 4680373"/>
              <a:gd name="connsiteX4557" fmla="*/ 7342969 w 9253522"/>
              <a:gd name="connsiteY4557" fmla="*/ 1569482 h 4680373"/>
              <a:gd name="connsiteX4558" fmla="*/ 1189877 w 9253522"/>
              <a:gd name="connsiteY4558" fmla="*/ 1562467 h 4680373"/>
              <a:gd name="connsiteX4559" fmla="*/ 1207453 w 9253522"/>
              <a:gd name="connsiteY4559" fmla="*/ 1562467 h 4680373"/>
              <a:gd name="connsiteX4560" fmla="*/ 1223271 w 9253522"/>
              <a:gd name="connsiteY4560" fmla="*/ 1583558 h 4680373"/>
              <a:gd name="connsiteX4561" fmla="*/ 1253149 w 9253522"/>
              <a:gd name="connsiteY4561" fmla="*/ 1594103 h 4680373"/>
              <a:gd name="connsiteX4562" fmla="*/ 1265452 w 9253522"/>
              <a:gd name="connsiteY4562" fmla="*/ 1594103 h 4680373"/>
              <a:gd name="connsiteX4563" fmla="*/ 1275997 w 9253522"/>
              <a:gd name="connsiteY4563" fmla="*/ 1601133 h 4680373"/>
              <a:gd name="connsiteX4564" fmla="*/ 1279511 w 9253522"/>
              <a:gd name="connsiteY4564" fmla="*/ 1613436 h 4680373"/>
              <a:gd name="connsiteX4565" fmla="*/ 1297088 w 9253522"/>
              <a:gd name="connsiteY4565" fmla="*/ 1631012 h 4680373"/>
              <a:gd name="connsiteX4566" fmla="*/ 1309390 w 9253522"/>
              <a:gd name="connsiteY4566" fmla="*/ 1638042 h 4680373"/>
              <a:gd name="connsiteX4567" fmla="*/ 1316420 w 9253522"/>
              <a:gd name="connsiteY4567" fmla="*/ 1653860 h 4680373"/>
              <a:gd name="connsiteX4568" fmla="*/ 1307633 w 9253522"/>
              <a:gd name="connsiteY4568" fmla="*/ 1657375 h 4680373"/>
              <a:gd name="connsiteX4569" fmla="*/ 1293573 w 9253522"/>
              <a:gd name="connsiteY4569" fmla="*/ 1650345 h 4680373"/>
              <a:gd name="connsiteX4570" fmla="*/ 1279511 w 9253522"/>
              <a:gd name="connsiteY4570" fmla="*/ 1650345 h 4680373"/>
              <a:gd name="connsiteX4571" fmla="*/ 1263694 w 9253522"/>
              <a:gd name="connsiteY4571" fmla="*/ 1641557 h 4680373"/>
              <a:gd name="connsiteX4572" fmla="*/ 1244361 w 9253522"/>
              <a:gd name="connsiteY4572" fmla="*/ 1620466 h 4680373"/>
              <a:gd name="connsiteX4573" fmla="*/ 1233816 w 9253522"/>
              <a:gd name="connsiteY4573" fmla="*/ 1609921 h 4680373"/>
              <a:gd name="connsiteX4574" fmla="*/ 1223271 w 9253522"/>
              <a:gd name="connsiteY4574" fmla="*/ 1609921 h 4680373"/>
              <a:gd name="connsiteX4575" fmla="*/ 1212725 w 9253522"/>
              <a:gd name="connsiteY4575" fmla="*/ 1601133 h 4680373"/>
              <a:gd name="connsiteX4576" fmla="*/ 1203938 w 9253522"/>
              <a:gd name="connsiteY4576" fmla="*/ 1601133 h 4680373"/>
              <a:gd name="connsiteX4577" fmla="*/ 1189877 w 9253522"/>
              <a:gd name="connsiteY4577" fmla="*/ 1569497 h 4680373"/>
              <a:gd name="connsiteX4578" fmla="*/ 5324169 w 9253522"/>
              <a:gd name="connsiteY4578" fmla="*/ 1561931 h 4680373"/>
              <a:gd name="connsiteX4579" fmla="*/ 5328897 w 9253522"/>
              <a:gd name="connsiteY4579" fmla="*/ 1569497 h 4680373"/>
              <a:gd name="connsiteX4580" fmla="*/ 5330532 w 9253522"/>
              <a:gd name="connsiteY4580" fmla="*/ 1569355 h 4680373"/>
              <a:gd name="connsiteX4581" fmla="*/ 6821063 w 9253522"/>
              <a:gd name="connsiteY4581" fmla="*/ 1560710 h 4680373"/>
              <a:gd name="connsiteX4582" fmla="*/ 6819431 w 9253522"/>
              <a:gd name="connsiteY4582" fmla="*/ 1560827 h 4680373"/>
              <a:gd name="connsiteX4583" fmla="*/ 6835109 w 9253522"/>
              <a:gd name="connsiteY4583" fmla="*/ 1575634 h 4680373"/>
              <a:gd name="connsiteX4584" fmla="*/ 5641742 w 9253522"/>
              <a:gd name="connsiteY4584" fmla="*/ 1558953 h 4680373"/>
              <a:gd name="connsiteX4585" fmla="*/ 5640289 w 9253522"/>
              <a:gd name="connsiteY4585" fmla="*/ 1559316 h 4680373"/>
              <a:gd name="connsiteX4586" fmla="*/ 5645573 w 9253522"/>
              <a:gd name="connsiteY4586" fmla="*/ 1565657 h 4680373"/>
              <a:gd name="connsiteX4587" fmla="*/ 4587209 w 9253522"/>
              <a:gd name="connsiteY4587" fmla="*/ 1553679 h 4680373"/>
              <a:gd name="connsiteX4588" fmla="*/ 4587209 w 9253522"/>
              <a:gd name="connsiteY4588" fmla="*/ 1555789 h 4680373"/>
              <a:gd name="connsiteX4589" fmla="*/ 4594238 w 9253522"/>
              <a:gd name="connsiteY4589" fmla="*/ 1564224 h 4680373"/>
              <a:gd name="connsiteX4590" fmla="*/ 4597753 w 9253522"/>
              <a:gd name="connsiteY4590" fmla="*/ 1580042 h 4680373"/>
              <a:gd name="connsiteX4591" fmla="*/ 4603026 w 9253522"/>
              <a:gd name="connsiteY4591" fmla="*/ 1594103 h 4680373"/>
              <a:gd name="connsiteX4592" fmla="*/ 4606541 w 9253522"/>
              <a:gd name="connsiteY4592" fmla="*/ 1616951 h 4680373"/>
              <a:gd name="connsiteX4593" fmla="*/ 4603026 w 9253522"/>
              <a:gd name="connsiteY4593" fmla="*/ 1592345 h 4680373"/>
              <a:gd name="connsiteX4594" fmla="*/ 4597754 w 9253522"/>
              <a:gd name="connsiteY4594" fmla="*/ 1580042 h 4680373"/>
              <a:gd name="connsiteX4595" fmla="*/ 4594238 w 9253522"/>
              <a:gd name="connsiteY4595" fmla="*/ 1562466 h 4680373"/>
              <a:gd name="connsiteX4596" fmla="*/ 8390561 w 9253522"/>
              <a:gd name="connsiteY4596" fmla="*/ 1551922 h 4680373"/>
              <a:gd name="connsiteX4597" fmla="*/ 8394076 w 9253522"/>
              <a:gd name="connsiteY4597" fmla="*/ 1551922 h 4680373"/>
              <a:gd name="connsiteX4598" fmla="*/ 8390561 w 9253522"/>
              <a:gd name="connsiteY4598" fmla="*/ 1571255 h 4680373"/>
              <a:gd name="connsiteX4599" fmla="*/ 8378258 w 9253522"/>
              <a:gd name="connsiteY4599" fmla="*/ 1574770 h 4680373"/>
              <a:gd name="connsiteX4600" fmla="*/ 8371228 w 9253522"/>
              <a:gd name="connsiteY4600" fmla="*/ 1569498 h 4680373"/>
              <a:gd name="connsiteX4601" fmla="*/ 8381773 w 9253522"/>
              <a:gd name="connsiteY4601" fmla="*/ 1560710 h 4680373"/>
              <a:gd name="connsiteX4602" fmla="*/ 7452027 w 9253522"/>
              <a:gd name="connsiteY4602" fmla="*/ 1551922 h 4680373"/>
              <a:gd name="connsiteX4603" fmla="*/ 7452026 w 9253522"/>
              <a:gd name="connsiteY4603" fmla="*/ 1551922 h 4680373"/>
              <a:gd name="connsiteX4604" fmla="*/ 7455279 w 9253522"/>
              <a:gd name="connsiteY4604" fmla="*/ 1571437 h 4680373"/>
              <a:gd name="connsiteX4605" fmla="*/ 7455542 w 9253522"/>
              <a:gd name="connsiteY4605" fmla="*/ 1571254 h 4680373"/>
              <a:gd name="connsiteX4606" fmla="*/ 4796357 w 9253522"/>
              <a:gd name="connsiteY4606" fmla="*/ 1548406 h 4680373"/>
              <a:gd name="connsiteX4607" fmla="*/ 4787570 w 9253522"/>
              <a:gd name="connsiteY4607" fmla="*/ 1558951 h 4680373"/>
              <a:gd name="connsiteX4608" fmla="*/ 4787570 w 9253522"/>
              <a:gd name="connsiteY4608" fmla="*/ 1558951 h 4680373"/>
              <a:gd name="connsiteX4609" fmla="*/ 5949315 w 9253522"/>
              <a:gd name="connsiteY4609" fmla="*/ 1546649 h 4680373"/>
              <a:gd name="connsiteX4610" fmla="*/ 5949313 w 9253522"/>
              <a:gd name="connsiteY4610" fmla="*/ 1546663 h 4680373"/>
              <a:gd name="connsiteX4611" fmla="*/ 5949315 w 9253522"/>
              <a:gd name="connsiteY4611" fmla="*/ 1546649 h 4680373"/>
              <a:gd name="connsiteX4612" fmla="*/ 5664591 w 9253522"/>
              <a:gd name="connsiteY4612" fmla="*/ 1543134 h 4680373"/>
              <a:gd name="connsiteX4613" fmla="*/ 5664590 w 9253522"/>
              <a:gd name="connsiteY4613" fmla="*/ 1543134 h 4680373"/>
              <a:gd name="connsiteX4614" fmla="*/ 5664590 w 9253522"/>
              <a:gd name="connsiteY4614" fmla="*/ 1567739 h 4680373"/>
              <a:gd name="connsiteX4615" fmla="*/ 5664591 w 9253522"/>
              <a:gd name="connsiteY4615" fmla="*/ 1567739 h 4680373"/>
              <a:gd name="connsiteX4616" fmla="*/ 3030026 w 9253522"/>
              <a:gd name="connsiteY4616" fmla="*/ 1536104 h 4680373"/>
              <a:gd name="connsiteX4617" fmla="*/ 2991360 w 9253522"/>
              <a:gd name="connsiteY4617" fmla="*/ 1602891 h 4680373"/>
              <a:gd name="connsiteX4618" fmla="*/ 2994875 w 9253522"/>
              <a:gd name="connsiteY4618" fmla="*/ 1613437 h 4680373"/>
              <a:gd name="connsiteX4619" fmla="*/ 3008935 w 9253522"/>
              <a:gd name="connsiteY4619" fmla="*/ 1595861 h 4680373"/>
              <a:gd name="connsiteX4620" fmla="*/ 3022996 w 9253522"/>
              <a:gd name="connsiteY4620" fmla="*/ 1599376 h 4680373"/>
              <a:gd name="connsiteX4621" fmla="*/ 3019481 w 9253522"/>
              <a:gd name="connsiteY4621" fmla="*/ 1616952 h 4680373"/>
              <a:gd name="connsiteX4622" fmla="*/ 3033541 w 9253522"/>
              <a:gd name="connsiteY4622" fmla="*/ 1616952 h 4680373"/>
              <a:gd name="connsiteX4623" fmla="*/ 3033541 w 9253522"/>
              <a:gd name="connsiteY4623" fmla="*/ 1627497 h 4680373"/>
              <a:gd name="connsiteX4624" fmla="*/ 3052875 w 9253522"/>
              <a:gd name="connsiteY4624" fmla="*/ 1620467 h 4680373"/>
              <a:gd name="connsiteX4625" fmla="*/ 3073965 w 9253522"/>
              <a:gd name="connsiteY4625" fmla="*/ 1623982 h 4680373"/>
              <a:gd name="connsiteX4626" fmla="*/ 3070450 w 9253522"/>
              <a:gd name="connsiteY4626" fmla="*/ 1657375 h 4680373"/>
              <a:gd name="connsiteX4627" fmla="*/ 3098571 w 9253522"/>
              <a:gd name="connsiteY4627" fmla="*/ 1650345 h 4680373"/>
              <a:gd name="connsiteX4628" fmla="*/ 3095055 w 9253522"/>
              <a:gd name="connsiteY4628" fmla="*/ 1671436 h 4680373"/>
              <a:gd name="connsiteX4629" fmla="*/ 3084510 w 9253522"/>
              <a:gd name="connsiteY4629" fmla="*/ 1674951 h 4680373"/>
              <a:gd name="connsiteX4630" fmla="*/ 3102085 w 9253522"/>
              <a:gd name="connsiteY4630" fmla="*/ 1685496 h 4680373"/>
              <a:gd name="connsiteX4631" fmla="*/ 3098571 w 9253522"/>
              <a:gd name="connsiteY4631" fmla="*/ 1729435 h 4680373"/>
              <a:gd name="connsiteX4632" fmla="*/ 3080992 w 9253522"/>
              <a:gd name="connsiteY4632" fmla="*/ 1729435 h 4680373"/>
              <a:gd name="connsiteX4633" fmla="*/ 3077479 w 9253522"/>
              <a:gd name="connsiteY4633" fmla="*/ 1718890 h 4680373"/>
              <a:gd name="connsiteX4634" fmla="*/ 3063419 w 9253522"/>
              <a:gd name="connsiteY4634" fmla="*/ 1715375 h 4680373"/>
              <a:gd name="connsiteX4635" fmla="*/ 3066935 w 9253522"/>
              <a:gd name="connsiteY4635" fmla="*/ 1706587 h 4680373"/>
              <a:gd name="connsiteX4636" fmla="*/ 3063419 w 9253522"/>
              <a:gd name="connsiteY4636" fmla="*/ 1692526 h 4680373"/>
              <a:gd name="connsiteX4637" fmla="*/ 3049359 w 9253522"/>
              <a:gd name="connsiteY4637" fmla="*/ 1710102 h 4680373"/>
              <a:gd name="connsiteX4638" fmla="*/ 3040572 w 9253522"/>
              <a:gd name="connsiteY4638" fmla="*/ 1706587 h 4680373"/>
              <a:gd name="connsiteX4639" fmla="*/ 3037056 w 9253522"/>
              <a:gd name="connsiteY4639" fmla="*/ 1689011 h 4680373"/>
              <a:gd name="connsiteX4640" fmla="*/ 3019481 w 9253522"/>
              <a:gd name="connsiteY4640" fmla="*/ 1696042 h 4680373"/>
              <a:gd name="connsiteX4641" fmla="*/ 3012451 w 9253522"/>
              <a:gd name="connsiteY4641" fmla="*/ 1685496 h 4680373"/>
              <a:gd name="connsiteX4642" fmla="*/ 2991360 w 9253522"/>
              <a:gd name="connsiteY4642" fmla="*/ 1692526 h 4680373"/>
              <a:gd name="connsiteX4643" fmla="*/ 2973784 w 9253522"/>
              <a:gd name="connsiteY4643" fmla="*/ 1689011 h 4680373"/>
              <a:gd name="connsiteX4644" fmla="*/ 2940390 w 9253522"/>
              <a:gd name="connsiteY4644" fmla="*/ 1692526 h 4680373"/>
              <a:gd name="connsiteX4645" fmla="*/ 2926330 w 9253522"/>
              <a:gd name="connsiteY4645" fmla="*/ 1678466 h 4680373"/>
              <a:gd name="connsiteX4646" fmla="*/ 2943905 w 9253522"/>
              <a:gd name="connsiteY4646" fmla="*/ 1660891 h 4680373"/>
              <a:gd name="connsiteX4647" fmla="*/ 2929845 w 9253522"/>
              <a:gd name="connsiteY4647" fmla="*/ 1660891 h 4680373"/>
              <a:gd name="connsiteX4648" fmla="*/ 2929845 w 9253522"/>
              <a:gd name="connsiteY4648" fmla="*/ 1653860 h 4680373"/>
              <a:gd name="connsiteX4649" fmla="*/ 2950935 w 9253522"/>
              <a:gd name="connsiteY4649" fmla="*/ 1645073 h 4680373"/>
              <a:gd name="connsiteX4650" fmla="*/ 2954451 w 9253522"/>
              <a:gd name="connsiteY4650" fmla="*/ 1634527 h 4680373"/>
              <a:gd name="connsiteX4651" fmla="*/ 2964996 w 9253522"/>
              <a:gd name="connsiteY4651" fmla="*/ 1623982 h 4680373"/>
              <a:gd name="connsiteX4652" fmla="*/ 2966754 w 9253522"/>
              <a:gd name="connsiteY4652" fmla="*/ 1599376 h 4680373"/>
              <a:gd name="connsiteX4653" fmla="*/ 2984330 w 9253522"/>
              <a:gd name="connsiteY4653" fmla="*/ 1569498 h 4680373"/>
              <a:gd name="connsiteX4654" fmla="*/ 3001905 w 9253522"/>
              <a:gd name="connsiteY4654" fmla="*/ 1541377 h 4680373"/>
              <a:gd name="connsiteX4655" fmla="*/ 6912457 w 9253522"/>
              <a:gd name="connsiteY4655" fmla="*/ 1536104 h 4680373"/>
              <a:gd name="connsiteX4656" fmla="*/ 6912456 w 9253522"/>
              <a:gd name="connsiteY4656" fmla="*/ 1536104 h 4680373"/>
              <a:gd name="connsiteX4657" fmla="*/ 6912458 w 9253522"/>
              <a:gd name="connsiteY4657" fmla="*/ 1536108 h 4680373"/>
              <a:gd name="connsiteX4658" fmla="*/ 31636 w 9253522"/>
              <a:gd name="connsiteY4658" fmla="*/ 1523800 h 4680373"/>
              <a:gd name="connsiteX4659" fmla="*/ 52726 w 9253522"/>
              <a:gd name="connsiteY4659" fmla="*/ 1523800 h 4680373"/>
              <a:gd name="connsiteX4660" fmla="*/ 52726 w 9253522"/>
              <a:gd name="connsiteY4660" fmla="*/ 1530830 h 4680373"/>
              <a:gd name="connsiteX4661" fmla="*/ 28120 w 9253522"/>
              <a:gd name="connsiteY4661" fmla="*/ 1530830 h 4680373"/>
              <a:gd name="connsiteX4662" fmla="*/ 5755986 w 9253522"/>
              <a:gd name="connsiteY4662" fmla="*/ 1520286 h 4680373"/>
              <a:gd name="connsiteX4663" fmla="*/ 5764759 w 9253522"/>
              <a:gd name="connsiteY4663" fmla="*/ 1525299 h 4680373"/>
              <a:gd name="connsiteX4664" fmla="*/ 5757741 w 9253522"/>
              <a:gd name="connsiteY4664" fmla="*/ 1520286 h 4680373"/>
              <a:gd name="connsiteX4665" fmla="*/ 7009151 w 9253522"/>
              <a:gd name="connsiteY4665" fmla="*/ 1515050 h 4680373"/>
              <a:gd name="connsiteX4666" fmla="*/ 7053061 w 9253522"/>
              <a:gd name="connsiteY4666" fmla="*/ 1573012 h 4680373"/>
              <a:gd name="connsiteX4667" fmla="*/ 7054409 w 9253522"/>
              <a:gd name="connsiteY4667" fmla="*/ 1572493 h 4680373"/>
              <a:gd name="connsiteX4668" fmla="*/ 4595999 w 9253522"/>
              <a:gd name="connsiteY4668" fmla="*/ 1515010 h 4680373"/>
              <a:gd name="connsiteX4669" fmla="*/ 4595996 w 9253522"/>
              <a:gd name="connsiteY4669" fmla="*/ 1515012 h 4680373"/>
              <a:gd name="connsiteX4670" fmla="*/ 4595223 w 9253522"/>
              <a:gd name="connsiteY4670" fmla="*/ 1516559 h 4680373"/>
              <a:gd name="connsiteX4671" fmla="*/ 4595996 w 9253522"/>
              <a:gd name="connsiteY4671" fmla="*/ 1515012 h 4680373"/>
              <a:gd name="connsiteX4672" fmla="*/ 7652431 w 9253522"/>
              <a:gd name="connsiteY4672" fmla="*/ 1511580 h 4680373"/>
              <a:gd name="connsiteX4673" fmla="*/ 7671721 w 9253522"/>
              <a:gd name="connsiteY4673" fmla="*/ 1548405 h 4680373"/>
              <a:gd name="connsiteX4674" fmla="*/ 7676463 w 9253522"/>
              <a:gd name="connsiteY4674" fmla="*/ 1580019 h 4680373"/>
              <a:gd name="connsiteX4675" fmla="*/ 7673478 w 9253522"/>
              <a:gd name="connsiteY4675" fmla="*/ 1550164 h 4680373"/>
              <a:gd name="connsiteX4676" fmla="*/ 21090 w 9253522"/>
              <a:gd name="connsiteY4676" fmla="*/ 1511498 h 4680373"/>
              <a:gd name="connsiteX4677" fmla="*/ 31636 w 9253522"/>
              <a:gd name="connsiteY4677" fmla="*/ 1511498 h 4680373"/>
              <a:gd name="connsiteX4678" fmla="*/ 28120 w 9253522"/>
              <a:gd name="connsiteY4678" fmla="*/ 1518528 h 4680373"/>
              <a:gd name="connsiteX4679" fmla="*/ 10545 w 9253522"/>
              <a:gd name="connsiteY4679" fmla="*/ 1530831 h 4680373"/>
              <a:gd name="connsiteX4680" fmla="*/ 0 w 9253522"/>
              <a:gd name="connsiteY4680" fmla="*/ 1530831 h 4680373"/>
              <a:gd name="connsiteX4681" fmla="*/ 3515 w 9253522"/>
              <a:gd name="connsiteY4681" fmla="*/ 1522043 h 4680373"/>
              <a:gd name="connsiteX4682" fmla="*/ 21090 w 9253522"/>
              <a:gd name="connsiteY4682" fmla="*/ 1515013 h 4680373"/>
              <a:gd name="connsiteX4683" fmla="*/ 5959860 w 9253522"/>
              <a:gd name="connsiteY4683" fmla="*/ 1502710 h 4680373"/>
              <a:gd name="connsiteX4684" fmla="*/ 5959860 w 9253522"/>
              <a:gd name="connsiteY4684" fmla="*/ 1520286 h 4680373"/>
              <a:gd name="connsiteX4685" fmla="*/ 5970611 w 9253522"/>
              <a:gd name="connsiteY4685" fmla="*/ 1527127 h 4680373"/>
              <a:gd name="connsiteX4686" fmla="*/ 5959860 w 9253522"/>
              <a:gd name="connsiteY4686" fmla="*/ 1518527 h 4680373"/>
              <a:gd name="connsiteX4687" fmla="*/ 5959860 w 9253522"/>
              <a:gd name="connsiteY4687" fmla="*/ 1502710 h 4680373"/>
              <a:gd name="connsiteX4688" fmla="*/ 1110778 w 9253522"/>
              <a:gd name="connsiteY4688" fmla="*/ 1502710 h 4680373"/>
              <a:gd name="connsiteX4689" fmla="*/ 1117808 w 9253522"/>
              <a:gd name="connsiteY4689" fmla="*/ 1504467 h 4680373"/>
              <a:gd name="connsiteX4690" fmla="*/ 1124841 w 9253522"/>
              <a:gd name="connsiteY4690" fmla="*/ 1507982 h 4680373"/>
              <a:gd name="connsiteX4691" fmla="*/ 1123083 w 9253522"/>
              <a:gd name="connsiteY4691" fmla="*/ 1511497 h 4680373"/>
              <a:gd name="connsiteX4692" fmla="*/ 1114294 w 9253522"/>
              <a:gd name="connsiteY4692" fmla="*/ 1507982 h 4680373"/>
              <a:gd name="connsiteX4693" fmla="*/ 5288857 w 9253522"/>
              <a:gd name="connsiteY4693" fmla="*/ 1498906 h 4680373"/>
              <a:gd name="connsiteX4694" fmla="*/ 5299018 w 9253522"/>
              <a:gd name="connsiteY4694" fmla="*/ 1537860 h 4680373"/>
              <a:gd name="connsiteX4695" fmla="*/ 5300427 w 9253522"/>
              <a:gd name="connsiteY4695" fmla="*/ 1538283 h 4680373"/>
              <a:gd name="connsiteX4696" fmla="*/ 5290231 w 9253522"/>
              <a:gd name="connsiteY4696" fmla="*/ 1499195 h 4680373"/>
              <a:gd name="connsiteX4697" fmla="*/ 5256837 w 9253522"/>
              <a:gd name="connsiteY4697" fmla="*/ 1492165 h 4680373"/>
              <a:gd name="connsiteX4698" fmla="*/ 5256417 w 9253522"/>
              <a:gd name="connsiteY4698" fmla="*/ 1492375 h 4680373"/>
              <a:gd name="connsiteX4699" fmla="*/ 5262090 w 9253522"/>
              <a:gd name="connsiteY4699" fmla="*/ 1493271 h 4680373"/>
              <a:gd name="connsiteX4700" fmla="*/ 1100234 w 9253522"/>
              <a:gd name="connsiteY4700" fmla="*/ 1488649 h 4680373"/>
              <a:gd name="connsiteX4701" fmla="*/ 1110778 w 9253522"/>
              <a:gd name="connsiteY4701" fmla="*/ 1488649 h 4680373"/>
              <a:gd name="connsiteX4702" fmla="*/ 1110778 w 9253522"/>
              <a:gd name="connsiteY4702" fmla="*/ 1492164 h 4680373"/>
              <a:gd name="connsiteX4703" fmla="*/ 1100234 w 9253522"/>
              <a:gd name="connsiteY4703" fmla="*/ 1492164 h 4680373"/>
              <a:gd name="connsiteX4704" fmla="*/ 1096719 w 9253522"/>
              <a:gd name="connsiteY4704" fmla="*/ 1492164 h 4680373"/>
              <a:gd name="connsiteX4705" fmla="*/ 5233988 w 9253522"/>
              <a:gd name="connsiteY4705" fmla="*/ 1485135 h 4680373"/>
              <a:gd name="connsiteX4706" fmla="*/ 5235575 w 9253522"/>
              <a:gd name="connsiteY4706" fmla="*/ 1501001 h 4680373"/>
              <a:gd name="connsiteX4707" fmla="*/ 5235575 w 9253522"/>
              <a:gd name="connsiteY4707" fmla="*/ 1501001 h 4680373"/>
              <a:gd name="connsiteX4708" fmla="*/ 5233989 w 9253522"/>
              <a:gd name="connsiteY4708" fmla="*/ 1485135 h 4680373"/>
              <a:gd name="connsiteX4709" fmla="*/ 4798115 w 9253522"/>
              <a:gd name="connsiteY4709" fmla="*/ 1481619 h 4680373"/>
              <a:gd name="connsiteX4710" fmla="*/ 4820963 w 9253522"/>
              <a:gd name="connsiteY4710" fmla="*/ 1544891 h 4680373"/>
              <a:gd name="connsiteX4711" fmla="*/ 4796363 w 9253522"/>
              <a:gd name="connsiteY4711" fmla="*/ 1548405 h 4680373"/>
              <a:gd name="connsiteX4712" fmla="*/ 4820964 w 9253522"/>
              <a:gd name="connsiteY4712" fmla="*/ 1546648 h 4680373"/>
              <a:gd name="connsiteX4713" fmla="*/ 4835024 w 9253522"/>
              <a:gd name="connsiteY4713" fmla="*/ 1551921 h 4680373"/>
              <a:gd name="connsiteX4714" fmla="*/ 4852600 w 9253522"/>
              <a:gd name="connsiteY4714" fmla="*/ 1576527 h 4680373"/>
              <a:gd name="connsiteX4715" fmla="*/ 4854138 w 9253522"/>
              <a:gd name="connsiteY4715" fmla="*/ 1576219 h 4680373"/>
              <a:gd name="connsiteX4716" fmla="*/ 4836782 w 9253522"/>
              <a:gd name="connsiteY4716" fmla="*/ 1551921 h 4680373"/>
              <a:gd name="connsiteX4717" fmla="*/ 4822721 w 9253522"/>
              <a:gd name="connsiteY4717" fmla="*/ 1544891 h 4680373"/>
              <a:gd name="connsiteX4718" fmla="*/ 5968649 w 9253522"/>
              <a:gd name="connsiteY4718" fmla="*/ 1478103 h 4680373"/>
              <a:gd name="connsiteX4719" fmla="*/ 5968648 w 9253522"/>
              <a:gd name="connsiteY4719" fmla="*/ 1478105 h 4680373"/>
              <a:gd name="connsiteX4720" fmla="*/ 5968668 w 9253522"/>
              <a:gd name="connsiteY4720" fmla="*/ 1478116 h 4680373"/>
              <a:gd name="connsiteX4721" fmla="*/ 7495965 w 9253522"/>
              <a:gd name="connsiteY4721" fmla="*/ 1474588 h 4680373"/>
              <a:gd name="connsiteX4722" fmla="*/ 7480352 w 9253522"/>
              <a:gd name="connsiteY4722" fmla="*/ 1477711 h 4680373"/>
              <a:gd name="connsiteX4723" fmla="*/ 7480147 w 9253522"/>
              <a:gd name="connsiteY4723" fmla="*/ 1478105 h 4680373"/>
              <a:gd name="connsiteX4724" fmla="*/ 7495965 w 9253522"/>
              <a:gd name="connsiteY4724" fmla="*/ 1474589 h 4680373"/>
              <a:gd name="connsiteX4725" fmla="*/ 1096718 w 9253522"/>
              <a:gd name="connsiteY4725" fmla="*/ 1471074 h 4680373"/>
              <a:gd name="connsiteX4726" fmla="*/ 1107264 w 9253522"/>
              <a:gd name="connsiteY4726" fmla="*/ 1474589 h 4680373"/>
              <a:gd name="connsiteX4727" fmla="*/ 1107264 w 9253522"/>
              <a:gd name="connsiteY4727" fmla="*/ 1479861 h 4680373"/>
              <a:gd name="connsiteX4728" fmla="*/ 1096718 w 9253522"/>
              <a:gd name="connsiteY4728" fmla="*/ 1479861 h 4680373"/>
              <a:gd name="connsiteX4729" fmla="*/ 1089690 w 9253522"/>
              <a:gd name="connsiteY4729" fmla="*/ 1474589 h 4680373"/>
              <a:gd name="connsiteX4730" fmla="*/ 2379730 w 9253522"/>
              <a:gd name="connsiteY4730" fmla="*/ 1467559 h 4680373"/>
              <a:gd name="connsiteX4731" fmla="*/ 2390274 w 9253522"/>
              <a:gd name="connsiteY4731" fmla="*/ 1467559 h 4680373"/>
              <a:gd name="connsiteX4732" fmla="*/ 2397306 w 9253522"/>
              <a:gd name="connsiteY4732" fmla="*/ 1478104 h 4680373"/>
              <a:gd name="connsiteX4733" fmla="*/ 2397306 w 9253522"/>
              <a:gd name="connsiteY4733" fmla="*/ 1488650 h 4680373"/>
              <a:gd name="connsiteX4734" fmla="*/ 2386759 w 9253522"/>
              <a:gd name="connsiteY4734" fmla="*/ 1488650 h 4680373"/>
              <a:gd name="connsiteX4735" fmla="*/ 2381487 w 9253522"/>
              <a:gd name="connsiteY4735" fmla="*/ 1481620 h 4680373"/>
              <a:gd name="connsiteX4736" fmla="*/ 2372700 w 9253522"/>
              <a:gd name="connsiteY4736" fmla="*/ 1478104 h 4680373"/>
              <a:gd name="connsiteX4737" fmla="*/ 2372700 w 9253522"/>
              <a:gd name="connsiteY4737" fmla="*/ 1471074 h 4680373"/>
              <a:gd name="connsiteX4738" fmla="*/ 179272 w 9253522"/>
              <a:gd name="connsiteY4738" fmla="*/ 1465802 h 4680373"/>
              <a:gd name="connsiteX4739" fmla="*/ 189819 w 9253522"/>
              <a:gd name="connsiteY4739" fmla="*/ 1467559 h 4680373"/>
              <a:gd name="connsiteX4740" fmla="*/ 165212 w 9253522"/>
              <a:gd name="connsiteY4740" fmla="*/ 1488650 h 4680373"/>
              <a:gd name="connsiteX4741" fmla="*/ 161697 w 9253522"/>
              <a:gd name="connsiteY4741" fmla="*/ 1485135 h 4680373"/>
              <a:gd name="connsiteX4742" fmla="*/ 168727 w 9253522"/>
              <a:gd name="connsiteY4742" fmla="*/ 1474590 h 4680373"/>
              <a:gd name="connsiteX4743" fmla="*/ 168727 w 9253522"/>
              <a:gd name="connsiteY4743" fmla="*/ 1467559 h 4680373"/>
              <a:gd name="connsiteX4744" fmla="*/ 1140659 w 9253522"/>
              <a:gd name="connsiteY4744" fmla="*/ 1458771 h 4680373"/>
              <a:gd name="connsiteX4745" fmla="*/ 1147689 w 9253522"/>
              <a:gd name="connsiteY4745" fmla="*/ 1460528 h 4680373"/>
              <a:gd name="connsiteX4746" fmla="*/ 1154718 w 9253522"/>
              <a:gd name="connsiteY4746" fmla="*/ 1464043 h 4680373"/>
              <a:gd name="connsiteX4747" fmla="*/ 1151204 w 9253522"/>
              <a:gd name="connsiteY4747" fmla="*/ 1467558 h 4680373"/>
              <a:gd name="connsiteX4748" fmla="*/ 1137144 w 9253522"/>
              <a:gd name="connsiteY4748" fmla="*/ 1460528 h 4680373"/>
              <a:gd name="connsiteX4749" fmla="*/ 5216413 w 9253522"/>
              <a:gd name="connsiteY4749" fmla="*/ 1458771 h 4680373"/>
              <a:gd name="connsiteX4750" fmla="*/ 5219928 w 9253522"/>
              <a:gd name="connsiteY4750" fmla="*/ 1474589 h 4680373"/>
              <a:gd name="connsiteX4751" fmla="*/ 5219928 w 9253522"/>
              <a:gd name="connsiteY4751" fmla="*/ 1474589 h 4680373"/>
              <a:gd name="connsiteX4752" fmla="*/ 5216413 w 9253522"/>
              <a:gd name="connsiteY4752" fmla="*/ 1458771 h 4680373"/>
              <a:gd name="connsiteX4753" fmla="*/ 5230474 w 9253522"/>
              <a:gd name="connsiteY4753" fmla="*/ 1458771 h 4680373"/>
              <a:gd name="connsiteX4754" fmla="*/ 5230473 w 9253522"/>
              <a:gd name="connsiteY4754" fmla="*/ 1458771 h 4680373"/>
              <a:gd name="connsiteX4755" fmla="*/ 4617090 w 9253522"/>
              <a:gd name="connsiteY4755" fmla="*/ 1455260 h 4680373"/>
              <a:gd name="connsiteX4756" fmla="*/ 4620212 w 9253522"/>
              <a:gd name="connsiteY4756" fmla="*/ 1461504 h 4680373"/>
              <a:gd name="connsiteX4757" fmla="*/ 4620602 w 9253522"/>
              <a:gd name="connsiteY4757" fmla="*/ 1460528 h 4680373"/>
              <a:gd name="connsiteX4758" fmla="*/ 219699 w 9253522"/>
              <a:gd name="connsiteY4758" fmla="*/ 1448226 h 4680373"/>
              <a:gd name="connsiteX4759" fmla="*/ 223214 w 9253522"/>
              <a:gd name="connsiteY4759" fmla="*/ 1451741 h 4680373"/>
              <a:gd name="connsiteX4760" fmla="*/ 226730 w 9253522"/>
              <a:gd name="connsiteY4760" fmla="*/ 1453499 h 4680373"/>
              <a:gd name="connsiteX4761" fmla="*/ 205638 w 9253522"/>
              <a:gd name="connsiteY4761" fmla="*/ 1467559 h 4680373"/>
              <a:gd name="connsiteX4762" fmla="*/ 198608 w 9253522"/>
              <a:gd name="connsiteY4762" fmla="*/ 1467559 h 4680373"/>
              <a:gd name="connsiteX4763" fmla="*/ 198608 w 9253522"/>
              <a:gd name="connsiteY4763" fmla="*/ 1464044 h 4680373"/>
              <a:gd name="connsiteX4764" fmla="*/ 5256833 w 9253522"/>
              <a:gd name="connsiteY4764" fmla="*/ 1448222 h 4680373"/>
              <a:gd name="connsiteX4765" fmla="*/ 5256836 w 9253522"/>
              <a:gd name="connsiteY4765" fmla="*/ 1448225 h 4680373"/>
              <a:gd name="connsiteX4766" fmla="*/ 5253321 w 9253522"/>
              <a:gd name="connsiteY4766" fmla="*/ 1465801 h 4680373"/>
              <a:gd name="connsiteX4767" fmla="*/ 5239261 w 9253522"/>
              <a:gd name="connsiteY4767" fmla="*/ 1465801 h 4680373"/>
              <a:gd name="connsiteX4768" fmla="*/ 5232203 w 9253522"/>
              <a:gd name="connsiteY4768" fmla="*/ 1460155 h 4680373"/>
              <a:gd name="connsiteX4769" fmla="*/ 5239261 w 9253522"/>
              <a:gd name="connsiteY4769" fmla="*/ 1465802 h 4680373"/>
              <a:gd name="connsiteX4770" fmla="*/ 5253322 w 9253522"/>
              <a:gd name="connsiteY4770" fmla="*/ 1465802 h 4680373"/>
              <a:gd name="connsiteX4771" fmla="*/ 5256837 w 9253522"/>
              <a:gd name="connsiteY4771" fmla="*/ 1448226 h 4680373"/>
              <a:gd name="connsiteX4772" fmla="*/ 5970405 w 9253522"/>
              <a:gd name="connsiteY4772" fmla="*/ 1435923 h 4680373"/>
              <a:gd name="connsiteX4773" fmla="*/ 5970405 w 9253522"/>
              <a:gd name="connsiteY4773" fmla="*/ 1455256 h 4680373"/>
              <a:gd name="connsiteX4774" fmla="*/ 5993254 w 9253522"/>
              <a:gd name="connsiteY4774" fmla="*/ 1451741 h 4680373"/>
              <a:gd name="connsiteX4775" fmla="*/ 5993254 w 9253522"/>
              <a:gd name="connsiteY4775" fmla="*/ 1451740 h 4680373"/>
              <a:gd name="connsiteX4776" fmla="*/ 5970406 w 9253522"/>
              <a:gd name="connsiteY4776" fmla="*/ 1455255 h 4680373"/>
              <a:gd name="connsiteX4777" fmla="*/ 5970406 w 9253522"/>
              <a:gd name="connsiteY4777" fmla="*/ 1435923 h 4680373"/>
              <a:gd name="connsiteX4778" fmla="*/ 1130114 w 9253522"/>
              <a:gd name="connsiteY4778" fmla="*/ 1434166 h 4680373"/>
              <a:gd name="connsiteX4779" fmla="*/ 1137144 w 9253522"/>
              <a:gd name="connsiteY4779" fmla="*/ 1437681 h 4680373"/>
              <a:gd name="connsiteX4780" fmla="*/ 1137144 w 9253522"/>
              <a:gd name="connsiteY4780" fmla="*/ 1444711 h 4680373"/>
              <a:gd name="connsiteX4781" fmla="*/ 1130114 w 9253522"/>
              <a:gd name="connsiteY4781" fmla="*/ 1441196 h 4680373"/>
              <a:gd name="connsiteX4782" fmla="*/ 1126599 w 9253522"/>
              <a:gd name="connsiteY4782" fmla="*/ 1441196 h 4680373"/>
              <a:gd name="connsiteX4783" fmla="*/ 1087932 w 9253522"/>
              <a:gd name="connsiteY4783" fmla="*/ 1430650 h 4680373"/>
              <a:gd name="connsiteX4784" fmla="*/ 1091448 w 9253522"/>
              <a:gd name="connsiteY4784" fmla="*/ 1434165 h 4680373"/>
              <a:gd name="connsiteX4785" fmla="*/ 1094962 w 9253522"/>
              <a:gd name="connsiteY4785" fmla="*/ 1439437 h 4680373"/>
              <a:gd name="connsiteX4786" fmla="*/ 1103751 w 9253522"/>
              <a:gd name="connsiteY4786" fmla="*/ 1437680 h 4680373"/>
              <a:gd name="connsiteX4787" fmla="*/ 1101992 w 9253522"/>
              <a:gd name="connsiteY4787" fmla="*/ 1449983 h 4680373"/>
              <a:gd name="connsiteX4788" fmla="*/ 1098477 w 9253522"/>
              <a:gd name="connsiteY4788" fmla="*/ 1467558 h 4680373"/>
              <a:gd name="connsiteX4789" fmla="*/ 1080902 w 9253522"/>
              <a:gd name="connsiteY4789" fmla="*/ 1467558 h 4680373"/>
              <a:gd name="connsiteX4790" fmla="*/ 1073872 w 9253522"/>
              <a:gd name="connsiteY4790" fmla="*/ 1449983 h 4680373"/>
              <a:gd name="connsiteX4791" fmla="*/ 1073872 w 9253522"/>
              <a:gd name="connsiteY4791" fmla="*/ 1434165 h 4680373"/>
              <a:gd name="connsiteX4792" fmla="*/ 4339391 w 9253522"/>
              <a:gd name="connsiteY4792" fmla="*/ 1423620 h 4680373"/>
              <a:gd name="connsiteX4793" fmla="*/ 4339391 w 9253522"/>
              <a:gd name="connsiteY4793" fmla="*/ 1430650 h 4680373"/>
              <a:gd name="connsiteX4794" fmla="*/ 4335876 w 9253522"/>
              <a:gd name="connsiteY4794" fmla="*/ 1439438 h 4680373"/>
              <a:gd name="connsiteX4795" fmla="*/ 4328846 w 9253522"/>
              <a:gd name="connsiteY4795" fmla="*/ 1434165 h 4680373"/>
              <a:gd name="connsiteX4796" fmla="*/ 4328846 w 9253522"/>
              <a:gd name="connsiteY4796" fmla="*/ 1427135 h 4680373"/>
              <a:gd name="connsiteX4797" fmla="*/ 4263817 w 9253522"/>
              <a:gd name="connsiteY4797" fmla="*/ 1423620 h 4680373"/>
              <a:gd name="connsiteX4798" fmla="*/ 4263814 w 9253522"/>
              <a:gd name="connsiteY4798" fmla="*/ 1423621 h 4680373"/>
              <a:gd name="connsiteX4799" fmla="*/ 4263817 w 9253522"/>
              <a:gd name="connsiteY4799" fmla="*/ 1423620 h 4680373"/>
              <a:gd name="connsiteX4800" fmla="*/ 4277877 w 9253522"/>
              <a:gd name="connsiteY4800" fmla="*/ 1427135 h 4680373"/>
              <a:gd name="connsiteX4801" fmla="*/ 4277879 w 9253522"/>
              <a:gd name="connsiteY4801" fmla="*/ 1427136 h 4680373"/>
              <a:gd name="connsiteX4802" fmla="*/ 4277877 w 9253522"/>
              <a:gd name="connsiteY4802" fmla="*/ 1427135 h 4680373"/>
              <a:gd name="connsiteX4803" fmla="*/ 6376401 w 9253522"/>
              <a:gd name="connsiteY4803" fmla="*/ 1420105 h 4680373"/>
              <a:gd name="connsiteX4804" fmla="*/ 6376401 w 9253522"/>
              <a:gd name="connsiteY4804" fmla="*/ 1421861 h 4680373"/>
              <a:gd name="connsiteX4805" fmla="*/ 6383417 w 9253522"/>
              <a:gd name="connsiteY4805" fmla="*/ 1448170 h 4680373"/>
              <a:gd name="connsiteX4806" fmla="*/ 4240969 w 9253522"/>
              <a:gd name="connsiteY4806" fmla="*/ 1420104 h 4680373"/>
              <a:gd name="connsiteX4807" fmla="*/ 4240969 w 9253522"/>
              <a:gd name="connsiteY4807" fmla="*/ 1420105 h 4680373"/>
              <a:gd name="connsiteX4808" fmla="*/ 4249756 w 9253522"/>
              <a:gd name="connsiteY4808" fmla="*/ 1430650 h 4680373"/>
              <a:gd name="connsiteX4809" fmla="*/ 4250929 w 9253522"/>
              <a:gd name="connsiteY4809" fmla="*/ 1430064 h 4680373"/>
              <a:gd name="connsiteX4810" fmla="*/ 4801629 w 9253522"/>
              <a:gd name="connsiteY4810" fmla="*/ 1418347 h 4680373"/>
              <a:gd name="connsiteX4811" fmla="*/ 4812174 w 9253522"/>
              <a:gd name="connsiteY4811" fmla="*/ 1420105 h 4680373"/>
              <a:gd name="connsiteX4812" fmla="*/ 4801629 w 9253522"/>
              <a:gd name="connsiteY4812" fmla="*/ 1423620 h 4680373"/>
              <a:gd name="connsiteX4813" fmla="*/ 8049596 w 9253522"/>
              <a:gd name="connsiteY4813" fmla="*/ 1402529 h 4680373"/>
              <a:gd name="connsiteX4814" fmla="*/ 8060141 w 9253522"/>
              <a:gd name="connsiteY4814" fmla="*/ 1402529 h 4680373"/>
              <a:gd name="connsiteX4815" fmla="*/ 8063656 w 9253522"/>
              <a:gd name="connsiteY4815" fmla="*/ 1409559 h 4680373"/>
              <a:gd name="connsiteX4816" fmla="*/ 8067171 w 9253522"/>
              <a:gd name="connsiteY4816" fmla="*/ 1418347 h 4680373"/>
              <a:gd name="connsiteX4817" fmla="*/ 8074201 w 9253522"/>
              <a:gd name="connsiteY4817" fmla="*/ 1442953 h 4680373"/>
              <a:gd name="connsiteX4818" fmla="*/ 8074201 w 9253522"/>
              <a:gd name="connsiteY4818" fmla="*/ 1469316 h 4680373"/>
              <a:gd name="connsiteX4819" fmla="*/ 8074201 w 9253522"/>
              <a:gd name="connsiteY4819" fmla="*/ 1490407 h 4680373"/>
              <a:gd name="connsiteX4820" fmla="*/ 8081232 w 9253522"/>
              <a:gd name="connsiteY4820" fmla="*/ 1534346 h 4680373"/>
              <a:gd name="connsiteX4821" fmla="*/ 8086504 w 9253522"/>
              <a:gd name="connsiteY4821" fmla="*/ 1560709 h 4680373"/>
              <a:gd name="connsiteX4822" fmla="*/ 8093535 w 9253522"/>
              <a:gd name="connsiteY4822" fmla="*/ 1592345 h 4680373"/>
              <a:gd name="connsiteX4823" fmla="*/ 8105837 w 9253522"/>
              <a:gd name="connsiteY4823" fmla="*/ 1608163 h 4680373"/>
              <a:gd name="connsiteX4824" fmla="*/ 8107595 w 9253522"/>
              <a:gd name="connsiteY4824" fmla="*/ 1620466 h 4680373"/>
              <a:gd name="connsiteX4825" fmla="*/ 8105837 w 9253522"/>
              <a:gd name="connsiteY4825" fmla="*/ 1625739 h 4680373"/>
              <a:gd name="connsiteX4826" fmla="*/ 8098807 w 9253522"/>
              <a:gd name="connsiteY4826" fmla="*/ 1623981 h 4680373"/>
              <a:gd name="connsiteX4827" fmla="*/ 8097050 w 9253522"/>
              <a:gd name="connsiteY4827" fmla="*/ 1620466 h 4680373"/>
              <a:gd name="connsiteX4828" fmla="*/ 8084747 w 9253522"/>
              <a:gd name="connsiteY4828" fmla="*/ 1604648 h 4680373"/>
              <a:gd name="connsiteX4829" fmla="*/ 8074201 w 9253522"/>
              <a:gd name="connsiteY4829" fmla="*/ 1601133 h 4680373"/>
              <a:gd name="connsiteX4830" fmla="*/ 8067171 w 9253522"/>
              <a:gd name="connsiteY4830" fmla="*/ 1608163 h 4680373"/>
              <a:gd name="connsiteX4831" fmla="*/ 8065414 w 9253522"/>
              <a:gd name="connsiteY4831" fmla="*/ 1632769 h 4680373"/>
              <a:gd name="connsiteX4832" fmla="*/ 8061898 w 9253522"/>
              <a:gd name="connsiteY4832" fmla="*/ 1639799 h 4680373"/>
              <a:gd name="connsiteX4833" fmla="*/ 8061898 w 9253522"/>
              <a:gd name="connsiteY4833" fmla="*/ 1648587 h 4680373"/>
              <a:gd name="connsiteX4834" fmla="*/ 8056626 w 9253522"/>
              <a:gd name="connsiteY4834" fmla="*/ 1657375 h 4680373"/>
              <a:gd name="connsiteX4835" fmla="*/ 8056626 w 9253522"/>
              <a:gd name="connsiteY4835" fmla="*/ 1680223 h 4680373"/>
              <a:gd name="connsiteX4836" fmla="*/ 8067171 w 9253522"/>
              <a:gd name="connsiteY4836" fmla="*/ 1692526 h 4680373"/>
              <a:gd name="connsiteX4837" fmla="*/ 8079474 w 9253522"/>
              <a:gd name="connsiteY4837" fmla="*/ 1704829 h 4680373"/>
              <a:gd name="connsiteX4838" fmla="*/ 8079474 w 9253522"/>
              <a:gd name="connsiteY4838" fmla="*/ 1720647 h 4680373"/>
              <a:gd name="connsiteX4839" fmla="*/ 8074201 w 9253522"/>
              <a:gd name="connsiteY4839" fmla="*/ 1725920 h 4680373"/>
              <a:gd name="connsiteX4840" fmla="*/ 8063656 w 9253522"/>
              <a:gd name="connsiteY4840" fmla="*/ 1713617 h 4680373"/>
              <a:gd name="connsiteX4841" fmla="*/ 8056626 w 9253522"/>
              <a:gd name="connsiteY4841" fmla="*/ 1710102 h 4680373"/>
              <a:gd name="connsiteX4842" fmla="*/ 8049596 w 9253522"/>
              <a:gd name="connsiteY4842" fmla="*/ 1715374 h 4680373"/>
              <a:gd name="connsiteX4843" fmla="*/ 8044323 w 9253522"/>
              <a:gd name="connsiteY4843" fmla="*/ 1727677 h 4680373"/>
              <a:gd name="connsiteX4844" fmla="*/ 8037293 w 9253522"/>
              <a:gd name="connsiteY4844" fmla="*/ 1727677 h 4680373"/>
              <a:gd name="connsiteX4845" fmla="*/ 8039050 w 9253522"/>
              <a:gd name="connsiteY4845" fmla="*/ 1689011 h 4680373"/>
              <a:gd name="connsiteX4846" fmla="*/ 8040808 w 9253522"/>
              <a:gd name="connsiteY4846" fmla="*/ 1673193 h 4680373"/>
              <a:gd name="connsiteX4847" fmla="*/ 8044323 w 9253522"/>
              <a:gd name="connsiteY4847" fmla="*/ 1650345 h 4680373"/>
              <a:gd name="connsiteX4848" fmla="*/ 8037293 w 9253522"/>
              <a:gd name="connsiteY4848" fmla="*/ 1638042 h 4680373"/>
              <a:gd name="connsiteX4849" fmla="*/ 8044323 w 9253522"/>
              <a:gd name="connsiteY4849" fmla="*/ 1611678 h 4680373"/>
              <a:gd name="connsiteX4850" fmla="*/ 8047838 w 9253522"/>
              <a:gd name="connsiteY4850" fmla="*/ 1592345 h 4680373"/>
              <a:gd name="connsiteX4851" fmla="*/ 8044323 w 9253522"/>
              <a:gd name="connsiteY4851" fmla="*/ 1576527 h 4680373"/>
              <a:gd name="connsiteX4852" fmla="*/ 8044323 w 9253522"/>
              <a:gd name="connsiteY4852" fmla="*/ 1530831 h 4680373"/>
              <a:gd name="connsiteX4853" fmla="*/ 8037293 w 9253522"/>
              <a:gd name="connsiteY4853" fmla="*/ 1523800 h 4680373"/>
              <a:gd name="connsiteX4854" fmla="*/ 8032020 w 9253522"/>
              <a:gd name="connsiteY4854" fmla="*/ 1493922 h 4680373"/>
              <a:gd name="connsiteX4855" fmla="*/ 8037293 w 9253522"/>
              <a:gd name="connsiteY4855" fmla="*/ 1486892 h 4680373"/>
              <a:gd name="connsiteX4856" fmla="*/ 8032020 w 9253522"/>
              <a:gd name="connsiteY4856" fmla="*/ 1479861 h 4680373"/>
              <a:gd name="connsiteX4857" fmla="*/ 8037293 w 9253522"/>
              <a:gd name="connsiteY4857" fmla="*/ 1455256 h 4680373"/>
              <a:gd name="connsiteX4858" fmla="*/ 8032020 w 9253522"/>
              <a:gd name="connsiteY4858" fmla="*/ 1442953 h 4680373"/>
              <a:gd name="connsiteX4859" fmla="*/ 8044323 w 9253522"/>
              <a:gd name="connsiteY4859" fmla="*/ 1435922 h 4680373"/>
              <a:gd name="connsiteX4860" fmla="*/ 8051353 w 9253522"/>
              <a:gd name="connsiteY4860" fmla="*/ 1437680 h 4680373"/>
              <a:gd name="connsiteX4861" fmla="*/ 8054868 w 9253522"/>
              <a:gd name="connsiteY4861" fmla="*/ 1432407 h 4680373"/>
              <a:gd name="connsiteX4862" fmla="*/ 8049596 w 9253522"/>
              <a:gd name="connsiteY4862" fmla="*/ 1407802 h 4680373"/>
              <a:gd name="connsiteX4863" fmla="*/ 6253450 w 9253522"/>
              <a:gd name="connsiteY4863" fmla="*/ 1400802 h 4680373"/>
              <a:gd name="connsiteX4864" fmla="*/ 6288524 w 9253522"/>
              <a:gd name="connsiteY4864" fmla="*/ 1414831 h 4680373"/>
              <a:gd name="connsiteX4865" fmla="*/ 6291767 w 9253522"/>
              <a:gd name="connsiteY4865" fmla="*/ 1432671 h 4680373"/>
              <a:gd name="connsiteX4866" fmla="*/ 6290281 w 9253522"/>
              <a:gd name="connsiteY4866" fmla="*/ 1414832 h 4680373"/>
              <a:gd name="connsiteX4867" fmla="*/ 5216404 w 9253522"/>
              <a:gd name="connsiteY4867" fmla="*/ 1397163 h 4680373"/>
              <a:gd name="connsiteX4868" fmla="*/ 5216413 w 9253522"/>
              <a:gd name="connsiteY4868" fmla="*/ 1397256 h 4680373"/>
              <a:gd name="connsiteX4869" fmla="*/ 5216415 w 9253522"/>
              <a:gd name="connsiteY4869" fmla="*/ 1397260 h 4680373"/>
              <a:gd name="connsiteX4870" fmla="*/ 5216413 w 9253522"/>
              <a:gd name="connsiteY4870" fmla="*/ 1397257 h 4680373"/>
              <a:gd name="connsiteX4871" fmla="*/ 386665 w 9253522"/>
              <a:gd name="connsiteY4871" fmla="*/ 1390226 h 4680373"/>
              <a:gd name="connsiteX4872" fmla="*/ 390180 w 9253522"/>
              <a:gd name="connsiteY4872" fmla="*/ 1393741 h 4680373"/>
              <a:gd name="connsiteX4873" fmla="*/ 383151 w 9253522"/>
              <a:gd name="connsiteY4873" fmla="*/ 1404286 h 4680373"/>
              <a:gd name="connsiteX4874" fmla="*/ 379635 w 9253522"/>
              <a:gd name="connsiteY4874" fmla="*/ 1397256 h 4680373"/>
              <a:gd name="connsiteX4875" fmla="*/ 4724298 w 9253522"/>
              <a:gd name="connsiteY4875" fmla="*/ 1386711 h 4680373"/>
              <a:gd name="connsiteX4876" fmla="*/ 4734843 w 9253522"/>
              <a:gd name="connsiteY4876" fmla="*/ 1390226 h 4680373"/>
              <a:gd name="connsiteX4877" fmla="*/ 4734843 w 9253522"/>
              <a:gd name="connsiteY4877" fmla="*/ 1399014 h 4680373"/>
              <a:gd name="connsiteX4878" fmla="*/ 4724298 w 9253522"/>
              <a:gd name="connsiteY4878" fmla="*/ 1399014 h 4680373"/>
              <a:gd name="connsiteX4879" fmla="*/ 4719025 w 9253522"/>
              <a:gd name="connsiteY4879" fmla="*/ 1390226 h 4680373"/>
              <a:gd name="connsiteX4880" fmla="*/ 4755934 w 9253522"/>
              <a:gd name="connsiteY4880" fmla="*/ 1383196 h 4680373"/>
              <a:gd name="connsiteX4881" fmla="*/ 4761206 w 9253522"/>
              <a:gd name="connsiteY4881" fmla="*/ 1383196 h 4680373"/>
              <a:gd name="connsiteX4882" fmla="*/ 4759449 w 9253522"/>
              <a:gd name="connsiteY4882" fmla="*/ 1386711 h 4680373"/>
              <a:gd name="connsiteX4883" fmla="*/ 4748903 w 9253522"/>
              <a:gd name="connsiteY4883" fmla="*/ 1393741 h 4680373"/>
              <a:gd name="connsiteX4884" fmla="*/ 4745388 w 9253522"/>
              <a:gd name="connsiteY4884" fmla="*/ 1390226 h 4680373"/>
              <a:gd name="connsiteX4885" fmla="*/ 1070362 w 9253522"/>
              <a:gd name="connsiteY4885" fmla="*/ 1383196 h 4680373"/>
              <a:gd name="connsiteX4886" fmla="*/ 1080906 w 9253522"/>
              <a:gd name="connsiteY4886" fmla="*/ 1400772 h 4680373"/>
              <a:gd name="connsiteX4887" fmla="*/ 1077392 w 9253522"/>
              <a:gd name="connsiteY4887" fmla="*/ 1404287 h 4680373"/>
              <a:gd name="connsiteX4888" fmla="*/ 1066848 w 9253522"/>
              <a:gd name="connsiteY4888" fmla="*/ 1386711 h 4680373"/>
              <a:gd name="connsiteX4889" fmla="*/ 369090 w 9253522"/>
              <a:gd name="connsiteY4889" fmla="*/ 1383196 h 4680373"/>
              <a:gd name="connsiteX4890" fmla="*/ 372606 w 9253522"/>
              <a:gd name="connsiteY4890" fmla="*/ 1386711 h 4680373"/>
              <a:gd name="connsiteX4891" fmla="*/ 365576 w 9253522"/>
              <a:gd name="connsiteY4891" fmla="*/ 1393741 h 4680373"/>
              <a:gd name="connsiteX4892" fmla="*/ 362060 w 9253522"/>
              <a:gd name="connsiteY4892" fmla="*/ 1386711 h 4680373"/>
              <a:gd name="connsiteX4893" fmla="*/ 4253272 w 9253522"/>
              <a:gd name="connsiteY4893" fmla="*/ 1379681 h 4680373"/>
              <a:gd name="connsiteX4894" fmla="*/ 4255029 w 9253522"/>
              <a:gd name="connsiteY4894" fmla="*/ 1379681 h 4680373"/>
              <a:gd name="connsiteX4895" fmla="*/ 4267332 w 9253522"/>
              <a:gd name="connsiteY4895" fmla="*/ 1379681 h 4680373"/>
              <a:gd name="connsiteX4896" fmla="*/ 4270847 w 9253522"/>
              <a:gd name="connsiteY4896" fmla="*/ 1383196 h 4680373"/>
              <a:gd name="connsiteX4897" fmla="*/ 4286665 w 9253522"/>
              <a:gd name="connsiteY4897" fmla="*/ 1383196 h 4680373"/>
              <a:gd name="connsiteX4898" fmla="*/ 4300726 w 9253522"/>
              <a:gd name="connsiteY4898" fmla="*/ 1402529 h 4680373"/>
              <a:gd name="connsiteX4899" fmla="*/ 4307756 w 9253522"/>
              <a:gd name="connsiteY4899" fmla="*/ 1406044 h 4680373"/>
              <a:gd name="connsiteX4900" fmla="*/ 4300726 w 9253522"/>
              <a:gd name="connsiteY4900" fmla="*/ 1423620 h 4680373"/>
              <a:gd name="connsiteX4901" fmla="*/ 4287492 w 9253522"/>
              <a:gd name="connsiteY4901" fmla="*/ 1433545 h 4680373"/>
              <a:gd name="connsiteX4902" fmla="*/ 4288423 w 9253522"/>
              <a:gd name="connsiteY4902" fmla="*/ 1434165 h 4680373"/>
              <a:gd name="connsiteX4903" fmla="*/ 4288423 w 9253522"/>
              <a:gd name="connsiteY4903" fmla="*/ 1457013 h 4680373"/>
              <a:gd name="connsiteX4904" fmla="*/ 4288423 w 9253522"/>
              <a:gd name="connsiteY4904" fmla="*/ 1467559 h 4680373"/>
              <a:gd name="connsiteX4905" fmla="*/ 4284908 w 9253522"/>
              <a:gd name="connsiteY4905" fmla="*/ 1481619 h 4680373"/>
              <a:gd name="connsiteX4906" fmla="*/ 4277877 w 9253522"/>
              <a:gd name="connsiteY4906" fmla="*/ 1511498 h 4680373"/>
              <a:gd name="connsiteX4907" fmla="*/ 4260302 w 9253522"/>
              <a:gd name="connsiteY4907" fmla="*/ 1515013 h 4680373"/>
              <a:gd name="connsiteX4908" fmla="*/ 4237453 w 9253522"/>
              <a:gd name="connsiteY4908" fmla="*/ 1525558 h 4680373"/>
              <a:gd name="connsiteX4909" fmla="*/ 4216363 w 9253522"/>
              <a:gd name="connsiteY4909" fmla="*/ 1536104 h 4680373"/>
              <a:gd name="connsiteX4910" fmla="*/ 4202302 w 9253522"/>
              <a:gd name="connsiteY4910" fmla="*/ 1543134 h 4680373"/>
              <a:gd name="connsiteX4911" fmla="*/ 4193514 w 9253522"/>
              <a:gd name="connsiteY4911" fmla="*/ 1539619 h 4680373"/>
              <a:gd name="connsiteX4912" fmla="*/ 4189999 w 9253522"/>
              <a:gd name="connsiteY4912" fmla="*/ 1532589 h 4680373"/>
              <a:gd name="connsiteX4913" fmla="*/ 4182969 w 9253522"/>
              <a:gd name="connsiteY4913" fmla="*/ 1529073 h 4680373"/>
              <a:gd name="connsiteX4914" fmla="*/ 4179454 w 9253522"/>
              <a:gd name="connsiteY4914" fmla="*/ 1511498 h 4680373"/>
              <a:gd name="connsiteX4915" fmla="*/ 4186484 w 9253522"/>
              <a:gd name="connsiteY4915" fmla="*/ 1504468 h 4680373"/>
              <a:gd name="connsiteX4916" fmla="*/ 4209332 w 9253522"/>
              <a:gd name="connsiteY4916" fmla="*/ 1497437 h 4680373"/>
              <a:gd name="connsiteX4917" fmla="*/ 4209332 w 9253522"/>
              <a:gd name="connsiteY4917" fmla="*/ 1495680 h 4680373"/>
              <a:gd name="connsiteX4918" fmla="*/ 4202302 w 9253522"/>
              <a:gd name="connsiteY4918" fmla="*/ 1492165 h 4680373"/>
              <a:gd name="connsiteX4919" fmla="*/ 4202302 w 9253522"/>
              <a:gd name="connsiteY4919" fmla="*/ 1478104 h 4680373"/>
              <a:gd name="connsiteX4920" fmla="*/ 4209332 w 9253522"/>
              <a:gd name="connsiteY4920" fmla="*/ 1464044 h 4680373"/>
              <a:gd name="connsiteX4921" fmla="*/ 4202302 w 9253522"/>
              <a:gd name="connsiteY4921" fmla="*/ 1460529 h 4680373"/>
              <a:gd name="connsiteX4922" fmla="*/ 4193514 w 9253522"/>
              <a:gd name="connsiteY4922" fmla="*/ 1464044 h 4680373"/>
              <a:gd name="connsiteX4923" fmla="*/ 4186484 w 9253522"/>
              <a:gd name="connsiteY4923" fmla="*/ 1460529 h 4680373"/>
              <a:gd name="connsiteX4924" fmla="*/ 4193514 w 9253522"/>
              <a:gd name="connsiteY4924" fmla="*/ 1453498 h 4680373"/>
              <a:gd name="connsiteX4925" fmla="*/ 4197029 w 9253522"/>
              <a:gd name="connsiteY4925" fmla="*/ 1448226 h 4680373"/>
              <a:gd name="connsiteX4926" fmla="*/ 4186484 w 9253522"/>
              <a:gd name="connsiteY4926" fmla="*/ 1434165 h 4680373"/>
              <a:gd name="connsiteX4927" fmla="*/ 4193514 w 9253522"/>
              <a:gd name="connsiteY4927" fmla="*/ 1423620 h 4680373"/>
              <a:gd name="connsiteX4928" fmla="*/ 4202302 w 9253522"/>
              <a:gd name="connsiteY4928" fmla="*/ 1420105 h 4680373"/>
              <a:gd name="connsiteX4929" fmla="*/ 4216363 w 9253522"/>
              <a:gd name="connsiteY4929" fmla="*/ 1423620 h 4680373"/>
              <a:gd name="connsiteX4930" fmla="*/ 4226908 w 9253522"/>
              <a:gd name="connsiteY4930" fmla="*/ 1416590 h 4680373"/>
              <a:gd name="connsiteX4931" fmla="*/ 4223393 w 9253522"/>
              <a:gd name="connsiteY4931" fmla="*/ 1406044 h 4680373"/>
              <a:gd name="connsiteX4932" fmla="*/ 4226908 w 9253522"/>
              <a:gd name="connsiteY4932" fmla="*/ 1390226 h 4680373"/>
              <a:gd name="connsiteX4933" fmla="*/ 4233938 w 9253522"/>
              <a:gd name="connsiteY4933" fmla="*/ 1383196 h 4680373"/>
              <a:gd name="connsiteX4934" fmla="*/ 4253272 w 9253522"/>
              <a:gd name="connsiteY4934" fmla="*/ 1379974 h 4680373"/>
              <a:gd name="connsiteX4935" fmla="*/ 8689346 w 9253522"/>
              <a:gd name="connsiteY4935" fmla="*/ 1374408 h 4680373"/>
              <a:gd name="connsiteX4936" fmla="*/ 8703406 w 9253522"/>
              <a:gd name="connsiteY4936" fmla="*/ 1391984 h 4680373"/>
              <a:gd name="connsiteX4937" fmla="*/ 8692861 w 9253522"/>
              <a:gd name="connsiteY4937" fmla="*/ 1395499 h 4680373"/>
              <a:gd name="connsiteX4938" fmla="*/ 8680558 w 9253522"/>
              <a:gd name="connsiteY4938" fmla="*/ 1384953 h 4680373"/>
              <a:gd name="connsiteX4939" fmla="*/ 8677043 w 9253522"/>
              <a:gd name="connsiteY4939" fmla="*/ 1376165 h 4680373"/>
              <a:gd name="connsiteX4940" fmla="*/ 7908990 w 9253522"/>
              <a:gd name="connsiteY4940" fmla="*/ 1370893 h 4680373"/>
              <a:gd name="connsiteX4941" fmla="*/ 7917778 w 9253522"/>
              <a:gd name="connsiteY4941" fmla="*/ 1372651 h 4680373"/>
              <a:gd name="connsiteX4942" fmla="*/ 7912505 w 9253522"/>
              <a:gd name="connsiteY4942" fmla="*/ 1376166 h 4680373"/>
              <a:gd name="connsiteX4943" fmla="*/ 7907233 w 9253522"/>
              <a:gd name="connsiteY4943" fmla="*/ 1376166 h 4680373"/>
              <a:gd name="connsiteX4944" fmla="*/ 7901960 w 9253522"/>
              <a:gd name="connsiteY4944" fmla="*/ 1374408 h 4680373"/>
              <a:gd name="connsiteX4945" fmla="*/ 7928324 w 9253522"/>
              <a:gd name="connsiteY4945" fmla="*/ 1369136 h 4680373"/>
              <a:gd name="connsiteX4946" fmla="*/ 7938869 w 9253522"/>
              <a:gd name="connsiteY4946" fmla="*/ 1369136 h 4680373"/>
              <a:gd name="connsiteX4947" fmla="*/ 7945899 w 9253522"/>
              <a:gd name="connsiteY4947" fmla="*/ 1374409 h 4680373"/>
              <a:gd name="connsiteX4948" fmla="*/ 7935354 w 9253522"/>
              <a:gd name="connsiteY4948" fmla="*/ 1386712 h 4680373"/>
              <a:gd name="connsiteX4949" fmla="*/ 7923051 w 9253522"/>
              <a:gd name="connsiteY4949" fmla="*/ 1381439 h 4680373"/>
              <a:gd name="connsiteX4950" fmla="*/ 7923051 w 9253522"/>
              <a:gd name="connsiteY4950" fmla="*/ 1374409 h 4680373"/>
              <a:gd name="connsiteX4951" fmla="*/ 4697934 w 9253522"/>
              <a:gd name="connsiteY4951" fmla="*/ 1360347 h 4680373"/>
              <a:gd name="connsiteX4952" fmla="*/ 4711995 w 9253522"/>
              <a:gd name="connsiteY4952" fmla="*/ 1363862 h 4680373"/>
              <a:gd name="connsiteX4953" fmla="*/ 4713752 w 9253522"/>
              <a:gd name="connsiteY4953" fmla="*/ 1369135 h 4680373"/>
              <a:gd name="connsiteX4954" fmla="*/ 4708480 w 9253522"/>
              <a:gd name="connsiteY4954" fmla="*/ 1379680 h 4680373"/>
              <a:gd name="connsiteX4955" fmla="*/ 4694419 w 9253522"/>
              <a:gd name="connsiteY4955" fmla="*/ 1376165 h 4680373"/>
              <a:gd name="connsiteX4956" fmla="*/ 4687389 w 9253522"/>
              <a:gd name="connsiteY4956" fmla="*/ 1367377 h 4680373"/>
              <a:gd name="connsiteX4957" fmla="*/ 8640134 w 9253522"/>
              <a:gd name="connsiteY4957" fmla="*/ 1351560 h 4680373"/>
              <a:gd name="connsiteX4958" fmla="*/ 8650679 w 9253522"/>
              <a:gd name="connsiteY4958" fmla="*/ 1358590 h 4680373"/>
              <a:gd name="connsiteX4959" fmla="*/ 8666497 w 9253522"/>
              <a:gd name="connsiteY4959" fmla="*/ 1381439 h 4680373"/>
              <a:gd name="connsiteX4960" fmla="*/ 8666497 w 9253522"/>
              <a:gd name="connsiteY4960" fmla="*/ 1388469 h 4680373"/>
              <a:gd name="connsiteX4961" fmla="*/ 8650679 w 9253522"/>
              <a:gd name="connsiteY4961" fmla="*/ 1381439 h 4680373"/>
              <a:gd name="connsiteX4962" fmla="*/ 8636619 w 9253522"/>
              <a:gd name="connsiteY4962" fmla="*/ 1362105 h 4680373"/>
              <a:gd name="connsiteX4963" fmla="*/ 4284907 w 9253522"/>
              <a:gd name="connsiteY4963" fmla="*/ 1351560 h 4680373"/>
              <a:gd name="connsiteX4964" fmla="*/ 4291937 w 9253522"/>
              <a:gd name="connsiteY4964" fmla="*/ 1351560 h 4680373"/>
              <a:gd name="connsiteX4965" fmla="*/ 4291937 w 9253522"/>
              <a:gd name="connsiteY4965" fmla="*/ 1363863 h 4680373"/>
              <a:gd name="connsiteX4966" fmla="*/ 4284907 w 9253522"/>
              <a:gd name="connsiteY4966" fmla="*/ 1363863 h 4680373"/>
              <a:gd name="connsiteX4967" fmla="*/ 1063332 w 9253522"/>
              <a:gd name="connsiteY4967" fmla="*/ 1342773 h 4680373"/>
              <a:gd name="connsiteX4968" fmla="*/ 1070362 w 9253522"/>
              <a:gd name="connsiteY4968" fmla="*/ 1342773 h 4680373"/>
              <a:gd name="connsiteX4969" fmla="*/ 1087938 w 9253522"/>
              <a:gd name="connsiteY4969" fmla="*/ 1362106 h 4680373"/>
              <a:gd name="connsiteX4970" fmla="*/ 1096725 w 9253522"/>
              <a:gd name="connsiteY4970" fmla="*/ 1397257 h 4680373"/>
              <a:gd name="connsiteX4971" fmla="*/ 1094967 w 9253522"/>
              <a:gd name="connsiteY4971" fmla="*/ 1400772 h 4680373"/>
              <a:gd name="connsiteX4972" fmla="*/ 1066848 w 9253522"/>
              <a:gd name="connsiteY4972" fmla="*/ 1369136 h 4680373"/>
              <a:gd name="connsiteX4973" fmla="*/ 4740116 w 9253522"/>
              <a:gd name="connsiteY4973" fmla="*/ 1342772 h 4680373"/>
              <a:gd name="connsiteX4974" fmla="*/ 4750661 w 9253522"/>
              <a:gd name="connsiteY4974" fmla="*/ 1346287 h 4680373"/>
              <a:gd name="connsiteX4975" fmla="*/ 4750661 w 9253522"/>
              <a:gd name="connsiteY4975" fmla="*/ 1358590 h 4680373"/>
              <a:gd name="connsiteX4976" fmla="*/ 4754176 w 9253522"/>
              <a:gd name="connsiteY4976" fmla="*/ 1365620 h 4680373"/>
              <a:gd name="connsiteX4977" fmla="*/ 4750661 w 9253522"/>
              <a:gd name="connsiteY4977" fmla="*/ 1376166 h 4680373"/>
              <a:gd name="connsiteX4978" fmla="*/ 4740116 w 9253522"/>
              <a:gd name="connsiteY4978" fmla="*/ 1379681 h 4680373"/>
              <a:gd name="connsiteX4979" fmla="*/ 4738358 w 9253522"/>
              <a:gd name="connsiteY4979" fmla="*/ 1376166 h 4680373"/>
              <a:gd name="connsiteX4980" fmla="*/ 4729570 w 9253522"/>
              <a:gd name="connsiteY4980" fmla="*/ 1376166 h 4680373"/>
              <a:gd name="connsiteX4981" fmla="*/ 4724298 w 9253522"/>
              <a:gd name="connsiteY4981" fmla="*/ 1369135 h 4680373"/>
              <a:gd name="connsiteX4982" fmla="*/ 4713752 w 9253522"/>
              <a:gd name="connsiteY4982" fmla="*/ 1355075 h 4680373"/>
              <a:gd name="connsiteX4983" fmla="*/ 4717267 w 9253522"/>
              <a:gd name="connsiteY4983" fmla="*/ 1353317 h 4680373"/>
              <a:gd name="connsiteX4984" fmla="*/ 4729570 w 9253522"/>
              <a:gd name="connsiteY4984" fmla="*/ 1349802 h 4680373"/>
              <a:gd name="connsiteX4985" fmla="*/ 5167719 w 9253522"/>
              <a:gd name="connsiteY4985" fmla="*/ 1340498 h 4680373"/>
              <a:gd name="connsiteX4986" fmla="*/ 5174231 w 9253522"/>
              <a:gd name="connsiteY4986" fmla="*/ 1346287 h 4680373"/>
              <a:gd name="connsiteX4987" fmla="*/ 5175422 w 9253522"/>
              <a:gd name="connsiteY4987" fmla="*/ 1345891 h 4680373"/>
              <a:gd name="connsiteX4988" fmla="*/ 2437731 w 9253522"/>
              <a:gd name="connsiteY4988" fmla="*/ 1323439 h 4680373"/>
              <a:gd name="connsiteX4989" fmla="*/ 2437731 w 9253522"/>
              <a:gd name="connsiteY4989" fmla="*/ 1330469 h 4680373"/>
              <a:gd name="connsiteX4990" fmla="*/ 2434215 w 9253522"/>
              <a:gd name="connsiteY4990" fmla="*/ 1342772 h 4680373"/>
              <a:gd name="connsiteX4991" fmla="*/ 2421912 w 9253522"/>
              <a:gd name="connsiteY4991" fmla="*/ 1351560 h 4680373"/>
              <a:gd name="connsiteX4992" fmla="*/ 2418397 w 9253522"/>
              <a:gd name="connsiteY4992" fmla="*/ 1344530 h 4680373"/>
              <a:gd name="connsiteX4993" fmla="*/ 2428942 w 9253522"/>
              <a:gd name="connsiteY4993" fmla="*/ 1335742 h 4680373"/>
              <a:gd name="connsiteX4994" fmla="*/ 2432457 w 9253522"/>
              <a:gd name="connsiteY4994" fmla="*/ 1326954 h 4680373"/>
              <a:gd name="connsiteX4995" fmla="*/ 4986174 w 9253522"/>
              <a:gd name="connsiteY4995" fmla="*/ 1319923 h 4680373"/>
              <a:gd name="connsiteX4996" fmla="*/ 4986173 w 9253522"/>
              <a:gd name="connsiteY4996" fmla="*/ 1319924 h 4680373"/>
              <a:gd name="connsiteX4997" fmla="*/ 5038900 w 9253522"/>
              <a:gd name="connsiteY4997" fmla="*/ 1319924 h 4680373"/>
              <a:gd name="connsiteX4998" fmla="*/ 5086354 w 9253522"/>
              <a:gd name="connsiteY4998" fmla="*/ 1330469 h 4680373"/>
              <a:gd name="connsiteX4999" fmla="*/ 5105687 w 9253522"/>
              <a:gd name="connsiteY4999" fmla="*/ 1356833 h 4680373"/>
              <a:gd name="connsiteX5000" fmla="*/ 5091627 w 9253522"/>
              <a:gd name="connsiteY5000" fmla="*/ 1379681 h 4680373"/>
              <a:gd name="connsiteX5001" fmla="*/ 5082843 w 9253522"/>
              <a:gd name="connsiteY5001" fmla="*/ 1400762 h 4680373"/>
              <a:gd name="connsiteX5002" fmla="*/ 5093384 w 9253522"/>
              <a:gd name="connsiteY5002" fmla="*/ 1379681 h 4680373"/>
              <a:gd name="connsiteX5003" fmla="*/ 5106859 w 9253522"/>
              <a:gd name="connsiteY5003" fmla="*/ 1356099 h 4680373"/>
              <a:gd name="connsiteX5004" fmla="*/ 5086355 w 9253522"/>
              <a:gd name="connsiteY5004" fmla="*/ 1330468 h 4680373"/>
              <a:gd name="connsiteX5005" fmla="*/ 5040658 w 9253522"/>
              <a:gd name="connsiteY5005" fmla="*/ 1319923 h 4680373"/>
              <a:gd name="connsiteX5006" fmla="*/ 1044000 w 9253522"/>
              <a:gd name="connsiteY5006" fmla="*/ 1309378 h 4680373"/>
              <a:gd name="connsiteX5007" fmla="*/ 1047514 w 9253522"/>
              <a:gd name="connsiteY5007" fmla="*/ 1312893 h 4680373"/>
              <a:gd name="connsiteX5008" fmla="*/ 1051030 w 9253522"/>
              <a:gd name="connsiteY5008" fmla="*/ 1342771 h 4680373"/>
              <a:gd name="connsiteX5009" fmla="*/ 1044000 w 9253522"/>
              <a:gd name="connsiteY5009" fmla="*/ 1342771 h 4680373"/>
              <a:gd name="connsiteX5010" fmla="*/ 1040486 w 9253522"/>
              <a:gd name="connsiteY5010" fmla="*/ 1312893 h 4680373"/>
              <a:gd name="connsiteX5011" fmla="*/ 1054544 w 9253522"/>
              <a:gd name="connsiteY5011" fmla="*/ 1302348 h 4680373"/>
              <a:gd name="connsiteX5012" fmla="*/ 1066846 w 9253522"/>
              <a:gd name="connsiteY5012" fmla="*/ 1309378 h 4680373"/>
              <a:gd name="connsiteX5013" fmla="*/ 1073876 w 9253522"/>
              <a:gd name="connsiteY5013" fmla="*/ 1316409 h 4680373"/>
              <a:gd name="connsiteX5014" fmla="*/ 1073876 w 9253522"/>
              <a:gd name="connsiteY5014" fmla="*/ 1319924 h 4680373"/>
              <a:gd name="connsiteX5015" fmla="*/ 1065089 w 9253522"/>
              <a:gd name="connsiteY5015" fmla="*/ 1316409 h 4680373"/>
              <a:gd name="connsiteX5016" fmla="*/ 1066846 w 9253522"/>
              <a:gd name="connsiteY5016" fmla="*/ 1323439 h 4680373"/>
              <a:gd name="connsiteX5017" fmla="*/ 1058059 w 9253522"/>
              <a:gd name="connsiteY5017" fmla="*/ 1323439 h 4680373"/>
              <a:gd name="connsiteX5018" fmla="*/ 1051028 w 9253522"/>
              <a:gd name="connsiteY5018" fmla="*/ 1309378 h 4680373"/>
              <a:gd name="connsiteX5019" fmla="*/ 1026425 w 9253522"/>
              <a:gd name="connsiteY5019" fmla="*/ 1302348 h 4680373"/>
              <a:gd name="connsiteX5020" fmla="*/ 1029941 w 9253522"/>
              <a:gd name="connsiteY5020" fmla="*/ 1316408 h 4680373"/>
              <a:gd name="connsiteX5021" fmla="*/ 1035213 w 9253522"/>
              <a:gd name="connsiteY5021" fmla="*/ 1332226 h 4680373"/>
              <a:gd name="connsiteX5022" fmla="*/ 1026425 w 9253522"/>
              <a:gd name="connsiteY5022" fmla="*/ 1335741 h 4680373"/>
              <a:gd name="connsiteX5023" fmla="*/ 1019396 w 9253522"/>
              <a:gd name="connsiteY5023" fmla="*/ 1316408 h 4680373"/>
              <a:gd name="connsiteX5024" fmla="*/ 4864902 w 9253522"/>
              <a:gd name="connsiteY5024" fmla="*/ 1291803 h 4680373"/>
              <a:gd name="connsiteX5025" fmla="*/ 4856114 w 9253522"/>
              <a:gd name="connsiteY5025" fmla="*/ 1323439 h 4680373"/>
              <a:gd name="connsiteX5026" fmla="*/ 4852599 w 9253522"/>
              <a:gd name="connsiteY5026" fmla="*/ 1323439 h 4680373"/>
              <a:gd name="connsiteX5027" fmla="*/ 4852599 w 9253522"/>
              <a:gd name="connsiteY5027" fmla="*/ 1319924 h 4680373"/>
              <a:gd name="connsiteX5028" fmla="*/ 4859630 w 9253522"/>
              <a:gd name="connsiteY5028" fmla="*/ 1302348 h 4680373"/>
              <a:gd name="connsiteX5029" fmla="*/ 4859630 w 9253522"/>
              <a:gd name="connsiteY5029" fmla="*/ 1295318 h 4680373"/>
              <a:gd name="connsiteX5030" fmla="*/ 4284907 w 9253522"/>
              <a:gd name="connsiteY5030" fmla="*/ 1267197 h 4680373"/>
              <a:gd name="connsiteX5031" fmla="*/ 4291938 w 9253522"/>
              <a:gd name="connsiteY5031" fmla="*/ 1267197 h 4680373"/>
              <a:gd name="connsiteX5032" fmla="*/ 4288423 w 9253522"/>
              <a:gd name="connsiteY5032" fmla="*/ 1283015 h 4680373"/>
              <a:gd name="connsiteX5033" fmla="*/ 4279635 w 9253522"/>
              <a:gd name="connsiteY5033" fmla="*/ 1283015 h 4680373"/>
              <a:gd name="connsiteX5034" fmla="*/ 4283150 w 9253522"/>
              <a:gd name="connsiteY5034" fmla="*/ 1270712 h 4680373"/>
              <a:gd name="connsiteX5035" fmla="*/ 551881 w 9253522"/>
              <a:gd name="connsiteY5035" fmla="*/ 1267197 h 4680373"/>
              <a:gd name="connsiteX5036" fmla="*/ 583518 w 9253522"/>
              <a:gd name="connsiteY5036" fmla="*/ 1267197 h 4680373"/>
              <a:gd name="connsiteX5037" fmla="*/ 587032 w 9253522"/>
              <a:gd name="connsiteY5037" fmla="*/ 1274227 h 4680373"/>
              <a:gd name="connsiteX5038" fmla="*/ 580002 w 9253522"/>
              <a:gd name="connsiteY5038" fmla="*/ 1281257 h 4680373"/>
              <a:gd name="connsiteX5039" fmla="*/ 558912 w 9253522"/>
              <a:gd name="connsiteY5039" fmla="*/ 1295318 h 4680373"/>
              <a:gd name="connsiteX5040" fmla="*/ 558912 w 9253522"/>
              <a:gd name="connsiteY5040" fmla="*/ 1302348 h 4680373"/>
              <a:gd name="connsiteX5041" fmla="*/ 544851 w 9253522"/>
              <a:gd name="connsiteY5041" fmla="*/ 1302348 h 4680373"/>
              <a:gd name="connsiteX5042" fmla="*/ 539578 w 9253522"/>
              <a:gd name="connsiteY5042" fmla="*/ 1309378 h 4680373"/>
              <a:gd name="connsiteX5043" fmla="*/ 529031 w 9253522"/>
              <a:gd name="connsiteY5043" fmla="*/ 1305863 h 4680373"/>
              <a:gd name="connsiteX5044" fmla="*/ 529031 w 9253522"/>
              <a:gd name="connsiteY5044" fmla="*/ 1298833 h 4680373"/>
              <a:gd name="connsiteX5045" fmla="*/ 518486 w 9253522"/>
              <a:gd name="connsiteY5045" fmla="*/ 1291802 h 4680373"/>
              <a:gd name="connsiteX5046" fmla="*/ 518486 w 9253522"/>
              <a:gd name="connsiteY5046" fmla="*/ 1281257 h 4680373"/>
              <a:gd name="connsiteX5047" fmla="*/ 525517 w 9253522"/>
              <a:gd name="connsiteY5047" fmla="*/ 1277742 h 4680373"/>
              <a:gd name="connsiteX5048" fmla="*/ 539578 w 9253522"/>
              <a:gd name="connsiteY5048" fmla="*/ 1274227 h 4680373"/>
              <a:gd name="connsiteX5049" fmla="*/ 4704964 w 9253522"/>
              <a:gd name="connsiteY5049" fmla="*/ 1261924 h 4680373"/>
              <a:gd name="connsiteX5050" fmla="*/ 4704964 w 9253522"/>
              <a:gd name="connsiteY5050" fmla="*/ 1283014 h 4680373"/>
              <a:gd name="connsiteX5051" fmla="*/ 4703207 w 9253522"/>
              <a:gd name="connsiteY5051" fmla="*/ 1291802 h 4680373"/>
              <a:gd name="connsiteX5052" fmla="*/ 4682116 w 9253522"/>
              <a:gd name="connsiteY5052" fmla="*/ 1291802 h 4680373"/>
              <a:gd name="connsiteX5053" fmla="*/ 4671571 w 9253522"/>
              <a:gd name="connsiteY5053" fmla="*/ 1302347 h 4680373"/>
              <a:gd name="connsiteX5054" fmla="*/ 4661026 w 9253522"/>
              <a:gd name="connsiteY5054" fmla="*/ 1305863 h 4680373"/>
              <a:gd name="connsiteX5055" fmla="*/ 4646965 w 9253522"/>
              <a:gd name="connsiteY5055" fmla="*/ 1316408 h 4680373"/>
              <a:gd name="connsiteX5056" fmla="*/ 4646965 w 9253522"/>
              <a:gd name="connsiteY5056" fmla="*/ 1302347 h 4680373"/>
              <a:gd name="connsiteX5057" fmla="*/ 4661026 w 9253522"/>
              <a:gd name="connsiteY5057" fmla="*/ 1290045 h 4680373"/>
              <a:gd name="connsiteX5058" fmla="*/ 4671571 w 9253522"/>
              <a:gd name="connsiteY5058" fmla="*/ 1284772 h 4680373"/>
              <a:gd name="connsiteX5059" fmla="*/ 4682116 w 9253522"/>
              <a:gd name="connsiteY5059" fmla="*/ 1279499 h 4680373"/>
              <a:gd name="connsiteX5060" fmla="*/ 4692661 w 9253522"/>
              <a:gd name="connsiteY5060" fmla="*/ 1268954 h 4680373"/>
              <a:gd name="connsiteX5061" fmla="*/ 5135566 w 9253522"/>
              <a:gd name="connsiteY5061" fmla="*/ 1256659 h 4680373"/>
              <a:gd name="connsiteX5062" fmla="*/ 5133809 w 9253522"/>
              <a:gd name="connsiteY5062" fmla="*/ 1283014 h 4680373"/>
              <a:gd name="connsiteX5063" fmla="*/ 5133922 w 9253522"/>
              <a:gd name="connsiteY5063" fmla="*/ 1283184 h 4680373"/>
              <a:gd name="connsiteX5064" fmla="*/ 5135566 w 9253522"/>
              <a:gd name="connsiteY5064" fmla="*/ 1260167 h 4680373"/>
              <a:gd name="connsiteX5065" fmla="*/ 1036970 w 9253522"/>
              <a:gd name="connsiteY5065" fmla="*/ 1251380 h 4680373"/>
              <a:gd name="connsiteX5066" fmla="*/ 1047516 w 9253522"/>
              <a:gd name="connsiteY5066" fmla="*/ 1265440 h 4680373"/>
              <a:gd name="connsiteX5067" fmla="*/ 1051032 w 9253522"/>
              <a:gd name="connsiteY5067" fmla="*/ 1291803 h 4680373"/>
              <a:gd name="connsiteX5068" fmla="*/ 1040486 w 9253522"/>
              <a:gd name="connsiteY5068" fmla="*/ 1298833 h 4680373"/>
              <a:gd name="connsiteX5069" fmla="*/ 1035213 w 9253522"/>
              <a:gd name="connsiteY5069" fmla="*/ 1295318 h 4680373"/>
              <a:gd name="connsiteX5070" fmla="*/ 1035213 w 9253522"/>
              <a:gd name="connsiteY5070" fmla="*/ 1258410 h 4680373"/>
              <a:gd name="connsiteX5071" fmla="*/ 4907083 w 9253522"/>
              <a:gd name="connsiteY5071" fmla="*/ 1251379 h 4680373"/>
              <a:gd name="connsiteX5072" fmla="*/ 4915871 w 9253522"/>
              <a:gd name="connsiteY5072" fmla="*/ 1254894 h 4680373"/>
              <a:gd name="connsiteX5073" fmla="*/ 4915871 w 9253522"/>
              <a:gd name="connsiteY5073" fmla="*/ 1275985 h 4680373"/>
              <a:gd name="connsiteX5074" fmla="*/ 4907083 w 9253522"/>
              <a:gd name="connsiteY5074" fmla="*/ 1279500 h 4680373"/>
              <a:gd name="connsiteX5075" fmla="*/ 4903568 w 9253522"/>
              <a:gd name="connsiteY5075" fmla="*/ 1268954 h 4680373"/>
              <a:gd name="connsiteX5076" fmla="*/ 4900053 w 9253522"/>
              <a:gd name="connsiteY5076" fmla="*/ 1261924 h 4680373"/>
              <a:gd name="connsiteX5077" fmla="*/ 1003579 w 9253522"/>
              <a:gd name="connsiteY5077" fmla="*/ 1244349 h 4680373"/>
              <a:gd name="connsiteX5078" fmla="*/ 1017639 w 9253522"/>
              <a:gd name="connsiteY5078" fmla="*/ 1247864 h 4680373"/>
              <a:gd name="connsiteX5079" fmla="*/ 1024668 w 9253522"/>
              <a:gd name="connsiteY5079" fmla="*/ 1254894 h 4680373"/>
              <a:gd name="connsiteX5080" fmla="*/ 1024668 w 9253522"/>
              <a:gd name="connsiteY5080" fmla="*/ 1258409 h 4680373"/>
              <a:gd name="connsiteX5081" fmla="*/ 1014124 w 9253522"/>
              <a:gd name="connsiteY5081" fmla="*/ 1254894 h 4680373"/>
              <a:gd name="connsiteX5082" fmla="*/ 1014124 w 9253522"/>
              <a:gd name="connsiteY5082" fmla="*/ 1261924 h 4680373"/>
              <a:gd name="connsiteX5083" fmla="*/ 1024668 w 9253522"/>
              <a:gd name="connsiteY5083" fmla="*/ 1272470 h 4680373"/>
              <a:gd name="connsiteX5084" fmla="*/ 1021153 w 9253522"/>
              <a:gd name="connsiteY5084" fmla="*/ 1275985 h 4680373"/>
              <a:gd name="connsiteX5085" fmla="*/ 1007095 w 9253522"/>
              <a:gd name="connsiteY5085" fmla="*/ 1265439 h 4680373"/>
              <a:gd name="connsiteX5086" fmla="*/ 1003579 w 9253522"/>
              <a:gd name="connsiteY5086" fmla="*/ 1268954 h 4680373"/>
              <a:gd name="connsiteX5087" fmla="*/ 1007095 w 9253522"/>
              <a:gd name="connsiteY5087" fmla="*/ 1286530 h 4680373"/>
              <a:gd name="connsiteX5088" fmla="*/ 1000063 w 9253522"/>
              <a:gd name="connsiteY5088" fmla="*/ 1283015 h 4680373"/>
              <a:gd name="connsiteX5089" fmla="*/ 993034 w 9253522"/>
              <a:gd name="connsiteY5089" fmla="*/ 1272470 h 4680373"/>
              <a:gd name="connsiteX5090" fmla="*/ 984249 w 9253522"/>
              <a:gd name="connsiteY5090" fmla="*/ 1258409 h 4680373"/>
              <a:gd name="connsiteX5091" fmla="*/ 984249 w 9253522"/>
              <a:gd name="connsiteY5091" fmla="*/ 1251379 h 4680373"/>
              <a:gd name="connsiteX5092" fmla="*/ 558910 w 9253522"/>
              <a:gd name="connsiteY5092" fmla="*/ 1240834 h 4680373"/>
              <a:gd name="connsiteX5093" fmla="*/ 580002 w 9253522"/>
              <a:gd name="connsiteY5093" fmla="*/ 1240834 h 4680373"/>
              <a:gd name="connsiteX5094" fmla="*/ 590547 w 9253522"/>
              <a:gd name="connsiteY5094" fmla="*/ 1247864 h 4680373"/>
              <a:gd name="connsiteX5095" fmla="*/ 587032 w 9253522"/>
              <a:gd name="connsiteY5095" fmla="*/ 1254894 h 4680373"/>
              <a:gd name="connsiteX5096" fmla="*/ 555396 w 9253522"/>
              <a:gd name="connsiteY5096" fmla="*/ 1254894 h 4680373"/>
              <a:gd name="connsiteX5097" fmla="*/ 555396 w 9253522"/>
              <a:gd name="connsiteY5097" fmla="*/ 1247864 h 4680373"/>
              <a:gd name="connsiteX5098" fmla="*/ 5072294 w 9253522"/>
              <a:gd name="connsiteY5098" fmla="*/ 1240833 h 4680373"/>
              <a:gd name="connsiteX5099" fmla="*/ 5056498 w 9253522"/>
              <a:gd name="connsiteY5099" fmla="*/ 1244344 h 4680373"/>
              <a:gd name="connsiteX5100" fmla="*/ 5073074 w 9253522"/>
              <a:gd name="connsiteY5100" fmla="*/ 1241028 h 4680373"/>
              <a:gd name="connsiteX5101" fmla="*/ 4284908 w 9253522"/>
              <a:gd name="connsiteY5101" fmla="*/ 1230289 h 4680373"/>
              <a:gd name="connsiteX5102" fmla="*/ 4284908 w 9253522"/>
              <a:gd name="connsiteY5102" fmla="*/ 1244349 h 4680373"/>
              <a:gd name="connsiteX5103" fmla="*/ 4277877 w 9253522"/>
              <a:gd name="connsiteY5103" fmla="*/ 1251380 h 4680373"/>
              <a:gd name="connsiteX5104" fmla="*/ 4267332 w 9253522"/>
              <a:gd name="connsiteY5104" fmla="*/ 1258410 h 4680373"/>
              <a:gd name="connsiteX5105" fmla="*/ 4267332 w 9253522"/>
              <a:gd name="connsiteY5105" fmla="*/ 1247864 h 4680373"/>
              <a:gd name="connsiteX5106" fmla="*/ 4277877 w 9253522"/>
              <a:gd name="connsiteY5106" fmla="*/ 1237319 h 4680373"/>
              <a:gd name="connsiteX5107" fmla="*/ 4367513 w 9253522"/>
              <a:gd name="connsiteY5107" fmla="*/ 1223259 h 4680373"/>
              <a:gd name="connsiteX5108" fmla="*/ 4367513 w 9253522"/>
              <a:gd name="connsiteY5108" fmla="*/ 1233804 h 4680373"/>
              <a:gd name="connsiteX5109" fmla="*/ 4349938 w 9253522"/>
              <a:gd name="connsiteY5109" fmla="*/ 1247865 h 4680373"/>
              <a:gd name="connsiteX5110" fmla="*/ 4346423 w 9253522"/>
              <a:gd name="connsiteY5110" fmla="*/ 1263683 h 4680373"/>
              <a:gd name="connsiteX5111" fmla="*/ 4371028 w 9253522"/>
              <a:gd name="connsiteY5111" fmla="*/ 1263683 h 4680373"/>
              <a:gd name="connsiteX5112" fmla="*/ 4393877 w 9253522"/>
              <a:gd name="connsiteY5112" fmla="*/ 1263683 h 4680373"/>
              <a:gd name="connsiteX5113" fmla="*/ 4397392 w 9253522"/>
              <a:gd name="connsiteY5113" fmla="*/ 1277743 h 4680373"/>
              <a:gd name="connsiteX5114" fmla="*/ 4376301 w 9253522"/>
              <a:gd name="connsiteY5114" fmla="*/ 1314652 h 4680373"/>
              <a:gd name="connsiteX5115" fmla="*/ 4376301 w 9253522"/>
              <a:gd name="connsiteY5115" fmla="*/ 1335742 h 4680373"/>
              <a:gd name="connsiteX5116" fmla="*/ 4367513 w 9253522"/>
              <a:gd name="connsiteY5116" fmla="*/ 1342773 h 4680373"/>
              <a:gd name="connsiteX5117" fmla="*/ 4371028 w 9253522"/>
              <a:gd name="connsiteY5117" fmla="*/ 1348045 h 4680373"/>
              <a:gd name="connsiteX5118" fmla="*/ 4383331 w 9253522"/>
              <a:gd name="connsiteY5118" fmla="*/ 1346288 h 4680373"/>
              <a:gd name="connsiteX5119" fmla="*/ 4397392 w 9253522"/>
              <a:gd name="connsiteY5119" fmla="*/ 1348045 h 4680373"/>
              <a:gd name="connsiteX5120" fmla="*/ 4407937 w 9253522"/>
              <a:gd name="connsiteY5120" fmla="*/ 1372651 h 4680373"/>
              <a:gd name="connsiteX5121" fmla="*/ 4411452 w 9253522"/>
              <a:gd name="connsiteY5121" fmla="*/ 1402530 h 4680373"/>
              <a:gd name="connsiteX5122" fmla="*/ 4421998 w 9253522"/>
              <a:gd name="connsiteY5122" fmla="*/ 1406045 h 4680373"/>
              <a:gd name="connsiteX5123" fmla="*/ 4437816 w 9253522"/>
              <a:gd name="connsiteY5123" fmla="*/ 1430651 h 4680373"/>
              <a:gd name="connsiteX5124" fmla="*/ 4444846 w 9253522"/>
              <a:gd name="connsiteY5124" fmla="*/ 1437681 h 4680373"/>
              <a:gd name="connsiteX5125" fmla="*/ 4448361 w 9253522"/>
              <a:gd name="connsiteY5125" fmla="*/ 1478105 h 4680373"/>
              <a:gd name="connsiteX5126" fmla="*/ 4455391 w 9253522"/>
              <a:gd name="connsiteY5126" fmla="*/ 1485135 h 4680373"/>
              <a:gd name="connsiteX5127" fmla="*/ 4479997 w 9253522"/>
              <a:gd name="connsiteY5127" fmla="*/ 1485135 h 4680373"/>
              <a:gd name="connsiteX5128" fmla="*/ 4483512 w 9253522"/>
              <a:gd name="connsiteY5128" fmla="*/ 1507983 h 4680373"/>
              <a:gd name="connsiteX5129" fmla="*/ 4476482 w 9253522"/>
              <a:gd name="connsiteY5129" fmla="*/ 1522043 h 4680373"/>
              <a:gd name="connsiteX5130" fmla="*/ 4462422 w 9253522"/>
              <a:gd name="connsiteY5130" fmla="*/ 1536104 h 4680373"/>
              <a:gd name="connsiteX5131" fmla="*/ 4451876 w 9253522"/>
              <a:gd name="connsiteY5131" fmla="*/ 1539619 h 4680373"/>
              <a:gd name="connsiteX5132" fmla="*/ 4448361 w 9253522"/>
              <a:gd name="connsiteY5132" fmla="*/ 1543134 h 4680373"/>
              <a:gd name="connsiteX5133" fmla="*/ 4462422 w 9253522"/>
              <a:gd name="connsiteY5133" fmla="*/ 1543134 h 4680373"/>
              <a:gd name="connsiteX5134" fmla="*/ 4476482 w 9253522"/>
              <a:gd name="connsiteY5134" fmla="*/ 1543134 h 4680373"/>
              <a:gd name="connsiteX5135" fmla="*/ 4476482 w 9253522"/>
              <a:gd name="connsiteY5135" fmla="*/ 1551922 h 4680373"/>
              <a:gd name="connsiteX5136" fmla="*/ 4451876 w 9253522"/>
              <a:gd name="connsiteY5136" fmla="*/ 1565983 h 4680373"/>
              <a:gd name="connsiteX5137" fmla="*/ 4430785 w 9253522"/>
              <a:gd name="connsiteY5137" fmla="*/ 1565983 h 4680373"/>
              <a:gd name="connsiteX5138" fmla="*/ 4421998 w 9253522"/>
              <a:gd name="connsiteY5138" fmla="*/ 1562468 h 4680373"/>
              <a:gd name="connsiteX5139" fmla="*/ 4383331 w 9253522"/>
              <a:gd name="connsiteY5139" fmla="*/ 1573013 h 4680373"/>
              <a:gd name="connsiteX5140" fmla="*/ 4379816 w 9253522"/>
              <a:gd name="connsiteY5140" fmla="*/ 1569498 h 4680373"/>
              <a:gd name="connsiteX5141" fmla="*/ 4360483 w 9253522"/>
              <a:gd name="connsiteY5141" fmla="*/ 1576528 h 4680373"/>
              <a:gd name="connsiteX5142" fmla="*/ 4360483 w 9253522"/>
              <a:gd name="connsiteY5142" fmla="*/ 1583558 h 4680373"/>
              <a:gd name="connsiteX5143" fmla="*/ 4328847 w 9253522"/>
              <a:gd name="connsiteY5143" fmla="*/ 1587073 h 4680373"/>
              <a:gd name="connsiteX5144" fmla="*/ 4321816 w 9253522"/>
              <a:gd name="connsiteY5144" fmla="*/ 1595861 h 4680373"/>
              <a:gd name="connsiteX5145" fmla="*/ 4311271 w 9253522"/>
              <a:gd name="connsiteY5145" fmla="*/ 1595861 h 4680373"/>
              <a:gd name="connsiteX5146" fmla="*/ 4311271 w 9253522"/>
              <a:gd name="connsiteY5146" fmla="*/ 1590588 h 4680373"/>
              <a:gd name="connsiteX5147" fmla="*/ 4325331 w 9253522"/>
              <a:gd name="connsiteY5147" fmla="*/ 1580043 h 4680373"/>
              <a:gd name="connsiteX5148" fmla="*/ 4328847 w 9253522"/>
              <a:gd name="connsiteY5148" fmla="*/ 1565983 h 4680373"/>
              <a:gd name="connsiteX5149" fmla="*/ 4339392 w 9253522"/>
              <a:gd name="connsiteY5149" fmla="*/ 1562468 h 4680373"/>
              <a:gd name="connsiteX5150" fmla="*/ 4342908 w 9253522"/>
              <a:gd name="connsiteY5150" fmla="*/ 1551922 h 4680373"/>
              <a:gd name="connsiteX5151" fmla="*/ 4356968 w 9253522"/>
              <a:gd name="connsiteY5151" fmla="*/ 1548407 h 4680373"/>
              <a:gd name="connsiteX5152" fmla="*/ 4371028 w 9253522"/>
              <a:gd name="connsiteY5152" fmla="*/ 1546649 h 4680373"/>
              <a:gd name="connsiteX5153" fmla="*/ 4372786 w 9253522"/>
              <a:gd name="connsiteY5153" fmla="*/ 1539619 h 4680373"/>
              <a:gd name="connsiteX5154" fmla="*/ 4367513 w 9253522"/>
              <a:gd name="connsiteY5154" fmla="*/ 1539619 h 4680373"/>
              <a:gd name="connsiteX5155" fmla="*/ 4363998 w 9253522"/>
              <a:gd name="connsiteY5155" fmla="*/ 1543134 h 4680373"/>
              <a:gd name="connsiteX5156" fmla="*/ 4353453 w 9253522"/>
              <a:gd name="connsiteY5156" fmla="*/ 1539619 h 4680373"/>
              <a:gd name="connsiteX5157" fmla="*/ 4342908 w 9253522"/>
              <a:gd name="connsiteY5157" fmla="*/ 1532589 h 4680373"/>
              <a:gd name="connsiteX5158" fmla="*/ 4314786 w 9253522"/>
              <a:gd name="connsiteY5158" fmla="*/ 1532589 h 4680373"/>
              <a:gd name="connsiteX5159" fmla="*/ 4311271 w 9253522"/>
              <a:gd name="connsiteY5159" fmla="*/ 1525559 h 4680373"/>
              <a:gd name="connsiteX5160" fmla="*/ 4314786 w 9253522"/>
              <a:gd name="connsiteY5160" fmla="*/ 1518528 h 4680373"/>
              <a:gd name="connsiteX5161" fmla="*/ 4325331 w 9253522"/>
              <a:gd name="connsiteY5161" fmla="*/ 1515013 h 4680373"/>
              <a:gd name="connsiteX5162" fmla="*/ 4335877 w 9253522"/>
              <a:gd name="connsiteY5162" fmla="*/ 1511498 h 4680373"/>
              <a:gd name="connsiteX5163" fmla="*/ 4339392 w 9253522"/>
              <a:gd name="connsiteY5163" fmla="*/ 1481620 h 4680373"/>
              <a:gd name="connsiteX5164" fmla="*/ 4332362 w 9253522"/>
              <a:gd name="connsiteY5164" fmla="*/ 1481620 h 4680373"/>
              <a:gd name="connsiteX5165" fmla="*/ 4335877 w 9253522"/>
              <a:gd name="connsiteY5165" fmla="*/ 1467559 h 4680373"/>
              <a:gd name="connsiteX5166" fmla="*/ 4353453 w 9253522"/>
              <a:gd name="connsiteY5166" fmla="*/ 1464044 h 4680373"/>
              <a:gd name="connsiteX5167" fmla="*/ 4367513 w 9253522"/>
              <a:gd name="connsiteY5167" fmla="*/ 1457014 h 4680373"/>
              <a:gd name="connsiteX5168" fmla="*/ 4372786 w 9253522"/>
              <a:gd name="connsiteY5168" fmla="*/ 1449984 h 4680373"/>
              <a:gd name="connsiteX5169" fmla="*/ 4371028 w 9253522"/>
              <a:gd name="connsiteY5169" fmla="*/ 1437681 h 4680373"/>
              <a:gd name="connsiteX5170" fmla="*/ 4367513 w 9253522"/>
              <a:gd name="connsiteY5170" fmla="*/ 1434166 h 4680373"/>
              <a:gd name="connsiteX5171" fmla="*/ 4360483 w 9253522"/>
              <a:gd name="connsiteY5171" fmla="*/ 1427135 h 4680373"/>
              <a:gd name="connsiteX5172" fmla="*/ 4356968 w 9253522"/>
              <a:gd name="connsiteY5172" fmla="*/ 1413075 h 4680373"/>
              <a:gd name="connsiteX5173" fmla="*/ 4360483 w 9253522"/>
              <a:gd name="connsiteY5173" fmla="*/ 1397257 h 4680373"/>
              <a:gd name="connsiteX5174" fmla="*/ 4346423 w 9253522"/>
              <a:gd name="connsiteY5174" fmla="*/ 1402530 h 4680373"/>
              <a:gd name="connsiteX5175" fmla="*/ 4318301 w 9253522"/>
              <a:gd name="connsiteY5175" fmla="*/ 1402530 h 4680373"/>
              <a:gd name="connsiteX5176" fmla="*/ 4314786 w 9253522"/>
              <a:gd name="connsiteY5176" fmla="*/ 1400772 h 4680373"/>
              <a:gd name="connsiteX5177" fmla="*/ 4314786 w 9253522"/>
              <a:gd name="connsiteY5177" fmla="*/ 1386712 h 4680373"/>
              <a:gd name="connsiteX5178" fmla="*/ 4325331 w 9253522"/>
              <a:gd name="connsiteY5178" fmla="*/ 1379681 h 4680373"/>
              <a:gd name="connsiteX5179" fmla="*/ 4325331 w 9253522"/>
              <a:gd name="connsiteY5179" fmla="*/ 1372651 h 4680373"/>
              <a:gd name="connsiteX5180" fmla="*/ 4321816 w 9253522"/>
              <a:gd name="connsiteY5180" fmla="*/ 1362106 h 4680373"/>
              <a:gd name="connsiteX5181" fmla="*/ 4321816 w 9253522"/>
              <a:gd name="connsiteY5181" fmla="*/ 1355076 h 4680373"/>
              <a:gd name="connsiteX5182" fmla="*/ 4318301 w 9253522"/>
              <a:gd name="connsiteY5182" fmla="*/ 1348045 h 4680373"/>
              <a:gd name="connsiteX5183" fmla="*/ 4309513 w 9253522"/>
              <a:gd name="connsiteY5183" fmla="*/ 1355076 h 4680373"/>
              <a:gd name="connsiteX5184" fmla="*/ 4309513 w 9253522"/>
              <a:gd name="connsiteY5184" fmla="*/ 1365621 h 4680373"/>
              <a:gd name="connsiteX5185" fmla="*/ 4302483 w 9253522"/>
              <a:gd name="connsiteY5185" fmla="*/ 1372651 h 4680373"/>
              <a:gd name="connsiteX5186" fmla="*/ 4298968 w 9253522"/>
              <a:gd name="connsiteY5186" fmla="*/ 1365621 h 4680373"/>
              <a:gd name="connsiteX5187" fmla="*/ 4298968 w 9253522"/>
              <a:gd name="connsiteY5187" fmla="*/ 1348045 h 4680373"/>
              <a:gd name="connsiteX5188" fmla="*/ 4302483 w 9253522"/>
              <a:gd name="connsiteY5188" fmla="*/ 1339258 h 4680373"/>
              <a:gd name="connsiteX5189" fmla="*/ 4309513 w 9253522"/>
              <a:gd name="connsiteY5189" fmla="*/ 1325197 h 4680373"/>
              <a:gd name="connsiteX5190" fmla="*/ 4309513 w 9253522"/>
              <a:gd name="connsiteY5190" fmla="*/ 1318167 h 4680373"/>
              <a:gd name="connsiteX5191" fmla="*/ 4309513 w 9253522"/>
              <a:gd name="connsiteY5191" fmla="*/ 1314652 h 4680373"/>
              <a:gd name="connsiteX5192" fmla="*/ 4298968 w 9253522"/>
              <a:gd name="connsiteY5192" fmla="*/ 1321682 h 4680373"/>
              <a:gd name="connsiteX5193" fmla="*/ 4298968 w 9253522"/>
              <a:gd name="connsiteY5193" fmla="*/ 1332227 h 4680373"/>
              <a:gd name="connsiteX5194" fmla="*/ 4291938 w 9253522"/>
              <a:gd name="connsiteY5194" fmla="*/ 1339258 h 4680373"/>
              <a:gd name="connsiteX5195" fmla="*/ 4288423 w 9253522"/>
              <a:gd name="connsiteY5195" fmla="*/ 1332227 h 4680373"/>
              <a:gd name="connsiteX5196" fmla="*/ 4288423 w 9253522"/>
              <a:gd name="connsiteY5196" fmla="*/ 1318167 h 4680373"/>
              <a:gd name="connsiteX5197" fmla="*/ 4291938 w 9253522"/>
              <a:gd name="connsiteY5197" fmla="*/ 1307622 h 4680373"/>
              <a:gd name="connsiteX5198" fmla="*/ 4302483 w 9253522"/>
              <a:gd name="connsiteY5198" fmla="*/ 1298834 h 4680373"/>
              <a:gd name="connsiteX5199" fmla="*/ 4302483 w 9253522"/>
              <a:gd name="connsiteY5199" fmla="*/ 1284773 h 4680373"/>
              <a:gd name="connsiteX5200" fmla="*/ 4298968 w 9253522"/>
              <a:gd name="connsiteY5200" fmla="*/ 1277743 h 4680373"/>
              <a:gd name="connsiteX5201" fmla="*/ 4298968 w 9253522"/>
              <a:gd name="connsiteY5201" fmla="*/ 1267198 h 4680373"/>
              <a:gd name="connsiteX5202" fmla="*/ 4309513 w 9253522"/>
              <a:gd name="connsiteY5202" fmla="*/ 1254895 h 4680373"/>
              <a:gd name="connsiteX5203" fmla="*/ 4314786 w 9253522"/>
              <a:gd name="connsiteY5203" fmla="*/ 1237319 h 4680373"/>
              <a:gd name="connsiteX5204" fmla="*/ 4321816 w 9253522"/>
              <a:gd name="connsiteY5204" fmla="*/ 1226774 h 4680373"/>
              <a:gd name="connsiteX5205" fmla="*/ 4356968 w 9253522"/>
              <a:gd name="connsiteY5205" fmla="*/ 1226774 h 4680373"/>
              <a:gd name="connsiteX5206" fmla="*/ 5007265 w 9253522"/>
              <a:gd name="connsiteY5206" fmla="*/ 1217985 h 4680373"/>
              <a:gd name="connsiteX5207" fmla="*/ 5024840 w 9253522"/>
              <a:gd name="connsiteY5207" fmla="*/ 1221500 h 4680373"/>
              <a:gd name="connsiteX5208" fmla="*/ 5028355 w 9253522"/>
              <a:gd name="connsiteY5208" fmla="*/ 1228530 h 4680373"/>
              <a:gd name="connsiteX5209" fmla="*/ 5007265 w 9253522"/>
              <a:gd name="connsiteY5209" fmla="*/ 1237318 h 4680373"/>
              <a:gd name="connsiteX5210" fmla="*/ 5003750 w 9253522"/>
              <a:gd name="connsiteY5210" fmla="*/ 1244348 h 4680373"/>
              <a:gd name="connsiteX5211" fmla="*/ 4996719 w 9253522"/>
              <a:gd name="connsiteY5211" fmla="*/ 1244348 h 4680373"/>
              <a:gd name="connsiteX5212" fmla="*/ 4993204 w 9253522"/>
              <a:gd name="connsiteY5212" fmla="*/ 1228530 h 4680373"/>
              <a:gd name="connsiteX5213" fmla="*/ 975531 w 9253522"/>
              <a:gd name="connsiteY5213" fmla="*/ 1203821 h 4680373"/>
              <a:gd name="connsiteX5214" fmla="*/ 975444 w 9253522"/>
              <a:gd name="connsiteY5214" fmla="*/ 1203924 h 4680373"/>
              <a:gd name="connsiteX5215" fmla="*/ 975458 w 9253522"/>
              <a:gd name="connsiteY5215" fmla="*/ 1203924 h 4680373"/>
              <a:gd name="connsiteX5216" fmla="*/ 5009021 w 9253522"/>
              <a:gd name="connsiteY5216" fmla="*/ 1196895 h 4680373"/>
              <a:gd name="connsiteX5217" fmla="*/ 5014294 w 9253522"/>
              <a:gd name="connsiteY5217" fmla="*/ 1196895 h 4680373"/>
              <a:gd name="connsiteX5218" fmla="*/ 5017809 w 9253522"/>
              <a:gd name="connsiteY5218" fmla="*/ 1202167 h 4680373"/>
              <a:gd name="connsiteX5219" fmla="*/ 5005506 w 9253522"/>
              <a:gd name="connsiteY5219" fmla="*/ 1207440 h 4680373"/>
              <a:gd name="connsiteX5220" fmla="*/ 5001991 w 9253522"/>
              <a:gd name="connsiteY5220" fmla="*/ 1198652 h 4680373"/>
              <a:gd name="connsiteX5221" fmla="*/ 1014110 w 9253522"/>
              <a:gd name="connsiteY5221" fmla="*/ 1177562 h 4680373"/>
              <a:gd name="connsiteX5222" fmla="*/ 1012887 w 9253522"/>
              <a:gd name="connsiteY5222" fmla="*/ 1177867 h 4680373"/>
              <a:gd name="connsiteX5223" fmla="*/ 1021179 w 9253522"/>
              <a:gd name="connsiteY5223" fmla="*/ 1182704 h 4680373"/>
              <a:gd name="connsiteX5224" fmla="*/ 8608498 w 9253522"/>
              <a:gd name="connsiteY5224" fmla="*/ 1175804 h 4680373"/>
              <a:gd name="connsiteX5225" fmla="*/ 8610256 w 9253522"/>
              <a:gd name="connsiteY5225" fmla="*/ 1196894 h 4680373"/>
              <a:gd name="connsiteX5226" fmla="*/ 8589165 w 9253522"/>
              <a:gd name="connsiteY5226" fmla="*/ 1210955 h 4680373"/>
              <a:gd name="connsiteX5227" fmla="*/ 8578620 w 9253522"/>
              <a:gd name="connsiteY5227" fmla="*/ 1210955 h 4680373"/>
              <a:gd name="connsiteX5228" fmla="*/ 8578620 w 9253522"/>
              <a:gd name="connsiteY5228" fmla="*/ 1202167 h 4680373"/>
              <a:gd name="connsiteX5229" fmla="*/ 8587408 w 9253522"/>
              <a:gd name="connsiteY5229" fmla="*/ 1198652 h 4680373"/>
              <a:gd name="connsiteX5230" fmla="*/ 8589165 w 9253522"/>
              <a:gd name="connsiteY5230" fmla="*/ 1186349 h 4680373"/>
              <a:gd name="connsiteX5231" fmla="*/ 687214 w 9253522"/>
              <a:gd name="connsiteY5231" fmla="*/ 1154713 h 4680373"/>
              <a:gd name="connsiteX5232" fmla="*/ 687215 w 9253522"/>
              <a:gd name="connsiteY5232" fmla="*/ 1154713 h 4680373"/>
              <a:gd name="connsiteX5233" fmla="*/ 694243 w 9253522"/>
              <a:gd name="connsiteY5233" fmla="*/ 1154713 h 4680373"/>
              <a:gd name="connsiteX5234" fmla="*/ 694246 w 9253522"/>
              <a:gd name="connsiteY5234" fmla="*/ 1154713 h 4680373"/>
              <a:gd name="connsiteX5235" fmla="*/ 690731 w 9253522"/>
              <a:gd name="connsiteY5235" fmla="*/ 1161743 h 4680373"/>
              <a:gd name="connsiteX5236" fmla="*/ 690729 w 9253522"/>
              <a:gd name="connsiteY5236" fmla="*/ 1161742 h 4680373"/>
              <a:gd name="connsiteX5237" fmla="*/ 690729 w 9253522"/>
              <a:gd name="connsiteY5237" fmla="*/ 1161743 h 4680373"/>
              <a:gd name="connsiteX5238" fmla="*/ 683698 w 9253522"/>
              <a:gd name="connsiteY5238" fmla="*/ 1158228 h 4680373"/>
              <a:gd name="connsiteX5239" fmla="*/ 711821 w 9253522"/>
              <a:gd name="connsiteY5239" fmla="*/ 1147683 h 4680373"/>
              <a:gd name="connsiteX5240" fmla="*/ 711823 w 9253522"/>
              <a:gd name="connsiteY5240" fmla="*/ 1147683 h 4680373"/>
              <a:gd name="connsiteX5241" fmla="*/ 718850 w 9253522"/>
              <a:gd name="connsiteY5241" fmla="*/ 1147683 h 4680373"/>
              <a:gd name="connsiteX5242" fmla="*/ 718854 w 9253522"/>
              <a:gd name="connsiteY5242" fmla="*/ 1147683 h 4680373"/>
              <a:gd name="connsiteX5243" fmla="*/ 718854 w 9253522"/>
              <a:gd name="connsiteY5243" fmla="*/ 1154713 h 4680373"/>
              <a:gd name="connsiteX5244" fmla="*/ 701276 w 9253522"/>
              <a:gd name="connsiteY5244" fmla="*/ 1172289 h 4680373"/>
              <a:gd name="connsiteX5245" fmla="*/ 694246 w 9253522"/>
              <a:gd name="connsiteY5245" fmla="*/ 1172289 h 4680373"/>
              <a:gd name="connsiteX5246" fmla="*/ 694246 w 9253522"/>
              <a:gd name="connsiteY5246" fmla="*/ 1167016 h 4680373"/>
              <a:gd name="connsiteX5247" fmla="*/ 223212 w 9253522"/>
              <a:gd name="connsiteY5247" fmla="*/ 1147683 h 4680373"/>
              <a:gd name="connsiteX5248" fmla="*/ 239030 w 9253522"/>
              <a:gd name="connsiteY5248" fmla="*/ 1154713 h 4680373"/>
              <a:gd name="connsiteX5249" fmla="*/ 239030 w 9253522"/>
              <a:gd name="connsiteY5249" fmla="*/ 1172289 h 4680373"/>
              <a:gd name="connsiteX5250" fmla="*/ 228485 w 9253522"/>
              <a:gd name="connsiteY5250" fmla="*/ 1172289 h 4680373"/>
              <a:gd name="connsiteX5251" fmla="*/ 219696 w 9253522"/>
              <a:gd name="connsiteY5251" fmla="*/ 1179319 h 4680373"/>
              <a:gd name="connsiteX5252" fmla="*/ 205637 w 9253522"/>
              <a:gd name="connsiteY5252" fmla="*/ 1167016 h 4680373"/>
              <a:gd name="connsiteX5253" fmla="*/ 195091 w 9253522"/>
              <a:gd name="connsiteY5253" fmla="*/ 1165258 h 4680373"/>
              <a:gd name="connsiteX5254" fmla="*/ 195091 w 9253522"/>
              <a:gd name="connsiteY5254" fmla="*/ 1154713 h 4680373"/>
              <a:gd name="connsiteX5255" fmla="*/ 209151 w 9253522"/>
              <a:gd name="connsiteY5255" fmla="*/ 1151198 h 4680373"/>
              <a:gd name="connsiteX5256" fmla="*/ 901688 w 9253522"/>
              <a:gd name="connsiteY5256" fmla="*/ 1138854 h 4680373"/>
              <a:gd name="connsiteX5257" fmla="*/ 901625 w 9253522"/>
              <a:gd name="connsiteY5257" fmla="*/ 1138895 h 4680373"/>
              <a:gd name="connsiteX5258" fmla="*/ 898112 w 9253522"/>
              <a:gd name="connsiteY5258" fmla="*/ 1154707 h 4680373"/>
              <a:gd name="connsiteX5259" fmla="*/ 898123 w 9253522"/>
              <a:gd name="connsiteY5259" fmla="*/ 1154713 h 4680373"/>
              <a:gd name="connsiteX5260" fmla="*/ 901638 w 9253522"/>
              <a:gd name="connsiteY5260" fmla="*/ 1138895 h 4680373"/>
              <a:gd name="connsiteX5261" fmla="*/ 694246 w 9253522"/>
              <a:gd name="connsiteY5261" fmla="*/ 1137138 h 4680373"/>
              <a:gd name="connsiteX5262" fmla="*/ 699520 w 9253522"/>
              <a:gd name="connsiteY5262" fmla="*/ 1144168 h 4680373"/>
              <a:gd name="connsiteX5263" fmla="*/ 694246 w 9253522"/>
              <a:gd name="connsiteY5263" fmla="*/ 1147683 h 4680373"/>
              <a:gd name="connsiteX5264" fmla="*/ 690730 w 9253522"/>
              <a:gd name="connsiteY5264" fmla="*/ 1140653 h 4680373"/>
              <a:gd name="connsiteX5265" fmla="*/ 736427 w 9253522"/>
              <a:gd name="connsiteY5265" fmla="*/ 1133623 h 4680373"/>
              <a:gd name="connsiteX5266" fmla="*/ 736427 w 9253522"/>
              <a:gd name="connsiteY5266" fmla="*/ 1133623 h 4680373"/>
              <a:gd name="connsiteX5267" fmla="*/ 736428 w 9253522"/>
              <a:gd name="connsiteY5267" fmla="*/ 1133623 h 4680373"/>
              <a:gd name="connsiteX5268" fmla="*/ 739944 w 9253522"/>
              <a:gd name="connsiteY5268" fmla="*/ 1144168 h 4680373"/>
              <a:gd name="connsiteX5269" fmla="*/ 729399 w 9253522"/>
              <a:gd name="connsiteY5269" fmla="*/ 1151199 h 4680373"/>
              <a:gd name="connsiteX5270" fmla="*/ 729397 w 9253522"/>
              <a:gd name="connsiteY5270" fmla="*/ 1151198 h 4680373"/>
              <a:gd name="connsiteX5271" fmla="*/ 729395 w 9253522"/>
              <a:gd name="connsiteY5271" fmla="*/ 1151199 h 4680373"/>
              <a:gd name="connsiteX5272" fmla="*/ 725882 w 9253522"/>
              <a:gd name="connsiteY5272" fmla="*/ 1144168 h 4680373"/>
              <a:gd name="connsiteX5273" fmla="*/ 725882 w 9253522"/>
              <a:gd name="connsiteY5273" fmla="*/ 1137138 h 4680373"/>
              <a:gd name="connsiteX5274" fmla="*/ 912172 w 9253522"/>
              <a:gd name="connsiteY5274" fmla="*/ 1131865 h 4680373"/>
              <a:gd name="connsiteX5275" fmla="*/ 911075 w 9253522"/>
              <a:gd name="connsiteY5275" fmla="*/ 1132596 h 4680373"/>
              <a:gd name="connsiteX5276" fmla="*/ 924486 w 9253522"/>
              <a:gd name="connsiteY5276" fmla="*/ 1147682 h 4680373"/>
              <a:gd name="connsiteX5277" fmla="*/ 961394 w 9253522"/>
              <a:gd name="connsiteY5277" fmla="*/ 1203924 h 4680373"/>
              <a:gd name="connsiteX5278" fmla="*/ 963141 w 9253522"/>
              <a:gd name="connsiteY5278" fmla="*/ 1203924 h 4680373"/>
              <a:gd name="connsiteX5279" fmla="*/ 926233 w 9253522"/>
              <a:gd name="connsiteY5279" fmla="*/ 1147683 h 4680373"/>
              <a:gd name="connsiteX5280" fmla="*/ 4936962 w 9253522"/>
              <a:gd name="connsiteY5280" fmla="*/ 1131865 h 4680373"/>
              <a:gd name="connsiteX5281" fmla="*/ 4943992 w 9253522"/>
              <a:gd name="connsiteY5281" fmla="*/ 1131865 h 4680373"/>
              <a:gd name="connsiteX5282" fmla="*/ 4940477 w 9253522"/>
              <a:gd name="connsiteY5282" fmla="*/ 1140653 h 4680373"/>
              <a:gd name="connsiteX5283" fmla="*/ 4936962 w 9253522"/>
              <a:gd name="connsiteY5283" fmla="*/ 1138895 h 4680373"/>
              <a:gd name="connsiteX5284" fmla="*/ 2713665 w 9253522"/>
              <a:gd name="connsiteY5284" fmla="*/ 1128351 h 4680373"/>
              <a:gd name="connsiteX5285" fmla="*/ 2717181 w 9253522"/>
              <a:gd name="connsiteY5285" fmla="*/ 1135381 h 4680373"/>
              <a:gd name="connsiteX5286" fmla="*/ 2713665 w 9253522"/>
              <a:gd name="connsiteY5286" fmla="*/ 1140653 h 4680373"/>
              <a:gd name="connsiteX5287" fmla="*/ 2703121 w 9253522"/>
              <a:gd name="connsiteY5287" fmla="*/ 1140653 h 4680373"/>
              <a:gd name="connsiteX5288" fmla="*/ 2703121 w 9253522"/>
              <a:gd name="connsiteY5288" fmla="*/ 1135381 h 4680373"/>
              <a:gd name="connsiteX5289" fmla="*/ 4745389 w 9253522"/>
              <a:gd name="connsiteY5289" fmla="*/ 1107259 h 4680373"/>
              <a:gd name="connsiteX5290" fmla="*/ 4759449 w 9253522"/>
              <a:gd name="connsiteY5290" fmla="*/ 1121320 h 4680373"/>
              <a:gd name="connsiteX5291" fmla="*/ 4759449 w 9253522"/>
              <a:gd name="connsiteY5291" fmla="*/ 1121319 h 4680373"/>
              <a:gd name="connsiteX5292" fmla="*/ 2785726 w 9253522"/>
              <a:gd name="connsiteY5292" fmla="*/ 1065079 h 4680373"/>
              <a:gd name="connsiteX5293" fmla="*/ 2790999 w 9253522"/>
              <a:gd name="connsiteY5293" fmla="*/ 1072109 h 4680373"/>
              <a:gd name="connsiteX5294" fmla="*/ 2794514 w 9253522"/>
              <a:gd name="connsiteY5294" fmla="*/ 1086170 h 4680373"/>
              <a:gd name="connsiteX5295" fmla="*/ 2787483 w 9253522"/>
              <a:gd name="connsiteY5295" fmla="*/ 1086170 h 4680373"/>
              <a:gd name="connsiteX5296" fmla="*/ 2778694 w 9253522"/>
              <a:gd name="connsiteY5296" fmla="*/ 1075624 h 4680373"/>
              <a:gd name="connsiteX5297" fmla="*/ 2432459 w 9253522"/>
              <a:gd name="connsiteY5297" fmla="*/ 1028169 h 4680373"/>
              <a:gd name="connsiteX5298" fmla="*/ 2434216 w 9253522"/>
              <a:gd name="connsiteY5298" fmla="*/ 1045744 h 4680373"/>
              <a:gd name="connsiteX5299" fmla="*/ 2428943 w 9253522"/>
              <a:gd name="connsiteY5299" fmla="*/ 1059805 h 4680373"/>
              <a:gd name="connsiteX5300" fmla="*/ 2425429 w 9253522"/>
              <a:gd name="connsiteY5300" fmla="*/ 1073865 h 4680373"/>
              <a:gd name="connsiteX5301" fmla="*/ 2413125 w 9253522"/>
              <a:gd name="connsiteY5301" fmla="*/ 1063320 h 4680373"/>
              <a:gd name="connsiteX5302" fmla="*/ 2413125 w 9253522"/>
              <a:gd name="connsiteY5302" fmla="*/ 1038714 h 4680373"/>
              <a:gd name="connsiteX5303" fmla="*/ 2420156 w 9253522"/>
              <a:gd name="connsiteY5303" fmla="*/ 1033441 h 4680373"/>
              <a:gd name="connsiteX5304" fmla="*/ 5212018 w 9253522"/>
              <a:gd name="connsiteY5304" fmla="*/ 1022020 h 4680373"/>
              <a:gd name="connsiteX5305" fmla="*/ 5188293 w 9253522"/>
              <a:gd name="connsiteY5305" fmla="*/ 1047502 h 4680373"/>
              <a:gd name="connsiteX5306" fmla="*/ 5173033 w 9253522"/>
              <a:gd name="connsiteY5306" fmla="*/ 1070902 h 4680373"/>
              <a:gd name="connsiteX5307" fmla="*/ 5190050 w 9253522"/>
              <a:gd name="connsiteY5307" fmla="*/ 1047503 h 4680373"/>
              <a:gd name="connsiteX5308" fmla="*/ 2369189 w 9253522"/>
              <a:gd name="connsiteY5308" fmla="*/ 998291 h 4680373"/>
              <a:gd name="connsiteX5309" fmla="*/ 2367431 w 9253522"/>
              <a:gd name="connsiteY5309" fmla="*/ 1010594 h 4680373"/>
              <a:gd name="connsiteX5310" fmla="*/ 2342823 w 9253522"/>
              <a:gd name="connsiteY5310" fmla="*/ 1031684 h 4680373"/>
              <a:gd name="connsiteX5311" fmla="*/ 2325248 w 9253522"/>
              <a:gd name="connsiteY5311" fmla="*/ 1033442 h 4680373"/>
              <a:gd name="connsiteX5312" fmla="*/ 2328762 w 9253522"/>
              <a:gd name="connsiteY5312" fmla="*/ 1010594 h 4680373"/>
              <a:gd name="connsiteX5313" fmla="*/ 2342823 w 9253522"/>
              <a:gd name="connsiteY5313" fmla="*/ 1000048 h 4680373"/>
              <a:gd name="connsiteX5314" fmla="*/ 2453548 w 9253522"/>
              <a:gd name="connsiteY5314" fmla="*/ 977201 h 4680373"/>
              <a:gd name="connsiteX5315" fmla="*/ 2467608 w 9253522"/>
              <a:gd name="connsiteY5315" fmla="*/ 977201 h 4680373"/>
              <a:gd name="connsiteX5316" fmla="*/ 2472881 w 9253522"/>
              <a:gd name="connsiteY5316" fmla="*/ 984231 h 4680373"/>
              <a:gd name="connsiteX5317" fmla="*/ 2467608 w 9253522"/>
              <a:gd name="connsiteY5317" fmla="*/ 998292 h 4680373"/>
              <a:gd name="connsiteX5318" fmla="*/ 2457062 w 9253522"/>
              <a:gd name="connsiteY5318" fmla="*/ 989504 h 4680373"/>
              <a:gd name="connsiteX5319" fmla="*/ 80847 w 9253522"/>
              <a:gd name="connsiteY5319" fmla="*/ 973686 h 4680373"/>
              <a:gd name="connsiteX5320" fmla="*/ 98423 w 9253522"/>
              <a:gd name="connsiteY5320" fmla="*/ 975443 h 4680373"/>
              <a:gd name="connsiteX5321" fmla="*/ 124788 w 9253522"/>
              <a:gd name="connsiteY5321" fmla="*/ 975443 h 4680373"/>
              <a:gd name="connsiteX5322" fmla="*/ 149393 w 9253522"/>
              <a:gd name="connsiteY5322" fmla="*/ 989504 h 4680373"/>
              <a:gd name="connsiteX5323" fmla="*/ 165212 w 9253522"/>
              <a:gd name="connsiteY5323" fmla="*/ 993019 h 4680373"/>
              <a:gd name="connsiteX5324" fmla="*/ 161697 w 9253522"/>
              <a:gd name="connsiteY5324" fmla="*/ 1000049 h 4680373"/>
              <a:gd name="connsiteX5325" fmla="*/ 145879 w 9253522"/>
              <a:gd name="connsiteY5325" fmla="*/ 1003564 h 4680373"/>
              <a:gd name="connsiteX5326" fmla="*/ 135333 w 9253522"/>
              <a:gd name="connsiteY5326" fmla="*/ 1007079 h 4680373"/>
              <a:gd name="connsiteX5327" fmla="*/ 108968 w 9253522"/>
              <a:gd name="connsiteY5327" fmla="*/ 989504 h 4680373"/>
              <a:gd name="connsiteX5328" fmla="*/ 84362 w 9253522"/>
              <a:gd name="connsiteY5328" fmla="*/ 996534 h 4680373"/>
              <a:gd name="connsiteX5329" fmla="*/ 77332 w 9253522"/>
              <a:gd name="connsiteY5329" fmla="*/ 985989 h 4680373"/>
              <a:gd name="connsiteX5330" fmla="*/ 2483425 w 9253522"/>
              <a:gd name="connsiteY5330" fmla="*/ 963140 h 4680373"/>
              <a:gd name="connsiteX5331" fmla="*/ 2497487 w 9253522"/>
              <a:gd name="connsiteY5331" fmla="*/ 971927 h 4680373"/>
              <a:gd name="connsiteX5332" fmla="*/ 2497487 w 9253522"/>
              <a:gd name="connsiteY5332" fmla="*/ 978957 h 4680373"/>
              <a:gd name="connsiteX5333" fmla="*/ 2486940 w 9253522"/>
              <a:gd name="connsiteY5333" fmla="*/ 978957 h 4680373"/>
              <a:gd name="connsiteX5334" fmla="*/ 2479911 w 9253522"/>
              <a:gd name="connsiteY5334" fmla="*/ 971927 h 4680373"/>
              <a:gd name="connsiteX5335" fmla="*/ 2479911 w 9253522"/>
              <a:gd name="connsiteY5335" fmla="*/ 964897 h 4680373"/>
              <a:gd name="connsiteX5336" fmla="*/ 5198546 w 9253522"/>
              <a:gd name="connsiteY5336" fmla="*/ 961969 h 4680373"/>
              <a:gd name="connsiteX5337" fmla="*/ 5198839 w 9253522"/>
              <a:gd name="connsiteY5337" fmla="*/ 963139 h 4680373"/>
              <a:gd name="connsiteX5338" fmla="*/ 5214657 w 9253522"/>
              <a:gd name="connsiteY5338" fmla="*/ 970170 h 4680373"/>
              <a:gd name="connsiteX5339" fmla="*/ 5223238 w 9253522"/>
              <a:gd name="connsiteY5339" fmla="*/ 980896 h 4680373"/>
              <a:gd name="connsiteX5340" fmla="*/ 5214656 w 9253522"/>
              <a:gd name="connsiteY5340" fmla="*/ 968413 h 4680373"/>
              <a:gd name="connsiteX5341" fmla="*/ 2472880 w 9253522"/>
              <a:gd name="connsiteY5341" fmla="*/ 942050 h 4680373"/>
              <a:gd name="connsiteX5342" fmla="*/ 2479909 w 9253522"/>
              <a:gd name="connsiteY5342" fmla="*/ 949080 h 4680373"/>
              <a:gd name="connsiteX5343" fmla="*/ 2472880 w 9253522"/>
              <a:gd name="connsiteY5343" fmla="*/ 954352 h 4680373"/>
              <a:gd name="connsiteX5344" fmla="*/ 2465850 w 9253522"/>
              <a:gd name="connsiteY5344" fmla="*/ 945565 h 4680373"/>
              <a:gd name="connsiteX5345" fmla="*/ 5185329 w 9253522"/>
              <a:gd name="connsiteY5345" fmla="*/ 873977 h 4680373"/>
              <a:gd name="connsiteX5346" fmla="*/ 5184778 w 9253522"/>
              <a:gd name="connsiteY5346" fmla="*/ 875261 h 4680373"/>
              <a:gd name="connsiteX5347" fmla="*/ 5192341 w 9253522"/>
              <a:gd name="connsiteY5347" fmla="*/ 879988 h 4680373"/>
              <a:gd name="connsiteX5348" fmla="*/ 2272519 w 9253522"/>
              <a:gd name="connsiteY5348" fmla="*/ 838353 h 4680373"/>
              <a:gd name="connsiteX5349" fmla="*/ 2283064 w 9253522"/>
              <a:gd name="connsiteY5349" fmla="*/ 838353 h 4680373"/>
              <a:gd name="connsiteX5350" fmla="*/ 2286580 w 9253522"/>
              <a:gd name="connsiteY5350" fmla="*/ 857686 h 4680373"/>
              <a:gd name="connsiteX5351" fmla="*/ 2298883 w 9253522"/>
              <a:gd name="connsiteY5351" fmla="*/ 871746 h 4680373"/>
              <a:gd name="connsiteX5352" fmla="*/ 2305913 w 9253522"/>
              <a:gd name="connsiteY5352" fmla="*/ 868231 h 4680373"/>
              <a:gd name="connsiteX5353" fmla="*/ 2330520 w 9253522"/>
              <a:gd name="connsiteY5353" fmla="*/ 875261 h 4680373"/>
              <a:gd name="connsiteX5354" fmla="*/ 2341066 w 9253522"/>
              <a:gd name="connsiteY5354" fmla="*/ 889322 h 4680373"/>
              <a:gd name="connsiteX5355" fmla="*/ 2370945 w 9253522"/>
              <a:gd name="connsiteY5355" fmla="*/ 901625 h 4680373"/>
              <a:gd name="connsiteX5356" fmla="*/ 2374459 w 9253522"/>
              <a:gd name="connsiteY5356" fmla="*/ 922715 h 4680373"/>
              <a:gd name="connsiteX5357" fmla="*/ 2370945 w 9253522"/>
              <a:gd name="connsiteY5357" fmla="*/ 943806 h 4680373"/>
              <a:gd name="connsiteX5358" fmla="*/ 2399064 w 9253522"/>
              <a:gd name="connsiteY5358" fmla="*/ 947321 h 4680373"/>
              <a:gd name="connsiteX5359" fmla="*/ 2402580 w 9253522"/>
              <a:gd name="connsiteY5359" fmla="*/ 952594 h 4680373"/>
              <a:gd name="connsiteX5360" fmla="*/ 2399064 w 9253522"/>
              <a:gd name="connsiteY5360" fmla="*/ 970169 h 4680373"/>
              <a:gd name="connsiteX5361" fmla="*/ 2370945 w 9253522"/>
              <a:gd name="connsiteY5361" fmla="*/ 966654 h 4680373"/>
              <a:gd name="connsiteX5362" fmla="*/ 2356884 w 9253522"/>
              <a:gd name="connsiteY5362" fmla="*/ 959624 h 4680373"/>
              <a:gd name="connsiteX5363" fmla="*/ 2353370 w 9253522"/>
              <a:gd name="connsiteY5363" fmla="*/ 949079 h 4680373"/>
              <a:gd name="connsiteX5364" fmla="*/ 2346338 w 9253522"/>
              <a:gd name="connsiteY5364" fmla="*/ 940291 h 4680373"/>
              <a:gd name="connsiteX5365" fmla="*/ 2334035 w 9253522"/>
              <a:gd name="connsiteY5365" fmla="*/ 943806 h 4680373"/>
              <a:gd name="connsiteX5366" fmla="*/ 2323489 w 9253522"/>
              <a:gd name="connsiteY5366" fmla="*/ 959624 h 4680373"/>
              <a:gd name="connsiteX5367" fmla="*/ 2309428 w 9253522"/>
              <a:gd name="connsiteY5367" fmla="*/ 963139 h 4680373"/>
              <a:gd name="connsiteX5368" fmla="*/ 2293610 w 9253522"/>
              <a:gd name="connsiteY5368" fmla="*/ 987745 h 4680373"/>
              <a:gd name="connsiteX5369" fmla="*/ 2279549 w 9253522"/>
              <a:gd name="connsiteY5369" fmla="*/ 994775 h 4680373"/>
              <a:gd name="connsiteX5370" fmla="*/ 2276034 w 9253522"/>
              <a:gd name="connsiteY5370" fmla="*/ 963139 h 4680373"/>
              <a:gd name="connsiteX5371" fmla="*/ 2244397 w 9253522"/>
              <a:gd name="connsiteY5371" fmla="*/ 959624 h 4680373"/>
              <a:gd name="connsiteX5372" fmla="*/ 2242640 w 9253522"/>
              <a:gd name="connsiteY5372" fmla="*/ 952594 h 4680373"/>
              <a:gd name="connsiteX5373" fmla="*/ 2265487 w 9253522"/>
              <a:gd name="connsiteY5373" fmla="*/ 905140 h 4680373"/>
              <a:gd name="connsiteX5374" fmla="*/ 2265487 w 9253522"/>
              <a:gd name="connsiteY5374" fmla="*/ 857686 h 4680373"/>
              <a:gd name="connsiteX5375" fmla="*/ 2269003 w 9253522"/>
              <a:gd name="connsiteY5375" fmla="*/ 845383 h 4680373"/>
              <a:gd name="connsiteX5376" fmla="*/ 2295368 w 9253522"/>
              <a:gd name="connsiteY5376" fmla="*/ 820778 h 4680373"/>
              <a:gd name="connsiteX5377" fmla="*/ 2302399 w 9253522"/>
              <a:gd name="connsiteY5377" fmla="*/ 827808 h 4680373"/>
              <a:gd name="connsiteX5378" fmla="*/ 2304156 w 9253522"/>
              <a:gd name="connsiteY5378" fmla="*/ 843626 h 4680373"/>
              <a:gd name="connsiteX5379" fmla="*/ 2295368 w 9253522"/>
              <a:gd name="connsiteY5379" fmla="*/ 843626 h 4680373"/>
              <a:gd name="connsiteX5380" fmla="*/ 2291853 w 9253522"/>
              <a:gd name="connsiteY5380" fmla="*/ 827808 h 4680373"/>
              <a:gd name="connsiteX5381" fmla="*/ 2312944 w 9253522"/>
              <a:gd name="connsiteY5381" fmla="*/ 817262 h 4680373"/>
              <a:gd name="connsiteX5382" fmla="*/ 2318217 w 9253522"/>
              <a:gd name="connsiteY5382" fmla="*/ 824292 h 4680373"/>
              <a:gd name="connsiteX5383" fmla="*/ 2325248 w 9253522"/>
              <a:gd name="connsiteY5383" fmla="*/ 831323 h 4680373"/>
              <a:gd name="connsiteX5384" fmla="*/ 2328763 w 9253522"/>
              <a:gd name="connsiteY5384" fmla="*/ 838353 h 4680373"/>
              <a:gd name="connsiteX5385" fmla="*/ 2318217 w 9253522"/>
              <a:gd name="connsiteY5385" fmla="*/ 838353 h 4680373"/>
              <a:gd name="connsiteX5386" fmla="*/ 2307672 w 9253522"/>
              <a:gd name="connsiteY5386" fmla="*/ 824292 h 4680373"/>
              <a:gd name="connsiteX5387" fmla="*/ 4031819 w 9253522"/>
              <a:gd name="connsiteY5387" fmla="*/ 785627 h 4680373"/>
              <a:gd name="connsiteX5388" fmla="*/ 4051152 w 9253522"/>
              <a:gd name="connsiteY5388" fmla="*/ 785627 h 4680373"/>
              <a:gd name="connsiteX5389" fmla="*/ 4054668 w 9253522"/>
              <a:gd name="connsiteY5389" fmla="*/ 796172 h 4680373"/>
              <a:gd name="connsiteX5390" fmla="*/ 4072243 w 9253522"/>
              <a:gd name="connsiteY5390" fmla="*/ 796172 h 4680373"/>
              <a:gd name="connsiteX5391" fmla="*/ 4079273 w 9253522"/>
              <a:gd name="connsiteY5391" fmla="*/ 792657 h 4680373"/>
              <a:gd name="connsiteX5392" fmla="*/ 4082789 w 9253522"/>
              <a:gd name="connsiteY5392" fmla="*/ 799687 h 4680373"/>
              <a:gd name="connsiteX5393" fmla="*/ 4072243 w 9253522"/>
              <a:gd name="connsiteY5393" fmla="*/ 806718 h 4680373"/>
              <a:gd name="connsiteX5394" fmla="*/ 4075758 w 9253522"/>
              <a:gd name="connsiteY5394" fmla="*/ 815505 h 4680373"/>
              <a:gd name="connsiteX5395" fmla="*/ 4075758 w 9253522"/>
              <a:gd name="connsiteY5395" fmla="*/ 836596 h 4680373"/>
              <a:gd name="connsiteX5396" fmla="*/ 4082789 w 9253522"/>
              <a:gd name="connsiteY5396" fmla="*/ 836596 h 4680373"/>
              <a:gd name="connsiteX5397" fmla="*/ 4088061 w 9253522"/>
              <a:gd name="connsiteY5397" fmla="*/ 847141 h 4680373"/>
              <a:gd name="connsiteX5398" fmla="*/ 4098607 w 9253522"/>
              <a:gd name="connsiteY5398" fmla="*/ 847141 h 4680373"/>
              <a:gd name="connsiteX5399" fmla="*/ 4105637 w 9253522"/>
              <a:gd name="connsiteY5399" fmla="*/ 866475 h 4680373"/>
              <a:gd name="connsiteX5400" fmla="*/ 4091576 w 9253522"/>
              <a:gd name="connsiteY5400" fmla="*/ 894596 h 4680373"/>
              <a:gd name="connsiteX5401" fmla="*/ 4072243 w 9253522"/>
              <a:gd name="connsiteY5401" fmla="*/ 908656 h 4680373"/>
              <a:gd name="connsiteX5402" fmla="*/ 4065213 w 9253522"/>
              <a:gd name="connsiteY5402" fmla="*/ 924474 h 4680373"/>
              <a:gd name="connsiteX5403" fmla="*/ 4040607 w 9253522"/>
              <a:gd name="connsiteY5403" fmla="*/ 927989 h 4680373"/>
              <a:gd name="connsiteX5404" fmla="*/ 4024789 w 9253522"/>
              <a:gd name="connsiteY5404" fmla="*/ 945565 h 4680373"/>
              <a:gd name="connsiteX5405" fmla="*/ 4007214 w 9253522"/>
              <a:gd name="connsiteY5405" fmla="*/ 949080 h 4680373"/>
              <a:gd name="connsiteX5406" fmla="*/ 3987880 w 9253522"/>
              <a:gd name="connsiteY5406" fmla="*/ 970171 h 4680373"/>
              <a:gd name="connsiteX5407" fmla="*/ 3940426 w 9253522"/>
              <a:gd name="connsiteY5407" fmla="*/ 973686 h 4680373"/>
              <a:gd name="connsiteX5408" fmla="*/ 3912305 w 9253522"/>
              <a:gd name="connsiteY5408" fmla="*/ 952595 h 4680373"/>
              <a:gd name="connsiteX5409" fmla="*/ 3885942 w 9253522"/>
              <a:gd name="connsiteY5409" fmla="*/ 949080 h 4680373"/>
              <a:gd name="connsiteX5410" fmla="*/ 3871882 w 9253522"/>
              <a:gd name="connsiteY5410" fmla="*/ 942050 h 4680373"/>
              <a:gd name="connsiteX5411" fmla="*/ 3871882 w 9253522"/>
              <a:gd name="connsiteY5411" fmla="*/ 931504 h 4680373"/>
              <a:gd name="connsiteX5412" fmla="*/ 3892972 w 9253522"/>
              <a:gd name="connsiteY5412" fmla="*/ 931504 h 4680373"/>
              <a:gd name="connsiteX5413" fmla="*/ 3892972 w 9253522"/>
              <a:gd name="connsiteY5413" fmla="*/ 919201 h 4680373"/>
              <a:gd name="connsiteX5414" fmla="*/ 3882427 w 9253522"/>
              <a:gd name="connsiteY5414" fmla="*/ 905141 h 4680373"/>
              <a:gd name="connsiteX5415" fmla="*/ 3882427 w 9253522"/>
              <a:gd name="connsiteY5415" fmla="*/ 894596 h 4680373"/>
              <a:gd name="connsiteX5416" fmla="*/ 3871882 w 9253522"/>
              <a:gd name="connsiteY5416" fmla="*/ 891081 h 4680373"/>
              <a:gd name="connsiteX5417" fmla="*/ 3842003 w 9253522"/>
              <a:gd name="connsiteY5417" fmla="*/ 894596 h 4680373"/>
              <a:gd name="connsiteX5418" fmla="*/ 3845518 w 9253522"/>
              <a:gd name="connsiteY5418" fmla="*/ 884050 h 4680373"/>
              <a:gd name="connsiteX5419" fmla="*/ 3859579 w 9253522"/>
              <a:gd name="connsiteY5419" fmla="*/ 880535 h 4680373"/>
              <a:gd name="connsiteX5420" fmla="*/ 3878912 w 9253522"/>
              <a:gd name="connsiteY5420" fmla="*/ 877020 h 4680373"/>
              <a:gd name="connsiteX5421" fmla="*/ 3896487 w 9253522"/>
              <a:gd name="connsiteY5421" fmla="*/ 880535 h 4680373"/>
              <a:gd name="connsiteX5422" fmla="*/ 3900003 w 9253522"/>
              <a:gd name="connsiteY5422" fmla="*/ 873505 h 4680373"/>
              <a:gd name="connsiteX5423" fmla="*/ 3875397 w 9253522"/>
              <a:gd name="connsiteY5423" fmla="*/ 862960 h 4680373"/>
              <a:gd name="connsiteX5424" fmla="*/ 3885942 w 9253522"/>
              <a:gd name="connsiteY5424" fmla="*/ 857687 h 4680373"/>
              <a:gd name="connsiteX5425" fmla="*/ 3882427 w 9253522"/>
              <a:gd name="connsiteY5425" fmla="*/ 847141 h 4680373"/>
              <a:gd name="connsiteX5426" fmla="*/ 3849033 w 9253522"/>
              <a:gd name="connsiteY5426" fmla="*/ 847141 h 4680373"/>
              <a:gd name="connsiteX5427" fmla="*/ 3831458 w 9253522"/>
              <a:gd name="connsiteY5427" fmla="*/ 850657 h 4680373"/>
              <a:gd name="connsiteX5428" fmla="*/ 3827943 w 9253522"/>
              <a:gd name="connsiteY5428" fmla="*/ 840111 h 4680373"/>
              <a:gd name="connsiteX5429" fmla="*/ 3852549 w 9253522"/>
              <a:gd name="connsiteY5429" fmla="*/ 811990 h 4680373"/>
              <a:gd name="connsiteX5430" fmla="*/ 3859579 w 9253522"/>
              <a:gd name="connsiteY5430" fmla="*/ 815505 h 4680373"/>
              <a:gd name="connsiteX5431" fmla="*/ 3861336 w 9253522"/>
              <a:gd name="connsiteY5431" fmla="*/ 822536 h 4680373"/>
              <a:gd name="connsiteX5432" fmla="*/ 3875397 w 9253522"/>
              <a:gd name="connsiteY5432" fmla="*/ 819021 h 4680373"/>
              <a:gd name="connsiteX5433" fmla="*/ 3864851 w 9253522"/>
              <a:gd name="connsiteY5433" fmla="*/ 806718 h 4680373"/>
              <a:gd name="connsiteX5434" fmla="*/ 3859579 w 9253522"/>
              <a:gd name="connsiteY5434" fmla="*/ 789142 h 4680373"/>
              <a:gd name="connsiteX5435" fmla="*/ 3875397 w 9253522"/>
              <a:gd name="connsiteY5435" fmla="*/ 789142 h 4680373"/>
              <a:gd name="connsiteX5436" fmla="*/ 3900003 w 9253522"/>
              <a:gd name="connsiteY5436" fmla="*/ 810233 h 4680373"/>
              <a:gd name="connsiteX5437" fmla="*/ 3896487 w 9253522"/>
              <a:gd name="connsiteY5437" fmla="*/ 829566 h 4680373"/>
              <a:gd name="connsiteX5438" fmla="*/ 3903518 w 9253522"/>
              <a:gd name="connsiteY5438" fmla="*/ 850657 h 4680373"/>
              <a:gd name="connsiteX5439" fmla="*/ 3912305 w 9253522"/>
              <a:gd name="connsiteY5439" fmla="*/ 857687 h 4680373"/>
              <a:gd name="connsiteX5440" fmla="*/ 3915821 w 9253522"/>
              <a:gd name="connsiteY5440" fmla="*/ 850657 h 4680373"/>
              <a:gd name="connsiteX5441" fmla="*/ 3912305 w 9253522"/>
              <a:gd name="connsiteY5441" fmla="*/ 843626 h 4680373"/>
              <a:gd name="connsiteX5442" fmla="*/ 3929881 w 9253522"/>
              <a:gd name="connsiteY5442" fmla="*/ 840111 h 4680373"/>
              <a:gd name="connsiteX5443" fmla="*/ 3933396 w 9253522"/>
              <a:gd name="connsiteY5443" fmla="*/ 833081 h 4680373"/>
              <a:gd name="connsiteX5444" fmla="*/ 3922851 w 9253522"/>
              <a:gd name="connsiteY5444" fmla="*/ 822536 h 4680373"/>
              <a:gd name="connsiteX5445" fmla="*/ 3929881 w 9253522"/>
              <a:gd name="connsiteY5445" fmla="*/ 819021 h 4680373"/>
              <a:gd name="connsiteX5446" fmla="*/ 3940426 w 9253522"/>
              <a:gd name="connsiteY5446" fmla="*/ 819021 h 4680373"/>
              <a:gd name="connsiteX5447" fmla="*/ 3950972 w 9253522"/>
              <a:gd name="connsiteY5447" fmla="*/ 833081 h 4680373"/>
              <a:gd name="connsiteX5448" fmla="*/ 3950972 w 9253522"/>
              <a:gd name="connsiteY5448" fmla="*/ 815505 h 4680373"/>
              <a:gd name="connsiteX5449" fmla="*/ 3970305 w 9253522"/>
              <a:gd name="connsiteY5449" fmla="*/ 811990 h 4680373"/>
              <a:gd name="connsiteX5450" fmla="*/ 3980850 w 9253522"/>
              <a:gd name="connsiteY5450" fmla="*/ 826051 h 4680373"/>
              <a:gd name="connsiteX5451" fmla="*/ 3987880 w 9253522"/>
              <a:gd name="connsiteY5451" fmla="*/ 822536 h 4680373"/>
              <a:gd name="connsiteX5452" fmla="*/ 3984365 w 9253522"/>
              <a:gd name="connsiteY5452" fmla="*/ 811990 h 4680373"/>
              <a:gd name="connsiteX5453" fmla="*/ 3996668 w 9253522"/>
              <a:gd name="connsiteY5453" fmla="*/ 810233 h 4680373"/>
              <a:gd name="connsiteX5454" fmla="*/ 4010729 w 9253522"/>
              <a:gd name="connsiteY5454" fmla="*/ 815505 h 4680373"/>
              <a:gd name="connsiteX5455" fmla="*/ 4031819 w 9253522"/>
              <a:gd name="connsiteY5455" fmla="*/ 810233 h 4680373"/>
              <a:gd name="connsiteX5456" fmla="*/ 318124 w 9253522"/>
              <a:gd name="connsiteY5456" fmla="*/ 785626 h 4680373"/>
              <a:gd name="connsiteX5457" fmla="*/ 328669 w 9253522"/>
              <a:gd name="connsiteY5457" fmla="*/ 785626 h 4680373"/>
              <a:gd name="connsiteX5458" fmla="*/ 328669 w 9253522"/>
              <a:gd name="connsiteY5458" fmla="*/ 789141 h 4680373"/>
              <a:gd name="connsiteX5459" fmla="*/ 332185 w 9253522"/>
              <a:gd name="connsiteY5459" fmla="*/ 796171 h 4680373"/>
              <a:gd name="connsiteX5460" fmla="*/ 328669 w 9253522"/>
              <a:gd name="connsiteY5460" fmla="*/ 803202 h 4680373"/>
              <a:gd name="connsiteX5461" fmla="*/ 4845569 w 9253522"/>
              <a:gd name="connsiteY5461" fmla="*/ 750475 h 4680373"/>
              <a:gd name="connsiteX5462" fmla="*/ 4852599 w 9253522"/>
              <a:gd name="connsiteY5462" fmla="*/ 753990 h 4680373"/>
              <a:gd name="connsiteX5463" fmla="*/ 4852599 w 9253522"/>
              <a:gd name="connsiteY5463" fmla="*/ 752232 h 4680373"/>
              <a:gd name="connsiteX5464" fmla="*/ 2550213 w 9253522"/>
              <a:gd name="connsiteY5464" fmla="*/ 729385 h 4680373"/>
              <a:gd name="connsiteX5465" fmla="*/ 2564273 w 9253522"/>
              <a:gd name="connsiteY5465" fmla="*/ 729385 h 4680373"/>
              <a:gd name="connsiteX5466" fmla="*/ 2574818 w 9253522"/>
              <a:gd name="connsiteY5466" fmla="*/ 738172 h 4680373"/>
              <a:gd name="connsiteX5467" fmla="*/ 2560759 w 9253522"/>
              <a:gd name="connsiteY5467" fmla="*/ 738172 h 4680373"/>
              <a:gd name="connsiteX5468" fmla="*/ 2550213 w 9253522"/>
              <a:gd name="connsiteY5468" fmla="*/ 732900 h 4680373"/>
              <a:gd name="connsiteX5469" fmla="*/ 2253186 w 9253522"/>
              <a:gd name="connsiteY5469" fmla="*/ 729385 h 4680373"/>
              <a:gd name="connsiteX5470" fmla="*/ 2260216 w 9253522"/>
              <a:gd name="connsiteY5470" fmla="*/ 732900 h 4680373"/>
              <a:gd name="connsiteX5471" fmla="*/ 2247913 w 9253522"/>
              <a:gd name="connsiteY5471" fmla="*/ 738172 h 4680373"/>
              <a:gd name="connsiteX5472" fmla="*/ 2242640 w 9253522"/>
              <a:gd name="connsiteY5472" fmla="*/ 734657 h 4680373"/>
              <a:gd name="connsiteX5473" fmla="*/ 2244398 w 9253522"/>
              <a:gd name="connsiteY5473" fmla="*/ 732900 h 4680373"/>
              <a:gd name="connsiteX5474" fmla="*/ 2508033 w 9253522"/>
              <a:gd name="connsiteY5474" fmla="*/ 718839 h 4680373"/>
              <a:gd name="connsiteX5475" fmla="*/ 2534397 w 9253522"/>
              <a:gd name="connsiteY5475" fmla="*/ 722354 h 4680373"/>
              <a:gd name="connsiteX5476" fmla="*/ 2534397 w 9253522"/>
              <a:gd name="connsiteY5476" fmla="*/ 736414 h 4680373"/>
              <a:gd name="connsiteX5477" fmla="*/ 2537912 w 9253522"/>
              <a:gd name="connsiteY5477" fmla="*/ 741687 h 4680373"/>
              <a:gd name="connsiteX5478" fmla="*/ 2537912 w 9253522"/>
              <a:gd name="connsiteY5478" fmla="*/ 748717 h 4680373"/>
              <a:gd name="connsiteX5479" fmla="*/ 2515065 w 9253522"/>
              <a:gd name="connsiteY5479" fmla="*/ 759262 h 4680373"/>
              <a:gd name="connsiteX5480" fmla="*/ 2493972 w 9253522"/>
              <a:gd name="connsiteY5480" fmla="*/ 762777 h 4680373"/>
              <a:gd name="connsiteX5481" fmla="*/ 2486942 w 9253522"/>
              <a:gd name="connsiteY5481" fmla="*/ 755747 h 4680373"/>
              <a:gd name="connsiteX5482" fmla="*/ 2483427 w 9253522"/>
              <a:gd name="connsiteY5482" fmla="*/ 736414 h 4680373"/>
              <a:gd name="connsiteX5483" fmla="*/ 4780539 w 9253522"/>
              <a:gd name="connsiteY5483" fmla="*/ 715324 h 4680373"/>
              <a:gd name="connsiteX5484" fmla="*/ 4787569 w 9253522"/>
              <a:gd name="connsiteY5484" fmla="*/ 715324 h 4680373"/>
              <a:gd name="connsiteX5485" fmla="*/ 4787569 w 9253522"/>
              <a:gd name="connsiteY5485" fmla="*/ 718839 h 4680373"/>
              <a:gd name="connsiteX5486" fmla="*/ 4780539 w 9253522"/>
              <a:gd name="connsiteY5486" fmla="*/ 725869 h 4680373"/>
              <a:gd name="connsiteX5487" fmla="*/ 4769994 w 9253522"/>
              <a:gd name="connsiteY5487" fmla="*/ 727627 h 4680373"/>
              <a:gd name="connsiteX5488" fmla="*/ 4761206 w 9253522"/>
              <a:gd name="connsiteY5488" fmla="*/ 734657 h 4680373"/>
              <a:gd name="connsiteX5489" fmla="*/ 4764721 w 9253522"/>
              <a:gd name="connsiteY5489" fmla="*/ 725869 h 4680373"/>
              <a:gd name="connsiteX5490" fmla="*/ 1780409 w 9253522"/>
              <a:gd name="connsiteY5490" fmla="*/ 710052 h 4680373"/>
              <a:gd name="connsiteX5491" fmla="*/ 1797984 w 9253522"/>
              <a:gd name="connsiteY5491" fmla="*/ 710052 h 4680373"/>
              <a:gd name="connsiteX5492" fmla="*/ 1801500 w 9253522"/>
              <a:gd name="connsiteY5492" fmla="*/ 711809 h 4680373"/>
              <a:gd name="connsiteX5493" fmla="*/ 1794470 w 9253522"/>
              <a:gd name="connsiteY5493" fmla="*/ 715324 h 4680373"/>
              <a:gd name="connsiteX5494" fmla="*/ 1783924 w 9253522"/>
              <a:gd name="connsiteY5494" fmla="*/ 711809 h 4680373"/>
              <a:gd name="connsiteX5495" fmla="*/ 4808660 w 9253522"/>
              <a:gd name="connsiteY5495" fmla="*/ 710051 h 4680373"/>
              <a:gd name="connsiteX5496" fmla="*/ 4815690 w 9253522"/>
              <a:gd name="connsiteY5496" fmla="*/ 710051 h 4680373"/>
              <a:gd name="connsiteX5497" fmla="*/ 4815690 w 9253522"/>
              <a:gd name="connsiteY5497" fmla="*/ 711809 h 4680373"/>
              <a:gd name="connsiteX5498" fmla="*/ 4805145 w 9253522"/>
              <a:gd name="connsiteY5498" fmla="*/ 715324 h 4680373"/>
              <a:gd name="connsiteX5499" fmla="*/ 4801630 w 9253522"/>
              <a:gd name="connsiteY5499" fmla="*/ 711809 h 4680373"/>
              <a:gd name="connsiteX5500" fmla="*/ 5151384 w 9253522"/>
              <a:gd name="connsiteY5500" fmla="*/ 708295 h 4680373"/>
              <a:gd name="connsiteX5501" fmla="*/ 5151384 w 9253522"/>
              <a:gd name="connsiteY5501" fmla="*/ 710051 h 4680373"/>
              <a:gd name="connsiteX5502" fmla="*/ 5162800 w 9253522"/>
              <a:gd name="connsiteY5502" fmla="*/ 714442 h 4680373"/>
              <a:gd name="connsiteX5503" fmla="*/ 2437731 w 9253522"/>
              <a:gd name="connsiteY5503" fmla="*/ 704779 h 4680373"/>
              <a:gd name="connsiteX5504" fmla="*/ 2446519 w 9253522"/>
              <a:gd name="connsiteY5504" fmla="*/ 704779 h 4680373"/>
              <a:gd name="connsiteX5505" fmla="*/ 2446519 w 9253522"/>
              <a:gd name="connsiteY5505" fmla="*/ 715324 h 4680373"/>
              <a:gd name="connsiteX5506" fmla="*/ 2437731 w 9253522"/>
              <a:gd name="connsiteY5506" fmla="*/ 711809 h 4680373"/>
              <a:gd name="connsiteX5507" fmla="*/ 5001992 w 9253522"/>
              <a:gd name="connsiteY5507" fmla="*/ 703021 h 4680373"/>
              <a:gd name="connsiteX5508" fmla="*/ 5035385 w 9253522"/>
              <a:gd name="connsiteY5508" fmla="*/ 725869 h 4680373"/>
              <a:gd name="connsiteX5509" fmla="*/ 5026597 w 9253522"/>
              <a:gd name="connsiteY5509" fmla="*/ 746960 h 4680373"/>
              <a:gd name="connsiteX5510" fmla="*/ 5026599 w 9253522"/>
              <a:gd name="connsiteY5510" fmla="*/ 746961 h 4680373"/>
              <a:gd name="connsiteX5511" fmla="*/ 5026598 w 9253522"/>
              <a:gd name="connsiteY5511" fmla="*/ 746960 h 4680373"/>
              <a:gd name="connsiteX5512" fmla="*/ 5037143 w 9253522"/>
              <a:gd name="connsiteY5512" fmla="*/ 725869 h 4680373"/>
              <a:gd name="connsiteX5513" fmla="*/ 5003750 w 9253522"/>
              <a:gd name="connsiteY5513" fmla="*/ 703021 h 4680373"/>
              <a:gd name="connsiteX5514" fmla="*/ 2537910 w 9253522"/>
              <a:gd name="connsiteY5514" fmla="*/ 701264 h 4680373"/>
              <a:gd name="connsiteX5515" fmla="*/ 2534395 w 9253522"/>
              <a:gd name="connsiteY5515" fmla="*/ 711809 h 4680373"/>
              <a:gd name="connsiteX5516" fmla="*/ 2527366 w 9253522"/>
              <a:gd name="connsiteY5516" fmla="*/ 711809 h 4680373"/>
              <a:gd name="connsiteX5517" fmla="*/ 2527366 w 9253522"/>
              <a:gd name="connsiteY5517" fmla="*/ 704779 h 4680373"/>
              <a:gd name="connsiteX5518" fmla="*/ 1863013 w 9253522"/>
              <a:gd name="connsiteY5518" fmla="*/ 697749 h 4680373"/>
              <a:gd name="connsiteX5519" fmla="*/ 1871802 w 9253522"/>
              <a:gd name="connsiteY5519" fmla="*/ 697749 h 4680373"/>
              <a:gd name="connsiteX5520" fmla="*/ 1871802 w 9253522"/>
              <a:gd name="connsiteY5520" fmla="*/ 701264 h 4680373"/>
              <a:gd name="connsiteX5521" fmla="*/ 1863013 w 9253522"/>
              <a:gd name="connsiteY5521" fmla="*/ 710051 h 4680373"/>
              <a:gd name="connsiteX5522" fmla="*/ 1855982 w 9253522"/>
              <a:gd name="connsiteY5522" fmla="*/ 706536 h 4680373"/>
              <a:gd name="connsiteX5523" fmla="*/ 1855982 w 9253522"/>
              <a:gd name="connsiteY5523" fmla="*/ 701264 h 4680373"/>
              <a:gd name="connsiteX5524" fmla="*/ 5151387 w 9253522"/>
              <a:gd name="connsiteY5524" fmla="*/ 695987 h 4680373"/>
              <a:gd name="connsiteX5525" fmla="*/ 5151384 w 9253522"/>
              <a:gd name="connsiteY5525" fmla="*/ 695991 h 4680373"/>
              <a:gd name="connsiteX5526" fmla="*/ 5151384 w 9253522"/>
              <a:gd name="connsiteY5526" fmla="*/ 695991 h 4680373"/>
              <a:gd name="connsiteX5527" fmla="*/ 1757562 w 9253522"/>
              <a:gd name="connsiteY5527" fmla="*/ 694234 h 4680373"/>
              <a:gd name="connsiteX5528" fmla="*/ 1764592 w 9253522"/>
              <a:gd name="connsiteY5528" fmla="*/ 697749 h 4680373"/>
              <a:gd name="connsiteX5529" fmla="*/ 1764592 w 9253522"/>
              <a:gd name="connsiteY5529" fmla="*/ 704779 h 4680373"/>
              <a:gd name="connsiteX5530" fmla="*/ 1750531 w 9253522"/>
              <a:gd name="connsiteY5530" fmla="*/ 708294 h 4680373"/>
              <a:gd name="connsiteX5531" fmla="*/ 1739986 w 9253522"/>
              <a:gd name="connsiteY5531" fmla="*/ 718840 h 4680373"/>
              <a:gd name="connsiteX5532" fmla="*/ 1713623 w 9253522"/>
              <a:gd name="connsiteY5532" fmla="*/ 718840 h 4680373"/>
              <a:gd name="connsiteX5533" fmla="*/ 1696048 w 9253522"/>
              <a:gd name="connsiteY5533" fmla="*/ 715325 h 4680373"/>
              <a:gd name="connsiteX5534" fmla="*/ 1706593 w 9253522"/>
              <a:gd name="connsiteY5534" fmla="*/ 701264 h 4680373"/>
              <a:gd name="connsiteX5535" fmla="*/ 1732956 w 9253522"/>
              <a:gd name="connsiteY5535" fmla="*/ 701264 h 4680373"/>
              <a:gd name="connsiteX5536" fmla="*/ 4965084 w 9253522"/>
              <a:gd name="connsiteY5536" fmla="*/ 692476 h 4680373"/>
              <a:gd name="connsiteX5537" fmla="*/ 4984416 w 9253522"/>
              <a:gd name="connsiteY5537" fmla="*/ 703021 h 4680373"/>
              <a:gd name="connsiteX5538" fmla="*/ 4986174 w 9253522"/>
              <a:gd name="connsiteY5538" fmla="*/ 703021 h 4680373"/>
              <a:gd name="connsiteX5539" fmla="*/ 4831508 w 9253522"/>
              <a:gd name="connsiteY5539" fmla="*/ 690718 h 4680373"/>
              <a:gd name="connsiteX5540" fmla="*/ 4838539 w 9253522"/>
              <a:gd name="connsiteY5540" fmla="*/ 694233 h 4680373"/>
              <a:gd name="connsiteX5541" fmla="*/ 4849084 w 9253522"/>
              <a:gd name="connsiteY5541" fmla="*/ 690718 h 4680373"/>
              <a:gd name="connsiteX5542" fmla="*/ 4856114 w 9253522"/>
              <a:gd name="connsiteY5542" fmla="*/ 694233 h 4680373"/>
              <a:gd name="connsiteX5543" fmla="*/ 4845569 w 9253522"/>
              <a:gd name="connsiteY5543" fmla="*/ 701263 h 4680373"/>
              <a:gd name="connsiteX5544" fmla="*/ 4838539 w 9253522"/>
              <a:gd name="connsiteY5544" fmla="*/ 711809 h 4680373"/>
              <a:gd name="connsiteX5545" fmla="*/ 4827993 w 9253522"/>
              <a:gd name="connsiteY5545" fmla="*/ 715324 h 4680373"/>
              <a:gd name="connsiteX5546" fmla="*/ 4824478 w 9253522"/>
              <a:gd name="connsiteY5546" fmla="*/ 711809 h 4680373"/>
              <a:gd name="connsiteX5547" fmla="*/ 4827993 w 9253522"/>
              <a:gd name="connsiteY5547" fmla="*/ 701263 h 4680373"/>
              <a:gd name="connsiteX5548" fmla="*/ 4805145 w 9253522"/>
              <a:gd name="connsiteY5548" fmla="*/ 690718 h 4680373"/>
              <a:gd name="connsiteX5549" fmla="*/ 4817448 w 9253522"/>
              <a:gd name="connsiteY5549" fmla="*/ 690718 h 4680373"/>
              <a:gd name="connsiteX5550" fmla="*/ 4817448 w 9253522"/>
              <a:gd name="connsiteY5550" fmla="*/ 697748 h 4680373"/>
              <a:gd name="connsiteX5551" fmla="*/ 4805145 w 9253522"/>
              <a:gd name="connsiteY5551" fmla="*/ 697748 h 4680373"/>
              <a:gd name="connsiteX5552" fmla="*/ 4801630 w 9253522"/>
              <a:gd name="connsiteY5552" fmla="*/ 694233 h 4680373"/>
              <a:gd name="connsiteX5553" fmla="*/ 1905195 w 9253522"/>
              <a:gd name="connsiteY5553" fmla="*/ 690718 h 4680373"/>
              <a:gd name="connsiteX5554" fmla="*/ 1905195 w 9253522"/>
              <a:gd name="connsiteY5554" fmla="*/ 697748 h 4680373"/>
              <a:gd name="connsiteX5555" fmla="*/ 1898165 w 9253522"/>
              <a:gd name="connsiteY5555" fmla="*/ 701263 h 4680373"/>
              <a:gd name="connsiteX5556" fmla="*/ 1892892 w 9253522"/>
              <a:gd name="connsiteY5556" fmla="*/ 697748 h 4680373"/>
              <a:gd name="connsiteX5557" fmla="*/ 1898165 w 9253522"/>
              <a:gd name="connsiteY5557" fmla="*/ 694233 h 4680373"/>
              <a:gd name="connsiteX5558" fmla="*/ 5045931 w 9253522"/>
              <a:gd name="connsiteY5558" fmla="*/ 688961 h 4680373"/>
              <a:gd name="connsiteX5559" fmla="*/ 5028941 w 9253522"/>
              <a:gd name="connsiteY5559" fmla="*/ 695756 h 4680373"/>
              <a:gd name="connsiteX5560" fmla="*/ 5030113 w 9253522"/>
              <a:gd name="connsiteY5560" fmla="*/ 695991 h 4680373"/>
              <a:gd name="connsiteX5561" fmla="*/ 5047688 w 9253522"/>
              <a:gd name="connsiteY5561" fmla="*/ 688961 h 4680373"/>
              <a:gd name="connsiteX5562" fmla="*/ 4961568 w 9253522"/>
              <a:gd name="connsiteY5562" fmla="*/ 678415 h 4680373"/>
              <a:gd name="connsiteX5563" fmla="*/ 4965083 w 9253522"/>
              <a:gd name="connsiteY5563" fmla="*/ 692475 h 4680373"/>
              <a:gd name="connsiteX5564" fmla="*/ 4965083 w 9253522"/>
              <a:gd name="connsiteY5564" fmla="*/ 692476 h 4680373"/>
              <a:gd name="connsiteX5565" fmla="*/ 4961568 w 9253522"/>
              <a:gd name="connsiteY5565" fmla="*/ 678415 h 4680373"/>
              <a:gd name="connsiteX5566" fmla="*/ 2446519 w 9253522"/>
              <a:gd name="connsiteY5566" fmla="*/ 674901 h 4680373"/>
              <a:gd name="connsiteX5567" fmla="*/ 2457064 w 9253522"/>
              <a:gd name="connsiteY5567" fmla="*/ 674901 h 4680373"/>
              <a:gd name="connsiteX5568" fmla="*/ 2457064 w 9253522"/>
              <a:gd name="connsiteY5568" fmla="*/ 685446 h 4680373"/>
              <a:gd name="connsiteX5569" fmla="*/ 2439490 w 9253522"/>
              <a:gd name="connsiteY5569" fmla="*/ 694234 h 4680373"/>
              <a:gd name="connsiteX5570" fmla="*/ 2421914 w 9253522"/>
              <a:gd name="connsiteY5570" fmla="*/ 694234 h 4680373"/>
              <a:gd name="connsiteX5571" fmla="*/ 2421914 w 9253522"/>
              <a:gd name="connsiteY5571" fmla="*/ 690719 h 4680373"/>
              <a:gd name="connsiteX5572" fmla="*/ 2435974 w 9253522"/>
              <a:gd name="connsiteY5572" fmla="*/ 685446 h 4680373"/>
              <a:gd name="connsiteX5573" fmla="*/ 2435974 w 9253522"/>
              <a:gd name="connsiteY5573" fmla="*/ 678416 h 4680373"/>
              <a:gd name="connsiteX5574" fmla="*/ 4842054 w 9253522"/>
              <a:gd name="connsiteY5574" fmla="*/ 674900 h 4680373"/>
              <a:gd name="connsiteX5575" fmla="*/ 4849084 w 9253522"/>
              <a:gd name="connsiteY5575" fmla="*/ 674900 h 4680373"/>
              <a:gd name="connsiteX5576" fmla="*/ 4835024 w 9253522"/>
              <a:gd name="connsiteY5576" fmla="*/ 683688 h 4680373"/>
              <a:gd name="connsiteX5577" fmla="*/ 4827993 w 9253522"/>
              <a:gd name="connsiteY5577" fmla="*/ 687203 h 4680373"/>
              <a:gd name="connsiteX5578" fmla="*/ 4820963 w 9253522"/>
              <a:gd name="connsiteY5578" fmla="*/ 683688 h 4680373"/>
              <a:gd name="connsiteX5579" fmla="*/ 4824478 w 9253522"/>
              <a:gd name="connsiteY5579" fmla="*/ 681930 h 4680373"/>
              <a:gd name="connsiteX5580" fmla="*/ 2483428 w 9253522"/>
              <a:gd name="connsiteY5580" fmla="*/ 671386 h 4680373"/>
              <a:gd name="connsiteX5581" fmla="*/ 2490457 w 9253522"/>
              <a:gd name="connsiteY5581" fmla="*/ 671386 h 4680373"/>
              <a:gd name="connsiteX5582" fmla="*/ 2493972 w 9253522"/>
              <a:gd name="connsiteY5582" fmla="*/ 674901 h 4680373"/>
              <a:gd name="connsiteX5583" fmla="*/ 2483428 w 9253522"/>
              <a:gd name="connsiteY5583" fmla="*/ 685446 h 4680373"/>
              <a:gd name="connsiteX5584" fmla="*/ 2479913 w 9253522"/>
              <a:gd name="connsiteY5584" fmla="*/ 674901 h 4680373"/>
              <a:gd name="connsiteX5585" fmla="*/ 5179742 w 9253522"/>
              <a:gd name="connsiteY5585" fmla="*/ 670198 h 4680373"/>
              <a:gd name="connsiteX5586" fmla="*/ 5168960 w 9253522"/>
              <a:gd name="connsiteY5586" fmla="*/ 674241 h 4680373"/>
              <a:gd name="connsiteX5587" fmla="*/ 5168960 w 9253522"/>
              <a:gd name="connsiteY5587" fmla="*/ 674399 h 4680373"/>
              <a:gd name="connsiteX5588" fmla="*/ 5179505 w 9253522"/>
              <a:gd name="connsiteY5588" fmla="*/ 671386 h 4680373"/>
              <a:gd name="connsiteX5589" fmla="*/ 4878963 w 9253522"/>
              <a:gd name="connsiteY5589" fmla="*/ 664355 h 4680373"/>
              <a:gd name="connsiteX5590" fmla="*/ 4889508 w 9253522"/>
              <a:gd name="connsiteY5590" fmla="*/ 667870 h 4680373"/>
              <a:gd name="connsiteX5591" fmla="*/ 4878963 w 9253522"/>
              <a:gd name="connsiteY5591" fmla="*/ 674900 h 4680373"/>
              <a:gd name="connsiteX5592" fmla="*/ 4875448 w 9253522"/>
              <a:gd name="connsiteY5592" fmla="*/ 681931 h 4680373"/>
              <a:gd name="connsiteX5593" fmla="*/ 4864902 w 9253522"/>
              <a:gd name="connsiteY5593" fmla="*/ 681931 h 4680373"/>
              <a:gd name="connsiteX5594" fmla="*/ 4857872 w 9253522"/>
              <a:gd name="connsiteY5594" fmla="*/ 681931 h 4680373"/>
              <a:gd name="connsiteX5595" fmla="*/ 4861387 w 9253522"/>
              <a:gd name="connsiteY5595" fmla="*/ 671385 h 4680373"/>
              <a:gd name="connsiteX5596" fmla="*/ 5671621 w 9253522"/>
              <a:gd name="connsiteY5596" fmla="*/ 662598 h 4680373"/>
              <a:gd name="connsiteX5597" fmla="*/ 5682166 w 9253522"/>
              <a:gd name="connsiteY5597" fmla="*/ 673143 h 4680373"/>
              <a:gd name="connsiteX5598" fmla="*/ 5699741 w 9253522"/>
              <a:gd name="connsiteY5598" fmla="*/ 676659 h 4680373"/>
              <a:gd name="connsiteX5599" fmla="*/ 5697984 w 9253522"/>
              <a:gd name="connsiteY5599" fmla="*/ 688962 h 4680373"/>
              <a:gd name="connsiteX5600" fmla="*/ 5673378 w 9253522"/>
              <a:gd name="connsiteY5600" fmla="*/ 695992 h 4680373"/>
              <a:gd name="connsiteX5601" fmla="*/ 5641742 w 9253522"/>
              <a:gd name="connsiteY5601" fmla="*/ 692477 h 4680373"/>
              <a:gd name="connsiteX5602" fmla="*/ 5643500 w 9253522"/>
              <a:gd name="connsiteY5602" fmla="*/ 681931 h 4680373"/>
              <a:gd name="connsiteX5603" fmla="*/ 5648772 w 9253522"/>
              <a:gd name="connsiteY5603" fmla="*/ 664355 h 4680373"/>
              <a:gd name="connsiteX5604" fmla="*/ 2464095 w 9253522"/>
              <a:gd name="connsiteY5604" fmla="*/ 657325 h 4680373"/>
              <a:gd name="connsiteX5605" fmla="*/ 2469368 w 9253522"/>
              <a:gd name="connsiteY5605" fmla="*/ 657325 h 4680373"/>
              <a:gd name="connsiteX5606" fmla="*/ 2450035 w 9253522"/>
              <a:gd name="connsiteY5606" fmla="*/ 667870 h 4680373"/>
              <a:gd name="connsiteX5607" fmla="*/ 2443004 w 9253522"/>
              <a:gd name="connsiteY5607" fmla="*/ 667870 h 4680373"/>
              <a:gd name="connsiteX5608" fmla="*/ 2443004 w 9253522"/>
              <a:gd name="connsiteY5608" fmla="*/ 664355 h 4680373"/>
              <a:gd name="connsiteX5609" fmla="*/ 2428944 w 9253522"/>
              <a:gd name="connsiteY5609" fmla="*/ 657325 h 4680373"/>
              <a:gd name="connsiteX5610" fmla="*/ 2428944 w 9253522"/>
              <a:gd name="connsiteY5610" fmla="*/ 660840 h 4680373"/>
              <a:gd name="connsiteX5611" fmla="*/ 2413126 w 9253522"/>
              <a:gd name="connsiteY5611" fmla="*/ 667870 h 4680373"/>
              <a:gd name="connsiteX5612" fmla="*/ 2407854 w 9253522"/>
              <a:gd name="connsiteY5612" fmla="*/ 664355 h 4680373"/>
              <a:gd name="connsiteX5613" fmla="*/ 2409611 w 9253522"/>
              <a:gd name="connsiteY5613" fmla="*/ 660840 h 4680373"/>
              <a:gd name="connsiteX5614" fmla="*/ 1964952 w 9253522"/>
              <a:gd name="connsiteY5614" fmla="*/ 653810 h 4680373"/>
              <a:gd name="connsiteX5615" fmla="*/ 1973740 w 9253522"/>
              <a:gd name="connsiteY5615" fmla="*/ 657325 h 4680373"/>
              <a:gd name="connsiteX5616" fmla="*/ 1987800 w 9253522"/>
              <a:gd name="connsiteY5616" fmla="*/ 664355 h 4680373"/>
              <a:gd name="connsiteX5617" fmla="*/ 1994831 w 9253522"/>
              <a:gd name="connsiteY5617" fmla="*/ 671385 h 4680373"/>
              <a:gd name="connsiteX5618" fmla="*/ 2000103 w 9253522"/>
              <a:gd name="connsiteY5618" fmla="*/ 674901 h 4680373"/>
              <a:gd name="connsiteX5619" fmla="*/ 2003619 w 9253522"/>
              <a:gd name="connsiteY5619" fmla="*/ 678416 h 4680373"/>
              <a:gd name="connsiteX5620" fmla="*/ 2028224 w 9253522"/>
              <a:gd name="connsiteY5620" fmla="*/ 695991 h 4680373"/>
              <a:gd name="connsiteX5621" fmla="*/ 2017679 w 9253522"/>
              <a:gd name="connsiteY5621" fmla="*/ 703022 h 4680373"/>
              <a:gd name="connsiteX5622" fmla="*/ 2000103 w 9253522"/>
              <a:gd name="connsiteY5622" fmla="*/ 710052 h 4680373"/>
              <a:gd name="connsiteX5623" fmla="*/ 1991316 w 9253522"/>
              <a:gd name="connsiteY5623" fmla="*/ 710052 h 4680373"/>
              <a:gd name="connsiteX5624" fmla="*/ 1970225 w 9253522"/>
              <a:gd name="connsiteY5624" fmla="*/ 699506 h 4680373"/>
              <a:gd name="connsiteX5625" fmla="*/ 1943862 w 9253522"/>
              <a:gd name="connsiteY5625" fmla="*/ 695991 h 4680373"/>
              <a:gd name="connsiteX5626" fmla="*/ 1928043 w 9253522"/>
              <a:gd name="connsiteY5626" fmla="*/ 695991 h 4680373"/>
              <a:gd name="connsiteX5627" fmla="*/ 1921013 w 9253522"/>
              <a:gd name="connsiteY5627" fmla="*/ 685446 h 4680373"/>
              <a:gd name="connsiteX5628" fmla="*/ 1954407 w 9253522"/>
              <a:gd name="connsiteY5628" fmla="*/ 674901 h 4680373"/>
              <a:gd name="connsiteX5629" fmla="*/ 1954407 w 9253522"/>
              <a:gd name="connsiteY5629" fmla="*/ 660840 h 4680373"/>
              <a:gd name="connsiteX5630" fmla="*/ 4903569 w 9253522"/>
              <a:gd name="connsiteY5630" fmla="*/ 650294 h 4680373"/>
              <a:gd name="connsiteX5631" fmla="*/ 4912356 w 9253522"/>
              <a:gd name="connsiteY5631" fmla="*/ 650294 h 4680373"/>
              <a:gd name="connsiteX5632" fmla="*/ 4912356 w 9253522"/>
              <a:gd name="connsiteY5632" fmla="*/ 657324 h 4680373"/>
              <a:gd name="connsiteX5633" fmla="*/ 4903569 w 9253522"/>
              <a:gd name="connsiteY5633" fmla="*/ 664354 h 4680373"/>
              <a:gd name="connsiteX5634" fmla="*/ 4885993 w 9253522"/>
              <a:gd name="connsiteY5634" fmla="*/ 660839 h 4680373"/>
              <a:gd name="connsiteX5635" fmla="*/ 4893023 w 9253522"/>
              <a:gd name="connsiteY5635" fmla="*/ 653809 h 4680373"/>
              <a:gd name="connsiteX5636" fmla="*/ 4912356 w 9253522"/>
              <a:gd name="connsiteY5636" fmla="*/ 641507 h 4680373"/>
              <a:gd name="connsiteX5637" fmla="*/ 4926417 w 9253522"/>
              <a:gd name="connsiteY5637" fmla="*/ 641507 h 4680373"/>
              <a:gd name="connsiteX5638" fmla="*/ 4929932 w 9253522"/>
              <a:gd name="connsiteY5638" fmla="*/ 646780 h 4680373"/>
              <a:gd name="connsiteX5639" fmla="*/ 4908841 w 9253522"/>
              <a:gd name="connsiteY5639" fmla="*/ 646780 h 4680373"/>
              <a:gd name="connsiteX5640" fmla="*/ 4908841 w 9253522"/>
              <a:gd name="connsiteY5640" fmla="*/ 645022 h 4680373"/>
              <a:gd name="connsiteX5641" fmla="*/ 5144354 w 9253522"/>
              <a:gd name="connsiteY5641" fmla="*/ 639749 h 4680373"/>
              <a:gd name="connsiteX5642" fmla="*/ 5119748 w 9253522"/>
              <a:gd name="connsiteY5642" fmla="*/ 641506 h 4680373"/>
              <a:gd name="connsiteX5643" fmla="*/ 5096900 w 9253522"/>
              <a:gd name="connsiteY5643" fmla="*/ 652052 h 4680373"/>
              <a:gd name="connsiteX5644" fmla="*/ 5096900 w 9253522"/>
              <a:gd name="connsiteY5644" fmla="*/ 678415 h 4680373"/>
              <a:gd name="connsiteX5645" fmla="*/ 5075809 w 9253522"/>
              <a:gd name="connsiteY5645" fmla="*/ 695991 h 4680373"/>
              <a:gd name="connsiteX5646" fmla="*/ 5077567 w 9253522"/>
              <a:gd name="connsiteY5646" fmla="*/ 695991 h 4680373"/>
              <a:gd name="connsiteX5647" fmla="*/ 5096900 w 9253522"/>
              <a:gd name="connsiteY5647" fmla="*/ 678415 h 4680373"/>
              <a:gd name="connsiteX5648" fmla="*/ 5096900 w 9253522"/>
              <a:gd name="connsiteY5648" fmla="*/ 652052 h 4680373"/>
              <a:gd name="connsiteX5649" fmla="*/ 5121506 w 9253522"/>
              <a:gd name="connsiteY5649" fmla="*/ 641506 h 4680373"/>
              <a:gd name="connsiteX5650" fmla="*/ 8703407 w 9253522"/>
              <a:gd name="connsiteY5650" fmla="*/ 632719 h 4680373"/>
              <a:gd name="connsiteX5651" fmla="*/ 8726255 w 9253522"/>
              <a:gd name="connsiteY5651" fmla="*/ 641507 h 4680373"/>
              <a:gd name="connsiteX5652" fmla="*/ 8726255 w 9253522"/>
              <a:gd name="connsiteY5652" fmla="*/ 646779 h 4680373"/>
              <a:gd name="connsiteX5653" fmla="*/ 8720982 w 9253522"/>
              <a:gd name="connsiteY5653" fmla="*/ 652052 h 4680373"/>
              <a:gd name="connsiteX5654" fmla="*/ 8706922 w 9253522"/>
              <a:gd name="connsiteY5654" fmla="*/ 650294 h 4680373"/>
              <a:gd name="connsiteX5655" fmla="*/ 8687589 w 9253522"/>
              <a:gd name="connsiteY5655" fmla="*/ 643264 h 4680373"/>
              <a:gd name="connsiteX5656" fmla="*/ 8694619 w 9253522"/>
              <a:gd name="connsiteY5656" fmla="*/ 636234 h 4680373"/>
              <a:gd name="connsiteX5657" fmla="*/ 4912356 w 9253522"/>
              <a:gd name="connsiteY5657" fmla="*/ 630961 h 4680373"/>
              <a:gd name="connsiteX5658" fmla="*/ 4926416 w 9253522"/>
              <a:gd name="connsiteY5658" fmla="*/ 630961 h 4680373"/>
              <a:gd name="connsiteX5659" fmla="*/ 4926416 w 9253522"/>
              <a:gd name="connsiteY5659" fmla="*/ 634476 h 4680373"/>
              <a:gd name="connsiteX5660" fmla="*/ 4912356 w 9253522"/>
              <a:gd name="connsiteY5660" fmla="*/ 634476 h 4680373"/>
              <a:gd name="connsiteX5661" fmla="*/ 5924709 w 9253522"/>
              <a:gd name="connsiteY5661" fmla="*/ 629204 h 4680373"/>
              <a:gd name="connsiteX5662" fmla="*/ 5949315 w 9253522"/>
              <a:gd name="connsiteY5662" fmla="*/ 641507 h 4680373"/>
              <a:gd name="connsiteX5663" fmla="*/ 5949315 w 9253522"/>
              <a:gd name="connsiteY5663" fmla="*/ 650295 h 4680373"/>
              <a:gd name="connsiteX5664" fmla="*/ 5940527 w 9253522"/>
              <a:gd name="connsiteY5664" fmla="*/ 650295 h 4680373"/>
              <a:gd name="connsiteX5665" fmla="*/ 5919437 w 9253522"/>
              <a:gd name="connsiteY5665" fmla="*/ 641507 h 4680373"/>
              <a:gd name="connsiteX5666" fmla="*/ 5912406 w 9253522"/>
              <a:gd name="connsiteY5666" fmla="*/ 630961 h 4680373"/>
              <a:gd name="connsiteX5667" fmla="*/ 4961568 w 9253522"/>
              <a:gd name="connsiteY5667" fmla="*/ 629204 h 4680373"/>
              <a:gd name="connsiteX5668" fmla="*/ 4965083 w 9253522"/>
              <a:gd name="connsiteY5668" fmla="*/ 634476 h 4680373"/>
              <a:gd name="connsiteX5669" fmla="*/ 4958053 w 9253522"/>
              <a:gd name="connsiteY5669" fmla="*/ 639749 h 4680373"/>
              <a:gd name="connsiteX5670" fmla="*/ 4949265 w 9253522"/>
              <a:gd name="connsiteY5670" fmla="*/ 639749 h 4680373"/>
              <a:gd name="connsiteX5671" fmla="*/ 4954538 w 9253522"/>
              <a:gd name="connsiteY5671" fmla="*/ 634476 h 4680373"/>
              <a:gd name="connsiteX5672" fmla="*/ 4936962 w 9253522"/>
              <a:gd name="connsiteY5672" fmla="*/ 629204 h 4680373"/>
              <a:gd name="connsiteX5673" fmla="*/ 4940477 w 9253522"/>
              <a:gd name="connsiteY5673" fmla="*/ 630961 h 4680373"/>
              <a:gd name="connsiteX5674" fmla="*/ 4940477 w 9253522"/>
              <a:gd name="connsiteY5674" fmla="*/ 639749 h 4680373"/>
              <a:gd name="connsiteX5675" fmla="*/ 4933447 w 9253522"/>
              <a:gd name="connsiteY5675" fmla="*/ 639749 h 4680373"/>
              <a:gd name="connsiteX5676" fmla="*/ 4929932 w 9253522"/>
              <a:gd name="connsiteY5676" fmla="*/ 634476 h 4680373"/>
              <a:gd name="connsiteX5677" fmla="*/ 5016053 w 9253522"/>
              <a:gd name="connsiteY5677" fmla="*/ 620416 h 4680373"/>
              <a:gd name="connsiteX5678" fmla="*/ 5017810 w 9253522"/>
              <a:gd name="connsiteY5678" fmla="*/ 623931 h 4680373"/>
              <a:gd name="connsiteX5679" fmla="*/ 5017810 w 9253522"/>
              <a:gd name="connsiteY5679" fmla="*/ 629204 h 4680373"/>
              <a:gd name="connsiteX5680" fmla="*/ 5016053 w 9253522"/>
              <a:gd name="connsiteY5680" fmla="*/ 629204 h 4680373"/>
              <a:gd name="connsiteX5681" fmla="*/ 5012537 w 9253522"/>
              <a:gd name="connsiteY5681" fmla="*/ 623931 h 4680373"/>
              <a:gd name="connsiteX5682" fmla="*/ 5035386 w 9253522"/>
              <a:gd name="connsiteY5682" fmla="*/ 615143 h 4680373"/>
              <a:gd name="connsiteX5683" fmla="*/ 5037143 w 9253522"/>
              <a:gd name="connsiteY5683" fmla="*/ 618658 h 4680373"/>
              <a:gd name="connsiteX5684" fmla="*/ 5031870 w 9253522"/>
              <a:gd name="connsiteY5684" fmla="*/ 620416 h 4680373"/>
              <a:gd name="connsiteX5685" fmla="*/ 5028355 w 9253522"/>
              <a:gd name="connsiteY5685" fmla="*/ 618658 h 4680373"/>
              <a:gd name="connsiteX5686" fmla="*/ 5045930 w 9253522"/>
              <a:gd name="connsiteY5686" fmla="*/ 608113 h 4680373"/>
              <a:gd name="connsiteX5687" fmla="*/ 5052960 w 9253522"/>
              <a:gd name="connsiteY5687" fmla="*/ 608113 h 4680373"/>
              <a:gd name="connsiteX5688" fmla="*/ 5049445 w 9253522"/>
              <a:gd name="connsiteY5688" fmla="*/ 609871 h 4680373"/>
              <a:gd name="connsiteX5689" fmla="*/ 5042415 w 9253522"/>
              <a:gd name="connsiteY5689" fmla="*/ 609871 h 4680373"/>
              <a:gd name="connsiteX5690" fmla="*/ 5016052 w 9253522"/>
              <a:gd name="connsiteY5690" fmla="*/ 604598 h 4680373"/>
              <a:gd name="connsiteX5691" fmla="*/ 5024840 w 9253522"/>
              <a:gd name="connsiteY5691" fmla="*/ 604598 h 4680373"/>
              <a:gd name="connsiteX5692" fmla="*/ 5021325 w 9253522"/>
              <a:gd name="connsiteY5692" fmla="*/ 609870 h 4680373"/>
              <a:gd name="connsiteX5693" fmla="*/ 5001992 w 9253522"/>
              <a:gd name="connsiteY5693" fmla="*/ 618658 h 4680373"/>
              <a:gd name="connsiteX5694" fmla="*/ 4991446 w 9253522"/>
              <a:gd name="connsiteY5694" fmla="*/ 618658 h 4680373"/>
              <a:gd name="connsiteX5695" fmla="*/ 4987931 w 9253522"/>
              <a:gd name="connsiteY5695" fmla="*/ 615143 h 4680373"/>
              <a:gd name="connsiteX5696" fmla="*/ 5005507 w 9253522"/>
              <a:gd name="connsiteY5696" fmla="*/ 609870 h 4680373"/>
              <a:gd name="connsiteX5697" fmla="*/ 5042415 w 9253522"/>
              <a:gd name="connsiteY5697" fmla="*/ 594053 h 4680373"/>
              <a:gd name="connsiteX5698" fmla="*/ 5049445 w 9253522"/>
              <a:gd name="connsiteY5698" fmla="*/ 594053 h 4680373"/>
              <a:gd name="connsiteX5699" fmla="*/ 5049445 w 9253522"/>
              <a:gd name="connsiteY5699" fmla="*/ 599326 h 4680373"/>
              <a:gd name="connsiteX5700" fmla="*/ 5042415 w 9253522"/>
              <a:gd name="connsiteY5700" fmla="*/ 599326 h 4680373"/>
              <a:gd name="connsiteX5701" fmla="*/ 5035385 w 9253522"/>
              <a:gd name="connsiteY5701" fmla="*/ 599326 h 4680373"/>
              <a:gd name="connsiteX5702" fmla="*/ 5079324 w 9253522"/>
              <a:gd name="connsiteY5702" fmla="*/ 592295 h 4680373"/>
              <a:gd name="connsiteX5703" fmla="*/ 5089869 w 9253522"/>
              <a:gd name="connsiteY5703" fmla="*/ 592295 h 4680373"/>
              <a:gd name="connsiteX5704" fmla="*/ 5093384 w 9253522"/>
              <a:gd name="connsiteY5704" fmla="*/ 594052 h 4680373"/>
              <a:gd name="connsiteX5705" fmla="*/ 5082839 w 9253522"/>
              <a:gd name="connsiteY5705" fmla="*/ 599325 h 4680373"/>
              <a:gd name="connsiteX5706" fmla="*/ 5067022 w 9253522"/>
              <a:gd name="connsiteY5706" fmla="*/ 592295 h 4680373"/>
              <a:gd name="connsiteX5707" fmla="*/ 5068779 w 9253522"/>
              <a:gd name="connsiteY5707" fmla="*/ 594053 h 4680373"/>
              <a:gd name="connsiteX5708" fmla="*/ 5059991 w 9253522"/>
              <a:gd name="connsiteY5708" fmla="*/ 594053 h 4680373"/>
              <a:gd name="connsiteX5709" fmla="*/ 5757741 w 9253522"/>
              <a:gd name="connsiteY5709" fmla="*/ 576478 h 4680373"/>
              <a:gd name="connsiteX5710" fmla="*/ 5777074 w 9253522"/>
              <a:gd name="connsiteY5710" fmla="*/ 588781 h 4680373"/>
              <a:gd name="connsiteX5711" fmla="*/ 5775317 w 9253522"/>
              <a:gd name="connsiteY5711" fmla="*/ 594054 h 4680373"/>
              <a:gd name="connsiteX5712" fmla="*/ 5748953 w 9253522"/>
              <a:gd name="connsiteY5712" fmla="*/ 579993 h 4680373"/>
              <a:gd name="connsiteX5713" fmla="*/ 8972313 w 9253522"/>
              <a:gd name="connsiteY5713" fmla="*/ 564175 h 4680373"/>
              <a:gd name="connsiteX5714" fmla="*/ 8991646 w 9253522"/>
              <a:gd name="connsiteY5714" fmla="*/ 569447 h 4680373"/>
              <a:gd name="connsiteX5715" fmla="*/ 9016252 w 9253522"/>
              <a:gd name="connsiteY5715" fmla="*/ 567690 h 4680373"/>
              <a:gd name="connsiteX5716" fmla="*/ 9033828 w 9253522"/>
              <a:gd name="connsiteY5716" fmla="*/ 565932 h 4680373"/>
              <a:gd name="connsiteX5717" fmla="*/ 9046131 w 9253522"/>
              <a:gd name="connsiteY5717" fmla="*/ 574720 h 4680373"/>
              <a:gd name="connsiteX5718" fmla="*/ 9058433 w 9253522"/>
              <a:gd name="connsiteY5718" fmla="*/ 574720 h 4680373"/>
              <a:gd name="connsiteX5719" fmla="*/ 9060191 w 9253522"/>
              <a:gd name="connsiteY5719" fmla="*/ 578235 h 4680373"/>
              <a:gd name="connsiteX5720" fmla="*/ 9058433 w 9253522"/>
              <a:gd name="connsiteY5720" fmla="*/ 585265 h 4680373"/>
              <a:gd name="connsiteX5721" fmla="*/ 9044373 w 9253522"/>
              <a:gd name="connsiteY5721" fmla="*/ 594053 h 4680373"/>
              <a:gd name="connsiteX5722" fmla="*/ 9002191 w 9253522"/>
              <a:gd name="connsiteY5722" fmla="*/ 594053 h 4680373"/>
              <a:gd name="connsiteX5723" fmla="*/ 8979343 w 9253522"/>
              <a:gd name="connsiteY5723" fmla="*/ 585265 h 4680373"/>
              <a:gd name="connsiteX5724" fmla="*/ 8960010 w 9253522"/>
              <a:gd name="connsiteY5724" fmla="*/ 572963 h 4680373"/>
              <a:gd name="connsiteX5725" fmla="*/ 8965283 w 9253522"/>
              <a:gd name="connsiteY5725" fmla="*/ 565932 h 4680373"/>
              <a:gd name="connsiteX5726" fmla="*/ 7910748 w 9253522"/>
              <a:gd name="connsiteY5726" fmla="*/ 564175 h 4680373"/>
              <a:gd name="connsiteX5727" fmla="*/ 7914263 w 9253522"/>
              <a:gd name="connsiteY5727" fmla="*/ 564175 h 4680373"/>
              <a:gd name="connsiteX5728" fmla="*/ 7928323 w 9253522"/>
              <a:gd name="connsiteY5728" fmla="*/ 564175 h 4680373"/>
              <a:gd name="connsiteX5729" fmla="*/ 7933596 w 9253522"/>
              <a:gd name="connsiteY5729" fmla="*/ 567690 h 4680373"/>
              <a:gd name="connsiteX5730" fmla="*/ 7917778 w 9253522"/>
              <a:gd name="connsiteY5730" fmla="*/ 567690 h 4680373"/>
              <a:gd name="connsiteX5731" fmla="*/ 2042276 w 9253522"/>
              <a:gd name="connsiteY5731" fmla="*/ 557144 h 4680373"/>
              <a:gd name="connsiteX5732" fmla="*/ 2052821 w 9253522"/>
              <a:gd name="connsiteY5732" fmla="*/ 560659 h 4680373"/>
              <a:gd name="connsiteX5733" fmla="*/ 2059851 w 9253522"/>
              <a:gd name="connsiteY5733" fmla="*/ 567689 h 4680373"/>
              <a:gd name="connsiteX5734" fmla="*/ 2072154 w 9253522"/>
              <a:gd name="connsiteY5734" fmla="*/ 567689 h 4680373"/>
              <a:gd name="connsiteX5735" fmla="*/ 2082700 w 9253522"/>
              <a:gd name="connsiteY5735" fmla="*/ 571204 h 4680373"/>
              <a:gd name="connsiteX5736" fmla="*/ 2086215 w 9253522"/>
              <a:gd name="connsiteY5736" fmla="*/ 581750 h 4680373"/>
              <a:gd name="connsiteX5737" fmla="*/ 2093245 w 9253522"/>
              <a:gd name="connsiteY5737" fmla="*/ 588780 h 4680373"/>
              <a:gd name="connsiteX5738" fmla="*/ 2096760 w 9253522"/>
              <a:gd name="connsiteY5738" fmla="*/ 608113 h 4680373"/>
              <a:gd name="connsiteX5739" fmla="*/ 2126639 w 9253522"/>
              <a:gd name="connsiteY5739" fmla="*/ 630961 h 4680373"/>
              <a:gd name="connsiteX5740" fmla="*/ 2126639 w 9253522"/>
              <a:gd name="connsiteY5740" fmla="*/ 641507 h 4680373"/>
              <a:gd name="connsiteX5741" fmla="*/ 2109063 w 9253522"/>
              <a:gd name="connsiteY5741" fmla="*/ 641507 h 4680373"/>
              <a:gd name="connsiteX5742" fmla="*/ 2105547 w 9253522"/>
              <a:gd name="connsiteY5742" fmla="*/ 641507 h 4680373"/>
              <a:gd name="connsiteX5743" fmla="*/ 2105547 w 9253522"/>
              <a:gd name="connsiteY5743" fmla="*/ 645022 h 4680373"/>
              <a:gd name="connsiteX5744" fmla="*/ 2100275 w 9253522"/>
              <a:gd name="connsiteY5744" fmla="*/ 653810 h 4680373"/>
              <a:gd name="connsiteX5745" fmla="*/ 2119608 w 9253522"/>
              <a:gd name="connsiteY5745" fmla="*/ 664355 h 4680373"/>
              <a:gd name="connsiteX5746" fmla="*/ 2137184 w 9253522"/>
              <a:gd name="connsiteY5746" fmla="*/ 660840 h 4680373"/>
              <a:gd name="connsiteX5747" fmla="*/ 2153003 w 9253522"/>
              <a:gd name="connsiteY5747" fmla="*/ 671385 h 4680373"/>
              <a:gd name="connsiteX5748" fmla="*/ 2153003 w 9253522"/>
              <a:gd name="connsiteY5748" fmla="*/ 674900 h 4680373"/>
              <a:gd name="connsiteX5749" fmla="*/ 2140699 w 9253522"/>
              <a:gd name="connsiteY5749" fmla="*/ 674900 h 4680373"/>
              <a:gd name="connsiteX5750" fmla="*/ 2137184 w 9253522"/>
              <a:gd name="connsiteY5750" fmla="*/ 678415 h 4680373"/>
              <a:gd name="connsiteX5751" fmla="*/ 2153003 w 9253522"/>
              <a:gd name="connsiteY5751" fmla="*/ 690718 h 4680373"/>
              <a:gd name="connsiteX5752" fmla="*/ 2153003 w 9253522"/>
              <a:gd name="connsiteY5752" fmla="*/ 711809 h 4680373"/>
              <a:gd name="connsiteX5753" fmla="*/ 2160032 w 9253522"/>
              <a:gd name="connsiteY5753" fmla="*/ 718839 h 4680373"/>
              <a:gd name="connsiteX5754" fmla="*/ 2170579 w 9253522"/>
              <a:gd name="connsiteY5754" fmla="*/ 715324 h 4680373"/>
              <a:gd name="connsiteX5755" fmla="*/ 2174093 w 9253522"/>
              <a:gd name="connsiteY5755" fmla="*/ 697748 h 4680373"/>
              <a:gd name="connsiteX5756" fmla="*/ 2174093 w 9253522"/>
              <a:gd name="connsiteY5756" fmla="*/ 688961 h 4680373"/>
              <a:gd name="connsiteX5757" fmla="*/ 2188153 w 9253522"/>
              <a:gd name="connsiteY5757" fmla="*/ 681930 h 4680373"/>
              <a:gd name="connsiteX5758" fmla="*/ 2195183 w 9253522"/>
              <a:gd name="connsiteY5758" fmla="*/ 688961 h 4680373"/>
              <a:gd name="connsiteX5759" fmla="*/ 2218032 w 9253522"/>
              <a:gd name="connsiteY5759" fmla="*/ 697748 h 4680373"/>
              <a:gd name="connsiteX5760" fmla="*/ 2225062 w 9253522"/>
              <a:gd name="connsiteY5760" fmla="*/ 708294 h 4680373"/>
              <a:gd name="connsiteX5761" fmla="*/ 2225062 w 9253522"/>
              <a:gd name="connsiteY5761" fmla="*/ 718839 h 4680373"/>
              <a:gd name="connsiteX5762" fmla="*/ 2211001 w 9253522"/>
              <a:gd name="connsiteY5762" fmla="*/ 718839 h 4680373"/>
              <a:gd name="connsiteX5763" fmla="*/ 2211001 w 9253522"/>
              <a:gd name="connsiteY5763" fmla="*/ 741687 h 4680373"/>
              <a:gd name="connsiteX5764" fmla="*/ 2235607 w 9253522"/>
              <a:gd name="connsiteY5764" fmla="*/ 762778 h 4680373"/>
              <a:gd name="connsiteX5765" fmla="*/ 2239122 w 9253522"/>
              <a:gd name="connsiteY5765" fmla="*/ 762778 h 4680373"/>
              <a:gd name="connsiteX5766" fmla="*/ 2242637 w 9253522"/>
              <a:gd name="connsiteY5766" fmla="*/ 752233 h 4680373"/>
              <a:gd name="connsiteX5767" fmla="*/ 2251424 w 9253522"/>
              <a:gd name="connsiteY5767" fmla="*/ 748718 h 4680373"/>
              <a:gd name="connsiteX5768" fmla="*/ 2258454 w 9253522"/>
              <a:gd name="connsiteY5768" fmla="*/ 741687 h 4680373"/>
              <a:gd name="connsiteX5769" fmla="*/ 2269000 w 9253522"/>
              <a:gd name="connsiteY5769" fmla="*/ 729385 h 4680373"/>
              <a:gd name="connsiteX5770" fmla="*/ 2276031 w 9253522"/>
              <a:gd name="connsiteY5770" fmla="*/ 711809 h 4680373"/>
              <a:gd name="connsiteX5771" fmla="*/ 2279545 w 9253522"/>
              <a:gd name="connsiteY5771" fmla="*/ 697748 h 4680373"/>
              <a:gd name="connsiteX5772" fmla="*/ 2291849 w 9253522"/>
              <a:gd name="connsiteY5772" fmla="*/ 690718 h 4680373"/>
              <a:gd name="connsiteX5773" fmla="*/ 2291849 w 9253522"/>
              <a:gd name="connsiteY5773" fmla="*/ 685446 h 4680373"/>
              <a:gd name="connsiteX5774" fmla="*/ 2286576 w 9253522"/>
              <a:gd name="connsiteY5774" fmla="*/ 681930 h 4680373"/>
              <a:gd name="connsiteX5775" fmla="*/ 2290091 w 9253522"/>
              <a:gd name="connsiteY5775" fmla="*/ 657325 h 4680373"/>
              <a:gd name="connsiteX5776" fmla="*/ 2291849 w 9253522"/>
              <a:gd name="connsiteY5776" fmla="*/ 653810 h 4680373"/>
              <a:gd name="connsiteX5777" fmla="*/ 2309425 w 9253522"/>
              <a:gd name="connsiteY5777" fmla="*/ 650294 h 4680373"/>
              <a:gd name="connsiteX5778" fmla="*/ 2319971 w 9253522"/>
              <a:gd name="connsiteY5778" fmla="*/ 657325 h 4680373"/>
              <a:gd name="connsiteX5779" fmla="*/ 2334032 w 9253522"/>
              <a:gd name="connsiteY5779" fmla="*/ 657325 h 4680373"/>
              <a:gd name="connsiteX5780" fmla="*/ 2356881 w 9253522"/>
              <a:gd name="connsiteY5780" fmla="*/ 657325 h 4680373"/>
              <a:gd name="connsiteX5781" fmla="*/ 2363912 w 9253522"/>
              <a:gd name="connsiteY5781" fmla="*/ 664355 h 4680373"/>
              <a:gd name="connsiteX5782" fmla="*/ 2356881 w 9253522"/>
              <a:gd name="connsiteY5782" fmla="*/ 667870 h 4680373"/>
              <a:gd name="connsiteX5783" fmla="*/ 2360396 w 9253522"/>
              <a:gd name="connsiteY5783" fmla="*/ 671385 h 4680373"/>
              <a:gd name="connsiteX5784" fmla="*/ 2370942 w 9253522"/>
              <a:gd name="connsiteY5784" fmla="*/ 678415 h 4680373"/>
              <a:gd name="connsiteX5785" fmla="*/ 2381486 w 9253522"/>
              <a:gd name="connsiteY5785" fmla="*/ 678415 h 4680373"/>
              <a:gd name="connsiteX5786" fmla="*/ 2384999 w 9253522"/>
              <a:gd name="connsiteY5786" fmla="*/ 685446 h 4680373"/>
              <a:gd name="connsiteX5787" fmla="*/ 2374457 w 9253522"/>
              <a:gd name="connsiteY5787" fmla="*/ 694233 h 4680373"/>
              <a:gd name="connsiteX5788" fmla="*/ 2384999 w 9253522"/>
              <a:gd name="connsiteY5788" fmla="*/ 701264 h 4680373"/>
              <a:gd name="connsiteX5789" fmla="*/ 2381486 w 9253522"/>
              <a:gd name="connsiteY5789" fmla="*/ 715324 h 4680373"/>
              <a:gd name="connsiteX5790" fmla="*/ 2367426 w 9253522"/>
              <a:gd name="connsiteY5790" fmla="*/ 715324 h 4680373"/>
              <a:gd name="connsiteX5791" fmla="*/ 2360396 w 9253522"/>
              <a:gd name="connsiteY5791" fmla="*/ 718839 h 4680373"/>
              <a:gd name="connsiteX5792" fmla="*/ 2367426 w 9253522"/>
              <a:gd name="connsiteY5792" fmla="*/ 729385 h 4680373"/>
              <a:gd name="connsiteX5793" fmla="*/ 2376214 w 9253522"/>
              <a:gd name="connsiteY5793" fmla="*/ 734657 h 4680373"/>
              <a:gd name="connsiteX5794" fmla="*/ 2390273 w 9253522"/>
              <a:gd name="connsiteY5794" fmla="*/ 748718 h 4680373"/>
              <a:gd name="connsiteX5795" fmla="*/ 2376214 w 9253522"/>
              <a:gd name="connsiteY5795" fmla="*/ 769808 h 4680373"/>
              <a:gd name="connsiteX5796" fmla="*/ 2376214 w 9253522"/>
              <a:gd name="connsiteY5796" fmla="*/ 775081 h 4680373"/>
              <a:gd name="connsiteX5797" fmla="*/ 2356881 w 9253522"/>
              <a:gd name="connsiteY5797" fmla="*/ 785626 h 4680373"/>
              <a:gd name="connsiteX5798" fmla="*/ 2346335 w 9253522"/>
              <a:gd name="connsiteY5798" fmla="*/ 792657 h 4680373"/>
              <a:gd name="connsiteX5799" fmla="*/ 2330517 w 9253522"/>
              <a:gd name="connsiteY5799" fmla="*/ 789141 h 4680373"/>
              <a:gd name="connsiteX5800" fmla="*/ 2323486 w 9253522"/>
              <a:gd name="connsiteY5800" fmla="*/ 778596 h 4680373"/>
              <a:gd name="connsiteX5801" fmla="*/ 2316456 w 9253522"/>
              <a:gd name="connsiteY5801" fmla="*/ 773323 h 4680373"/>
              <a:gd name="connsiteX5802" fmla="*/ 2302395 w 9253522"/>
              <a:gd name="connsiteY5802" fmla="*/ 773323 h 4680373"/>
              <a:gd name="connsiteX5803" fmla="*/ 2295364 w 9253522"/>
              <a:gd name="connsiteY5803" fmla="*/ 775081 h 4680373"/>
              <a:gd name="connsiteX5804" fmla="*/ 2302395 w 9253522"/>
              <a:gd name="connsiteY5804" fmla="*/ 778596 h 4680373"/>
              <a:gd name="connsiteX5805" fmla="*/ 2319971 w 9253522"/>
              <a:gd name="connsiteY5805" fmla="*/ 792657 h 4680373"/>
              <a:gd name="connsiteX5806" fmla="*/ 2319971 w 9253522"/>
              <a:gd name="connsiteY5806" fmla="*/ 803202 h 4680373"/>
              <a:gd name="connsiteX5807" fmla="*/ 2302395 w 9253522"/>
              <a:gd name="connsiteY5807" fmla="*/ 810232 h 4680373"/>
              <a:gd name="connsiteX5808" fmla="*/ 2291849 w 9253522"/>
              <a:gd name="connsiteY5808" fmla="*/ 806717 h 4680373"/>
              <a:gd name="connsiteX5809" fmla="*/ 2283061 w 9253522"/>
              <a:gd name="connsiteY5809" fmla="*/ 803202 h 4680373"/>
              <a:gd name="connsiteX5810" fmla="*/ 2276031 w 9253522"/>
              <a:gd name="connsiteY5810" fmla="*/ 789141 h 4680373"/>
              <a:gd name="connsiteX5811" fmla="*/ 2254939 w 9253522"/>
              <a:gd name="connsiteY5811" fmla="*/ 789141 h 4680373"/>
              <a:gd name="connsiteX5812" fmla="*/ 2251424 w 9253522"/>
              <a:gd name="connsiteY5812" fmla="*/ 799687 h 4680373"/>
              <a:gd name="connsiteX5813" fmla="*/ 2261970 w 9253522"/>
              <a:gd name="connsiteY5813" fmla="*/ 806717 h 4680373"/>
              <a:gd name="connsiteX5814" fmla="*/ 2272515 w 9253522"/>
              <a:gd name="connsiteY5814" fmla="*/ 810232 h 4680373"/>
              <a:gd name="connsiteX5815" fmla="*/ 2272515 w 9253522"/>
              <a:gd name="connsiteY5815" fmla="*/ 826050 h 4680373"/>
              <a:gd name="connsiteX5816" fmla="*/ 2247909 w 9253522"/>
              <a:gd name="connsiteY5816" fmla="*/ 843626 h 4680373"/>
              <a:gd name="connsiteX5817" fmla="*/ 2235607 w 9253522"/>
              <a:gd name="connsiteY5817" fmla="*/ 861201 h 4680373"/>
              <a:gd name="connsiteX5818" fmla="*/ 2211001 w 9253522"/>
              <a:gd name="connsiteY5818" fmla="*/ 857686 h 4680373"/>
              <a:gd name="connsiteX5819" fmla="*/ 2191668 w 9253522"/>
              <a:gd name="connsiteY5819" fmla="*/ 836596 h 4680373"/>
              <a:gd name="connsiteX5820" fmla="*/ 2170579 w 9253522"/>
              <a:gd name="connsiteY5820" fmla="*/ 829565 h 4680373"/>
              <a:gd name="connsiteX5821" fmla="*/ 2163548 w 9253522"/>
              <a:gd name="connsiteY5821" fmla="*/ 836596 h 4680373"/>
              <a:gd name="connsiteX5822" fmla="*/ 2174093 w 9253522"/>
              <a:gd name="connsiteY5822" fmla="*/ 843626 h 4680373"/>
              <a:gd name="connsiteX5823" fmla="*/ 2198699 w 9253522"/>
              <a:gd name="connsiteY5823" fmla="*/ 868232 h 4680373"/>
              <a:gd name="connsiteX5824" fmla="*/ 2225062 w 9253522"/>
              <a:gd name="connsiteY5824" fmla="*/ 868232 h 4680373"/>
              <a:gd name="connsiteX5825" fmla="*/ 2232092 w 9253522"/>
              <a:gd name="connsiteY5825" fmla="*/ 873504 h 4680373"/>
              <a:gd name="connsiteX5826" fmla="*/ 2239122 w 9253522"/>
              <a:gd name="connsiteY5826" fmla="*/ 884050 h 4680373"/>
              <a:gd name="connsiteX5827" fmla="*/ 2232092 w 9253522"/>
              <a:gd name="connsiteY5827" fmla="*/ 905140 h 4680373"/>
              <a:gd name="connsiteX5828" fmla="*/ 2232092 w 9253522"/>
              <a:gd name="connsiteY5828" fmla="*/ 915686 h 4680373"/>
              <a:gd name="connsiteX5829" fmla="*/ 2214517 w 9253522"/>
              <a:gd name="connsiteY5829" fmla="*/ 927989 h 4680373"/>
              <a:gd name="connsiteX5830" fmla="*/ 2203972 w 9253522"/>
              <a:gd name="connsiteY5830" fmla="*/ 949079 h 4680373"/>
              <a:gd name="connsiteX5831" fmla="*/ 2184638 w 9253522"/>
              <a:gd name="connsiteY5831" fmla="*/ 949079 h 4680373"/>
              <a:gd name="connsiteX5832" fmla="*/ 2177608 w 9253522"/>
              <a:gd name="connsiteY5832" fmla="*/ 942049 h 4680373"/>
              <a:gd name="connsiteX5833" fmla="*/ 2163548 w 9253522"/>
              <a:gd name="connsiteY5833" fmla="*/ 959625 h 4680373"/>
              <a:gd name="connsiteX5834" fmla="*/ 2147730 w 9253522"/>
              <a:gd name="connsiteY5834" fmla="*/ 959625 h 4680373"/>
              <a:gd name="connsiteX5835" fmla="*/ 2137184 w 9253522"/>
              <a:gd name="connsiteY5835" fmla="*/ 956109 h 4680373"/>
              <a:gd name="connsiteX5836" fmla="*/ 2126639 w 9253522"/>
              <a:gd name="connsiteY5836" fmla="*/ 959625 h 4680373"/>
              <a:gd name="connsiteX5837" fmla="*/ 2140699 w 9253522"/>
              <a:gd name="connsiteY5837" fmla="*/ 971927 h 4680373"/>
              <a:gd name="connsiteX5838" fmla="*/ 2149487 w 9253522"/>
              <a:gd name="connsiteY5838" fmla="*/ 982473 h 4680373"/>
              <a:gd name="connsiteX5839" fmla="*/ 2149487 w 9253522"/>
              <a:gd name="connsiteY5839" fmla="*/ 996533 h 4680373"/>
              <a:gd name="connsiteX5840" fmla="*/ 2130154 w 9253522"/>
              <a:gd name="connsiteY5840" fmla="*/ 1003564 h 4680373"/>
              <a:gd name="connsiteX5841" fmla="*/ 2119608 w 9253522"/>
              <a:gd name="connsiteY5841" fmla="*/ 1003564 h 4680373"/>
              <a:gd name="connsiteX5842" fmla="*/ 2112578 w 9253522"/>
              <a:gd name="connsiteY5842" fmla="*/ 996533 h 4680373"/>
              <a:gd name="connsiteX5843" fmla="*/ 2105547 w 9253522"/>
              <a:gd name="connsiteY5843" fmla="*/ 1003564 h 4680373"/>
              <a:gd name="connsiteX5844" fmla="*/ 2112578 w 9253522"/>
              <a:gd name="connsiteY5844" fmla="*/ 1022897 h 4680373"/>
              <a:gd name="connsiteX5845" fmla="*/ 2100275 w 9253522"/>
              <a:gd name="connsiteY5845" fmla="*/ 1029927 h 4680373"/>
              <a:gd name="connsiteX5846" fmla="*/ 2093245 w 9253522"/>
              <a:gd name="connsiteY5846" fmla="*/ 1047502 h 4680373"/>
              <a:gd name="connsiteX5847" fmla="*/ 2079184 w 9253522"/>
              <a:gd name="connsiteY5847" fmla="*/ 1047502 h 4680373"/>
              <a:gd name="connsiteX5848" fmla="*/ 2079184 w 9253522"/>
              <a:gd name="connsiteY5848" fmla="*/ 1063320 h 4680373"/>
              <a:gd name="connsiteX5849" fmla="*/ 2068639 w 9253522"/>
              <a:gd name="connsiteY5849" fmla="*/ 1073866 h 4680373"/>
              <a:gd name="connsiteX5850" fmla="*/ 2059851 w 9253522"/>
              <a:gd name="connsiteY5850" fmla="*/ 1100229 h 4680373"/>
              <a:gd name="connsiteX5851" fmla="*/ 2049306 w 9253522"/>
              <a:gd name="connsiteY5851" fmla="*/ 1121320 h 4680373"/>
              <a:gd name="connsiteX5852" fmla="*/ 2045791 w 9253522"/>
              <a:gd name="connsiteY5852" fmla="*/ 1165259 h 4680373"/>
              <a:gd name="connsiteX5853" fmla="*/ 2045791 w 9253522"/>
              <a:gd name="connsiteY5853" fmla="*/ 1167016 h 4680373"/>
              <a:gd name="connsiteX5854" fmla="*/ 2045791 w 9253522"/>
              <a:gd name="connsiteY5854" fmla="*/ 1193380 h 4680373"/>
              <a:gd name="connsiteX5855" fmla="*/ 2059851 w 9253522"/>
              <a:gd name="connsiteY5855" fmla="*/ 1210955 h 4680373"/>
              <a:gd name="connsiteX5856" fmla="*/ 2075669 w 9253522"/>
              <a:gd name="connsiteY5856" fmla="*/ 1214470 h 4680373"/>
              <a:gd name="connsiteX5857" fmla="*/ 2089730 w 9253522"/>
              <a:gd name="connsiteY5857" fmla="*/ 1217986 h 4680373"/>
              <a:gd name="connsiteX5858" fmla="*/ 2096760 w 9253522"/>
              <a:gd name="connsiteY5858" fmla="*/ 1254894 h 4680373"/>
              <a:gd name="connsiteX5859" fmla="*/ 2105547 w 9253522"/>
              <a:gd name="connsiteY5859" fmla="*/ 1272470 h 4680373"/>
              <a:gd name="connsiteX5860" fmla="*/ 2102033 w 9253522"/>
              <a:gd name="connsiteY5860" fmla="*/ 1291803 h 4680373"/>
              <a:gd name="connsiteX5861" fmla="*/ 2102033 w 9253522"/>
              <a:gd name="connsiteY5861" fmla="*/ 1295318 h 4680373"/>
              <a:gd name="connsiteX5862" fmla="*/ 2126639 w 9253522"/>
              <a:gd name="connsiteY5862" fmla="*/ 1288288 h 4680373"/>
              <a:gd name="connsiteX5863" fmla="*/ 2147730 w 9253522"/>
              <a:gd name="connsiteY5863" fmla="*/ 1288288 h 4680373"/>
              <a:gd name="connsiteX5864" fmla="*/ 2153003 w 9253522"/>
              <a:gd name="connsiteY5864" fmla="*/ 1291803 h 4680373"/>
              <a:gd name="connsiteX5865" fmla="*/ 2163548 w 9253522"/>
              <a:gd name="connsiteY5865" fmla="*/ 1291803 h 4680373"/>
              <a:gd name="connsiteX5866" fmla="*/ 2195183 w 9253522"/>
              <a:gd name="connsiteY5866" fmla="*/ 1309379 h 4680373"/>
              <a:gd name="connsiteX5867" fmla="*/ 2207488 w 9253522"/>
              <a:gd name="connsiteY5867" fmla="*/ 1318166 h 4680373"/>
              <a:gd name="connsiteX5868" fmla="*/ 2214517 w 9253522"/>
              <a:gd name="connsiteY5868" fmla="*/ 1318166 h 4680373"/>
              <a:gd name="connsiteX5869" fmla="*/ 2221547 w 9253522"/>
              <a:gd name="connsiteY5869" fmla="*/ 1323439 h 4680373"/>
              <a:gd name="connsiteX5870" fmla="*/ 2225062 w 9253522"/>
              <a:gd name="connsiteY5870" fmla="*/ 1339257 h 4680373"/>
              <a:gd name="connsiteX5871" fmla="*/ 2239122 w 9253522"/>
              <a:gd name="connsiteY5871" fmla="*/ 1349802 h 4680373"/>
              <a:gd name="connsiteX5872" fmla="*/ 2265485 w 9253522"/>
              <a:gd name="connsiteY5872" fmla="*/ 1353318 h 4680373"/>
              <a:gd name="connsiteX5873" fmla="*/ 2279545 w 9253522"/>
              <a:gd name="connsiteY5873" fmla="*/ 1369136 h 4680373"/>
              <a:gd name="connsiteX5874" fmla="*/ 2298879 w 9253522"/>
              <a:gd name="connsiteY5874" fmla="*/ 1369136 h 4680373"/>
              <a:gd name="connsiteX5875" fmla="*/ 2309425 w 9253522"/>
              <a:gd name="connsiteY5875" fmla="*/ 1376166 h 4680373"/>
              <a:gd name="connsiteX5876" fmla="*/ 2330517 w 9253522"/>
              <a:gd name="connsiteY5876" fmla="*/ 1379681 h 4680373"/>
              <a:gd name="connsiteX5877" fmla="*/ 2353365 w 9253522"/>
              <a:gd name="connsiteY5877" fmla="*/ 1376166 h 4680373"/>
              <a:gd name="connsiteX5878" fmla="*/ 2363912 w 9253522"/>
              <a:gd name="connsiteY5878" fmla="*/ 1386711 h 4680373"/>
              <a:gd name="connsiteX5879" fmla="*/ 2363912 w 9253522"/>
              <a:gd name="connsiteY5879" fmla="*/ 1420105 h 4680373"/>
              <a:gd name="connsiteX5880" fmla="*/ 2370942 w 9253522"/>
              <a:gd name="connsiteY5880" fmla="*/ 1437680 h 4680373"/>
              <a:gd name="connsiteX5881" fmla="*/ 2367426 w 9253522"/>
              <a:gd name="connsiteY5881" fmla="*/ 1471074 h 4680373"/>
              <a:gd name="connsiteX5882" fmla="*/ 2360396 w 9253522"/>
              <a:gd name="connsiteY5882" fmla="*/ 1478104 h 4680373"/>
              <a:gd name="connsiteX5883" fmla="*/ 2360396 w 9253522"/>
              <a:gd name="connsiteY5883" fmla="*/ 1488649 h 4680373"/>
              <a:gd name="connsiteX5884" fmla="*/ 2376214 w 9253522"/>
              <a:gd name="connsiteY5884" fmla="*/ 1502710 h 4680373"/>
              <a:gd name="connsiteX5885" fmla="*/ 2376214 w 9253522"/>
              <a:gd name="connsiteY5885" fmla="*/ 1511498 h 4680373"/>
              <a:gd name="connsiteX5886" fmla="*/ 2390273 w 9253522"/>
              <a:gd name="connsiteY5886" fmla="*/ 1515013 h 4680373"/>
              <a:gd name="connsiteX5887" fmla="*/ 2402574 w 9253522"/>
              <a:gd name="connsiteY5887" fmla="*/ 1536104 h 4680373"/>
              <a:gd name="connsiteX5888" fmla="*/ 2402574 w 9253522"/>
              <a:gd name="connsiteY5888" fmla="*/ 1546649 h 4680373"/>
              <a:gd name="connsiteX5889" fmla="*/ 2413121 w 9253522"/>
              <a:gd name="connsiteY5889" fmla="*/ 1546649 h 4680373"/>
              <a:gd name="connsiteX5890" fmla="*/ 2423667 w 9253522"/>
              <a:gd name="connsiteY5890" fmla="*/ 1548406 h 4680373"/>
              <a:gd name="connsiteX5891" fmla="*/ 2432455 w 9253522"/>
              <a:gd name="connsiteY5891" fmla="*/ 1532588 h 4680373"/>
              <a:gd name="connsiteX5892" fmla="*/ 2439485 w 9253522"/>
              <a:gd name="connsiteY5892" fmla="*/ 1543134 h 4680373"/>
              <a:gd name="connsiteX5893" fmla="*/ 2443000 w 9253522"/>
              <a:gd name="connsiteY5893" fmla="*/ 1529073 h 4680373"/>
              <a:gd name="connsiteX5894" fmla="*/ 2453545 w 9253522"/>
              <a:gd name="connsiteY5894" fmla="*/ 1511498 h 4680373"/>
              <a:gd name="connsiteX5895" fmla="*/ 2453545 w 9253522"/>
              <a:gd name="connsiteY5895" fmla="*/ 1502710 h 4680373"/>
              <a:gd name="connsiteX5896" fmla="*/ 2448272 w 9253522"/>
              <a:gd name="connsiteY5896" fmla="*/ 1492165 h 4680373"/>
              <a:gd name="connsiteX5897" fmla="*/ 2439485 w 9253522"/>
              <a:gd name="connsiteY5897" fmla="*/ 1478104 h 4680373"/>
              <a:gd name="connsiteX5898" fmla="*/ 2439485 w 9253522"/>
              <a:gd name="connsiteY5898" fmla="*/ 1448226 h 4680373"/>
              <a:gd name="connsiteX5899" fmla="*/ 2437728 w 9253522"/>
              <a:gd name="connsiteY5899" fmla="*/ 1423620 h 4680373"/>
              <a:gd name="connsiteX5900" fmla="*/ 2427182 w 9253522"/>
              <a:gd name="connsiteY5900" fmla="*/ 1411317 h 4680373"/>
              <a:gd name="connsiteX5901" fmla="*/ 2432455 w 9253522"/>
              <a:gd name="connsiteY5901" fmla="*/ 1400772 h 4680373"/>
              <a:gd name="connsiteX5902" fmla="*/ 2448272 w 9253522"/>
              <a:gd name="connsiteY5902" fmla="*/ 1400772 h 4680373"/>
              <a:gd name="connsiteX5903" fmla="*/ 2448272 w 9253522"/>
              <a:gd name="connsiteY5903" fmla="*/ 1390226 h 4680373"/>
              <a:gd name="connsiteX5904" fmla="*/ 2460575 w 9253522"/>
              <a:gd name="connsiteY5904" fmla="*/ 1383196 h 4680373"/>
              <a:gd name="connsiteX5905" fmla="*/ 2474635 w 9253522"/>
              <a:gd name="connsiteY5905" fmla="*/ 1369136 h 4680373"/>
              <a:gd name="connsiteX5906" fmla="*/ 2481665 w 9253522"/>
              <a:gd name="connsiteY5906" fmla="*/ 1363863 h 4680373"/>
              <a:gd name="connsiteX5907" fmla="*/ 2493967 w 9253522"/>
              <a:gd name="connsiteY5907" fmla="*/ 1349802 h 4680373"/>
              <a:gd name="connsiteX5908" fmla="*/ 2500998 w 9253522"/>
              <a:gd name="connsiteY5908" fmla="*/ 1305863 h 4680373"/>
              <a:gd name="connsiteX5909" fmla="*/ 2490453 w 9253522"/>
              <a:gd name="connsiteY5909" fmla="*/ 1261924 h 4680373"/>
              <a:gd name="connsiteX5910" fmla="*/ 2474635 w 9253522"/>
              <a:gd name="connsiteY5910" fmla="*/ 1244349 h 4680373"/>
              <a:gd name="connsiteX5911" fmla="*/ 2453545 w 9253522"/>
              <a:gd name="connsiteY5911" fmla="*/ 1225016 h 4680373"/>
              <a:gd name="connsiteX5912" fmla="*/ 2450030 w 9253522"/>
              <a:gd name="connsiteY5912" fmla="*/ 1210955 h 4680373"/>
              <a:gd name="connsiteX5913" fmla="*/ 2460575 w 9253522"/>
              <a:gd name="connsiteY5913" fmla="*/ 1196895 h 4680373"/>
              <a:gd name="connsiteX5914" fmla="*/ 2460575 w 9253522"/>
              <a:gd name="connsiteY5914" fmla="*/ 1186350 h 4680373"/>
              <a:gd name="connsiteX5915" fmla="*/ 2474635 w 9253522"/>
              <a:gd name="connsiteY5915" fmla="*/ 1172289 h 4680373"/>
              <a:gd name="connsiteX5916" fmla="*/ 2481665 w 9253522"/>
              <a:gd name="connsiteY5916" fmla="*/ 1154713 h 4680373"/>
              <a:gd name="connsiteX5917" fmla="*/ 2474635 w 9253522"/>
              <a:gd name="connsiteY5917" fmla="*/ 1144168 h 4680373"/>
              <a:gd name="connsiteX5918" fmla="*/ 2471120 w 9253522"/>
              <a:gd name="connsiteY5918" fmla="*/ 1124835 h 4680373"/>
              <a:gd name="connsiteX5919" fmla="*/ 2460575 w 9253522"/>
              <a:gd name="connsiteY5919" fmla="*/ 1110775 h 4680373"/>
              <a:gd name="connsiteX5920" fmla="*/ 2458817 w 9253522"/>
              <a:gd name="connsiteY5920" fmla="*/ 1100229 h 4680373"/>
              <a:gd name="connsiteX5921" fmla="*/ 2464090 w 9253522"/>
              <a:gd name="connsiteY5921" fmla="*/ 1100229 h 4680373"/>
              <a:gd name="connsiteX5922" fmla="*/ 2474635 w 9253522"/>
              <a:gd name="connsiteY5922" fmla="*/ 1094957 h 4680373"/>
              <a:gd name="connsiteX5923" fmla="*/ 2474635 w 9253522"/>
              <a:gd name="connsiteY5923" fmla="*/ 1077381 h 4680373"/>
              <a:gd name="connsiteX5924" fmla="*/ 2460575 w 9253522"/>
              <a:gd name="connsiteY5924" fmla="*/ 1059805 h 4680373"/>
              <a:gd name="connsiteX5925" fmla="*/ 2460575 w 9253522"/>
              <a:gd name="connsiteY5925" fmla="*/ 1026412 h 4680373"/>
              <a:gd name="connsiteX5926" fmla="*/ 2471120 w 9253522"/>
              <a:gd name="connsiteY5926" fmla="*/ 1022897 h 4680373"/>
              <a:gd name="connsiteX5927" fmla="*/ 2483423 w 9253522"/>
              <a:gd name="connsiteY5927" fmla="*/ 1022897 h 4680373"/>
              <a:gd name="connsiteX5928" fmla="*/ 2490453 w 9253522"/>
              <a:gd name="connsiteY5928" fmla="*/ 1026412 h 4680373"/>
              <a:gd name="connsiteX5929" fmla="*/ 2511543 w 9253522"/>
              <a:gd name="connsiteY5929" fmla="*/ 1040472 h 4680373"/>
              <a:gd name="connsiteX5930" fmla="*/ 2530877 w 9253522"/>
              <a:gd name="connsiteY5930" fmla="*/ 1040472 h 4680373"/>
              <a:gd name="connsiteX5931" fmla="*/ 2544937 w 9253522"/>
              <a:gd name="connsiteY5931" fmla="*/ 1043987 h 4680373"/>
              <a:gd name="connsiteX5932" fmla="*/ 2548451 w 9253522"/>
              <a:gd name="connsiteY5932" fmla="*/ 1033442 h 4680373"/>
              <a:gd name="connsiteX5933" fmla="*/ 2573056 w 9253522"/>
              <a:gd name="connsiteY5933" fmla="*/ 1029927 h 4680373"/>
              <a:gd name="connsiteX5934" fmla="*/ 2585358 w 9253522"/>
              <a:gd name="connsiteY5934" fmla="*/ 1036957 h 4680373"/>
              <a:gd name="connsiteX5935" fmla="*/ 2592390 w 9253522"/>
              <a:gd name="connsiteY5935" fmla="*/ 1047502 h 4680373"/>
              <a:gd name="connsiteX5936" fmla="*/ 2606452 w 9253522"/>
              <a:gd name="connsiteY5936" fmla="*/ 1051018 h 4680373"/>
              <a:gd name="connsiteX5937" fmla="*/ 2613481 w 9253522"/>
              <a:gd name="connsiteY5937" fmla="*/ 1070351 h 4680373"/>
              <a:gd name="connsiteX5938" fmla="*/ 2624028 w 9253522"/>
              <a:gd name="connsiteY5938" fmla="*/ 1073866 h 4680373"/>
              <a:gd name="connsiteX5939" fmla="*/ 2620513 w 9253522"/>
              <a:gd name="connsiteY5939" fmla="*/ 1084411 h 4680373"/>
              <a:gd name="connsiteX5940" fmla="*/ 2625786 w 9253522"/>
              <a:gd name="connsiteY5940" fmla="*/ 1096714 h 4680373"/>
              <a:gd name="connsiteX5941" fmla="*/ 2657423 w 9253522"/>
              <a:gd name="connsiteY5941" fmla="*/ 1096714 h 4680373"/>
              <a:gd name="connsiteX5942" fmla="*/ 2664452 w 9253522"/>
              <a:gd name="connsiteY5942" fmla="*/ 1107259 h 4680373"/>
              <a:gd name="connsiteX5943" fmla="*/ 2669726 w 9253522"/>
              <a:gd name="connsiteY5943" fmla="*/ 1100229 h 4680373"/>
              <a:gd name="connsiteX5944" fmla="*/ 2680270 w 9253522"/>
              <a:gd name="connsiteY5944" fmla="*/ 1103744 h 4680373"/>
              <a:gd name="connsiteX5945" fmla="*/ 2680270 w 9253522"/>
              <a:gd name="connsiteY5945" fmla="*/ 1117805 h 4680373"/>
              <a:gd name="connsiteX5946" fmla="*/ 2673240 w 9253522"/>
              <a:gd name="connsiteY5946" fmla="*/ 1124835 h 4680373"/>
              <a:gd name="connsiteX5947" fmla="*/ 2673240 w 9253522"/>
              <a:gd name="connsiteY5947" fmla="*/ 1147683 h 4680373"/>
              <a:gd name="connsiteX5948" fmla="*/ 2664452 w 9253522"/>
              <a:gd name="connsiteY5948" fmla="*/ 1158229 h 4680373"/>
              <a:gd name="connsiteX5949" fmla="*/ 2673240 w 9253522"/>
              <a:gd name="connsiteY5949" fmla="*/ 1167016 h 4680373"/>
              <a:gd name="connsiteX5950" fmla="*/ 2673240 w 9253522"/>
              <a:gd name="connsiteY5950" fmla="*/ 1177562 h 4680373"/>
              <a:gd name="connsiteX5951" fmla="*/ 2669726 w 9253522"/>
              <a:gd name="connsiteY5951" fmla="*/ 1182834 h 4680373"/>
              <a:gd name="connsiteX5952" fmla="*/ 2664452 w 9253522"/>
              <a:gd name="connsiteY5952" fmla="*/ 1182834 h 4680373"/>
              <a:gd name="connsiteX5953" fmla="*/ 2664452 w 9253522"/>
              <a:gd name="connsiteY5953" fmla="*/ 1186350 h 4680373"/>
              <a:gd name="connsiteX5954" fmla="*/ 2667968 w 9253522"/>
              <a:gd name="connsiteY5954" fmla="*/ 1191622 h 4680373"/>
              <a:gd name="connsiteX5955" fmla="*/ 2673240 w 9253522"/>
              <a:gd name="connsiteY5955" fmla="*/ 1191622 h 4680373"/>
              <a:gd name="connsiteX5956" fmla="*/ 2680270 w 9253522"/>
              <a:gd name="connsiteY5956" fmla="*/ 1193380 h 4680373"/>
              <a:gd name="connsiteX5957" fmla="*/ 2676755 w 9253522"/>
              <a:gd name="connsiteY5957" fmla="*/ 1203925 h 4680373"/>
              <a:gd name="connsiteX5958" fmla="*/ 2660937 w 9253522"/>
              <a:gd name="connsiteY5958" fmla="*/ 1214470 h 4680373"/>
              <a:gd name="connsiteX5959" fmla="*/ 2660937 w 9253522"/>
              <a:gd name="connsiteY5959" fmla="*/ 1221501 h 4680373"/>
              <a:gd name="connsiteX5960" fmla="*/ 2676755 w 9253522"/>
              <a:gd name="connsiteY5960" fmla="*/ 1217986 h 4680373"/>
              <a:gd name="connsiteX5961" fmla="*/ 2687300 w 9253522"/>
              <a:gd name="connsiteY5961" fmla="*/ 1203925 h 4680373"/>
              <a:gd name="connsiteX5962" fmla="*/ 2710148 w 9253522"/>
              <a:gd name="connsiteY5962" fmla="*/ 1226773 h 4680373"/>
              <a:gd name="connsiteX5963" fmla="*/ 2710148 w 9253522"/>
              <a:gd name="connsiteY5963" fmla="*/ 1237319 h 4680373"/>
              <a:gd name="connsiteX5964" fmla="*/ 2724209 w 9253522"/>
              <a:gd name="connsiteY5964" fmla="*/ 1247864 h 4680373"/>
              <a:gd name="connsiteX5965" fmla="*/ 2731239 w 9253522"/>
              <a:gd name="connsiteY5965" fmla="*/ 1237319 h 4680373"/>
              <a:gd name="connsiteX5966" fmla="*/ 2745299 w 9253522"/>
              <a:gd name="connsiteY5966" fmla="*/ 1232046 h 4680373"/>
              <a:gd name="connsiteX5967" fmla="*/ 2745299 w 9253522"/>
              <a:gd name="connsiteY5967" fmla="*/ 1217986 h 4680373"/>
              <a:gd name="connsiteX5968" fmla="*/ 2755844 w 9253522"/>
              <a:gd name="connsiteY5968" fmla="*/ 1214470 h 4680373"/>
              <a:gd name="connsiteX5969" fmla="*/ 2761119 w 9253522"/>
              <a:gd name="connsiteY5969" fmla="*/ 1217986 h 4680373"/>
              <a:gd name="connsiteX5970" fmla="*/ 2761119 w 9253522"/>
              <a:gd name="connsiteY5970" fmla="*/ 1225016 h 4680373"/>
              <a:gd name="connsiteX5971" fmla="*/ 2768148 w 9253522"/>
              <a:gd name="connsiteY5971" fmla="*/ 1217986 h 4680373"/>
              <a:gd name="connsiteX5972" fmla="*/ 2782208 w 9253522"/>
              <a:gd name="connsiteY5972" fmla="*/ 1186350 h 4680373"/>
              <a:gd name="connsiteX5973" fmla="*/ 2778693 w 9253522"/>
              <a:gd name="connsiteY5973" fmla="*/ 1167016 h 4680373"/>
              <a:gd name="connsiteX5974" fmla="*/ 2789239 w 9253522"/>
              <a:gd name="connsiteY5974" fmla="*/ 1161744 h 4680373"/>
              <a:gd name="connsiteX5975" fmla="*/ 2789239 w 9253522"/>
              <a:gd name="connsiteY5975" fmla="*/ 1151198 h 4680373"/>
              <a:gd name="connsiteX5976" fmla="*/ 2796268 w 9253522"/>
              <a:gd name="connsiteY5976" fmla="*/ 1135380 h 4680373"/>
              <a:gd name="connsiteX5977" fmla="*/ 2806813 w 9253522"/>
              <a:gd name="connsiteY5977" fmla="*/ 1138895 h 4680373"/>
              <a:gd name="connsiteX5978" fmla="*/ 2808571 w 9253522"/>
              <a:gd name="connsiteY5978" fmla="*/ 1161744 h 4680373"/>
              <a:gd name="connsiteX5979" fmla="*/ 2822630 w 9253522"/>
              <a:gd name="connsiteY5979" fmla="*/ 1172289 h 4680373"/>
              <a:gd name="connsiteX5980" fmla="*/ 2829662 w 9253522"/>
              <a:gd name="connsiteY5980" fmla="*/ 1202168 h 4680373"/>
              <a:gd name="connsiteX5981" fmla="*/ 2840208 w 9253522"/>
              <a:gd name="connsiteY5981" fmla="*/ 1202168 h 4680373"/>
              <a:gd name="connsiteX5982" fmla="*/ 2840208 w 9253522"/>
              <a:gd name="connsiteY5982" fmla="*/ 1225016 h 4680373"/>
              <a:gd name="connsiteX5983" fmla="*/ 2850753 w 9253522"/>
              <a:gd name="connsiteY5983" fmla="*/ 1232046 h 4680373"/>
              <a:gd name="connsiteX5984" fmla="*/ 2850753 w 9253522"/>
              <a:gd name="connsiteY5984" fmla="*/ 1247864 h 4680373"/>
              <a:gd name="connsiteX5985" fmla="*/ 2866571 w 9253522"/>
              <a:gd name="connsiteY5985" fmla="*/ 1261924 h 4680373"/>
              <a:gd name="connsiteX5986" fmla="*/ 2870086 w 9253522"/>
              <a:gd name="connsiteY5986" fmla="*/ 1288288 h 4680373"/>
              <a:gd name="connsiteX5987" fmla="*/ 2880632 w 9253522"/>
              <a:gd name="connsiteY5987" fmla="*/ 1291803 h 4680373"/>
              <a:gd name="connsiteX5988" fmla="*/ 2884147 w 9253522"/>
              <a:gd name="connsiteY5988" fmla="*/ 1302348 h 4680373"/>
              <a:gd name="connsiteX5989" fmla="*/ 2870086 w 9253522"/>
              <a:gd name="connsiteY5989" fmla="*/ 1312894 h 4680373"/>
              <a:gd name="connsiteX5990" fmla="*/ 2873601 w 9253522"/>
              <a:gd name="connsiteY5990" fmla="*/ 1332227 h 4680373"/>
              <a:gd name="connsiteX5991" fmla="*/ 2887661 w 9253522"/>
              <a:gd name="connsiteY5991" fmla="*/ 1339257 h 4680373"/>
              <a:gd name="connsiteX5992" fmla="*/ 2887661 w 9253522"/>
              <a:gd name="connsiteY5992" fmla="*/ 1342772 h 4680373"/>
              <a:gd name="connsiteX5993" fmla="*/ 2901721 w 9253522"/>
              <a:gd name="connsiteY5993" fmla="*/ 1349802 h 4680373"/>
              <a:gd name="connsiteX5994" fmla="*/ 2910510 w 9253522"/>
              <a:gd name="connsiteY5994" fmla="*/ 1369136 h 4680373"/>
              <a:gd name="connsiteX5995" fmla="*/ 2914025 w 9253522"/>
              <a:gd name="connsiteY5995" fmla="*/ 1379681 h 4680373"/>
              <a:gd name="connsiteX5996" fmla="*/ 2928086 w 9253522"/>
              <a:gd name="connsiteY5996" fmla="*/ 1390226 h 4680373"/>
              <a:gd name="connsiteX5997" fmla="*/ 2938630 w 9253522"/>
              <a:gd name="connsiteY5997" fmla="*/ 1386711 h 4680373"/>
              <a:gd name="connsiteX5998" fmla="*/ 2957964 w 9253522"/>
              <a:gd name="connsiteY5998" fmla="*/ 1393741 h 4680373"/>
              <a:gd name="connsiteX5999" fmla="*/ 2968509 w 9253522"/>
              <a:gd name="connsiteY5999" fmla="*/ 1400772 h 4680373"/>
              <a:gd name="connsiteX6000" fmla="*/ 2989600 w 9253522"/>
              <a:gd name="connsiteY6000" fmla="*/ 1407802 h 4680373"/>
              <a:gd name="connsiteX6001" fmla="*/ 2986085 w 9253522"/>
              <a:gd name="connsiteY6001" fmla="*/ 1414832 h 4680373"/>
              <a:gd name="connsiteX6002" fmla="*/ 2961479 w 9253522"/>
              <a:gd name="connsiteY6002" fmla="*/ 1423620 h 4680373"/>
              <a:gd name="connsiteX6003" fmla="*/ 2931601 w 9253522"/>
              <a:gd name="connsiteY6003" fmla="*/ 1441195 h 4680373"/>
              <a:gd name="connsiteX6004" fmla="*/ 2914025 w 9253522"/>
              <a:gd name="connsiteY6004" fmla="*/ 1451741 h 4680373"/>
              <a:gd name="connsiteX6005" fmla="*/ 2903480 w 9253522"/>
              <a:gd name="connsiteY6005" fmla="*/ 1448226 h 4680373"/>
              <a:gd name="connsiteX6006" fmla="*/ 2906995 w 9253522"/>
              <a:gd name="connsiteY6006" fmla="*/ 1464044 h 4680373"/>
              <a:gd name="connsiteX6007" fmla="*/ 2921056 w 9253522"/>
              <a:gd name="connsiteY6007" fmla="*/ 1464044 h 4680373"/>
              <a:gd name="connsiteX6008" fmla="*/ 2942146 w 9253522"/>
              <a:gd name="connsiteY6008" fmla="*/ 1448226 h 4680373"/>
              <a:gd name="connsiteX6009" fmla="*/ 2949176 w 9253522"/>
              <a:gd name="connsiteY6009" fmla="*/ 1448226 h 4680373"/>
              <a:gd name="connsiteX6010" fmla="*/ 2950934 w 9253522"/>
              <a:gd name="connsiteY6010" fmla="*/ 1441195 h 4680373"/>
              <a:gd name="connsiteX6011" fmla="*/ 2972024 w 9253522"/>
              <a:gd name="connsiteY6011" fmla="*/ 1427135 h 4680373"/>
              <a:gd name="connsiteX6012" fmla="*/ 2989600 w 9253522"/>
              <a:gd name="connsiteY6012" fmla="*/ 1430650 h 4680373"/>
              <a:gd name="connsiteX6013" fmla="*/ 2982570 w 9253522"/>
              <a:gd name="connsiteY6013" fmla="*/ 1448226 h 4680373"/>
              <a:gd name="connsiteX6014" fmla="*/ 2982570 w 9253522"/>
              <a:gd name="connsiteY6014" fmla="*/ 1455256 h 4680373"/>
              <a:gd name="connsiteX6015" fmla="*/ 2998388 w 9253522"/>
              <a:gd name="connsiteY6015" fmla="*/ 1444711 h 4680373"/>
              <a:gd name="connsiteX6016" fmla="*/ 3022994 w 9253522"/>
              <a:gd name="connsiteY6016" fmla="*/ 1451741 h 4680373"/>
              <a:gd name="connsiteX6017" fmla="*/ 3030024 w 9253522"/>
              <a:gd name="connsiteY6017" fmla="*/ 1478104 h 4680373"/>
              <a:gd name="connsiteX6018" fmla="*/ 3019479 w 9253522"/>
              <a:gd name="connsiteY6018" fmla="*/ 1488649 h 4680373"/>
              <a:gd name="connsiteX6019" fmla="*/ 3030024 w 9253522"/>
              <a:gd name="connsiteY6019" fmla="*/ 1507983 h 4680373"/>
              <a:gd name="connsiteX6020" fmla="*/ 3026509 w 9253522"/>
              <a:gd name="connsiteY6020" fmla="*/ 1518528 h 4680373"/>
              <a:gd name="connsiteX6021" fmla="*/ 3019479 w 9253522"/>
              <a:gd name="connsiteY6021" fmla="*/ 1522043 h 4680373"/>
              <a:gd name="connsiteX6022" fmla="*/ 2998388 w 9253522"/>
              <a:gd name="connsiteY6022" fmla="*/ 1539619 h 4680373"/>
              <a:gd name="connsiteX6023" fmla="*/ 2968509 w 9253522"/>
              <a:gd name="connsiteY6023" fmla="*/ 1543134 h 4680373"/>
              <a:gd name="connsiteX6024" fmla="*/ 2950934 w 9253522"/>
              <a:gd name="connsiteY6024" fmla="*/ 1551922 h 4680373"/>
              <a:gd name="connsiteX6025" fmla="*/ 2935116 w 9253522"/>
              <a:gd name="connsiteY6025" fmla="*/ 1583558 h 4680373"/>
              <a:gd name="connsiteX6026" fmla="*/ 2917540 w 9253522"/>
              <a:gd name="connsiteY6026" fmla="*/ 1592346 h 4680373"/>
              <a:gd name="connsiteX6027" fmla="*/ 2891177 w 9253522"/>
              <a:gd name="connsiteY6027" fmla="*/ 1592346 h 4680373"/>
              <a:gd name="connsiteX6028" fmla="*/ 2873601 w 9253522"/>
              <a:gd name="connsiteY6028" fmla="*/ 1590588 h 4680373"/>
              <a:gd name="connsiteX6029" fmla="*/ 2850753 w 9253522"/>
              <a:gd name="connsiteY6029" fmla="*/ 1592346 h 4680373"/>
              <a:gd name="connsiteX6030" fmla="*/ 2840208 w 9253522"/>
              <a:gd name="connsiteY6030" fmla="*/ 1587073 h 4680373"/>
              <a:gd name="connsiteX6031" fmla="*/ 2815602 w 9253522"/>
              <a:gd name="connsiteY6031" fmla="*/ 1592346 h 4680373"/>
              <a:gd name="connsiteX6032" fmla="*/ 2778693 w 9253522"/>
              <a:gd name="connsiteY6032" fmla="*/ 1595861 h 4680373"/>
              <a:gd name="connsiteX6033" fmla="*/ 2775178 w 9253522"/>
              <a:gd name="connsiteY6033" fmla="*/ 1592346 h 4680373"/>
              <a:gd name="connsiteX6034" fmla="*/ 2759361 w 9253522"/>
              <a:gd name="connsiteY6034" fmla="*/ 1590588 h 4680373"/>
              <a:gd name="connsiteX6035" fmla="*/ 2741784 w 9253522"/>
              <a:gd name="connsiteY6035" fmla="*/ 1609921 h 4680373"/>
              <a:gd name="connsiteX6036" fmla="*/ 2731239 w 9253522"/>
              <a:gd name="connsiteY6036" fmla="*/ 1616952 h 4680373"/>
              <a:gd name="connsiteX6037" fmla="*/ 2731239 w 9253522"/>
              <a:gd name="connsiteY6037" fmla="*/ 1627497 h 4680373"/>
              <a:gd name="connsiteX6038" fmla="*/ 2697846 w 9253522"/>
              <a:gd name="connsiteY6038" fmla="*/ 1634527 h 4680373"/>
              <a:gd name="connsiteX6039" fmla="*/ 2683785 w 9253522"/>
              <a:gd name="connsiteY6039" fmla="*/ 1657375 h 4680373"/>
              <a:gd name="connsiteX6040" fmla="*/ 2667968 w 9253522"/>
              <a:gd name="connsiteY6040" fmla="*/ 1674951 h 4680373"/>
              <a:gd name="connsiteX6041" fmla="*/ 2660937 w 9253522"/>
              <a:gd name="connsiteY6041" fmla="*/ 1683739 h 4680373"/>
              <a:gd name="connsiteX6042" fmla="*/ 2639848 w 9253522"/>
              <a:gd name="connsiteY6042" fmla="*/ 1697799 h 4680373"/>
              <a:gd name="connsiteX6043" fmla="*/ 2636332 w 9253522"/>
              <a:gd name="connsiteY6043" fmla="*/ 1722405 h 4680373"/>
              <a:gd name="connsiteX6044" fmla="*/ 2643362 w 9253522"/>
              <a:gd name="connsiteY6044" fmla="*/ 1725920 h 4680373"/>
              <a:gd name="connsiteX6045" fmla="*/ 2657423 w 9253522"/>
              <a:gd name="connsiteY6045" fmla="*/ 1708345 h 4680373"/>
              <a:gd name="connsiteX6046" fmla="*/ 2667968 w 9253522"/>
              <a:gd name="connsiteY6046" fmla="*/ 1704829 h 4680373"/>
              <a:gd name="connsiteX6047" fmla="*/ 2667968 w 9253522"/>
              <a:gd name="connsiteY6047" fmla="*/ 1694284 h 4680373"/>
              <a:gd name="connsiteX6048" fmla="*/ 2694331 w 9253522"/>
              <a:gd name="connsiteY6048" fmla="*/ 1667921 h 4680373"/>
              <a:gd name="connsiteX6049" fmla="*/ 2701362 w 9253522"/>
              <a:gd name="connsiteY6049" fmla="*/ 1667921 h 4680373"/>
              <a:gd name="connsiteX6050" fmla="*/ 2717179 w 9253522"/>
              <a:gd name="connsiteY6050" fmla="*/ 1646830 h 4680373"/>
              <a:gd name="connsiteX6051" fmla="*/ 2741784 w 9253522"/>
              <a:gd name="connsiteY6051" fmla="*/ 1639800 h 4680373"/>
              <a:gd name="connsiteX6052" fmla="*/ 2755844 w 9253522"/>
              <a:gd name="connsiteY6052" fmla="*/ 1627497 h 4680373"/>
              <a:gd name="connsiteX6053" fmla="*/ 2782208 w 9253522"/>
              <a:gd name="connsiteY6053" fmla="*/ 1627497 h 4680373"/>
              <a:gd name="connsiteX6054" fmla="*/ 2803299 w 9253522"/>
              <a:gd name="connsiteY6054" fmla="*/ 1639800 h 4680373"/>
              <a:gd name="connsiteX6055" fmla="*/ 2806813 w 9253522"/>
              <a:gd name="connsiteY6055" fmla="*/ 1643315 h 4680373"/>
              <a:gd name="connsiteX6056" fmla="*/ 2812086 w 9253522"/>
              <a:gd name="connsiteY6056" fmla="*/ 1653860 h 4680373"/>
              <a:gd name="connsiteX6057" fmla="*/ 2789239 w 9253522"/>
              <a:gd name="connsiteY6057" fmla="*/ 1674951 h 4680373"/>
              <a:gd name="connsiteX6058" fmla="*/ 2778693 w 9253522"/>
              <a:gd name="connsiteY6058" fmla="*/ 1667921 h 4680373"/>
              <a:gd name="connsiteX6059" fmla="*/ 2759361 w 9253522"/>
              <a:gd name="connsiteY6059" fmla="*/ 1664406 h 4680373"/>
              <a:gd name="connsiteX6060" fmla="*/ 2748814 w 9253522"/>
              <a:gd name="connsiteY6060" fmla="*/ 1671436 h 4680373"/>
              <a:gd name="connsiteX6061" fmla="*/ 2752329 w 9253522"/>
              <a:gd name="connsiteY6061" fmla="*/ 1678466 h 4680373"/>
              <a:gd name="connsiteX6062" fmla="*/ 2764633 w 9253522"/>
              <a:gd name="connsiteY6062" fmla="*/ 1681981 h 4680373"/>
              <a:gd name="connsiteX6063" fmla="*/ 2775178 w 9253522"/>
              <a:gd name="connsiteY6063" fmla="*/ 1687254 h 4680373"/>
              <a:gd name="connsiteX6064" fmla="*/ 2792753 w 9253522"/>
              <a:gd name="connsiteY6064" fmla="*/ 1683739 h 4680373"/>
              <a:gd name="connsiteX6065" fmla="*/ 2792753 w 9253522"/>
              <a:gd name="connsiteY6065" fmla="*/ 1697799 h 4680373"/>
              <a:gd name="connsiteX6066" fmla="*/ 2789239 w 9253522"/>
              <a:gd name="connsiteY6066" fmla="*/ 1704829 h 4680373"/>
              <a:gd name="connsiteX6067" fmla="*/ 2792753 w 9253522"/>
              <a:gd name="connsiteY6067" fmla="*/ 1729435 h 4680373"/>
              <a:gd name="connsiteX6068" fmla="*/ 2815602 w 9253522"/>
              <a:gd name="connsiteY6068" fmla="*/ 1748768 h 4680373"/>
              <a:gd name="connsiteX6069" fmla="*/ 2826146 w 9253522"/>
              <a:gd name="connsiteY6069" fmla="*/ 1754041 h 4680373"/>
              <a:gd name="connsiteX6070" fmla="*/ 2836693 w 9253522"/>
              <a:gd name="connsiteY6070" fmla="*/ 1764586 h 4680373"/>
              <a:gd name="connsiteX6071" fmla="*/ 2854267 w 9253522"/>
              <a:gd name="connsiteY6071" fmla="*/ 1764586 h 4680373"/>
              <a:gd name="connsiteX6072" fmla="*/ 2866571 w 9253522"/>
              <a:gd name="connsiteY6072" fmla="*/ 1759314 h 4680373"/>
              <a:gd name="connsiteX6073" fmla="*/ 2870086 w 9253522"/>
              <a:gd name="connsiteY6073" fmla="*/ 1769859 h 4680373"/>
              <a:gd name="connsiteX6074" fmla="*/ 2880632 w 9253522"/>
              <a:gd name="connsiteY6074" fmla="*/ 1769859 h 4680373"/>
              <a:gd name="connsiteX6075" fmla="*/ 2880632 w 9253522"/>
              <a:gd name="connsiteY6075" fmla="*/ 1780404 h 4680373"/>
              <a:gd name="connsiteX6076" fmla="*/ 2866571 w 9253522"/>
              <a:gd name="connsiteY6076" fmla="*/ 1794465 h 4680373"/>
              <a:gd name="connsiteX6077" fmla="*/ 2854267 w 9253522"/>
              <a:gd name="connsiteY6077" fmla="*/ 1794465 h 4680373"/>
              <a:gd name="connsiteX6078" fmla="*/ 2843723 w 9253522"/>
              <a:gd name="connsiteY6078" fmla="*/ 1797980 h 4680373"/>
              <a:gd name="connsiteX6079" fmla="*/ 2836693 w 9253522"/>
              <a:gd name="connsiteY6079" fmla="*/ 1801495 h 4680373"/>
              <a:gd name="connsiteX6080" fmla="*/ 2829662 w 9253522"/>
              <a:gd name="connsiteY6080" fmla="*/ 1801495 h 4680373"/>
              <a:gd name="connsiteX6081" fmla="*/ 2822630 w 9253522"/>
              <a:gd name="connsiteY6081" fmla="*/ 1794465 h 4680373"/>
              <a:gd name="connsiteX6082" fmla="*/ 2799784 w 9253522"/>
              <a:gd name="connsiteY6082" fmla="*/ 1819071 h 4680373"/>
              <a:gd name="connsiteX6083" fmla="*/ 2796268 w 9253522"/>
              <a:gd name="connsiteY6083" fmla="*/ 1824343 h 4680373"/>
              <a:gd name="connsiteX6084" fmla="*/ 2785723 w 9253522"/>
              <a:gd name="connsiteY6084" fmla="*/ 1834889 h 4680373"/>
              <a:gd name="connsiteX6085" fmla="*/ 2771662 w 9253522"/>
              <a:gd name="connsiteY6085" fmla="*/ 1834889 h 4680373"/>
              <a:gd name="connsiteX6086" fmla="*/ 2759361 w 9253522"/>
              <a:gd name="connsiteY6086" fmla="*/ 1824343 h 4680373"/>
              <a:gd name="connsiteX6087" fmla="*/ 2764633 w 9253522"/>
              <a:gd name="connsiteY6087" fmla="*/ 1805010 h 4680373"/>
              <a:gd name="connsiteX6088" fmla="*/ 2775178 w 9253522"/>
              <a:gd name="connsiteY6088" fmla="*/ 1801495 h 4680373"/>
              <a:gd name="connsiteX6089" fmla="*/ 2792753 w 9253522"/>
              <a:gd name="connsiteY6089" fmla="*/ 1783919 h 4680373"/>
              <a:gd name="connsiteX6090" fmla="*/ 2803299 w 9253522"/>
              <a:gd name="connsiteY6090" fmla="*/ 1783919 h 4680373"/>
              <a:gd name="connsiteX6091" fmla="*/ 2812086 w 9253522"/>
              <a:gd name="connsiteY6091" fmla="*/ 1775132 h 4680373"/>
              <a:gd name="connsiteX6092" fmla="*/ 2808571 w 9253522"/>
              <a:gd name="connsiteY6092" fmla="*/ 1769859 h 4680373"/>
              <a:gd name="connsiteX6093" fmla="*/ 2806813 w 9253522"/>
              <a:gd name="connsiteY6093" fmla="*/ 1771617 h 4680373"/>
              <a:gd name="connsiteX6094" fmla="*/ 2799784 w 9253522"/>
              <a:gd name="connsiteY6094" fmla="*/ 1769859 h 4680373"/>
              <a:gd name="connsiteX6095" fmla="*/ 2803299 w 9253522"/>
              <a:gd name="connsiteY6095" fmla="*/ 1761071 h 4680373"/>
              <a:gd name="connsiteX6096" fmla="*/ 2796268 w 9253522"/>
              <a:gd name="connsiteY6096" fmla="*/ 1759314 h 4680373"/>
              <a:gd name="connsiteX6097" fmla="*/ 2785723 w 9253522"/>
              <a:gd name="connsiteY6097" fmla="*/ 1764586 h 4680373"/>
              <a:gd name="connsiteX6098" fmla="*/ 2768148 w 9253522"/>
              <a:gd name="connsiteY6098" fmla="*/ 1775132 h 4680373"/>
              <a:gd name="connsiteX6099" fmla="*/ 2752329 w 9253522"/>
              <a:gd name="connsiteY6099" fmla="*/ 1776889 h 4680373"/>
              <a:gd name="connsiteX6100" fmla="*/ 2745299 w 9253522"/>
              <a:gd name="connsiteY6100" fmla="*/ 1790950 h 4680373"/>
              <a:gd name="connsiteX6101" fmla="*/ 2734754 w 9253522"/>
              <a:gd name="connsiteY6101" fmla="*/ 1794465 h 4680373"/>
              <a:gd name="connsiteX6102" fmla="*/ 2734754 w 9253522"/>
              <a:gd name="connsiteY6102" fmla="*/ 1794465 h 4680373"/>
              <a:gd name="connsiteX6103" fmla="*/ 2711907 w 9253522"/>
              <a:gd name="connsiteY6103" fmla="*/ 1812040 h 4680373"/>
              <a:gd name="connsiteX6104" fmla="*/ 2701362 w 9253522"/>
              <a:gd name="connsiteY6104" fmla="*/ 1812040 h 4680373"/>
              <a:gd name="connsiteX6105" fmla="*/ 2694331 w 9253522"/>
              <a:gd name="connsiteY6105" fmla="*/ 1805009 h 4680373"/>
              <a:gd name="connsiteX6106" fmla="*/ 2690816 w 9253522"/>
              <a:gd name="connsiteY6106" fmla="*/ 1808524 h 4680373"/>
              <a:gd name="connsiteX6107" fmla="*/ 2687301 w 9253522"/>
              <a:gd name="connsiteY6107" fmla="*/ 1817312 h 4680373"/>
              <a:gd name="connsiteX6108" fmla="*/ 2683786 w 9253522"/>
              <a:gd name="connsiteY6108" fmla="*/ 1824342 h 4680373"/>
              <a:gd name="connsiteX6109" fmla="*/ 2660938 w 9253522"/>
              <a:gd name="connsiteY6109" fmla="*/ 1824342 h 4680373"/>
              <a:gd name="connsiteX6110" fmla="*/ 2660938 w 9253522"/>
              <a:gd name="connsiteY6110" fmla="*/ 1834888 h 4680373"/>
              <a:gd name="connsiteX6111" fmla="*/ 2650393 w 9253522"/>
              <a:gd name="connsiteY6111" fmla="*/ 1848948 h 4680373"/>
              <a:gd name="connsiteX6112" fmla="*/ 2646877 w 9253522"/>
              <a:gd name="connsiteY6112" fmla="*/ 1857736 h 4680373"/>
              <a:gd name="connsiteX6113" fmla="*/ 2636332 w 9253522"/>
              <a:gd name="connsiteY6113" fmla="*/ 1875312 h 4680373"/>
              <a:gd name="connsiteX6114" fmla="*/ 2643362 w 9253522"/>
              <a:gd name="connsiteY6114" fmla="*/ 1885857 h 4680373"/>
              <a:gd name="connsiteX6115" fmla="*/ 2643362 w 9253522"/>
              <a:gd name="connsiteY6115" fmla="*/ 1896402 h 4680373"/>
              <a:gd name="connsiteX6116" fmla="*/ 2657423 w 9253522"/>
              <a:gd name="connsiteY6116" fmla="*/ 1899917 h 4680373"/>
              <a:gd name="connsiteX6117" fmla="*/ 2646877 w 9253522"/>
              <a:gd name="connsiteY6117" fmla="*/ 1908705 h 4680373"/>
              <a:gd name="connsiteX6118" fmla="*/ 2636332 w 9253522"/>
              <a:gd name="connsiteY6118" fmla="*/ 1912220 h 4680373"/>
              <a:gd name="connsiteX6119" fmla="*/ 2625786 w 9253522"/>
              <a:gd name="connsiteY6119" fmla="*/ 1903433 h 4680373"/>
              <a:gd name="connsiteX6120" fmla="*/ 2613481 w 9253522"/>
              <a:gd name="connsiteY6120" fmla="*/ 1912220 h 4680373"/>
              <a:gd name="connsiteX6121" fmla="*/ 2599422 w 9253522"/>
              <a:gd name="connsiteY6121" fmla="*/ 1915735 h 4680373"/>
              <a:gd name="connsiteX6122" fmla="*/ 2588875 w 9253522"/>
              <a:gd name="connsiteY6122" fmla="*/ 1908705 h 4680373"/>
              <a:gd name="connsiteX6123" fmla="*/ 2578329 w 9253522"/>
              <a:gd name="connsiteY6123" fmla="*/ 1912220 h 4680373"/>
              <a:gd name="connsiteX6124" fmla="*/ 2574814 w 9253522"/>
              <a:gd name="connsiteY6124" fmla="*/ 1926281 h 4680373"/>
              <a:gd name="connsiteX6125" fmla="*/ 2566028 w 9253522"/>
              <a:gd name="connsiteY6125" fmla="*/ 1929796 h 4680373"/>
              <a:gd name="connsiteX6126" fmla="*/ 2569543 w 9253522"/>
              <a:gd name="connsiteY6126" fmla="*/ 1933311 h 4680373"/>
              <a:gd name="connsiteX6127" fmla="*/ 2571299 w 9253522"/>
              <a:gd name="connsiteY6127" fmla="*/ 1945614 h 4680373"/>
              <a:gd name="connsiteX6128" fmla="*/ 2558998 w 9253522"/>
              <a:gd name="connsiteY6128" fmla="*/ 1959674 h 4680373"/>
              <a:gd name="connsiteX6129" fmla="*/ 2555482 w 9253522"/>
              <a:gd name="connsiteY6129" fmla="*/ 1973735 h 4680373"/>
              <a:gd name="connsiteX6130" fmla="*/ 2541422 w 9253522"/>
              <a:gd name="connsiteY6130" fmla="*/ 1987795 h 4680373"/>
              <a:gd name="connsiteX6131" fmla="*/ 2530877 w 9253522"/>
              <a:gd name="connsiteY6131" fmla="*/ 1980765 h 4680373"/>
              <a:gd name="connsiteX6132" fmla="*/ 2527362 w 9253522"/>
              <a:gd name="connsiteY6132" fmla="*/ 1984280 h 4680373"/>
              <a:gd name="connsiteX6133" fmla="*/ 2534392 w 9253522"/>
              <a:gd name="connsiteY6133" fmla="*/ 1996583 h 4680373"/>
              <a:gd name="connsiteX6134" fmla="*/ 2534392 w 9253522"/>
              <a:gd name="connsiteY6134" fmla="*/ 2021189 h 4680373"/>
              <a:gd name="connsiteX6135" fmla="*/ 2523847 w 9253522"/>
              <a:gd name="connsiteY6135" fmla="*/ 2040522 h 4680373"/>
              <a:gd name="connsiteX6136" fmla="*/ 2518574 w 9253522"/>
              <a:gd name="connsiteY6136" fmla="*/ 2037007 h 4680373"/>
              <a:gd name="connsiteX6137" fmla="*/ 2511543 w 9253522"/>
              <a:gd name="connsiteY6137" fmla="*/ 2021189 h 4680373"/>
              <a:gd name="connsiteX6138" fmla="*/ 2508029 w 9253522"/>
              <a:gd name="connsiteY6138" fmla="*/ 1993068 h 4680373"/>
              <a:gd name="connsiteX6139" fmla="*/ 2511543 w 9253522"/>
              <a:gd name="connsiteY6139" fmla="*/ 1973735 h 4680373"/>
              <a:gd name="connsiteX6140" fmla="*/ 2497483 w 9253522"/>
              <a:gd name="connsiteY6140" fmla="*/ 1977250 h 4680373"/>
              <a:gd name="connsiteX6141" fmla="*/ 2490453 w 9253522"/>
              <a:gd name="connsiteY6141" fmla="*/ 1993068 h 4680373"/>
              <a:gd name="connsiteX6142" fmla="*/ 2500999 w 9253522"/>
              <a:gd name="connsiteY6142" fmla="*/ 2014159 h 4680373"/>
              <a:gd name="connsiteX6143" fmla="*/ 2500999 w 9253522"/>
              <a:gd name="connsiteY6143" fmla="*/ 2047552 h 4680373"/>
              <a:gd name="connsiteX6144" fmla="*/ 2508029 w 9253522"/>
              <a:gd name="connsiteY6144" fmla="*/ 2061613 h 4680373"/>
              <a:gd name="connsiteX6145" fmla="*/ 2511543 w 9253522"/>
              <a:gd name="connsiteY6145" fmla="*/ 2073916 h 4680373"/>
              <a:gd name="connsiteX6146" fmla="*/ 2504514 w 9253522"/>
              <a:gd name="connsiteY6146" fmla="*/ 2080946 h 4680373"/>
              <a:gd name="connsiteX6147" fmla="*/ 2515059 w 9253522"/>
              <a:gd name="connsiteY6147" fmla="*/ 2091491 h 4680373"/>
              <a:gd name="connsiteX6148" fmla="*/ 2511543 w 9253522"/>
              <a:gd name="connsiteY6148" fmla="*/ 2102036 h 4680373"/>
              <a:gd name="connsiteX6149" fmla="*/ 2493969 w 9253522"/>
              <a:gd name="connsiteY6149" fmla="*/ 2112582 h 4680373"/>
              <a:gd name="connsiteX6150" fmla="*/ 2490453 w 9253522"/>
              <a:gd name="connsiteY6150" fmla="*/ 2124885 h 4680373"/>
              <a:gd name="connsiteX6151" fmla="*/ 2479908 w 9253522"/>
              <a:gd name="connsiteY6151" fmla="*/ 2135430 h 4680373"/>
              <a:gd name="connsiteX6152" fmla="*/ 2467606 w 9253522"/>
              <a:gd name="connsiteY6152" fmla="*/ 2153006 h 4680373"/>
              <a:gd name="connsiteX6153" fmla="*/ 2448273 w 9253522"/>
              <a:gd name="connsiteY6153" fmla="*/ 2156521 h 4680373"/>
              <a:gd name="connsiteX6154" fmla="*/ 2411365 w 9253522"/>
              <a:gd name="connsiteY6154" fmla="*/ 2189914 h 4680373"/>
              <a:gd name="connsiteX6155" fmla="*/ 2400818 w 9253522"/>
              <a:gd name="connsiteY6155" fmla="*/ 2193429 h 4680373"/>
              <a:gd name="connsiteX6156" fmla="*/ 2400818 w 9253522"/>
              <a:gd name="connsiteY6156" fmla="*/ 2202217 h 4680373"/>
              <a:gd name="connsiteX6157" fmla="*/ 2381486 w 9253522"/>
              <a:gd name="connsiteY6157" fmla="*/ 2230338 h 4680373"/>
              <a:gd name="connsiteX6158" fmla="*/ 2381486 w 9253522"/>
              <a:gd name="connsiteY6158" fmla="*/ 2256701 h 4680373"/>
              <a:gd name="connsiteX6159" fmla="*/ 2392030 w 9253522"/>
              <a:gd name="connsiteY6159" fmla="*/ 2277792 h 4680373"/>
              <a:gd name="connsiteX6160" fmla="*/ 2402574 w 9253522"/>
              <a:gd name="connsiteY6160" fmla="*/ 2318216 h 4680373"/>
              <a:gd name="connsiteX6161" fmla="*/ 2418394 w 9253522"/>
              <a:gd name="connsiteY6161" fmla="*/ 2356882 h 4680373"/>
              <a:gd name="connsiteX6162" fmla="*/ 2411365 w 9253522"/>
              <a:gd name="connsiteY6162" fmla="*/ 2397306 h 4680373"/>
              <a:gd name="connsiteX6163" fmla="*/ 2397305 w 9253522"/>
              <a:gd name="connsiteY6163" fmla="*/ 2400821 h 4680373"/>
              <a:gd name="connsiteX6164" fmla="*/ 2386758 w 9253522"/>
              <a:gd name="connsiteY6164" fmla="*/ 2400821 h 4680373"/>
              <a:gd name="connsiteX6165" fmla="*/ 2381486 w 9253522"/>
              <a:gd name="connsiteY6165" fmla="*/ 2379731 h 4680373"/>
              <a:gd name="connsiteX6166" fmla="*/ 2363912 w 9253522"/>
              <a:gd name="connsiteY6166" fmla="*/ 2363913 h 4680373"/>
              <a:gd name="connsiteX6167" fmla="*/ 2363912 w 9253522"/>
              <a:gd name="connsiteY6167" fmla="*/ 2342822 h 4680373"/>
              <a:gd name="connsiteX6168" fmla="*/ 2353366 w 9253522"/>
              <a:gd name="connsiteY6168" fmla="*/ 2332277 h 4680373"/>
              <a:gd name="connsiteX6169" fmla="*/ 2353366 w 9253522"/>
              <a:gd name="connsiteY6169" fmla="*/ 2311186 h 4680373"/>
              <a:gd name="connsiteX6170" fmla="*/ 2356881 w 9253522"/>
              <a:gd name="connsiteY6170" fmla="*/ 2302398 h 4680373"/>
              <a:gd name="connsiteX6171" fmla="*/ 2356881 w 9253522"/>
              <a:gd name="connsiteY6171" fmla="*/ 2297125 h 4680373"/>
              <a:gd name="connsiteX6172" fmla="*/ 2346335 w 9253522"/>
              <a:gd name="connsiteY6172" fmla="*/ 2286580 h 4680373"/>
              <a:gd name="connsiteX6173" fmla="*/ 2332275 w 9253522"/>
              <a:gd name="connsiteY6173" fmla="*/ 2267247 h 4680373"/>
              <a:gd name="connsiteX6174" fmla="*/ 2319972 w 9253522"/>
              <a:gd name="connsiteY6174" fmla="*/ 2260217 h 4680373"/>
              <a:gd name="connsiteX6175" fmla="*/ 2309425 w 9253522"/>
              <a:gd name="connsiteY6175" fmla="*/ 2263732 h 4680373"/>
              <a:gd name="connsiteX6176" fmla="*/ 2302396 w 9253522"/>
              <a:gd name="connsiteY6176" fmla="*/ 2270762 h 4680373"/>
              <a:gd name="connsiteX6177" fmla="*/ 2291849 w 9253522"/>
              <a:gd name="connsiteY6177" fmla="*/ 2270762 h 4680373"/>
              <a:gd name="connsiteX6178" fmla="*/ 2284819 w 9253522"/>
              <a:gd name="connsiteY6178" fmla="*/ 2260217 h 4680373"/>
              <a:gd name="connsiteX6179" fmla="*/ 2272516 w 9253522"/>
              <a:gd name="connsiteY6179" fmla="*/ 2249671 h 4680373"/>
              <a:gd name="connsiteX6180" fmla="*/ 2254940 w 9253522"/>
              <a:gd name="connsiteY6180" fmla="*/ 2249671 h 4680373"/>
              <a:gd name="connsiteX6181" fmla="*/ 2232092 w 9253522"/>
              <a:gd name="connsiteY6181" fmla="*/ 2253186 h 4680373"/>
              <a:gd name="connsiteX6182" fmla="*/ 2225062 w 9253522"/>
              <a:gd name="connsiteY6182" fmla="*/ 2249671 h 4680373"/>
              <a:gd name="connsiteX6183" fmla="*/ 2200456 w 9253522"/>
              <a:gd name="connsiteY6183" fmla="*/ 2256701 h 4680373"/>
              <a:gd name="connsiteX6184" fmla="*/ 2182880 w 9253522"/>
              <a:gd name="connsiteY6184" fmla="*/ 2260217 h 4680373"/>
              <a:gd name="connsiteX6185" fmla="*/ 2182880 w 9253522"/>
              <a:gd name="connsiteY6185" fmla="*/ 2274277 h 4680373"/>
              <a:gd name="connsiteX6186" fmla="*/ 2193427 w 9253522"/>
              <a:gd name="connsiteY6186" fmla="*/ 2284822 h 4680373"/>
              <a:gd name="connsiteX6187" fmla="*/ 2193427 w 9253522"/>
              <a:gd name="connsiteY6187" fmla="*/ 2293610 h 4680373"/>
              <a:gd name="connsiteX6188" fmla="*/ 2181123 w 9253522"/>
              <a:gd name="connsiteY6188" fmla="*/ 2293610 h 4680373"/>
              <a:gd name="connsiteX6189" fmla="*/ 2163548 w 9253522"/>
              <a:gd name="connsiteY6189" fmla="*/ 2284822 h 4680373"/>
              <a:gd name="connsiteX6190" fmla="*/ 2149487 w 9253522"/>
              <a:gd name="connsiteY6190" fmla="*/ 2286580 h 4680373"/>
              <a:gd name="connsiteX6191" fmla="*/ 2126639 w 9253522"/>
              <a:gd name="connsiteY6191" fmla="*/ 2270762 h 4680373"/>
              <a:gd name="connsiteX6192" fmla="*/ 2112579 w 9253522"/>
              <a:gd name="connsiteY6192" fmla="*/ 2274277 h 4680373"/>
              <a:gd name="connsiteX6193" fmla="*/ 2089730 w 9253522"/>
              <a:gd name="connsiteY6193" fmla="*/ 2267247 h 4680373"/>
              <a:gd name="connsiteX6194" fmla="*/ 2075670 w 9253522"/>
              <a:gd name="connsiteY6194" fmla="*/ 2267247 h 4680373"/>
              <a:gd name="connsiteX6195" fmla="*/ 2054579 w 9253522"/>
              <a:gd name="connsiteY6195" fmla="*/ 2281307 h 4680373"/>
              <a:gd name="connsiteX6196" fmla="*/ 2044034 w 9253522"/>
              <a:gd name="connsiteY6196" fmla="*/ 2286580 h 4680373"/>
              <a:gd name="connsiteX6197" fmla="*/ 2017670 w 9253522"/>
              <a:gd name="connsiteY6197" fmla="*/ 2293610 h 4680373"/>
              <a:gd name="connsiteX6198" fmla="*/ 1994823 w 9253522"/>
              <a:gd name="connsiteY6198" fmla="*/ 2323489 h 4680373"/>
              <a:gd name="connsiteX6199" fmla="*/ 1991307 w 9253522"/>
              <a:gd name="connsiteY6199" fmla="*/ 2337549 h 4680373"/>
              <a:gd name="connsiteX6200" fmla="*/ 1984277 w 9253522"/>
              <a:gd name="connsiteY6200" fmla="*/ 2346337 h 4680373"/>
              <a:gd name="connsiteX6201" fmla="*/ 1984277 w 9253522"/>
              <a:gd name="connsiteY6201" fmla="*/ 2363913 h 4680373"/>
              <a:gd name="connsiteX6202" fmla="*/ 1984277 w 9253522"/>
              <a:gd name="connsiteY6202" fmla="*/ 2372700 h 4680373"/>
              <a:gd name="connsiteX6203" fmla="*/ 1959671 w 9253522"/>
              <a:gd name="connsiteY6203" fmla="*/ 2370943 h 4680373"/>
              <a:gd name="connsiteX6204" fmla="*/ 1929793 w 9253522"/>
              <a:gd name="connsiteY6204" fmla="*/ 2346337 h 4680373"/>
              <a:gd name="connsiteX6205" fmla="*/ 1926278 w 9253522"/>
              <a:gd name="connsiteY6205" fmla="*/ 2332277 h 4680373"/>
              <a:gd name="connsiteX6206" fmla="*/ 1892885 w 9253522"/>
              <a:gd name="connsiteY6206" fmla="*/ 2281307 h 4680373"/>
              <a:gd name="connsiteX6207" fmla="*/ 1892833 w 9253522"/>
              <a:gd name="connsiteY6207" fmla="*/ 2281279 h 4680373"/>
              <a:gd name="connsiteX6208" fmla="*/ 1892884 w 9253522"/>
              <a:gd name="connsiteY6208" fmla="*/ 2281308 h 4680373"/>
              <a:gd name="connsiteX6209" fmla="*/ 1926277 w 9253522"/>
              <a:gd name="connsiteY6209" fmla="*/ 2334035 h 4680373"/>
              <a:gd name="connsiteX6210" fmla="*/ 1929793 w 9253522"/>
              <a:gd name="connsiteY6210" fmla="*/ 2346338 h 4680373"/>
              <a:gd name="connsiteX6211" fmla="*/ 1959671 w 9253522"/>
              <a:gd name="connsiteY6211" fmla="*/ 2370944 h 4680373"/>
              <a:gd name="connsiteX6212" fmla="*/ 1984277 w 9253522"/>
              <a:gd name="connsiteY6212" fmla="*/ 2374459 h 4680373"/>
              <a:gd name="connsiteX6213" fmla="*/ 1984277 w 9253522"/>
              <a:gd name="connsiteY6213" fmla="*/ 2388519 h 4680373"/>
              <a:gd name="connsiteX6214" fmla="*/ 1970216 w 9253522"/>
              <a:gd name="connsiteY6214" fmla="*/ 2407853 h 4680373"/>
              <a:gd name="connsiteX6215" fmla="*/ 1966701 w 9253522"/>
              <a:gd name="connsiteY6215" fmla="*/ 2441246 h 4680373"/>
              <a:gd name="connsiteX6216" fmla="*/ 1966701 w 9253522"/>
              <a:gd name="connsiteY6216" fmla="*/ 2465852 h 4680373"/>
              <a:gd name="connsiteX6217" fmla="*/ 1977246 w 9253522"/>
              <a:gd name="connsiteY6217" fmla="*/ 2492215 h 4680373"/>
              <a:gd name="connsiteX6218" fmla="*/ 1991307 w 9253522"/>
              <a:gd name="connsiteY6218" fmla="*/ 2516821 h 4680373"/>
              <a:gd name="connsiteX6219" fmla="*/ 2001852 w 9253522"/>
              <a:gd name="connsiteY6219" fmla="*/ 2536154 h 4680373"/>
              <a:gd name="connsiteX6220" fmla="*/ 2010640 w 9253522"/>
              <a:gd name="connsiteY6220" fmla="*/ 2550215 h 4680373"/>
              <a:gd name="connsiteX6221" fmla="*/ 2014155 w 9253522"/>
              <a:gd name="connsiteY6221" fmla="*/ 2560760 h 4680373"/>
              <a:gd name="connsiteX6222" fmla="*/ 2028215 w 9253522"/>
              <a:gd name="connsiteY6222" fmla="*/ 2566033 h 4680373"/>
              <a:gd name="connsiteX6223" fmla="*/ 2035246 w 9253522"/>
              <a:gd name="connsiteY6223" fmla="*/ 2569548 h 4680373"/>
              <a:gd name="connsiteX6224" fmla="*/ 2042276 w 9253522"/>
              <a:gd name="connsiteY6224" fmla="*/ 2569548 h 4680373"/>
              <a:gd name="connsiteX6225" fmla="*/ 2061609 w 9253522"/>
              <a:gd name="connsiteY6225" fmla="*/ 2583608 h 4680373"/>
              <a:gd name="connsiteX6226" fmla="*/ 2075669 w 9253522"/>
              <a:gd name="connsiteY6226" fmla="*/ 2576578 h 4680373"/>
              <a:gd name="connsiteX6227" fmla="*/ 2089730 w 9253522"/>
              <a:gd name="connsiteY6227" fmla="*/ 2580093 h 4680373"/>
              <a:gd name="connsiteX6228" fmla="*/ 2137183 w 9253522"/>
              <a:gd name="connsiteY6228" fmla="*/ 2569548 h 4680373"/>
              <a:gd name="connsiteX6229" fmla="*/ 2137183 w 9253522"/>
              <a:gd name="connsiteY6229" fmla="*/ 2564275 h 4680373"/>
              <a:gd name="connsiteX6230" fmla="*/ 2158275 w 9253522"/>
              <a:gd name="connsiteY6230" fmla="*/ 2543184 h 4680373"/>
              <a:gd name="connsiteX6231" fmla="*/ 2158275 w 9253522"/>
              <a:gd name="connsiteY6231" fmla="*/ 2516821 h 4680373"/>
              <a:gd name="connsiteX6232" fmla="*/ 2167065 w 9253522"/>
              <a:gd name="connsiteY6232" fmla="*/ 2499246 h 4680373"/>
              <a:gd name="connsiteX6233" fmla="*/ 2181123 w 9253522"/>
              <a:gd name="connsiteY6233" fmla="*/ 2502761 h 4680373"/>
              <a:gd name="connsiteX6234" fmla="*/ 2198699 w 9253522"/>
              <a:gd name="connsiteY6234" fmla="*/ 2488700 h 4680373"/>
              <a:gd name="connsiteX6235" fmla="*/ 2221547 w 9253522"/>
              <a:gd name="connsiteY6235" fmla="*/ 2488700 h 4680373"/>
              <a:gd name="connsiteX6236" fmla="*/ 2228578 w 9253522"/>
              <a:gd name="connsiteY6236" fmla="*/ 2492215 h 4680373"/>
              <a:gd name="connsiteX6237" fmla="*/ 2242637 w 9253522"/>
              <a:gd name="connsiteY6237" fmla="*/ 2492215 h 4680373"/>
              <a:gd name="connsiteX6238" fmla="*/ 2249667 w 9253522"/>
              <a:gd name="connsiteY6238" fmla="*/ 2502761 h 4680373"/>
              <a:gd name="connsiteX6239" fmla="*/ 2242637 w 9253522"/>
              <a:gd name="connsiteY6239" fmla="*/ 2516821 h 4680373"/>
              <a:gd name="connsiteX6240" fmla="*/ 2232092 w 9253522"/>
              <a:gd name="connsiteY6240" fmla="*/ 2536154 h 4680373"/>
              <a:gd name="connsiteX6241" fmla="*/ 2232092 w 9253522"/>
              <a:gd name="connsiteY6241" fmla="*/ 2564275 h 4680373"/>
              <a:gd name="connsiteX6242" fmla="*/ 2232092 w 9253522"/>
              <a:gd name="connsiteY6242" fmla="*/ 2569548 h 4680373"/>
              <a:gd name="connsiteX6243" fmla="*/ 2221547 w 9253522"/>
              <a:gd name="connsiteY6243" fmla="*/ 2580093 h 4680373"/>
              <a:gd name="connsiteX6244" fmla="*/ 2221547 w 9253522"/>
              <a:gd name="connsiteY6244" fmla="*/ 2580093 h 4680373"/>
              <a:gd name="connsiteX6245" fmla="*/ 2214517 w 9253522"/>
              <a:gd name="connsiteY6245" fmla="*/ 2587123 h 4680373"/>
              <a:gd name="connsiteX6246" fmla="*/ 2214517 w 9253522"/>
              <a:gd name="connsiteY6246" fmla="*/ 2604699 h 4680373"/>
              <a:gd name="connsiteX6247" fmla="*/ 2198698 w 9253522"/>
              <a:gd name="connsiteY6247" fmla="*/ 2638092 h 4680373"/>
              <a:gd name="connsiteX6248" fmla="*/ 2195183 w 9253522"/>
              <a:gd name="connsiteY6248" fmla="*/ 2638092 h 4680373"/>
              <a:gd name="connsiteX6249" fmla="*/ 2184900 w 9253522"/>
              <a:gd name="connsiteY6249" fmla="*/ 2631237 h 4680373"/>
              <a:gd name="connsiteX6250" fmla="*/ 2184635 w 9253522"/>
              <a:gd name="connsiteY6250" fmla="*/ 2632819 h 4680373"/>
              <a:gd name="connsiteX6251" fmla="*/ 2198696 w 9253522"/>
              <a:gd name="connsiteY6251" fmla="*/ 2639849 h 4680373"/>
              <a:gd name="connsiteX6252" fmla="*/ 2223533 w 9253522"/>
              <a:gd name="connsiteY6252" fmla="*/ 2646473 h 4680373"/>
              <a:gd name="connsiteX6253" fmla="*/ 2265483 w 9253522"/>
              <a:gd name="connsiteY6253" fmla="*/ 2643365 h 4680373"/>
              <a:gd name="connsiteX6254" fmla="*/ 2309423 w 9253522"/>
              <a:gd name="connsiteY6254" fmla="*/ 2639850 h 4680373"/>
              <a:gd name="connsiteX6255" fmla="*/ 2326999 w 9253522"/>
              <a:gd name="connsiteY6255" fmla="*/ 2657426 h 4680373"/>
              <a:gd name="connsiteX6256" fmla="*/ 2335788 w 9253522"/>
              <a:gd name="connsiteY6256" fmla="*/ 2664456 h 4680373"/>
              <a:gd name="connsiteX6257" fmla="*/ 2335787 w 9253522"/>
              <a:gd name="connsiteY6257" fmla="*/ 2664456 h 4680373"/>
              <a:gd name="connsiteX6258" fmla="*/ 2335787 w 9253522"/>
              <a:gd name="connsiteY6258" fmla="*/ 2666214 h 4680373"/>
              <a:gd name="connsiteX6259" fmla="*/ 2335787 w 9253522"/>
              <a:gd name="connsiteY6259" fmla="*/ 2689062 h 4680373"/>
              <a:gd name="connsiteX6260" fmla="*/ 2330514 w 9253522"/>
              <a:gd name="connsiteY6260" fmla="*/ 2717183 h 4680373"/>
              <a:gd name="connsiteX6261" fmla="*/ 2326999 w 9253522"/>
              <a:gd name="connsiteY6261" fmla="*/ 2738274 h 4680373"/>
              <a:gd name="connsiteX6262" fmla="*/ 2330514 w 9253522"/>
              <a:gd name="connsiteY6262" fmla="*/ 2761122 h 4680373"/>
              <a:gd name="connsiteX6263" fmla="*/ 2328757 w 9253522"/>
              <a:gd name="connsiteY6263" fmla="*/ 2776940 h 4680373"/>
              <a:gd name="connsiteX6264" fmla="*/ 2355120 w 9253522"/>
              <a:gd name="connsiteY6264" fmla="*/ 2801545 h 4680373"/>
              <a:gd name="connsiteX6265" fmla="*/ 2355120 w 9253522"/>
              <a:gd name="connsiteY6265" fmla="*/ 2810333 h 4680373"/>
              <a:gd name="connsiteX6266" fmla="*/ 2376210 w 9253522"/>
              <a:gd name="connsiteY6266" fmla="*/ 2824393 h 4680373"/>
              <a:gd name="connsiteX6267" fmla="*/ 2386755 w 9253522"/>
              <a:gd name="connsiteY6267" fmla="*/ 2827908 h 4680373"/>
              <a:gd name="connsiteX6268" fmla="*/ 2411361 w 9253522"/>
              <a:gd name="connsiteY6268" fmla="*/ 2817362 h 4680373"/>
              <a:gd name="connsiteX6269" fmla="*/ 2421906 w 9253522"/>
              <a:gd name="connsiteY6269" fmla="*/ 2810332 h 4680373"/>
              <a:gd name="connsiteX6270" fmla="*/ 2442997 w 9253522"/>
              <a:gd name="connsiteY6270" fmla="*/ 2813847 h 4680373"/>
              <a:gd name="connsiteX6271" fmla="*/ 2460572 w 9253522"/>
              <a:gd name="connsiteY6271" fmla="*/ 2824393 h 4680373"/>
              <a:gd name="connsiteX6272" fmla="*/ 2472875 w 9253522"/>
              <a:gd name="connsiteY6272" fmla="*/ 2840211 h 4680373"/>
              <a:gd name="connsiteX6273" fmla="*/ 2490451 w 9253522"/>
              <a:gd name="connsiteY6273" fmla="*/ 2843726 h 4680373"/>
              <a:gd name="connsiteX6274" fmla="*/ 2481665 w 9253522"/>
              <a:gd name="connsiteY6274" fmla="*/ 2857782 h 4680373"/>
              <a:gd name="connsiteX6275" fmla="*/ 2490450 w 9253522"/>
              <a:gd name="connsiteY6275" fmla="*/ 2845484 h 4680373"/>
              <a:gd name="connsiteX6276" fmla="*/ 2497481 w 9253522"/>
              <a:gd name="connsiteY6276" fmla="*/ 2838453 h 4680373"/>
              <a:gd name="connsiteX6277" fmla="*/ 2493964 w 9253522"/>
              <a:gd name="connsiteY6277" fmla="*/ 2824393 h 4680373"/>
              <a:gd name="connsiteX6278" fmla="*/ 2511540 w 9253522"/>
              <a:gd name="connsiteY6278" fmla="*/ 2812090 h 4680373"/>
              <a:gd name="connsiteX6279" fmla="*/ 2511540 w 9253522"/>
              <a:gd name="connsiteY6279" fmla="*/ 2798030 h 4680373"/>
              <a:gd name="connsiteX6280" fmla="*/ 2522086 w 9253522"/>
              <a:gd name="connsiteY6280" fmla="*/ 2794515 h 4680373"/>
              <a:gd name="connsiteX6281" fmla="*/ 2525601 w 9253522"/>
              <a:gd name="connsiteY6281" fmla="*/ 2776939 h 4680373"/>
              <a:gd name="connsiteX6282" fmla="*/ 2534389 w 9253522"/>
              <a:gd name="connsiteY6282" fmla="*/ 2768151 h 4680373"/>
              <a:gd name="connsiteX6283" fmla="*/ 2544934 w 9253522"/>
              <a:gd name="connsiteY6283" fmla="*/ 2769909 h 4680373"/>
              <a:gd name="connsiteX6284" fmla="*/ 2551964 w 9253522"/>
              <a:gd name="connsiteY6284" fmla="*/ 2764636 h 4680373"/>
              <a:gd name="connsiteX6285" fmla="*/ 2599417 w 9253522"/>
              <a:gd name="connsiteY6285" fmla="*/ 2750576 h 4680373"/>
              <a:gd name="connsiteX6286" fmla="*/ 2602932 w 9253522"/>
              <a:gd name="connsiteY6286" fmla="*/ 2736515 h 4680373"/>
              <a:gd name="connsiteX6287" fmla="*/ 2618752 w 9253522"/>
              <a:gd name="connsiteY6287" fmla="*/ 2736515 h 4680373"/>
              <a:gd name="connsiteX6288" fmla="*/ 2629299 w 9253522"/>
              <a:gd name="connsiteY6288" fmla="*/ 2740030 h 4680373"/>
              <a:gd name="connsiteX6289" fmla="*/ 2629299 w 9253522"/>
              <a:gd name="connsiteY6289" fmla="*/ 2747060 h 4680373"/>
              <a:gd name="connsiteX6290" fmla="*/ 2611722 w 9253522"/>
              <a:gd name="connsiteY6290" fmla="*/ 2761121 h 4680373"/>
              <a:gd name="connsiteX6291" fmla="*/ 2608207 w 9253522"/>
              <a:gd name="connsiteY6291" fmla="*/ 2771666 h 4680373"/>
              <a:gd name="connsiteX6292" fmla="*/ 2611722 w 9253522"/>
              <a:gd name="connsiteY6292" fmla="*/ 2780454 h 4680373"/>
              <a:gd name="connsiteX6293" fmla="*/ 2604692 w 9253522"/>
              <a:gd name="connsiteY6293" fmla="*/ 2798029 h 4680373"/>
              <a:gd name="connsiteX6294" fmla="*/ 2611722 w 9253522"/>
              <a:gd name="connsiteY6294" fmla="*/ 2819120 h 4680373"/>
              <a:gd name="connsiteX6295" fmla="*/ 2629299 w 9253522"/>
              <a:gd name="connsiteY6295" fmla="*/ 2815605 h 4680373"/>
              <a:gd name="connsiteX6296" fmla="*/ 2629299 w 9253522"/>
              <a:gd name="connsiteY6296" fmla="*/ 2794514 h 4680373"/>
              <a:gd name="connsiteX6297" fmla="*/ 2622269 w 9253522"/>
              <a:gd name="connsiteY6297" fmla="*/ 2780454 h 4680373"/>
              <a:gd name="connsiteX6298" fmla="*/ 2625784 w 9253522"/>
              <a:gd name="connsiteY6298" fmla="*/ 2768151 h 4680373"/>
              <a:gd name="connsiteX6299" fmla="*/ 2655662 w 9253522"/>
              <a:gd name="connsiteY6299" fmla="*/ 2761121 h 4680373"/>
              <a:gd name="connsiteX6300" fmla="*/ 2653905 w 9253522"/>
              <a:gd name="connsiteY6300" fmla="*/ 2740030 h 4680373"/>
              <a:gd name="connsiteX6301" fmla="*/ 2659177 w 9253522"/>
              <a:gd name="connsiteY6301" fmla="*/ 2743545 h 4680373"/>
              <a:gd name="connsiteX6302" fmla="*/ 2666208 w 9253522"/>
              <a:gd name="connsiteY6302" fmla="*/ 2754091 h 4680373"/>
              <a:gd name="connsiteX6303" fmla="*/ 2680268 w 9253522"/>
              <a:gd name="connsiteY6303" fmla="*/ 2754091 h 4680373"/>
              <a:gd name="connsiteX6304" fmla="*/ 2696086 w 9253522"/>
              <a:gd name="connsiteY6304" fmla="*/ 2761121 h 4680373"/>
              <a:gd name="connsiteX6305" fmla="*/ 2696086 w 9253522"/>
              <a:gd name="connsiteY6305" fmla="*/ 2775181 h 4680373"/>
              <a:gd name="connsiteX6306" fmla="*/ 2757600 w 9253522"/>
              <a:gd name="connsiteY6306" fmla="*/ 2780454 h 4680373"/>
              <a:gd name="connsiteX6307" fmla="*/ 2768145 w 9253522"/>
              <a:gd name="connsiteY6307" fmla="*/ 2787484 h 4680373"/>
              <a:gd name="connsiteX6308" fmla="*/ 2785721 w 9253522"/>
              <a:gd name="connsiteY6308" fmla="*/ 2790999 h 4680373"/>
              <a:gd name="connsiteX6309" fmla="*/ 2796267 w 9253522"/>
              <a:gd name="connsiteY6309" fmla="*/ 2787484 h 4680373"/>
              <a:gd name="connsiteX6310" fmla="*/ 2812084 w 9253522"/>
              <a:gd name="connsiteY6310" fmla="*/ 2775181 h 4680373"/>
              <a:gd name="connsiteX6311" fmla="*/ 2822630 w 9253522"/>
              <a:gd name="connsiteY6311" fmla="*/ 2775181 h 4680373"/>
              <a:gd name="connsiteX6312" fmla="*/ 2840205 w 9253522"/>
              <a:gd name="connsiteY6312" fmla="*/ 2776939 h 4680373"/>
              <a:gd name="connsiteX6313" fmla="*/ 2852508 w 9253522"/>
              <a:gd name="connsiteY6313" fmla="*/ 2798029 h 4680373"/>
              <a:gd name="connsiteX6314" fmla="*/ 2873599 w 9253522"/>
              <a:gd name="connsiteY6314" fmla="*/ 2798029 h 4680373"/>
              <a:gd name="connsiteX6315" fmla="*/ 2889417 w 9253522"/>
              <a:gd name="connsiteY6315" fmla="*/ 2812090 h 4680373"/>
              <a:gd name="connsiteX6316" fmla="*/ 2899962 w 9253522"/>
              <a:gd name="connsiteY6316" fmla="*/ 2822635 h 4680373"/>
              <a:gd name="connsiteX6317" fmla="*/ 2914023 w 9253522"/>
              <a:gd name="connsiteY6317" fmla="*/ 2834938 h 4680373"/>
              <a:gd name="connsiteX6318" fmla="*/ 2914023 w 9253522"/>
              <a:gd name="connsiteY6318" fmla="*/ 2834939 h 4680373"/>
              <a:gd name="connsiteX6319" fmla="*/ 2935112 w 9253522"/>
              <a:gd name="connsiteY6319" fmla="*/ 2841968 h 4680373"/>
              <a:gd name="connsiteX6320" fmla="*/ 2950930 w 9253522"/>
              <a:gd name="connsiteY6320" fmla="*/ 2852514 h 4680373"/>
              <a:gd name="connsiteX6321" fmla="*/ 2957961 w 9253522"/>
              <a:gd name="connsiteY6321" fmla="*/ 2870089 h 4680373"/>
              <a:gd name="connsiteX6322" fmla="*/ 2972021 w 9253522"/>
              <a:gd name="connsiteY6322" fmla="*/ 2875362 h 4680373"/>
              <a:gd name="connsiteX6323" fmla="*/ 2979051 w 9253522"/>
              <a:gd name="connsiteY6323" fmla="*/ 2885907 h 4680373"/>
              <a:gd name="connsiteX6324" fmla="*/ 2986082 w 9253522"/>
              <a:gd name="connsiteY6324" fmla="*/ 2901725 h 4680373"/>
              <a:gd name="connsiteX6325" fmla="*/ 2982566 w 9253522"/>
              <a:gd name="connsiteY6325" fmla="*/ 2921059 h 4680373"/>
              <a:gd name="connsiteX6326" fmla="*/ 2964991 w 9253522"/>
              <a:gd name="connsiteY6326" fmla="*/ 2938634 h 4680373"/>
              <a:gd name="connsiteX6327" fmla="*/ 2968506 w 9253522"/>
              <a:gd name="connsiteY6327" fmla="*/ 2959725 h 4680373"/>
              <a:gd name="connsiteX6328" fmla="*/ 2987841 w 9253522"/>
              <a:gd name="connsiteY6328" fmla="*/ 2969393 h 4680373"/>
              <a:gd name="connsiteX6329" fmla="*/ 2987841 w 9253522"/>
              <a:gd name="connsiteY6329" fmla="*/ 2968512 h 4680373"/>
              <a:gd name="connsiteX6330" fmla="*/ 2968508 w 9253522"/>
              <a:gd name="connsiteY6330" fmla="*/ 2957967 h 4680373"/>
              <a:gd name="connsiteX6331" fmla="*/ 2964993 w 9253522"/>
              <a:gd name="connsiteY6331" fmla="*/ 2938634 h 4680373"/>
              <a:gd name="connsiteX6332" fmla="*/ 2982569 w 9253522"/>
              <a:gd name="connsiteY6332" fmla="*/ 2921059 h 4680373"/>
              <a:gd name="connsiteX6333" fmla="*/ 2986083 w 9253522"/>
              <a:gd name="connsiteY6333" fmla="*/ 2901725 h 4680373"/>
              <a:gd name="connsiteX6334" fmla="*/ 2998387 w 9253522"/>
              <a:gd name="connsiteY6334" fmla="*/ 2894695 h 4680373"/>
              <a:gd name="connsiteX6335" fmla="*/ 3052871 w 9253522"/>
              <a:gd name="connsiteY6335" fmla="*/ 2899968 h 4680373"/>
              <a:gd name="connsiteX6336" fmla="*/ 3066932 w 9253522"/>
              <a:gd name="connsiteY6336" fmla="*/ 2901725 h 4680373"/>
              <a:gd name="connsiteX6337" fmla="*/ 3088020 w 9253522"/>
              <a:gd name="connsiteY6337" fmla="*/ 2905240 h 4680373"/>
              <a:gd name="connsiteX6338" fmla="*/ 3096810 w 9253522"/>
              <a:gd name="connsiteY6338" fmla="*/ 2910513 h 4680373"/>
              <a:gd name="connsiteX6339" fmla="*/ 3126322 w 9253522"/>
              <a:gd name="connsiteY6339" fmla="*/ 2934817 h 4680373"/>
              <a:gd name="connsiteX6340" fmla="*/ 3126686 w 9253522"/>
              <a:gd name="connsiteY6340" fmla="*/ 2933362 h 4680373"/>
              <a:gd name="connsiteX6341" fmla="*/ 3140747 w 9253522"/>
              <a:gd name="connsiteY6341" fmla="*/ 2957968 h 4680373"/>
              <a:gd name="connsiteX6342" fmla="*/ 3151292 w 9253522"/>
              <a:gd name="connsiteY6342" fmla="*/ 2980816 h 4680373"/>
              <a:gd name="connsiteX6343" fmla="*/ 3161837 w 9253522"/>
              <a:gd name="connsiteY6343" fmla="*/ 2991361 h 4680373"/>
              <a:gd name="connsiteX6344" fmla="*/ 3174140 w 9253522"/>
              <a:gd name="connsiteY6344" fmla="*/ 3005422 h 4680373"/>
              <a:gd name="connsiteX6345" fmla="*/ 3170625 w 9253522"/>
              <a:gd name="connsiteY6345" fmla="*/ 3021240 h 4680373"/>
              <a:gd name="connsiteX6346" fmla="*/ 3161837 w 9253522"/>
              <a:gd name="connsiteY6346" fmla="*/ 3028270 h 4680373"/>
              <a:gd name="connsiteX6347" fmla="*/ 3151292 w 9253522"/>
              <a:gd name="connsiteY6347" fmla="*/ 3035300 h 4680373"/>
              <a:gd name="connsiteX6348" fmla="*/ 3161837 w 9253522"/>
              <a:gd name="connsiteY6348" fmla="*/ 3042330 h 4680373"/>
              <a:gd name="connsiteX6349" fmla="*/ 3174140 w 9253522"/>
              <a:gd name="connsiteY6349" fmla="*/ 3038815 h 4680373"/>
              <a:gd name="connsiteX6350" fmla="*/ 3184686 w 9253522"/>
              <a:gd name="connsiteY6350" fmla="*/ 3049361 h 4680373"/>
              <a:gd name="connsiteX6351" fmla="*/ 3191716 w 9253522"/>
              <a:gd name="connsiteY6351" fmla="*/ 3049361 h 4680373"/>
              <a:gd name="connsiteX6352" fmla="*/ 3209291 w 9253522"/>
              <a:gd name="connsiteY6352" fmla="*/ 3056391 h 4680373"/>
              <a:gd name="connsiteX6353" fmla="*/ 3198746 w 9253522"/>
              <a:gd name="connsiteY6353" fmla="*/ 3072209 h 4680373"/>
              <a:gd name="connsiteX6354" fmla="*/ 3177655 w 9253522"/>
              <a:gd name="connsiteY6354" fmla="*/ 3086269 h 4680373"/>
              <a:gd name="connsiteX6355" fmla="*/ 3177655 w 9253522"/>
              <a:gd name="connsiteY6355" fmla="*/ 3093299 h 4680373"/>
              <a:gd name="connsiteX6356" fmla="*/ 3188200 w 9253522"/>
              <a:gd name="connsiteY6356" fmla="*/ 3093299 h 4680373"/>
              <a:gd name="connsiteX6357" fmla="*/ 3212806 w 9253522"/>
              <a:gd name="connsiteY6357" fmla="*/ 3072209 h 4680373"/>
              <a:gd name="connsiteX6358" fmla="*/ 3219837 w 9253522"/>
              <a:gd name="connsiteY6358" fmla="*/ 3061663 h 4680373"/>
              <a:gd name="connsiteX6359" fmla="*/ 3242685 w 9253522"/>
              <a:gd name="connsiteY6359" fmla="*/ 3061663 h 4680373"/>
              <a:gd name="connsiteX6360" fmla="*/ 3269048 w 9253522"/>
              <a:gd name="connsiteY6360" fmla="*/ 3075724 h 4680373"/>
              <a:gd name="connsiteX6361" fmla="*/ 3293645 w 9253522"/>
              <a:gd name="connsiteY6361" fmla="*/ 3075724 h 4680373"/>
              <a:gd name="connsiteX6362" fmla="*/ 3311221 w 9253522"/>
              <a:gd name="connsiteY6362" fmla="*/ 3093299 h 4680373"/>
              <a:gd name="connsiteX6363" fmla="*/ 3297160 w 9253522"/>
              <a:gd name="connsiteY6363" fmla="*/ 3109117 h 4680373"/>
              <a:gd name="connsiteX6364" fmla="*/ 3304191 w 9253522"/>
              <a:gd name="connsiteY6364" fmla="*/ 3119663 h 4680373"/>
              <a:gd name="connsiteX6365" fmla="*/ 3320009 w 9253522"/>
              <a:gd name="connsiteY6365" fmla="*/ 3105602 h 4680373"/>
              <a:gd name="connsiteX6366" fmla="*/ 3334069 w 9253522"/>
              <a:gd name="connsiteY6366" fmla="*/ 3105602 h 4680373"/>
              <a:gd name="connsiteX6367" fmla="*/ 3378008 w 9253522"/>
              <a:gd name="connsiteY6367" fmla="*/ 3116148 h 4680373"/>
              <a:gd name="connsiteX6368" fmla="*/ 3406129 w 9253522"/>
              <a:gd name="connsiteY6368" fmla="*/ 3112633 h 4680373"/>
              <a:gd name="connsiteX6369" fmla="*/ 3425462 w 9253522"/>
              <a:gd name="connsiteY6369" fmla="*/ 3126693 h 4680373"/>
              <a:gd name="connsiteX6370" fmla="*/ 3453583 w 9253522"/>
              <a:gd name="connsiteY6370" fmla="*/ 3133723 h 4680373"/>
              <a:gd name="connsiteX6371" fmla="*/ 3494007 w 9253522"/>
              <a:gd name="connsiteY6371" fmla="*/ 3163602 h 4680373"/>
              <a:gd name="connsiteX6372" fmla="*/ 3548491 w 9253522"/>
              <a:gd name="connsiteY6372" fmla="*/ 3177662 h 4680373"/>
              <a:gd name="connsiteX6373" fmla="*/ 3553764 w 9253522"/>
              <a:gd name="connsiteY6373" fmla="*/ 3196995 h 4680373"/>
              <a:gd name="connsiteX6374" fmla="*/ 3553764 w 9253522"/>
              <a:gd name="connsiteY6374" fmla="*/ 3265540 h 4680373"/>
              <a:gd name="connsiteX6375" fmla="*/ 3541461 w 9253522"/>
              <a:gd name="connsiteY6375" fmla="*/ 3281358 h 4680373"/>
              <a:gd name="connsiteX6376" fmla="*/ 3534431 w 9253522"/>
              <a:gd name="connsiteY6376" fmla="*/ 3298933 h 4680373"/>
              <a:gd name="connsiteX6377" fmla="*/ 3527400 w 9253522"/>
              <a:gd name="connsiteY6377" fmla="*/ 3309479 h 4680373"/>
              <a:gd name="connsiteX6378" fmla="*/ 3506310 w 9253522"/>
              <a:gd name="connsiteY6378" fmla="*/ 3316509 h 4680373"/>
              <a:gd name="connsiteX6379" fmla="*/ 3501037 w 9253522"/>
              <a:gd name="connsiteY6379" fmla="*/ 3323539 h 4680373"/>
              <a:gd name="connsiteX6380" fmla="*/ 3494007 w 9253522"/>
              <a:gd name="connsiteY6380" fmla="*/ 3342872 h 4680373"/>
              <a:gd name="connsiteX6381" fmla="*/ 3483461 w 9253522"/>
              <a:gd name="connsiteY6381" fmla="*/ 3360448 h 4680373"/>
              <a:gd name="connsiteX6382" fmla="*/ 3457098 w 9253522"/>
              <a:gd name="connsiteY6382" fmla="*/ 3372751 h 4680373"/>
              <a:gd name="connsiteX6383" fmla="*/ 3453583 w 9253522"/>
              <a:gd name="connsiteY6383" fmla="*/ 3379781 h 4680373"/>
              <a:gd name="connsiteX6384" fmla="*/ 3446553 w 9253522"/>
              <a:gd name="connsiteY6384" fmla="*/ 3420205 h 4680373"/>
              <a:gd name="connsiteX6385" fmla="*/ 3453583 w 9253522"/>
              <a:gd name="connsiteY6385" fmla="*/ 3441296 h 4680373"/>
              <a:gd name="connsiteX6386" fmla="*/ 3446553 w 9253522"/>
              <a:gd name="connsiteY6386" fmla="*/ 3462386 h 4680373"/>
              <a:gd name="connsiteX6387" fmla="*/ 3453583 w 9253522"/>
              <a:gd name="connsiteY6387" fmla="*/ 3490507 h 4680373"/>
              <a:gd name="connsiteX6388" fmla="*/ 3432492 w 9253522"/>
              <a:gd name="connsiteY6388" fmla="*/ 3501052 h 4680373"/>
              <a:gd name="connsiteX6389" fmla="*/ 3425462 w 9253522"/>
              <a:gd name="connsiteY6389" fmla="*/ 3527416 h 4680373"/>
              <a:gd name="connsiteX6390" fmla="*/ 3425462 w 9253522"/>
              <a:gd name="connsiteY6390" fmla="*/ 3544991 h 4680373"/>
              <a:gd name="connsiteX6391" fmla="*/ 3418432 w 9253522"/>
              <a:gd name="connsiteY6391" fmla="*/ 3550264 h 4680373"/>
              <a:gd name="connsiteX6392" fmla="*/ 3414917 w 9253522"/>
              <a:gd name="connsiteY6392" fmla="*/ 3567840 h 4680373"/>
              <a:gd name="connsiteX6393" fmla="*/ 3402614 w 9253522"/>
              <a:gd name="connsiteY6393" fmla="*/ 3592445 h 4680373"/>
              <a:gd name="connsiteX6394" fmla="*/ 3399099 w 9253522"/>
              <a:gd name="connsiteY6394" fmla="*/ 3618809 h 4680373"/>
              <a:gd name="connsiteX6395" fmla="*/ 3381523 w 9253522"/>
              <a:gd name="connsiteY6395" fmla="*/ 3625839 h 4680373"/>
              <a:gd name="connsiteX6396" fmla="*/ 3374493 w 9253522"/>
              <a:gd name="connsiteY6396" fmla="*/ 3636384 h 4680373"/>
              <a:gd name="connsiteX6397" fmla="*/ 3360432 w 9253522"/>
              <a:gd name="connsiteY6397" fmla="*/ 3641657 h 4680373"/>
              <a:gd name="connsiteX6398" fmla="*/ 3348130 w 9253522"/>
              <a:gd name="connsiteY6398" fmla="*/ 3638142 h 4680373"/>
              <a:gd name="connsiteX6399" fmla="*/ 3337584 w 9253522"/>
              <a:gd name="connsiteY6399" fmla="*/ 3645172 h 4680373"/>
              <a:gd name="connsiteX6400" fmla="*/ 3320009 w 9253522"/>
              <a:gd name="connsiteY6400" fmla="*/ 3645172 h 4680373"/>
              <a:gd name="connsiteX6401" fmla="*/ 3304191 w 9253522"/>
              <a:gd name="connsiteY6401" fmla="*/ 3645172 h 4680373"/>
              <a:gd name="connsiteX6402" fmla="*/ 3290130 w 9253522"/>
              <a:gd name="connsiteY6402" fmla="*/ 3662748 h 4680373"/>
              <a:gd name="connsiteX6403" fmla="*/ 3279585 w 9253522"/>
              <a:gd name="connsiteY6403" fmla="*/ 3666263 h 4680373"/>
              <a:gd name="connsiteX6404" fmla="*/ 3262018 w 9253522"/>
              <a:gd name="connsiteY6404" fmla="*/ 3662748 h 4680373"/>
              <a:gd name="connsiteX6405" fmla="*/ 3242685 w 9253522"/>
              <a:gd name="connsiteY6405" fmla="*/ 3680323 h 4680373"/>
              <a:gd name="connsiteX6406" fmla="*/ 3242685 w 9253522"/>
              <a:gd name="connsiteY6406" fmla="*/ 3685596 h 4680373"/>
              <a:gd name="connsiteX6407" fmla="*/ 3232140 w 9253522"/>
              <a:gd name="connsiteY6407" fmla="*/ 3689111 h 4680373"/>
              <a:gd name="connsiteX6408" fmla="*/ 3221594 w 9253522"/>
              <a:gd name="connsiteY6408" fmla="*/ 3703171 h 4680373"/>
              <a:gd name="connsiteX6409" fmla="*/ 3209291 w 9253522"/>
              <a:gd name="connsiteY6409" fmla="*/ 3710202 h 4680373"/>
              <a:gd name="connsiteX6410" fmla="*/ 3205776 w 9253522"/>
              <a:gd name="connsiteY6410" fmla="*/ 3740080 h 4680373"/>
              <a:gd name="connsiteX6411" fmla="*/ 3209291 w 9253522"/>
              <a:gd name="connsiteY6411" fmla="*/ 3754140 h 4680373"/>
              <a:gd name="connsiteX6412" fmla="*/ 3205776 w 9253522"/>
              <a:gd name="connsiteY6412" fmla="*/ 3784019 h 4680373"/>
              <a:gd name="connsiteX6413" fmla="*/ 3184686 w 9253522"/>
              <a:gd name="connsiteY6413" fmla="*/ 3808625 h 4680373"/>
              <a:gd name="connsiteX6414" fmla="*/ 3174140 w 9253522"/>
              <a:gd name="connsiteY6414" fmla="*/ 3808625 h 4680373"/>
              <a:gd name="connsiteX6415" fmla="*/ 3165352 w 9253522"/>
              <a:gd name="connsiteY6415" fmla="*/ 3824443 h 4680373"/>
              <a:gd name="connsiteX6416" fmla="*/ 3161837 w 9253522"/>
              <a:gd name="connsiteY6416" fmla="*/ 3842018 h 4680373"/>
              <a:gd name="connsiteX6417" fmla="*/ 3140747 w 9253522"/>
              <a:gd name="connsiteY6417" fmla="*/ 3875412 h 4680373"/>
              <a:gd name="connsiteX6418" fmla="*/ 3123170 w 9253522"/>
              <a:gd name="connsiteY6418" fmla="*/ 3896503 h 4680373"/>
              <a:gd name="connsiteX6419" fmla="*/ 3123170 w 9253522"/>
              <a:gd name="connsiteY6419" fmla="*/ 3885957 h 4680373"/>
              <a:gd name="connsiteX6420" fmla="*/ 3137232 w 9253522"/>
              <a:gd name="connsiteY6420" fmla="*/ 3871897 h 4680373"/>
              <a:gd name="connsiteX6421" fmla="*/ 3140747 w 9253522"/>
              <a:gd name="connsiteY6421" fmla="*/ 3863109 h 4680373"/>
              <a:gd name="connsiteX6422" fmla="*/ 3151292 w 9253522"/>
              <a:gd name="connsiteY6422" fmla="*/ 3845533 h 4680373"/>
              <a:gd name="connsiteX6423" fmla="*/ 3144261 w 9253522"/>
              <a:gd name="connsiteY6423" fmla="*/ 3842018 h 4680373"/>
              <a:gd name="connsiteX6424" fmla="*/ 3123170 w 9253522"/>
              <a:gd name="connsiteY6424" fmla="*/ 3863109 h 4680373"/>
              <a:gd name="connsiteX6425" fmla="*/ 3121413 w 9253522"/>
              <a:gd name="connsiteY6425" fmla="*/ 3871897 h 4680373"/>
              <a:gd name="connsiteX6426" fmla="*/ 3107353 w 9253522"/>
              <a:gd name="connsiteY6426" fmla="*/ 3889472 h 4680373"/>
              <a:gd name="connsiteX6427" fmla="*/ 3117897 w 9253522"/>
              <a:gd name="connsiteY6427" fmla="*/ 3900018 h 4680373"/>
              <a:gd name="connsiteX6428" fmla="*/ 3117897 w 9253522"/>
              <a:gd name="connsiteY6428" fmla="*/ 3910563 h 4680373"/>
              <a:gd name="connsiteX6429" fmla="*/ 3089777 w 9253522"/>
              <a:gd name="connsiteY6429" fmla="*/ 3933411 h 4680373"/>
              <a:gd name="connsiteX6430" fmla="*/ 3089777 w 9253522"/>
              <a:gd name="connsiteY6430" fmla="*/ 3933412 h 4680373"/>
              <a:gd name="connsiteX6431" fmla="*/ 3086263 w 9253522"/>
              <a:gd name="connsiteY6431" fmla="*/ 3940442 h 4680373"/>
              <a:gd name="connsiteX6432" fmla="*/ 3072203 w 9253522"/>
              <a:gd name="connsiteY6432" fmla="*/ 3956260 h 4680373"/>
              <a:gd name="connsiteX6433" fmla="*/ 3072203 w 9253522"/>
              <a:gd name="connsiteY6433" fmla="*/ 3963291 h 4680373"/>
              <a:gd name="connsiteX6434" fmla="*/ 3056385 w 9253522"/>
              <a:gd name="connsiteY6434" fmla="*/ 3984381 h 4680373"/>
              <a:gd name="connsiteX6435" fmla="*/ 3031779 w 9253522"/>
              <a:gd name="connsiteY6435" fmla="*/ 3984381 h 4680373"/>
              <a:gd name="connsiteX6436" fmla="*/ 3015960 w 9253522"/>
              <a:gd name="connsiteY6436" fmla="*/ 3980866 h 4680373"/>
              <a:gd name="connsiteX6437" fmla="*/ 2991354 w 9253522"/>
              <a:gd name="connsiteY6437" fmla="*/ 3970321 h 4680373"/>
              <a:gd name="connsiteX6438" fmla="*/ 2977294 w 9253522"/>
              <a:gd name="connsiteY6438" fmla="*/ 3970321 h 4680373"/>
              <a:gd name="connsiteX6439" fmla="*/ 2964991 w 9253522"/>
              <a:gd name="connsiteY6439" fmla="*/ 3956260 h 4680373"/>
              <a:gd name="connsiteX6440" fmla="*/ 2950930 w 9253522"/>
              <a:gd name="connsiteY6440" fmla="*/ 3959775 h 4680373"/>
              <a:gd name="connsiteX6441" fmla="*/ 2950930 w 9253522"/>
              <a:gd name="connsiteY6441" fmla="*/ 3936927 h 4680373"/>
              <a:gd name="connsiteX6442" fmla="*/ 2950963 w 9253522"/>
              <a:gd name="connsiteY6442" fmla="*/ 3936894 h 4680373"/>
              <a:gd name="connsiteX6443" fmla="*/ 2950924 w 9253522"/>
              <a:gd name="connsiteY6443" fmla="*/ 3936927 h 4680373"/>
              <a:gd name="connsiteX6444" fmla="*/ 2950924 w 9253522"/>
              <a:gd name="connsiteY6444" fmla="*/ 3961532 h 4680373"/>
              <a:gd name="connsiteX6445" fmla="*/ 2954440 w 9253522"/>
              <a:gd name="connsiteY6445" fmla="*/ 3968563 h 4680373"/>
              <a:gd name="connsiteX6446" fmla="*/ 2964985 w 9253522"/>
              <a:gd name="connsiteY6446" fmla="*/ 3979108 h 4680373"/>
              <a:gd name="connsiteX6447" fmla="*/ 2975530 w 9253522"/>
              <a:gd name="connsiteY6447" fmla="*/ 3980866 h 4680373"/>
              <a:gd name="connsiteX6448" fmla="*/ 2989591 w 9253522"/>
              <a:gd name="connsiteY6448" fmla="*/ 4001956 h 4680373"/>
              <a:gd name="connsiteX6449" fmla="*/ 2979046 w 9253522"/>
              <a:gd name="connsiteY6449" fmla="*/ 4016017 h 4680373"/>
              <a:gd name="connsiteX6450" fmla="*/ 2982560 w 9253522"/>
              <a:gd name="connsiteY6450" fmla="*/ 4024804 h 4680373"/>
              <a:gd name="connsiteX6451" fmla="*/ 2994864 w 9253522"/>
              <a:gd name="connsiteY6451" fmla="*/ 4037107 h 4680373"/>
              <a:gd name="connsiteX6452" fmla="*/ 2986076 w 9253522"/>
              <a:gd name="connsiteY6452" fmla="*/ 4058198 h 4680373"/>
              <a:gd name="connsiteX6453" fmla="*/ 2968500 w 9253522"/>
              <a:gd name="connsiteY6453" fmla="*/ 4081046 h 4680373"/>
              <a:gd name="connsiteX6454" fmla="*/ 2957954 w 9253522"/>
              <a:gd name="connsiteY6454" fmla="*/ 4081046 h 4680373"/>
              <a:gd name="connsiteX6455" fmla="*/ 2940379 w 9253522"/>
              <a:gd name="connsiteY6455" fmla="*/ 4098622 h 4680373"/>
              <a:gd name="connsiteX6456" fmla="*/ 2917531 w 9253522"/>
              <a:gd name="connsiteY6456" fmla="*/ 4098622 h 4680373"/>
              <a:gd name="connsiteX6457" fmla="*/ 2896440 w 9253522"/>
              <a:gd name="connsiteY6457" fmla="*/ 4109167 h 4680373"/>
              <a:gd name="connsiteX6458" fmla="*/ 2863046 w 9253522"/>
              <a:gd name="connsiteY6458" fmla="*/ 4109167 h 4680373"/>
              <a:gd name="connsiteX6459" fmla="*/ 2863046 w 9253522"/>
              <a:gd name="connsiteY6459" fmla="*/ 4121470 h 4680373"/>
              <a:gd name="connsiteX6460" fmla="*/ 2848986 w 9253522"/>
              <a:gd name="connsiteY6460" fmla="*/ 4132015 h 4680373"/>
              <a:gd name="connsiteX6461" fmla="*/ 2848986 w 9253522"/>
              <a:gd name="connsiteY6461" fmla="*/ 4172439 h 4680373"/>
              <a:gd name="connsiteX6462" fmla="*/ 2840198 w 9253522"/>
              <a:gd name="connsiteY6462" fmla="*/ 4179469 h 4680373"/>
              <a:gd name="connsiteX6463" fmla="*/ 2819108 w 9253522"/>
              <a:gd name="connsiteY6463" fmla="*/ 4179469 h 4680373"/>
              <a:gd name="connsiteX6464" fmla="*/ 2792744 w 9253522"/>
              <a:gd name="connsiteY6464" fmla="*/ 4165409 h 4680373"/>
              <a:gd name="connsiteX6465" fmla="*/ 2785714 w 9253522"/>
              <a:gd name="connsiteY6465" fmla="*/ 4165409 h 4680373"/>
              <a:gd name="connsiteX6466" fmla="*/ 2778683 w 9253522"/>
              <a:gd name="connsiteY6466" fmla="*/ 4172439 h 4680373"/>
              <a:gd name="connsiteX6467" fmla="*/ 2782199 w 9253522"/>
              <a:gd name="connsiteY6467" fmla="*/ 4212863 h 4680373"/>
              <a:gd name="connsiteX6468" fmla="*/ 2792744 w 9253522"/>
              <a:gd name="connsiteY6468" fmla="*/ 4219893 h 4680373"/>
              <a:gd name="connsiteX6469" fmla="*/ 2801532 w 9253522"/>
              <a:gd name="connsiteY6469" fmla="*/ 4212863 h 4680373"/>
              <a:gd name="connsiteX6470" fmla="*/ 2812077 w 9253522"/>
              <a:gd name="connsiteY6470" fmla="*/ 4216378 h 4680373"/>
              <a:gd name="connsiteX6471" fmla="*/ 2812077 w 9253522"/>
              <a:gd name="connsiteY6471" fmla="*/ 4233954 h 4680373"/>
              <a:gd name="connsiteX6472" fmla="*/ 2805047 w 9253522"/>
              <a:gd name="connsiteY6472" fmla="*/ 4237469 h 4680373"/>
              <a:gd name="connsiteX6473" fmla="*/ 2792744 w 9253522"/>
              <a:gd name="connsiteY6473" fmla="*/ 4233954 h 4680373"/>
              <a:gd name="connsiteX6474" fmla="*/ 2787471 w 9253522"/>
              <a:gd name="connsiteY6474" fmla="*/ 4240984 h 4680373"/>
              <a:gd name="connsiteX6475" fmla="*/ 2794502 w 9253522"/>
              <a:gd name="connsiteY6475" fmla="*/ 4246257 h 4680373"/>
              <a:gd name="connsiteX6476" fmla="*/ 2771653 w 9253522"/>
              <a:gd name="connsiteY6476" fmla="*/ 4267347 h 4680373"/>
              <a:gd name="connsiteX6477" fmla="*/ 2775169 w 9253522"/>
              <a:gd name="connsiteY6477" fmla="*/ 4284923 h 4680373"/>
              <a:gd name="connsiteX6478" fmla="*/ 2771653 w 9253522"/>
              <a:gd name="connsiteY6478" fmla="*/ 4297226 h 4680373"/>
              <a:gd name="connsiteX6479" fmla="*/ 2771653 w 9253522"/>
              <a:gd name="connsiteY6479" fmla="*/ 4307771 h 4680373"/>
              <a:gd name="connsiteX6480" fmla="*/ 2764623 w 9253522"/>
              <a:gd name="connsiteY6480" fmla="*/ 4311286 h 4680373"/>
              <a:gd name="connsiteX6481" fmla="*/ 2738260 w 9253522"/>
              <a:gd name="connsiteY6481" fmla="*/ 4314801 h 4680373"/>
              <a:gd name="connsiteX6482" fmla="*/ 2734745 w 9253522"/>
              <a:gd name="connsiteY6482" fmla="*/ 4321831 h 4680373"/>
              <a:gd name="connsiteX6483" fmla="*/ 2724199 w 9253522"/>
              <a:gd name="connsiteY6483" fmla="*/ 4325347 h 4680373"/>
              <a:gd name="connsiteX6484" fmla="*/ 2717169 w 9253522"/>
              <a:gd name="connsiteY6484" fmla="*/ 4334134 h 4680373"/>
              <a:gd name="connsiteX6485" fmla="*/ 2713654 w 9253522"/>
              <a:gd name="connsiteY6485" fmla="*/ 4344680 h 4680373"/>
              <a:gd name="connsiteX6486" fmla="*/ 2724199 w 9253522"/>
              <a:gd name="connsiteY6486" fmla="*/ 4369285 h 4680373"/>
              <a:gd name="connsiteX6487" fmla="*/ 2738260 w 9253522"/>
              <a:gd name="connsiteY6487" fmla="*/ 4372801 h 4680373"/>
              <a:gd name="connsiteX6488" fmla="*/ 2757593 w 9253522"/>
              <a:gd name="connsiteY6488" fmla="*/ 4376316 h 4680373"/>
              <a:gd name="connsiteX6489" fmla="*/ 2761108 w 9253522"/>
              <a:gd name="connsiteY6489" fmla="*/ 4399164 h 4680373"/>
              <a:gd name="connsiteX6490" fmla="*/ 2757593 w 9253522"/>
              <a:gd name="connsiteY6490" fmla="*/ 4402679 h 4680373"/>
              <a:gd name="connsiteX6491" fmla="*/ 2747048 w 9253522"/>
              <a:gd name="connsiteY6491" fmla="*/ 4409709 h 4680373"/>
              <a:gd name="connsiteX6492" fmla="*/ 2738260 w 9253522"/>
              <a:gd name="connsiteY6492" fmla="*/ 4420255 h 4680373"/>
              <a:gd name="connsiteX6493" fmla="*/ 2731229 w 9253522"/>
              <a:gd name="connsiteY6493" fmla="*/ 4425527 h 4680373"/>
              <a:gd name="connsiteX6494" fmla="*/ 2724199 w 9253522"/>
              <a:gd name="connsiteY6494" fmla="*/ 4432557 h 4680373"/>
              <a:gd name="connsiteX6495" fmla="*/ 2713654 w 9253522"/>
              <a:gd name="connsiteY6495" fmla="*/ 4439588 h 4680373"/>
              <a:gd name="connsiteX6496" fmla="*/ 2713654 w 9253522"/>
              <a:gd name="connsiteY6496" fmla="*/ 4453648 h 4680373"/>
              <a:gd name="connsiteX6497" fmla="*/ 2713654 w 9253522"/>
              <a:gd name="connsiteY6497" fmla="*/ 4464194 h 4680373"/>
              <a:gd name="connsiteX6498" fmla="*/ 2699594 w 9253522"/>
              <a:gd name="connsiteY6498" fmla="*/ 4471224 h 4680373"/>
              <a:gd name="connsiteX6499" fmla="*/ 2690806 w 9253522"/>
              <a:gd name="connsiteY6499" fmla="*/ 4467709 h 4680373"/>
              <a:gd name="connsiteX6500" fmla="*/ 2687290 w 9253522"/>
              <a:gd name="connsiteY6500" fmla="*/ 4480012 h 4680373"/>
              <a:gd name="connsiteX6501" fmla="*/ 2676746 w 9253522"/>
              <a:gd name="connsiteY6501" fmla="*/ 4490557 h 4680373"/>
              <a:gd name="connsiteX6502" fmla="*/ 2680260 w 9253522"/>
              <a:gd name="connsiteY6502" fmla="*/ 4504617 h 4680373"/>
              <a:gd name="connsiteX6503" fmla="*/ 2673230 w 9253522"/>
              <a:gd name="connsiteY6503" fmla="*/ 4515163 h 4680373"/>
              <a:gd name="connsiteX6504" fmla="*/ 2676746 w 9253522"/>
              <a:gd name="connsiteY6504" fmla="*/ 4523950 h 4680373"/>
              <a:gd name="connsiteX6505" fmla="*/ 2683776 w 9253522"/>
              <a:gd name="connsiteY6505" fmla="*/ 4534496 h 4680373"/>
              <a:gd name="connsiteX6506" fmla="*/ 2687290 w 9253522"/>
              <a:gd name="connsiteY6506" fmla="*/ 4541526 h 4680373"/>
              <a:gd name="connsiteX6507" fmla="*/ 2687290 w 9253522"/>
              <a:gd name="connsiteY6507" fmla="*/ 4548556 h 4680373"/>
              <a:gd name="connsiteX6508" fmla="*/ 2666200 w 9253522"/>
              <a:gd name="connsiteY6508" fmla="*/ 4545041 h 4680373"/>
              <a:gd name="connsiteX6509" fmla="*/ 2666201 w 9253522"/>
              <a:gd name="connsiteY6509" fmla="*/ 4545042 h 4680373"/>
              <a:gd name="connsiteX6510" fmla="*/ 2666200 w 9253522"/>
              <a:gd name="connsiteY6510" fmla="*/ 4545043 h 4680373"/>
              <a:gd name="connsiteX6511" fmla="*/ 2666200 w 9253522"/>
              <a:gd name="connsiteY6511" fmla="*/ 4546799 h 4680373"/>
              <a:gd name="connsiteX6512" fmla="*/ 2665849 w 9253522"/>
              <a:gd name="connsiteY6512" fmla="*/ 4546097 h 4680373"/>
              <a:gd name="connsiteX6513" fmla="*/ 2662686 w 9253522"/>
              <a:gd name="connsiteY6513" fmla="*/ 4555587 h 4680373"/>
              <a:gd name="connsiteX6514" fmla="*/ 2655656 w 9253522"/>
              <a:gd name="connsiteY6514" fmla="*/ 4559102 h 4680373"/>
              <a:gd name="connsiteX6515" fmla="*/ 2643353 w 9253522"/>
              <a:gd name="connsiteY6515" fmla="*/ 4559102 h 4680373"/>
              <a:gd name="connsiteX6516" fmla="*/ 2629292 w 9253522"/>
              <a:gd name="connsiteY6516" fmla="*/ 4566133 h 4680373"/>
              <a:gd name="connsiteX6517" fmla="*/ 2636322 w 9253522"/>
              <a:gd name="connsiteY6517" fmla="*/ 4578435 h 4680373"/>
              <a:gd name="connsiteX6518" fmla="*/ 2629292 w 9253522"/>
              <a:gd name="connsiteY6518" fmla="*/ 4588981 h 4680373"/>
              <a:gd name="connsiteX6519" fmla="*/ 2629292 w 9253522"/>
              <a:gd name="connsiteY6519" fmla="*/ 4603041 h 4680373"/>
              <a:gd name="connsiteX6520" fmla="*/ 2604686 w 9253522"/>
              <a:gd name="connsiteY6520" fmla="*/ 4603041 h 4680373"/>
              <a:gd name="connsiteX6521" fmla="*/ 2592384 w 9253522"/>
              <a:gd name="connsiteY6521" fmla="*/ 4592496 h 4680373"/>
              <a:gd name="connsiteX6522" fmla="*/ 2592384 w 9253522"/>
              <a:gd name="connsiteY6522" fmla="*/ 4588981 h 4680373"/>
              <a:gd name="connsiteX6523" fmla="*/ 2611717 w 9253522"/>
              <a:gd name="connsiteY6523" fmla="*/ 4583708 h 4680373"/>
              <a:gd name="connsiteX6524" fmla="*/ 2618747 w 9253522"/>
              <a:gd name="connsiteY6524" fmla="*/ 4578435 h 4680373"/>
              <a:gd name="connsiteX6525" fmla="*/ 2618747 w 9253522"/>
              <a:gd name="connsiteY6525" fmla="*/ 4566133 h 4680373"/>
              <a:gd name="connsiteX6526" fmla="*/ 2602928 w 9253522"/>
              <a:gd name="connsiteY6526" fmla="*/ 4559102 h 4680373"/>
              <a:gd name="connsiteX6527" fmla="*/ 2585354 w 9253522"/>
              <a:gd name="connsiteY6527" fmla="*/ 4559102 h 4680373"/>
              <a:gd name="connsiteX6528" fmla="*/ 2571292 w 9253522"/>
              <a:gd name="connsiteY6528" fmla="*/ 4571405 h 4680373"/>
              <a:gd name="connsiteX6529" fmla="*/ 2564262 w 9253522"/>
              <a:gd name="connsiteY6529" fmla="*/ 4571405 h 4680373"/>
              <a:gd name="connsiteX6530" fmla="*/ 2564262 w 9253522"/>
              <a:gd name="connsiteY6530" fmla="*/ 4552072 h 4680373"/>
              <a:gd name="connsiteX6531" fmla="*/ 2574807 w 9253522"/>
              <a:gd name="connsiteY6531" fmla="*/ 4548557 h 4680373"/>
              <a:gd name="connsiteX6532" fmla="*/ 2585354 w 9253522"/>
              <a:gd name="connsiteY6532" fmla="*/ 4545042 h 4680373"/>
              <a:gd name="connsiteX6533" fmla="*/ 2581837 w 9253522"/>
              <a:gd name="connsiteY6533" fmla="*/ 4534497 h 4680373"/>
              <a:gd name="connsiteX6534" fmla="*/ 2574807 w 9253522"/>
              <a:gd name="connsiteY6534" fmla="*/ 4534497 h 4680373"/>
              <a:gd name="connsiteX6535" fmla="*/ 2567777 w 9253522"/>
              <a:gd name="connsiteY6535" fmla="*/ 4541527 h 4680373"/>
              <a:gd name="connsiteX6536" fmla="*/ 2557232 w 9253522"/>
              <a:gd name="connsiteY6536" fmla="*/ 4534497 h 4680373"/>
              <a:gd name="connsiteX6537" fmla="*/ 2557232 w 9253522"/>
              <a:gd name="connsiteY6537" fmla="*/ 4515163 h 4680373"/>
              <a:gd name="connsiteX6538" fmla="*/ 2548444 w 9253522"/>
              <a:gd name="connsiteY6538" fmla="*/ 4504618 h 4680373"/>
              <a:gd name="connsiteX6539" fmla="*/ 2557232 w 9253522"/>
              <a:gd name="connsiteY6539" fmla="*/ 4501103 h 4680373"/>
              <a:gd name="connsiteX6540" fmla="*/ 2551959 w 9253522"/>
              <a:gd name="connsiteY6540" fmla="*/ 4490558 h 4680373"/>
              <a:gd name="connsiteX6541" fmla="*/ 2541414 w 9253522"/>
              <a:gd name="connsiteY6541" fmla="*/ 4487042 h 4680373"/>
              <a:gd name="connsiteX6542" fmla="*/ 2544929 w 9253522"/>
              <a:gd name="connsiteY6542" fmla="*/ 4476497 h 4680373"/>
              <a:gd name="connsiteX6543" fmla="*/ 2541414 w 9253522"/>
              <a:gd name="connsiteY6543" fmla="*/ 4453649 h 4680373"/>
              <a:gd name="connsiteX6544" fmla="*/ 2544929 w 9253522"/>
              <a:gd name="connsiteY6544" fmla="*/ 4436073 h 4680373"/>
              <a:gd name="connsiteX6545" fmla="*/ 2544929 w 9253522"/>
              <a:gd name="connsiteY6545" fmla="*/ 4423770 h 4680373"/>
              <a:gd name="connsiteX6546" fmla="*/ 2541414 w 9253522"/>
              <a:gd name="connsiteY6546" fmla="*/ 4409710 h 4680373"/>
              <a:gd name="connsiteX6547" fmla="*/ 2544929 w 9253522"/>
              <a:gd name="connsiteY6547" fmla="*/ 4406195 h 4680373"/>
              <a:gd name="connsiteX6548" fmla="*/ 2551959 w 9253522"/>
              <a:gd name="connsiteY6548" fmla="*/ 4413225 h 4680373"/>
              <a:gd name="connsiteX6549" fmla="*/ 2553717 w 9253522"/>
              <a:gd name="connsiteY6549" fmla="*/ 4416740 h 4680373"/>
              <a:gd name="connsiteX6550" fmla="*/ 2564262 w 9253522"/>
              <a:gd name="connsiteY6550" fmla="*/ 4413225 h 4680373"/>
              <a:gd name="connsiteX6551" fmla="*/ 2560748 w 9253522"/>
              <a:gd name="connsiteY6551" fmla="*/ 4399165 h 4680373"/>
              <a:gd name="connsiteX6552" fmla="*/ 2553717 w 9253522"/>
              <a:gd name="connsiteY6552" fmla="*/ 4392134 h 4680373"/>
              <a:gd name="connsiteX6553" fmla="*/ 2548444 w 9253522"/>
              <a:gd name="connsiteY6553" fmla="*/ 4399165 h 4680373"/>
              <a:gd name="connsiteX6554" fmla="*/ 2541414 w 9253522"/>
              <a:gd name="connsiteY6554" fmla="*/ 4399165 h 4680373"/>
              <a:gd name="connsiteX6555" fmla="*/ 2534384 w 9253522"/>
              <a:gd name="connsiteY6555" fmla="*/ 4395650 h 4680373"/>
              <a:gd name="connsiteX6556" fmla="*/ 2537899 w 9253522"/>
              <a:gd name="connsiteY6556" fmla="*/ 4388619 h 4680373"/>
              <a:gd name="connsiteX6557" fmla="*/ 2548444 w 9253522"/>
              <a:gd name="connsiteY6557" fmla="*/ 4379832 h 4680373"/>
              <a:gd name="connsiteX6558" fmla="*/ 2548444 w 9253522"/>
              <a:gd name="connsiteY6558" fmla="*/ 4372801 h 4680373"/>
              <a:gd name="connsiteX6559" fmla="*/ 2534384 w 9253522"/>
              <a:gd name="connsiteY6559" fmla="*/ 4369286 h 4680373"/>
              <a:gd name="connsiteX6560" fmla="*/ 2527354 w 9253522"/>
              <a:gd name="connsiteY6560" fmla="*/ 4365771 h 4680373"/>
              <a:gd name="connsiteX6561" fmla="*/ 2513294 w 9253522"/>
              <a:gd name="connsiteY6561" fmla="*/ 4365771 h 4680373"/>
              <a:gd name="connsiteX6562" fmla="*/ 2513294 w 9253522"/>
              <a:gd name="connsiteY6562" fmla="*/ 4362256 h 4680373"/>
              <a:gd name="connsiteX6563" fmla="*/ 2527354 w 9253522"/>
              <a:gd name="connsiteY6563" fmla="*/ 4351711 h 4680373"/>
              <a:gd name="connsiteX6564" fmla="*/ 2530869 w 9253522"/>
              <a:gd name="connsiteY6564" fmla="*/ 4337650 h 4680373"/>
              <a:gd name="connsiteX6565" fmla="*/ 2548444 w 9253522"/>
              <a:gd name="connsiteY6565" fmla="*/ 4341165 h 4680373"/>
              <a:gd name="connsiteX6566" fmla="*/ 2548444 w 9253522"/>
              <a:gd name="connsiteY6566" fmla="*/ 4355226 h 4680373"/>
              <a:gd name="connsiteX6567" fmla="*/ 2548444 w 9253522"/>
              <a:gd name="connsiteY6567" fmla="*/ 4362256 h 4680373"/>
              <a:gd name="connsiteX6568" fmla="*/ 2553717 w 9253522"/>
              <a:gd name="connsiteY6568" fmla="*/ 4362256 h 4680373"/>
              <a:gd name="connsiteX6569" fmla="*/ 2564262 w 9253522"/>
              <a:gd name="connsiteY6569" fmla="*/ 4348196 h 4680373"/>
              <a:gd name="connsiteX6570" fmla="*/ 2560748 w 9253522"/>
              <a:gd name="connsiteY6570" fmla="*/ 4335893 h 4680373"/>
              <a:gd name="connsiteX6571" fmla="*/ 2567777 w 9253522"/>
              <a:gd name="connsiteY6571" fmla="*/ 4328862 h 4680373"/>
              <a:gd name="connsiteX6572" fmla="*/ 2574807 w 9253522"/>
              <a:gd name="connsiteY6572" fmla="*/ 4325347 h 4680373"/>
              <a:gd name="connsiteX6573" fmla="*/ 2574807 w 9253522"/>
              <a:gd name="connsiteY6573" fmla="*/ 4311287 h 4680373"/>
              <a:gd name="connsiteX6574" fmla="*/ 2585354 w 9253522"/>
              <a:gd name="connsiteY6574" fmla="*/ 4300742 h 4680373"/>
              <a:gd name="connsiteX6575" fmla="*/ 2585354 w 9253522"/>
              <a:gd name="connsiteY6575" fmla="*/ 4293711 h 4680373"/>
              <a:gd name="connsiteX6576" fmla="*/ 2574807 w 9253522"/>
              <a:gd name="connsiteY6576" fmla="*/ 4291954 h 4680373"/>
              <a:gd name="connsiteX6577" fmla="*/ 2571292 w 9253522"/>
              <a:gd name="connsiteY6577" fmla="*/ 4274378 h 4680373"/>
              <a:gd name="connsiteX6578" fmla="*/ 2585354 w 9253522"/>
              <a:gd name="connsiteY6578" fmla="*/ 4253287 h 4680373"/>
              <a:gd name="connsiteX6579" fmla="*/ 2581837 w 9253522"/>
              <a:gd name="connsiteY6579" fmla="*/ 4230439 h 4680373"/>
              <a:gd name="connsiteX6580" fmla="*/ 2588869 w 9253522"/>
              <a:gd name="connsiteY6580" fmla="*/ 4219894 h 4680373"/>
              <a:gd name="connsiteX6581" fmla="*/ 2585354 w 9253522"/>
              <a:gd name="connsiteY6581" fmla="*/ 4205833 h 4680373"/>
              <a:gd name="connsiteX6582" fmla="*/ 2588869 w 9253522"/>
              <a:gd name="connsiteY6582" fmla="*/ 4195288 h 4680373"/>
              <a:gd name="connsiteX6583" fmla="*/ 2581837 w 9253522"/>
              <a:gd name="connsiteY6583" fmla="*/ 4193531 h 4680373"/>
              <a:gd name="connsiteX6584" fmla="*/ 2567777 w 9253522"/>
              <a:gd name="connsiteY6584" fmla="*/ 4198803 h 4680373"/>
              <a:gd name="connsiteX6585" fmla="*/ 2551959 w 9253522"/>
              <a:gd name="connsiteY6585" fmla="*/ 4182985 h 4680373"/>
              <a:gd name="connsiteX6586" fmla="*/ 2557232 w 9253522"/>
              <a:gd name="connsiteY6586" fmla="*/ 4165410 h 4680373"/>
              <a:gd name="connsiteX6587" fmla="*/ 2560748 w 9253522"/>
              <a:gd name="connsiteY6587" fmla="*/ 4139046 h 4680373"/>
              <a:gd name="connsiteX6588" fmla="*/ 2567777 w 9253522"/>
              <a:gd name="connsiteY6588" fmla="*/ 4128501 h 4680373"/>
              <a:gd name="connsiteX6589" fmla="*/ 2571292 w 9253522"/>
              <a:gd name="connsiteY6589" fmla="*/ 4102138 h 4680373"/>
              <a:gd name="connsiteX6590" fmla="*/ 2560748 w 9253522"/>
              <a:gd name="connsiteY6590" fmla="*/ 4074017 h 4680373"/>
              <a:gd name="connsiteX6591" fmla="*/ 2560748 w 9253522"/>
              <a:gd name="connsiteY6591" fmla="*/ 4045896 h 4680373"/>
              <a:gd name="connsiteX6592" fmla="*/ 2571292 w 9253522"/>
              <a:gd name="connsiteY6592" fmla="*/ 4040623 h 4680373"/>
              <a:gd name="connsiteX6593" fmla="*/ 2574807 w 9253522"/>
              <a:gd name="connsiteY6593" fmla="*/ 4021290 h 4680373"/>
              <a:gd name="connsiteX6594" fmla="*/ 2585354 w 9253522"/>
              <a:gd name="connsiteY6594" fmla="*/ 4008987 h 4680373"/>
              <a:gd name="connsiteX6595" fmla="*/ 2592384 w 9253522"/>
              <a:gd name="connsiteY6595" fmla="*/ 3991412 h 4680373"/>
              <a:gd name="connsiteX6596" fmla="*/ 2599413 w 9253522"/>
              <a:gd name="connsiteY6596" fmla="*/ 3968563 h 4680373"/>
              <a:gd name="connsiteX6597" fmla="*/ 2604686 w 9253522"/>
              <a:gd name="connsiteY6597" fmla="*/ 3943958 h 4680373"/>
              <a:gd name="connsiteX6598" fmla="*/ 2618747 w 9253522"/>
              <a:gd name="connsiteY6598" fmla="*/ 3924624 h 4680373"/>
              <a:gd name="connsiteX6599" fmla="*/ 2618747 w 9253522"/>
              <a:gd name="connsiteY6599" fmla="*/ 3882443 h 4680373"/>
              <a:gd name="connsiteX6600" fmla="*/ 2611717 w 9253522"/>
              <a:gd name="connsiteY6600" fmla="*/ 3842019 h 4680373"/>
              <a:gd name="connsiteX6601" fmla="*/ 2622262 w 9253522"/>
              <a:gd name="connsiteY6601" fmla="*/ 3834989 h 4680373"/>
              <a:gd name="connsiteX6602" fmla="*/ 2622262 w 9253522"/>
              <a:gd name="connsiteY6602" fmla="*/ 3808626 h 4680373"/>
              <a:gd name="connsiteX6603" fmla="*/ 2618747 w 9253522"/>
              <a:gd name="connsiteY6603" fmla="*/ 3798080 h 4680373"/>
              <a:gd name="connsiteX6604" fmla="*/ 2636322 w 9253522"/>
              <a:gd name="connsiteY6604" fmla="*/ 3731293 h 4680373"/>
              <a:gd name="connsiteX6605" fmla="*/ 2643353 w 9253522"/>
              <a:gd name="connsiteY6605" fmla="*/ 3703172 h 4680373"/>
              <a:gd name="connsiteX6606" fmla="*/ 2639837 w 9253522"/>
              <a:gd name="connsiteY6606" fmla="*/ 3643415 h 4680373"/>
              <a:gd name="connsiteX6607" fmla="*/ 2650383 w 9253522"/>
              <a:gd name="connsiteY6607" fmla="*/ 3636385 h 4680373"/>
              <a:gd name="connsiteX6608" fmla="*/ 2653899 w 9253522"/>
              <a:gd name="connsiteY6608" fmla="*/ 3567841 h 4680373"/>
              <a:gd name="connsiteX6609" fmla="*/ 2646868 w 9253522"/>
              <a:gd name="connsiteY6609" fmla="*/ 3560810 h 4680373"/>
              <a:gd name="connsiteX6610" fmla="*/ 2650252 w 9253522"/>
              <a:gd name="connsiteY6610" fmla="*/ 3518513 h 4680373"/>
              <a:gd name="connsiteX6611" fmla="*/ 2609965 w 9253522"/>
              <a:gd name="connsiteY6611" fmla="*/ 3485235 h 4680373"/>
              <a:gd name="connsiteX6612" fmla="*/ 2592388 w 9253522"/>
              <a:gd name="connsiteY6612" fmla="*/ 3483477 h 4680373"/>
              <a:gd name="connsiteX6613" fmla="*/ 2569539 w 9253522"/>
              <a:gd name="connsiteY6613" fmla="*/ 3453599 h 4680373"/>
              <a:gd name="connsiteX6614" fmla="*/ 2548450 w 9253522"/>
              <a:gd name="connsiteY6614" fmla="*/ 3453599 h 4680373"/>
              <a:gd name="connsiteX6615" fmla="*/ 2525603 w 9253522"/>
              <a:gd name="connsiteY6615" fmla="*/ 3436023 h 4680373"/>
              <a:gd name="connsiteX6616" fmla="*/ 2518573 w 9253522"/>
              <a:gd name="connsiteY6616" fmla="*/ 3428993 h 4680373"/>
              <a:gd name="connsiteX6617" fmla="*/ 2500997 w 9253522"/>
              <a:gd name="connsiteY6617" fmla="*/ 3421963 h 4680373"/>
              <a:gd name="connsiteX6618" fmla="*/ 2493966 w 9253522"/>
              <a:gd name="connsiteY6618" fmla="*/ 3397357 h 4680373"/>
              <a:gd name="connsiteX6619" fmla="*/ 2497482 w 9253522"/>
              <a:gd name="connsiteY6619" fmla="*/ 3385054 h 4680373"/>
              <a:gd name="connsiteX6620" fmla="*/ 2479906 w 9253522"/>
              <a:gd name="connsiteY6620" fmla="*/ 3367478 h 4680373"/>
              <a:gd name="connsiteX6621" fmla="*/ 2479906 w 9253522"/>
              <a:gd name="connsiteY6621" fmla="*/ 3353418 h 4680373"/>
              <a:gd name="connsiteX6622" fmla="*/ 2467603 w 9253522"/>
              <a:gd name="connsiteY6622" fmla="*/ 3342873 h 4680373"/>
              <a:gd name="connsiteX6623" fmla="*/ 2464088 w 9253522"/>
              <a:gd name="connsiteY6623" fmla="*/ 3330570 h 4680373"/>
              <a:gd name="connsiteX6624" fmla="*/ 2450028 w 9253522"/>
              <a:gd name="connsiteY6624" fmla="*/ 3302449 h 4680373"/>
              <a:gd name="connsiteX6625" fmla="*/ 2439483 w 9253522"/>
              <a:gd name="connsiteY6625" fmla="*/ 3265540 h 4680373"/>
              <a:gd name="connsiteX6626" fmla="*/ 2421908 w 9253522"/>
              <a:gd name="connsiteY6626" fmla="*/ 3246207 h 4680373"/>
              <a:gd name="connsiteX6627" fmla="*/ 2407847 w 9253522"/>
              <a:gd name="connsiteY6627" fmla="*/ 3211056 h 4680373"/>
              <a:gd name="connsiteX6628" fmla="*/ 2390271 w 9253522"/>
              <a:gd name="connsiteY6628" fmla="*/ 3207541 h 4680373"/>
              <a:gd name="connsiteX6629" fmla="*/ 2379726 w 9253522"/>
              <a:gd name="connsiteY6629" fmla="*/ 3195238 h 4680373"/>
              <a:gd name="connsiteX6630" fmla="*/ 2386756 w 9253522"/>
              <a:gd name="connsiteY6630" fmla="*/ 3191723 h 4680373"/>
              <a:gd name="connsiteX6631" fmla="*/ 2386756 w 9253522"/>
              <a:gd name="connsiteY6631" fmla="*/ 3184693 h 4680373"/>
              <a:gd name="connsiteX6632" fmla="*/ 2379726 w 9253522"/>
              <a:gd name="connsiteY6632" fmla="*/ 3177662 h 4680373"/>
              <a:gd name="connsiteX6633" fmla="*/ 2381483 w 9253522"/>
              <a:gd name="connsiteY6633" fmla="*/ 3167117 h 4680373"/>
              <a:gd name="connsiteX6634" fmla="*/ 2379726 w 9253522"/>
              <a:gd name="connsiteY6634" fmla="*/ 3151299 h 4680373"/>
              <a:gd name="connsiteX6635" fmla="*/ 2390271 w 9253522"/>
              <a:gd name="connsiteY6635" fmla="*/ 3144269 h 4680373"/>
              <a:gd name="connsiteX6636" fmla="*/ 2392028 w 9253522"/>
              <a:gd name="connsiteY6636" fmla="*/ 3154814 h 4680373"/>
              <a:gd name="connsiteX6637" fmla="*/ 2390272 w 9253522"/>
              <a:gd name="connsiteY6637" fmla="*/ 3144269 h 4680373"/>
              <a:gd name="connsiteX6638" fmla="*/ 2390272 w 9253522"/>
              <a:gd name="connsiteY6638" fmla="*/ 3137239 h 4680373"/>
              <a:gd name="connsiteX6639" fmla="*/ 2402574 w 9253522"/>
              <a:gd name="connsiteY6639" fmla="*/ 3133724 h 4680373"/>
              <a:gd name="connsiteX6640" fmla="*/ 2418393 w 9253522"/>
              <a:gd name="connsiteY6640" fmla="*/ 3130208 h 4680373"/>
              <a:gd name="connsiteX6641" fmla="*/ 2421908 w 9253522"/>
              <a:gd name="connsiteY6641" fmla="*/ 3117906 h 4680373"/>
              <a:gd name="connsiteX6642" fmla="*/ 2418393 w 9253522"/>
              <a:gd name="connsiteY6642" fmla="*/ 3107360 h 4680373"/>
              <a:gd name="connsiteX6643" fmla="*/ 2411363 w 9253522"/>
              <a:gd name="connsiteY6643" fmla="*/ 3114390 h 4680373"/>
              <a:gd name="connsiteX6644" fmla="*/ 2400815 w 9253522"/>
              <a:gd name="connsiteY6644" fmla="*/ 3114390 h 4680373"/>
              <a:gd name="connsiteX6645" fmla="*/ 2390272 w 9253522"/>
              <a:gd name="connsiteY6645" fmla="*/ 3100330 h 4680373"/>
              <a:gd name="connsiteX6646" fmla="*/ 2390272 w 9253522"/>
              <a:gd name="connsiteY6646" fmla="*/ 3066936 h 4680373"/>
              <a:gd name="connsiteX6647" fmla="*/ 2402574 w 9253522"/>
              <a:gd name="connsiteY6647" fmla="*/ 3056391 h 4680373"/>
              <a:gd name="connsiteX6648" fmla="*/ 2402574 w 9253522"/>
              <a:gd name="connsiteY6648" fmla="*/ 3026512 h 4680373"/>
              <a:gd name="connsiteX6649" fmla="*/ 2413120 w 9253522"/>
              <a:gd name="connsiteY6649" fmla="*/ 3022997 h 4680373"/>
              <a:gd name="connsiteX6650" fmla="*/ 2423665 w 9253522"/>
              <a:gd name="connsiteY6650" fmla="*/ 3019482 h 4680373"/>
              <a:gd name="connsiteX6651" fmla="*/ 2432452 w 9253522"/>
              <a:gd name="connsiteY6651" fmla="*/ 3019482 h 4680373"/>
              <a:gd name="connsiteX6652" fmla="*/ 2432451 w 9253522"/>
              <a:gd name="connsiteY6652" fmla="*/ 3019482 h 4680373"/>
              <a:gd name="connsiteX6653" fmla="*/ 2437724 w 9253522"/>
              <a:gd name="connsiteY6653" fmla="*/ 2996633 h 4680373"/>
              <a:gd name="connsiteX6654" fmla="*/ 2448269 w 9253522"/>
              <a:gd name="connsiteY6654" fmla="*/ 2979058 h 4680373"/>
              <a:gd name="connsiteX6655" fmla="*/ 2460572 w 9253522"/>
              <a:gd name="connsiteY6655" fmla="*/ 2975543 h 4680373"/>
              <a:gd name="connsiteX6656" fmla="*/ 2467602 w 9253522"/>
              <a:gd name="connsiteY6656" fmla="*/ 2968512 h 4680373"/>
              <a:gd name="connsiteX6657" fmla="*/ 2467602 w 9253522"/>
              <a:gd name="connsiteY6657" fmla="*/ 2957967 h 4680373"/>
              <a:gd name="connsiteX6658" fmla="*/ 2476389 w 9253522"/>
              <a:gd name="connsiteY6658" fmla="*/ 2949179 h 4680373"/>
              <a:gd name="connsiteX6659" fmla="*/ 2474632 w 9253522"/>
              <a:gd name="connsiteY6659" fmla="*/ 2931604 h 4680373"/>
              <a:gd name="connsiteX6660" fmla="*/ 2471117 w 9253522"/>
              <a:gd name="connsiteY6660" fmla="*/ 2906998 h 4680373"/>
              <a:gd name="connsiteX6661" fmla="*/ 2471117 w 9253522"/>
              <a:gd name="connsiteY6661" fmla="*/ 2878877 h 4680373"/>
              <a:gd name="connsiteX6662" fmla="*/ 2467602 w 9253522"/>
              <a:gd name="connsiteY6662" fmla="*/ 2861302 h 4680373"/>
              <a:gd name="connsiteX6663" fmla="*/ 2481662 w 9253522"/>
              <a:gd name="connsiteY6663" fmla="*/ 2857787 h 4680373"/>
              <a:gd name="connsiteX6664" fmla="*/ 2481662 w 9253522"/>
              <a:gd name="connsiteY6664" fmla="*/ 2857786 h 4680373"/>
              <a:gd name="connsiteX6665" fmla="*/ 2467602 w 9253522"/>
              <a:gd name="connsiteY6665" fmla="*/ 2861301 h 4680373"/>
              <a:gd name="connsiteX6666" fmla="*/ 2458815 w 9253522"/>
              <a:gd name="connsiteY6666" fmla="*/ 2850756 h 4680373"/>
              <a:gd name="connsiteX6667" fmla="*/ 2450027 w 9253522"/>
              <a:gd name="connsiteY6667" fmla="*/ 2831423 h 4680373"/>
              <a:gd name="connsiteX6668" fmla="*/ 2437724 w 9253522"/>
              <a:gd name="connsiteY6668" fmla="*/ 2824393 h 4680373"/>
              <a:gd name="connsiteX6669" fmla="*/ 2421906 w 9253522"/>
              <a:gd name="connsiteY6669" fmla="*/ 2827908 h 4680373"/>
              <a:gd name="connsiteX6670" fmla="*/ 2411361 w 9253522"/>
              <a:gd name="connsiteY6670" fmla="*/ 2834938 h 4680373"/>
              <a:gd name="connsiteX6671" fmla="*/ 2407845 w 9253522"/>
              <a:gd name="connsiteY6671" fmla="*/ 2840211 h 4680373"/>
              <a:gd name="connsiteX6672" fmla="*/ 2413118 w 9253522"/>
              <a:gd name="connsiteY6672" fmla="*/ 2854271 h 4680373"/>
              <a:gd name="connsiteX6673" fmla="*/ 2397299 w 9253522"/>
              <a:gd name="connsiteY6673" fmla="*/ 2864816 h 4680373"/>
              <a:gd name="connsiteX6674" fmla="*/ 2386755 w 9253522"/>
              <a:gd name="connsiteY6674" fmla="*/ 2857786 h 4680373"/>
              <a:gd name="connsiteX6675" fmla="*/ 2372694 w 9253522"/>
              <a:gd name="connsiteY6675" fmla="*/ 2850756 h 4680373"/>
              <a:gd name="connsiteX6676" fmla="*/ 2369181 w 9253522"/>
              <a:gd name="connsiteY6676" fmla="*/ 2843726 h 4680373"/>
              <a:gd name="connsiteX6677" fmla="*/ 2348090 w 9253522"/>
              <a:gd name="connsiteY6677" fmla="*/ 2834938 h 4680373"/>
              <a:gd name="connsiteX6678" fmla="*/ 2339302 w 9253522"/>
              <a:gd name="connsiteY6678" fmla="*/ 2834938 h 4680373"/>
              <a:gd name="connsiteX6679" fmla="*/ 2321726 w 9253522"/>
              <a:gd name="connsiteY6679" fmla="*/ 2817363 h 4680373"/>
              <a:gd name="connsiteX6680" fmla="*/ 2311180 w 9253522"/>
              <a:gd name="connsiteY6680" fmla="*/ 2801545 h 4680373"/>
              <a:gd name="connsiteX6681" fmla="*/ 2298877 w 9253522"/>
              <a:gd name="connsiteY6681" fmla="*/ 2794515 h 4680373"/>
              <a:gd name="connsiteX6682" fmla="*/ 2291847 w 9253522"/>
              <a:gd name="connsiteY6682" fmla="*/ 2798030 h 4680373"/>
              <a:gd name="connsiteX6683" fmla="*/ 2274270 w 9253522"/>
              <a:gd name="connsiteY6683" fmla="*/ 2787485 h 4680373"/>
              <a:gd name="connsiteX6684" fmla="*/ 2270755 w 9253522"/>
              <a:gd name="connsiteY6684" fmla="*/ 2771667 h 4680373"/>
              <a:gd name="connsiteX6685" fmla="*/ 2272442 w 9253522"/>
              <a:gd name="connsiteY6685" fmla="*/ 2771561 h 4680373"/>
              <a:gd name="connsiteX6686" fmla="*/ 2258452 w 9253522"/>
              <a:gd name="connsiteY6686" fmla="*/ 2750577 h 4680373"/>
              <a:gd name="connsiteX6687" fmla="*/ 2240877 w 9253522"/>
              <a:gd name="connsiteY6687" fmla="*/ 2731244 h 4680373"/>
              <a:gd name="connsiteX6688" fmla="*/ 2228574 w 9253522"/>
              <a:gd name="connsiteY6688" fmla="*/ 2724213 h 4680373"/>
              <a:gd name="connsiteX6689" fmla="*/ 2228574 w 9253522"/>
              <a:gd name="connsiteY6689" fmla="*/ 2717183 h 4680373"/>
              <a:gd name="connsiteX6690" fmla="*/ 2236111 w 9253522"/>
              <a:gd name="connsiteY6690" fmla="*/ 2718439 h 4680373"/>
              <a:gd name="connsiteX6691" fmla="*/ 2228576 w 9253522"/>
              <a:gd name="connsiteY6691" fmla="*/ 2715425 h 4680373"/>
              <a:gd name="connsiteX6692" fmla="*/ 2228576 w 9253522"/>
              <a:gd name="connsiteY6692" fmla="*/ 2711910 h 4680373"/>
              <a:gd name="connsiteX6693" fmla="*/ 2221546 w 9253522"/>
              <a:gd name="connsiteY6693" fmla="*/ 2708395 h 4680373"/>
              <a:gd name="connsiteX6694" fmla="*/ 2221545 w 9253522"/>
              <a:gd name="connsiteY6694" fmla="*/ 2708394 h 4680373"/>
              <a:gd name="connsiteX6695" fmla="*/ 2219788 w 9253522"/>
              <a:gd name="connsiteY6695" fmla="*/ 2710152 h 4680373"/>
              <a:gd name="connsiteX6696" fmla="*/ 2214516 w 9253522"/>
              <a:gd name="connsiteY6696" fmla="*/ 2711909 h 4680373"/>
              <a:gd name="connsiteX6697" fmla="*/ 2200454 w 9253522"/>
              <a:gd name="connsiteY6697" fmla="*/ 2715424 h 4680373"/>
              <a:gd name="connsiteX6698" fmla="*/ 2163545 w 9253522"/>
              <a:gd name="connsiteY6698" fmla="*/ 2697849 h 4680373"/>
              <a:gd name="connsiteX6699" fmla="*/ 2168820 w 9253522"/>
              <a:gd name="connsiteY6699" fmla="*/ 2689938 h 4680373"/>
              <a:gd name="connsiteX6700" fmla="*/ 2163544 w 9253522"/>
              <a:gd name="connsiteY6700" fmla="*/ 2696091 h 4680373"/>
              <a:gd name="connsiteX6701" fmla="*/ 2116090 w 9253522"/>
              <a:gd name="connsiteY6701" fmla="*/ 2687303 h 4680373"/>
              <a:gd name="connsiteX6702" fmla="*/ 2105545 w 9253522"/>
              <a:gd name="connsiteY6702" fmla="*/ 2676758 h 4680373"/>
              <a:gd name="connsiteX6703" fmla="*/ 2112524 w 9253522"/>
              <a:gd name="connsiteY6703" fmla="*/ 2641866 h 4680373"/>
              <a:gd name="connsiteX6704" fmla="*/ 2105547 w 9253522"/>
              <a:gd name="connsiteY6704" fmla="*/ 2675001 h 4680373"/>
              <a:gd name="connsiteX6705" fmla="*/ 2079184 w 9253522"/>
              <a:gd name="connsiteY6705" fmla="*/ 2652153 h 4680373"/>
              <a:gd name="connsiteX6706" fmla="*/ 2075669 w 9253522"/>
              <a:gd name="connsiteY6706" fmla="*/ 2641608 h 4680373"/>
              <a:gd name="connsiteX6707" fmla="*/ 2058094 w 9253522"/>
              <a:gd name="connsiteY6707" fmla="*/ 2638093 h 4680373"/>
              <a:gd name="connsiteX6708" fmla="*/ 2052821 w 9253522"/>
              <a:gd name="connsiteY6708" fmla="*/ 2631062 h 4680373"/>
              <a:gd name="connsiteX6709" fmla="*/ 2045791 w 9253522"/>
              <a:gd name="connsiteY6709" fmla="*/ 2631062 h 4680373"/>
              <a:gd name="connsiteX6710" fmla="*/ 2017670 w 9253522"/>
              <a:gd name="connsiteY6710" fmla="*/ 2645123 h 4680373"/>
              <a:gd name="connsiteX6711" fmla="*/ 1991307 w 9253522"/>
              <a:gd name="connsiteY6711" fmla="*/ 2648638 h 4680373"/>
              <a:gd name="connsiteX6712" fmla="*/ 1984277 w 9253522"/>
              <a:gd name="connsiteY6712" fmla="*/ 2641608 h 4680373"/>
              <a:gd name="connsiteX6713" fmla="*/ 1970216 w 9253522"/>
              <a:gd name="connsiteY6713" fmla="*/ 2641608 h 4680373"/>
              <a:gd name="connsiteX6714" fmla="*/ 1957913 w 9253522"/>
              <a:gd name="connsiteY6714" fmla="*/ 2634577 h 4680373"/>
              <a:gd name="connsiteX6715" fmla="*/ 1950883 w 9253522"/>
              <a:gd name="connsiteY6715" fmla="*/ 2634577 h 4680373"/>
              <a:gd name="connsiteX6716" fmla="*/ 1936823 w 9253522"/>
              <a:gd name="connsiteY6716" fmla="*/ 2624032 h 4680373"/>
              <a:gd name="connsiteX6717" fmla="*/ 1915732 w 9253522"/>
              <a:gd name="connsiteY6717" fmla="*/ 2620517 h 4680373"/>
              <a:gd name="connsiteX6718" fmla="*/ 1908702 w 9253522"/>
              <a:gd name="connsiteY6718" fmla="*/ 2617002 h 4680373"/>
              <a:gd name="connsiteX6719" fmla="*/ 1899914 w 9253522"/>
              <a:gd name="connsiteY6719" fmla="*/ 2613487 h 4680373"/>
              <a:gd name="connsiteX6720" fmla="*/ 1889369 w 9253522"/>
              <a:gd name="connsiteY6720" fmla="*/ 2604699 h 4680373"/>
              <a:gd name="connsiteX6721" fmla="*/ 1875309 w 9253522"/>
              <a:gd name="connsiteY6721" fmla="*/ 2597669 h 4680373"/>
              <a:gd name="connsiteX6722" fmla="*/ 1864763 w 9253522"/>
              <a:gd name="connsiteY6722" fmla="*/ 2587123 h 4680373"/>
              <a:gd name="connsiteX6723" fmla="*/ 1848945 w 9253522"/>
              <a:gd name="connsiteY6723" fmla="*/ 2587123 h 4680373"/>
              <a:gd name="connsiteX6724" fmla="*/ 1834885 w 9253522"/>
              <a:gd name="connsiteY6724" fmla="*/ 2576578 h 4680373"/>
              <a:gd name="connsiteX6725" fmla="*/ 1817310 w 9253522"/>
              <a:gd name="connsiteY6725" fmla="*/ 2576578 h 4680373"/>
              <a:gd name="connsiteX6726" fmla="*/ 1813794 w 9253522"/>
              <a:gd name="connsiteY6726" fmla="*/ 2564275 h 4680373"/>
              <a:gd name="connsiteX6727" fmla="*/ 1801492 w 9253522"/>
              <a:gd name="connsiteY6727" fmla="*/ 2557245 h 4680373"/>
              <a:gd name="connsiteX6728" fmla="*/ 1790946 w 9253522"/>
              <a:gd name="connsiteY6728" fmla="*/ 2550215 h 4680373"/>
              <a:gd name="connsiteX6729" fmla="*/ 1776886 w 9253522"/>
              <a:gd name="connsiteY6729" fmla="*/ 2543184 h 4680373"/>
              <a:gd name="connsiteX6730" fmla="*/ 1773371 w 9253522"/>
              <a:gd name="connsiteY6730" fmla="*/ 2536154 h 4680373"/>
              <a:gd name="connsiteX6731" fmla="*/ 1769856 w 9253522"/>
              <a:gd name="connsiteY6731" fmla="*/ 2529124 h 4680373"/>
              <a:gd name="connsiteX6732" fmla="*/ 1776886 w 9253522"/>
              <a:gd name="connsiteY6732" fmla="*/ 2520336 h 4680373"/>
              <a:gd name="connsiteX6733" fmla="*/ 1776886 w 9253522"/>
              <a:gd name="connsiteY6733" fmla="*/ 2495730 h 4680373"/>
              <a:gd name="connsiteX6734" fmla="*/ 1766341 w 9253522"/>
              <a:gd name="connsiteY6734" fmla="*/ 2476397 h 4680373"/>
              <a:gd name="connsiteX6735" fmla="*/ 1764584 w 9253522"/>
              <a:gd name="connsiteY6735" fmla="*/ 2469367 h 4680373"/>
              <a:gd name="connsiteX6736" fmla="*/ 1739978 w 9253522"/>
              <a:gd name="connsiteY6736" fmla="*/ 2444761 h 4680373"/>
              <a:gd name="connsiteX6737" fmla="*/ 1729432 w 9253522"/>
              <a:gd name="connsiteY6737" fmla="*/ 2428943 h 4680373"/>
              <a:gd name="connsiteX6738" fmla="*/ 1722402 w 9253522"/>
              <a:gd name="connsiteY6738" fmla="*/ 2425428 h 4680373"/>
              <a:gd name="connsiteX6739" fmla="*/ 1713614 w 9253522"/>
              <a:gd name="connsiteY6739" fmla="*/ 2414883 h 4680373"/>
              <a:gd name="connsiteX6740" fmla="*/ 1710099 w 9253522"/>
              <a:gd name="connsiteY6740" fmla="*/ 2400822 h 4680373"/>
              <a:gd name="connsiteX6741" fmla="*/ 1703069 w 9253522"/>
              <a:gd name="connsiteY6741" fmla="*/ 2392035 h 4680373"/>
              <a:gd name="connsiteX6742" fmla="*/ 1689008 w 9253522"/>
              <a:gd name="connsiteY6742" fmla="*/ 2388519 h 4680373"/>
              <a:gd name="connsiteX6743" fmla="*/ 1674948 w 9253522"/>
              <a:gd name="connsiteY6743" fmla="*/ 2381489 h 4680373"/>
              <a:gd name="connsiteX6744" fmla="*/ 1674948 w 9253522"/>
              <a:gd name="connsiteY6744" fmla="*/ 2370944 h 4680373"/>
              <a:gd name="connsiteX6745" fmla="*/ 1681978 w 9253522"/>
              <a:gd name="connsiteY6745" fmla="*/ 2363914 h 4680373"/>
              <a:gd name="connsiteX6746" fmla="*/ 1671433 w 9253522"/>
              <a:gd name="connsiteY6746" fmla="*/ 2351611 h 4680373"/>
              <a:gd name="connsiteX6747" fmla="*/ 1662645 w 9253522"/>
              <a:gd name="connsiteY6747" fmla="*/ 2353368 h 4680373"/>
              <a:gd name="connsiteX6748" fmla="*/ 1645070 w 9253522"/>
              <a:gd name="connsiteY6748" fmla="*/ 2334035 h 4680373"/>
              <a:gd name="connsiteX6749" fmla="*/ 1645070 w 9253522"/>
              <a:gd name="connsiteY6749" fmla="*/ 2321732 h 4680373"/>
              <a:gd name="connsiteX6750" fmla="*/ 1623979 w 9253522"/>
              <a:gd name="connsiteY6750" fmla="*/ 2318217 h 4680373"/>
              <a:gd name="connsiteX6751" fmla="*/ 1611676 w 9253522"/>
              <a:gd name="connsiteY6751" fmla="*/ 2298884 h 4680373"/>
              <a:gd name="connsiteX6752" fmla="*/ 1604646 w 9253522"/>
              <a:gd name="connsiteY6752" fmla="*/ 2295369 h 4680373"/>
              <a:gd name="connsiteX6753" fmla="*/ 1594101 w 9253522"/>
              <a:gd name="connsiteY6753" fmla="*/ 2277793 h 4680373"/>
              <a:gd name="connsiteX6754" fmla="*/ 1587071 w 9253522"/>
              <a:gd name="connsiteY6754" fmla="*/ 2261975 h 4680373"/>
              <a:gd name="connsiteX6755" fmla="*/ 1576526 w 9253522"/>
              <a:gd name="connsiteY6755" fmla="*/ 2251430 h 4680373"/>
              <a:gd name="connsiteX6756" fmla="*/ 1580040 w 9253522"/>
              <a:gd name="connsiteY6756" fmla="*/ 2237369 h 4680373"/>
              <a:gd name="connsiteX6757" fmla="*/ 1576526 w 9253522"/>
              <a:gd name="connsiteY6757" fmla="*/ 2223309 h 4680373"/>
              <a:gd name="connsiteX6758" fmla="*/ 1567738 w 9253522"/>
              <a:gd name="connsiteY6758" fmla="*/ 2223309 h 4680373"/>
              <a:gd name="connsiteX6759" fmla="*/ 1564222 w 9253522"/>
              <a:gd name="connsiteY6759" fmla="*/ 2214521 h 4680373"/>
              <a:gd name="connsiteX6760" fmla="*/ 1560708 w 9253522"/>
              <a:gd name="connsiteY6760" fmla="*/ 2214521 h 4680373"/>
              <a:gd name="connsiteX6761" fmla="*/ 1550162 w 9253522"/>
              <a:gd name="connsiteY6761" fmla="*/ 2218036 h 4680373"/>
              <a:gd name="connsiteX6762" fmla="*/ 1539617 w 9253522"/>
              <a:gd name="connsiteY6762" fmla="*/ 2207491 h 4680373"/>
              <a:gd name="connsiteX6763" fmla="*/ 1536102 w 9253522"/>
              <a:gd name="connsiteY6763" fmla="*/ 2211006 h 4680373"/>
              <a:gd name="connsiteX6764" fmla="*/ 1539617 w 9253522"/>
              <a:gd name="connsiteY6764" fmla="*/ 2254945 h 4680373"/>
              <a:gd name="connsiteX6765" fmla="*/ 1543132 w 9253522"/>
              <a:gd name="connsiteY6765" fmla="*/ 2261975 h 4680373"/>
              <a:gd name="connsiteX6766" fmla="*/ 1580040 w 9253522"/>
              <a:gd name="connsiteY6766" fmla="*/ 2302399 h 4680373"/>
              <a:gd name="connsiteX6767" fmla="*/ 1580040 w 9253522"/>
              <a:gd name="connsiteY6767" fmla="*/ 2307672 h 4680373"/>
              <a:gd name="connsiteX6768" fmla="*/ 1590586 w 9253522"/>
              <a:gd name="connsiteY6768" fmla="*/ 2321732 h 4680373"/>
              <a:gd name="connsiteX6769" fmla="*/ 1594101 w 9253522"/>
              <a:gd name="connsiteY6769" fmla="*/ 2327005 h 4680373"/>
              <a:gd name="connsiteX6770" fmla="*/ 1620464 w 9253522"/>
              <a:gd name="connsiteY6770" fmla="*/ 2356883 h 4680373"/>
              <a:gd name="connsiteX6771" fmla="*/ 1627494 w 9253522"/>
              <a:gd name="connsiteY6771" fmla="*/ 2377974 h 4680373"/>
              <a:gd name="connsiteX6772" fmla="*/ 1631010 w 9253522"/>
              <a:gd name="connsiteY6772" fmla="*/ 2388519 h 4680373"/>
              <a:gd name="connsiteX6773" fmla="*/ 1641555 w 9253522"/>
              <a:gd name="connsiteY6773" fmla="*/ 2400822 h 4680373"/>
              <a:gd name="connsiteX6774" fmla="*/ 1645070 w 9253522"/>
              <a:gd name="connsiteY6774" fmla="*/ 2414883 h 4680373"/>
              <a:gd name="connsiteX6775" fmla="*/ 1655615 w 9253522"/>
              <a:gd name="connsiteY6775" fmla="*/ 2421913 h 4680373"/>
              <a:gd name="connsiteX6776" fmla="*/ 1664403 w 9253522"/>
              <a:gd name="connsiteY6776" fmla="*/ 2434216 h 4680373"/>
              <a:gd name="connsiteX6777" fmla="*/ 1669675 w 9253522"/>
              <a:gd name="connsiteY6777" fmla="*/ 2444761 h 4680373"/>
              <a:gd name="connsiteX6778" fmla="*/ 1669675 w 9253522"/>
              <a:gd name="connsiteY6778" fmla="*/ 2458822 h 4680373"/>
              <a:gd name="connsiteX6779" fmla="*/ 1659130 w 9253522"/>
              <a:gd name="connsiteY6779" fmla="*/ 2462337 h 4680373"/>
              <a:gd name="connsiteX6780" fmla="*/ 1655615 w 9253522"/>
              <a:gd name="connsiteY6780" fmla="*/ 2444761 h 4680373"/>
              <a:gd name="connsiteX6781" fmla="*/ 1631010 w 9253522"/>
              <a:gd name="connsiteY6781" fmla="*/ 2425428 h 4680373"/>
              <a:gd name="connsiteX6782" fmla="*/ 1620464 w 9253522"/>
              <a:gd name="connsiteY6782" fmla="*/ 2421913 h 4680373"/>
              <a:gd name="connsiteX6783" fmla="*/ 1608161 w 9253522"/>
              <a:gd name="connsiteY6783" fmla="*/ 2404337 h 4680373"/>
              <a:gd name="connsiteX6784" fmla="*/ 1604646 w 9253522"/>
              <a:gd name="connsiteY6784" fmla="*/ 2377974 h 4680373"/>
              <a:gd name="connsiteX6785" fmla="*/ 1594101 w 9253522"/>
              <a:gd name="connsiteY6785" fmla="*/ 2367429 h 4680373"/>
              <a:gd name="connsiteX6786" fmla="*/ 1576526 w 9253522"/>
              <a:gd name="connsiteY6786" fmla="*/ 2353368 h 4680373"/>
              <a:gd name="connsiteX6787" fmla="*/ 1560708 w 9253522"/>
              <a:gd name="connsiteY6787" fmla="*/ 2351611 h 4680373"/>
              <a:gd name="connsiteX6788" fmla="*/ 1536102 w 9253522"/>
              <a:gd name="connsiteY6788" fmla="*/ 2334035 h 4680373"/>
              <a:gd name="connsiteX6789" fmla="*/ 1536102 w 9253522"/>
              <a:gd name="connsiteY6789" fmla="*/ 2332278 h 4680373"/>
              <a:gd name="connsiteX6790" fmla="*/ 1536102 w 9253522"/>
              <a:gd name="connsiteY6790" fmla="*/ 2327005 h 4680373"/>
              <a:gd name="connsiteX6791" fmla="*/ 1557192 w 9253522"/>
              <a:gd name="connsiteY6791" fmla="*/ 2327005 h 4680373"/>
              <a:gd name="connsiteX6792" fmla="*/ 1553677 w 9253522"/>
              <a:gd name="connsiteY6792" fmla="*/ 2307672 h 4680373"/>
              <a:gd name="connsiteX6793" fmla="*/ 1553677 w 9253522"/>
              <a:gd name="connsiteY6793" fmla="*/ 2298884 h 4680373"/>
              <a:gd name="connsiteX6794" fmla="*/ 1532586 w 9253522"/>
              <a:gd name="connsiteY6794" fmla="*/ 2277793 h 4680373"/>
              <a:gd name="connsiteX6795" fmla="*/ 1525556 w 9253522"/>
              <a:gd name="connsiteY6795" fmla="*/ 2274278 h 4680373"/>
              <a:gd name="connsiteX6796" fmla="*/ 1516768 w 9253522"/>
              <a:gd name="connsiteY6796" fmla="*/ 2261975 h 4680373"/>
              <a:gd name="connsiteX6797" fmla="*/ 1511496 w 9253522"/>
              <a:gd name="connsiteY6797" fmla="*/ 2247915 h 4680373"/>
              <a:gd name="connsiteX6798" fmla="*/ 1485132 w 9253522"/>
              <a:gd name="connsiteY6798" fmla="*/ 2221551 h 4680373"/>
              <a:gd name="connsiteX6799" fmla="*/ 1481618 w 9253522"/>
              <a:gd name="connsiteY6799" fmla="*/ 2200461 h 4680373"/>
              <a:gd name="connsiteX6800" fmla="*/ 1478103 w 9253522"/>
              <a:gd name="connsiteY6800" fmla="*/ 2189915 h 4680373"/>
              <a:gd name="connsiteX6801" fmla="*/ 1492163 w 9253522"/>
              <a:gd name="connsiteY6801" fmla="*/ 2186400 h 4680373"/>
              <a:gd name="connsiteX6802" fmla="*/ 1536102 w 9253522"/>
              <a:gd name="connsiteY6802" fmla="*/ 2182885 h 4680373"/>
              <a:gd name="connsiteX6803" fmla="*/ 1573010 w 9253522"/>
              <a:gd name="connsiteY6803" fmla="*/ 2200461 h 4680373"/>
              <a:gd name="connsiteX6804" fmla="*/ 1609919 w 9253522"/>
              <a:gd name="connsiteY6804" fmla="*/ 2223309 h 4680373"/>
              <a:gd name="connsiteX6805" fmla="*/ 1623979 w 9253522"/>
              <a:gd name="connsiteY6805" fmla="*/ 2226824 h 4680373"/>
              <a:gd name="connsiteX6806" fmla="*/ 1678463 w 9253522"/>
              <a:gd name="connsiteY6806" fmla="*/ 2226824 h 4680373"/>
              <a:gd name="connsiteX6807" fmla="*/ 1703069 w 9253522"/>
              <a:gd name="connsiteY6807" fmla="*/ 2219794 h 4680373"/>
              <a:gd name="connsiteX6808" fmla="*/ 1710099 w 9253522"/>
              <a:gd name="connsiteY6808" fmla="*/ 2207491 h 4680373"/>
              <a:gd name="connsiteX6809" fmla="*/ 1732948 w 9253522"/>
              <a:gd name="connsiteY6809" fmla="*/ 2207491 h 4680373"/>
              <a:gd name="connsiteX6810" fmla="*/ 1755796 w 9253522"/>
              <a:gd name="connsiteY6810" fmla="*/ 2211006 h 4680373"/>
              <a:gd name="connsiteX6811" fmla="*/ 1780401 w 9253522"/>
              <a:gd name="connsiteY6811" fmla="*/ 2233854 h 4680373"/>
              <a:gd name="connsiteX6812" fmla="*/ 1790946 w 9253522"/>
              <a:gd name="connsiteY6812" fmla="*/ 2233854 h 4680373"/>
              <a:gd name="connsiteX6813" fmla="*/ 1797976 w 9253522"/>
              <a:gd name="connsiteY6813" fmla="*/ 2244400 h 4680373"/>
              <a:gd name="connsiteX6814" fmla="*/ 1801492 w 9253522"/>
              <a:gd name="connsiteY6814" fmla="*/ 2263733 h 4680373"/>
              <a:gd name="connsiteX6815" fmla="*/ 1820825 w 9253522"/>
              <a:gd name="connsiteY6815" fmla="*/ 2284824 h 4680373"/>
              <a:gd name="connsiteX6816" fmla="*/ 1838400 w 9253522"/>
              <a:gd name="connsiteY6816" fmla="*/ 2291854 h 4680373"/>
              <a:gd name="connsiteX6817" fmla="*/ 1841915 w 9253522"/>
              <a:gd name="connsiteY6817" fmla="*/ 2288339 h 4680373"/>
              <a:gd name="connsiteX6818" fmla="*/ 1841915 w 9253522"/>
              <a:gd name="connsiteY6818" fmla="*/ 2286581 h 4680373"/>
              <a:gd name="connsiteX6819" fmla="*/ 1838401 w 9253522"/>
              <a:gd name="connsiteY6819" fmla="*/ 2291853 h 4680373"/>
              <a:gd name="connsiteX6820" fmla="*/ 1820825 w 9253522"/>
              <a:gd name="connsiteY6820" fmla="*/ 2284822 h 4680373"/>
              <a:gd name="connsiteX6821" fmla="*/ 1801492 w 9253522"/>
              <a:gd name="connsiteY6821" fmla="*/ 2263732 h 4680373"/>
              <a:gd name="connsiteX6822" fmla="*/ 1797977 w 9253522"/>
              <a:gd name="connsiteY6822" fmla="*/ 2244399 h 4680373"/>
              <a:gd name="connsiteX6823" fmla="*/ 1790947 w 9253522"/>
              <a:gd name="connsiteY6823" fmla="*/ 2233853 h 4680373"/>
              <a:gd name="connsiteX6824" fmla="*/ 1780401 w 9253522"/>
              <a:gd name="connsiteY6824" fmla="*/ 2233853 h 4680373"/>
              <a:gd name="connsiteX6825" fmla="*/ 1755796 w 9253522"/>
              <a:gd name="connsiteY6825" fmla="*/ 2209247 h 4680373"/>
              <a:gd name="connsiteX6826" fmla="*/ 1732948 w 9253522"/>
              <a:gd name="connsiteY6826" fmla="*/ 2205732 h 4680373"/>
              <a:gd name="connsiteX6827" fmla="*/ 1708342 w 9253522"/>
              <a:gd name="connsiteY6827" fmla="*/ 2205732 h 4680373"/>
              <a:gd name="connsiteX6828" fmla="*/ 1703069 w 9253522"/>
              <a:gd name="connsiteY6828" fmla="*/ 2219793 h 4680373"/>
              <a:gd name="connsiteX6829" fmla="*/ 1678464 w 9253522"/>
              <a:gd name="connsiteY6829" fmla="*/ 2226823 h 4680373"/>
              <a:gd name="connsiteX6830" fmla="*/ 1623980 w 9253522"/>
              <a:gd name="connsiteY6830" fmla="*/ 2226823 h 4680373"/>
              <a:gd name="connsiteX6831" fmla="*/ 1609920 w 9253522"/>
              <a:gd name="connsiteY6831" fmla="*/ 2223308 h 4680373"/>
              <a:gd name="connsiteX6832" fmla="*/ 1573011 w 9253522"/>
              <a:gd name="connsiteY6832" fmla="*/ 2200460 h 4680373"/>
              <a:gd name="connsiteX6833" fmla="*/ 1536102 w 9253522"/>
              <a:gd name="connsiteY6833" fmla="*/ 2182884 h 4680373"/>
              <a:gd name="connsiteX6834" fmla="*/ 1492164 w 9253522"/>
              <a:gd name="connsiteY6834" fmla="*/ 2186399 h 4680373"/>
              <a:gd name="connsiteX6835" fmla="*/ 1478103 w 9253522"/>
              <a:gd name="connsiteY6835" fmla="*/ 2189914 h 4680373"/>
              <a:gd name="connsiteX6836" fmla="*/ 1471073 w 9253522"/>
              <a:gd name="connsiteY6836" fmla="*/ 2179369 h 4680373"/>
              <a:gd name="connsiteX6837" fmla="*/ 1462285 w 9253522"/>
              <a:gd name="connsiteY6837" fmla="*/ 2158278 h 4680373"/>
              <a:gd name="connsiteX6838" fmla="*/ 1444710 w 9253522"/>
              <a:gd name="connsiteY6838" fmla="*/ 2149491 h 4680373"/>
              <a:gd name="connsiteX6839" fmla="*/ 1434164 w 9253522"/>
              <a:gd name="connsiteY6839" fmla="*/ 2149491 h 4680373"/>
              <a:gd name="connsiteX6840" fmla="*/ 1427134 w 9253522"/>
              <a:gd name="connsiteY6840" fmla="*/ 2149491 h 4680373"/>
              <a:gd name="connsiteX6841" fmla="*/ 1418346 w 9253522"/>
              <a:gd name="connsiteY6841" fmla="*/ 2135430 h 4680373"/>
              <a:gd name="connsiteX6842" fmla="*/ 1404286 w 9253522"/>
              <a:gd name="connsiteY6842" fmla="*/ 2128400 h 4680373"/>
              <a:gd name="connsiteX6843" fmla="*/ 1390226 w 9253522"/>
              <a:gd name="connsiteY6843" fmla="*/ 2128400 h 4680373"/>
              <a:gd name="connsiteX6844" fmla="*/ 1383196 w 9253522"/>
              <a:gd name="connsiteY6844" fmla="*/ 2105552 h 4680373"/>
              <a:gd name="connsiteX6845" fmla="*/ 1367378 w 9253522"/>
              <a:gd name="connsiteY6845" fmla="*/ 2084461 h 4680373"/>
              <a:gd name="connsiteX6846" fmla="*/ 1360348 w 9253522"/>
              <a:gd name="connsiteY6846" fmla="*/ 2073916 h 4680373"/>
              <a:gd name="connsiteX6847" fmla="*/ 1356832 w 9253522"/>
              <a:gd name="connsiteY6847" fmla="*/ 2061613 h 4680373"/>
              <a:gd name="connsiteX6848" fmla="*/ 1349802 w 9253522"/>
              <a:gd name="connsiteY6848" fmla="*/ 2051067 h 4680373"/>
              <a:gd name="connsiteX6849" fmla="*/ 1346287 w 9253522"/>
              <a:gd name="connsiteY6849" fmla="*/ 2037007 h 4680373"/>
              <a:gd name="connsiteX6850" fmla="*/ 1349802 w 9253522"/>
              <a:gd name="connsiteY6850" fmla="*/ 2024704 h 4680373"/>
              <a:gd name="connsiteX6851" fmla="*/ 1346287 w 9253522"/>
              <a:gd name="connsiteY6851" fmla="*/ 2021189 h 4680373"/>
              <a:gd name="connsiteX6852" fmla="*/ 1328712 w 9253522"/>
              <a:gd name="connsiteY6852" fmla="*/ 2017674 h 4680373"/>
              <a:gd name="connsiteX6853" fmla="*/ 1323439 w 9253522"/>
              <a:gd name="connsiteY6853" fmla="*/ 1993068 h 4680373"/>
              <a:gd name="connsiteX6854" fmla="*/ 1305863 w 9253522"/>
              <a:gd name="connsiteY6854" fmla="*/ 1980765 h 4680373"/>
              <a:gd name="connsiteX6855" fmla="*/ 1302349 w 9253522"/>
              <a:gd name="connsiteY6855" fmla="*/ 1959674 h 4680373"/>
              <a:gd name="connsiteX6856" fmla="*/ 1295318 w 9253522"/>
              <a:gd name="connsiteY6856" fmla="*/ 1945614 h 4680373"/>
              <a:gd name="connsiteX6857" fmla="*/ 1298833 w 9253522"/>
              <a:gd name="connsiteY6857" fmla="*/ 1929796 h 4680373"/>
              <a:gd name="connsiteX6858" fmla="*/ 1298833 w 9253522"/>
              <a:gd name="connsiteY6858" fmla="*/ 1905190 h 4680373"/>
              <a:gd name="connsiteX6859" fmla="*/ 1291803 w 9253522"/>
              <a:gd name="connsiteY6859" fmla="*/ 1871797 h 4680373"/>
              <a:gd name="connsiteX6860" fmla="*/ 1290046 w 9253522"/>
              <a:gd name="connsiteY6860" fmla="*/ 1848948 h 4680373"/>
              <a:gd name="connsiteX6861" fmla="*/ 1298833 w 9253522"/>
              <a:gd name="connsiteY6861" fmla="*/ 1813797 h 4680373"/>
              <a:gd name="connsiteX6862" fmla="*/ 1298833 w 9253522"/>
              <a:gd name="connsiteY6862" fmla="*/ 1769858 h 4680373"/>
              <a:gd name="connsiteX6863" fmla="*/ 1302349 w 9253522"/>
              <a:gd name="connsiteY6863" fmla="*/ 1738222 h 4680373"/>
              <a:gd name="connsiteX6864" fmla="*/ 1298833 w 9253522"/>
              <a:gd name="connsiteY6864" fmla="*/ 1708344 h 4680373"/>
              <a:gd name="connsiteX6865" fmla="*/ 1281258 w 9253522"/>
              <a:gd name="connsiteY6865" fmla="*/ 1678465 h 4680373"/>
              <a:gd name="connsiteX6866" fmla="*/ 1284772 w 9253522"/>
              <a:gd name="connsiteY6866" fmla="*/ 1667920 h 4680373"/>
              <a:gd name="connsiteX6867" fmla="*/ 1298833 w 9253522"/>
              <a:gd name="connsiteY6867" fmla="*/ 1667920 h 4680373"/>
              <a:gd name="connsiteX6868" fmla="*/ 1316409 w 9253522"/>
              <a:gd name="connsiteY6868" fmla="*/ 1674950 h 4680373"/>
              <a:gd name="connsiteX6869" fmla="*/ 1342772 w 9253522"/>
              <a:gd name="connsiteY6869" fmla="*/ 1671435 h 4680373"/>
              <a:gd name="connsiteX6870" fmla="*/ 1335742 w 9253522"/>
              <a:gd name="connsiteY6870" fmla="*/ 1701314 h 4680373"/>
              <a:gd name="connsiteX6871" fmla="*/ 1346287 w 9253522"/>
              <a:gd name="connsiteY6871" fmla="*/ 1701314 h 4680373"/>
              <a:gd name="connsiteX6872" fmla="*/ 1349802 w 9253522"/>
              <a:gd name="connsiteY6872" fmla="*/ 1685495 h 4680373"/>
              <a:gd name="connsiteX6873" fmla="*/ 1342772 w 9253522"/>
              <a:gd name="connsiteY6873" fmla="*/ 1667920 h 4680373"/>
              <a:gd name="connsiteX6874" fmla="*/ 1342772 w 9253522"/>
              <a:gd name="connsiteY6874" fmla="*/ 1645072 h 4680373"/>
              <a:gd name="connsiteX6875" fmla="*/ 2043841 w 9253522"/>
              <a:gd name="connsiteY6875" fmla="*/ 1643315 h 4680373"/>
              <a:gd name="connsiteX6876" fmla="*/ 1344529 w 9253522"/>
              <a:gd name="connsiteY6876" fmla="*/ 1643315 h 4680373"/>
              <a:gd name="connsiteX6877" fmla="*/ 1330469 w 9253522"/>
              <a:gd name="connsiteY6877" fmla="*/ 1636285 h 4680373"/>
              <a:gd name="connsiteX6878" fmla="*/ 1316409 w 9253522"/>
              <a:gd name="connsiteY6878" fmla="*/ 1616952 h 4680373"/>
              <a:gd name="connsiteX6879" fmla="*/ 1305863 w 9253522"/>
              <a:gd name="connsiteY6879" fmla="*/ 1616952 h 4680373"/>
              <a:gd name="connsiteX6880" fmla="*/ 1298833 w 9253522"/>
              <a:gd name="connsiteY6880" fmla="*/ 1602891 h 4680373"/>
              <a:gd name="connsiteX6881" fmla="*/ 1286531 w 9253522"/>
              <a:gd name="connsiteY6881" fmla="*/ 1599376 h 4680373"/>
              <a:gd name="connsiteX6882" fmla="*/ 1275985 w 9253522"/>
              <a:gd name="connsiteY6882" fmla="*/ 1583558 h 4680373"/>
              <a:gd name="connsiteX6883" fmla="*/ 1265440 w 9253522"/>
              <a:gd name="connsiteY6883" fmla="*/ 1576528 h 4680373"/>
              <a:gd name="connsiteX6884" fmla="*/ 1249622 w 9253522"/>
              <a:gd name="connsiteY6884" fmla="*/ 1576528 h 4680373"/>
              <a:gd name="connsiteX6885" fmla="*/ 1239077 w 9253522"/>
              <a:gd name="connsiteY6885" fmla="*/ 1562467 h 4680373"/>
              <a:gd name="connsiteX6886" fmla="*/ 1216229 w 9253522"/>
              <a:gd name="connsiteY6886" fmla="*/ 1558952 h 4680373"/>
              <a:gd name="connsiteX6887" fmla="*/ 1207441 w 9253522"/>
              <a:gd name="connsiteY6887" fmla="*/ 1551922 h 4680373"/>
              <a:gd name="connsiteX6888" fmla="*/ 1200411 w 9253522"/>
              <a:gd name="connsiteY6888" fmla="*/ 1532588 h 4680373"/>
              <a:gd name="connsiteX6889" fmla="*/ 1203926 w 9253522"/>
              <a:gd name="connsiteY6889" fmla="*/ 1511498 h 4680373"/>
              <a:gd name="connsiteX6890" fmla="*/ 1196895 w 9253522"/>
              <a:gd name="connsiteY6890" fmla="*/ 1502710 h 4680373"/>
              <a:gd name="connsiteX6891" fmla="*/ 1193381 w 9253522"/>
              <a:gd name="connsiteY6891" fmla="*/ 1488649 h 4680373"/>
              <a:gd name="connsiteX6892" fmla="*/ 1182835 w 9253522"/>
              <a:gd name="connsiteY6892" fmla="*/ 1492165 h 4680373"/>
              <a:gd name="connsiteX6893" fmla="*/ 1168771 w 9253522"/>
              <a:gd name="connsiteY6893" fmla="*/ 1488649 h 4680373"/>
              <a:gd name="connsiteX6894" fmla="*/ 1168771 w 9253522"/>
              <a:gd name="connsiteY6894" fmla="*/ 1474589 h 4680373"/>
              <a:gd name="connsiteX6895" fmla="*/ 1175805 w 9253522"/>
              <a:gd name="connsiteY6895" fmla="*/ 1471074 h 4680373"/>
              <a:gd name="connsiteX6896" fmla="*/ 1172286 w 9253522"/>
              <a:gd name="connsiteY6896" fmla="*/ 1451741 h 4680373"/>
              <a:gd name="connsiteX6897" fmla="*/ 1165255 w 9253522"/>
              <a:gd name="connsiteY6897" fmla="*/ 1455256 h 4680373"/>
              <a:gd name="connsiteX6898" fmla="*/ 1163498 w 9253522"/>
              <a:gd name="connsiteY6898" fmla="*/ 1460529 h 4680373"/>
              <a:gd name="connsiteX6899" fmla="*/ 1152953 w 9253522"/>
              <a:gd name="connsiteY6899" fmla="*/ 1455256 h 4680373"/>
              <a:gd name="connsiteX6900" fmla="*/ 1145923 w 9253522"/>
              <a:gd name="connsiteY6900" fmla="*/ 1441195 h 4680373"/>
              <a:gd name="connsiteX6901" fmla="*/ 1142408 w 9253522"/>
              <a:gd name="connsiteY6901" fmla="*/ 1416590 h 4680373"/>
              <a:gd name="connsiteX6902" fmla="*/ 1142408 w 9253522"/>
              <a:gd name="connsiteY6902" fmla="*/ 1400772 h 4680373"/>
              <a:gd name="connsiteX6903" fmla="*/ 1149438 w 9253522"/>
              <a:gd name="connsiteY6903" fmla="*/ 1393741 h 4680373"/>
              <a:gd name="connsiteX6904" fmla="*/ 1149438 w 9253522"/>
              <a:gd name="connsiteY6904" fmla="*/ 1372651 h 4680373"/>
              <a:gd name="connsiteX6905" fmla="*/ 1152953 w 9253522"/>
              <a:gd name="connsiteY6905" fmla="*/ 1349802 h 4680373"/>
              <a:gd name="connsiteX6906" fmla="*/ 1151112 w 9253522"/>
              <a:gd name="connsiteY6906" fmla="*/ 1348698 h 4680373"/>
              <a:gd name="connsiteX6907" fmla="*/ 1147690 w 9253522"/>
              <a:gd name="connsiteY6907" fmla="*/ 1372650 h 4680373"/>
              <a:gd name="connsiteX6908" fmla="*/ 1147690 w 9253522"/>
              <a:gd name="connsiteY6908" fmla="*/ 1393740 h 4680373"/>
              <a:gd name="connsiteX6909" fmla="*/ 1142418 w 9253522"/>
              <a:gd name="connsiteY6909" fmla="*/ 1399013 h 4680373"/>
              <a:gd name="connsiteX6910" fmla="*/ 1131874 w 9253522"/>
              <a:gd name="connsiteY6910" fmla="*/ 1399013 h 4680373"/>
              <a:gd name="connsiteX6911" fmla="*/ 1128358 w 9253522"/>
              <a:gd name="connsiteY6911" fmla="*/ 1399013 h 4680373"/>
              <a:gd name="connsiteX6912" fmla="*/ 1124843 w 9253522"/>
              <a:gd name="connsiteY6912" fmla="*/ 1379680 h 4680373"/>
              <a:gd name="connsiteX6913" fmla="*/ 1107265 w 9253522"/>
              <a:gd name="connsiteY6913" fmla="*/ 1376165 h 4680373"/>
              <a:gd name="connsiteX6914" fmla="*/ 1103751 w 9253522"/>
              <a:gd name="connsiteY6914" fmla="*/ 1365619 h 4680373"/>
              <a:gd name="connsiteX6915" fmla="*/ 1098477 w 9253522"/>
              <a:gd name="connsiteY6915" fmla="*/ 1365619 h 4680373"/>
              <a:gd name="connsiteX6916" fmla="*/ 1098477 w 9253522"/>
              <a:gd name="connsiteY6916" fmla="*/ 1351559 h 4680373"/>
              <a:gd name="connsiteX6917" fmla="*/ 1087933 w 9253522"/>
              <a:gd name="connsiteY6917" fmla="*/ 1339256 h 4680373"/>
              <a:gd name="connsiteX6918" fmla="*/ 1084418 w 9253522"/>
              <a:gd name="connsiteY6918" fmla="*/ 1314650 h 4680373"/>
              <a:gd name="connsiteX6919" fmla="*/ 1077389 w 9253522"/>
              <a:gd name="connsiteY6919" fmla="*/ 1311135 h 4680373"/>
              <a:gd name="connsiteX6920" fmla="*/ 1063329 w 9253522"/>
              <a:gd name="connsiteY6920" fmla="*/ 1298832 h 4680373"/>
              <a:gd name="connsiteX6921" fmla="*/ 1059813 w 9253522"/>
              <a:gd name="connsiteY6921" fmla="*/ 1274226 h 4680373"/>
              <a:gd name="connsiteX6922" fmla="*/ 1047512 w 9253522"/>
              <a:gd name="connsiteY6922" fmla="*/ 1240833 h 4680373"/>
              <a:gd name="connsiteX6923" fmla="*/ 1033453 w 9253522"/>
              <a:gd name="connsiteY6923" fmla="*/ 1233803 h 4680373"/>
              <a:gd name="connsiteX6924" fmla="*/ 1022907 w 9253522"/>
              <a:gd name="connsiteY6924" fmla="*/ 1230288 h 4680373"/>
              <a:gd name="connsiteX6925" fmla="*/ 1015878 w 9253522"/>
              <a:gd name="connsiteY6925" fmla="*/ 1210954 h 4680373"/>
              <a:gd name="connsiteX6926" fmla="*/ 1012363 w 9253522"/>
              <a:gd name="connsiteY6926" fmla="*/ 1233803 h 4680373"/>
              <a:gd name="connsiteX6927" fmla="*/ 1007090 w 9253522"/>
              <a:gd name="connsiteY6927" fmla="*/ 1233803 h 4680373"/>
              <a:gd name="connsiteX6928" fmla="*/ 996546 w 9253522"/>
              <a:gd name="connsiteY6928" fmla="*/ 1221500 h 4680373"/>
              <a:gd name="connsiteX6929" fmla="*/ 986003 w 9253522"/>
              <a:gd name="connsiteY6929" fmla="*/ 1221500 h 4680373"/>
              <a:gd name="connsiteX6930" fmla="*/ 986003 w 9253522"/>
              <a:gd name="connsiteY6930" fmla="*/ 1226772 h 4680373"/>
              <a:gd name="connsiteX6931" fmla="*/ 993030 w 9253522"/>
              <a:gd name="connsiteY6931" fmla="*/ 1237318 h 4680373"/>
              <a:gd name="connsiteX6932" fmla="*/ 961394 w 9253522"/>
              <a:gd name="connsiteY6932" fmla="*/ 1237318 h 4680373"/>
              <a:gd name="connsiteX6933" fmla="*/ 945577 w 9253522"/>
              <a:gd name="connsiteY6933" fmla="*/ 1221500 h 4680373"/>
              <a:gd name="connsiteX6934" fmla="*/ 938547 w 9253522"/>
              <a:gd name="connsiteY6934" fmla="*/ 1200409 h 4680373"/>
              <a:gd name="connsiteX6935" fmla="*/ 908668 w 9253522"/>
              <a:gd name="connsiteY6935" fmla="*/ 1189864 h 4680373"/>
              <a:gd name="connsiteX6936" fmla="*/ 905153 w 9253522"/>
              <a:gd name="connsiteY6936" fmla="*/ 1167016 h 4680373"/>
              <a:gd name="connsiteX6937" fmla="*/ 891091 w 9253522"/>
              <a:gd name="connsiteY6937" fmla="*/ 1174046 h 4680373"/>
              <a:gd name="connsiteX6938" fmla="*/ 864728 w 9253522"/>
              <a:gd name="connsiteY6938" fmla="*/ 1172288 h 4680373"/>
              <a:gd name="connsiteX6939" fmla="*/ 861214 w 9253522"/>
              <a:gd name="connsiteY6939" fmla="*/ 1165258 h 4680373"/>
              <a:gd name="connsiteX6940" fmla="*/ 833092 w 9253522"/>
              <a:gd name="connsiteY6940" fmla="*/ 1165258 h 4680373"/>
              <a:gd name="connsiteX6941" fmla="*/ 826060 w 9253522"/>
              <a:gd name="connsiteY6941" fmla="*/ 1161743 h 4680373"/>
              <a:gd name="connsiteX6942" fmla="*/ 810243 w 9253522"/>
              <a:gd name="connsiteY6942" fmla="*/ 1158228 h 4680373"/>
              <a:gd name="connsiteX6943" fmla="*/ 778607 w 9253522"/>
              <a:gd name="connsiteY6943" fmla="*/ 1158228 h 4680373"/>
              <a:gd name="connsiteX6944" fmla="*/ 775091 w 9253522"/>
              <a:gd name="connsiteY6944" fmla="*/ 1140652 h 4680373"/>
              <a:gd name="connsiteX6945" fmla="*/ 769819 w 9253522"/>
              <a:gd name="connsiteY6945" fmla="*/ 1135380 h 4680373"/>
              <a:gd name="connsiteX6946" fmla="*/ 755758 w 9253522"/>
              <a:gd name="connsiteY6946" fmla="*/ 1138895 h 4680373"/>
              <a:gd name="connsiteX6947" fmla="*/ 729395 w 9253522"/>
              <a:gd name="connsiteY6947" fmla="*/ 1121319 h 4680373"/>
              <a:gd name="connsiteX6948" fmla="*/ 725879 w 9253522"/>
              <a:gd name="connsiteY6948" fmla="*/ 1110774 h 4680373"/>
              <a:gd name="connsiteX6949" fmla="*/ 708303 w 9253522"/>
              <a:gd name="connsiteY6949" fmla="*/ 1114289 h 4680373"/>
              <a:gd name="connsiteX6950" fmla="*/ 697759 w 9253522"/>
              <a:gd name="connsiteY6950" fmla="*/ 1114289 h 4680373"/>
              <a:gd name="connsiteX6951" fmla="*/ 701274 w 9253522"/>
              <a:gd name="connsiteY6951" fmla="*/ 1103744 h 4680373"/>
              <a:gd name="connsiteX6952" fmla="*/ 694243 w 9253522"/>
              <a:gd name="connsiteY6952" fmla="*/ 1100228 h 4680373"/>
              <a:gd name="connsiteX6953" fmla="*/ 678425 w 9253522"/>
              <a:gd name="connsiteY6953" fmla="*/ 1121319 h 4680373"/>
              <a:gd name="connsiteX6954" fmla="*/ 683698 w 9253522"/>
              <a:gd name="connsiteY6954" fmla="*/ 1124834 h 4680373"/>
              <a:gd name="connsiteX6955" fmla="*/ 680184 w 9253522"/>
              <a:gd name="connsiteY6955" fmla="*/ 1131864 h 4680373"/>
              <a:gd name="connsiteX6956" fmla="*/ 683698 w 9253522"/>
              <a:gd name="connsiteY6956" fmla="*/ 1140652 h 4680373"/>
              <a:gd name="connsiteX6957" fmla="*/ 678425 w 9253522"/>
              <a:gd name="connsiteY6957" fmla="*/ 1165258 h 4680373"/>
              <a:gd name="connsiteX6958" fmla="*/ 650305 w 9253522"/>
              <a:gd name="connsiteY6958" fmla="*/ 1165258 h 4680373"/>
              <a:gd name="connsiteX6959" fmla="*/ 636244 w 9253522"/>
              <a:gd name="connsiteY6959" fmla="*/ 1179318 h 4680373"/>
              <a:gd name="connsiteX6960" fmla="*/ 609879 w 9253522"/>
              <a:gd name="connsiteY6960" fmla="*/ 1196894 h 4680373"/>
              <a:gd name="connsiteX6961" fmla="*/ 590547 w 9253522"/>
              <a:gd name="connsiteY6961" fmla="*/ 1196894 h 4680373"/>
              <a:gd name="connsiteX6962" fmla="*/ 592304 w 9253522"/>
              <a:gd name="connsiteY6962" fmla="*/ 1189864 h 4680373"/>
              <a:gd name="connsiteX6963" fmla="*/ 599334 w 9253522"/>
              <a:gd name="connsiteY6963" fmla="*/ 1182834 h 4680373"/>
              <a:gd name="connsiteX6964" fmla="*/ 606365 w 9253522"/>
              <a:gd name="connsiteY6964" fmla="*/ 1179318 h 4680373"/>
              <a:gd name="connsiteX6965" fmla="*/ 599334 w 9253522"/>
              <a:gd name="connsiteY6965" fmla="*/ 1177561 h 4680373"/>
              <a:gd name="connsiteX6966" fmla="*/ 595818 w 9253522"/>
              <a:gd name="connsiteY6966" fmla="*/ 1177561 h 4680373"/>
              <a:gd name="connsiteX6967" fmla="*/ 592304 w 9253522"/>
              <a:gd name="connsiteY6967" fmla="*/ 1172288 h 4680373"/>
              <a:gd name="connsiteX6968" fmla="*/ 606365 w 9253522"/>
              <a:gd name="connsiteY6968" fmla="*/ 1138895 h 4680373"/>
              <a:gd name="connsiteX6969" fmla="*/ 606365 w 9253522"/>
              <a:gd name="connsiteY6969" fmla="*/ 1124834 h 4680373"/>
              <a:gd name="connsiteX6970" fmla="*/ 630971 w 9253522"/>
              <a:gd name="connsiteY6970" fmla="*/ 1107259 h 4680373"/>
              <a:gd name="connsiteX6971" fmla="*/ 646789 w 9253522"/>
              <a:gd name="connsiteY6971" fmla="*/ 1110774 h 4680373"/>
              <a:gd name="connsiteX6972" fmla="*/ 653819 w 9253522"/>
              <a:gd name="connsiteY6972" fmla="*/ 1084410 h 4680373"/>
              <a:gd name="connsiteX6973" fmla="*/ 643274 w 9253522"/>
              <a:gd name="connsiteY6973" fmla="*/ 1084410 h 4680373"/>
              <a:gd name="connsiteX6974" fmla="*/ 634486 w 9253522"/>
              <a:gd name="connsiteY6974" fmla="*/ 1094956 h 4680373"/>
              <a:gd name="connsiteX6975" fmla="*/ 616910 w 9253522"/>
              <a:gd name="connsiteY6975" fmla="*/ 1091441 h 4680373"/>
              <a:gd name="connsiteX6976" fmla="*/ 569455 w 9253522"/>
              <a:gd name="connsiteY6976" fmla="*/ 1151198 h 4680373"/>
              <a:gd name="connsiteX6977" fmla="*/ 572970 w 9253522"/>
              <a:gd name="connsiteY6977" fmla="*/ 1167016 h 4680373"/>
              <a:gd name="connsiteX6978" fmla="*/ 558909 w 9253522"/>
              <a:gd name="connsiteY6978" fmla="*/ 1179318 h 4680373"/>
              <a:gd name="connsiteX6979" fmla="*/ 544850 w 9253522"/>
              <a:gd name="connsiteY6979" fmla="*/ 1179318 h 4680373"/>
              <a:gd name="connsiteX6980" fmla="*/ 532546 w 9253522"/>
              <a:gd name="connsiteY6980" fmla="*/ 1196894 h 4680373"/>
              <a:gd name="connsiteX6981" fmla="*/ 532546 w 9253522"/>
              <a:gd name="connsiteY6981" fmla="*/ 1207439 h 4680373"/>
              <a:gd name="connsiteX6982" fmla="*/ 544850 w 9253522"/>
              <a:gd name="connsiteY6982" fmla="*/ 1207439 h 4680373"/>
              <a:gd name="connsiteX6983" fmla="*/ 548364 w 9253522"/>
              <a:gd name="connsiteY6983" fmla="*/ 1226772 h 4680373"/>
              <a:gd name="connsiteX6984" fmla="*/ 536060 w 9253522"/>
              <a:gd name="connsiteY6984" fmla="*/ 1230288 h 4680373"/>
              <a:gd name="connsiteX6985" fmla="*/ 532546 w 9253522"/>
              <a:gd name="connsiteY6985" fmla="*/ 1251378 h 4680373"/>
              <a:gd name="connsiteX6986" fmla="*/ 511455 w 9253522"/>
              <a:gd name="connsiteY6986" fmla="*/ 1261924 h 4680373"/>
              <a:gd name="connsiteX6987" fmla="*/ 495636 w 9253522"/>
              <a:gd name="connsiteY6987" fmla="*/ 1274226 h 4680373"/>
              <a:gd name="connsiteX6988" fmla="*/ 471031 w 9253522"/>
              <a:gd name="connsiteY6988" fmla="*/ 1291802 h 4680373"/>
              <a:gd name="connsiteX6989" fmla="*/ 471031 w 9253522"/>
              <a:gd name="connsiteY6989" fmla="*/ 1305862 h 4680373"/>
              <a:gd name="connsiteX6990" fmla="*/ 460484 w 9253522"/>
              <a:gd name="connsiteY6990" fmla="*/ 1311135 h 4680373"/>
              <a:gd name="connsiteX6991" fmla="*/ 420060 w 9253522"/>
              <a:gd name="connsiteY6991" fmla="*/ 1342771 h 4680373"/>
              <a:gd name="connsiteX6992" fmla="*/ 420060 w 9253522"/>
              <a:gd name="connsiteY6992" fmla="*/ 1348044 h 4680373"/>
              <a:gd name="connsiteX6993" fmla="*/ 404242 w 9253522"/>
              <a:gd name="connsiteY6993" fmla="*/ 1355074 h 4680373"/>
              <a:gd name="connsiteX6994" fmla="*/ 390181 w 9253522"/>
              <a:gd name="connsiteY6994" fmla="*/ 1365619 h 4680373"/>
              <a:gd name="connsiteX6995" fmla="*/ 362060 w 9253522"/>
              <a:gd name="connsiteY6995" fmla="*/ 1379680 h 4680373"/>
              <a:gd name="connsiteX6996" fmla="*/ 353272 w 9253522"/>
              <a:gd name="connsiteY6996" fmla="*/ 1379680 h 4680373"/>
              <a:gd name="connsiteX6997" fmla="*/ 346242 w 9253522"/>
              <a:gd name="connsiteY6997" fmla="*/ 1372650 h 4680373"/>
              <a:gd name="connsiteX6998" fmla="*/ 339211 w 9253522"/>
              <a:gd name="connsiteY6998" fmla="*/ 1372650 h 4680373"/>
              <a:gd name="connsiteX6999" fmla="*/ 332181 w 9253522"/>
              <a:gd name="connsiteY6999" fmla="*/ 1390225 h 4680373"/>
              <a:gd name="connsiteX7000" fmla="*/ 309332 w 9253522"/>
              <a:gd name="connsiteY7000" fmla="*/ 1399013 h 4680373"/>
              <a:gd name="connsiteX7001" fmla="*/ 302302 w 9253522"/>
              <a:gd name="connsiteY7001" fmla="*/ 1399013 h 4680373"/>
              <a:gd name="connsiteX7002" fmla="*/ 298787 w 9253522"/>
              <a:gd name="connsiteY7002" fmla="*/ 1409558 h 4680373"/>
              <a:gd name="connsiteX7003" fmla="*/ 284726 w 9253522"/>
              <a:gd name="connsiteY7003" fmla="*/ 1420104 h 4680373"/>
              <a:gd name="connsiteX7004" fmla="*/ 263635 w 9253522"/>
              <a:gd name="connsiteY7004" fmla="*/ 1427134 h 4680373"/>
              <a:gd name="connsiteX7005" fmla="*/ 263635 w 9253522"/>
              <a:gd name="connsiteY7005" fmla="*/ 1420104 h 4680373"/>
              <a:gd name="connsiteX7006" fmla="*/ 267151 w 9253522"/>
              <a:gd name="connsiteY7006" fmla="*/ 1406043 h 4680373"/>
              <a:gd name="connsiteX7007" fmla="*/ 284726 w 9253522"/>
              <a:gd name="connsiteY7007" fmla="*/ 1399013 h 4680373"/>
              <a:gd name="connsiteX7008" fmla="*/ 295271 w 9253522"/>
              <a:gd name="connsiteY7008" fmla="*/ 1399013 h 4680373"/>
              <a:gd name="connsiteX7009" fmla="*/ 309332 w 9253522"/>
              <a:gd name="connsiteY7009" fmla="*/ 1390225 h 4680373"/>
              <a:gd name="connsiteX7010" fmla="*/ 318120 w 9253522"/>
              <a:gd name="connsiteY7010" fmla="*/ 1372650 h 4680373"/>
              <a:gd name="connsiteX7011" fmla="*/ 339211 w 9253522"/>
              <a:gd name="connsiteY7011" fmla="*/ 1358589 h 4680373"/>
              <a:gd name="connsiteX7012" fmla="*/ 356788 w 9253522"/>
              <a:gd name="connsiteY7012" fmla="*/ 1351559 h 4680373"/>
              <a:gd name="connsiteX7013" fmla="*/ 365576 w 9253522"/>
              <a:gd name="connsiteY7013" fmla="*/ 1358589 h 4680373"/>
              <a:gd name="connsiteX7014" fmla="*/ 372606 w 9253522"/>
              <a:gd name="connsiteY7014" fmla="*/ 1355074 h 4680373"/>
              <a:gd name="connsiteX7015" fmla="*/ 376121 w 9253522"/>
              <a:gd name="connsiteY7015" fmla="*/ 1342771 h 4680373"/>
              <a:gd name="connsiteX7016" fmla="*/ 386667 w 9253522"/>
              <a:gd name="connsiteY7016" fmla="*/ 1328711 h 4680373"/>
              <a:gd name="connsiteX7017" fmla="*/ 409515 w 9253522"/>
              <a:gd name="connsiteY7017" fmla="*/ 1311135 h 4680373"/>
              <a:gd name="connsiteX7018" fmla="*/ 427091 w 9253522"/>
              <a:gd name="connsiteY7018" fmla="*/ 1291802 h 4680373"/>
              <a:gd name="connsiteX7019" fmla="*/ 448182 w 9253522"/>
              <a:gd name="connsiteY7019" fmla="*/ 1284772 h 4680373"/>
              <a:gd name="connsiteX7020" fmla="*/ 448182 w 9253522"/>
              <a:gd name="connsiteY7020" fmla="*/ 1261924 h 4680373"/>
              <a:gd name="connsiteX7021" fmla="*/ 460484 w 9253522"/>
              <a:gd name="connsiteY7021" fmla="*/ 1223257 h 4680373"/>
              <a:gd name="connsiteX7022" fmla="*/ 460484 w 9253522"/>
              <a:gd name="connsiteY7022" fmla="*/ 1214470 h 4680373"/>
              <a:gd name="connsiteX7023" fmla="*/ 448182 w 9253522"/>
              <a:gd name="connsiteY7023" fmla="*/ 1223257 h 4680373"/>
              <a:gd name="connsiteX7024" fmla="*/ 437636 w 9253522"/>
              <a:gd name="connsiteY7024" fmla="*/ 1226772 h 4680373"/>
              <a:gd name="connsiteX7025" fmla="*/ 427091 w 9253522"/>
              <a:gd name="connsiteY7025" fmla="*/ 1223257 h 4680373"/>
              <a:gd name="connsiteX7026" fmla="*/ 416546 w 9253522"/>
              <a:gd name="connsiteY7026" fmla="*/ 1217985 h 4680373"/>
              <a:gd name="connsiteX7027" fmla="*/ 409515 w 9253522"/>
              <a:gd name="connsiteY7027" fmla="*/ 1237318 h 4680373"/>
              <a:gd name="connsiteX7028" fmla="*/ 404242 w 9253522"/>
              <a:gd name="connsiteY7028" fmla="*/ 1237318 h 4680373"/>
              <a:gd name="connsiteX7029" fmla="*/ 393697 w 9253522"/>
              <a:gd name="connsiteY7029" fmla="*/ 1221500 h 4680373"/>
              <a:gd name="connsiteX7030" fmla="*/ 383151 w 9253522"/>
              <a:gd name="connsiteY7030" fmla="*/ 1221500 h 4680373"/>
              <a:gd name="connsiteX7031" fmla="*/ 372606 w 9253522"/>
              <a:gd name="connsiteY7031" fmla="*/ 1210954 h 4680373"/>
              <a:gd name="connsiteX7032" fmla="*/ 346242 w 9253522"/>
              <a:gd name="connsiteY7032" fmla="*/ 1226772 h 4680373"/>
              <a:gd name="connsiteX7033" fmla="*/ 332181 w 9253522"/>
              <a:gd name="connsiteY7033" fmla="*/ 1230288 h 4680373"/>
              <a:gd name="connsiteX7034" fmla="*/ 335697 w 9253522"/>
              <a:gd name="connsiteY7034" fmla="*/ 1210954 h 4680373"/>
              <a:gd name="connsiteX7035" fmla="*/ 332181 w 9253522"/>
              <a:gd name="connsiteY7035" fmla="*/ 1186349 h 4680373"/>
              <a:gd name="connsiteX7036" fmla="*/ 328666 w 9253522"/>
              <a:gd name="connsiteY7036" fmla="*/ 1172288 h 4680373"/>
              <a:gd name="connsiteX7037" fmla="*/ 328666 w 9253522"/>
              <a:gd name="connsiteY7037" fmla="*/ 1154713 h 4680373"/>
              <a:gd name="connsiteX7038" fmla="*/ 318120 w 9253522"/>
              <a:gd name="connsiteY7038" fmla="*/ 1154713 h 4680373"/>
              <a:gd name="connsiteX7039" fmla="*/ 318120 w 9253522"/>
              <a:gd name="connsiteY7039" fmla="*/ 1167016 h 4680373"/>
              <a:gd name="connsiteX7040" fmla="*/ 298787 w 9253522"/>
              <a:gd name="connsiteY7040" fmla="*/ 1172288 h 4680373"/>
              <a:gd name="connsiteX7041" fmla="*/ 281210 w 9253522"/>
              <a:gd name="connsiteY7041" fmla="*/ 1174046 h 4680373"/>
              <a:gd name="connsiteX7042" fmla="*/ 240786 w 9253522"/>
              <a:gd name="connsiteY7042" fmla="*/ 1138895 h 4680373"/>
              <a:gd name="connsiteX7043" fmla="*/ 251331 w 9253522"/>
              <a:gd name="connsiteY7043" fmla="*/ 1138895 h 4680373"/>
              <a:gd name="connsiteX7044" fmla="*/ 258362 w 9253522"/>
              <a:gd name="connsiteY7044" fmla="*/ 1117804 h 4680373"/>
              <a:gd name="connsiteX7045" fmla="*/ 251331 w 9253522"/>
              <a:gd name="connsiteY7045" fmla="*/ 1110774 h 4680373"/>
              <a:gd name="connsiteX7046" fmla="*/ 244301 w 9253522"/>
              <a:gd name="connsiteY7046" fmla="*/ 1110774 h 4680373"/>
              <a:gd name="connsiteX7047" fmla="*/ 233756 w 9253522"/>
              <a:gd name="connsiteY7047" fmla="*/ 1094956 h 4680373"/>
              <a:gd name="connsiteX7048" fmla="*/ 230241 w 9253522"/>
              <a:gd name="connsiteY7048" fmla="*/ 1080895 h 4680373"/>
              <a:gd name="connsiteX7049" fmla="*/ 237272 w 9253522"/>
              <a:gd name="connsiteY7049" fmla="*/ 1073865 h 4680373"/>
              <a:gd name="connsiteX7050" fmla="*/ 247817 w 9253522"/>
              <a:gd name="connsiteY7050" fmla="*/ 1043987 h 4680373"/>
              <a:gd name="connsiteX7051" fmla="*/ 258362 w 9253522"/>
              <a:gd name="connsiteY7051" fmla="*/ 1036956 h 4680373"/>
              <a:gd name="connsiteX7052" fmla="*/ 261878 w 9253522"/>
              <a:gd name="connsiteY7052" fmla="*/ 1015866 h 4680373"/>
              <a:gd name="connsiteX7053" fmla="*/ 277696 w 9253522"/>
              <a:gd name="connsiteY7053" fmla="*/ 996533 h 4680373"/>
              <a:gd name="connsiteX7054" fmla="*/ 291757 w 9253522"/>
              <a:gd name="connsiteY7054" fmla="*/ 1007078 h 4680373"/>
              <a:gd name="connsiteX7055" fmla="*/ 311089 w 9253522"/>
              <a:gd name="connsiteY7055" fmla="*/ 996533 h 4680373"/>
              <a:gd name="connsiteX7056" fmla="*/ 328666 w 9253522"/>
              <a:gd name="connsiteY7056" fmla="*/ 985987 h 4680373"/>
              <a:gd name="connsiteX7057" fmla="*/ 346242 w 9253522"/>
              <a:gd name="connsiteY7057" fmla="*/ 993018 h 4680373"/>
              <a:gd name="connsiteX7058" fmla="*/ 365576 w 9253522"/>
              <a:gd name="connsiteY7058" fmla="*/ 963139 h 4680373"/>
              <a:gd name="connsiteX7059" fmla="*/ 365576 w 9253522"/>
              <a:gd name="connsiteY7059" fmla="*/ 945564 h 4680373"/>
              <a:gd name="connsiteX7060" fmla="*/ 349757 w 9253522"/>
              <a:gd name="connsiteY7060" fmla="*/ 924473 h 4680373"/>
              <a:gd name="connsiteX7061" fmla="*/ 353272 w 9253522"/>
              <a:gd name="connsiteY7061" fmla="*/ 922715 h 4680373"/>
              <a:gd name="connsiteX7062" fmla="*/ 365576 w 9253522"/>
              <a:gd name="connsiteY7062" fmla="*/ 922715 h 4680373"/>
              <a:gd name="connsiteX7063" fmla="*/ 365576 w 9253522"/>
              <a:gd name="connsiteY7063" fmla="*/ 905140 h 4680373"/>
              <a:gd name="connsiteX7064" fmla="*/ 346242 w 9253522"/>
              <a:gd name="connsiteY7064" fmla="*/ 898110 h 4680373"/>
              <a:gd name="connsiteX7065" fmla="*/ 335697 w 9253522"/>
              <a:gd name="connsiteY7065" fmla="*/ 908655 h 4680373"/>
              <a:gd name="connsiteX7066" fmla="*/ 321636 w 9253522"/>
              <a:gd name="connsiteY7066" fmla="*/ 912170 h 4680373"/>
              <a:gd name="connsiteX7067" fmla="*/ 311089 w 9253522"/>
              <a:gd name="connsiteY7067" fmla="*/ 924473 h 4680373"/>
              <a:gd name="connsiteX7068" fmla="*/ 288241 w 9253522"/>
              <a:gd name="connsiteY7068" fmla="*/ 922715 h 4680373"/>
              <a:gd name="connsiteX7069" fmla="*/ 274181 w 9253522"/>
              <a:gd name="connsiteY7069" fmla="*/ 915685 h 4680373"/>
              <a:gd name="connsiteX7070" fmla="*/ 254847 w 9253522"/>
              <a:gd name="connsiteY7070" fmla="*/ 922715 h 4680373"/>
              <a:gd name="connsiteX7071" fmla="*/ 230241 w 9253522"/>
              <a:gd name="connsiteY7071" fmla="*/ 922715 h 4680373"/>
              <a:gd name="connsiteX7072" fmla="*/ 207393 w 9253522"/>
              <a:gd name="connsiteY7072" fmla="*/ 887564 h 4680373"/>
              <a:gd name="connsiteX7073" fmla="*/ 223211 w 9253522"/>
              <a:gd name="connsiteY7073" fmla="*/ 887564 h 4680373"/>
              <a:gd name="connsiteX7074" fmla="*/ 230241 w 9253522"/>
              <a:gd name="connsiteY7074" fmla="*/ 884049 h 4680373"/>
              <a:gd name="connsiteX7075" fmla="*/ 223211 w 9253522"/>
              <a:gd name="connsiteY7075" fmla="*/ 875261 h 4680373"/>
              <a:gd name="connsiteX7076" fmla="*/ 207393 w 9253522"/>
              <a:gd name="connsiteY7076" fmla="*/ 875261 h 4680373"/>
              <a:gd name="connsiteX7077" fmla="*/ 196847 w 9253522"/>
              <a:gd name="connsiteY7077" fmla="*/ 875261 h 4680373"/>
              <a:gd name="connsiteX7078" fmla="*/ 182786 w 9253522"/>
              <a:gd name="connsiteY7078" fmla="*/ 861201 h 4680373"/>
              <a:gd name="connsiteX7079" fmla="*/ 200362 w 9253522"/>
              <a:gd name="connsiteY7079" fmla="*/ 843625 h 4680373"/>
              <a:gd name="connsiteX7080" fmla="*/ 210907 w 9253522"/>
              <a:gd name="connsiteY7080" fmla="*/ 841868 h 4680373"/>
              <a:gd name="connsiteX7081" fmla="*/ 214423 w 9253522"/>
              <a:gd name="connsiteY7081" fmla="*/ 827807 h 4680373"/>
              <a:gd name="connsiteX7082" fmla="*/ 233756 w 9253522"/>
              <a:gd name="connsiteY7082" fmla="*/ 824292 h 4680373"/>
              <a:gd name="connsiteX7083" fmla="*/ 240786 w 9253522"/>
              <a:gd name="connsiteY7083" fmla="*/ 813747 h 4680373"/>
              <a:gd name="connsiteX7084" fmla="*/ 261878 w 9253522"/>
              <a:gd name="connsiteY7084" fmla="*/ 810232 h 4680373"/>
              <a:gd name="connsiteX7085" fmla="*/ 284726 w 9253522"/>
              <a:gd name="connsiteY7085" fmla="*/ 806717 h 4680373"/>
              <a:gd name="connsiteX7086" fmla="*/ 281210 w 9253522"/>
              <a:gd name="connsiteY7086" fmla="*/ 820777 h 4680373"/>
              <a:gd name="connsiteX7087" fmla="*/ 281210 w 9253522"/>
              <a:gd name="connsiteY7087" fmla="*/ 831322 h 4680373"/>
              <a:gd name="connsiteX7088" fmla="*/ 305818 w 9253522"/>
              <a:gd name="connsiteY7088" fmla="*/ 827807 h 4680373"/>
              <a:gd name="connsiteX7089" fmla="*/ 335697 w 9253522"/>
              <a:gd name="connsiteY7089" fmla="*/ 838353 h 4680373"/>
              <a:gd name="connsiteX7090" fmla="*/ 346242 w 9253522"/>
              <a:gd name="connsiteY7090" fmla="*/ 827807 h 4680373"/>
              <a:gd name="connsiteX7091" fmla="*/ 356788 w 9253522"/>
              <a:gd name="connsiteY7091" fmla="*/ 827807 h 4680373"/>
              <a:gd name="connsiteX7092" fmla="*/ 362060 w 9253522"/>
              <a:gd name="connsiteY7092" fmla="*/ 810232 h 4680373"/>
              <a:gd name="connsiteX7093" fmla="*/ 386667 w 9253522"/>
              <a:gd name="connsiteY7093" fmla="*/ 806717 h 4680373"/>
              <a:gd name="connsiteX7094" fmla="*/ 393697 w 9253522"/>
              <a:gd name="connsiteY7094" fmla="*/ 803202 h 4680373"/>
              <a:gd name="connsiteX7095" fmla="*/ 386667 w 9253522"/>
              <a:gd name="connsiteY7095" fmla="*/ 794414 h 4680373"/>
              <a:gd name="connsiteX7096" fmla="*/ 365576 w 9253522"/>
              <a:gd name="connsiteY7096" fmla="*/ 794414 h 4680373"/>
              <a:gd name="connsiteX7097" fmla="*/ 353272 w 9253522"/>
              <a:gd name="connsiteY7097" fmla="*/ 803202 h 4680373"/>
              <a:gd name="connsiteX7098" fmla="*/ 335697 w 9253522"/>
              <a:gd name="connsiteY7098" fmla="*/ 790899 h 4680373"/>
              <a:gd name="connsiteX7099" fmla="*/ 342727 w 9253522"/>
              <a:gd name="connsiteY7099" fmla="*/ 783868 h 4680373"/>
              <a:gd name="connsiteX7100" fmla="*/ 346242 w 9253522"/>
              <a:gd name="connsiteY7100" fmla="*/ 776838 h 4680373"/>
              <a:gd name="connsiteX7101" fmla="*/ 335697 w 9253522"/>
              <a:gd name="connsiteY7101" fmla="*/ 773323 h 4680373"/>
              <a:gd name="connsiteX7102" fmla="*/ 328666 w 9253522"/>
              <a:gd name="connsiteY7102" fmla="*/ 776838 h 4680373"/>
              <a:gd name="connsiteX7103" fmla="*/ 305818 w 9253522"/>
              <a:gd name="connsiteY7103" fmla="*/ 776838 h 4680373"/>
              <a:gd name="connsiteX7104" fmla="*/ 295271 w 9253522"/>
              <a:gd name="connsiteY7104" fmla="*/ 773323 h 4680373"/>
              <a:gd name="connsiteX7105" fmla="*/ 284726 w 9253522"/>
              <a:gd name="connsiteY7105" fmla="*/ 773323 h 4680373"/>
              <a:gd name="connsiteX7106" fmla="*/ 281210 w 9253522"/>
              <a:gd name="connsiteY7106" fmla="*/ 755748 h 4680373"/>
              <a:gd name="connsiteX7107" fmla="*/ 258362 w 9253522"/>
              <a:gd name="connsiteY7107" fmla="*/ 743445 h 4680373"/>
              <a:gd name="connsiteX7108" fmla="*/ 237272 w 9253522"/>
              <a:gd name="connsiteY7108" fmla="*/ 732899 h 4680373"/>
              <a:gd name="connsiteX7109" fmla="*/ 223211 w 9253522"/>
              <a:gd name="connsiteY7109" fmla="*/ 725869 h 4680373"/>
              <a:gd name="connsiteX7110" fmla="*/ 210907 w 9253522"/>
              <a:gd name="connsiteY7110" fmla="*/ 718839 h 4680373"/>
              <a:gd name="connsiteX7111" fmla="*/ 219695 w 9253522"/>
              <a:gd name="connsiteY7111" fmla="*/ 718839 h 4680373"/>
              <a:gd name="connsiteX7112" fmla="*/ 223211 w 9253522"/>
              <a:gd name="connsiteY7112" fmla="*/ 703021 h 4680373"/>
              <a:gd name="connsiteX7113" fmla="*/ 274181 w 9253522"/>
              <a:gd name="connsiteY7113" fmla="*/ 703021 h 4680373"/>
              <a:gd name="connsiteX7114" fmla="*/ 298787 w 9253522"/>
              <a:gd name="connsiteY7114" fmla="*/ 688960 h 4680373"/>
              <a:gd name="connsiteX7115" fmla="*/ 309332 w 9253522"/>
              <a:gd name="connsiteY7115" fmla="*/ 662597 h 4680373"/>
              <a:gd name="connsiteX7116" fmla="*/ 321636 w 9253522"/>
              <a:gd name="connsiteY7116" fmla="*/ 645022 h 4680373"/>
              <a:gd name="connsiteX7117" fmla="*/ 346242 w 9253522"/>
              <a:gd name="connsiteY7117" fmla="*/ 637991 h 4680373"/>
              <a:gd name="connsiteX7118" fmla="*/ 356788 w 9253522"/>
              <a:gd name="connsiteY7118" fmla="*/ 637991 h 4680373"/>
              <a:gd name="connsiteX7119" fmla="*/ 379636 w 9253522"/>
              <a:gd name="connsiteY7119" fmla="*/ 625688 h 4680373"/>
              <a:gd name="connsiteX7120" fmla="*/ 405999 w 9253522"/>
              <a:gd name="connsiteY7120" fmla="*/ 611628 h 4680373"/>
              <a:gd name="connsiteX7121" fmla="*/ 409515 w 9253522"/>
              <a:gd name="connsiteY7121" fmla="*/ 615143 h 4680373"/>
              <a:gd name="connsiteX7122" fmla="*/ 437636 w 9253522"/>
              <a:gd name="connsiteY7122" fmla="*/ 615143 h 4680373"/>
              <a:gd name="connsiteX7123" fmla="*/ 471031 w 9253522"/>
              <a:gd name="connsiteY7123" fmla="*/ 592295 h 4680373"/>
              <a:gd name="connsiteX7124" fmla="*/ 485092 w 9253522"/>
              <a:gd name="connsiteY7124" fmla="*/ 599325 h 4680373"/>
              <a:gd name="connsiteX7125" fmla="*/ 495636 w 9253522"/>
              <a:gd name="connsiteY7125" fmla="*/ 599325 h 4680373"/>
              <a:gd name="connsiteX7126" fmla="*/ 478061 w 9253522"/>
              <a:gd name="connsiteY7126" fmla="*/ 609870 h 4680373"/>
              <a:gd name="connsiteX7127" fmla="*/ 492122 w 9253522"/>
              <a:gd name="connsiteY7127" fmla="*/ 615143 h 4680373"/>
              <a:gd name="connsiteX7128" fmla="*/ 497394 w 9253522"/>
              <a:gd name="connsiteY7128" fmla="*/ 615143 h 4680373"/>
              <a:gd name="connsiteX7129" fmla="*/ 500910 w 9253522"/>
              <a:gd name="connsiteY7129" fmla="*/ 609870 h 4680373"/>
              <a:gd name="connsiteX7130" fmla="*/ 514971 w 9253522"/>
              <a:gd name="connsiteY7130" fmla="*/ 604598 h 4680373"/>
              <a:gd name="connsiteX7131" fmla="*/ 536060 w 9253522"/>
              <a:gd name="connsiteY7131" fmla="*/ 618658 h 4680373"/>
              <a:gd name="connsiteX7132" fmla="*/ 551880 w 9253522"/>
              <a:gd name="connsiteY7132" fmla="*/ 611628 h 4680373"/>
              <a:gd name="connsiteX7133" fmla="*/ 576486 w 9253522"/>
              <a:gd name="connsiteY7133" fmla="*/ 611628 h 4680373"/>
              <a:gd name="connsiteX7134" fmla="*/ 569455 w 9253522"/>
              <a:gd name="connsiteY7134" fmla="*/ 618658 h 4680373"/>
              <a:gd name="connsiteX7135" fmla="*/ 595818 w 9253522"/>
              <a:gd name="connsiteY7135" fmla="*/ 625688 h 4680373"/>
              <a:gd name="connsiteX7136" fmla="*/ 583516 w 9253522"/>
              <a:gd name="connsiteY7136" fmla="*/ 630961 h 4680373"/>
              <a:gd name="connsiteX7137" fmla="*/ 595818 w 9253522"/>
              <a:gd name="connsiteY7137" fmla="*/ 634476 h 4680373"/>
              <a:gd name="connsiteX7138" fmla="*/ 613395 w 9253522"/>
              <a:gd name="connsiteY7138" fmla="*/ 630961 h 4680373"/>
              <a:gd name="connsiteX7139" fmla="*/ 639758 w 9253522"/>
              <a:gd name="connsiteY7139" fmla="*/ 627446 h 4680373"/>
              <a:gd name="connsiteX7140" fmla="*/ 664365 w 9253522"/>
              <a:gd name="connsiteY7140" fmla="*/ 627446 h 4680373"/>
              <a:gd name="connsiteX7141" fmla="*/ 683698 w 9253522"/>
              <a:gd name="connsiteY7141" fmla="*/ 637991 h 4680373"/>
              <a:gd name="connsiteX7142" fmla="*/ 715333 w 9253522"/>
              <a:gd name="connsiteY7142" fmla="*/ 645022 h 4680373"/>
              <a:gd name="connsiteX7143" fmla="*/ 722364 w 9253522"/>
              <a:gd name="connsiteY7143" fmla="*/ 641506 h 4680373"/>
              <a:gd name="connsiteX7144" fmla="*/ 738182 w 9253522"/>
              <a:gd name="connsiteY7144" fmla="*/ 641506 h 4680373"/>
              <a:gd name="connsiteX7145" fmla="*/ 769819 w 9253522"/>
              <a:gd name="connsiteY7145" fmla="*/ 652052 h 4680373"/>
              <a:gd name="connsiteX7146" fmla="*/ 799698 w 9253522"/>
              <a:gd name="connsiteY7146" fmla="*/ 648537 h 4680373"/>
              <a:gd name="connsiteX7147" fmla="*/ 822547 w 9253522"/>
              <a:gd name="connsiteY7147" fmla="*/ 648537 h 4680373"/>
              <a:gd name="connsiteX7148" fmla="*/ 829577 w 9253522"/>
              <a:gd name="connsiteY7148" fmla="*/ 652052 h 4680373"/>
              <a:gd name="connsiteX7149" fmla="*/ 840122 w 9253522"/>
              <a:gd name="connsiteY7149" fmla="*/ 655567 h 4680373"/>
              <a:gd name="connsiteX7150" fmla="*/ 870001 w 9253522"/>
              <a:gd name="connsiteY7150" fmla="*/ 669627 h 4680373"/>
              <a:gd name="connsiteX7151" fmla="*/ 870001 w 9253522"/>
              <a:gd name="connsiteY7151" fmla="*/ 1138895 h 4680373"/>
              <a:gd name="connsiteX7152" fmla="*/ 897926 w 9253522"/>
              <a:gd name="connsiteY7152" fmla="*/ 1154603 h 4680373"/>
              <a:gd name="connsiteX7153" fmla="*/ 871748 w 9253522"/>
              <a:gd name="connsiteY7153" fmla="*/ 1138895 h 4680373"/>
              <a:gd name="connsiteX7154" fmla="*/ 871748 w 9253522"/>
              <a:gd name="connsiteY7154" fmla="*/ 667870 h 4680373"/>
              <a:gd name="connsiteX7155" fmla="*/ 878778 w 9253522"/>
              <a:gd name="connsiteY7155" fmla="*/ 667870 h 4680373"/>
              <a:gd name="connsiteX7156" fmla="*/ 884050 w 9253522"/>
              <a:gd name="connsiteY7156" fmla="*/ 667870 h 4680373"/>
              <a:gd name="connsiteX7157" fmla="*/ 912172 w 9253522"/>
              <a:gd name="connsiteY7157" fmla="*/ 667870 h 4680373"/>
              <a:gd name="connsiteX7158" fmla="*/ 931504 w 9253522"/>
              <a:gd name="connsiteY7158" fmla="*/ 681930 h 4680373"/>
              <a:gd name="connsiteX7159" fmla="*/ 956110 w 9253522"/>
              <a:gd name="connsiteY7159" fmla="*/ 690718 h 4680373"/>
              <a:gd name="connsiteX7160" fmla="*/ 973687 w 9253522"/>
              <a:gd name="connsiteY7160" fmla="*/ 690718 h 4680373"/>
              <a:gd name="connsiteX7161" fmla="*/ 989505 w 9253522"/>
              <a:gd name="connsiteY7161" fmla="*/ 701264 h 4680373"/>
              <a:gd name="connsiteX7162" fmla="*/ 1014110 w 9253522"/>
              <a:gd name="connsiteY7162" fmla="*/ 704779 h 4680373"/>
              <a:gd name="connsiteX7163" fmla="*/ 1021139 w 9253522"/>
              <a:gd name="connsiteY7163" fmla="*/ 701264 h 4680373"/>
              <a:gd name="connsiteX7164" fmla="*/ 1021139 w 9253522"/>
              <a:gd name="connsiteY7164" fmla="*/ 697748 h 4680373"/>
              <a:gd name="connsiteX7165" fmla="*/ 1003564 w 9253522"/>
              <a:gd name="connsiteY7165" fmla="*/ 690718 h 4680373"/>
              <a:gd name="connsiteX7166" fmla="*/ 1000050 w 9253522"/>
              <a:gd name="connsiteY7166" fmla="*/ 685446 h 4680373"/>
              <a:gd name="connsiteX7167" fmla="*/ 1014110 w 9253522"/>
              <a:gd name="connsiteY7167" fmla="*/ 678415 h 4680373"/>
              <a:gd name="connsiteX7168" fmla="*/ 1021139 w 9253522"/>
              <a:gd name="connsiteY7168" fmla="*/ 678415 h 4680373"/>
              <a:gd name="connsiteX7169" fmla="*/ 1033441 w 9253522"/>
              <a:gd name="connsiteY7169" fmla="*/ 664355 h 4680373"/>
              <a:gd name="connsiteX7170" fmla="*/ 1054531 w 9253522"/>
              <a:gd name="connsiteY7170" fmla="*/ 667870 h 4680373"/>
              <a:gd name="connsiteX7171" fmla="*/ 1051016 w 9253522"/>
              <a:gd name="connsiteY7171" fmla="*/ 671385 h 4680373"/>
              <a:gd name="connsiteX7172" fmla="*/ 1066834 w 9253522"/>
              <a:gd name="connsiteY7172" fmla="*/ 671385 h 4680373"/>
              <a:gd name="connsiteX7173" fmla="*/ 1070348 w 9253522"/>
              <a:gd name="connsiteY7173" fmla="*/ 667870 h 4680373"/>
              <a:gd name="connsiteX7174" fmla="*/ 1087923 w 9253522"/>
              <a:gd name="connsiteY7174" fmla="*/ 657325 h 4680373"/>
              <a:gd name="connsiteX7175" fmla="*/ 1101983 w 9253522"/>
              <a:gd name="connsiteY7175" fmla="*/ 657325 h 4680373"/>
              <a:gd name="connsiteX7176" fmla="*/ 1116044 w 9253522"/>
              <a:gd name="connsiteY7176" fmla="*/ 650294 h 4680373"/>
              <a:gd name="connsiteX7177" fmla="*/ 1124833 w 9253522"/>
              <a:gd name="connsiteY7177" fmla="*/ 650294 h 4680373"/>
              <a:gd name="connsiteX7178" fmla="*/ 1138893 w 9253522"/>
              <a:gd name="connsiteY7178" fmla="*/ 641507 h 4680373"/>
              <a:gd name="connsiteX7179" fmla="*/ 1145923 w 9253522"/>
              <a:gd name="connsiteY7179" fmla="*/ 645022 h 4680373"/>
              <a:gd name="connsiteX7180" fmla="*/ 1159983 w 9253522"/>
              <a:gd name="connsiteY7180" fmla="*/ 641507 h 4680373"/>
              <a:gd name="connsiteX7181" fmla="*/ 1159983 w 9253522"/>
              <a:gd name="connsiteY7181" fmla="*/ 646779 h 4680373"/>
              <a:gd name="connsiteX7182" fmla="*/ 1124833 w 9253522"/>
              <a:gd name="connsiteY7182" fmla="*/ 664355 h 4680373"/>
              <a:gd name="connsiteX7183" fmla="*/ 1112528 w 9253522"/>
              <a:gd name="connsiteY7183" fmla="*/ 664355 h 4680373"/>
              <a:gd name="connsiteX7184" fmla="*/ 1087923 w 9253522"/>
              <a:gd name="connsiteY7184" fmla="*/ 671385 h 4680373"/>
              <a:gd name="connsiteX7185" fmla="*/ 1087923 w 9253522"/>
              <a:gd name="connsiteY7185" fmla="*/ 678415 h 4680373"/>
              <a:gd name="connsiteX7186" fmla="*/ 1070348 w 9253522"/>
              <a:gd name="connsiteY7186" fmla="*/ 685446 h 4680373"/>
              <a:gd name="connsiteX7187" fmla="*/ 1073864 w 9253522"/>
              <a:gd name="connsiteY7187" fmla="*/ 688961 h 4680373"/>
              <a:gd name="connsiteX7188" fmla="*/ 1065076 w 9253522"/>
              <a:gd name="connsiteY7188" fmla="*/ 690718 h 4680373"/>
              <a:gd name="connsiteX7189" fmla="*/ 1066834 w 9253522"/>
              <a:gd name="connsiteY7189" fmla="*/ 697748 h 4680373"/>
              <a:gd name="connsiteX7190" fmla="*/ 1080894 w 9253522"/>
              <a:gd name="connsiteY7190" fmla="*/ 694233 h 4680373"/>
              <a:gd name="connsiteX7191" fmla="*/ 1087923 w 9253522"/>
              <a:gd name="connsiteY7191" fmla="*/ 688961 h 4680373"/>
              <a:gd name="connsiteX7192" fmla="*/ 1117802 w 9253522"/>
              <a:gd name="connsiteY7192" fmla="*/ 671385 h 4680373"/>
              <a:gd name="connsiteX7193" fmla="*/ 1124833 w 9253522"/>
              <a:gd name="connsiteY7193" fmla="*/ 674900 h 4680373"/>
              <a:gd name="connsiteX7194" fmla="*/ 1138893 w 9253522"/>
              <a:gd name="connsiteY7194" fmla="*/ 660840 h 4680373"/>
              <a:gd name="connsiteX7195" fmla="*/ 1165255 w 9253522"/>
              <a:gd name="connsiteY7195" fmla="*/ 653810 h 4680373"/>
              <a:gd name="connsiteX7196" fmla="*/ 1179320 w 9253522"/>
              <a:gd name="connsiteY7196" fmla="*/ 650294 h 4680373"/>
              <a:gd name="connsiteX7197" fmla="*/ 1175805 w 9253522"/>
              <a:gd name="connsiteY7197" fmla="*/ 657325 h 4680373"/>
              <a:gd name="connsiteX7198" fmla="*/ 1193381 w 9253522"/>
              <a:gd name="connsiteY7198" fmla="*/ 646779 h 4680373"/>
              <a:gd name="connsiteX7199" fmla="*/ 1193381 w 9253522"/>
              <a:gd name="connsiteY7199" fmla="*/ 639749 h 4680373"/>
              <a:gd name="connsiteX7200" fmla="*/ 1203926 w 9253522"/>
              <a:gd name="connsiteY7200" fmla="*/ 639749 h 4680373"/>
              <a:gd name="connsiteX7201" fmla="*/ 1207441 w 9253522"/>
              <a:gd name="connsiteY7201" fmla="*/ 634476 h 4680373"/>
              <a:gd name="connsiteX7202" fmla="*/ 1196895 w 9253522"/>
              <a:gd name="connsiteY7202" fmla="*/ 630961 h 4680373"/>
              <a:gd name="connsiteX7203" fmla="*/ 1196895 w 9253522"/>
              <a:gd name="connsiteY7203" fmla="*/ 620416 h 4680373"/>
              <a:gd name="connsiteX7204" fmla="*/ 1228531 w 9253522"/>
              <a:gd name="connsiteY7204" fmla="*/ 641507 h 4680373"/>
              <a:gd name="connsiteX7205" fmla="*/ 1228531 w 9253522"/>
              <a:gd name="connsiteY7205" fmla="*/ 657325 h 4680373"/>
              <a:gd name="connsiteX7206" fmla="*/ 1249622 w 9253522"/>
              <a:gd name="connsiteY7206" fmla="*/ 671385 h 4680373"/>
              <a:gd name="connsiteX7207" fmla="*/ 1265440 w 9253522"/>
              <a:gd name="connsiteY7207" fmla="*/ 674900 h 4680373"/>
              <a:gd name="connsiteX7208" fmla="*/ 1265440 w 9253522"/>
              <a:gd name="connsiteY7208" fmla="*/ 664355 h 4680373"/>
              <a:gd name="connsiteX7209" fmla="*/ 1274227 w 9253522"/>
              <a:gd name="connsiteY7209" fmla="*/ 664355 h 4680373"/>
              <a:gd name="connsiteX7210" fmla="*/ 1268955 w 9253522"/>
              <a:gd name="connsiteY7210" fmla="*/ 645022 h 4680373"/>
              <a:gd name="connsiteX7211" fmla="*/ 1290045 w 9253522"/>
              <a:gd name="connsiteY7211" fmla="*/ 641507 h 4680373"/>
              <a:gd name="connsiteX7212" fmla="*/ 1295318 w 9253522"/>
              <a:gd name="connsiteY7212" fmla="*/ 650294 h 4680373"/>
              <a:gd name="connsiteX7213" fmla="*/ 1290045 w 9253522"/>
              <a:gd name="connsiteY7213" fmla="*/ 650294 h 4680373"/>
              <a:gd name="connsiteX7214" fmla="*/ 1284773 w 9253522"/>
              <a:gd name="connsiteY7214" fmla="*/ 657325 h 4680373"/>
              <a:gd name="connsiteX7215" fmla="*/ 1298833 w 9253522"/>
              <a:gd name="connsiteY7215" fmla="*/ 664355 h 4680373"/>
              <a:gd name="connsiteX7216" fmla="*/ 1290045 w 9253522"/>
              <a:gd name="connsiteY7216" fmla="*/ 671385 h 4680373"/>
              <a:gd name="connsiteX7217" fmla="*/ 1295318 w 9253522"/>
              <a:gd name="connsiteY7217" fmla="*/ 674900 h 4680373"/>
              <a:gd name="connsiteX7218" fmla="*/ 1309379 w 9253522"/>
              <a:gd name="connsiteY7218" fmla="*/ 674900 h 4680373"/>
              <a:gd name="connsiteX7219" fmla="*/ 1326954 w 9253522"/>
              <a:gd name="connsiteY7219" fmla="*/ 664355 h 4680373"/>
              <a:gd name="connsiteX7220" fmla="*/ 1326954 w 9253522"/>
              <a:gd name="connsiteY7220" fmla="*/ 653810 h 4680373"/>
              <a:gd name="connsiteX7221" fmla="*/ 1353317 w 9253522"/>
              <a:gd name="connsiteY7221" fmla="*/ 650294 h 4680373"/>
              <a:gd name="connsiteX7222" fmla="*/ 1397256 w 9253522"/>
              <a:gd name="connsiteY7222" fmla="*/ 674900 h 4680373"/>
              <a:gd name="connsiteX7223" fmla="*/ 1407801 w 9253522"/>
              <a:gd name="connsiteY7223" fmla="*/ 674900 h 4680373"/>
              <a:gd name="connsiteX7224" fmla="*/ 1432407 w 9253522"/>
              <a:gd name="connsiteY7224" fmla="*/ 678415 h 4680373"/>
              <a:gd name="connsiteX7225" fmla="*/ 1455255 w 9253522"/>
              <a:gd name="connsiteY7225" fmla="*/ 690718 h 4680373"/>
              <a:gd name="connsiteX7226" fmla="*/ 1469315 w 9253522"/>
              <a:gd name="connsiteY7226" fmla="*/ 690718 h 4680373"/>
              <a:gd name="connsiteX7227" fmla="*/ 1486891 w 9253522"/>
              <a:gd name="connsiteY7227" fmla="*/ 694233 h 4680373"/>
              <a:gd name="connsiteX7228" fmla="*/ 1499194 w 9253522"/>
              <a:gd name="connsiteY7228" fmla="*/ 694233 h 4680373"/>
              <a:gd name="connsiteX7229" fmla="*/ 1502709 w 9253522"/>
              <a:gd name="connsiteY7229" fmla="*/ 690718 h 4680373"/>
              <a:gd name="connsiteX7230" fmla="*/ 1520284 w 9253522"/>
              <a:gd name="connsiteY7230" fmla="*/ 688961 h 4680373"/>
              <a:gd name="connsiteX7231" fmla="*/ 1557193 w 9253522"/>
              <a:gd name="connsiteY7231" fmla="*/ 715324 h 4680373"/>
              <a:gd name="connsiteX7232" fmla="*/ 1536102 w 9253522"/>
              <a:gd name="connsiteY7232" fmla="*/ 718839 h 4680373"/>
              <a:gd name="connsiteX7233" fmla="*/ 1534345 w 9253522"/>
              <a:gd name="connsiteY7233" fmla="*/ 722354 h 4680373"/>
              <a:gd name="connsiteX7234" fmla="*/ 1523799 w 9253522"/>
              <a:gd name="connsiteY7234" fmla="*/ 725869 h 4680373"/>
              <a:gd name="connsiteX7235" fmla="*/ 1516769 w 9253522"/>
              <a:gd name="connsiteY7235" fmla="*/ 732900 h 4680373"/>
              <a:gd name="connsiteX7236" fmla="*/ 1520284 w 9253522"/>
              <a:gd name="connsiteY7236" fmla="*/ 738172 h 4680373"/>
              <a:gd name="connsiteX7237" fmla="*/ 1546647 w 9253522"/>
              <a:gd name="connsiteY7237" fmla="*/ 738172 h 4680373"/>
              <a:gd name="connsiteX7238" fmla="*/ 1557193 w 9253522"/>
              <a:gd name="connsiteY7238" fmla="*/ 741687 h 4680373"/>
              <a:gd name="connsiteX7239" fmla="*/ 1601132 w 9253522"/>
              <a:gd name="connsiteY7239" fmla="*/ 745203 h 4680373"/>
              <a:gd name="connsiteX7240" fmla="*/ 1622222 w 9253522"/>
              <a:gd name="connsiteY7240" fmla="*/ 741687 h 4680373"/>
              <a:gd name="connsiteX7241" fmla="*/ 1655616 w 9253522"/>
              <a:gd name="connsiteY7241" fmla="*/ 732900 h 4680373"/>
              <a:gd name="connsiteX7242" fmla="*/ 1662646 w 9253522"/>
              <a:gd name="connsiteY7242" fmla="*/ 734657 h 4680373"/>
              <a:gd name="connsiteX7243" fmla="*/ 1676706 w 9253522"/>
              <a:gd name="connsiteY7243" fmla="*/ 741687 h 4680373"/>
              <a:gd name="connsiteX7244" fmla="*/ 1685494 w 9253522"/>
              <a:gd name="connsiteY7244" fmla="*/ 748718 h 4680373"/>
              <a:gd name="connsiteX7245" fmla="*/ 1692524 w 9253522"/>
              <a:gd name="connsiteY7245" fmla="*/ 748718 h 4680373"/>
              <a:gd name="connsiteX7246" fmla="*/ 1706584 w 9253522"/>
              <a:gd name="connsiteY7246" fmla="*/ 762778 h 4680373"/>
              <a:gd name="connsiteX7247" fmla="*/ 1696039 w 9253522"/>
              <a:gd name="connsiteY7247" fmla="*/ 769808 h 4680373"/>
              <a:gd name="connsiteX7248" fmla="*/ 1706584 w 9253522"/>
              <a:gd name="connsiteY7248" fmla="*/ 775081 h 4680373"/>
              <a:gd name="connsiteX7249" fmla="*/ 1720644 w 9253522"/>
              <a:gd name="connsiteY7249" fmla="*/ 785626 h 4680373"/>
              <a:gd name="connsiteX7250" fmla="*/ 1720644 w 9253522"/>
              <a:gd name="connsiteY7250" fmla="*/ 773323 h 4680373"/>
              <a:gd name="connsiteX7251" fmla="*/ 1731190 w 9253522"/>
              <a:gd name="connsiteY7251" fmla="*/ 766293 h 4680373"/>
              <a:gd name="connsiteX7252" fmla="*/ 1720644 w 9253522"/>
              <a:gd name="connsiteY7252" fmla="*/ 759263 h 4680373"/>
              <a:gd name="connsiteX7253" fmla="*/ 1710099 w 9253522"/>
              <a:gd name="connsiteY7253" fmla="*/ 741687 h 4680373"/>
              <a:gd name="connsiteX7254" fmla="*/ 1713614 w 9253522"/>
              <a:gd name="connsiteY7254" fmla="*/ 729385 h 4680373"/>
              <a:gd name="connsiteX7255" fmla="*/ 1736462 w 9253522"/>
              <a:gd name="connsiteY7255" fmla="*/ 729385 h 4680373"/>
              <a:gd name="connsiteX7256" fmla="*/ 1757553 w 9253522"/>
              <a:gd name="connsiteY7256" fmla="*/ 715324 h 4680373"/>
              <a:gd name="connsiteX7257" fmla="*/ 1761068 w 9253522"/>
              <a:gd name="connsiteY7257" fmla="*/ 711809 h 4680373"/>
              <a:gd name="connsiteX7258" fmla="*/ 1768098 w 9253522"/>
              <a:gd name="connsiteY7258" fmla="*/ 708294 h 4680373"/>
              <a:gd name="connsiteX7259" fmla="*/ 1775129 w 9253522"/>
              <a:gd name="connsiteY7259" fmla="*/ 708294 h 4680373"/>
              <a:gd name="connsiteX7260" fmla="*/ 1775129 w 9253522"/>
              <a:gd name="connsiteY7260" fmla="*/ 715324 h 4680373"/>
              <a:gd name="connsiteX7261" fmla="*/ 1794462 w 9253522"/>
              <a:gd name="connsiteY7261" fmla="*/ 725869 h 4680373"/>
              <a:gd name="connsiteX7262" fmla="*/ 1805007 w 9253522"/>
              <a:gd name="connsiteY7262" fmla="*/ 729385 h 4680373"/>
              <a:gd name="connsiteX7263" fmla="*/ 1827855 w 9253522"/>
              <a:gd name="connsiteY7263" fmla="*/ 729385 h 4680373"/>
              <a:gd name="connsiteX7264" fmla="*/ 1838400 w 9253522"/>
              <a:gd name="connsiteY7264" fmla="*/ 738172 h 4680373"/>
              <a:gd name="connsiteX7265" fmla="*/ 1863006 w 9253522"/>
              <a:gd name="connsiteY7265" fmla="*/ 741687 h 4680373"/>
              <a:gd name="connsiteX7266" fmla="*/ 1871794 w 9253522"/>
              <a:gd name="connsiteY7266" fmla="*/ 738172 h 4680373"/>
              <a:gd name="connsiteX7267" fmla="*/ 1885854 w 9253522"/>
              <a:gd name="connsiteY7267" fmla="*/ 741687 h 4680373"/>
              <a:gd name="connsiteX7268" fmla="*/ 1913975 w 9253522"/>
              <a:gd name="connsiteY7268" fmla="*/ 734657 h 4680373"/>
              <a:gd name="connsiteX7269" fmla="*/ 1929793 w 9253522"/>
              <a:gd name="connsiteY7269" fmla="*/ 738172 h 4680373"/>
              <a:gd name="connsiteX7270" fmla="*/ 1940338 w 9253522"/>
              <a:gd name="connsiteY7270" fmla="*/ 741687 h 4680373"/>
              <a:gd name="connsiteX7271" fmla="*/ 1947368 w 9253522"/>
              <a:gd name="connsiteY7271" fmla="*/ 715324 h 4680373"/>
              <a:gd name="connsiteX7272" fmla="*/ 1964944 w 9253522"/>
              <a:gd name="connsiteY7272" fmla="*/ 715324 h 4680373"/>
              <a:gd name="connsiteX7273" fmla="*/ 1970216 w 9253522"/>
              <a:gd name="connsiteY7273" fmla="*/ 711809 h 4680373"/>
              <a:gd name="connsiteX7274" fmla="*/ 1984277 w 9253522"/>
              <a:gd name="connsiteY7274" fmla="*/ 715324 h 4680373"/>
              <a:gd name="connsiteX7275" fmla="*/ 2001852 w 9253522"/>
              <a:gd name="connsiteY7275" fmla="*/ 722354 h 4680373"/>
              <a:gd name="connsiteX7276" fmla="*/ 2014155 w 9253522"/>
              <a:gd name="connsiteY7276" fmla="*/ 725869 h 4680373"/>
              <a:gd name="connsiteX7277" fmla="*/ 2014155 w 9253522"/>
              <a:gd name="connsiteY7277" fmla="*/ 734657 h 4680373"/>
              <a:gd name="connsiteX7278" fmla="*/ 2008883 w 9253522"/>
              <a:gd name="connsiteY7278" fmla="*/ 738172 h 4680373"/>
              <a:gd name="connsiteX7279" fmla="*/ 2010640 w 9253522"/>
              <a:gd name="connsiteY7279" fmla="*/ 752233 h 4680373"/>
              <a:gd name="connsiteX7280" fmla="*/ 2031731 w 9253522"/>
              <a:gd name="connsiteY7280" fmla="*/ 759263 h 4680373"/>
              <a:gd name="connsiteX7281" fmla="*/ 2038761 w 9253522"/>
              <a:gd name="connsiteY7281" fmla="*/ 748718 h 4680373"/>
              <a:gd name="connsiteX7282" fmla="*/ 2021185 w 9253522"/>
              <a:gd name="connsiteY7282" fmla="*/ 738172 h 4680373"/>
              <a:gd name="connsiteX7283" fmla="*/ 2024701 w 9253522"/>
              <a:gd name="connsiteY7283" fmla="*/ 732900 h 4680373"/>
              <a:gd name="connsiteX7284" fmla="*/ 2038761 w 9253522"/>
              <a:gd name="connsiteY7284" fmla="*/ 725869 h 4680373"/>
              <a:gd name="connsiteX7285" fmla="*/ 2052821 w 9253522"/>
              <a:gd name="connsiteY7285" fmla="*/ 725869 h 4680373"/>
              <a:gd name="connsiteX7286" fmla="*/ 2061609 w 9253522"/>
              <a:gd name="connsiteY7286" fmla="*/ 718839 h 4680373"/>
              <a:gd name="connsiteX7287" fmla="*/ 2072154 w 9253522"/>
              <a:gd name="connsiteY7287" fmla="*/ 708294 h 4680373"/>
              <a:gd name="connsiteX7288" fmla="*/ 2075669 w 9253522"/>
              <a:gd name="connsiteY7288" fmla="*/ 697748 h 4680373"/>
              <a:gd name="connsiteX7289" fmla="*/ 2072154 w 9253522"/>
              <a:gd name="connsiteY7289" fmla="*/ 690718 h 4680373"/>
              <a:gd name="connsiteX7290" fmla="*/ 2065124 w 9253522"/>
              <a:gd name="connsiteY7290" fmla="*/ 694233 h 4680373"/>
              <a:gd name="connsiteX7291" fmla="*/ 2056336 w 9253522"/>
              <a:gd name="connsiteY7291" fmla="*/ 697748 h 4680373"/>
              <a:gd name="connsiteX7292" fmla="*/ 2049306 w 9253522"/>
              <a:gd name="connsiteY7292" fmla="*/ 694233 h 4680373"/>
              <a:gd name="connsiteX7293" fmla="*/ 2056336 w 9253522"/>
              <a:gd name="connsiteY7293" fmla="*/ 678415 h 4680373"/>
              <a:gd name="connsiteX7294" fmla="*/ 2075669 w 9253522"/>
              <a:gd name="connsiteY7294" fmla="*/ 671385 h 4680373"/>
              <a:gd name="connsiteX7295" fmla="*/ 2072154 w 9253522"/>
              <a:gd name="connsiteY7295" fmla="*/ 664355 h 4680373"/>
              <a:gd name="connsiteX7296" fmla="*/ 2061609 w 9253522"/>
              <a:gd name="connsiteY7296" fmla="*/ 667870 h 4680373"/>
              <a:gd name="connsiteX7297" fmla="*/ 2049306 w 9253522"/>
              <a:gd name="connsiteY7297" fmla="*/ 664355 h 4680373"/>
              <a:gd name="connsiteX7298" fmla="*/ 2045791 w 9253522"/>
              <a:gd name="connsiteY7298" fmla="*/ 657325 h 4680373"/>
              <a:gd name="connsiteX7299" fmla="*/ 2038761 w 9253522"/>
              <a:gd name="connsiteY7299" fmla="*/ 657325 h 4680373"/>
              <a:gd name="connsiteX7300" fmla="*/ 2024701 w 9253522"/>
              <a:gd name="connsiteY7300" fmla="*/ 653810 h 4680373"/>
              <a:gd name="connsiteX7301" fmla="*/ 2010640 w 9253522"/>
              <a:gd name="connsiteY7301" fmla="*/ 646779 h 4680373"/>
              <a:gd name="connsiteX7302" fmla="*/ 1998337 w 9253522"/>
              <a:gd name="connsiteY7302" fmla="*/ 641507 h 4680373"/>
              <a:gd name="connsiteX7303" fmla="*/ 2005368 w 9253522"/>
              <a:gd name="connsiteY7303" fmla="*/ 620416 h 4680373"/>
              <a:gd name="connsiteX7304" fmla="*/ 2014155 w 9253522"/>
              <a:gd name="connsiteY7304" fmla="*/ 620416 h 4680373"/>
              <a:gd name="connsiteX7305" fmla="*/ 2014155 w 9253522"/>
              <a:gd name="connsiteY7305" fmla="*/ 618658 h 4680373"/>
              <a:gd name="connsiteX7306" fmla="*/ 2008883 w 9253522"/>
              <a:gd name="connsiteY7306" fmla="*/ 618658 h 4680373"/>
              <a:gd name="connsiteX7307" fmla="*/ 1998337 w 9253522"/>
              <a:gd name="connsiteY7307" fmla="*/ 609871 h 4680373"/>
              <a:gd name="connsiteX7308" fmla="*/ 2008883 w 9253522"/>
              <a:gd name="connsiteY7308" fmla="*/ 585265 h 4680373"/>
              <a:gd name="connsiteX7309" fmla="*/ 2014155 w 9253522"/>
              <a:gd name="connsiteY7309" fmla="*/ 585265 h 4680373"/>
              <a:gd name="connsiteX7310" fmla="*/ 2021185 w 9253522"/>
              <a:gd name="connsiteY7310" fmla="*/ 585265 h 4680373"/>
              <a:gd name="connsiteX7311" fmla="*/ 2028215 w 9253522"/>
              <a:gd name="connsiteY7311" fmla="*/ 578235 h 4680373"/>
              <a:gd name="connsiteX7312" fmla="*/ 2021185 w 9253522"/>
              <a:gd name="connsiteY7312" fmla="*/ 574719 h 4680373"/>
              <a:gd name="connsiteX7313" fmla="*/ 2028215 w 9253522"/>
              <a:gd name="connsiteY7313" fmla="*/ 567689 h 4680373"/>
              <a:gd name="connsiteX7314" fmla="*/ 2038761 w 9253522"/>
              <a:gd name="connsiteY7314" fmla="*/ 567689 h 4680373"/>
              <a:gd name="connsiteX7315" fmla="*/ 8153291 w 9253522"/>
              <a:gd name="connsiteY7315" fmla="*/ 530781 h 4680373"/>
              <a:gd name="connsiteX7316" fmla="*/ 8158564 w 9253522"/>
              <a:gd name="connsiteY7316" fmla="*/ 534296 h 4680373"/>
              <a:gd name="connsiteX7317" fmla="*/ 8151534 w 9253522"/>
              <a:gd name="connsiteY7317" fmla="*/ 544842 h 4680373"/>
              <a:gd name="connsiteX7318" fmla="*/ 8142746 w 9253522"/>
              <a:gd name="connsiteY7318" fmla="*/ 548357 h 4680373"/>
              <a:gd name="connsiteX7319" fmla="*/ 8142746 w 9253522"/>
              <a:gd name="connsiteY7319" fmla="*/ 543084 h 4680373"/>
              <a:gd name="connsiteX7320" fmla="*/ 8149776 w 9253522"/>
              <a:gd name="connsiteY7320" fmla="*/ 537811 h 4680373"/>
              <a:gd name="connsiteX7321" fmla="*/ 8137473 w 9253522"/>
              <a:gd name="connsiteY7321" fmla="*/ 537811 h 4680373"/>
              <a:gd name="connsiteX7322" fmla="*/ 8139231 w 9253522"/>
              <a:gd name="connsiteY7322" fmla="*/ 534296 h 4680373"/>
              <a:gd name="connsiteX7323" fmla="*/ 6393976 w 9253522"/>
              <a:gd name="connsiteY7323" fmla="*/ 520236 h 4680373"/>
              <a:gd name="connsiteX7324" fmla="*/ 6402764 w 9253522"/>
              <a:gd name="connsiteY7324" fmla="*/ 521993 h 4680373"/>
              <a:gd name="connsiteX7325" fmla="*/ 6402764 w 9253522"/>
              <a:gd name="connsiteY7325" fmla="*/ 525509 h 4680373"/>
              <a:gd name="connsiteX7326" fmla="*/ 6388704 w 9253522"/>
              <a:gd name="connsiteY7326" fmla="*/ 532539 h 4680373"/>
              <a:gd name="connsiteX7327" fmla="*/ 6371128 w 9253522"/>
              <a:gd name="connsiteY7327" fmla="*/ 532539 h 4680373"/>
              <a:gd name="connsiteX7328" fmla="*/ 6371128 w 9253522"/>
              <a:gd name="connsiteY7328" fmla="*/ 527266 h 4680373"/>
              <a:gd name="connsiteX7329" fmla="*/ 1994828 w 9253522"/>
              <a:gd name="connsiteY7329" fmla="*/ 495630 h 4680373"/>
              <a:gd name="connsiteX7330" fmla="*/ 2001858 w 9253522"/>
              <a:gd name="connsiteY7330" fmla="*/ 504417 h 4680373"/>
              <a:gd name="connsiteX7331" fmla="*/ 1998343 w 9253522"/>
              <a:gd name="connsiteY7331" fmla="*/ 509690 h 4680373"/>
              <a:gd name="connsiteX7332" fmla="*/ 1987799 w 9253522"/>
              <a:gd name="connsiteY7332" fmla="*/ 507932 h 4680373"/>
              <a:gd name="connsiteX7333" fmla="*/ 1987799 w 9253522"/>
              <a:gd name="connsiteY7333" fmla="*/ 500902 h 4680373"/>
              <a:gd name="connsiteX7334" fmla="*/ 6437915 w 9253522"/>
              <a:gd name="connsiteY7334" fmla="*/ 493872 h 4680373"/>
              <a:gd name="connsiteX7335" fmla="*/ 6446703 w 9253522"/>
              <a:gd name="connsiteY7335" fmla="*/ 495629 h 4680373"/>
              <a:gd name="connsiteX7336" fmla="*/ 6448460 w 9253522"/>
              <a:gd name="connsiteY7336" fmla="*/ 502660 h 4680373"/>
              <a:gd name="connsiteX7337" fmla="*/ 6441430 w 9253522"/>
              <a:gd name="connsiteY7337" fmla="*/ 509690 h 4680373"/>
              <a:gd name="connsiteX7338" fmla="*/ 6427370 w 9253522"/>
              <a:gd name="connsiteY7338" fmla="*/ 507932 h 4680373"/>
              <a:gd name="connsiteX7339" fmla="*/ 6425612 w 9253522"/>
              <a:gd name="connsiteY7339" fmla="*/ 502660 h 4680373"/>
              <a:gd name="connsiteX7340" fmla="*/ 6318402 w 9253522"/>
              <a:gd name="connsiteY7340" fmla="*/ 490357 h 4680373"/>
              <a:gd name="connsiteX7341" fmla="*/ 6328947 w 9253522"/>
              <a:gd name="connsiteY7341" fmla="*/ 490357 h 4680373"/>
              <a:gd name="connsiteX7342" fmla="*/ 6327190 w 9253522"/>
              <a:gd name="connsiteY7342" fmla="*/ 495630 h 4680373"/>
              <a:gd name="connsiteX7343" fmla="*/ 6316644 w 9253522"/>
              <a:gd name="connsiteY7343" fmla="*/ 495630 h 4680373"/>
              <a:gd name="connsiteX7344" fmla="*/ 6313129 w 9253522"/>
              <a:gd name="connsiteY7344" fmla="*/ 492115 h 4680373"/>
              <a:gd name="connsiteX7345" fmla="*/ 1530840 w 9253522"/>
              <a:gd name="connsiteY7345" fmla="*/ 488600 h 4680373"/>
              <a:gd name="connsiteX7346" fmla="*/ 1548415 w 9253522"/>
              <a:gd name="connsiteY7346" fmla="*/ 490357 h 4680373"/>
              <a:gd name="connsiteX7347" fmla="*/ 1553687 w 9253522"/>
              <a:gd name="connsiteY7347" fmla="*/ 500903 h 4680373"/>
              <a:gd name="connsiteX7348" fmla="*/ 1541385 w 9253522"/>
              <a:gd name="connsiteY7348" fmla="*/ 514963 h 4680373"/>
              <a:gd name="connsiteX7349" fmla="*/ 1544900 w 9253522"/>
              <a:gd name="connsiteY7349" fmla="*/ 525509 h 4680373"/>
              <a:gd name="connsiteX7350" fmla="*/ 1553687 w 9253522"/>
              <a:gd name="connsiteY7350" fmla="*/ 518478 h 4680373"/>
              <a:gd name="connsiteX7351" fmla="*/ 1560718 w 9253522"/>
              <a:gd name="connsiteY7351" fmla="*/ 521993 h 4680373"/>
              <a:gd name="connsiteX7352" fmla="*/ 1571263 w 9253522"/>
              <a:gd name="connsiteY7352" fmla="*/ 518478 h 4680373"/>
              <a:gd name="connsiteX7353" fmla="*/ 1567748 w 9253522"/>
              <a:gd name="connsiteY7353" fmla="*/ 507933 h 4680373"/>
              <a:gd name="connsiteX7354" fmla="*/ 1578293 w 9253522"/>
              <a:gd name="connsiteY7354" fmla="*/ 504418 h 4680373"/>
              <a:gd name="connsiteX7355" fmla="*/ 1618717 w 9253522"/>
              <a:gd name="connsiteY7355" fmla="*/ 514963 h 4680373"/>
              <a:gd name="connsiteX7356" fmla="*/ 1622232 w 9253522"/>
              <a:gd name="connsiteY7356" fmla="*/ 529024 h 4680373"/>
              <a:gd name="connsiteX7357" fmla="*/ 1608171 w 9253522"/>
              <a:gd name="connsiteY7357" fmla="*/ 534296 h 4680373"/>
              <a:gd name="connsiteX7358" fmla="*/ 1608171 w 9253522"/>
              <a:gd name="connsiteY7358" fmla="*/ 541327 h 4680373"/>
              <a:gd name="connsiteX7359" fmla="*/ 1625746 w 9253522"/>
              <a:gd name="connsiteY7359" fmla="*/ 541327 h 4680373"/>
              <a:gd name="connsiteX7360" fmla="*/ 1629262 w 9253522"/>
              <a:gd name="connsiteY7360" fmla="*/ 532539 h 4680373"/>
              <a:gd name="connsiteX7361" fmla="*/ 1638049 w 9253522"/>
              <a:gd name="connsiteY7361" fmla="*/ 525509 h 4680373"/>
              <a:gd name="connsiteX7362" fmla="*/ 1652110 w 9253522"/>
              <a:gd name="connsiteY7362" fmla="*/ 532539 h 4680373"/>
              <a:gd name="connsiteX7363" fmla="*/ 1655625 w 9253522"/>
              <a:gd name="connsiteY7363" fmla="*/ 525509 h 4680373"/>
              <a:gd name="connsiteX7364" fmla="*/ 1648595 w 9253522"/>
              <a:gd name="connsiteY7364" fmla="*/ 514963 h 4680373"/>
              <a:gd name="connsiteX7365" fmla="*/ 1645080 w 9253522"/>
              <a:gd name="connsiteY7365" fmla="*/ 504418 h 4680373"/>
              <a:gd name="connsiteX7366" fmla="*/ 1662655 w 9253522"/>
              <a:gd name="connsiteY7366" fmla="*/ 504418 h 4680373"/>
              <a:gd name="connsiteX7367" fmla="*/ 1685503 w 9253522"/>
              <a:gd name="connsiteY7367" fmla="*/ 525509 h 4680373"/>
              <a:gd name="connsiteX7368" fmla="*/ 1689018 w 9253522"/>
              <a:gd name="connsiteY7368" fmla="*/ 541327 h 4680373"/>
              <a:gd name="connsiteX7369" fmla="*/ 1696049 w 9253522"/>
              <a:gd name="connsiteY7369" fmla="*/ 565932 h 4680373"/>
              <a:gd name="connsiteX7370" fmla="*/ 1706594 w 9253522"/>
              <a:gd name="connsiteY7370" fmla="*/ 572963 h 4680373"/>
              <a:gd name="connsiteX7371" fmla="*/ 1724169 w 9253522"/>
              <a:gd name="connsiteY7371" fmla="*/ 555387 h 4680373"/>
              <a:gd name="connsiteX7372" fmla="*/ 1717139 w 9253522"/>
              <a:gd name="connsiteY7372" fmla="*/ 544842 h 4680373"/>
              <a:gd name="connsiteX7373" fmla="*/ 1710109 w 9253522"/>
              <a:gd name="connsiteY7373" fmla="*/ 529024 h 4680373"/>
              <a:gd name="connsiteX7374" fmla="*/ 1713623 w 9253522"/>
              <a:gd name="connsiteY7374" fmla="*/ 514963 h 4680373"/>
              <a:gd name="connsiteX7375" fmla="*/ 1706594 w 9253522"/>
              <a:gd name="connsiteY7375" fmla="*/ 500903 h 4680373"/>
              <a:gd name="connsiteX7376" fmla="*/ 1706594 w 9253522"/>
              <a:gd name="connsiteY7376" fmla="*/ 490357 h 4680373"/>
              <a:gd name="connsiteX7377" fmla="*/ 1713623 w 9253522"/>
              <a:gd name="connsiteY7377" fmla="*/ 488600 h 4680373"/>
              <a:gd name="connsiteX7378" fmla="*/ 1724169 w 9253522"/>
              <a:gd name="connsiteY7378" fmla="*/ 490357 h 4680373"/>
              <a:gd name="connsiteX7379" fmla="*/ 1732957 w 9253522"/>
              <a:gd name="connsiteY7379" fmla="*/ 493873 h 4680373"/>
              <a:gd name="connsiteX7380" fmla="*/ 1747017 w 9253522"/>
              <a:gd name="connsiteY7380" fmla="*/ 490357 h 4680373"/>
              <a:gd name="connsiteX7381" fmla="*/ 1757563 w 9253522"/>
              <a:gd name="connsiteY7381" fmla="*/ 497388 h 4680373"/>
              <a:gd name="connsiteX7382" fmla="*/ 1757563 w 9253522"/>
              <a:gd name="connsiteY7382" fmla="*/ 500903 h 4680373"/>
              <a:gd name="connsiteX7383" fmla="*/ 1776895 w 9253522"/>
              <a:gd name="connsiteY7383" fmla="*/ 511448 h 4680373"/>
              <a:gd name="connsiteX7384" fmla="*/ 1776895 w 9253522"/>
              <a:gd name="connsiteY7384" fmla="*/ 541327 h 4680373"/>
              <a:gd name="connsiteX7385" fmla="*/ 1787441 w 9253522"/>
              <a:gd name="connsiteY7385" fmla="*/ 562417 h 4680373"/>
              <a:gd name="connsiteX7386" fmla="*/ 1801501 w 9253522"/>
              <a:gd name="connsiteY7386" fmla="*/ 579993 h 4680373"/>
              <a:gd name="connsiteX7387" fmla="*/ 1797986 w 9253522"/>
              <a:gd name="connsiteY7387" fmla="*/ 599326 h 4680373"/>
              <a:gd name="connsiteX7388" fmla="*/ 1831379 w 9253522"/>
              <a:gd name="connsiteY7388" fmla="*/ 618659 h 4680373"/>
              <a:gd name="connsiteX7389" fmla="*/ 1838409 w 9253522"/>
              <a:gd name="connsiteY7389" fmla="*/ 611629 h 4680373"/>
              <a:gd name="connsiteX7390" fmla="*/ 1852469 w 9253522"/>
              <a:gd name="connsiteY7390" fmla="*/ 615144 h 4680373"/>
              <a:gd name="connsiteX7391" fmla="*/ 1855985 w 9253522"/>
              <a:gd name="connsiteY7391" fmla="*/ 629204 h 4680373"/>
              <a:gd name="connsiteX7392" fmla="*/ 1889378 w 9253522"/>
              <a:gd name="connsiteY7392" fmla="*/ 645022 h 4680373"/>
              <a:gd name="connsiteX7393" fmla="*/ 1889378 w 9253522"/>
              <a:gd name="connsiteY7393" fmla="*/ 652053 h 4680373"/>
              <a:gd name="connsiteX7394" fmla="*/ 1885863 w 9253522"/>
              <a:gd name="connsiteY7394" fmla="*/ 655568 h 4680373"/>
              <a:gd name="connsiteX7395" fmla="*/ 1875318 w 9253522"/>
              <a:gd name="connsiteY7395" fmla="*/ 655568 h 4680373"/>
              <a:gd name="connsiteX7396" fmla="*/ 1864773 w 9253522"/>
              <a:gd name="connsiteY7396" fmla="*/ 659083 h 4680373"/>
              <a:gd name="connsiteX7397" fmla="*/ 1855985 w 9253522"/>
              <a:gd name="connsiteY7397" fmla="*/ 655568 h 4680373"/>
              <a:gd name="connsiteX7398" fmla="*/ 1845440 w 9253522"/>
              <a:gd name="connsiteY7398" fmla="*/ 662598 h 4680373"/>
              <a:gd name="connsiteX7399" fmla="*/ 1827864 w 9253522"/>
              <a:gd name="connsiteY7399" fmla="*/ 659083 h 4680373"/>
              <a:gd name="connsiteX7400" fmla="*/ 1824349 w 9253522"/>
              <a:gd name="connsiteY7400" fmla="*/ 662598 h 4680373"/>
              <a:gd name="connsiteX7401" fmla="*/ 1827864 w 9253522"/>
              <a:gd name="connsiteY7401" fmla="*/ 676658 h 4680373"/>
              <a:gd name="connsiteX7402" fmla="*/ 1845440 w 9253522"/>
              <a:gd name="connsiteY7402" fmla="*/ 669628 h 4680373"/>
              <a:gd name="connsiteX7403" fmla="*/ 1855985 w 9253522"/>
              <a:gd name="connsiteY7403" fmla="*/ 673143 h 4680373"/>
              <a:gd name="connsiteX7404" fmla="*/ 1861257 w 9253522"/>
              <a:gd name="connsiteY7404" fmla="*/ 688961 h 4680373"/>
              <a:gd name="connsiteX7405" fmla="*/ 1845440 w 9253522"/>
              <a:gd name="connsiteY7405" fmla="*/ 692476 h 4680373"/>
              <a:gd name="connsiteX7406" fmla="*/ 1820834 w 9253522"/>
              <a:gd name="connsiteY7406" fmla="*/ 695991 h 4680373"/>
              <a:gd name="connsiteX7407" fmla="*/ 1801501 w 9253522"/>
              <a:gd name="connsiteY7407" fmla="*/ 695991 h 4680373"/>
              <a:gd name="connsiteX7408" fmla="*/ 1787441 w 9253522"/>
              <a:gd name="connsiteY7408" fmla="*/ 699507 h 4680373"/>
              <a:gd name="connsiteX7409" fmla="*/ 1776895 w 9253522"/>
              <a:gd name="connsiteY7409" fmla="*/ 688961 h 4680373"/>
              <a:gd name="connsiteX7410" fmla="*/ 1754047 w 9253522"/>
              <a:gd name="connsiteY7410" fmla="*/ 683689 h 4680373"/>
              <a:gd name="connsiteX7411" fmla="*/ 1750532 w 9253522"/>
              <a:gd name="connsiteY7411" fmla="*/ 673143 h 4680373"/>
              <a:gd name="connsiteX7412" fmla="*/ 1739987 w 9253522"/>
              <a:gd name="connsiteY7412" fmla="*/ 673143 h 4680373"/>
              <a:gd name="connsiteX7413" fmla="*/ 1736472 w 9253522"/>
              <a:gd name="connsiteY7413" fmla="*/ 685446 h 4680373"/>
              <a:gd name="connsiteX7414" fmla="*/ 1720654 w 9253522"/>
              <a:gd name="connsiteY7414" fmla="*/ 695991 h 4680373"/>
              <a:gd name="connsiteX7415" fmla="*/ 1689018 w 9253522"/>
              <a:gd name="connsiteY7415" fmla="*/ 695991 h 4680373"/>
              <a:gd name="connsiteX7416" fmla="*/ 1662655 w 9253522"/>
              <a:gd name="connsiteY7416" fmla="*/ 706537 h 4680373"/>
              <a:gd name="connsiteX7417" fmla="*/ 1648595 w 9253522"/>
              <a:gd name="connsiteY7417" fmla="*/ 706537 h 4680373"/>
              <a:gd name="connsiteX7418" fmla="*/ 1581808 w 9253522"/>
              <a:gd name="connsiteY7418" fmla="*/ 710052 h 4680373"/>
              <a:gd name="connsiteX7419" fmla="*/ 1564232 w 9253522"/>
              <a:gd name="connsiteY7419" fmla="*/ 699507 h 4680373"/>
              <a:gd name="connsiteX7420" fmla="*/ 1564232 w 9253522"/>
              <a:gd name="connsiteY7420" fmla="*/ 683689 h 4680373"/>
              <a:gd name="connsiteX7421" fmla="*/ 1553687 w 9253522"/>
              <a:gd name="connsiteY7421" fmla="*/ 676658 h 4680373"/>
              <a:gd name="connsiteX7422" fmla="*/ 1520294 w 9253522"/>
              <a:gd name="connsiteY7422" fmla="*/ 676658 h 4680373"/>
              <a:gd name="connsiteX7423" fmla="*/ 1493931 w 9253522"/>
              <a:gd name="connsiteY7423" fmla="*/ 673143 h 4680373"/>
              <a:gd name="connsiteX7424" fmla="*/ 1469326 w 9253522"/>
              <a:gd name="connsiteY7424" fmla="*/ 655568 h 4680373"/>
              <a:gd name="connsiteX7425" fmla="*/ 1469326 w 9253522"/>
              <a:gd name="connsiteY7425" fmla="*/ 645022 h 4680373"/>
              <a:gd name="connsiteX7426" fmla="*/ 1490416 w 9253522"/>
              <a:gd name="connsiteY7426" fmla="*/ 639750 h 4680373"/>
              <a:gd name="connsiteX7427" fmla="*/ 1548415 w 9253522"/>
              <a:gd name="connsiteY7427" fmla="*/ 632719 h 4680373"/>
              <a:gd name="connsiteX7428" fmla="*/ 1578293 w 9253522"/>
              <a:gd name="connsiteY7428" fmla="*/ 636235 h 4680373"/>
              <a:gd name="connsiteX7429" fmla="*/ 1608171 w 9253522"/>
              <a:gd name="connsiteY7429" fmla="*/ 632719 h 4680373"/>
              <a:gd name="connsiteX7430" fmla="*/ 1611686 w 9253522"/>
              <a:gd name="connsiteY7430" fmla="*/ 629204 h 4680373"/>
              <a:gd name="connsiteX7431" fmla="*/ 1581808 w 9253522"/>
              <a:gd name="connsiteY7431" fmla="*/ 622174 h 4680373"/>
              <a:gd name="connsiteX7432" fmla="*/ 1571263 w 9253522"/>
              <a:gd name="connsiteY7432" fmla="*/ 618659 h 4680373"/>
              <a:gd name="connsiteX7433" fmla="*/ 1548415 w 9253522"/>
              <a:gd name="connsiteY7433" fmla="*/ 615144 h 4680373"/>
              <a:gd name="connsiteX7434" fmla="*/ 1513264 w 9253522"/>
              <a:gd name="connsiteY7434" fmla="*/ 622174 h 4680373"/>
              <a:gd name="connsiteX7435" fmla="*/ 1486900 w 9253522"/>
              <a:gd name="connsiteY7435" fmla="*/ 622174 h 4680373"/>
              <a:gd name="connsiteX7436" fmla="*/ 1464052 w 9253522"/>
              <a:gd name="connsiteY7436" fmla="*/ 615144 h 4680373"/>
              <a:gd name="connsiteX7437" fmla="*/ 1446477 w 9253522"/>
              <a:gd name="connsiteY7437" fmla="*/ 599326 h 4680373"/>
              <a:gd name="connsiteX7438" fmla="*/ 1469326 w 9253522"/>
              <a:gd name="connsiteY7438" fmla="*/ 592296 h 4680373"/>
              <a:gd name="connsiteX7439" fmla="*/ 1497446 w 9253522"/>
              <a:gd name="connsiteY7439" fmla="*/ 592296 h 4680373"/>
              <a:gd name="connsiteX7440" fmla="*/ 1509749 w 9253522"/>
              <a:gd name="connsiteY7440" fmla="*/ 579993 h 4680373"/>
              <a:gd name="connsiteX7441" fmla="*/ 1500961 w 9253522"/>
              <a:gd name="connsiteY7441" fmla="*/ 576478 h 4680373"/>
              <a:gd name="connsiteX7442" fmla="*/ 1469326 w 9253522"/>
              <a:gd name="connsiteY7442" fmla="*/ 579993 h 4680373"/>
              <a:gd name="connsiteX7443" fmla="*/ 1460538 w 9253522"/>
              <a:gd name="connsiteY7443" fmla="*/ 587023 h 4680373"/>
              <a:gd name="connsiteX7444" fmla="*/ 1453508 w 9253522"/>
              <a:gd name="connsiteY7444" fmla="*/ 583508 h 4680373"/>
              <a:gd name="connsiteX7445" fmla="*/ 1457022 w 9253522"/>
              <a:gd name="connsiteY7445" fmla="*/ 572963 h 4680373"/>
              <a:gd name="connsiteX7446" fmla="*/ 1435932 w 9253522"/>
              <a:gd name="connsiteY7446" fmla="*/ 572963 h 4680373"/>
              <a:gd name="connsiteX7447" fmla="*/ 1435932 w 9253522"/>
              <a:gd name="connsiteY7447" fmla="*/ 551872 h 4680373"/>
              <a:gd name="connsiteX7448" fmla="*/ 1457022 w 9253522"/>
              <a:gd name="connsiteY7448" fmla="*/ 548357 h 4680373"/>
              <a:gd name="connsiteX7449" fmla="*/ 1453508 w 9253522"/>
              <a:gd name="connsiteY7449" fmla="*/ 541327 h 4680373"/>
              <a:gd name="connsiteX7450" fmla="*/ 1439447 w 9253522"/>
              <a:gd name="connsiteY7450" fmla="*/ 534296 h 4680373"/>
              <a:gd name="connsiteX7451" fmla="*/ 1449992 w 9253522"/>
              <a:gd name="connsiteY7451" fmla="*/ 518478 h 4680373"/>
              <a:gd name="connsiteX7452" fmla="*/ 1469326 w 9253522"/>
              <a:gd name="connsiteY7452" fmla="*/ 514963 h 4680373"/>
              <a:gd name="connsiteX7453" fmla="*/ 1479871 w 9253522"/>
              <a:gd name="connsiteY7453" fmla="*/ 511448 h 4680373"/>
              <a:gd name="connsiteX7454" fmla="*/ 1509749 w 9253522"/>
              <a:gd name="connsiteY7454" fmla="*/ 490357 h 4680373"/>
              <a:gd name="connsiteX7455" fmla="*/ 5835073 w 9253522"/>
              <a:gd name="connsiteY7455" fmla="*/ 483327 h 4680373"/>
              <a:gd name="connsiteX7456" fmla="*/ 5857921 w 9253522"/>
              <a:gd name="connsiteY7456" fmla="*/ 493872 h 4680373"/>
              <a:gd name="connsiteX7457" fmla="*/ 5845618 w 9253522"/>
              <a:gd name="connsiteY7457" fmla="*/ 516720 h 4680373"/>
              <a:gd name="connsiteX7458" fmla="*/ 5829800 w 9253522"/>
              <a:gd name="connsiteY7458" fmla="*/ 518478 h 4680373"/>
              <a:gd name="connsiteX7459" fmla="*/ 5828043 w 9253522"/>
              <a:gd name="connsiteY7459" fmla="*/ 558902 h 4680373"/>
              <a:gd name="connsiteX7460" fmla="*/ 5836830 w 9253522"/>
              <a:gd name="connsiteY7460" fmla="*/ 574720 h 4680373"/>
              <a:gd name="connsiteX7461" fmla="*/ 5880769 w 9253522"/>
              <a:gd name="connsiteY7461" fmla="*/ 602841 h 4680373"/>
              <a:gd name="connsiteX7462" fmla="*/ 5877254 w 9253522"/>
              <a:gd name="connsiteY7462" fmla="*/ 613386 h 4680373"/>
              <a:gd name="connsiteX7463" fmla="*/ 5859679 w 9253522"/>
              <a:gd name="connsiteY7463" fmla="*/ 615144 h 4680373"/>
              <a:gd name="connsiteX7464" fmla="*/ 5829800 w 9253522"/>
              <a:gd name="connsiteY7464" fmla="*/ 618659 h 4680373"/>
              <a:gd name="connsiteX7465" fmla="*/ 5805194 w 9253522"/>
              <a:gd name="connsiteY7465" fmla="*/ 609871 h 4680373"/>
              <a:gd name="connsiteX7466" fmla="*/ 5785861 w 9253522"/>
              <a:gd name="connsiteY7466" fmla="*/ 608114 h 4680373"/>
              <a:gd name="connsiteX7467" fmla="*/ 5784104 w 9253522"/>
              <a:gd name="connsiteY7467" fmla="*/ 597568 h 4680373"/>
              <a:gd name="connsiteX7468" fmla="*/ 5794649 w 9253522"/>
              <a:gd name="connsiteY7468" fmla="*/ 583508 h 4680373"/>
              <a:gd name="connsiteX7469" fmla="*/ 5777074 w 9253522"/>
              <a:gd name="connsiteY7469" fmla="*/ 578235 h 4680373"/>
              <a:gd name="connsiteX7470" fmla="*/ 5759498 w 9253522"/>
              <a:gd name="connsiteY7470" fmla="*/ 574720 h 4680373"/>
              <a:gd name="connsiteX7471" fmla="*/ 5757741 w 9253522"/>
              <a:gd name="connsiteY7471" fmla="*/ 567690 h 4680373"/>
              <a:gd name="connsiteX7472" fmla="*/ 5747195 w 9253522"/>
              <a:gd name="connsiteY7472" fmla="*/ 574720 h 4680373"/>
              <a:gd name="connsiteX7473" fmla="*/ 5734892 w 9253522"/>
              <a:gd name="connsiteY7473" fmla="*/ 571205 h 4680373"/>
              <a:gd name="connsiteX7474" fmla="*/ 5731377 w 9253522"/>
              <a:gd name="connsiteY7474" fmla="*/ 562417 h 4680373"/>
              <a:gd name="connsiteX7475" fmla="*/ 5736650 w 9253522"/>
              <a:gd name="connsiteY7475" fmla="*/ 543084 h 4680373"/>
              <a:gd name="connsiteX7476" fmla="*/ 5752468 w 9253522"/>
              <a:gd name="connsiteY7476" fmla="*/ 541326 h 4680373"/>
              <a:gd name="connsiteX7477" fmla="*/ 5763013 w 9253522"/>
              <a:gd name="connsiteY7477" fmla="*/ 532539 h 4680373"/>
              <a:gd name="connsiteX7478" fmla="*/ 5764771 w 9253522"/>
              <a:gd name="connsiteY7478" fmla="*/ 518478 h 4680373"/>
              <a:gd name="connsiteX7479" fmla="*/ 5754225 w 9253522"/>
              <a:gd name="connsiteY7479" fmla="*/ 509690 h 4680373"/>
              <a:gd name="connsiteX7480" fmla="*/ 5763013 w 9253522"/>
              <a:gd name="connsiteY7480" fmla="*/ 502660 h 4680373"/>
              <a:gd name="connsiteX7481" fmla="*/ 5771801 w 9253522"/>
              <a:gd name="connsiteY7481" fmla="*/ 500902 h 4680373"/>
              <a:gd name="connsiteX7482" fmla="*/ 5782346 w 9253522"/>
              <a:gd name="connsiteY7482" fmla="*/ 485084 h 4680373"/>
              <a:gd name="connsiteX7483" fmla="*/ 6360583 w 9253522"/>
              <a:gd name="connsiteY7483" fmla="*/ 479812 h 4680373"/>
              <a:gd name="connsiteX7484" fmla="*/ 6378159 w 9253522"/>
              <a:gd name="connsiteY7484" fmla="*/ 483327 h 4680373"/>
              <a:gd name="connsiteX7485" fmla="*/ 6372886 w 9253522"/>
              <a:gd name="connsiteY7485" fmla="*/ 488600 h 4680373"/>
              <a:gd name="connsiteX7486" fmla="*/ 6364098 w 9253522"/>
              <a:gd name="connsiteY7486" fmla="*/ 485085 h 4680373"/>
              <a:gd name="connsiteX7487" fmla="*/ 6225252 w 9253522"/>
              <a:gd name="connsiteY7487" fmla="*/ 471024 h 4680373"/>
              <a:gd name="connsiteX7488" fmla="*/ 6242827 w 9253522"/>
              <a:gd name="connsiteY7488" fmla="*/ 481569 h 4680373"/>
              <a:gd name="connsiteX7489" fmla="*/ 6227009 w 9253522"/>
              <a:gd name="connsiteY7489" fmla="*/ 488599 h 4680373"/>
              <a:gd name="connsiteX7490" fmla="*/ 6216464 w 9253522"/>
              <a:gd name="connsiteY7490" fmla="*/ 493872 h 4680373"/>
              <a:gd name="connsiteX7491" fmla="*/ 6205918 w 9253522"/>
              <a:gd name="connsiteY7491" fmla="*/ 488599 h 4680373"/>
              <a:gd name="connsiteX7492" fmla="*/ 6205918 w 9253522"/>
              <a:gd name="connsiteY7492" fmla="*/ 481569 h 4680373"/>
              <a:gd name="connsiteX7493" fmla="*/ 6351795 w 9253522"/>
              <a:gd name="connsiteY7493" fmla="*/ 467509 h 4680373"/>
              <a:gd name="connsiteX7494" fmla="*/ 6364098 w 9253522"/>
              <a:gd name="connsiteY7494" fmla="*/ 469266 h 4680373"/>
              <a:gd name="connsiteX7495" fmla="*/ 6364098 w 9253522"/>
              <a:gd name="connsiteY7495" fmla="*/ 471024 h 4680373"/>
              <a:gd name="connsiteX7496" fmla="*/ 6348280 w 9253522"/>
              <a:gd name="connsiteY7496" fmla="*/ 478054 h 4680373"/>
              <a:gd name="connsiteX7497" fmla="*/ 2414884 w 9253522"/>
              <a:gd name="connsiteY7497" fmla="*/ 467509 h 4680373"/>
              <a:gd name="connsiteX7498" fmla="*/ 2421914 w 9253522"/>
              <a:gd name="connsiteY7498" fmla="*/ 471024 h 4680373"/>
              <a:gd name="connsiteX7499" fmla="*/ 2455307 w 9253522"/>
              <a:gd name="connsiteY7499" fmla="*/ 467509 h 4680373"/>
              <a:gd name="connsiteX7500" fmla="*/ 2483428 w 9253522"/>
              <a:gd name="connsiteY7500" fmla="*/ 479812 h 4680373"/>
              <a:gd name="connsiteX7501" fmla="*/ 2493972 w 9253522"/>
              <a:gd name="connsiteY7501" fmla="*/ 479812 h 4680373"/>
              <a:gd name="connsiteX7502" fmla="*/ 2504519 w 9253522"/>
              <a:gd name="connsiteY7502" fmla="*/ 490357 h 4680373"/>
              <a:gd name="connsiteX7503" fmla="*/ 2501002 w 9253522"/>
              <a:gd name="connsiteY7503" fmla="*/ 500903 h 4680373"/>
              <a:gd name="connsiteX7504" fmla="*/ 2520336 w 9253522"/>
              <a:gd name="connsiteY7504" fmla="*/ 507933 h 4680373"/>
              <a:gd name="connsiteX7505" fmla="*/ 2516821 w 9253522"/>
              <a:gd name="connsiteY7505" fmla="*/ 514963 h 4680373"/>
              <a:gd name="connsiteX7506" fmla="*/ 2483428 w 9253522"/>
              <a:gd name="connsiteY7506" fmla="*/ 507933 h 4680373"/>
              <a:gd name="connsiteX7507" fmla="*/ 2443005 w 9253522"/>
              <a:gd name="connsiteY7507" fmla="*/ 511448 h 4680373"/>
              <a:gd name="connsiteX7508" fmla="*/ 2439490 w 9253522"/>
              <a:gd name="connsiteY7508" fmla="*/ 516721 h 4680373"/>
              <a:gd name="connsiteX7509" fmla="*/ 2428944 w 9253522"/>
              <a:gd name="connsiteY7509" fmla="*/ 520236 h 4680373"/>
              <a:gd name="connsiteX7510" fmla="*/ 2414884 w 9253522"/>
              <a:gd name="connsiteY7510" fmla="*/ 514963 h 4680373"/>
              <a:gd name="connsiteX7511" fmla="*/ 2413126 w 9253522"/>
              <a:gd name="connsiteY7511" fmla="*/ 486842 h 4680373"/>
              <a:gd name="connsiteX7512" fmla="*/ 2404336 w 9253522"/>
              <a:gd name="connsiteY7512" fmla="*/ 483327 h 4680373"/>
              <a:gd name="connsiteX7513" fmla="*/ 2397306 w 9253522"/>
              <a:gd name="connsiteY7513" fmla="*/ 471024 h 4680373"/>
              <a:gd name="connsiteX7514" fmla="*/ 7650630 w 9253522"/>
              <a:gd name="connsiteY7514" fmla="*/ 465752 h 4680373"/>
              <a:gd name="connsiteX7515" fmla="*/ 7657660 w 9253522"/>
              <a:gd name="connsiteY7515" fmla="*/ 465752 h 4680373"/>
              <a:gd name="connsiteX7516" fmla="*/ 7661175 w 9253522"/>
              <a:gd name="connsiteY7516" fmla="*/ 467509 h 4680373"/>
              <a:gd name="connsiteX7517" fmla="*/ 7655903 w 9253522"/>
              <a:gd name="connsiteY7517" fmla="*/ 469267 h 4680373"/>
              <a:gd name="connsiteX7518" fmla="*/ 1769863 w 9253522"/>
              <a:gd name="connsiteY7518" fmla="*/ 463994 h 4680373"/>
              <a:gd name="connsiteX7519" fmla="*/ 1780408 w 9253522"/>
              <a:gd name="connsiteY7519" fmla="*/ 465751 h 4680373"/>
              <a:gd name="connsiteX7520" fmla="*/ 1790953 w 9253522"/>
              <a:gd name="connsiteY7520" fmla="*/ 469266 h 4680373"/>
              <a:gd name="connsiteX7521" fmla="*/ 1794468 w 9253522"/>
              <a:gd name="connsiteY7521" fmla="*/ 472781 h 4680373"/>
              <a:gd name="connsiteX7522" fmla="*/ 1780408 w 9253522"/>
              <a:gd name="connsiteY7522" fmla="*/ 500902 h 4680373"/>
              <a:gd name="connsiteX7523" fmla="*/ 1773377 w 9253522"/>
              <a:gd name="connsiteY7523" fmla="*/ 500902 h 4680373"/>
              <a:gd name="connsiteX7524" fmla="*/ 1754044 w 9253522"/>
              <a:gd name="connsiteY7524" fmla="*/ 490357 h 4680373"/>
              <a:gd name="connsiteX7525" fmla="*/ 1732954 w 9253522"/>
              <a:gd name="connsiteY7525" fmla="*/ 479812 h 4680373"/>
              <a:gd name="connsiteX7526" fmla="*/ 1739984 w 9253522"/>
              <a:gd name="connsiteY7526" fmla="*/ 465751 h 4680373"/>
              <a:gd name="connsiteX7527" fmla="*/ 2242642 w 9253522"/>
              <a:gd name="connsiteY7527" fmla="*/ 460479 h 4680373"/>
              <a:gd name="connsiteX7528" fmla="*/ 2265489 w 9253522"/>
              <a:gd name="connsiteY7528" fmla="*/ 460479 h 4680373"/>
              <a:gd name="connsiteX7529" fmla="*/ 2272520 w 9253522"/>
              <a:gd name="connsiteY7529" fmla="*/ 460479 h 4680373"/>
              <a:gd name="connsiteX7530" fmla="*/ 2293612 w 9253522"/>
              <a:gd name="connsiteY7530" fmla="*/ 462236 h 4680373"/>
              <a:gd name="connsiteX7531" fmla="*/ 2300642 w 9253522"/>
              <a:gd name="connsiteY7531" fmla="*/ 465752 h 4680373"/>
              <a:gd name="connsiteX7532" fmla="*/ 2286581 w 9253522"/>
              <a:gd name="connsiteY7532" fmla="*/ 479812 h 4680373"/>
              <a:gd name="connsiteX7533" fmla="*/ 2283066 w 9253522"/>
              <a:gd name="connsiteY7533" fmla="*/ 486842 h 4680373"/>
              <a:gd name="connsiteX7534" fmla="*/ 2260216 w 9253522"/>
              <a:gd name="connsiteY7534" fmla="*/ 513206 h 4680373"/>
              <a:gd name="connsiteX7535" fmla="*/ 2260216 w 9253522"/>
              <a:gd name="connsiteY7535" fmla="*/ 516721 h 4680373"/>
              <a:gd name="connsiteX7536" fmla="*/ 2261974 w 9253522"/>
              <a:gd name="connsiteY7536" fmla="*/ 557144 h 4680373"/>
              <a:gd name="connsiteX7537" fmla="*/ 2283066 w 9253522"/>
              <a:gd name="connsiteY7537" fmla="*/ 567690 h 4680373"/>
              <a:gd name="connsiteX7538" fmla="*/ 2283066 w 9253522"/>
              <a:gd name="connsiteY7538" fmla="*/ 592295 h 4680373"/>
              <a:gd name="connsiteX7539" fmla="*/ 2297126 w 9253522"/>
              <a:gd name="connsiteY7539" fmla="*/ 592295 h 4680373"/>
              <a:gd name="connsiteX7540" fmla="*/ 2300642 w 9253522"/>
              <a:gd name="connsiteY7540" fmla="*/ 574720 h 4680373"/>
              <a:gd name="connsiteX7541" fmla="*/ 2286581 w 9253522"/>
              <a:gd name="connsiteY7541" fmla="*/ 560659 h 4680373"/>
              <a:gd name="connsiteX7542" fmla="*/ 2279550 w 9253522"/>
              <a:gd name="connsiteY7542" fmla="*/ 544841 h 4680373"/>
              <a:gd name="connsiteX7543" fmla="*/ 2293612 w 9253522"/>
              <a:gd name="connsiteY7543" fmla="*/ 537811 h 4680373"/>
              <a:gd name="connsiteX7544" fmla="*/ 2311187 w 9253522"/>
              <a:gd name="connsiteY7544" fmla="*/ 544841 h 4680373"/>
              <a:gd name="connsiteX7545" fmla="*/ 2316461 w 9253522"/>
              <a:gd name="connsiteY7545" fmla="*/ 537811 h 4680373"/>
              <a:gd name="connsiteX7546" fmla="*/ 2293612 w 9253522"/>
              <a:gd name="connsiteY7546" fmla="*/ 527266 h 4680373"/>
              <a:gd name="connsiteX7547" fmla="*/ 2286581 w 9253522"/>
              <a:gd name="connsiteY7547" fmla="*/ 500903 h 4680373"/>
              <a:gd name="connsiteX7548" fmla="*/ 2311187 w 9253522"/>
              <a:gd name="connsiteY7548" fmla="*/ 493872 h 4680373"/>
              <a:gd name="connsiteX7549" fmla="*/ 2300642 w 9253522"/>
              <a:gd name="connsiteY7549" fmla="*/ 486842 h 4680373"/>
              <a:gd name="connsiteX7550" fmla="*/ 2312944 w 9253522"/>
              <a:gd name="connsiteY7550" fmla="*/ 479812 h 4680373"/>
              <a:gd name="connsiteX7551" fmla="*/ 2323491 w 9253522"/>
              <a:gd name="connsiteY7551" fmla="*/ 483327 h 4680373"/>
              <a:gd name="connsiteX7552" fmla="*/ 2323491 w 9253522"/>
              <a:gd name="connsiteY7552" fmla="*/ 472782 h 4680373"/>
              <a:gd name="connsiteX7553" fmla="*/ 2360402 w 9253522"/>
              <a:gd name="connsiteY7553" fmla="*/ 462236 h 4680373"/>
              <a:gd name="connsiteX7554" fmla="*/ 2376219 w 9253522"/>
              <a:gd name="connsiteY7554" fmla="*/ 462236 h 4680373"/>
              <a:gd name="connsiteX7555" fmla="*/ 2385005 w 9253522"/>
              <a:gd name="connsiteY7555" fmla="*/ 465752 h 4680373"/>
              <a:gd name="connsiteX7556" fmla="*/ 2385005 w 9253522"/>
              <a:gd name="connsiteY7556" fmla="*/ 476297 h 4680373"/>
              <a:gd name="connsiteX7557" fmla="*/ 2397306 w 9253522"/>
              <a:gd name="connsiteY7557" fmla="*/ 486842 h 4680373"/>
              <a:gd name="connsiteX7558" fmla="*/ 2399065 w 9253522"/>
              <a:gd name="connsiteY7558" fmla="*/ 504418 h 4680373"/>
              <a:gd name="connsiteX7559" fmla="*/ 2402580 w 9253522"/>
              <a:gd name="connsiteY7559" fmla="*/ 509690 h 4680373"/>
              <a:gd name="connsiteX7560" fmla="*/ 2407855 w 9253522"/>
              <a:gd name="connsiteY7560" fmla="*/ 520236 h 4680373"/>
              <a:gd name="connsiteX7561" fmla="*/ 2397306 w 9253522"/>
              <a:gd name="connsiteY7561" fmla="*/ 527266 h 4680373"/>
              <a:gd name="connsiteX7562" fmla="*/ 2395549 w 9253522"/>
              <a:gd name="connsiteY7562" fmla="*/ 551872 h 4680373"/>
              <a:gd name="connsiteX7563" fmla="*/ 2402580 w 9253522"/>
              <a:gd name="connsiteY7563" fmla="*/ 551872 h 4680373"/>
              <a:gd name="connsiteX7564" fmla="*/ 2402580 w 9253522"/>
              <a:gd name="connsiteY7564" fmla="*/ 541326 h 4680373"/>
              <a:gd name="connsiteX7565" fmla="*/ 2418399 w 9253522"/>
              <a:gd name="connsiteY7565" fmla="*/ 537811 h 4680373"/>
              <a:gd name="connsiteX7566" fmla="*/ 2434217 w 9253522"/>
              <a:gd name="connsiteY7566" fmla="*/ 537811 h 4680373"/>
              <a:gd name="connsiteX7567" fmla="*/ 2437732 w 9253522"/>
              <a:gd name="connsiteY7567" fmla="*/ 544841 h 4680373"/>
              <a:gd name="connsiteX7568" fmla="*/ 2443004 w 9253522"/>
              <a:gd name="connsiteY7568" fmla="*/ 557144 h 4680373"/>
              <a:gd name="connsiteX7569" fmla="*/ 2457064 w 9253522"/>
              <a:gd name="connsiteY7569" fmla="*/ 557144 h 4680373"/>
              <a:gd name="connsiteX7570" fmla="*/ 2460580 w 9253522"/>
              <a:gd name="connsiteY7570" fmla="*/ 541326 h 4680373"/>
              <a:gd name="connsiteX7571" fmla="*/ 2471125 w 9253522"/>
              <a:gd name="connsiteY7571" fmla="*/ 541326 h 4680373"/>
              <a:gd name="connsiteX7572" fmla="*/ 2471125 w 9253522"/>
              <a:gd name="connsiteY7572" fmla="*/ 534296 h 4680373"/>
              <a:gd name="connsiteX7573" fmla="*/ 2453550 w 9253522"/>
              <a:gd name="connsiteY7573" fmla="*/ 530781 h 4680373"/>
              <a:gd name="connsiteX7574" fmla="*/ 2464094 w 9253522"/>
              <a:gd name="connsiteY7574" fmla="*/ 520236 h 4680373"/>
              <a:gd name="connsiteX7575" fmla="*/ 2493972 w 9253522"/>
              <a:gd name="connsiteY7575" fmla="*/ 520236 h 4680373"/>
              <a:gd name="connsiteX7576" fmla="*/ 2504519 w 9253522"/>
              <a:gd name="connsiteY7576" fmla="*/ 523751 h 4680373"/>
              <a:gd name="connsiteX7577" fmla="*/ 2518579 w 9253522"/>
              <a:gd name="connsiteY7577" fmla="*/ 520236 h 4680373"/>
              <a:gd name="connsiteX7578" fmla="*/ 2541426 w 9253522"/>
              <a:gd name="connsiteY7578" fmla="*/ 530781 h 4680373"/>
              <a:gd name="connsiteX7579" fmla="*/ 2529124 w 9253522"/>
              <a:gd name="connsiteY7579" fmla="*/ 548357 h 4680373"/>
              <a:gd name="connsiteX7580" fmla="*/ 2537912 w 9253522"/>
              <a:gd name="connsiteY7580" fmla="*/ 557144 h 4680373"/>
              <a:gd name="connsiteX7581" fmla="*/ 2551971 w 9253522"/>
              <a:gd name="connsiteY7581" fmla="*/ 548357 h 4680373"/>
              <a:gd name="connsiteX7582" fmla="*/ 2562517 w 9253522"/>
              <a:gd name="connsiteY7582" fmla="*/ 551872 h 4680373"/>
              <a:gd name="connsiteX7583" fmla="*/ 2544941 w 9253522"/>
              <a:gd name="connsiteY7583" fmla="*/ 567690 h 4680373"/>
              <a:gd name="connsiteX7584" fmla="*/ 2541426 w 9253522"/>
              <a:gd name="connsiteY7584" fmla="*/ 578235 h 4680373"/>
              <a:gd name="connsiteX7585" fmla="*/ 2551971 w 9253522"/>
              <a:gd name="connsiteY7585" fmla="*/ 581750 h 4680373"/>
              <a:gd name="connsiteX7586" fmla="*/ 2562517 w 9253522"/>
              <a:gd name="connsiteY7586" fmla="*/ 567690 h 4680373"/>
              <a:gd name="connsiteX7587" fmla="*/ 2573061 w 9253522"/>
              <a:gd name="connsiteY7587" fmla="*/ 571205 h 4680373"/>
              <a:gd name="connsiteX7588" fmla="*/ 2566032 w 9253522"/>
              <a:gd name="connsiteY7588" fmla="*/ 581750 h 4680373"/>
              <a:gd name="connsiteX7589" fmla="*/ 2573061 w 9253522"/>
              <a:gd name="connsiteY7589" fmla="*/ 588780 h 4680373"/>
              <a:gd name="connsiteX7590" fmla="*/ 2578332 w 9253522"/>
              <a:gd name="connsiteY7590" fmla="*/ 581750 h 4680373"/>
              <a:gd name="connsiteX7591" fmla="*/ 2585362 w 9253522"/>
              <a:gd name="connsiteY7591" fmla="*/ 588780 h 4680373"/>
              <a:gd name="connsiteX7592" fmla="*/ 2595909 w 9253522"/>
              <a:gd name="connsiteY7592" fmla="*/ 581750 h 4680373"/>
              <a:gd name="connsiteX7593" fmla="*/ 2599426 w 9253522"/>
              <a:gd name="connsiteY7593" fmla="*/ 567690 h 4680373"/>
              <a:gd name="connsiteX7594" fmla="*/ 2620518 w 9253522"/>
              <a:gd name="connsiteY7594" fmla="*/ 567690 h 4680373"/>
              <a:gd name="connsiteX7595" fmla="*/ 2632822 w 9253522"/>
              <a:gd name="connsiteY7595" fmla="*/ 578235 h 4680373"/>
              <a:gd name="connsiteX7596" fmla="*/ 2639853 w 9253522"/>
              <a:gd name="connsiteY7596" fmla="*/ 599326 h 4680373"/>
              <a:gd name="connsiteX7597" fmla="*/ 2609970 w 9253522"/>
              <a:gd name="connsiteY7597" fmla="*/ 606356 h 4680373"/>
              <a:gd name="connsiteX7598" fmla="*/ 2620518 w 9253522"/>
              <a:gd name="connsiteY7598" fmla="*/ 615144 h 4680373"/>
              <a:gd name="connsiteX7599" fmla="*/ 2636337 w 9253522"/>
              <a:gd name="connsiteY7599" fmla="*/ 606356 h 4680373"/>
              <a:gd name="connsiteX7600" fmla="*/ 2639853 w 9253522"/>
              <a:gd name="connsiteY7600" fmla="*/ 609871 h 4680373"/>
              <a:gd name="connsiteX7601" fmla="*/ 2632822 w 9253522"/>
              <a:gd name="connsiteY7601" fmla="*/ 616901 h 4680373"/>
              <a:gd name="connsiteX7602" fmla="*/ 2629307 w 9253522"/>
              <a:gd name="connsiteY7602" fmla="*/ 627447 h 4680373"/>
              <a:gd name="connsiteX7603" fmla="*/ 2639853 w 9253522"/>
              <a:gd name="connsiteY7603" fmla="*/ 627447 h 4680373"/>
              <a:gd name="connsiteX7604" fmla="*/ 2653913 w 9253522"/>
              <a:gd name="connsiteY7604" fmla="*/ 609871 h 4680373"/>
              <a:gd name="connsiteX7605" fmla="*/ 2673245 w 9253522"/>
              <a:gd name="connsiteY7605" fmla="*/ 609871 h 4680373"/>
              <a:gd name="connsiteX7606" fmla="*/ 2701366 w 9253522"/>
              <a:gd name="connsiteY7606" fmla="*/ 620416 h 4680373"/>
              <a:gd name="connsiteX7607" fmla="*/ 2683790 w 9253522"/>
              <a:gd name="connsiteY7607" fmla="*/ 634477 h 4680373"/>
              <a:gd name="connsiteX7608" fmla="*/ 2664458 w 9253522"/>
              <a:gd name="connsiteY7608" fmla="*/ 641507 h 4680373"/>
              <a:gd name="connsiteX7609" fmla="*/ 2683790 w 9253522"/>
              <a:gd name="connsiteY7609" fmla="*/ 643265 h 4680373"/>
              <a:gd name="connsiteX7610" fmla="*/ 2683790 w 9253522"/>
              <a:gd name="connsiteY7610" fmla="*/ 650295 h 4680373"/>
              <a:gd name="connsiteX7611" fmla="*/ 2701366 w 9253522"/>
              <a:gd name="connsiteY7611" fmla="*/ 643265 h 4680373"/>
              <a:gd name="connsiteX7612" fmla="*/ 2711912 w 9253522"/>
              <a:gd name="connsiteY7612" fmla="*/ 634477 h 4680373"/>
              <a:gd name="connsiteX7613" fmla="*/ 2734759 w 9253522"/>
              <a:gd name="connsiteY7613" fmla="*/ 650295 h 4680373"/>
              <a:gd name="connsiteX7614" fmla="*/ 2731244 w 9253522"/>
              <a:gd name="connsiteY7614" fmla="*/ 660840 h 4680373"/>
              <a:gd name="connsiteX7615" fmla="*/ 2718941 w 9253522"/>
              <a:gd name="connsiteY7615" fmla="*/ 660840 h 4680373"/>
              <a:gd name="connsiteX7616" fmla="*/ 2708396 w 9253522"/>
              <a:gd name="connsiteY7616" fmla="*/ 664355 h 4680373"/>
              <a:gd name="connsiteX7617" fmla="*/ 2741789 w 9253522"/>
              <a:gd name="connsiteY7617" fmla="*/ 671385 h 4680373"/>
              <a:gd name="connsiteX7618" fmla="*/ 2745305 w 9253522"/>
              <a:gd name="connsiteY7618" fmla="*/ 681931 h 4680373"/>
              <a:gd name="connsiteX7619" fmla="*/ 2708396 w 9253522"/>
              <a:gd name="connsiteY7619" fmla="*/ 681931 h 4680373"/>
              <a:gd name="connsiteX7620" fmla="*/ 2718941 w 9253522"/>
              <a:gd name="connsiteY7620" fmla="*/ 688961 h 4680373"/>
              <a:gd name="connsiteX7621" fmla="*/ 2715426 w 9253522"/>
              <a:gd name="connsiteY7621" fmla="*/ 694234 h 4680373"/>
              <a:gd name="connsiteX7622" fmla="*/ 2683790 w 9253522"/>
              <a:gd name="connsiteY7622" fmla="*/ 690718 h 4680373"/>
              <a:gd name="connsiteX7623" fmla="*/ 2680275 w 9253522"/>
              <a:gd name="connsiteY7623" fmla="*/ 697749 h 4680373"/>
              <a:gd name="connsiteX7624" fmla="*/ 2715426 w 9253522"/>
              <a:gd name="connsiteY7624" fmla="*/ 704779 h 4680373"/>
              <a:gd name="connsiteX7625" fmla="*/ 2738274 w 9253522"/>
              <a:gd name="connsiteY7625" fmla="*/ 718839 h 4680373"/>
              <a:gd name="connsiteX7626" fmla="*/ 2752335 w 9253522"/>
              <a:gd name="connsiteY7626" fmla="*/ 738172 h 4680373"/>
              <a:gd name="connsiteX7627" fmla="*/ 2764638 w 9253522"/>
              <a:gd name="connsiteY7627" fmla="*/ 732900 h 4680373"/>
              <a:gd name="connsiteX7628" fmla="*/ 2785728 w 9253522"/>
              <a:gd name="connsiteY7628" fmla="*/ 729385 h 4680373"/>
              <a:gd name="connsiteX7629" fmla="*/ 2785728 w 9253522"/>
              <a:gd name="connsiteY7629" fmla="*/ 738172 h 4680373"/>
              <a:gd name="connsiteX7630" fmla="*/ 2796273 w 9253522"/>
              <a:gd name="connsiteY7630" fmla="*/ 741688 h 4680373"/>
              <a:gd name="connsiteX7631" fmla="*/ 2806819 w 9253522"/>
              <a:gd name="connsiteY7631" fmla="*/ 745203 h 4680373"/>
              <a:gd name="connsiteX7632" fmla="*/ 2803304 w 9253522"/>
              <a:gd name="connsiteY7632" fmla="*/ 762778 h 4680373"/>
              <a:gd name="connsiteX7633" fmla="*/ 2829669 w 9253522"/>
              <a:gd name="connsiteY7633" fmla="*/ 759263 h 4680373"/>
              <a:gd name="connsiteX7634" fmla="*/ 2840213 w 9253522"/>
              <a:gd name="connsiteY7634" fmla="*/ 766293 h 4680373"/>
              <a:gd name="connsiteX7635" fmla="*/ 2829669 w 9253522"/>
              <a:gd name="connsiteY7635" fmla="*/ 769808 h 4680373"/>
              <a:gd name="connsiteX7636" fmla="*/ 2833183 w 9253522"/>
              <a:gd name="connsiteY7636" fmla="*/ 776839 h 4680373"/>
              <a:gd name="connsiteX7637" fmla="*/ 2856031 w 9253522"/>
              <a:gd name="connsiteY7637" fmla="*/ 762778 h 4680373"/>
              <a:gd name="connsiteX7638" fmla="*/ 2870091 w 9253522"/>
              <a:gd name="connsiteY7638" fmla="*/ 769808 h 4680373"/>
              <a:gd name="connsiteX7639" fmla="*/ 2870091 w 9253522"/>
              <a:gd name="connsiteY7639" fmla="*/ 773324 h 4680373"/>
              <a:gd name="connsiteX7640" fmla="*/ 2880636 w 9253522"/>
              <a:gd name="connsiteY7640" fmla="*/ 776839 h 4680373"/>
              <a:gd name="connsiteX7641" fmla="*/ 2877122 w 9253522"/>
              <a:gd name="connsiteY7641" fmla="*/ 803202 h 4680373"/>
              <a:gd name="connsiteX7642" fmla="*/ 2852516 w 9253522"/>
              <a:gd name="connsiteY7642" fmla="*/ 803202 h 4680373"/>
              <a:gd name="connsiteX7643" fmla="*/ 2859547 w 9253522"/>
              <a:gd name="connsiteY7643" fmla="*/ 840111 h 4680373"/>
              <a:gd name="connsiteX7644" fmla="*/ 2840213 w 9253522"/>
              <a:gd name="connsiteY7644" fmla="*/ 850656 h 4680373"/>
              <a:gd name="connsiteX7645" fmla="*/ 2826154 w 9253522"/>
              <a:gd name="connsiteY7645" fmla="*/ 840111 h 4680373"/>
              <a:gd name="connsiteX7646" fmla="*/ 2826154 w 9253522"/>
              <a:gd name="connsiteY7646" fmla="*/ 854171 h 4680373"/>
              <a:gd name="connsiteX7647" fmla="*/ 2833183 w 9253522"/>
              <a:gd name="connsiteY7647" fmla="*/ 873504 h 4680373"/>
              <a:gd name="connsiteX7648" fmla="*/ 2826154 w 9253522"/>
              <a:gd name="connsiteY7648" fmla="*/ 891080 h 4680373"/>
              <a:gd name="connsiteX7649" fmla="*/ 2815607 w 9253522"/>
              <a:gd name="connsiteY7649" fmla="*/ 877019 h 4680373"/>
              <a:gd name="connsiteX7650" fmla="*/ 2803304 w 9253522"/>
              <a:gd name="connsiteY7650" fmla="*/ 873504 h 4680373"/>
              <a:gd name="connsiteX7651" fmla="*/ 2796273 w 9253522"/>
              <a:gd name="connsiteY7651" fmla="*/ 868231 h 4680373"/>
              <a:gd name="connsiteX7652" fmla="*/ 2775183 w 9253522"/>
              <a:gd name="connsiteY7652" fmla="*/ 843626 h 4680373"/>
              <a:gd name="connsiteX7653" fmla="*/ 2789243 w 9253522"/>
              <a:gd name="connsiteY7653" fmla="*/ 824293 h 4680373"/>
              <a:gd name="connsiteX7654" fmla="*/ 2785728 w 9253522"/>
              <a:gd name="connsiteY7654" fmla="*/ 817262 h 4680373"/>
              <a:gd name="connsiteX7655" fmla="*/ 2764638 w 9253522"/>
              <a:gd name="connsiteY7655" fmla="*/ 817262 h 4680373"/>
              <a:gd name="connsiteX7656" fmla="*/ 2759365 w 9253522"/>
              <a:gd name="connsiteY7656" fmla="*/ 806717 h 4680373"/>
              <a:gd name="connsiteX7657" fmla="*/ 2741789 w 9253522"/>
              <a:gd name="connsiteY7657" fmla="*/ 785626 h 4680373"/>
              <a:gd name="connsiteX7658" fmla="*/ 2718941 w 9253522"/>
              <a:gd name="connsiteY7658" fmla="*/ 796172 h 4680373"/>
              <a:gd name="connsiteX7659" fmla="*/ 2727729 w 9253522"/>
              <a:gd name="connsiteY7659" fmla="*/ 817262 h 4680373"/>
              <a:gd name="connsiteX7660" fmla="*/ 2734759 w 9253522"/>
              <a:gd name="connsiteY7660" fmla="*/ 824293 h 4680373"/>
              <a:gd name="connsiteX7661" fmla="*/ 2720700 w 9253522"/>
              <a:gd name="connsiteY7661" fmla="*/ 833080 h 4680373"/>
              <a:gd name="connsiteX7662" fmla="*/ 2708396 w 9253522"/>
              <a:gd name="connsiteY7662" fmla="*/ 817262 h 4680373"/>
              <a:gd name="connsiteX7663" fmla="*/ 2701366 w 9253522"/>
              <a:gd name="connsiteY7663" fmla="*/ 829565 h 4680373"/>
              <a:gd name="connsiteX7664" fmla="*/ 2718941 w 9253522"/>
              <a:gd name="connsiteY7664" fmla="*/ 850656 h 4680373"/>
              <a:gd name="connsiteX7665" fmla="*/ 2731244 w 9253522"/>
              <a:gd name="connsiteY7665" fmla="*/ 861201 h 4680373"/>
              <a:gd name="connsiteX7666" fmla="*/ 2734759 w 9253522"/>
              <a:gd name="connsiteY7666" fmla="*/ 871747 h 4680373"/>
              <a:gd name="connsiteX7667" fmla="*/ 2752335 w 9253522"/>
              <a:gd name="connsiteY7667" fmla="*/ 894595 h 4680373"/>
              <a:gd name="connsiteX7668" fmla="*/ 2764638 w 9253522"/>
              <a:gd name="connsiteY7668" fmla="*/ 898110 h 4680373"/>
              <a:gd name="connsiteX7669" fmla="*/ 2785728 w 9253522"/>
              <a:gd name="connsiteY7669" fmla="*/ 920958 h 4680373"/>
              <a:gd name="connsiteX7670" fmla="*/ 2785728 w 9253522"/>
              <a:gd name="connsiteY7670" fmla="*/ 931503 h 4680373"/>
              <a:gd name="connsiteX7671" fmla="*/ 2792758 w 9253522"/>
              <a:gd name="connsiteY7671" fmla="*/ 935019 h 4680373"/>
              <a:gd name="connsiteX7672" fmla="*/ 2792758 w 9253522"/>
              <a:gd name="connsiteY7672" fmla="*/ 945564 h 4680373"/>
              <a:gd name="connsiteX7673" fmla="*/ 2806819 w 9253522"/>
              <a:gd name="connsiteY7673" fmla="*/ 963139 h 4680373"/>
              <a:gd name="connsiteX7674" fmla="*/ 2806819 w 9253522"/>
              <a:gd name="connsiteY7674" fmla="*/ 975442 h 4680373"/>
              <a:gd name="connsiteX7675" fmla="*/ 2789243 w 9253522"/>
              <a:gd name="connsiteY7675" fmla="*/ 975442 h 4680373"/>
              <a:gd name="connsiteX7676" fmla="*/ 2785728 w 9253522"/>
              <a:gd name="connsiteY7676" fmla="*/ 982472 h 4680373"/>
              <a:gd name="connsiteX7677" fmla="*/ 2799789 w 9253522"/>
              <a:gd name="connsiteY7677" fmla="*/ 993018 h 4680373"/>
              <a:gd name="connsiteX7678" fmla="*/ 2792758 w 9253522"/>
              <a:gd name="connsiteY7678" fmla="*/ 1007078 h 4680373"/>
              <a:gd name="connsiteX7679" fmla="*/ 2792758 w 9253522"/>
              <a:gd name="connsiteY7679" fmla="*/ 1022896 h 4680373"/>
              <a:gd name="connsiteX7680" fmla="*/ 2778697 w 9253522"/>
              <a:gd name="connsiteY7680" fmla="*/ 1022896 h 4680373"/>
              <a:gd name="connsiteX7681" fmla="*/ 2764638 w 9253522"/>
              <a:gd name="connsiteY7681" fmla="*/ 1000048 h 4680373"/>
              <a:gd name="connsiteX7682" fmla="*/ 2745305 w 9253522"/>
              <a:gd name="connsiteY7682" fmla="*/ 975442 h 4680373"/>
              <a:gd name="connsiteX7683" fmla="*/ 2731244 w 9253522"/>
              <a:gd name="connsiteY7683" fmla="*/ 978957 h 4680373"/>
              <a:gd name="connsiteX7684" fmla="*/ 2720700 w 9253522"/>
              <a:gd name="connsiteY7684" fmla="*/ 964897 h 4680373"/>
              <a:gd name="connsiteX7685" fmla="*/ 2711912 w 9253522"/>
              <a:gd name="connsiteY7685" fmla="*/ 968412 h 4680373"/>
              <a:gd name="connsiteX7686" fmla="*/ 2697851 w 9253522"/>
              <a:gd name="connsiteY7686" fmla="*/ 949079 h 4680373"/>
              <a:gd name="connsiteX7687" fmla="*/ 2690821 w 9253522"/>
              <a:gd name="connsiteY7687" fmla="*/ 952594 h 4680373"/>
              <a:gd name="connsiteX7688" fmla="*/ 2687306 w 9253522"/>
              <a:gd name="connsiteY7688" fmla="*/ 963139 h 4680373"/>
              <a:gd name="connsiteX7689" fmla="*/ 2715426 w 9253522"/>
              <a:gd name="connsiteY7689" fmla="*/ 1000048 h 4680373"/>
              <a:gd name="connsiteX7690" fmla="*/ 2727729 w 9253522"/>
              <a:gd name="connsiteY7690" fmla="*/ 1015866 h 4680373"/>
              <a:gd name="connsiteX7691" fmla="*/ 2755850 w 9253522"/>
              <a:gd name="connsiteY7691" fmla="*/ 1036957 h 4680373"/>
              <a:gd name="connsiteX7692" fmla="*/ 2764638 w 9253522"/>
              <a:gd name="connsiteY7692" fmla="*/ 1058047 h 4680373"/>
              <a:gd name="connsiteX7693" fmla="*/ 2748820 w 9253522"/>
              <a:gd name="connsiteY7693" fmla="*/ 1059805 h 4680373"/>
              <a:gd name="connsiteX7694" fmla="*/ 2711912 w 9253522"/>
              <a:gd name="connsiteY7694" fmla="*/ 1047502 h 4680373"/>
              <a:gd name="connsiteX7695" fmla="*/ 2694336 w 9253522"/>
              <a:gd name="connsiteY7695" fmla="*/ 1047502 h 4680373"/>
              <a:gd name="connsiteX7696" fmla="*/ 2673245 w 9253522"/>
              <a:gd name="connsiteY7696" fmla="*/ 1033442 h 4680373"/>
              <a:gd name="connsiteX7697" fmla="*/ 2676760 w 9253522"/>
              <a:gd name="connsiteY7697" fmla="*/ 1012351 h 4680373"/>
              <a:gd name="connsiteX7698" fmla="*/ 2664458 w 9253522"/>
              <a:gd name="connsiteY7698" fmla="*/ 1008836 h 4680373"/>
              <a:gd name="connsiteX7699" fmla="*/ 2653913 w 9253522"/>
              <a:gd name="connsiteY7699" fmla="*/ 1012351 h 4680373"/>
              <a:gd name="connsiteX7700" fmla="*/ 2629307 w 9253522"/>
              <a:gd name="connsiteY7700" fmla="*/ 989503 h 4680373"/>
              <a:gd name="connsiteX7701" fmla="*/ 2620518 w 9253522"/>
              <a:gd name="connsiteY7701" fmla="*/ 985988 h 4680373"/>
              <a:gd name="connsiteX7702" fmla="*/ 2613488 w 9253522"/>
              <a:gd name="connsiteY7702" fmla="*/ 971927 h 4680373"/>
              <a:gd name="connsiteX7703" fmla="*/ 2625790 w 9253522"/>
              <a:gd name="connsiteY7703" fmla="*/ 971927 h 4680373"/>
              <a:gd name="connsiteX7704" fmla="*/ 2624032 w 9253522"/>
              <a:gd name="connsiteY7704" fmla="*/ 959624 h 4680373"/>
              <a:gd name="connsiteX7705" fmla="*/ 2606456 w 9253522"/>
              <a:gd name="connsiteY7705" fmla="*/ 956109 h 4680373"/>
              <a:gd name="connsiteX7706" fmla="*/ 2585362 w 9253522"/>
              <a:gd name="connsiteY7706" fmla="*/ 938534 h 4680373"/>
              <a:gd name="connsiteX7707" fmla="*/ 2581847 w 9253522"/>
              <a:gd name="connsiteY7707" fmla="*/ 915685 h 4680373"/>
              <a:gd name="connsiteX7708" fmla="*/ 2562517 w 9253522"/>
              <a:gd name="connsiteY7708" fmla="*/ 915685 h 4680373"/>
              <a:gd name="connsiteX7709" fmla="*/ 2559002 w 9253522"/>
              <a:gd name="connsiteY7709" fmla="*/ 908655 h 4680373"/>
              <a:gd name="connsiteX7710" fmla="*/ 2548456 w 9253522"/>
              <a:gd name="connsiteY7710" fmla="*/ 905140 h 4680373"/>
              <a:gd name="connsiteX7711" fmla="*/ 2548456 w 9253522"/>
              <a:gd name="connsiteY7711" fmla="*/ 919201 h 4680373"/>
              <a:gd name="connsiteX7712" fmla="*/ 2544941 w 9253522"/>
              <a:gd name="connsiteY7712" fmla="*/ 924473 h 4680373"/>
              <a:gd name="connsiteX7713" fmla="*/ 2525609 w 9253522"/>
              <a:gd name="connsiteY7713" fmla="*/ 905140 h 4680373"/>
              <a:gd name="connsiteX7714" fmla="*/ 2518579 w 9253522"/>
              <a:gd name="connsiteY7714" fmla="*/ 908655 h 4680373"/>
              <a:gd name="connsiteX7715" fmla="*/ 2501002 w 9253522"/>
              <a:gd name="connsiteY7715" fmla="*/ 927988 h 4680373"/>
              <a:gd name="connsiteX7716" fmla="*/ 2478155 w 9253522"/>
              <a:gd name="connsiteY7716" fmla="*/ 927988 h 4680373"/>
              <a:gd name="connsiteX7717" fmla="*/ 2457064 w 9253522"/>
              <a:gd name="connsiteY7717" fmla="*/ 912170 h 4680373"/>
              <a:gd name="connsiteX7718" fmla="*/ 2457064 w 9253522"/>
              <a:gd name="connsiteY7718" fmla="*/ 891080 h 4680373"/>
              <a:gd name="connsiteX7719" fmla="*/ 2474639 w 9253522"/>
              <a:gd name="connsiteY7719" fmla="*/ 877019 h 4680373"/>
              <a:gd name="connsiteX7720" fmla="*/ 2474639 w 9253522"/>
              <a:gd name="connsiteY7720" fmla="*/ 868231 h 4680373"/>
              <a:gd name="connsiteX7721" fmla="*/ 2485185 w 9253522"/>
              <a:gd name="connsiteY7721" fmla="*/ 857686 h 4680373"/>
              <a:gd name="connsiteX7722" fmla="*/ 2493972 w 9253522"/>
              <a:gd name="connsiteY7722" fmla="*/ 864716 h 4680373"/>
              <a:gd name="connsiteX7723" fmla="*/ 2504519 w 9253522"/>
              <a:gd name="connsiteY7723" fmla="*/ 871747 h 4680373"/>
              <a:gd name="connsiteX7724" fmla="*/ 2534396 w 9253522"/>
              <a:gd name="connsiteY7724" fmla="*/ 868231 h 4680373"/>
              <a:gd name="connsiteX7725" fmla="*/ 2555486 w 9253522"/>
              <a:gd name="connsiteY7725" fmla="*/ 857686 h 4680373"/>
              <a:gd name="connsiteX7726" fmla="*/ 2569547 w 9253522"/>
              <a:gd name="connsiteY7726" fmla="*/ 861201 h 4680373"/>
              <a:gd name="connsiteX7727" fmla="*/ 2569547 w 9253522"/>
              <a:gd name="connsiteY7727" fmla="*/ 843626 h 4680373"/>
              <a:gd name="connsiteX7728" fmla="*/ 2551971 w 9253522"/>
              <a:gd name="connsiteY7728" fmla="*/ 829565 h 4680373"/>
              <a:gd name="connsiteX7729" fmla="*/ 2548456 w 9253522"/>
              <a:gd name="connsiteY7729" fmla="*/ 813747 h 4680373"/>
              <a:gd name="connsiteX7730" fmla="*/ 2581847 w 9253522"/>
              <a:gd name="connsiteY7730" fmla="*/ 785626 h 4680373"/>
              <a:gd name="connsiteX7731" fmla="*/ 2592394 w 9253522"/>
              <a:gd name="connsiteY7731" fmla="*/ 773324 h 4680373"/>
              <a:gd name="connsiteX7732" fmla="*/ 2602941 w 9253522"/>
              <a:gd name="connsiteY7732" fmla="*/ 769808 h 4680373"/>
              <a:gd name="connsiteX7733" fmla="*/ 2602941 w 9253522"/>
              <a:gd name="connsiteY7733" fmla="*/ 748718 h 4680373"/>
              <a:gd name="connsiteX7734" fmla="*/ 2595909 w 9253522"/>
              <a:gd name="connsiteY7734" fmla="*/ 745203 h 4680373"/>
              <a:gd name="connsiteX7735" fmla="*/ 2595909 w 9253522"/>
              <a:gd name="connsiteY7735" fmla="*/ 734657 h 4680373"/>
              <a:gd name="connsiteX7736" fmla="*/ 2592394 w 9253522"/>
              <a:gd name="connsiteY7736" fmla="*/ 729385 h 4680373"/>
              <a:gd name="connsiteX7737" fmla="*/ 2576575 w 9253522"/>
              <a:gd name="connsiteY7737" fmla="*/ 718839 h 4680373"/>
              <a:gd name="connsiteX7738" fmla="*/ 2569547 w 9253522"/>
              <a:gd name="connsiteY7738" fmla="*/ 704779 h 4680373"/>
              <a:gd name="connsiteX7739" fmla="*/ 2551971 w 9253522"/>
              <a:gd name="connsiteY7739" fmla="*/ 708294 h 4680373"/>
              <a:gd name="connsiteX7740" fmla="*/ 2541426 w 9253522"/>
              <a:gd name="connsiteY7740" fmla="*/ 694234 h 4680373"/>
              <a:gd name="connsiteX7741" fmla="*/ 2548456 w 9253522"/>
              <a:gd name="connsiteY7741" fmla="*/ 688961 h 4680373"/>
              <a:gd name="connsiteX7742" fmla="*/ 2537912 w 9253522"/>
              <a:gd name="connsiteY7742" fmla="*/ 688961 h 4680373"/>
              <a:gd name="connsiteX7743" fmla="*/ 2518579 w 9253522"/>
              <a:gd name="connsiteY7743" fmla="*/ 694234 h 4680373"/>
              <a:gd name="connsiteX7744" fmla="*/ 2508032 w 9253522"/>
              <a:gd name="connsiteY7744" fmla="*/ 701264 h 4680373"/>
              <a:gd name="connsiteX7745" fmla="*/ 2493972 w 9253522"/>
              <a:gd name="connsiteY7745" fmla="*/ 697749 h 4680373"/>
              <a:gd name="connsiteX7746" fmla="*/ 2493972 w 9253522"/>
              <a:gd name="connsiteY7746" fmla="*/ 690718 h 4680373"/>
              <a:gd name="connsiteX7747" fmla="*/ 2525609 w 9253522"/>
              <a:gd name="connsiteY7747" fmla="*/ 681931 h 4680373"/>
              <a:gd name="connsiteX7748" fmla="*/ 2522094 w 9253522"/>
              <a:gd name="connsiteY7748" fmla="*/ 678416 h 4680373"/>
              <a:gd name="connsiteX7749" fmla="*/ 2493972 w 9253522"/>
              <a:gd name="connsiteY7749" fmla="*/ 667870 h 4680373"/>
              <a:gd name="connsiteX7750" fmla="*/ 2488700 w 9253522"/>
              <a:gd name="connsiteY7750" fmla="*/ 653810 h 4680373"/>
              <a:gd name="connsiteX7751" fmla="*/ 2474639 w 9253522"/>
              <a:gd name="connsiteY7751" fmla="*/ 650295 h 4680373"/>
              <a:gd name="connsiteX7752" fmla="*/ 2478155 w 9253522"/>
              <a:gd name="connsiteY7752" fmla="*/ 637992 h 4680373"/>
              <a:gd name="connsiteX7753" fmla="*/ 2464094 w 9253522"/>
              <a:gd name="connsiteY7753" fmla="*/ 623931 h 4680373"/>
              <a:gd name="connsiteX7754" fmla="*/ 2453550 w 9253522"/>
              <a:gd name="connsiteY7754" fmla="*/ 623931 h 4680373"/>
              <a:gd name="connsiteX7755" fmla="*/ 2443004 w 9253522"/>
              <a:gd name="connsiteY7755" fmla="*/ 616901 h 4680373"/>
              <a:gd name="connsiteX7756" fmla="*/ 2430703 w 9253522"/>
              <a:gd name="connsiteY7756" fmla="*/ 620416 h 4680373"/>
              <a:gd name="connsiteX7757" fmla="*/ 2430703 w 9253522"/>
              <a:gd name="connsiteY7757" fmla="*/ 623931 h 4680373"/>
              <a:gd name="connsiteX7758" fmla="*/ 2450035 w 9253522"/>
              <a:gd name="connsiteY7758" fmla="*/ 637992 h 4680373"/>
              <a:gd name="connsiteX7759" fmla="*/ 2443004 w 9253522"/>
              <a:gd name="connsiteY7759" fmla="*/ 643265 h 4680373"/>
              <a:gd name="connsiteX7760" fmla="*/ 2423672 w 9253522"/>
              <a:gd name="connsiteY7760" fmla="*/ 646780 h 4680373"/>
              <a:gd name="connsiteX7761" fmla="*/ 2402580 w 9253522"/>
              <a:gd name="connsiteY7761" fmla="*/ 637992 h 4680373"/>
              <a:gd name="connsiteX7762" fmla="*/ 2392034 w 9253522"/>
              <a:gd name="connsiteY7762" fmla="*/ 641507 h 4680373"/>
              <a:gd name="connsiteX7763" fmla="*/ 2397306 w 9253522"/>
              <a:gd name="connsiteY7763" fmla="*/ 643265 h 4680373"/>
              <a:gd name="connsiteX7764" fmla="*/ 2392034 w 9253522"/>
              <a:gd name="connsiteY7764" fmla="*/ 650295 h 4680373"/>
              <a:gd name="connsiteX7765" fmla="*/ 2374462 w 9253522"/>
              <a:gd name="connsiteY7765" fmla="*/ 643265 h 4680373"/>
              <a:gd name="connsiteX7766" fmla="*/ 2363916 w 9253522"/>
              <a:gd name="connsiteY7766" fmla="*/ 637992 h 4680373"/>
              <a:gd name="connsiteX7767" fmla="*/ 2353370 w 9253522"/>
              <a:gd name="connsiteY7767" fmla="*/ 634477 h 4680373"/>
              <a:gd name="connsiteX7768" fmla="*/ 2351613 w 9253522"/>
              <a:gd name="connsiteY7768" fmla="*/ 637992 h 4680373"/>
              <a:gd name="connsiteX7769" fmla="*/ 2353370 w 9253522"/>
              <a:gd name="connsiteY7769" fmla="*/ 641507 h 4680373"/>
              <a:gd name="connsiteX7770" fmla="*/ 2363916 w 9253522"/>
              <a:gd name="connsiteY7770" fmla="*/ 646780 h 4680373"/>
              <a:gd name="connsiteX7771" fmla="*/ 2363916 w 9253522"/>
              <a:gd name="connsiteY7771" fmla="*/ 653810 h 4680373"/>
              <a:gd name="connsiteX7772" fmla="*/ 2351613 w 9253522"/>
              <a:gd name="connsiteY7772" fmla="*/ 650295 h 4680373"/>
              <a:gd name="connsiteX7773" fmla="*/ 2337553 w 9253522"/>
              <a:gd name="connsiteY7773" fmla="*/ 646780 h 4680373"/>
              <a:gd name="connsiteX7774" fmla="*/ 2327006 w 9253522"/>
              <a:gd name="connsiteY7774" fmla="*/ 646780 h 4680373"/>
              <a:gd name="connsiteX7775" fmla="*/ 2311187 w 9253522"/>
              <a:gd name="connsiteY7775" fmla="*/ 641507 h 4680373"/>
              <a:gd name="connsiteX7776" fmla="*/ 2297126 w 9253522"/>
              <a:gd name="connsiteY7776" fmla="*/ 641507 h 4680373"/>
              <a:gd name="connsiteX7777" fmla="*/ 2276035 w 9253522"/>
              <a:gd name="connsiteY7777" fmla="*/ 641507 h 4680373"/>
              <a:gd name="connsiteX7778" fmla="*/ 2261974 w 9253522"/>
              <a:gd name="connsiteY7778" fmla="*/ 637992 h 4680373"/>
              <a:gd name="connsiteX7779" fmla="*/ 2261974 w 9253522"/>
              <a:gd name="connsiteY7779" fmla="*/ 627447 h 4680373"/>
              <a:gd name="connsiteX7780" fmla="*/ 2253187 w 9253522"/>
              <a:gd name="connsiteY7780" fmla="*/ 623931 h 4680373"/>
              <a:gd name="connsiteX7781" fmla="*/ 2239127 w 9253522"/>
              <a:gd name="connsiteY7781" fmla="*/ 634477 h 4680373"/>
              <a:gd name="connsiteX7782" fmla="*/ 2221552 w 9253522"/>
              <a:gd name="connsiteY7782" fmla="*/ 634477 h 4680373"/>
              <a:gd name="connsiteX7783" fmla="*/ 2212764 w 9253522"/>
              <a:gd name="connsiteY7783" fmla="*/ 623931 h 4680373"/>
              <a:gd name="connsiteX7784" fmla="*/ 2195188 w 9253522"/>
              <a:gd name="connsiteY7784" fmla="*/ 615144 h 4680373"/>
              <a:gd name="connsiteX7785" fmla="*/ 2184642 w 9253522"/>
              <a:gd name="connsiteY7785" fmla="*/ 606356 h 4680373"/>
              <a:gd name="connsiteX7786" fmla="*/ 2181127 w 9253522"/>
              <a:gd name="connsiteY7786" fmla="*/ 594053 h 4680373"/>
              <a:gd name="connsiteX7787" fmla="*/ 2191673 w 9253522"/>
              <a:gd name="connsiteY7787" fmla="*/ 594053 h 4680373"/>
              <a:gd name="connsiteX7788" fmla="*/ 2209250 w 9253522"/>
              <a:gd name="connsiteY7788" fmla="*/ 599326 h 4680373"/>
              <a:gd name="connsiteX7789" fmla="*/ 2221552 w 9253522"/>
              <a:gd name="connsiteY7789" fmla="*/ 599326 h 4680373"/>
              <a:gd name="connsiteX7790" fmla="*/ 2235612 w 9253522"/>
              <a:gd name="connsiteY7790" fmla="*/ 599326 h 4680373"/>
              <a:gd name="connsiteX7791" fmla="*/ 2232097 w 9253522"/>
              <a:gd name="connsiteY7791" fmla="*/ 594053 h 4680373"/>
              <a:gd name="connsiteX7792" fmla="*/ 2209250 w 9253522"/>
              <a:gd name="connsiteY7792" fmla="*/ 588780 h 4680373"/>
              <a:gd name="connsiteX7793" fmla="*/ 2177614 w 9253522"/>
              <a:gd name="connsiteY7793" fmla="*/ 585265 h 4680373"/>
              <a:gd name="connsiteX7794" fmla="*/ 2165311 w 9253522"/>
              <a:gd name="connsiteY7794" fmla="*/ 571205 h 4680373"/>
              <a:gd name="connsiteX7795" fmla="*/ 2170586 w 9253522"/>
              <a:gd name="connsiteY7795" fmla="*/ 560659 h 4680373"/>
              <a:gd name="connsiteX7796" fmla="*/ 2168826 w 9253522"/>
              <a:gd name="connsiteY7796" fmla="*/ 548357 h 4680373"/>
              <a:gd name="connsiteX7797" fmla="*/ 2177614 w 9253522"/>
              <a:gd name="connsiteY7797" fmla="*/ 541326 h 4680373"/>
              <a:gd name="connsiteX7798" fmla="*/ 2168826 w 9253522"/>
              <a:gd name="connsiteY7798" fmla="*/ 534296 h 4680373"/>
              <a:gd name="connsiteX7799" fmla="*/ 2170586 w 9253522"/>
              <a:gd name="connsiteY7799" fmla="*/ 527266 h 4680373"/>
              <a:gd name="connsiteX7800" fmla="*/ 2184642 w 9253522"/>
              <a:gd name="connsiteY7800" fmla="*/ 516721 h 4680373"/>
              <a:gd name="connsiteX7801" fmla="*/ 2184642 w 9253522"/>
              <a:gd name="connsiteY7801" fmla="*/ 497388 h 4680373"/>
              <a:gd name="connsiteX7802" fmla="*/ 2209250 w 9253522"/>
              <a:gd name="connsiteY7802" fmla="*/ 479812 h 4680373"/>
              <a:gd name="connsiteX7803" fmla="*/ 2212764 w 9253522"/>
              <a:gd name="connsiteY7803" fmla="*/ 476297 h 4680373"/>
              <a:gd name="connsiteX7804" fmla="*/ 1889377 w 9253522"/>
              <a:gd name="connsiteY7804" fmla="*/ 460479 h 4680373"/>
              <a:gd name="connsiteX7805" fmla="*/ 1899922 w 9253522"/>
              <a:gd name="connsiteY7805" fmla="*/ 460479 h 4680373"/>
              <a:gd name="connsiteX7806" fmla="*/ 1906952 w 9253522"/>
              <a:gd name="connsiteY7806" fmla="*/ 463994 h 4680373"/>
              <a:gd name="connsiteX7807" fmla="*/ 1919255 w 9253522"/>
              <a:gd name="connsiteY7807" fmla="*/ 460479 h 4680373"/>
              <a:gd name="connsiteX7808" fmla="*/ 1933315 w 9253522"/>
              <a:gd name="connsiteY7808" fmla="*/ 465752 h 4680373"/>
              <a:gd name="connsiteX7809" fmla="*/ 1950891 w 9253522"/>
              <a:gd name="connsiteY7809" fmla="*/ 465752 h 4680373"/>
              <a:gd name="connsiteX7810" fmla="*/ 1961435 w 9253522"/>
              <a:gd name="connsiteY7810" fmla="*/ 463994 h 4680373"/>
              <a:gd name="connsiteX7811" fmla="*/ 1970224 w 9253522"/>
              <a:gd name="connsiteY7811" fmla="*/ 460479 h 4680373"/>
              <a:gd name="connsiteX7812" fmla="*/ 1991314 w 9253522"/>
              <a:gd name="connsiteY7812" fmla="*/ 460479 h 4680373"/>
              <a:gd name="connsiteX7813" fmla="*/ 1987799 w 9253522"/>
              <a:gd name="connsiteY7813" fmla="*/ 472782 h 4680373"/>
              <a:gd name="connsiteX7814" fmla="*/ 1977254 w 9253522"/>
              <a:gd name="connsiteY7814" fmla="*/ 476297 h 4680373"/>
              <a:gd name="connsiteX7815" fmla="*/ 1973739 w 9253522"/>
              <a:gd name="connsiteY7815" fmla="*/ 479812 h 4680373"/>
              <a:gd name="connsiteX7816" fmla="*/ 1961435 w 9253522"/>
              <a:gd name="connsiteY7816" fmla="*/ 500902 h 4680373"/>
              <a:gd name="connsiteX7817" fmla="*/ 1954406 w 9253522"/>
              <a:gd name="connsiteY7817" fmla="*/ 507933 h 4680373"/>
              <a:gd name="connsiteX7818" fmla="*/ 1973739 w 9253522"/>
              <a:gd name="connsiteY7818" fmla="*/ 507933 h 4680373"/>
              <a:gd name="connsiteX7819" fmla="*/ 1984284 w 9253522"/>
              <a:gd name="connsiteY7819" fmla="*/ 511448 h 4680373"/>
              <a:gd name="connsiteX7820" fmla="*/ 1984284 w 9253522"/>
              <a:gd name="connsiteY7820" fmla="*/ 520236 h 4680373"/>
              <a:gd name="connsiteX7821" fmla="*/ 1998344 w 9253522"/>
              <a:gd name="connsiteY7821" fmla="*/ 520236 h 4680373"/>
              <a:gd name="connsiteX7822" fmla="*/ 2001859 w 9253522"/>
              <a:gd name="connsiteY7822" fmla="*/ 523751 h 4680373"/>
              <a:gd name="connsiteX7823" fmla="*/ 2008889 w 9253522"/>
              <a:gd name="connsiteY7823" fmla="*/ 534296 h 4680373"/>
              <a:gd name="connsiteX7824" fmla="*/ 1998344 w 9253522"/>
              <a:gd name="connsiteY7824" fmla="*/ 541326 h 4680373"/>
              <a:gd name="connsiteX7825" fmla="*/ 2001859 w 9253522"/>
              <a:gd name="connsiteY7825" fmla="*/ 558902 h 4680373"/>
              <a:gd name="connsiteX7826" fmla="*/ 1998344 w 9253522"/>
              <a:gd name="connsiteY7826" fmla="*/ 569447 h 4680373"/>
              <a:gd name="connsiteX7827" fmla="*/ 1966708 w 9253522"/>
              <a:gd name="connsiteY7827" fmla="*/ 576477 h 4680373"/>
              <a:gd name="connsiteX7828" fmla="*/ 1954406 w 9253522"/>
              <a:gd name="connsiteY7828" fmla="*/ 569447 h 4680373"/>
              <a:gd name="connsiteX7829" fmla="*/ 1954406 w 9253522"/>
              <a:gd name="connsiteY7829" fmla="*/ 576477 h 4680373"/>
              <a:gd name="connsiteX7830" fmla="*/ 1961435 w 9253522"/>
              <a:gd name="connsiteY7830" fmla="*/ 579992 h 4680373"/>
              <a:gd name="connsiteX7831" fmla="*/ 1961435 w 9253522"/>
              <a:gd name="connsiteY7831" fmla="*/ 585265 h 4680373"/>
              <a:gd name="connsiteX7832" fmla="*/ 1933315 w 9253522"/>
              <a:gd name="connsiteY7832" fmla="*/ 588780 h 4680373"/>
              <a:gd name="connsiteX7833" fmla="*/ 1919255 w 9253522"/>
              <a:gd name="connsiteY7833" fmla="*/ 562417 h 4680373"/>
              <a:gd name="connsiteX7834" fmla="*/ 1903437 w 9253522"/>
              <a:gd name="connsiteY7834" fmla="*/ 558902 h 4680373"/>
              <a:gd name="connsiteX7835" fmla="*/ 1896407 w 9253522"/>
              <a:gd name="connsiteY7835" fmla="*/ 548356 h 4680373"/>
              <a:gd name="connsiteX7836" fmla="*/ 1875316 w 9253522"/>
              <a:gd name="connsiteY7836" fmla="*/ 544841 h 4680373"/>
              <a:gd name="connsiteX7837" fmla="*/ 1871801 w 9253522"/>
              <a:gd name="connsiteY7837" fmla="*/ 541326 h 4680373"/>
              <a:gd name="connsiteX7838" fmla="*/ 1852468 w 9253522"/>
              <a:gd name="connsiteY7838" fmla="*/ 530781 h 4680373"/>
              <a:gd name="connsiteX7839" fmla="*/ 1848953 w 9253522"/>
              <a:gd name="connsiteY7839" fmla="*/ 518478 h 4680373"/>
              <a:gd name="connsiteX7840" fmla="*/ 1852468 w 9253522"/>
              <a:gd name="connsiteY7840" fmla="*/ 507933 h 4680373"/>
              <a:gd name="connsiteX7841" fmla="*/ 1864771 w 9253522"/>
              <a:gd name="connsiteY7841" fmla="*/ 504418 h 4680373"/>
              <a:gd name="connsiteX7842" fmla="*/ 1892891 w 9253522"/>
              <a:gd name="connsiteY7842" fmla="*/ 520236 h 4680373"/>
              <a:gd name="connsiteX7843" fmla="*/ 1899922 w 9253522"/>
              <a:gd name="connsiteY7843" fmla="*/ 520236 h 4680373"/>
              <a:gd name="connsiteX7844" fmla="*/ 1913983 w 9253522"/>
              <a:gd name="connsiteY7844" fmla="*/ 514963 h 4680373"/>
              <a:gd name="connsiteX7845" fmla="*/ 1903437 w 9253522"/>
              <a:gd name="connsiteY7845" fmla="*/ 497387 h 4680373"/>
              <a:gd name="connsiteX7846" fmla="*/ 1910467 w 9253522"/>
              <a:gd name="connsiteY7846" fmla="*/ 497387 h 4680373"/>
              <a:gd name="connsiteX7847" fmla="*/ 1910467 w 9253522"/>
              <a:gd name="connsiteY7847" fmla="*/ 493872 h 4680373"/>
              <a:gd name="connsiteX7848" fmla="*/ 1892891 w 9253522"/>
              <a:gd name="connsiteY7848" fmla="*/ 490357 h 4680373"/>
              <a:gd name="connsiteX7849" fmla="*/ 1885861 w 9253522"/>
              <a:gd name="connsiteY7849" fmla="*/ 486842 h 4680373"/>
              <a:gd name="connsiteX7850" fmla="*/ 1885861 w 9253522"/>
              <a:gd name="connsiteY7850" fmla="*/ 479812 h 4680373"/>
              <a:gd name="connsiteX7851" fmla="*/ 1899922 w 9253522"/>
              <a:gd name="connsiteY7851" fmla="*/ 476297 h 4680373"/>
              <a:gd name="connsiteX7852" fmla="*/ 1889377 w 9253522"/>
              <a:gd name="connsiteY7852" fmla="*/ 469267 h 4680373"/>
              <a:gd name="connsiteX7853" fmla="*/ 7631296 w 9253522"/>
              <a:gd name="connsiteY7853" fmla="*/ 456964 h 4680373"/>
              <a:gd name="connsiteX7854" fmla="*/ 7624266 w 9253522"/>
              <a:gd name="connsiteY7854" fmla="*/ 462236 h 4680373"/>
              <a:gd name="connsiteX7855" fmla="*/ 7624266 w 9253522"/>
              <a:gd name="connsiteY7855" fmla="*/ 467509 h 4680373"/>
              <a:gd name="connsiteX7856" fmla="*/ 7617236 w 9253522"/>
              <a:gd name="connsiteY7856" fmla="*/ 465751 h 4680373"/>
              <a:gd name="connsiteX7857" fmla="*/ 7620751 w 9253522"/>
              <a:gd name="connsiteY7857" fmla="*/ 458721 h 4680373"/>
              <a:gd name="connsiteX7858" fmla="*/ 1949132 w 9253522"/>
              <a:gd name="connsiteY7858" fmla="*/ 446419 h 4680373"/>
              <a:gd name="connsiteX7859" fmla="*/ 1966708 w 9253522"/>
              <a:gd name="connsiteY7859" fmla="*/ 446419 h 4680373"/>
              <a:gd name="connsiteX7860" fmla="*/ 1970223 w 9253522"/>
              <a:gd name="connsiteY7860" fmla="*/ 449934 h 4680373"/>
              <a:gd name="connsiteX7861" fmla="*/ 1963193 w 9253522"/>
              <a:gd name="connsiteY7861" fmla="*/ 460480 h 4680373"/>
              <a:gd name="connsiteX7862" fmla="*/ 1949132 w 9253522"/>
              <a:gd name="connsiteY7862" fmla="*/ 463995 h 4680373"/>
              <a:gd name="connsiteX7863" fmla="*/ 1936829 w 9253522"/>
              <a:gd name="connsiteY7863" fmla="*/ 460480 h 4680373"/>
              <a:gd name="connsiteX7864" fmla="*/ 1936829 w 9253522"/>
              <a:gd name="connsiteY7864" fmla="*/ 453449 h 4680373"/>
              <a:gd name="connsiteX7865" fmla="*/ 8017960 w 9253522"/>
              <a:gd name="connsiteY7865" fmla="*/ 446418 h 4680373"/>
              <a:gd name="connsiteX7866" fmla="*/ 8049596 w 9253522"/>
              <a:gd name="connsiteY7866" fmla="*/ 446418 h 4680373"/>
              <a:gd name="connsiteX7867" fmla="*/ 8051353 w 9253522"/>
              <a:gd name="connsiteY7867" fmla="*/ 449933 h 4680373"/>
              <a:gd name="connsiteX7868" fmla="*/ 8070686 w 9253522"/>
              <a:gd name="connsiteY7868" fmla="*/ 460478 h 4680373"/>
              <a:gd name="connsiteX7869" fmla="*/ 8082989 w 9253522"/>
              <a:gd name="connsiteY7869" fmla="*/ 471024 h 4680373"/>
              <a:gd name="connsiteX7870" fmla="*/ 8075959 w 9253522"/>
              <a:gd name="connsiteY7870" fmla="*/ 483327 h 4680373"/>
              <a:gd name="connsiteX7871" fmla="*/ 8040808 w 9253522"/>
              <a:gd name="connsiteY7871" fmla="*/ 479812 h 4680373"/>
              <a:gd name="connsiteX7872" fmla="*/ 8023232 w 9253522"/>
              <a:gd name="connsiteY7872" fmla="*/ 478054 h 4680373"/>
              <a:gd name="connsiteX7873" fmla="*/ 8017960 w 9253522"/>
              <a:gd name="connsiteY7873" fmla="*/ 474539 h 4680373"/>
              <a:gd name="connsiteX7874" fmla="*/ 7998627 w 9253522"/>
              <a:gd name="connsiteY7874" fmla="*/ 472781 h 4680373"/>
              <a:gd name="connsiteX7875" fmla="*/ 7996869 w 9253522"/>
              <a:gd name="connsiteY7875" fmla="*/ 467509 h 4680373"/>
              <a:gd name="connsiteX7876" fmla="*/ 8007414 w 9253522"/>
              <a:gd name="connsiteY7876" fmla="*/ 463994 h 4680373"/>
              <a:gd name="connsiteX7877" fmla="*/ 8007414 w 9253522"/>
              <a:gd name="connsiteY7877" fmla="*/ 456963 h 4680373"/>
              <a:gd name="connsiteX7878" fmla="*/ 7580327 w 9253522"/>
              <a:gd name="connsiteY7878" fmla="*/ 446418 h 4680373"/>
              <a:gd name="connsiteX7879" fmla="*/ 7589115 w 9253522"/>
              <a:gd name="connsiteY7879" fmla="*/ 446418 h 4680373"/>
              <a:gd name="connsiteX7880" fmla="*/ 7594388 w 9253522"/>
              <a:gd name="connsiteY7880" fmla="*/ 449933 h 4680373"/>
              <a:gd name="connsiteX7881" fmla="*/ 7585600 w 9253522"/>
              <a:gd name="connsiteY7881" fmla="*/ 448175 h 4680373"/>
              <a:gd name="connsiteX7882" fmla="*/ 7576812 w 9253522"/>
              <a:gd name="connsiteY7882" fmla="*/ 449933 h 4680373"/>
              <a:gd name="connsiteX7883" fmla="*/ 6559187 w 9253522"/>
              <a:gd name="connsiteY7883" fmla="*/ 442903 h 4680373"/>
              <a:gd name="connsiteX7884" fmla="*/ 6569733 w 9253522"/>
              <a:gd name="connsiteY7884" fmla="*/ 442903 h 4680373"/>
              <a:gd name="connsiteX7885" fmla="*/ 6571490 w 9253522"/>
              <a:gd name="connsiteY7885" fmla="*/ 444660 h 4680373"/>
              <a:gd name="connsiteX7886" fmla="*/ 6562702 w 9253522"/>
              <a:gd name="connsiteY7886" fmla="*/ 446418 h 4680373"/>
              <a:gd name="connsiteX7887" fmla="*/ 2087978 w 9253522"/>
              <a:gd name="connsiteY7887" fmla="*/ 441145 h 4680373"/>
              <a:gd name="connsiteX7888" fmla="*/ 2105554 w 9253522"/>
              <a:gd name="connsiteY7888" fmla="*/ 449933 h 4680373"/>
              <a:gd name="connsiteX7889" fmla="*/ 2117856 w 9253522"/>
              <a:gd name="connsiteY7889" fmla="*/ 446418 h 4680373"/>
              <a:gd name="connsiteX7890" fmla="*/ 2153008 w 9253522"/>
              <a:gd name="connsiteY7890" fmla="*/ 449933 h 4680373"/>
              <a:gd name="connsiteX7891" fmla="*/ 2156523 w 9253522"/>
              <a:gd name="connsiteY7891" fmla="*/ 463993 h 4680373"/>
              <a:gd name="connsiteX7892" fmla="*/ 2109069 w 9253522"/>
              <a:gd name="connsiteY7892" fmla="*/ 518477 h 4680373"/>
              <a:gd name="connsiteX7893" fmla="*/ 2098523 w 9253522"/>
              <a:gd name="connsiteY7893" fmla="*/ 514962 h 4680373"/>
              <a:gd name="connsiteX7894" fmla="*/ 2077433 w 9253522"/>
              <a:gd name="connsiteY7894" fmla="*/ 514962 h 4680373"/>
              <a:gd name="connsiteX7895" fmla="*/ 2068645 w 9253522"/>
              <a:gd name="connsiteY7895" fmla="*/ 514962 h 4680373"/>
              <a:gd name="connsiteX7896" fmla="*/ 2058100 w 9253522"/>
              <a:gd name="connsiteY7896" fmla="*/ 514962 h 4680373"/>
              <a:gd name="connsiteX7897" fmla="*/ 2073918 w 9253522"/>
              <a:gd name="connsiteY7897" fmla="*/ 532538 h 4680373"/>
              <a:gd name="connsiteX7898" fmla="*/ 2058100 w 9253522"/>
              <a:gd name="connsiteY7898" fmla="*/ 555386 h 4680373"/>
              <a:gd name="connsiteX7899" fmla="*/ 2044040 w 9253522"/>
              <a:gd name="connsiteY7899" fmla="*/ 555386 h 4680373"/>
              <a:gd name="connsiteX7900" fmla="*/ 2037009 w 9253522"/>
              <a:gd name="connsiteY7900" fmla="*/ 555386 h 4680373"/>
              <a:gd name="connsiteX7901" fmla="*/ 2029979 w 9253522"/>
              <a:gd name="connsiteY7901" fmla="*/ 529023 h 4680373"/>
              <a:gd name="connsiteX7902" fmla="*/ 2021192 w 9253522"/>
              <a:gd name="connsiteY7902" fmla="*/ 511447 h 4680373"/>
              <a:gd name="connsiteX7903" fmla="*/ 2024706 w 9253522"/>
              <a:gd name="connsiteY7903" fmla="*/ 507932 h 4680373"/>
              <a:gd name="connsiteX7904" fmla="*/ 2024706 w 9253522"/>
              <a:gd name="connsiteY7904" fmla="*/ 463993 h 4680373"/>
              <a:gd name="connsiteX7905" fmla="*/ 2029979 w 9253522"/>
              <a:gd name="connsiteY7905" fmla="*/ 463993 h 4680373"/>
              <a:gd name="connsiteX7906" fmla="*/ 2040525 w 9253522"/>
              <a:gd name="connsiteY7906" fmla="*/ 463993 h 4680373"/>
              <a:gd name="connsiteX7907" fmla="*/ 2040525 w 9253522"/>
              <a:gd name="connsiteY7907" fmla="*/ 460478 h 4680373"/>
              <a:gd name="connsiteX7908" fmla="*/ 2026464 w 9253522"/>
              <a:gd name="connsiteY7908" fmla="*/ 453448 h 4680373"/>
              <a:gd name="connsiteX7909" fmla="*/ 2051070 w 9253522"/>
              <a:gd name="connsiteY7909" fmla="*/ 444660 h 4680373"/>
              <a:gd name="connsiteX7910" fmla="*/ 2065130 w 9253522"/>
              <a:gd name="connsiteY7910" fmla="*/ 444660 h 4680373"/>
              <a:gd name="connsiteX7911" fmla="*/ 6524036 w 9253522"/>
              <a:gd name="connsiteY7911" fmla="*/ 437631 h 4680373"/>
              <a:gd name="connsiteX7912" fmla="*/ 6532824 w 9253522"/>
              <a:gd name="connsiteY7912" fmla="*/ 437631 h 4680373"/>
              <a:gd name="connsiteX7913" fmla="*/ 6527551 w 9253522"/>
              <a:gd name="connsiteY7913" fmla="*/ 439389 h 4680373"/>
              <a:gd name="connsiteX7914" fmla="*/ 6515248 w 9253522"/>
              <a:gd name="connsiteY7914" fmla="*/ 439389 h 4680373"/>
              <a:gd name="connsiteX7915" fmla="*/ 6536338 w 9253522"/>
              <a:gd name="connsiteY7915" fmla="*/ 435873 h 4680373"/>
              <a:gd name="connsiteX7916" fmla="*/ 6553914 w 9253522"/>
              <a:gd name="connsiteY7916" fmla="*/ 435873 h 4680373"/>
              <a:gd name="connsiteX7917" fmla="*/ 6545126 w 9253522"/>
              <a:gd name="connsiteY7917" fmla="*/ 439388 h 4680373"/>
              <a:gd name="connsiteX7918" fmla="*/ 6597853 w 9253522"/>
              <a:gd name="connsiteY7918" fmla="*/ 434116 h 4680373"/>
              <a:gd name="connsiteX7919" fmla="*/ 6606641 w 9253522"/>
              <a:gd name="connsiteY7919" fmla="*/ 434116 h 4680373"/>
              <a:gd name="connsiteX7920" fmla="*/ 6611913 w 9253522"/>
              <a:gd name="connsiteY7920" fmla="*/ 435873 h 4680373"/>
              <a:gd name="connsiteX7921" fmla="*/ 6596095 w 9253522"/>
              <a:gd name="connsiteY7921" fmla="*/ 437631 h 4680373"/>
              <a:gd name="connsiteX7922" fmla="*/ 7863294 w 9253522"/>
              <a:gd name="connsiteY7922" fmla="*/ 427085 h 4680373"/>
              <a:gd name="connsiteX7923" fmla="*/ 7875597 w 9253522"/>
              <a:gd name="connsiteY7923" fmla="*/ 428842 h 4680373"/>
              <a:gd name="connsiteX7924" fmla="*/ 7893172 w 9253522"/>
              <a:gd name="connsiteY7924" fmla="*/ 441146 h 4680373"/>
              <a:gd name="connsiteX7925" fmla="*/ 7891414 w 9253522"/>
              <a:gd name="connsiteY7925" fmla="*/ 444661 h 4680373"/>
              <a:gd name="connsiteX7926" fmla="*/ 8002141 w 9253522"/>
              <a:gd name="connsiteY7926" fmla="*/ 421813 h 4680373"/>
              <a:gd name="connsiteX7927" fmla="*/ 8016201 w 9253522"/>
              <a:gd name="connsiteY7927" fmla="*/ 427085 h 4680373"/>
              <a:gd name="connsiteX7928" fmla="*/ 8012686 w 9253522"/>
              <a:gd name="connsiteY7928" fmla="*/ 432358 h 4680373"/>
              <a:gd name="connsiteX7929" fmla="*/ 8017959 w 9253522"/>
              <a:gd name="connsiteY7929" fmla="*/ 434116 h 4680373"/>
              <a:gd name="connsiteX7930" fmla="*/ 8016201 w 9253522"/>
              <a:gd name="connsiteY7930" fmla="*/ 439388 h 4680373"/>
              <a:gd name="connsiteX7931" fmla="*/ 8002141 w 9253522"/>
              <a:gd name="connsiteY7931" fmla="*/ 448176 h 4680373"/>
              <a:gd name="connsiteX7932" fmla="*/ 7988081 w 9253522"/>
              <a:gd name="connsiteY7932" fmla="*/ 437631 h 4680373"/>
              <a:gd name="connsiteX7933" fmla="*/ 7989839 w 9253522"/>
              <a:gd name="connsiteY7933" fmla="*/ 428843 h 4680373"/>
              <a:gd name="connsiteX7934" fmla="*/ 7378209 w 9253522"/>
              <a:gd name="connsiteY7934" fmla="*/ 418298 h 4680373"/>
              <a:gd name="connsiteX7935" fmla="*/ 7385239 w 9253522"/>
              <a:gd name="connsiteY7935" fmla="*/ 420055 h 4680373"/>
              <a:gd name="connsiteX7936" fmla="*/ 7374694 w 9253522"/>
              <a:gd name="connsiteY7936" fmla="*/ 428843 h 4680373"/>
              <a:gd name="connsiteX7937" fmla="*/ 7374694 w 9253522"/>
              <a:gd name="connsiteY7937" fmla="*/ 434116 h 4680373"/>
              <a:gd name="connsiteX7938" fmla="*/ 7367663 w 9253522"/>
              <a:gd name="connsiteY7938" fmla="*/ 434116 h 4680373"/>
              <a:gd name="connsiteX7939" fmla="*/ 7364148 w 9253522"/>
              <a:gd name="connsiteY7939" fmla="*/ 428843 h 4680373"/>
              <a:gd name="connsiteX7940" fmla="*/ 7371179 w 9253522"/>
              <a:gd name="connsiteY7940" fmla="*/ 421813 h 4680373"/>
              <a:gd name="connsiteX7941" fmla="*/ 1353327 w 9253522"/>
              <a:gd name="connsiteY7941" fmla="*/ 416539 h 4680373"/>
              <a:gd name="connsiteX7942" fmla="*/ 1374417 w 9253522"/>
              <a:gd name="connsiteY7942" fmla="*/ 416539 h 4680373"/>
              <a:gd name="connsiteX7943" fmla="*/ 1400780 w 9253522"/>
              <a:gd name="connsiteY7943" fmla="*/ 435872 h 4680373"/>
              <a:gd name="connsiteX7944" fmla="*/ 1407811 w 9253522"/>
              <a:gd name="connsiteY7944" fmla="*/ 442902 h 4680373"/>
              <a:gd name="connsiteX7945" fmla="*/ 1414841 w 9253522"/>
              <a:gd name="connsiteY7945" fmla="*/ 435872 h 4680373"/>
              <a:gd name="connsiteX7946" fmla="*/ 1421871 w 9253522"/>
              <a:gd name="connsiteY7946" fmla="*/ 435872 h 4680373"/>
              <a:gd name="connsiteX7947" fmla="*/ 1425385 w 9253522"/>
              <a:gd name="connsiteY7947" fmla="*/ 446417 h 4680373"/>
              <a:gd name="connsiteX7948" fmla="*/ 1432415 w 9253522"/>
              <a:gd name="connsiteY7948" fmla="*/ 442902 h 4680373"/>
              <a:gd name="connsiteX7949" fmla="*/ 1432415 w 9253522"/>
              <a:gd name="connsiteY7949" fmla="*/ 435872 h 4680373"/>
              <a:gd name="connsiteX7950" fmla="*/ 1462294 w 9253522"/>
              <a:gd name="connsiteY7950" fmla="*/ 435872 h 4680373"/>
              <a:gd name="connsiteX7951" fmla="*/ 1513263 w 9253522"/>
              <a:gd name="connsiteY7951" fmla="*/ 471023 h 4680373"/>
              <a:gd name="connsiteX7952" fmla="*/ 1513263 w 9253522"/>
              <a:gd name="connsiteY7952" fmla="*/ 479811 h 4680373"/>
              <a:gd name="connsiteX7953" fmla="*/ 1502718 w 9253522"/>
              <a:gd name="connsiteY7953" fmla="*/ 479811 h 4680373"/>
              <a:gd name="connsiteX7954" fmla="*/ 1495688 w 9253522"/>
              <a:gd name="connsiteY7954" fmla="*/ 486841 h 4680373"/>
              <a:gd name="connsiteX7955" fmla="*/ 1455264 w 9253522"/>
              <a:gd name="connsiteY7955" fmla="*/ 507932 h 4680373"/>
              <a:gd name="connsiteX7956" fmla="*/ 1442961 w 9253522"/>
              <a:gd name="connsiteY7956" fmla="*/ 514962 h 4680373"/>
              <a:gd name="connsiteX7957" fmla="*/ 1418356 w 9253522"/>
              <a:gd name="connsiteY7957" fmla="*/ 525507 h 4680373"/>
              <a:gd name="connsiteX7958" fmla="*/ 1414841 w 9253522"/>
              <a:gd name="connsiteY7958" fmla="*/ 541325 h 4680373"/>
              <a:gd name="connsiteX7959" fmla="*/ 1407811 w 9253522"/>
              <a:gd name="connsiteY7959" fmla="*/ 541325 h 4680373"/>
              <a:gd name="connsiteX7960" fmla="*/ 1404295 w 9253522"/>
              <a:gd name="connsiteY7960" fmla="*/ 537810 h 4680373"/>
              <a:gd name="connsiteX7961" fmla="*/ 1388477 w 9253522"/>
              <a:gd name="connsiteY7961" fmla="*/ 544841 h 4680373"/>
              <a:gd name="connsiteX7962" fmla="*/ 1388477 w 9253522"/>
              <a:gd name="connsiteY7962" fmla="*/ 572962 h 4680373"/>
              <a:gd name="connsiteX7963" fmla="*/ 1370901 w 9253522"/>
              <a:gd name="connsiteY7963" fmla="*/ 583507 h 4680373"/>
              <a:gd name="connsiteX7964" fmla="*/ 1363871 w 9253522"/>
              <a:gd name="connsiteY7964" fmla="*/ 579992 h 4680373"/>
              <a:gd name="connsiteX7965" fmla="*/ 1342781 w 9253522"/>
              <a:gd name="connsiteY7965" fmla="*/ 592295 h 4680373"/>
              <a:gd name="connsiteX7966" fmla="*/ 1330478 w 9253522"/>
              <a:gd name="connsiteY7966" fmla="*/ 599325 h 4680373"/>
              <a:gd name="connsiteX7967" fmla="*/ 1316418 w 9253522"/>
              <a:gd name="connsiteY7967" fmla="*/ 599325 h 4680373"/>
              <a:gd name="connsiteX7968" fmla="*/ 1309388 w 9253522"/>
              <a:gd name="connsiteY7968" fmla="*/ 576477 h 4680373"/>
              <a:gd name="connsiteX7969" fmla="*/ 1268964 w 9253522"/>
              <a:gd name="connsiteY7969" fmla="*/ 558901 h 4680373"/>
              <a:gd name="connsiteX7970" fmla="*/ 1254904 w 9253522"/>
              <a:gd name="connsiteY7970" fmla="*/ 555386 h 4680373"/>
              <a:gd name="connsiteX7971" fmla="*/ 1258419 w 9253522"/>
              <a:gd name="connsiteY7971" fmla="*/ 537810 h 4680373"/>
              <a:gd name="connsiteX7972" fmla="*/ 1279510 w 9253522"/>
              <a:gd name="connsiteY7972" fmla="*/ 529023 h 4680373"/>
              <a:gd name="connsiteX7973" fmla="*/ 1275994 w 9253522"/>
              <a:gd name="connsiteY7973" fmla="*/ 521992 h 4680373"/>
              <a:gd name="connsiteX7974" fmla="*/ 1268964 w 9253522"/>
              <a:gd name="connsiteY7974" fmla="*/ 514962 h 4680373"/>
              <a:gd name="connsiteX7975" fmla="*/ 1268964 w 9253522"/>
              <a:gd name="connsiteY7975" fmla="*/ 504417 h 4680373"/>
              <a:gd name="connsiteX7976" fmla="*/ 1279510 w 9253522"/>
              <a:gd name="connsiteY7976" fmla="*/ 507932 h 4680373"/>
              <a:gd name="connsiteX7977" fmla="*/ 1290055 w 9253522"/>
              <a:gd name="connsiteY7977" fmla="*/ 500902 h 4680373"/>
              <a:gd name="connsiteX7978" fmla="*/ 1275994 w 9253522"/>
              <a:gd name="connsiteY7978" fmla="*/ 493871 h 4680373"/>
              <a:gd name="connsiteX7979" fmla="*/ 1275994 w 9253522"/>
              <a:gd name="connsiteY7979" fmla="*/ 483326 h 4680373"/>
              <a:gd name="connsiteX7980" fmla="*/ 1298842 w 9253522"/>
              <a:gd name="connsiteY7980" fmla="*/ 467508 h 4680373"/>
              <a:gd name="connsiteX7981" fmla="*/ 1283024 w 9253522"/>
              <a:gd name="connsiteY7981" fmla="*/ 425327 h 4680373"/>
              <a:gd name="connsiteX7982" fmla="*/ 1337508 w 9253522"/>
              <a:gd name="connsiteY7982" fmla="*/ 421812 h 4680373"/>
              <a:gd name="connsiteX7983" fmla="*/ 7272755 w 9253522"/>
              <a:gd name="connsiteY7983" fmla="*/ 414782 h 4680373"/>
              <a:gd name="connsiteX7984" fmla="*/ 7288573 w 9253522"/>
              <a:gd name="connsiteY7984" fmla="*/ 414782 h 4680373"/>
              <a:gd name="connsiteX7985" fmla="*/ 7307907 w 9253522"/>
              <a:gd name="connsiteY7985" fmla="*/ 414782 h 4680373"/>
              <a:gd name="connsiteX7986" fmla="*/ 7309664 w 9253522"/>
              <a:gd name="connsiteY7986" fmla="*/ 418297 h 4680373"/>
              <a:gd name="connsiteX7987" fmla="*/ 7299119 w 9253522"/>
              <a:gd name="connsiteY7987" fmla="*/ 425327 h 4680373"/>
              <a:gd name="connsiteX7988" fmla="*/ 7299119 w 9253522"/>
              <a:gd name="connsiteY7988" fmla="*/ 430600 h 4680373"/>
              <a:gd name="connsiteX7989" fmla="*/ 7283301 w 9253522"/>
              <a:gd name="connsiteY7989" fmla="*/ 437630 h 4680373"/>
              <a:gd name="connsiteX7990" fmla="*/ 7270998 w 9253522"/>
              <a:gd name="connsiteY7990" fmla="*/ 427085 h 4680373"/>
              <a:gd name="connsiteX7991" fmla="*/ 7260452 w 9253522"/>
              <a:gd name="connsiteY7991" fmla="*/ 425327 h 4680373"/>
              <a:gd name="connsiteX7992" fmla="*/ 7267483 w 9253522"/>
              <a:gd name="connsiteY7992" fmla="*/ 418297 h 4680373"/>
              <a:gd name="connsiteX7993" fmla="*/ 6624216 w 9253522"/>
              <a:gd name="connsiteY7993" fmla="*/ 388419 h 4680373"/>
              <a:gd name="connsiteX7994" fmla="*/ 6633004 w 9253522"/>
              <a:gd name="connsiteY7994" fmla="*/ 391934 h 4680373"/>
              <a:gd name="connsiteX7995" fmla="*/ 6627732 w 9253522"/>
              <a:gd name="connsiteY7995" fmla="*/ 395449 h 4680373"/>
              <a:gd name="connsiteX7996" fmla="*/ 6617186 w 9253522"/>
              <a:gd name="connsiteY7996" fmla="*/ 393691 h 4680373"/>
              <a:gd name="connsiteX7997" fmla="*/ 6617186 w 9253522"/>
              <a:gd name="connsiteY7997" fmla="*/ 390176 h 4680373"/>
              <a:gd name="connsiteX7998" fmla="*/ 6499429 w 9253522"/>
              <a:gd name="connsiteY7998" fmla="*/ 362056 h 4680373"/>
              <a:gd name="connsiteX7999" fmla="*/ 6509975 w 9253522"/>
              <a:gd name="connsiteY7999" fmla="*/ 363813 h 4680373"/>
              <a:gd name="connsiteX8000" fmla="*/ 6515247 w 9253522"/>
              <a:gd name="connsiteY8000" fmla="*/ 372601 h 4680373"/>
              <a:gd name="connsiteX8001" fmla="*/ 6504702 w 9253522"/>
              <a:gd name="connsiteY8001" fmla="*/ 377874 h 4680373"/>
              <a:gd name="connsiteX8002" fmla="*/ 6488884 w 9253522"/>
              <a:gd name="connsiteY8002" fmla="*/ 369086 h 4680373"/>
              <a:gd name="connsiteX8003" fmla="*/ 8151534 w 9253522"/>
              <a:gd name="connsiteY8003" fmla="*/ 358541 h 4680373"/>
              <a:gd name="connsiteX8004" fmla="*/ 8158564 w 9253522"/>
              <a:gd name="connsiteY8004" fmla="*/ 360298 h 4680373"/>
              <a:gd name="connsiteX8005" fmla="*/ 8172625 w 9253522"/>
              <a:gd name="connsiteY8005" fmla="*/ 367329 h 4680373"/>
              <a:gd name="connsiteX8006" fmla="*/ 8206018 w 9253522"/>
              <a:gd name="connsiteY8006" fmla="*/ 367329 h 4680373"/>
              <a:gd name="connsiteX8007" fmla="*/ 8213049 w 9253522"/>
              <a:gd name="connsiteY8007" fmla="*/ 370844 h 4680373"/>
              <a:gd name="connsiteX8008" fmla="*/ 8234139 w 9253522"/>
              <a:gd name="connsiteY8008" fmla="*/ 372601 h 4680373"/>
              <a:gd name="connsiteX8009" fmla="*/ 8260503 w 9253522"/>
              <a:gd name="connsiteY8009" fmla="*/ 377874 h 4680373"/>
              <a:gd name="connsiteX8010" fmla="*/ 8267533 w 9253522"/>
              <a:gd name="connsiteY8010" fmla="*/ 384904 h 4680373"/>
              <a:gd name="connsiteX8011" fmla="*/ 8262260 w 9253522"/>
              <a:gd name="connsiteY8011" fmla="*/ 393692 h 4680373"/>
              <a:gd name="connsiteX8012" fmla="*/ 8235897 w 9253522"/>
              <a:gd name="connsiteY8012" fmla="*/ 400722 h 4680373"/>
              <a:gd name="connsiteX8013" fmla="*/ 8213049 w 9253522"/>
              <a:gd name="connsiteY8013" fmla="*/ 400722 h 4680373"/>
              <a:gd name="connsiteX8014" fmla="*/ 8186685 w 9253522"/>
              <a:gd name="connsiteY8014" fmla="*/ 388419 h 4680373"/>
              <a:gd name="connsiteX8015" fmla="*/ 8170867 w 9253522"/>
              <a:gd name="connsiteY8015" fmla="*/ 381389 h 4680373"/>
              <a:gd name="connsiteX8016" fmla="*/ 8169110 w 9253522"/>
              <a:gd name="connsiteY8016" fmla="*/ 372601 h 4680373"/>
              <a:gd name="connsiteX8017" fmla="*/ 8153292 w 9253522"/>
              <a:gd name="connsiteY8017" fmla="*/ 363813 h 4680373"/>
              <a:gd name="connsiteX8018" fmla="*/ 6508218 w 9253522"/>
              <a:gd name="connsiteY8018" fmla="*/ 340965 h 4680373"/>
              <a:gd name="connsiteX8019" fmla="*/ 6518763 w 9253522"/>
              <a:gd name="connsiteY8019" fmla="*/ 346238 h 4680373"/>
              <a:gd name="connsiteX8020" fmla="*/ 6518763 w 9253522"/>
              <a:gd name="connsiteY8020" fmla="*/ 349753 h 4680373"/>
              <a:gd name="connsiteX8021" fmla="*/ 6504703 w 9253522"/>
              <a:gd name="connsiteY8021" fmla="*/ 349753 h 4680373"/>
              <a:gd name="connsiteX8022" fmla="*/ 6499430 w 9253522"/>
              <a:gd name="connsiteY8022" fmla="*/ 342722 h 4680373"/>
              <a:gd name="connsiteX8023" fmla="*/ 6513490 w 9253522"/>
              <a:gd name="connsiteY8023" fmla="*/ 339207 h 4680373"/>
              <a:gd name="connsiteX8024" fmla="*/ 6529308 w 9253522"/>
              <a:gd name="connsiteY8024" fmla="*/ 339207 h 4680373"/>
              <a:gd name="connsiteX8025" fmla="*/ 6539853 w 9253522"/>
              <a:gd name="connsiteY8025" fmla="*/ 342722 h 4680373"/>
              <a:gd name="connsiteX8026" fmla="*/ 6534581 w 9253522"/>
              <a:gd name="connsiteY8026" fmla="*/ 346237 h 4680373"/>
              <a:gd name="connsiteX8027" fmla="*/ 6524035 w 9253522"/>
              <a:gd name="connsiteY8027" fmla="*/ 346237 h 4680373"/>
              <a:gd name="connsiteX8028" fmla="*/ 8309714 w 9253522"/>
              <a:gd name="connsiteY8028" fmla="*/ 333935 h 4680373"/>
              <a:gd name="connsiteX8029" fmla="*/ 8320259 w 9253522"/>
              <a:gd name="connsiteY8029" fmla="*/ 333935 h 4680373"/>
              <a:gd name="connsiteX8030" fmla="*/ 8316744 w 9253522"/>
              <a:gd name="connsiteY8030" fmla="*/ 335693 h 4680373"/>
              <a:gd name="connsiteX8031" fmla="*/ 6891365 w 9253522"/>
              <a:gd name="connsiteY8031" fmla="*/ 333935 h 4680373"/>
              <a:gd name="connsiteX8032" fmla="*/ 6894880 w 9253522"/>
              <a:gd name="connsiteY8032" fmla="*/ 335692 h 4680373"/>
              <a:gd name="connsiteX8033" fmla="*/ 6891365 w 9253522"/>
              <a:gd name="connsiteY8033" fmla="*/ 337450 h 4680373"/>
              <a:gd name="connsiteX8034" fmla="*/ 6884335 w 9253522"/>
              <a:gd name="connsiteY8034" fmla="*/ 335692 h 4680373"/>
              <a:gd name="connsiteX8035" fmla="*/ 8028504 w 9253522"/>
              <a:gd name="connsiteY8035" fmla="*/ 330420 h 4680373"/>
              <a:gd name="connsiteX8036" fmla="*/ 8035534 w 9253522"/>
              <a:gd name="connsiteY8036" fmla="*/ 333935 h 4680373"/>
              <a:gd name="connsiteX8037" fmla="*/ 8042565 w 9253522"/>
              <a:gd name="connsiteY8037" fmla="*/ 340965 h 4680373"/>
              <a:gd name="connsiteX8038" fmla="*/ 8056625 w 9253522"/>
              <a:gd name="connsiteY8038" fmla="*/ 346238 h 4680373"/>
              <a:gd name="connsiteX8039" fmla="*/ 8072443 w 9253522"/>
              <a:gd name="connsiteY8039" fmla="*/ 346238 h 4680373"/>
              <a:gd name="connsiteX8040" fmla="*/ 8077716 w 9253522"/>
              <a:gd name="connsiteY8040" fmla="*/ 346238 h 4680373"/>
              <a:gd name="connsiteX8041" fmla="*/ 8095291 w 9253522"/>
              <a:gd name="connsiteY8041" fmla="*/ 355026 h 4680373"/>
              <a:gd name="connsiteX8042" fmla="*/ 8114624 w 9253522"/>
              <a:gd name="connsiteY8042" fmla="*/ 356783 h 4680373"/>
              <a:gd name="connsiteX8043" fmla="*/ 8119897 w 9253522"/>
              <a:gd name="connsiteY8043" fmla="*/ 362056 h 4680373"/>
              <a:gd name="connsiteX8044" fmla="*/ 8104079 w 9253522"/>
              <a:gd name="connsiteY8044" fmla="*/ 367329 h 4680373"/>
              <a:gd name="connsiteX8045" fmla="*/ 8109352 w 9253522"/>
              <a:gd name="connsiteY8045" fmla="*/ 369086 h 4680373"/>
              <a:gd name="connsiteX8046" fmla="*/ 8091776 w 9253522"/>
              <a:gd name="connsiteY8046" fmla="*/ 383147 h 4680373"/>
              <a:gd name="connsiteX8047" fmla="*/ 8081231 w 9253522"/>
              <a:gd name="connsiteY8047" fmla="*/ 377874 h 4680373"/>
              <a:gd name="connsiteX8048" fmla="*/ 8065413 w 9253522"/>
              <a:gd name="connsiteY8048" fmla="*/ 381389 h 4680373"/>
              <a:gd name="connsiteX8049" fmla="*/ 8051352 w 9253522"/>
              <a:gd name="connsiteY8049" fmla="*/ 372601 h 4680373"/>
              <a:gd name="connsiteX8050" fmla="*/ 8051352 w 9253522"/>
              <a:gd name="connsiteY8050" fmla="*/ 363813 h 4680373"/>
              <a:gd name="connsiteX8051" fmla="*/ 8060140 w 9253522"/>
              <a:gd name="connsiteY8051" fmla="*/ 360298 h 4680373"/>
              <a:gd name="connsiteX8052" fmla="*/ 8058383 w 9253522"/>
              <a:gd name="connsiteY8052" fmla="*/ 355026 h 4680373"/>
              <a:gd name="connsiteX8053" fmla="*/ 8049595 w 9253522"/>
              <a:gd name="connsiteY8053" fmla="*/ 355026 h 4680373"/>
              <a:gd name="connsiteX8054" fmla="*/ 8039050 w 9253522"/>
              <a:gd name="connsiteY8054" fmla="*/ 363813 h 4680373"/>
              <a:gd name="connsiteX8055" fmla="*/ 8044322 w 9253522"/>
              <a:gd name="connsiteY8055" fmla="*/ 377874 h 4680373"/>
              <a:gd name="connsiteX8056" fmla="*/ 8063655 w 9253522"/>
              <a:gd name="connsiteY8056" fmla="*/ 386662 h 4680373"/>
              <a:gd name="connsiteX8057" fmla="*/ 8077716 w 9253522"/>
              <a:gd name="connsiteY8057" fmla="*/ 386662 h 4680373"/>
              <a:gd name="connsiteX8058" fmla="*/ 8058383 w 9253522"/>
              <a:gd name="connsiteY8058" fmla="*/ 397207 h 4680373"/>
              <a:gd name="connsiteX8059" fmla="*/ 8042565 w 9253522"/>
              <a:gd name="connsiteY8059" fmla="*/ 395449 h 4680373"/>
              <a:gd name="connsiteX8060" fmla="*/ 8039050 w 9253522"/>
              <a:gd name="connsiteY8060" fmla="*/ 384904 h 4680373"/>
              <a:gd name="connsiteX8061" fmla="*/ 8028504 w 9253522"/>
              <a:gd name="connsiteY8061" fmla="*/ 384904 h 4680373"/>
              <a:gd name="connsiteX8062" fmla="*/ 8009171 w 9253522"/>
              <a:gd name="connsiteY8062" fmla="*/ 395449 h 4680373"/>
              <a:gd name="connsiteX8063" fmla="*/ 7988080 w 9253522"/>
              <a:gd name="connsiteY8063" fmla="*/ 395449 h 4680373"/>
              <a:gd name="connsiteX8064" fmla="*/ 7986323 w 9253522"/>
              <a:gd name="connsiteY8064" fmla="*/ 388419 h 4680373"/>
              <a:gd name="connsiteX8065" fmla="*/ 7981050 w 9253522"/>
              <a:gd name="connsiteY8065" fmla="*/ 386662 h 4680373"/>
              <a:gd name="connsiteX8066" fmla="*/ 7972262 w 9253522"/>
              <a:gd name="connsiteY8066" fmla="*/ 390177 h 4680373"/>
              <a:gd name="connsiteX8067" fmla="*/ 7977535 w 9253522"/>
              <a:gd name="connsiteY8067" fmla="*/ 402480 h 4680373"/>
              <a:gd name="connsiteX8068" fmla="*/ 7968747 w 9253522"/>
              <a:gd name="connsiteY8068" fmla="*/ 409510 h 4680373"/>
              <a:gd name="connsiteX8069" fmla="*/ 7935354 w 9253522"/>
              <a:gd name="connsiteY8069" fmla="*/ 398965 h 4680373"/>
              <a:gd name="connsiteX8070" fmla="*/ 7937111 w 9253522"/>
              <a:gd name="connsiteY8070" fmla="*/ 391934 h 4680373"/>
              <a:gd name="connsiteX8071" fmla="*/ 7928324 w 9253522"/>
              <a:gd name="connsiteY8071" fmla="*/ 386662 h 4680373"/>
              <a:gd name="connsiteX8072" fmla="*/ 7917778 w 9253522"/>
              <a:gd name="connsiteY8072" fmla="*/ 386662 h 4680373"/>
              <a:gd name="connsiteX8073" fmla="*/ 7907233 w 9253522"/>
              <a:gd name="connsiteY8073" fmla="*/ 372601 h 4680373"/>
              <a:gd name="connsiteX8074" fmla="*/ 7917778 w 9253522"/>
              <a:gd name="connsiteY8074" fmla="*/ 367329 h 4680373"/>
              <a:gd name="connsiteX8075" fmla="*/ 7912506 w 9253522"/>
              <a:gd name="connsiteY8075" fmla="*/ 355026 h 4680373"/>
              <a:gd name="connsiteX8076" fmla="*/ 7914263 w 9253522"/>
              <a:gd name="connsiteY8076" fmla="*/ 351511 h 4680373"/>
              <a:gd name="connsiteX8077" fmla="*/ 7924809 w 9253522"/>
              <a:gd name="connsiteY8077" fmla="*/ 349753 h 4680373"/>
              <a:gd name="connsiteX8078" fmla="*/ 7921293 w 9253522"/>
              <a:gd name="connsiteY8078" fmla="*/ 344480 h 4680373"/>
              <a:gd name="connsiteX8079" fmla="*/ 7921293 w 9253522"/>
              <a:gd name="connsiteY8079" fmla="*/ 340965 h 4680373"/>
              <a:gd name="connsiteX8080" fmla="*/ 7937111 w 9253522"/>
              <a:gd name="connsiteY8080" fmla="*/ 340965 h 4680373"/>
              <a:gd name="connsiteX8081" fmla="*/ 7937111 w 9253522"/>
              <a:gd name="connsiteY8081" fmla="*/ 339208 h 4680373"/>
              <a:gd name="connsiteX8082" fmla="*/ 7954687 w 9253522"/>
              <a:gd name="connsiteY8082" fmla="*/ 332177 h 4680373"/>
              <a:gd name="connsiteX8083" fmla="*/ 7984565 w 9253522"/>
              <a:gd name="connsiteY8083" fmla="*/ 340965 h 4680373"/>
              <a:gd name="connsiteX8084" fmla="*/ 7977535 w 9253522"/>
              <a:gd name="connsiteY8084" fmla="*/ 344480 h 4680373"/>
              <a:gd name="connsiteX8085" fmla="*/ 7977535 w 9253522"/>
              <a:gd name="connsiteY8085" fmla="*/ 346238 h 4680373"/>
              <a:gd name="connsiteX8086" fmla="*/ 7989838 w 9253522"/>
              <a:gd name="connsiteY8086" fmla="*/ 349753 h 4680373"/>
              <a:gd name="connsiteX8087" fmla="*/ 7989838 w 9253522"/>
              <a:gd name="connsiteY8087" fmla="*/ 355026 h 4680373"/>
              <a:gd name="connsiteX8088" fmla="*/ 7996868 w 9253522"/>
              <a:gd name="connsiteY8088" fmla="*/ 358541 h 4680373"/>
              <a:gd name="connsiteX8089" fmla="*/ 8012686 w 9253522"/>
              <a:gd name="connsiteY8089" fmla="*/ 358541 h 4680373"/>
              <a:gd name="connsiteX8090" fmla="*/ 8012686 w 9253522"/>
              <a:gd name="connsiteY8090" fmla="*/ 340965 h 4680373"/>
              <a:gd name="connsiteX8091" fmla="*/ 8019716 w 9253522"/>
              <a:gd name="connsiteY8091" fmla="*/ 332177 h 4680373"/>
              <a:gd name="connsiteX8092" fmla="*/ 6875546 w 9253522"/>
              <a:gd name="connsiteY8092" fmla="*/ 326905 h 4680373"/>
              <a:gd name="connsiteX8093" fmla="*/ 6873789 w 9253522"/>
              <a:gd name="connsiteY8093" fmla="*/ 332177 h 4680373"/>
              <a:gd name="connsiteX8094" fmla="*/ 6868516 w 9253522"/>
              <a:gd name="connsiteY8094" fmla="*/ 333935 h 4680373"/>
              <a:gd name="connsiteX8095" fmla="*/ 6845668 w 9253522"/>
              <a:gd name="connsiteY8095" fmla="*/ 330420 h 4680373"/>
              <a:gd name="connsiteX8096" fmla="*/ 6849183 w 9253522"/>
              <a:gd name="connsiteY8096" fmla="*/ 328662 h 4680373"/>
              <a:gd name="connsiteX8097" fmla="*/ 6863244 w 9253522"/>
              <a:gd name="connsiteY8097" fmla="*/ 328662 h 4680373"/>
              <a:gd name="connsiteX8098" fmla="*/ 7300876 w 9253522"/>
              <a:gd name="connsiteY8098" fmla="*/ 318117 h 4680373"/>
              <a:gd name="connsiteX8099" fmla="*/ 7304391 w 9253522"/>
              <a:gd name="connsiteY8099" fmla="*/ 319875 h 4680373"/>
              <a:gd name="connsiteX8100" fmla="*/ 7299118 w 9253522"/>
              <a:gd name="connsiteY8100" fmla="*/ 323390 h 4680373"/>
              <a:gd name="connsiteX8101" fmla="*/ 7274512 w 9253522"/>
              <a:gd name="connsiteY8101" fmla="*/ 312844 h 4680373"/>
              <a:gd name="connsiteX8102" fmla="*/ 7281543 w 9253522"/>
              <a:gd name="connsiteY8102" fmla="*/ 314601 h 4680373"/>
              <a:gd name="connsiteX8103" fmla="*/ 7292088 w 9253522"/>
              <a:gd name="connsiteY8103" fmla="*/ 319874 h 4680373"/>
              <a:gd name="connsiteX8104" fmla="*/ 7285058 w 9253522"/>
              <a:gd name="connsiteY8104" fmla="*/ 319874 h 4680373"/>
              <a:gd name="connsiteX8105" fmla="*/ 7270997 w 9253522"/>
              <a:gd name="connsiteY8105" fmla="*/ 314601 h 4680373"/>
              <a:gd name="connsiteX8106" fmla="*/ 6866760 w 9253522"/>
              <a:gd name="connsiteY8106" fmla="*/ 309329 h 4680373"/>
              <a:gd name="connsiteX8107" fmla="*/ 6873790 w 9253522"/>
              <a:gd name="connsiteY8107" fmla="*/ 311087 h 4680373"/>
              <a:gd name="connsiteX8108" fmla="*/ 6873790 w 9253522"/>
              <a:gd name="connsiteY8108" fmla="*/ 314602 h 4680373"/>
              <a:gd name="connsiteX8109" fmla="*/ 6861487 w 9253522"/>
              <a:gd name="connsiteY8109" fmla="*/ 311087 h 4680373"/>
              <a:gd name="connsiteX8110" fmla="*/ 6838638 w 9253522"/>
              <a:gd name="connsiteY8110" fmla="*/ 307571 h 4680373"/>
              <a:gd name="connsiteX8111" fmla="*/ 6845668 w 9253522"/>
              <a:gd name="connsiteY8111" fmla="*/ 307571 h 4680373"/>
              <a:gd name="connsiteX8112" fmla="*/ 6845668 w 9253522"/>
              <a:gd name="connsiteY8112" fmla="*/ 312844 h 4680373"/>
              <a:gd name="connsiteX8113" fmla="*/ 6838638 w 9253522"/>
              <a:gd name="connsiteY8113" fmla="*/ 312844 h 4680373"/>
              <a:gd name="connsiteX8114" fmla="*/ 6829851 w 9253522"/>
              <a:gd name="connsiteY8114" fmla="*/ 307571 h 4680373"/>
              <a:gd name="connsiteX8115" fmla="*/ 6831608 w 9253522"/>
              <a:gd name="connsiteY8115" fmla="*/ 311086 h 4680373"/>
              <a:gd name="connsiteX8116" fmla="*/ 6822820 w 9253522"/>
              <a:gd name="connsiteY8116" fmla="*/ 312843 h 4680373"/>
              <a:gd name="connsiteX8117" fmla="*/ 6819305 w 9253522"/>
              <a:gd name="connsiteY8117" fmla="*/ 314601 h 4680373"/>
              <a:gd name="connsiteX8118" fmla="*/ 6815790 w 9253522"/>
              <a:gd name="connsiteY8118" fmla="*/ 312843 h 4680373"/>
              <a:gd name="connsiteX8119" fmla="*/ 8225351 w 9253522"/>
              <a:gd name="connsiteY8119" fmla="*/ 305814 h 4680373"/>
              <a:gd name="connsiteX8120" fmla="*/ 8225351 w 9253522"/>
              <a:gd name="connsiteY8120" fmla="*/ 311086 h 4680373"/>
              <a:gd name="connsiteX8121" fmla="*/ 8206018 w 9253522"/>
              <a:gd name="connsiteY8121" fmla="*/ 312844 h 4680373"/>
              <a:gd name="connsiteX8122" fmla="*/ 8207776 w 9253522"/>
              <a:gd name="connsiteY8122" fmla="*/ 307571 h 4680373"/>
              <a:gd name="connsiteX8123" fmla="*/ 6140888 w 9253522"/>
              <a:gd name="connsiteY8123" fmla="*/ 293511 h 4680373"/>
              <a:gd name="connsiteX8124" fmla="*/ 6172524 w 9253522"/>
              <a:gd name="connsiteY8124" fmla="*/ 298784 h 4680373"/>
              <a:gd name="connsiteX8125" fmla="*/ 6176039 w 9253522"/>
              <a:gd name="connsiteY8125" fmla="*/ 311086 h 4680373"/>
              <a:gd name="connsiteX8126" fmla="*/ 6163736 w 9253522"/>
              <a:gd name="connsiteY8126" fmla="*/ 319874 h 4680373"/>
              <a:gd name="connsiteX8127" fmla="*/ 6167251 w 9253522"/>
              <a:gd name="connsiteY8127" fmla="*/ 326904 h 4680373"/>
              <a:gd name="connsiteX8128" fmla="*/ 6142646 w 9253522"/>
              <a:gd name="connsiteY8128" fmla="*/ 332177 h 4680373"/>
              <a:gd name="connsiteX8129" fmla="*/ 6109252 w 9253522"/>
              <a:gd name="connsiteY8129" fmla="*/ 340965 h 4680373"/>
              <a:gd name="connsiteX8130" fmla="*/ 6074101 w 9253522"/>
              <a:gd name="connsiteY8130" fmla="*/ 346238 h 4680373"/>
              <a:gd name="connsiteX8131" fmla="*/ 6065313 w 9253522"/>
              <a:gd name="connsiteY8131" fmla="*/ 349753 h 4680373"/>
              <a:gd name="connsiteX8132" fmla="*/ 6037192 w 9253522"/>
              <a:gd name="connsiteY8132" fmla="*/ 353268 h 4680373"/>
              <a:gd name="connsiteX8133" fmla="*/ 6035435 w 9253522"/>
              <a:gd name="connsiteY8133" fmla="*/ 360298 h 4680373"/>
              <a:gd name="connsiteX8134" fmla="*/ 6012586 w 9253522"/>
              <a:gd name="connsiteY8134" fmla="*/ 363813 h 4680373"/>
              <a:gd name="connsiteX8135" fmla="*/ 6000283 w 9253522"/>
              <a:gd name="connsiteY8135" fmla="*/ 367328 h 4680373"/>
              <a:gd name="connsiteX8136" fmla="*/ 5987980 w 9253522"/>
              <a:gd name="connsiteY8136" fmla="*/ 376116 h 4680373"/>
              <a:gd name="connsiteX8137" fmla="*/ 5959860 w 9253522"/>
              <a:gd name="connsiteY8137" fmla="*/ 386661 h 4680373"/>
              <a:gd name="connsiteX8138" fmla="*/ 5959860 w 9253522"/>
              <a:gd name="connsiteY8138" fmla="*/ 395449 h 4680373"/>
              <a:gd name="connsiteX8139" fmla="*/ 5949314 w 9253522"/>
              <a:gd name="connsiteY8139" fmla="*/ 397207 h 4680373"/>
              <a:gd name="connsiteX8140" fmla="*/ 5949314 w 9253522"/>
              <a:gd name="connsiteY8140" fmla="*/ 407752 h 4680373"/>
              <a:gd name="connsiteX8141" fmla="*/ 5924708 w 9253522"/>
              <a:gd name="connsiteY8141" fmla="*/ 407752 h 4680373"/>
              <a:gd name="connsiteX8142" fmla="*/ 5919436 w 9253522"/>
              <a:gd name="connsiteY8142" fmla="*/ 416540 h 4680373"/>
              <a:gd name="connsiteX8143" fmla="*/ 5908890 w 9253522"/>
              <a:gd name="connsiteY8143" fmla="*/ 416540 h 4680373"/>
              <a:gd name="connsiteX8144" fmla="*/ 5908890 w 9253522"/>
              <a:gd name="connsiteY8144" fmla="*/ 428843 h 4680373"/>
              <a:gd name="connsiteX8145" fmla="*/ 5898345 w 9253522"/>
              <a:gd name="connsiteY8145" fmla="*/ 435873 h 4680373"/>
              <a:gd name="connsiteX8146" fmla="*/ 5891315 w 9253522"/>
              <a:gd name="connsiteY8146" fmla="*/ 435873 h 4680373"/>
              <a:gd name="connsiteX8147" fmla="*/ 5887800 w 9253522"/>
              <a:gd name="connsiteY8147" fmla="*/ 455206 h 4680373"/>
              <a:gd name="connsiteX8148" fmla="*/ 5863194 w 9253522"/>
              <a:gd name="connsiteY8148" fmla="*/ 483327 h 4680373"/>
              <a:gd name="connsiteX8149" fmla="*/ 5842103 w 9253522"/>
              <a:gd name="connsiteY8149" fmla="*/ 478054 h 4680373"/>
              <a:gd name="connsiteX8150" fmla="*/ 5838588 w 9253522"/>
              <a:gd name="connsiteY8150" fmla="*/ 474539 h 4680373"/>
              <a:gd name="connsiteX8151" fmla="*/ 5808710 w 9253522"/>
              <a:gd name="connsiteY8151" fmla="*/ 476297 h 4680373"/>
              <a:gd name="connsiteX8152" fmla="*/ 5806952 w 9253522"/>
              <a:gd name="connsiteY8152" fmla="*/ 469266 h 4680373"/>
              <a:gd name="connsiteX8153" fmla="*/ 5817497 w 9253522"/>
              <a:gd name="connsiteY8153" fmla="*/ 462236 h 4680373"/>
              <a:gd name="connsiteX8154" fmla="*/ 5831558 w 9253522"/>
              <a:gd name="connsiteY8154" fmla="*/ 458721 h 4680373"/>
              <a:gd name="connsiteX8155" fmla="*/ 5829800 w 9253522"/>
              <a:gd name="connsiteY8155" fmla="*/ 455206 h 4680373"/>
              <a:gd name="connsiteX8156" fmla="*/ 5801679 w 9253522"/>
              <a:gd name="connsiteY8156" fmla="*/ 460479 h 4680373"/>
              <a:gd name="connsiteX8157" fmla="*/ 5785861 w 9253522"/>
              <a:gd name="connsiteY8157" fmla="*/ 451691 h 4680373"/>
              <a:gd name="connsiteX8158" fmla="*/ 5791134 w 9253522"/>
              <a:gd name="connsiteY8158" fmla="*/ 446418 h 4680373"/>
              <a:gd name="connsiteX8159" fmla="*/ 5806952 w 9253522"/>
              <a:gd name="connsiteY8159" fmla="*/ 446418 h 4680373"/>
              <a:gd name="connsiteX8160" fmla="*/ 5810467 w 9253522"/>
              <a:gd name="connsiteY8160" fmla="*/ 435873 h 4680373"/>
              <a:gd name="connsiteX8161" fmla="*/ 5819255 w 9253522"/>
              <a:gd name="connsiteY8161" fmla="*/ 432358 h 4680373"/>
              <a:gd name="connsiteX8162" fmla="*/ 5822770 w 9253522"/>
              <a:gd name="connsiteY8162" fmla="*/ 434115 h 4680373"/>
              <a:gd name="connsiteX8163" fmla="*/ 5833315 w 9253522"/>
              <a:gd name="connsiteY8163" fmla="*/ 435873 h 4680373"/>
              <a:gd name="connsiteX8164" fmla="*/ 5836830 w 9253522"/>
              <a:gd name="connsiteY8164" fmla="*/ 435873 h 4680373"/>
              <a:gd name="connsiteX8165" fmla="*/ 5840346 w 9253522"/>
              <a:gd name="connsiteY8165" fmla="*/ 435873 h 4680373"/>
              <a:gd name="connsiteX8166" fmla="*/ 5842103 w 9253522"/>
              <a:gd name="connsiteY8166" fmla="*/ 434115 h 4680373"/>
              <a:gd name="connsiteX8167" fmla="*/ 5831558 w 9253522"/>
              <a:gd name="connsiteY8167" fmla="*/ 423570 h 4680373"/>
              <a:gd name="connsiteX8168" fmla="*/ 5835073 w 9253522"/>
              <a:gd name="connsiteY8168" fmla="*/ 416540 h 4680373"/>
              <a:gd name="connsiteX8169" fmla="*/ 5850891 w 9253522"/>
              <a:gd name="connsiteY8169" fmla="*/ 414782 h 4680373"/>
              <a:gd name="connsiteX8170" fmla="*/ 5840346 w 9253522"/>
              <a:gd name="connsiteY8170" fmla="*/ 407752 h 4680373"/>
              <a:gd name="connsiteX8171" fmla="*/ 5847376 w 9253522"/>
              <a:gd name="connsiteY8171" fmla="*/ 404237 h 4680373"/>
              <a:gd name="connsiteX8172" fmla="*/ 5854406 w 9253522"/>
              <a:gd name="connsiteY8172" fmla="*/ 400722 h 4680373"/>
              <a:gd name="connsiteX8173" fmla="*/ 5840346 w 9253522"/>
              <a:gd name="connsiteY8173" fmla="*/ 395449 h 4680373"/>
              <a:gd name="connsiteX8174" fmla="*/ 5838588 w 9253522"/>
              <a:gd name="connsiteY8174" fmla="*/ 383146 h 4680373"/>
              <a:gd name="connsiteX8175" fmla="*/ 5831558 w 9253522"/>
              <a:gd name="connsiteY8175" fmla="*/ 379631 h 4680373"/>
              <a:gd name="connsiteX8176" fmla="*/ 5842103 w 9253522"/>
              <a:gd name="connsiteY8176" fmla="*/ 377874 h 4680373"/>
              <a:gd name="connsiteX8177" fmla="*/ 5856164 w 9253522"/>
              <a:gd name="connsiteY8177" fmla="*/ 379631 h 4680373"/>
              <a:gd name="connsiteX8178" fmla="*/ 5873739 w 9253522"/>
              <a:gd name="connsiteY8178" fmla="*/ 374358 h 4680373"/>
              <a:gd name="connsiteX8179" fmla="*/ 5873739 w 9253522"/>
              <a:gd name="connsiteY8179" fmla="*/ 369086 h 4680373"/>
              <a:gd name="connsiteX8180" fmla="*/ 5893072 w 9253522"/>
              <a:gd name="connsiteY8180" fmla="*/ 369086 h 4680373"/>
              <a:gd name="connsiteX8181" fmla="*/ 5901860 w 9253522"/>
              <a:gd name="connsiteY8181" fmla="*/ 355025 h 4680373"/>
              <a:gd name="connsiteX8182" fmla="*/ 5912405 w 9253522"/>
              <a:gd name="connsiteY8182" fmla="*/ 355025 h 4680373"/>
              <a:gd name="connsiteX8183" fmla="*/ 5912405 w 9253522"/>
              <a:gd name="connsiteY8183" fmla="*/ 349753 h 4680373"/>
              <a:gd name="connsiteX8184" fmla="*/ 5933496 w 9253522"/>
              <a:gd name="connsiteY8184" fmla="*/ 346238 h 4680373"/>
              <a:gd name="connsiteX8185" fmla="*/ 5949314 w 9253522"/>
              <a:gd name="connsiteY8185" fmla="*/ 337450 h 4680373"/>
              <a:gd name="connsiteX8186" fmla="*/ 5965132 w 9253522"/>
              <a:gd name="connsiteY8186" fmla="*/ 335692 h 4680373"/>
              <a:gd name="connsiteX8187" fmla="*/ 5965132 w 9253522"/>
              <a:gd name="connsiteY8187" fmla="*/ 340965 h 4680373"/>
              <a:gd name="connsiteX8188" fmla="*/ 5979193 w 9253522"/>
              <a:gd name="connsiteY8188" fmla="*/ 339207 h 4680373"/>
              <a:gd name="connsiteX8189" fmla="*/ 5966890 w 9253522"/>
              <a:gd name="connsiteY8189" fmla="*/ 333935 h 4680373"/>
              <a:gd name="connsiteX8190" fmla="*/ 5975678 w 9253522"/>
              <a:gd name="connsiteY8190" fmla="*/ 326904 h 4680373"/>
              <a:gd name="connsiteX8191" fmla="*/ 6002041 w 9253522"/>
              <a:gd name="connsiteY8191" fmla="*/ 326904 h 4680373"/>
              <a:gd name="connsiteX8192" fmla="*/ 6005556 w 9253522"/>
              <a:gd name="connsiteY8192" fmla="*/ 332177 h 4680373"/>
              <a:gd name="connsiteX8193" fmla="*/ 6031919 w 9253522"/>
              <a:gd name="connsiteY8193" fmla="*/ 325147 h 4680373"/>
              <a:gd name="connsiteX8194" fmla="*/ 6095192 w 9253522"/>
              <a:gd name="connsiteY8194" fmla="*/ 312844 h 4680373"/>
              <a:gd name="connsiteX8195" fmla="*/ 6098707 w 9253522"/>
              <a:gd name="connsiteY8195" fmla="*/ 300541 h 4680373"/>
              <a:gd name="connsiteX8196" fmla="*/ 6118040 w 9253522"/>
              <a:gd name="connsiteY8196" fmla="*/ 298784 h 4680373"/>
              <a:gd name="connsiteX8197" fmla="*/ 6682216 w 9253522"/>
              <a:gd name="connsiteY8197" fmla="*/ 286481 h 4680373"/>
              <a:gd name="connsiteX8198" fmla="*/ 6683973 w 9253522"/>
              <a:gd name="connsiteY8198" fmla="*/ 288238 h 4680373"/>
              <a:gd name="connsiteX8199" fmla="*/ 6680458 w 9253522"/>
              <a:gd name="connsiteY8199" fmla="*/ 293511 h 4680373"/>
              <a:gd name="connsiteX8200" fmla="*/ 6676943 w 9253522"/>
              <a:gd name="connsiteY8200" fmla="*/ 293511 h 4680373"/>
              <a:gd name="connsiteX8201" fmla="*/ 6676943 w 9253522"/>
              <a:gd name="connsiteY8201" fmla="*/ 288238 h 4680373"/>
              <a:gd name="connsiteX8202" fmla="*/ 6880820 w 9253522"/>
              <a:gd name="connsiteY8202" fmla="*/ 284723 h 4680373"/>
              <a:gd name="connsiteX8203" fmla="*/ 6880820 w 9253522"/>
              <a:gd name="connsiteY8203" fmla="*/ 289995 h 4680373"/>
              <a:gd name="connsiteX8204" fmla="*/ 6857972 w 9253522"/>
              <a:gd name="connsiteY8204" fmla="*/ 295268 h 4680373"/>
              <a:gd name="connsiteX8205" fmla="*/ 6847426 w 9253522"/>
              <a:gd name="connsiteY8205" fmla="*/ 293510 h 4680373"/>
              <a:gd name="connsiteX8206" fmla="*/ 6849184 w 9253522"/>
              <a:gd name="connsiteY8206" fmla="*/ 288238 h 4680373"/>
              <a:gd name="connsiteX8207" fmla="*/ 7158514 w 9253522"/>
              <a:gd name="connsiteY8207" fmla="*/ 275935 h 4680373"/>
              <a:gd name="connsiteX8208" fmla="*/ 7165544 w 9253522"/>
              <a:gd name="connsiteY8208" fmla="*/ 277692 h 4680373"/>
              <a:gd name="connsiteX8209" fmla="*/ 7160271 w 9253522"/>
              <a:gd name="connsiteY8209" fmla="*/ 284723 h 4680373"/>
              <a:gd name="connsiteX8210" fmla="*/ 7147968 w 9253522"/>
              <a:gd name="connsiteY8210" fmla="*/ 284723 h 4680373"/>
              <a:gd name="connsiteX8211" fmla="*/ 7151483 w 9253522"/>
              <a:gd name="connsiteY8211" fmla="*/ 281208 h 4680373"/>
              <a:gd name="connsiteX8212" fmla="*/ 6703306 w 9253522"/>
              <a:gd name="connsiteY8212" fmla="*/ 275935 h 4680373"/>
              <a:gd name="connsiteX8213" fmla="*/ 6708579 w 9253522"/>
              <a:gd name="connsiteY8213" fmla="*/ 281207 h 4680373"/>
              <a:gd name="connsiteX8214" fmla="*/ 6698034 w 9253522"/>
              <a:gd name="connsiteY8214" fmla="*/ 286480 h 4680373"/>
              <a:gd name="connsiteX8215" fmla="*/ 6687488 w 9253522"/>
              <a:gd name="connsiteY8215" fmla="*/ 281207 h 4680373"/>
              <a:gd name="connsiteX8216" fmla="*/ 6689246 w 9253522"/>
              <a:gd name="connsiteY8216" fmla="*/ 277692 h 4680373"/>
              <a:gd name="connsiteX8217" fmla="*/ 7146211 w 9253522"/>
              <a:gd name="connsiteY8217" fmla="*/ 268905 h 4680373"/>
              <a:gd name="connsiteX8218" fmla="*/ 7146211 w 9253522"/>
              <a:gd name="connsiteY8218" fmla="*/ 272420 h 4680373"/>
              <a:gd name="connsiteX8219" fmla="*/ 7133908 w 9253522"/>
              <a:gd name="connsiteY8219" fmla="*/ 272420 h 4680373"/>
              <a:gd name="connsiteX8220" fmla="*/ 7133908 w 9253522"/>
              <a:gd name="connsiteY8220" fmla="*/ 270662 h 4680373"/>
              <a:gd name="connsiteX8221" fmla="*/ 6509975 w 9253522"/>
              <a:gd name="connsiteY8221" fmla="*/ 268905 h 4680373"/>
              <a:gd name="connsiteX8222" fmla="*/ 6522278 w 9253522"/>
              <a:gd name="connsiteY8222" fmla="*/ 268905 h 4680373"/>
              <a:gd name="connsiteX8223" fmla="*/ 6524035 w 9253522"/>
              <a:gd name="connsiteY8223" fmla="*/ 274178 h 4680373"/>
              <a:gd name="connsiteX8224" fmla="*/ 6515248 w 9253522"/>
              <a:gd name="connsiteY8224" fmla="*/ 272420 h 4680373"/>
              <a:gd name="connsiteX8225" fmla="*/ 7070636 w 9253522"/>
              <a:gd name="connsiteY8225" fmla="*/ 258360 h 4680373"/>
              <a:gd name="connsiteX8226" fmla="*/ 7098757 w 9253522"/>
              <a:gd name="connsiteY8226" fmla="*/ 267148 h 4680373"/>
              <a:gd name="connsiteX8227" fmla="*/ 7114575 w 9253522"/>
              <a:gd name="connsiteY8227" fmla="*/ 263633 h 4680373"/>
              <a:gd name="connsiteX8228" fmla="*/ 7123363 w 9253522"/>
              <a:gd name="connsiteY8228" fmla="*/ 272420 h 4680373"/>
              <a:gd name="connsiteX8229" fmla="*/ 7109302 w 9253522"/>
              <a:gd name="connsiteY8229" fmla="*/ 282966 h 4680373"/>
              <a:gd name="connsiteX8230" fmla="*/ 7081181 w 9253522"/>
              <a:gd name="connsiteY8230" fmla="*/ 284723 h 4680373"/>
              <a:gd name="connsiteX8231" fmla="*/ 7081181 w 9253522"/>
              <a:gd name="connsiteY8231" fmla="*/ 288238 h 4680373"/>
              <a:gd name="connsiteX8232" fmla="*/ 7105787 w 9253522"/>
              <a:gd name="connsiteY8232" fmla="*/ 289996 h 4680373"/>
              <a:gd name="connsiteX8233" fmla="*/ 7105787 w 9253522"/>
              <a:gd name="connsiteY8233" fmla="*/ 297026 h 4680373"/>
              <a:gd name="connsiteX8234" fmla="*/ 7116333 w 9253522"/>
              <a:gd name="connsiteY8234" fmla="*/ 298784 h 4680373"/>
              <a:gd name="connsiteX8235" fmla="*/ 7128635 w 9253522"/>
              <a:gd name="connsiteY8235" fmla="*/ 291753 h 4680373"/>
              <a:gd name="connsiteX8236" fmla="*/ 7147969 w 9253522"/>
              <a:gd name="connsiteY8236" fmla="*/ 295269 h 4680373"/>
              <a:gd name="connsiteX8237" fmla="*/ 7144453 w 9253522"/>
              <a:gd name="connsiteY8237" fmla="*/ 305814 h 4680373"/>
              <a:gd name="connsiteX8238" fmla="*/ 7125120 w 9253522"/>
              <a:gd name="connsiteY8238" fmla="*/ 314602 h 4680373"/>
              <a:gd name="connsiteX8239" fmla="*/ 7139181 w 9253522"/>
              <a:gd name="connsiteY8239" fmla="*/ 318117 h 4680373"/>
              <a:gd name="connsiteX8240" fmla="*/ 7162029 w 9253522"/>
              <a:gd name="connsiteY8240" fmla="*/ 316359 h 4680373"/>
              <a:gd name="connsiteX8241" fmla="*/ 7169059 w 9253522"/>
              <a:gd name="connsiteY8241" fmla="*/ 311087 h 4680373"/>
              <a:gd name="connsiteX8242" fmla="*/ 7239362 w 9253522"/>
              <a:gd name="connsiteY8242" fmla="*/ 305814 h 4680373"/>
              <a:gd name="connsiteX8243" fmla="*/ 7249907 w 9253522"/>
              <a:gd name="connsiteY8243" fmla="*/ 311087 h 4680373"/>
              <a:gd name="connsiteX8244" fmla="*/ 7260452 w 9253522"/>
              <a:gd name="connsiteY8244" fmla="*/ 312844 h 4680373"/>
              <a:gd name="connsiteX8245" fmla="*/ 7286816 w 9253522"/>
              <a:gd name="connsiteY8245" fmla="*/ 326905 h 4680373"/>
              <a:gd name="connsiteX8246" fmla="*/ 7281543 w 9253522"/>
              <a:gd name="connsiteY8246" fmla="*/ 333935 h 4680373"/>
              <a:gd name="connsiteX8247" fmla="*/ 7286816 w 9253522"/>
              <a:gd name="connsiteY8247" fmla="*/ 335692 h 4680373"/>
              <a:gd name="connsiteX8248" fmla="*/ 7300876 w 9253522"/>
              <a:gd name="connsiteY8248" fmla="*/ 326905 h 4680373"/>
              <a:gd name="connsiteX8249" fmla="*/ 7311421 w 9253522"/>
              <a:gd name="connsiteY8249" fmla="*/ 328662 h 4680373"/>
              <a:gd name="connsiteX8250" fmla="*/ 7309664 w 9253522"/>
              <a:gd name="connsiteY8250" fmla="*/ 342723 h 4680373"/>
              <a:gd name="connsiteX8251" fmla="*/ 7318452 w 9253522"/>
              <a:gd name="connsiteY8251" fmla="*/ 344480 h 4680373"/>
              <a:gd name="connsiteX8252" fmla="*/ 7318452 w 9253522"/>
              <a:gd name="connsiteY8252" fmla="*/ 358541 h 4680373"/>
              <a:gd name="connsiteX8253" fmla="*/ 7297361 w 9253522"/>
              <a:gd name="connsiteY8253" fmla="*/ 355026 h 4680373"/>
              <a:gd name="connsiteX8254" fmla="*/ 7286816 w 9253522"/>
              <a:gd name="connsiteY8254" fmla="*/ 346238 h 4680373"/>
              <a:gd name="connsiteX8255" fmla="*/ 7281543 w 9253522"/>
              <a:gd name="connsiteY8255" fmla="*/ 346238 h 4680373"/>
              <a:gd name="connsiteX8256" fmla="*/ 7281543 w 9253522"/>
              <a:gd name="connsiteY8256" fmla="*/ 349753 h 4680373"/>
              <a:gd name="connsiteX8257" fmla="*/ 7285058 w 9253522"/>
              <a:gd name="connsiteY8257" fmla="*/ 356783 h 4680373"/>
              <a:gd name="connsiteX8258" fmla="*/ 7311421 w 9253522"/>
              <a:gd name="connsiteY8258" fmla="*/ 367328 h 4680373"/>
              <a:gd name="connsiteX8259" fmla="*/ 7299118 w 9253522"/>
              <a:gd name="connsiteY8259" fmla="*/ 379631 h 4680373"/>
              <a:gd name="connsiteX8260" fmla="*/ 7276270 w 9253522"/>
              <a:gd name="connsiteY8260" fmla="*/ 395449 h 4680373"/>
              <a:gd name="connsiteX8261" fmla="*/ 7274513 w 9253522"/>
              <a:gd name="connsiteY8261" fmla="*/ 404237 h 4680373"/>
              <a:gd name="connsiteX8262" fmla="*/ 7253422 w 9253522"/>
              <a:gd name="connsiteY8262" fmla="*/ 404237 h 4680373"/>
              <a:gd name="connsiteX8263" fmla="*/ 7220028 w 9253522"/>
              <a:gd name="connsiteY8263" fmla="*/ 425328 h 4680373"/>
              <a:gd name="connsiteX8264" fmla="*/ 7218271 w 9253522"/>
              <a:gd name="connsiteY8264" fmla="*/ 432358 h 4680373"/>
              <a:gd name="connsiteX8265" fmla="*/ 7207726 w 9253522"/>
              <a:gd name="connsiteY8265" fmla="*/ 434116 h 4680373"/>
              <a:gd name="connsiteX8266" fmla="*/ 7183120 w 9253522"/>
              <a:gd name="connsiteY8266" fmla="*/ 444661 h 4680373"/>
              <a:gd name="connsiteX8267" fmla="*/ 7169059 w 9253522"/>
              <a:gd name="connsiteY8267" fmla="*/ 460479 h 4680373"/>
              <a:gd name="connsiteX8268" fmla="*/ 7151484 w 9253522"/>
              <a:gd name="connsiteY8268" fmla="*/ 460479 h 4680373"/>
              <a:gd name="connsiteX8269" fmla="*/ 7139181 w 9253522"/>
              <a:gd name="connsiteY8269" fmla="*/ 463994 h 4680373"/>
              <a:gd name="connsiteX8270" fmla="*/ 7139181 w 9253522"/>
              <a:gd name="connsiteY8270" fmla="*/ 476297 h 4680373"/>
              <a:gd name="connsiteX8271" fmla="*/ 7128635 w 9253522"/>
              <a:gd name="connsiteY8271" fmla="*/ 476297 h 4680373"/>
              <a:gd name="connsiteX8272" fmla="*/ 7116333 w 9253522"/>
              <a:gd name="connsiteY8272" fmla="*/ 483327 h 4680373"/>
              <a:gd name="connsiteX8273" fmla="*/ 7116333 w 9253522"/>
              <a:gd name="connsiteY8273" fmla="*/ 495630 h 4680373"/>
              <a:gd name="connsiteX8274" fmla="*/ 7096999 w 9253522"/>
              <a:gd name="connsiteY8274" fmla="*/ 507933 h 4680373"/>
              <a:gd name="connsiteX8275" fmla="*/ 7112817 w 9253522"/>
              <a:gd name="connsiteY8275" fmla="*/ 507933 h 4680373"/>
              <a:gd name="connsiteX8276" fmla="*/ 7135666 w 9253522"/>
              <a:gd name="connsiteY8276" fmla="*/ 499145 h 4680373"/>
              <a:gd name="connsiteX8277" fmla="*/ 7139181 w 9253522"/>
              <a:gd name="connsiteY8277" fmla="*/ 488600 h 4680373"/>
              <a:gd name="connsiteX8278" fmla="*/ 7169059 w 9253522"/>
              <a:gd name="connsiteY8278" fmla="*/ 488600 h 4680373"/>
              <a:gd name="connsiteX8279" fmla="*/ 7169059 w 9253522"/>
              <a:gd name="connsiteY8279" fmla="*/ 483327 h 4680373"/>
              <a:gd name="connsiteX8280" fmla="*/ 7183120 w 9253522"/>
              <a:gd name="connsiteY8280" fmla="*/ 476297 h 4680373"/>
              <a:gd name="connsiteX8281" fmla="*/ 7197180 w 9253522"/>
              <a:gd name="connsiteY8281" fmla="*/ 476297 h 4680373"/>
              <a:gd name="connsiteX8282" fmla="*/ 7204210 w 9253522"/>
              <a:gd name="connsiteY8282" fmla="*/ 472782 h 4680373"/>
              <a:gd name="connsiteX8283" fmla="*/ 7220028 w 9253522"/>
              <a:gd name="connsiteY8283" fmla="*/ 472782 h 4680373"/>
              <a:gd name="connsiteX8284" fmla="*/ 7239362 w 9253522"/>
              <a:gd name="connsiteY8284" fmla="*/ 455206 h 4680373"/>
              <a:gd name="connsiteX8285" fmla="*/ 7225301 w 9253522"/>
              <a:gd name="connsiteY8285" fmla="*/ 458721 h 4680373"/>
              <a:gd name="connsiteX8286" fmla="*/ 7212998 w 9253522"/>
              <a:gd name="connsiteY8286" fmla="*/ 458721 h 4680373"/>
              <a:gd name="connsiteX8287" fmla="*/ 7209483 w 9253522"/>
              <a:gd name="connsiteY8287" fmla="*/ 449934 h 4680373"/>
              <a:gd name="connsiteX8288" fmla="*/ 7223543 w 9253522"/>
              <a:gd name="connsiteY8288" fmla="*/ 441146 h 4680373"/>
              <a:gd name="connsiteX8289" fmla="*/ 7239362 w 9253522"/>
              <a:gd name="connsiteY8289" fmla="*/ 444661 h 4680373"/>
              <a:gd name="connsiteX8290" fmla="*/ 7256937 w 9253522"/>
              <a:gd name="connsiteY8290" fmla="*/ 441146 h 4680373"/>
              <a:gd name="connsiteX8291" fmla="*/ 7255180 w 9253522"/>
              <a:gd name="connsiteY8291" fmla="*/ 453449 h 4680373"/>
              <a:gd name="connsiteX8292" fmla="*/ 7278028 w 9253522"/>
              <a:gd name="connsiteY8292" fmla="*/ 458721 h 4680373"/>
              <a:gd name="connsiteX8293" fmla="*/ 7293846 w 9253522"/>
              <a:gd name="connsiteY8293" fmla="*/ 456964 h 4680373"/>
              <a:gd name="connsiteX8294" fmla="*/ 7293846 w 9253522"/>
              <a:gd name="connsiteY8294" fmla="*/ 444661 h 4680373"/>
              <a:gd name="connsiteX8295" fmla="*/ 7307906 w 9253522"/>
              <a:gd name="connsiteY8295" fmla="*/ 448176 h 4680373"/>
              <a:gd name="connsiteX8296" fmla="*/ 7313179 w 9253522"/>
              <a:gd name="connsiteY8296" fmla="*/ 455206 h 4680373"/>
              <a:gd name="connsiteX8297" fmla="*/ 7309664 w 9253522"/>
              <a:gd name="connsiteY8297" fmla="*/ 462237 h 4680373"/>
              <a:gd name="connsiteX8298" fmla="*/ 7299118 w 9253522"/>
              <a:gd name="connsiteY8298" fmla="*/ 469267 h 4680373"/>
              <a:gd name="connsiteX8299" fmla="*/ 7304391 w 9253522"/>
              <a:gd name="connsiteY8299" fmla="*/ 476297 h 4680373"/>
              <a:gd name="connsiteX8300" fmla="*/ 7318452 w 9253522"/>
              <a:gd name="connsiteY8300" fmla="*/ 474539 h 4680373"/>
              <a:gd name="connsiteX8301" fmla="*/ 7320209 w 9253522"/>
              <a:gd name="connsiteY8301" fmla="*/ 463994 h 4680373"/>
              <a:gd name="connsiteX8302" fmla="*/ 7364148 w 9253522"/>
              <a:gd name="connsiteY8302" fmla="*/ 456964 h 4680373"/>
              <a:gd name="connsiteX8303" fmla="*/ 7383481 w 9253522"/>
              <a:gd name="connsiteY8303" fmla="*/ 460479 h 4680373"/>
              <a:gd name="connsiteX8304" fmla="*/ 7423905 w 9253522"/>
              <a:gd name="connsiteY8304" fmla="*/ 462237 h 4680373"/>
              <a:gd name="connsiteX8305" fmla="*/ 7448511 w 9253522"/>
              <a:gd name="connsiteY8305" fmla="*/ 463994 h 4680373"/>
              <a:gd name="connsiteX8306" fmla="*/ 7452026 w 9253522"/>
              <a:gd name="connsiteY8306" fmla="*/ 469267 h 4680373"/>
              <a:gd name="connsiteX8307" fmla="*/ 7436208 w 9253522"/>
              <a:gd name="connsiteY8307" fmla="*/ 471024 h 4680373"/>
              <a:gd name="connsiteX8308" fmla="*/ 7429178 w 9253522"/>
              <a:gd name="connsiteY8308" fmla="*/ 472782 h 4680373"/>
              <a:gd name="connsiteX8309" fmla="*/ 7429178 w 9253522"/>
              <a:gd name="connsiteY8309" fmla="*/ 483327 h 4680373"/>
              <a:gd name="connsiteX8310" fmla="*/ 7478389 w 9253522"/>
              <a:gd name="connsiteY8310" fmla="*/ 495630 h 4680373"/>
              <a:gd name="connsiteX8311" fmla="*/ 7487177 w 9253522"/>
              <a:gd name="connsiteY8311" fmla="*/ 492115 h 4680373"/>
              <a:gd name="connsiteX8312" fmla="*/ 7501237 w 9253522"/>
              <a:gd name="connsiteY8312" fmla="*/ 492115 h 4680373"/>
              <a:gd name="connsiteX8313" fmla="*/ 7522328 w 9253522"/>
              <a:gd name="connsiteY8313" fmla="*/ 499145 h 4680373"/>
              <a:gd name="connsiteX8314" fmla="*/ 7538146 w 9253522"/>
              <a:gd name="connsiteY8314" fmla="*/ 499145 h 4680373"/>
              <a:gd name="connsiteX8315" fmla="*/ 7546934 w 9253522"/>
              <a:gd name="connsiteY8315" fmla="*/ 490357 h 4680373"/>
              <a:gd name="connsiteX8316" fmla="*/ 7557479 w 9253522"/>
              <a:gd name="connsiteY8316" fmla="*/ 490357 h 4680373"/>
              <a:gd name="connsiteX8317" fmla="*/ 7568025 w 9253522"/>
              <a:gd name="connsiteY8317" fmla="*/ 488600 h 4680373"/>
              <a:gd name="connsiteX8318" fmla="*/ 7568025 w 9253522"/>
              <a:gd name="connsiteY8318" fmla="*/ 474539 h 4680373"/>
              <a:gd name="connsiteX8319" fmla="*/ 7562752 w 9253522"/>
              <a:gd name="connsiteY8319" fmla="*/ 469267 h 4680373"/>
              <a:gd name="connsiteX8320" fmla="*/ 7562752 w 9253522"/>
              <a:gd name="connsiteY8320" fmla="*/ 460479 h 4680373"/>
              <a:gd name="connsiteX8321" fmla="*/ 7566267 w 9253522"/>
              <a:gd name="connsiteY8321" fmla="*/ 456964 h 4680373"/>
              <a:gd name="connsiteX8322" fmla="*/ 7576813 w 9253522"/>
              <a:gd name="connsiteY8322" fmla="*/ 458721 h 4680373"/>
              <a:gd name="connsiteX8323" fmla="*/ 7582085 w 9253522"/>
              <a:gd name="connsiteY8323" fmla="*/ 455206 h 4680373"/>
              <a:gd name="connsiteX8324" fmla="*/ 7608449 w 9253522"/>
              <a:gd name="connsiteY8324" fmla="*/ 460479 h 4680373"/>
              <a:gd name="connsiteX8325" fmla="*/ 7606691 w 9253522"/>
              <a:gd name="connsiteY8325" fmla="*/ 465752 h 4680373"/>
              <a:gd name="connsiteX8326" fmla="*/ 7618994 w 9253522"/>
              <a:gd name="connsiteY8326" fmla="*/ 472782 h 4680373"/>
              <a:gd name="connsiteX8327" fmla="*/ 7634812 w 9253522"/>
              <a:gd name="connsiteY8327" fmla="*/ 465752 h 4680373"/>
              <a:gd name="connsiteX8328" fmla="*/ 7650630 w 9253522"/>
              <a:gd name="connsiteY8328" fmla="*/ 478055 h 4680373"/>
              <a:gd name="connsiteX8329" fmla="*/ 7666448 w 9253522"/>
              <a:gd name="connsiteY8329" fmla="*/ 469267 h 4680373"/>
              <a:gd name="connsiteX8330" fmla="*/ 7678751 w 9253522"/>
              <a:gd name="connsiteY8330" fmla="*/ 472782 h 4680373"/>
              <a:gd name="connsiteX8331" fmla="*/ 7705114 w 9253522"/>
              <a:gd name="connsiteY8331" fmla="*/ 495630 h 4680373"/>
              <a:gd name="connsiteX8332" fmla="*/ 7705114 w 9253522"/>
              <a:gd name="connsiteY8332" fmla="*/ 504418 h 4680373"/>
              <a:gd name="connsiteX8333" fmla="*/ 7719175 w 9253522"/>
              <a:gd name="connsiteY8333" fmla="*/ 507933 h 4680373"/>
              <a:gd name="connsiteX8334" fmla="*/ 7706871 w 9253522"/>
              <a:gd name="connsiteY8334" fmla="*/ 518478 h 4680373"/>
              <a:gd name="connsiteX8335" fmla="*/ 7689296 w 9253522"/>
              <a:gd name="connsiteY8335" fmla="*/ 514963 h 4680373"/>
              <a:gd name="connsiteX8336" fmla="*/ 7689296 w 9253522"/>
              <a:gd name="connsiteY8336" fmla="*/ 520236 h 4680373"/>
              <a:gd name="connsiteX8337" fmla="*/ 7696326 w 9253522"/>
              <a:gd name="connsiteY8337" fmla="*/ 523751 h 4680373"/>
              <a:gd name="connsiteX8338" fmla="*/ 7717417 w 9253522"/>
              <a:gd name="connsiteY8338" fmla="*/ 527266 h 4680373"/>
              <a:gd name="connsiteX8339" fmla="*/ 7715659 w 9253522"/>
              <a:gd name="connsiteY8339" fmla="*/ 541327 h 4680373"/>
              <a:gd name="connsiteX8340" fmla="*/ 7705114 w 9253522"/>
              <a:gd name="connsiteY8340" fmla="*/ 541327 h 4680373"/>
              <a:gd name="connsiteX8341" fmla="*/ 7687539 w 9253522"/>
              <a:gd name="connsiteY8341" fmla="*/ 534296 h 4680373"/>
              <a:gd name="connsiteX8342" fmla="*/ 7689296 w 9253522"/>
              <a:gd name="connsiteY8342" fmla="*/ 544842 h 4680373"/>
              <a:gd name="connsiteX8343" fmla="*/ 7699841 w 9253522"/>
              <a:gd name="connsiteY8343" fmla="*/ 553629 h 4680373"/>
              <a:gd name="connsiteX8344" fmla="*/ 7706871 w 9253522"/>
              <a:gd name="connsiteY8344" fmla="*/ 548357 h 4680373"/>
              <a:gd name="connsiteX8345" fmla="*/ 7715659 w 9253522"/>
              <a:gd name="connsiteY8345" fmla="*/ 557145 h 4680373"/>
              <a:gd name="connsiteX8346" fmla="*/ 7706871 w 9253522"/>
              <a:gd name="connsiteY8346" fmla="*/ 560660 h 4680373"/>
              <a:gd name="connsiteX8347" fmla="*/ 7712144 w 9253522"/>
              <a:gd name="connsiteY8347" fmla="*/ 571205 h 4680373"/>
              <a:gd name="connsiteX8348" fmla="*/ 7764871 w 9253522"/>
              <a:gd name="connsiteY8348" fmla="*/ 601084 h 4680373"/>
              <a:gd name="connsiteX8349" fmla="*/ 7777174 w 9253522"/>
              <a:gd name="connsiteY8349" fmla="*/ 590538 h 4680373"/>
              <a:gd name="connsiteX8350" fmla="*/ 7785962 w 9253522"/>
              <a:gd name="connsiteY8350" fmla="*/ 564175 h 4680373"/>
              <a:gd name="connsiteX8351" fmla="*/ 7800022 w 9253522"/>
              <a:gd name="connsiteY8351" fmla="*/ 548357 h 4680373"/>
              <a:gd name="connsiteX8352" fmla="*/ 7807053 w 9253522"/>
              <a:gd name="connsiteY8352" fmla="*/ 557145 h 4680373"/>
              <a:gd name="connsiteX8353" fmla="*/ 7829901 w 9253522"/>
              <a:gd name="connsiteY8353" fmla="*/ 571205 h 4680373"/>
              <a:gd name="connsiteX8354" fmla="*/ 7849234 w 9253522"/>
              <a:gd name="connsiteY8354" fmla="*/ 572963 h 4680373"/>
              <a:gd name="connsiteX8355" fmla="*/ 7873839 w 9253522"/>
              <a:gd name="connsiteY8355" fmla="*/ 562417 h 4680373"/>
              <a:gd name="connsiteX8356" fmla="*/ 7903718 w 9253522"/>
              <a:gd name="connsiteY8356" fmla="*/ 564175 h 4680373"/>
              <a:gd name="connsiteX8357" fmla="*/ 7926566 w 9253522"/>
              <a:gd name="connsiteY8357" fmla="*/ 578235 h 4680373"/>
              <a:gd name="connsiteX8358" fmla="*/ 7940627 w 9253522"/>
              <a:gd name="connsiteY8358" fmla="*/ 578235 h 4680373"/>
              <a:gd name="connsiteX8359" fmla="*/ 7942384 w 9253522"/>
              <a:gd name="connsiteY8359" fmla="*/ 565932 h 4680373"/>
              <a:gd name="connsiteX8360" fmla="*/ 7951172 w 9253522"/>
              <a:gd name="connsiteY8360" fmla="*/ 558902 h 4680373"/>
              <a:gd name="connsiteX8361" fmla="*/ 7963475 w 9253522"/>
              <a:gd name="connsiteY8361" fmla="*/ 562417 h 4680373"/>
              <a:gd name="connsiteX8362" fmla="*/ 7966990 w 9253522"/>
              <a:gd name="connsiteY8362" fmla="*/ 571205 h 4680373"/>
              <a:gd name="connsiteX8363" fmla="*/ 7989838 w 9253522"/>
              <a:gd name="connsiteY8363" fmla="*/ 564175 h 4680373"/>
              <a:gd name="connsiteX8364" fmla="*/ 7979293 w 9253522"/>
              <a:gd name="connsiteY8364" fmla="*/ 553629 h 4680373"/>
              <a:gd name="connsiteX8365" fmla="*/ 7982808 w 9253522"/>
              <a:gd name="connsiteY8365" fmla="*/ 536054 h 4680373"/>
              <a:gd name="connsiteX8366" fmla="*/ 7989838 w 9253522"/>
              <a:gd name="connsiteY8366" fmla="*/ 530781 h 4680373"/>
              <a:gd name="connsiteX8367" fmla="*/ 7966990 w 9253522"/>
              <a:gd name="connsiteY8367" fmla="*/ 530781 h 4680373"/>
              <a:gd name="connsiteX8368" fmla="*/ 7970505 w 9253522"/>
              <a:gd name="connsiteY8368" fmla="*/ 518478 h 4680373"/>
              <a:gd name="connsiteX8369" fmla="*/ 7979293 w 9253522"/>
              <a:gd name="connsiteY8369" fmla="*/ 520236 h 4680373"/>
              <a:gd name="connsiteX8370" fmla="*/ 7995111 w 9253522"/>
              <a:gd name="connsiteY8370" fmla="*/ 520236 h 4680373"/>
              <a:gd name="connsiteX8371" fmla="*/ 8014444 w 9253522"/>
              <a:gd name="connsiteY8371" fmla="*/ 511448 h 4680373"/>
              <a:gd name="connsiteX8372" fmla="*/ 8010929 w 9253522"/>
              <a:gd name="connsiteY8372" fmla="*/ 504418 h 4680373"/>
              <a:gd name="connsiteX8373" fmla="*/ 8012687 w 9253522"/>
              <a:gd name="connsiteY8373" fmla="*/ 500903 h 4680373"/>
              <a:gd name="connsiteX8374" fmla="*/ 8019717 w 9253522"/>
              <a:gd name="connsiteY8374" fmla="*/ 502660 h 4680373"/>
              <a:gd name="connsiteX8375" fmla="*/ 8024989 w 9253522"/>
              <a:gd name="connsiteY8375" fmla="*/ 506175 h 4680373"/>
              <a:gd name="connsiteX8376" fmla="*/ 8044323 w 9253522"/>
              <a:gd name="connsiteY8376" fmla="*/ 506175 h 4680373"/>
              <a:gd name="connsiteX8377" fmla="*/ 8075959 w 9253522"/>
              <a:gd name="connsiteY8377" fmla="*/ 511448 h 4680373"/>
              <a:gd name="connsiteX8378" fmla="*/ 8100565 w 9253522"/>
              <a:gd name="connsiteY8378" fmla="*/ 513206 h 4680373"/>
              <a:gd name="connsiteX8379" fmla="*/ 8149776 w 9253522"/>
              <a:gd name="connsiteY8379" fmla="*/ 527266 h 4680373"/>
              <a:gd name="connsiteX8380" fmla="*/ 8125170 w 9253522"/>
              <a:gd name="connsiteY8380" fmla="*/ 523751 h 4680373"/>
              <a:gd name="connsiteX8381" fmla="*/ 8100565 w 9253522"/>
              <a:gd name="connsiteY8381" fmla="*/ 523751 h 4680373"/>
              <a:gd name="connsiteX8382" fmla="*/ 8090019 w 9253522"/>
              <a:gd name="connsiteY8382" fmla="*/ 532539 h 4680373"/>
              <a:gd name="connsiteX8383" fmla="*/ 8098807 w 9253522"/>
              <a:gd name="connsiteY8383" fmla="*/ 536054 h 4680373"/>
              <a:gd name="connsiteX8384" fmla="*/ 8128685 w 9253522"/>
              <a:gd name="connsiteY8384" fmla="*/ 534296 h 4680373"/>
              <a:gd name="connsiteX8385" fmla="*/ 8125170 w 9253522"/>
              <a:gd name="connsiteY8385" fmla="*/ 546599 h 4680373"/>
              <a:gd name="connsiteX8386" fmla="*/ 8105837 w 9253522"/>
              <a:gd name="connsiteY8386" fmla="*/ 546599 h 4680373"/>
              <a:gd name="connsiteX8387" fmla="*/ 8111110 w 9253522"/>
              <a:gd name="connsiteY8387" fmla="*/ 560660 h 4680373"/>
              <a:gd name="connsiteX8388" fmla="*/ 8137473 w 9253522"/>
              <a:gd name="connsiteY8388" fmla="*/ 557145 h 4680373"/>
              <a:gd name="connsiteX8389" fmla="*/ 8158564 w 9253522"/>
              <a:gd name="connsiteY8389" fmla="*/ 546599 h 4680373"/>
              <a:gd name="connsiteX8390" fmla="*/ 8172624 w 9253522"/>
              <a:gd name="connsiteY8390" fmla="*/ 530781 h 4680373"/>
              <a:gd name="connsiteX8391" fmla="*/ 8211291 w 9253522"/>
              <a:gd name="connsiteY8391" fmla="*/ 530781 h 4680373"/>
              <a:gd name="connsiteX8392" fmla="*/ 8230624 w 9253522"/>
              <a:gd name="connsiteY8392" fmla="*/ 539569 h 4680373"/>
              <a:gd name="connsiteX8393" fmla="*/ 8242927 w 9253522"/>
              <a:gd name="connsiteY8393" fmla="*/ 541327 h 4680373"/>
              <a:gd name="connsiteX8394" fmla="*/ 8241169 w 9253522"/>
              <a:gd name="connsiteY8394" fmla="*/ 555387 h 4680373"/>
              <a:gd name="connsiteX8395" fmla="*/ 8228866 w 9253522"/>
              <a:gd name="connsiteY8395" fmla="*/ 550114 h 4680373"/>
              <a:gd name="connsiteX8396" fmla="*/ 8218321 w 9253522"/>
              <a:gd name="connsiteY8396" fmla="*/ 550114 h 4680373"/>
              <a:gd name="connsiteX8397" fmla="*/ 8221836 w 9253522"/>
              <a:gd name="connsiteY8397" fmla="*/ 558902 h 4680373"/>
              <a:gd name="connsiteX8398" fmla="*/ 8244684 w 9253522"/>
              <a:gd name="connsiteY8398" fmla="*/ 562417 h 4680373"/>
              <a:gd name="connsiteX8399" fmla="*/ 8271047 w 9253522"/>
              <a:gd name="connsiteY8399" fmla="*/ 572963 h 4680373"/>
              <a:gd name="connsiteX8400" fmla="*/ 8292138 w 9253522"/>
              <a:gd name="connsiteY8400" fmla="*/ 585266 h 4680373"/>
              <a:gd name="connsiteX8401" fmla="*/ 8293896 w 9253522"/>
              <a:gd name="connsiteY8401" fmla="*/ 592296 h 4680373"/>
              <a:gd name="connsiteX8402" fmla="*/ 8309714 w 9253522"/>
              <a:gd name="connsiteY8402" fmla="*/ 601084 h 4680373"/>
              <a:gd name="connsiteX8403" fmla="*/ 8341350 w 9253522"/>
              <a:gd name="connsiteY8403" fmla="*/ 597568 h 4680373"/>
              <a:gd name="connsiteX8404" fmla="*/ 8387046 w 9253522"/>
              <a:gd name="connsiteY8404" fmla="*/ 585266 h 4680373"/>
              <a:gd name="connsiteX8405" fmla="*/ 8413410 w 9253522"/>
              <a:gd name="connsiteY8405" fmla="*/ 583508 h 4680373"/>
              <a:gd name="connsiteX8406" fmla="*/ 8439773 w 9253522"/>
              <a:gd name="connsiteY8406" fmla="*/ 588781 h 4680373"/>
              <a:gd name="connsiteX8407" fmla="*/ 8457349 w 9253522"/>
              <a:gd name="connsiteY8407" fmla="*/ 590538 h 4680373"/>
              <a:gd name="connsiteX8408" fmla="*/ 8490742 w 9253522"/>
              <a:gd name="connsiteY8408" fmla="*/ 604599 h 4680373"/>
              <a:gd name="connsiteX8409" fmla="*/ 8494257 w 9253522"/>
              <a:gd name="connsiteY8409" fmla="*/ 622174 h 4680373"/>
              <a:gd name="connsiteX8410" fmla="*/ 8483712 w 9253522"/>
              <a:gd name="connsiteY8410" fmla="*/ 632720 h 4680373"/>
              <a:gd name="connsiteX8411" fmla="*/ 8487227 w 9253522"/>
              <a:gd name="connsiteY8411" fmla="*/ 643265 h 4680373"/>
              <a:gd name="connsiteX8412" fmla="*/ 8504803 w 9253522"/>
              <a:gd name="connsiteY8412" fmla="*/ 653810 h 4680373"/>
              <a:gd name="connsiteX8413" fmla="*/ 8511833 w 9253522"/>
              <a:gd name="connsiteY8413" fmla="*/ 650295 h 4680373"/>
              <a:gd name="connsiteX8414" fmla="*/ 8518863 w 9253522"/>
              <a:gd name="connsiteY8414" fmla="*/ 653810 h 4680373"/>
              <a:gd name="connsiteX8415" fmla="*/ 8524136 w 9253522"/>
              <a:gd name="connsiteY8415" fmla="*/ 653810 h 4680373"/>
              <a:gd name="connsiteX8416" fmla="*/ 8532923 w 9253522"/>
              <a:gd name="connsiteY8416" fmla="*/ 653810 h 4680373"/>
              <a:gd name="connsiteX8417" fmla="*/ 8538196 w 9253522"/>
              <a:gd name="connsiteY8417" fmla="*/ 653810 h 4680373"/>
              <a:gd name="connsiteX8418" fmla="*/ 8548741 w 9253522"/>
              <a:gd name="connsiteY8418" fmla="*/ 653810 h 4680373"/>
              <a:gd name="connsiteX8419" fmla="*/ 8564559 w 9253522"/>
              <a:gd name="connsiteY8419" fmla="*/ 645022 h 4680373"/>
              <a:gd name="connsiteX8420" fmla="*/ 8580377 w 9253522"/>
              <a:gd name="connsiteY8420" fmla="*/ 650295 h 4680373"/>
              <a:gd name="connsiteX8421" fmla="*/ 8592681 w 9253522"/>
              <a:gd name="connsiteY8421" fmla="*/ 643265 h 4680373"/>
              <a:gd name="connsiteX8422" fmla="*/ 8617286 w 9253522"/>
              <a:gd name="connsiteY8422" fmla="*/ 653810 h 4680373"/>
              <a:gd name="connsiteX8423" fmla="*/ 8668255 w 9253522"/>
              <a:gd name="connsiteY8423" fmla="*/ 657325 h 4680373"/>
              <a:gd name="connsiteX8424" fmla="*/ 8685831 w 9253522"/>
              <a:gd name="connsiteY8424" fmla="*/ 645022 h 4680373"/>
              <a:gd name="connsiteX8425" fmla="*/ 8692861 w 9253522"/>
              <a:gd name="connsiteY8425" fmla="*/ 653810 h 4680373"/>
              <a:gd name="connsiteX8426" fmla="*/ 8705164 w 9253522"/>
              <a:gd name="connsiteY8426" fmla="*/ 667871 h 4680373"/>
              <a:gd name="connsiteX8427" fmla="*/ 8728013 w 9253522"/>
              <a:gd name="connsiteY8427" fmla="*/ 671386 h 4680373"/>
              <a:gd name="connsiteX8428" fmla="*/ 8731527 w 9253522"/>
              <a:gd name="connsiteY8428" fmla="*/ 683689 h 4680373"/>
              <a:gd name="connsiteX8429" fmla="*/ 8766679 w 9253522"/>
              <a:gd name="connsiteY8429" fmla="*/ 683689 h 4680373"/>
              <a:gd name="connsiteX8430" fmla="*/ 8773709 w 9253522"/>
              <a:gd name="connsiteY8430" fmla="*/ 667871 h 4680373"/>
              <a:gd name="connsiteX8431" fmla="*/ 8745588 w 9253522"/>
              <a:gd name="connsiteY8431" fmla="*/ 653810 h 4680373"/>
              <a:gd name="connsiteX8432" fmla="*/ 8747345 w 9253522"/>
              <a:gd name="connsiteY8432" fmla="*/ 645022 h 4680373"/>
              <a:gd name="connsiteX8433" fmla="*/ 8754376 w 9253522"/>
              <a:gd name="connsiteY8433" fmla="*/ 643265 h 4680373"/>
              <a:gd name="connsiteX8434" fmla="*/ 8761406 w 9253522"/>
              <a:gd name="connsiteY8434" fmla="*/ 641507 h 4680373"/>
              <a:gd name="connsiteX8435" fmla="*/ 8750861 w 9253522"/>
              <a:gd name="connsiteY8435" fmla="*/ 634477 h 4680373"/>
              <a:gd name="connsiteX8436" fmla="*/ 8759649 w 9253522"/>
              <a:gd name="connsiteY8436" fmla="*/ 629204 h 4680373"/>
              <a:gd name="connsiteX8437" fmla="*/ 8815890 w 9253522"/>
              <a:gd name="connsiteY8437" fmla="*/ 639750 h 4680373"/>
              <a:gd name="connsiteX8438" fmla="*/ 8829951 w 9253522"/>
              <a:gd name="connsiteY8438" fmla="*/ 641507 h 4680373"/>
              <a:gd name="connsiteX8439" fmla="*/ 8840496 w 9253522"/>
              <a:gd name="connsiteY8439" fmla="*/ 639750 h 4680373"/>
              <a:gd name="connsiteX8440" fmla="*/ 8859829 w 9253522"/>
              <a:gd name="connsiteY8440" fmla="*/ 641507 h 4680373"/>
              <a:gd name="connsiteX8441" fmla="*/ 8875647 w 9253522"/>
              <a:gd name="connsiteY8441" fmla="*/ 641507 h 4680373"/>
              <a:gd name="connsiteX8442" fmla="*/ 8887950 w 9253522"/>
              <a:gd name="connsiteY8442" fmla="*/ 643265 h 4680373"/>
              <a:gd name="connsiteX8443" fmla="*/ 8893223 w 9253522"/>
              <a:gd name="connsiteY8443" fmla="*/ 643265 h 4680373"/>
              <a:gd name="connsiteX8444" fmla="*/ 8924859 w 9253522"/>
              <a:gd name="connsiteY8444" fmla="*/ 653810 h 4680373"/>
              <a:gd name="connsiteX8445" fmla="*/ 8937162 w 9253522"/>
              <a:gd name="connsiteY8445" fmla="*/ 653810 h 4680373"/>
              <a:gd name="connsiteX8446" fmla="*/ 8956495 w 9253522"/>
              <a:gd name="connsiteY8446" fmla="*/ 660840 h 4680373"/>
              <a:gd name="connsiteX8447" fmla="*/ 8972313 w 9253522"/>
              <a:gd name="connsiteY8447" fmla="*/ 662598 h 4680373"/>
              <a:gd name="connsiteX8448" fmla="*/ 8995161 w 9253522"/>
              <a:gd name="connsiteY8448" fmla="*/ 674901 h 4680373"/>
              <a:gd name="connsiteX8449" fmla="*/ 8995161 w 9253522"/>
              <a:gd name="connsiteY8449" fmla="*/ 683689 h 4680373"/>
              <a:gd name="connsiteX8450" fmla="*/ 9014494 w 9253522"/>
              <a:gd name="connsiteY8450" fmla="*/ 683689 h 4680373"/>
              <a:gd name="connsiteX8451" fmla="*/ 9026797 w 9253522"/>
              <a:gd name="connsiteY8451" fmla="*/ 688961 h 4680373"/>
              <a:gd name="connsiteX8452" fmla="*/ 9026797 w 9253522"/>
              <a:gd name="connsiteY8452" fmla="*/ 695992 h 4680373"/>
              <a:gd name="connsiteX8453" fmla="*/ 9061948 w 9253522"/>
              <a:gd name="connsiteY8453" fmla="*/ 711810 h 4680373"/>
              <a:gd name="connsiteX8454" fmla="*/ 9077766 w 9253522"/>
              <a:gd name="connsiteY8454" fmla="*/ 715325 h 4680373"/>
              <a:gd name="connsiteX8455" fmla="*/ 9077766 w 9253522"/>
              <a:gd name="connsiteY8455" fmla="*/ 720597 h 4680373"/>
              <a:gd name="connsiteX8456" fmla="*/ 9090069 w 9253522"/>
              <a:gd name="connsiteY8456" fmla="*/ 724113 h 4680373"/>
              <a:gd name="connsiteX8457" fmla="*/ 9090069 w 9253522"/>
              <a:gd name="connsiteY8457" fmla="*/ 731143 h 4680373"/>
              <a:gd name="connsiteX8458" fmla="*/ 9104130 w 9253522"/>
              <a:gd name="connsiteY8458" fmla="*/ 729385 h 4680373"/>
              <a:gd name="connsiteX8459" fmla="*/ 9126978 w 9253522"/>
              <a:gd name="connsiteY8459" fmla="*/ 745203 h 4680373"/>
              <a:gd name="connsiteX8460" fmla="*/ 9130493 w 9253522"/>
              <a:gd name="connsiteY8460" fmla="*/ 761021 h 4680373"/>
              <a:gd name="connsiteX8461" fmla="*/ 9119948 w 9253522"/>
              <a:gd name="connsiteY8461" fmla="*/ 769809 h 4680373"/>
              <a:gd name="connsiteX8462" fmla="*/ 9142796 w 9253522"/>
              <a:gd name="connsiteY8462" fmla="*/ 783869 h 4680373"/>
              <a:gd name="connsiteX8463" fmla="*/ 9148069 w 9253522"/>
              <a:gd name="connsiteY8463" fmla="*/ 776839 h 4680373"/>
              <a:gd name="connsiteX8464" fmla="*/ 9141038 w 9253522"/>
              <a:gd name="connsiteY8464" fmla="*/ 773324 h 4680373"/>
              <a:gd name="connsiteX8465" fmla="*/ 9142796 w 9253522"/>
              <a:gd name="connsiteY8465" fmla="*/ 766294 h 4680373"/>
              <a:gd name="connsiteX8466" fmla="*/ 9139281 w 9253522"/>
              <a:gd name="connsiteY8466" fmla="*/ 753991 h 4680373"/>
              <a:gd name="connsiteX8467" fmla="*/ 9162129 w 9253522"/>
              <a:gd name="connsiteY8467" fmla="*/ 753991 h 4680373"/>
              <a:gd name="connsiteX8468" fmla="*/ 9176189 w 9253522"/>
              <a:gd name="connsiteY8468" fmla="*/ 757506 h 4680373"/>
              <a:gd name="connsiteX8469" fmla="*/ 9192007 w 9253522"/>
              <a:gd name="connsiteY8469" fmla="*/ 755749 h 4680373"/>
              <a:gd name="connsiteX8470" fmla="*/ 9223643 w 9253522"/>
              <a:gd name="connsiteY8470" fmla="*/ 776839 h 4680373"/>
              <a:gd name="connsiteX8471" fmla="*/ 9253522 w 9253522"/>
              <a:gd name="connsiteY8471" fmla="*/ 794415 h 4680373"/>
              <a:gd name="connsiteX8472" fmla="*/ 9248249 w 9253522"/>
              <a:gd name="connsiteY8472" fmla="*/ 804960 h 4680373"/>
              <a:gd name="connsiteX8473" fmla="*/ 9232431 w 9253522"/>
              <a:gd name="connsiteY8473" fmla="*/ 806718 h 4680373"/>
              <a:gd name="connsiteX8474" fmla="*/ 9230674 w 9253522"/>
              <a:gd name="connsiteY8474" fmla="*/ 820778 h 4680373"/>
              <a:gd name="connsiteX8475" fmla="*/ 9223643 w 9253522"/>
              <a:gd name="connsiteY8475" fmla="*/ 829566 h 4680373"/>
              <a:gd name="connsiteX8476" fmla="*/ 9190250 w 9253522"/>
              <a:gd name="connsiteY8476" fmla="*/ 836596 h 4680373"/>
              <a:gd name="connsiteX8477" fmla="*/ 9186735 w 9253522"/>
              <a:gd name="connsiteY8477" fmla="*/ 845384 h 4680373"/>
              <a:gd name="connsiteX8478" fmla="*/ 9181462 w 9253522"/>
              <a:gd name="connsiteY8478" fmla="*/ 852414 h 4680373"/>
              <a:gd name="connsiteX8479" fmla="*/ 9190250 w 9253522"/>
              <a:gd name="connsiteY8479" fmla="*/ 861202 h 4680373"/>
              <a:gd name="connsiteX8480" fmla="*/ 9172674 w 9253522"/>
              <a:gd name="connsiteY8480" fmla="*/ 875262 h 4680373"/>
              <a:gd name="connsiteX8481" fmla="*/ 9172674 w 9253522"/>
              <a:gd name="connsiteY8481" fmla="*/ 889323 h 4680373"/>
              <a:gd name="connsiteX8482" fmla="*/ 9184977 w 9253522"/>
              <a:gd name="connsiteY8482" fmla="*/ 899868 h 4680373"/>
              <a:gd name="connsiteX8483" fmla="*/ 9160371 w 9253522"/>
              <a:gd name="connsiteY8483" fmla="*/ 910414 h 4680373"/>
              <a:gd name="connsiteX8484" fmla="*/ 9146311 w 9253522"/>
              <a:gd name="connsiteY8484" fmla="*/ 901626 h 4680373"/>
              <a:gd name="connsiteX8485" fmla="*/ 9134008 w 9253522"/>
              <a:gd name="connsiteY8485" fmla="*/ 884050 h 4680373"/>
              <a:gd name="connsiteX8486" fmla="*/ 9121705 w 9253522"/>
              <a:gd name="connsiteY8486" fmla="*/ 875262 h 4680373"/>
              <a:gd name="connsiteX8487" fmla="*/ 9100615 w 9253522"/>
              <a:gd name="connsiteY8487" fmla="*/ 878778 h 4680373"/>
              <a:gd name="connsiteX8488" fmla="*/ 9098857 w 9253522"/>
              <a:gd name="connsiteY8488" fmla="*/ 848899 h 4680373"/>
              <a:gd name="connsiteX8489" fmla="*/ 9091827 w 9253522"/>
              <a:gd name="connsiteY8489" fmla="*/ 841869 h 4680373"/>
              <a:gd name="connsiteX8490" fmla="*/ 9074251 w 9253522"/>
              <a:gd name="connsiteY8490" fmla="*/ 834839 h 4680373"/>
              <a:gd name="connsiteX8491" fmla="*/ 9056675 w 9253522"/>
              <a:gd name="connsiteY8491" fmla="*/ 836596 h 4680373"/>
              <a:gd name="connsiteX8492" fmla="*/ 9037343 w 9253522"/>
              <a:gd name="connsiteY8492" fmla="*/ 840111 h 4680373"/>
              <a:gd name="connsiteX8493" fmla="*/ 9030312 w 9253522"/>
              <a:gd name="connsiteY8493" fmla="*/ 829566 h 4680373"/>
              <a:gd name="connsiteX8494" fmla="*/ 9032070 w 9253522"/>
              <a:gd name="connsiteY8494" fmla="*/ 810233 h 4680373"/>
              <a:gd name="connsiteX8495" fmla="*/ 9033827 w 9253522"/>
              <a:gd name="connsiteY8495" fmla="*/ 799687 h 4680373"/>
              <a:gd name="connsiteX8496" fmla="*/ 9032070 w 9253522"/>
              <a:gd name="connsiteY8496" fmla="*/ 787385 h 4680373"/>
              <a:gd name="connsiteX8497" fmla="*/ 9019767 w 9253522"/>
              <a:gd name="connsiteY8497" fmla="*/ 794415 h 4680373"/>
              <a:gd name="connsiteX8498" fmla="*/ 9014494 w 9253522"/>
              <a:gd name="connsiteY8498" fmla="*/ 790900 h 4680373"/>
              <a:gd name="connsiteX8499" fmla="*/ 8998676 w 9253522"/>
              <a:gd name="connsiteY8499" fmla="*/ 799687 h 4680373"/>
              <a:gd name="connsiteX8500" fmla="*/ 9007464 w 9253522"/>
              <a:gd name="connsiteY8500" fmla="*/ 827808 h 4680373"/>
              <a:gd name="connsiteX8501" fmla="*/ 9014494 w 9253522"/>
              <a:gd name="connsiteY8501" fmla="*/ 841869 h 4680373"/>
              <a:gd name="connsiteX8502" fmla="*/ 8995161 w 9253522"/>
              <a:gd name="connsiteY8502" fmla="*/ 864717 h 4680373"/>
              <a:gd name="connsiteX8503" fmla="*/ 8986373 w 9253522"/>
              <a:gd name="connsiteY8503" fmla="*/ 869990 h 4680373"/>
              <a:gd name="connsiteX8504" fmla="*/ 8975828 w 9253522"/>
              <a:gd name="connsiteY8504" fmla="*/ 884050 h 4680373"/>
              <a:gd name="connsiteX8505" fmla="*/ 8942434 w 9253522"/>
              <a:gd name="connsiteY8505" fmla="*/ 885808 h 4680373"/>
              <a:gd name="connsiteX8506" fmla="*/ 8935404 w 9253522"/>
              <a:gd name="connsiteY8506" fmla="*/ 873505 h 4680373"/>
              <a:gd name="connsiteX8507" fmla="*/ 8923101 w 9253522"/>
              <a:gd name="connsiteY8507" fmla="*/ 859444 h 4680373"/>
              <a:gd name="connsiteX8508" fmla="*/ 8914313 w 9253522"/>
              <a:gd name="connsiteY8508" fmla="*/ 864717 h 4680373"/>
              <a:gd name="connsiteX8509" fmla="*/ 8923101 w 9253522"/>
              <a:gd name="connsiteY8509" fmla="*/ 875262 h 4680373"/>
              <a:gd name="connsiteX8510" fmla="*/ 8919586 w 9253522"/>
              <a:gd name="connsiteY8510" fmla="*/ 882293 h 4680373"/>
              <a:gd name="connsiteX8511" fmla="*/ 8914313 w 9253522"/>
              <a:gd name="connsiteY8511" fmla="*/ 871747 h 4680373"/>
              <a:gd name="connsiteX8512" fmla="*/ 8902011 w 9253522"/>
              <a:gd name="connsiteY8512" fmla="*/ 871747 h 4680373"/>
              <a:gd name="connsiteX8513" fmla="*/ 8907283 w 9253522"/>
              <a:gd name="connsiteY8513" fmla="*/ 887565 h 4680373"/>
              <a:gd name="connsiteX8514" fmla="*/ 8923101 w 9253522"/>
              <a:gd name="connsiteY8514" fmla="*/ 891080 h 4680373"/>
              <a:gd name="connsiteX8515" fmla="*/ 8931889 w 9253522"/>
              <a:gd name="connsiteY8515" fmla="*/ 898111 h 4680373"/>
              <a:gd name="connsiteX8516" fmla="*/ 8947707 w 9253522"/>
              <a:gd name="connsiteY8516" fmla="*/ 910414 h 4680373"/>
              <a:gd name="connsiteX8517" fmla="*/ 8949465 w 9253522"/>
              <a:gd name="connsiteY8517" fmla="*/ 899868 h 4680373"/>
              <a:gd name="connsiteX8518" fmla="*/ 8960010 w 9253522"/>
              <a:gd name="connsiteY8518" fmla="*/ 901626 h 4680373"/>
              <a:gd name="connsiteX8519" fmla="*/ 8958253 w 9253522"/>
              <a:gd name="connsiteY8519" fmla="*/ 913929 h 4680373"/>
              <a:gd name="connsiteX8520" fmla="*/ 8968798 w 9253522"/>
              <a:gd name="connsiteY8520" fmla="*/ 919201 h 4680373"/>
              <a:gd name="connsiteX8521" fmla="*/ 8968798 w 9253522"/>
              <a:gd name="connsiteY8521" fmla="*/ 950837 h 4680373"/>
              <a:gd name="connsiteX8522" fmla="*/ 8977585 w 9253522"/>
              <a:gd name="connsiteY8522" fmla="*/ 959625 h 4680373"/>
              <a:gd name="connsiteX8523" fmla="*/ 8979343 w 9253522"/>
              <a:gd name="connsiteY8523" fmla="*/ 984231 h 4680373"/>
              <a:gd name="connsiteX8524" fmla="*/ 8986373 w 9253522"/>
              <a:gd name="connsiteY8524" fmla="*/ 989504 h 4680373"/>
              <a:gd name="connsiteX8525" fmla="*/ 8979343 w 9253522"/>
              <a:gd name="connsiteY8525" fmla="*/ 1007079 h 4680373"/>
              <a:gd name="connsiteX8526" fmla="*/ 8977585 w 9253522"/>
              <a:gd name="connsiteY8526" fmla="*/ 1017625 h 4680373"/>
              <a:gd name="connsiteX8527" fmla="*/ 8952980 w 9253522"/>
              <a:gd name="connsiteY8527" fmla="*/ 1014109 h 4680373"/>
              <a:gd name="connsiteX8528" fmla="*/ 8940677 w 9253522"/>
              <a:gd name="connsiteY8528" fmla="*/ 1003564 h 4680373"/>
              <a:gd name="connsiteX8529" fmla="*/ 8912556 w 9253522"/>
              <a:gd name="connsiteY8529" fmla="*/ 1008837 h 4680373"/>
              <a:gd name="connsiteX8530" fmla="*/ 8902011 w 9253522"/>
              <a:gd name="connsiteY8530" fmla="*/ 1026412 h 4680373"/>
              <a:gd name="connsiteX8531" fmla="*/ 8870375 w 9253522"/>
              <a:gd name="connsiteY8531" fmla="*/ 1031685 h 4680373"/>
              <a:gd name="connsiteX8532" fmla="*/ 8851041 w 9253522"/>
              <a:gd name="connsiteY8532" fmla="*/ 1049261 h 4680373"/>
              <a:gd name="connsiteX8533" fmla="*/ 8835223 w 9253522"/>
              <a:gd name="connsiteY8533" fmla="*/ 1051018 h 4680373"/>
              <a:gd name="connsiteX8534" fmla="*/ 8833466 w 9253522"/>
              <a:gd name="connsiteY8534" fmla="*/ 1056291 h 4680373"/>
              <a:gd name="connsiteX8535" fmla="*/ 8821163 w 9253522"/>
              <a:gd name="connsiteY8535" fmla="*/ 1070351 h 4680373"/>
              <a:gd name="connsiteX8536" fmla="*/ 8808860 w 9253522"/>
              <a:gd name="connsiteY8536" fmla="*/ 1073866 h 4680373"/>
              <a:gd name="connsiteX8537" fmla="*/ 8801830 w 9253522"/>
              <a:gd name="connsiteY8537" fmla="*/ 1087927 h 4680373"/>
              <a:gd name="connsiteX8538" fmla="*/ 8775467 w 9253522"/>
              <a:gd name="connsiteY8538" fmla="*/ 1101987 h 4680373"/>
              <a:gd name="connsiteX8539" fmla="*/ 8759649 w 9253522"/>
              <a:gd name="connsiteY8539" fmla="*/ 1119563 h 4680373"/>
              <a:gd name="connsiteX8540" fmla="*/ 8754376 w 9253522"/>
              <a:gd name="connsiteY8540" fmla="*/ 1131866 h 4680373"/>
              <a:gd name="connsiteX8541" fmla="*/ 8743831 w 9253522"/>
              <a:gd name="connsiteY8541" fmla="*/ 1140654 h 4680373"/>
              <a:gd name="connsiteX8542" fmla="*/ 8740315 w 9253522"/>
              <a:gd name="connsiteY8542" fmla="*/ 1126593 h 4680373"/>
              <a:gd name="connsiteX8543" fmla="*/ 8735043 w 9253522"/>
              <a:gd name="connsiteY8543" fmla="*/ 1114290 h 4680373"/>
              <a:gd name="connsiteX8544" fmla="*/ 8712194 w 9253522"/>
              <a:gd name="connsiteY8544" fmla="*/ 1101987 h 4680373"/>
              <a:gd name="connsiteX8545" fmla="*/ 8666498 w 9253522"/>
              <a:gd name="connsiteY8545" fmla="*/ 1121320 h 4680373"/>
              <a:gd name="connsiteX8546" fmla="*/ 8657710 w 9253522"/>
              <a:gd name="connsiteY8546" fmla="*/ 1144169 h 4680373"/>
              <a:gd name="connsiteX8547" fmla="*/ 8643650 w 9253522"/>
              <a:gd name="connsiteY8547" fmla="*/ 1154714 h 4680373"/>
              <a:gd name="connsiteX8548" fmla="*/ 8643650 w 9253522"/>
              <a:gd name="connsiteY8548" fmla="*/ 1135381 h 4680373"/>
              <a:gd name="connsiteX8549" fmla="*/ 8652437 w 9253522"/>
              <a:gd name="connsiteY8549" fmla="*/ 1117805 h 4680373"/>
              <a:gd name="connsiteX8550" fmla="*/ 8648922 w 9253522"/>
              <a:gd name="connsiteY8550" fmla="*/ 1112533 h 4680373"/>
              <a:gd name="connsiteX8551" fmla="*/ 8636619 w 9253522"/>
              <a:gd name="connsiteY8551" fmla="*/ 1124836 h 4680373"/>
              <a:gd name="connsiteX8552" fmla="*/ 8624317 w 9253522"/>
              <a:gd name="connsiteY8552" fmla="*/ 1131866 h 4680373"/>
              <a:gd name="connsiteX8553" fmla="*/ 8617286 w 9253522"/>
              <a:gd name="connsiteY8553" fmla="*/ 1145926 h 4680373"/>
              <a:gd name="connsiteX8554" fmla="*/ 8606741 w 9253522"/>
              <a:gd name="connsiteY8554" fmla="*/ 1140654 h 4680373"/>
              <a:gd name="connsiteX8555" fmla="*/ 8594438 w 9253522"/>
              <a:gd name="connsiteY8555" fmla="*/ 1137138 h 4680373"/>
              <a:gd name="connsiteX8556" fmla="*/ 8576863 w 9253522"/>
              <a:gd name="connsiteY8556" fmla="*/ 1156472 h 4680373"/>
              <a:gd name="connsiteX8557" fmla="*/ 8573347 w 9253522"/>
              <a:gd name="connsiteY8557" fmla="*/ 1179320 h 4680373"/>
              <a:gd name="connsiteX8558" fmla="*/ 8557529 w 9253522"/>
              <a:gd name="connsiteY8558" fmla="*/ 1202168 h 4680373"/>
              <a:gd name="connsiteX8559" fmla="*/ 8548741 w 9253522"/>
              <a:gd name="connsiteY8559" fmla="*/ 1203926 h 4680373"/>
              <a:gd name="connsiteX8560" fmla="*/ 8541711 w 9253522"/>
              <a:gd name="connsiteY8560" fmla="*/ 1232047 h 4680373"/>
              <a:gd name="connsiteX8561" fmla="*/ 8554014 w 9253522"/>
              <a:gd name="connsiteY8561" fmla="*/ 1244349 h 4680373"/>
              <a:gd name="connsiteX8562" fmla="*/ 8557529 w 9253522"/>
              <a:gd name="connsiteY8562" fmla="*/ 1235562 h 4680373"/>
              <a:gd name="connsiteX8563" fmla="*/ 8575105 w 9253522"/>
              <a:gd name="connsiteY8563" fmla="*/ 1244349 h 4680373"/>
              <a:gd name="connsiteX8564" fmla="*/ 8578620 w 9253522"/>
              <a:gd name="connsiteY8564" fmla="*/ 1251380 h 4680373"/>
              <a:gd name="connsiteX8565" fmla="*/ 8561045 w 9253522"/>
              <a:gd name="connsiteY8565" fmla="*/ 1267198 h 4680373"/>
              <a:gd name="connsiteX8566" fmla="*/ 8562802 w 9253522"/>
              <a:gd name="connsiteY8566" fmla="*/ 1286531 h 4680373"/>
              <a:gd name="connsiteX8567" fmla="*/ 8575105 w 9253522"/>
              <a:gd name="connsiteY8567" fmla="*/ 1291803 h 4680373"/>
              <a:gd name="connsiteX8568" fmla="*/ 8580377 w 9253522"/>
              <a:gd name="connsiteY8568" fmla="*/ 1318167 h 4680373"/>
              <a:gd name="connsiteX8569" fmla="*/ 8575105 w 9253522"/>
              <a:gd name="connsiteY8569" fmla="*/ 1325197 h 4680373"/>
              <a:gd name="connsiteX8570" fmla="*/ 8562802 w 9253522"/>
              <a:gd name="connsiteY8570" fmla="*/ 1325197 h 4680373"/>
              <a:gd name="connsiteX8571" fmla="*/ 8562802 w 9253522"/>
              <a:gd name="connsiteY8571" fmla="*/ 1305864 h 4680373"/>
              <a:gd name="connsiteX8572" fmla="*/ 8545227 w 9253522"/>
              <a:gd name="connsiteY8572" fmla="*/ 1325197 h 4680373"/>
              <a:gd name="connsiteX8573" fmla="*/ 8534681 w 9253522"/>
              <a:gd name="connsiteY8573" fmla="*/ 1353318 h 4680373"/>
              <a:gd name="connsiteX8574" fmla="*/ 8538196 w 9253522"/>
              <a:gd name="connsiteY8574" fmla="*/ 1360348 h 4680373"/>
              <a:gd name="connsiteX8575" fmla="*/ 8546984 w 9253522"/>
              <a:gd name="connsiteY8575" fmla="*/ 1372651 h 4680373"/>
              <a:gd name="connsiteX8576" fmla="*/ 8538196 w 9253522"/>
              <a:gd name="connsiteY8576" fmla="*/ 1390227 h 4680373"/>
              <a:gd name="connsiteX8577" fmla="*/ 8527651 w 9253522"/>
              <a:gd name="connsiteY8577" fmla="*/ 1393742 h 4680373"/>
              <a:gd name="connsiteX8578" fmla="*/ 8524136 w 9253522"/>
              <a:gd name="connsiteY8578" fmla="*/ 1386712 h 4680373"/>
              <a:gd name="connsiteX8579" fmla="*/ 8490742 w 9253522"/>
              <a:gd name="connsiteY8579" fmla="*/ 1413075 h 4680373"/>
              <a:gd name="connsiteX8580" fmla="*/ 8496015 w 9253522"/>
              <a:gd name="connsiteY8580" fmla="*/ 1444711 h 4680373"/>
              <a:gd name="connsiteX8581" fmla="*/ 8492500 w 9253522"/>
              <a:gd name="connsiteY8581" fmla="*/ 1455256 h 4680373"/>
              <a:gd name="connsiteX8582" fmla="*/ 8478439 w 9253522"/>
              <a:gd name="connsiteY8582" fmla="*/ 1448226 h 4680373"/>
              <a:gd name="connsiteX8583" fmla="*/ 8462621 w 9253522"/>
              <a:gd name="connsiteY8583" fmla="*/ 1455256 h 4680373"/>
              <a:gd name="connsiteX8584" fmla="*/ 8457349 w 9253522"/>
              <a:gd name="connsiteY8584" fmla="*/ 1476347 h 4680373"/>
              <a:gd name="connsiteX8585" fmla="*/ 8453833 w 9253522"/>
              <a:gd name="connsiteY8585" fmla="*/ 1490407 h 4680373"/>
              <a:gd name="connsiteX8586" fmla="*/ 8413410 w 9253522"/>
              <a:gd name="connsiteY8586" fmla="*/ 1543134 h 4680373"/>
              <a:gd name="connsiteX8587" fmla="*/ 8404622 w 9253522"/>
              <a:gd name="connsiteY8587" fmla="*/ 1544892 h 4680373"/>
              <a:gd name="connsiteX8588" fmla="*/ 8408137 w 9253522"/>
              <a:gd name="connsiteY8588" fmla="*/ 1537861 h 4680373"/>
              <a:gd name="connsiteX8589" fmla="*/ 8401107 w 9253522"/>
              <a:gd name="connsiteY8589" fmla="*/ 1520286 h 4680373"/>
              <a:gd name="connsiteX8590" fmla="*/ 8404622 w 9253522"/>
              <a:gd name="connsiteY8590" fmla="*/ 1499195 h 4680373"/>
              <a:gd name="connsiteX8591" fmla="*/ 8399349 w 9253522"/>
              <a:gd name="connsiteY8591" fmla="*/ 1476347 h 4680373"/>
              <a:gd name="connsiteX8592" fmla="*/ 8392319 w 9253522"/>
              <a:gd name="connsiteY8592" fmla="*/ 1435923 h 4680373"/>
              <a:gd name="connsiteX8593" fmla="*/ 8387046 w 9253522"/>
              <a:gd name="connsiteY8593" fmla="*/ 1420105 h 4680373"/>
              <a:gd name="connsiteX8594" fmla="*/ 8383531 w 9253522"/>
              <a:gd name="connsiteY8594" fmla="*/ 1399014 h 4680373"/>
              <a:gd name="connsiteX8595" fmla="*/ 8380016 w 9253522"/>
              <a:gd name="connsiteY8595" fmla="*/ 1355076 h 4680373"/>
              <a:gd name="connsiteX8596" fmla="*/ 8383531 w 9253522"/>
              <a:gd name="connsiteY8596" fmla="*/ 1311137 h 4680373"/>
              <a:gd name="connsiteX8597" fmla="*/ 8401107 w 9253522"/>
              <a:gd name="connsiteY8597" fmla="*/ 1288288 h 4680373"/>
              <a:gd name="connsiteX8598" fmla="*/ 8408137 w 9253522"/>
              <a:gd name="connsiteY8598" fmla="*/ 1279501 h 4680373"/>
              <a:gd name="connsiteX8599" fmla="*/ 8409895 w 9253522"/>
              <a:gd name="connsiteY8599" fmla="*/ 1240834 h 4680373"/>
              <a:gd name="connsiteX8600" fmla="*/ 8432743 w 9253522"/>
              <a:gd name="connsiteY8600" fmla="*/ 1240834 h 4680373"/>
              <a:gd name="connsiteX8601" fmla="*/ 8439773 w 9253522"/>
              <a:gd name="connsiteY8601" fmla="*/ 1230289 h 4680373"/>
              <a:gd name="connsiteX8602" fmla="*/ 8450318 w 9253522"/>
              <a:gd name="connsiteY8602" fmla="*/ 1225016 h 4680373"/>
              <a:gd name="connsiteX8603" fmla="*/ 8466136 w 9253522"/>
              <a:gd name="connsiteY8603" fmla="*/ 1212713 h 4680373"/>
              <a:gd name="connsiteX8604" fmla="*/ 8466136 w 9253522"/>
              <a:gd name="connsiteY8604" fmla="*/ 1202168 h 4680373"/>
              <a:gd name="connsiteX8605" fmla="*/ 8494257 w 9253522"/>
              <a:gd name="connsiteY8605" fmla="*/ 1179320 h 4680373"/>
              <a:gd name="connsiteX8606" fmla="*/ 8496015 w 9253522"/>
              <a:gd name="connsiteY8606" fmla="*/ 1159987 h 4680373"/>
              <a:gd name="connsiteX8607" fmla="*/ 8510075 w 9253522"/>
              <a:gd name="connsiteY8607" fmla="*/ 1158229 h 4680373"/>
              <a:gd name="connsiteX8608" fmla="*/ 8534681 w 9253522"/>
              <a:gd name="connsiteY8608" fmla="*/ 1126593 h 4680373"/>
              <a:gd name="connsiteX8609" fmla="*/ 8539954 w 9253522"/>
              <a:gd name="connsiteY8609" fmla="*/ 1112533 h 4680373"/>
              <a:gd name="connsiteX8610" fmla="*/ 8580377 w 9253522"/>
              <a:gd name="connsiteY8610" fmla="*/ 1096715 h 4680373"/>
              <a:gd name="connsiteX8611" fmla="*/ 8582135 w 9253522"/>
              <a:gd name="connsiteY8611" fmla="*/ 1082654 h 4680373"/>
              <a:gd name="connsiteX8612" fmla="*/ 8587408 w 9253522"/>
              <a:gd name="connsiteY8612" fmla="*/ 1075624 h 4680373"/>
              <a:gd name="connsiteX8613" fmla="*/ 8589165 w 9253522"/>
              <a:gd name="connsiteY8613" fmla="*/ 1056291 h 4680373"/>
              <a:gd name="connsiteX8614" fmla="*/ 8590923 w 9253522"/>
              <a:gd name="connsiteY8614" fmla="*/ 1045745 h 4680373"/>
              <a:gd name="connsiteX8615" fmla="*/ 8594438 w 9253522"/>
              <a:gd name="connsiteY8615" fmla="*/ 1033443 h 4680373"/>
              <a:gd name="connsiteX8616" fmla="*/ 8601468 w 9253522"/>
              <a:gd name="connsiteY8616" fmla="*/ 1014109 h 4680373"/>
              <a:gd name="connsiteX8617" fmla="*/ 8617286 w 9253522"/>
              <a:gd name="connsiteY8617" fmla="*/ 1007079 h 4680373"/>
              <a:gd name="connsiteX8618" fmla="*/ 8603226 w 9253522"/>
              <a:gd name="connsiteY8618" fmla="*/ 991261 h 4680373"/>
              <a:gd name="connsiteX8619" fmla="*/ 8578620 w 9253522"/>
              <a:gd name="connsiteY8619" fmla="*/ 1001807 h 4680373"/>
              <a:gd name="connsiteX8620" fmla="*/ 8564559 w 9253522"/>
              <a:gd name="connsiteY8620" fmla="*/ 1035200 h 4680373"/>
              <a:gd name="connsiteX8621" fmla="*/ 8569832 w 9253522"/>
              <a:gd name="connsiteY8621" fmla="*/ 1043988 h 4680373"/>
              <a:gd name="connsiteX8622" fmla="*/ 8566317 w 9253522"/>
              <a:gd name="connsiteY8622" fmla="*/ 1056291 h 4680373"/>
              <a:gd name="connsiteX8623" fmla="*/ 8545227 w 9253522"/>
              <a:gd name="connsiteY8623" fmla="*/ 1056291 h 4680373"/>
              <a:gd name="connsiteX8624" fmla="*/ 8539954 w 9253522"/>
              <a:gd name="connsiteY8624" fmla="*/ 1063321 h 4680373"/>
              <a:gd name="connsiteX8625" fmla="*/ 8515348 w 9253522"/>
              <a:gd name="connsiteY8625" fmla="*/ 1084412 h 4680373"/>
              <a:gd name="connsiteX8626" fmla="*/ 8508318 w 9253522"/>
              <a:gd name="connsiteY8626" fmla="*/ 1103745 h 4680373"/>
              <a:gd name="connsiteX8627" fmla="*/ 8496015 w 9253522"/>
              <a:gd name="connsiteY8627" fmla="*/ 1103745 h 4680373"/>
              <a:gd name="connsiteX8628" fmla="*/ 8496015 w 9253522"/>
              <a:gd name="connsiteY8628" fmla="*/ 1086169 h 4680373"/>
              <a:gd name="connsiteX8629" fmla="*/ 8490742 w 9253522"/>
              <a:gd name="connsiteY8629" fmla="*/ 1084412 h 4680373"/>
              <a:gd name="connsiteX8630" fmla="*/ 8483712 w 9253522"/>
              <a:gd name="connsiteY8630" fmla="*/ 1075624 h 4680373"/>
              <a:gd name="connsiteX8631" fmla="*/ 8496015 w 9253522"/>
              <a:gd name="connsiteY8631" fmla="*/ 1061563 h 4680373"/>
              <a:gd name="connsiteX8632" fmla="*/ 8497773 w 9253522"/>
              <a:gd name="connsiteY8632" fmla="*/ 1056291 h 4680373"/>
              <a:gd name="connsiteX8633" fmla="*/ 8501287 w 9253522"/>
              <a:gd name="connsiteY8633" fmla="*/ 1043988 h 4680373"/>
              <a:gd name="connsiteX8634" fmla="*/ 8490742 w 9253522"/>
              <a:gd name="connsiteY8634" fmla="*/ 1035200 h 4680373"/>
              <a:gd name="connsiteX8635" fmla="*/ 8483712 w 9253522"/>
              <a:gd name="connsiteY8635" fmla="*/ 1043988 h 4680373"/>
              <a:gd name="connsiteX8636" fmla="*/ 8478439 w 9253522"/>
              <a:gd name="connsiteY8636" fmla="*/ 1045745 h 4680373"/>
              <a:gd name="connsiteX8637" fmla="*/ 8464379 w 9253522"/>
              <a:gd name="connsiteY8637" fmla="*/ 1035200 h 4680373"/>
              <a:gd name="connsiteX8638" fmla="*/ 8453833 w 9253522"/>
              <a:gd name="connsiteY8638" fmla="*/ 1045745 h 4680373"/>
              <a:gd name="connsiteX8639" fmla="*/ 8422197 w 9253522"/>
              <a:gd name="connsiteY8639" fmla="*/ 1045745 h 4680373"/>
              <a:gd name="connsiteX8640" fmla="*/ 8409895 w 9253522"/>
              <a:gd name="connsiteY8640" fmla="*/ 1056291 h 4680373"/>
              <a:gd name="connsiteX8641" fmla="*/ 8404622 w 9253522"/>
              <a:gd name="connsiteY8641" fmla="*/ 1059806 h 4680373"/>
              <a:gd name="connsiteX8642" fmla="*/ 8408137 w 9253522"/>
              <a:gd name="connsiteY8642" fmla="*/ 1075624 h 4680373"/>
              <a:gd name="connsiteX8643" fmla="*/ 8381773 w 9253522"/>
              <a:gd name="connsiteY8643" fmla="*/ 1098472 h 4680373"/>
              <a:gd name="connsiteX8644" fmla="*/ 8381773 w 9253522"/>
              <a:gd name="connsiteY8644" fmla="*/ 1107260 h 4680373"/>
              <a:gd name="connsiteX8645" fmla="*/ 8365955 w 9253522"/>
              <a:gd name="connsiteY8645" fmla="*/ 1121320 h 4680373"/>
              <a:gd name="connsiteX8646" fmla="*/ 8355410 w 9253522"/>
              <a:gd name="connsiteY8646" fmla="*/ 1135381 h 4680373"/>
              <a:gd name="connsiteX8647" fmla="*/ 8344865 w 9253522"/>
              <a:gd name="connsiteY8647" fmla="*/ 1144169 h 4680373"/>
              <a:gd name="connsiteX8648" fmla="*/ 8346623 w 9253522"/>
              <a:gd name="connsiteY8648" fmla="*/ 1159987 h 4680373"/>
              <a:gd name="connsiteX8649" fmla="*/ 8358925 w 9253522"/>
              <a:gd name="connsiteY8649" fmla="*/ 1156472 h 4680373"/>
              <a:gd name="connsiteX8650" fmla="*/ 8367713 w 9253522"/>
              <a:gd name="connsiteY8650" fmla="*/ 1161744 h 4680373"/>
              <a:gd name="connsiteX8651" fmla="*/ 8367713 w 9253522"/>
              <a:gd name="connsiteY8651" fmla="*/ 1175805 h 4680373"/>
              <a:gd name="connsiteX8652" fmla="*/ 8350137 w 9253522"/>
              <a:gd name="connsiteY8652" fmla="*/ 1179320 h 4680373"/>
              <a:gd name="connsiteX8653" fmla="*/ 8346623 w 9253522"/>
              <a:gd name="connsiteY8653" fmla="*/ 1189865 h 4680373"/>
              <a:gd name="connsiteX8654" fmla="*/ 8337835 w 9253522"/>
              <a:gd name="connsiteY8654" fmla="*/ 1189865 h 4680373"/>
              <a:gd name="connsiteX8655" fmla="*/ 8327289 w 9253522"/>
              <a:gd name="connsiteY8655" fmla="*/ 1175805 h 4680373"/>
              <a:gd name="connsiteX8656" fmla="*/ 8307956 w 9253522"/>
              <a:gd name="connsiteY8656" fmla="*/ 1189865 h 4680373"/>
              <a:gd name="connsiteX8657" fmla="*/ 8293896 w 9253522"/>
              <a:gd name="connsiteY8657" fmla="*/ 1186350 h 4680373"/>
              <a:gd name="connsiteX8658" fmla="*/ 8281593 w 9253522"/>
              <a:gd name="connsiteY8658" fmla="*/ 1191623 h 4680373"/>
              <a:gd name="connsiteX8659" fmla="*/ 8272805 w 9253522"/>
              <a:gd name="connsiteY8659" fmla="*/ 1186350 h 4680373"/>
              <a:gd name="connsiteX8660" fmla="*/ 8278078 w 9253522"/>
              <a:gd name="connsiteY8660" fmla="*/ 1177562 h 4680373"/>
              <a:gd name="connsiteX8661" fmla="*/ 8286865 w 9253522"/>
              <a:gd name="connsiteY8661" fmla="*/ 1172290 h 4680373"/>
              <a:gd name="connsiteX8662" fmla="*/ 8281593 w 9253522"/>
              <a:gd name="connsiteY8662" fmla="*/ 1159987 h 4680373"/>
              <a:gd name="connsiteX8663" fmla="*/ 8251714 w 9253522"/>
              <a:gd name="connsiteY8663" fmla="*/ 1158229 h 4680373"/>
              <a:gd name="connsiteX8664" fmla="*/ 8235896 w 9253522"/>
              <a:gd name="connsiteY8664" fmla="*/ 1156472 h 4680373"/>
              <a:gd name="connsiteX8665" fmla="*/ 8218321 w 9253522"/>
              <a:gd name="connsiteY8665" fmla="*/ 1156472 h 4680373"/>
              <a:gd name="connsiteX8666" fmla="*/ 8206018 w 9253522"/>
              <a:gd name="connsiteY8666" fmla="*/ 1177562 h 4680373"/>
              <a:gd name="connsiteX8667" fmla="*/ 8197230 w 9253522"/>
              <a:gd name="connsiteY8667" fmla="*/ 1172290 h 4680373"/>
              <a:gd name="connsiteX8668" fmla="*/ 8169109 w 9253522"/>
              <a:gd name="connsiteY8668" fmla="*/ 1177562 h 4680373"/>
              <a:gd name="connsiteX8669" fmla="*/ 8158564 w 9253522"/>
              <a:gd name="connsiteY8669" fmla="*/ 1170532 h 4680373"/>
              <a:gd name="connsiteX8670" fmla="*/ 8149776 w 9253522"/>
              <a:gd name="connsiteY8670" fmla="*/ 1182835 h 4680373"/>
              <a:gd name="connsiteX8671" fmla="*/ 8137473 w 9253522"/>
              <a:gd name="connsiteY8671" fmla="*/ 1186350 h 4680373"/>
              <a:gd name="connsiteX8672" fmla="*/ 8130443 w 9253522"/>
              <a:gd name="connsiteY8672" fmla="*/ 1177562 h 4680373"/>
              <a:gd name="connsiteX8673" fmla="*/ 8137473 w 9253522"/>
              <a:gd name="connsiteY8673" fmla="*/ 1168774 h 4680373"/>
              <a:gd name="connsiteX8674" fmla="*/ 8112867 w 9253522"/>
              <a:gd name="connsiteY8674" fmla="*/ 1168774 h 4680373"/>
              <a:gd name="connsiteX8675" fmla="*/ 8098807 w 9253522"/>
              <a:gd name="connsiteY8675" fmla="*/ 1172290 h 4680373"/>
              <a:gd name="connsiteX8676" fmla="*/ 8079474 w 9253522"/>
              <a:gd name="connsiteY8676" fmla="*/ 1172290 h 4680373"/>
              <a:gd name="connsiteX8677" fmla="*/ 8056625 w 9253522"/>
              <a:gd name="connsiteY8677" fmla="*/ 1175805 h 4680373"/>
              <a:gd name="connsiteX8678" fmla="*/ 8033777 w 9253522"/>
              <a:gd name="connsiteY8678" fmla="*/ 1191623 h 4680373"/>
              <a:gd name="connsiteX8679" fmla="*/ 8028505 w 9253522"/>
              <a:gd name="connsiteY8679" fmla="*/ 1207441 h 4680373"/>
              <a:gd name="connsiteX8680" fmla="*/ 8002141 w 9253522"/>
              <a:gd name="connsiteY8680" fmla="*/ 1232047 h 4680373"/>
              <a:gd name="connsiteX8681" fmla="*/ 7996869 w 9253522"/>
              <a:gd name="connsiteY8681" fmla="*/ 1244349 h 4680373"/>
              <a:gd name="connsiteX8682" fmla="*/ 7974020 w 9253522"/>
              <a:gd name="connsiteY8682" fmla="*/ 1270713 h 4680373"/>
              <a:gd name="connsiteX8683" fmla="*/ 7945899 w 9253522"/>
              <a:gd name="connsiteY8683" fmla="*/ 1290046 h 4680373"/>
              <a:gd name="connsiteX8684" fmla="*/ 7944142 w 9253522"/>
              <a:gd name="connsiteY8684" fmla="*/ 1302349 h 4680373"/>
              <a:gd name="connsiteX8685" fmla="*/ 7924809 w 9253522"/>
              <a:gd name="connsiteY8685" fmla="*/ 1326955 h 4680373"/>
              <a:gd name="connsiteX8686" fmla="*/ 7917779 w 9253522"/>
              <a:gd name="connsiteY8686" fmla="*/ 1337500 h 4680373"/>
              <a:gd name="connsiteX8687" fmla="*/ 7896688 w 9253522"/>
              <a:gd name="connsiteY8687" fmla="*/ 1353318 h 4680373"/>
              <a:gd name="connsiteX8688" fmla="*/ 7882627 w 9253522"/>
              <a:gd name="connsiteY8688" fmla="*/ 1367378 h 4680373"/>
              <a:gd name="connsiteX8689" fmla="*/ 7863294 w 9253522"/>
              <a:gd name="connsiteY8689" fmla="*/ 1372651 h 4680373"/>
              <a:gd name="connsiteX8690" fmla="*/ 7861537 w 9253522"/>
              <a:gd name="connsiteY8690" fmla="*/ 1379681 h 4680373"/>
              <a:gd name="connsiteX8691" fmla="*/ 7875597 w 9253522"/>
              <a:gd name="connsiteY8691" fmla="*/ 1388469 h 4680373"/>
              <a:gd name="connsiteX8692" fmla="*/ 7886143 w 9253522"/>
              <a:gd name="connsiteY8692" fmla="*/ 1386712 h 4680373"/>
              <a:gd name="connsiteX8693" fmla="*/ 7903718 w 9253522"/>
              <a:gd name="connsiteY8693" fmla="*/ 1391984 h 4680373"/>
              <a:gd name="connsiteX8694" fmla="*/ 7905475 w 9253522"/>
              <a:gd name="connsiteY8694" fmla="*/ 1423620 h 4680373"/>
              <a:gd name="connsiteX8695" fmla="*/ 7914263 w 9253522"/>
              <a:gd name="connsiteY8695" fmla="*/ 1413075 h 4680373"/>
              <a:gd name="connsiteX8696" fmla="*/ 7924809 w 9253522"/>
              <a:gd name="connsiteY8696" fmla="*/ 1406045 h 4680373"/>
              <a:gd name="connsiteX8697" fmla="*/ 7930081 w 9253522"/>
              <a:gd name="connsiteY8697" fmla="*/ 1418348 h 4680373"/>
              <a:gd name="connsiteX8698" fmla="*/ 7926566 w 9253522"/>
              <a:gd name="connsiteY8698" fmla="*/ 1430650 h 4680373"/>
              <a:gd name="connsiteX8699" fmla="*/ 7928324 w 9253522"/>
              <a:gd name="connsiteY8699" fmla="*/ 1435923 h 4680373"/>
              <a:gd name="connsiteX8700" fmla="*/ 7940627 w 9253522"/>
              <a:gd name="connsiteY8700" fmla="*/ 1430650 h 4680373"/>
              <a:gd name="connsiteX8701" fmla="*/ 7951172 w 9253522"/>
              <a:gd name="connsiteY8701" fmla="*/ 1428893 h 4680373"/>
              <a:gd name="connsiteX8702" fmla="*/ 7958202 w 9253522"/>
              <a:gd name="connsiteY8702" fmla="*/ 1404287 h 4680373"/>
              <a:gd name="connsiteX8703" fmla="*/ 7988081 w 9253522"/>
              <a:gd name="connsiteY8703" fmla="*/ 1411317 h 4680373"/>
              <a:gd name="connsiteX8704" fmla="*/ 7996869 w 9253522"/>
              <a:gd name="connsiteY8704" fmla="*/ 1427135 h 4680373"/>
              <a:gd name="connsiteX8705" fmla="*/ 8009171 w 9253522"/>
              <a:gd name="connsiteY8705" fmla="*/ 1439438 h 4680373"/>
              <a:gd name="connsiteX8706" fmla="*/ 8016202 w 9253522"/>
              <a:gd name="connsiteY8706" fmla="*/ 1457014 h 4680373"/>
              <a:gd name="connsiteX8707" fmla="*/ 8016202 w 9253522"/>
              <a:gd name="connsiteY8707" fmla="*/ 1465802 h 4680373"/>
              <a:gd name="connsiteX8708" fmla="*/ 8003899 w 9253522"/>
              <a:gd name="connsiteY8708" fmla="*/ 1460529 h 4680373"/>
              <a:gd name="connsiteX8709" fmla="*/ 8005656 w 9253522"/>
              <a:gd name="connsiteY8709" fmla="*/ 1469317 h 4680373"/>
              <a:gd name="connsiteX8710" fmla="*/ 8019717 w 9253522"/>
              <a:gd name="connsiteY8710" fmla="*/ 1479862 h 4680373"/>
              <a:gd name="connsiteX8711" fmla="*/ 8019717 w 9253522"/>
              <a:gd name="connsiteY8711" fmla="*/ 1502710 h 4680373"/>
              <a:gd name="connsiteX8712" fmla="*/ 8000384 w 9253522"/>
              <a:gd name="connsiteY8712" fmla="*/ 1532589 h 4680373"/>
              <a:gd name="connsiteX8713" fmla="*/ 7996869 w 9253522"/>
              <a:gd name="connsiteY8713" fmla="*/ 1562468 h 4680373"/>
              <a:gd name="connsiteX8714" fmla="*/ 8000384 w 9253522"/>
              <a:gd name="connsiteY8714" fmla="*/ 1574771 h 4680373"/>
              <a:gd name="connsiteX8715" fmla="*/ 7996869 w 9253522"/>
              <a:gd name="connsiteY8715" fmla="*/ 1601134 h 4680373"/>
              <a:gd name="connsiteX8716" fmla="*/ 7996869 w 9253522"/>
              <a:gd name="connsiteY8716" fmla="*/ 1615194 h 4680373"/>
              <a:gd name="connsiteX8717" fmla="*/ 7984566 w 9253522"/>
              <a:gd name="connsiteY8717" fmla="*/ 1650346 h 4680373"/>
              <a:gd name="connsiteX8718" fmla="*/ 7975778 w 9253522"/>
              <a:gd name="connsiteY8718" fmla="*/ 1660891 h 4680373"/>
              <a:gd name="connsiteX8719" fmla="*/ 7951172 w 9253522"/>
              <a:gd name="connsiteY8719" fmla="*/ 1687254 h 4680373"/>
              <a:gd name="connsiteX8720" fmla="*/ 7938869 w 9253522"/>
              <a:gd name="connsiteY8720" fmla="*/ 1711860 h 4680373"/>
              <a:gd name="connsiteX8721" fmla="*/ 7933597 w 9253522"/>
              <a:gd name="connsiteY8721" fmla="*/ 1738223 h 4680373"/>
              <a:gd name="connsiteX8722" fmla="*/ 7912506 w 9253522"/>
              <a:gd name="connsiteY8722" fmla="*/ 1759314 h 4680373"/>
              <a:gd name="connsiteX8723" fmla="*/ 7889657 w 9253522"/>
              <a:gd name="connsiteY8723" fmla="*/ 1782162 h 4680373"/>
              <a:gd name="connsiteX8724" fmla="*/ 7863294 w 9253522"/>
              <a:gd name="connsiteY8724" fmla="*/ 1827859 h 4680373"/>
              <a:gd name="connsiteX8725" fmla="*/ 7835173 w 9253522"/>
              <a:gd name="connsiteY8725" fmla="*/ 1834889 h 4680373"/>
              <a:gd name="connsiteX8726" fmla="*/ 7822871 w 9253522"/>
              <a:gd name="connsiteY8726" fmla="*/ 1847192 h 4680373"/>
              <a:gd name="connsiteX8727" fmla="*/ 7815840 w 9253522"/>
              <a:gd name="connsiteY8727" fmla="*/ 1843677 h 4680373"/>
              <a:gd name="connsiteX8728" fmla="*/ 7800022 w 9253522"/>
              <a:gd name="connsiteY8728" fmla="*/ 1841919 h 4680373"/>
              <a:gd name="connsiteX8729" fmla="*/ 7796507 w 9253522"/>
              <a:gd name="connsiteY8729" fmla="*/ 1834889 h 4680373"/>
              <a:gd name="connsiteX8730" fmla="*/ 7784204 w 9253522"/>
              <a:gd name="connsiteY8730" fmla="*/ 1829616 h 4680373"/>
              <a:gd name="connsiteX8731" fmla="*/ 7775416 w 9253522"/>
              <a:gd name="connsiteY8731" fmla="*/ 1834889 h 4680373"/>
              <a:gd name="connsiteX8732" fmla="*/ 7771901 w 9253522"/>
              <a:gd name="connsiteY8732" fmla="*/ 1847192 h 4680373"/>
              <a:gd name="connsiteX8733" fmla="*/ 7754326 w 9253522"/>
              <a:gd name="connsiteY8733" fmla="*/ 1852465 h 4680373"/>
              <a:gd name="connsiteX8734" fmla="*/ 7749936 w 9253522"/>
              <a:gd name="connsiteY8734" fmla="*/ 1849831 h 4680373"/>
              <a:gd name="connsiteX8735" fmla="*/ 7752569 w 9253522"/>
              <a:gd name="connsiteY8735" fmla="*/ 1852464 h 4680373"/>
              <a:gd name="connsiteX8736" fmla="*/ 7734993 w 9253522"/>
              <a:gd name="connsiteY8736" fmla="*/ 1868282 h 4680373"/>
              <a:gd name="connsiteX8737" fmla="*/ 7729721 w 9253522"/>
              <a:gd name="connsiteY8737" fmla="*/ 1885857 h 4680373"/>
              <a:gd name="connsiteX8738" fmla="*/ 7729721 w 9253522"/>
              <a:gd name="connsiteY8738" fmla="*/ 1899918 h 4680373"/>
              <a:gd name="connsiteX8739" fmla="*/ 7712145 w 9253522"/>
              <a:gd name="connsiteY8739" fmla="*/ 1922766 h 4680373"/>
              <a:gd name="connsiteX8740" fmla="*/ 7689297 w 9253522"/>
              <a:gd name="connsiteY8740" fmla="*/ 1936826 h 4680373"/>
              <a:gd name="connsiteX8741" fmla="*/ 7671722 w 9253522"/>
              <a:gd name="connsiteY8741" fmla="*/ 1940341 h 4680373"/>
              <a:gd name="connsiteX8742" fmla="*/ 7668206 w 9253522"/>
              <a:gd name="connsiteY8742" fmla="*/ 1947372 h 4680373"/>
              <a:gd name="connsiteX8743" fmla="*/ 7668206 w 9253522"/>
              <a:gd name="connsiteY8743" fmla="*/ 1964947 h 4680373"/>
              <a:gd name="connsiteX8744" fmla="*/ 7678752 w 9253522"/>
              <a:gd name="connsiteY8744" fmla="*/ 1968462 h 4680373"/>
              <a:gd name="connsiteX8745" fmla="*/ 7694570 w 9253522"/>
              <a:gd name="connsiteY8745" fmla="*/ 1980765 h 4680373"/>
              <a:gd name="connsiteX8746" fmla="*/ 7694568 w 9253522"/>
              <a:gd name="connsiteY8746" fmla="*/ 1980766 h 4680373"/>
              <a:gd name="connsiteX8747" fmla="*/ 7698083 w 9253522"/>
              <a:gd name="connsiteY8747" fmla="*/ 1993068 h 4680373"/>
              <a:gd name="connsiteX8748" fmla="*/ 7712144 w 9253522"/>
              <a:gd name="connsiteY8748" fmla="*/ 2017674 h 4680373"/>
              <a:gd name="connsiteX8749" fmla="*/ 7712144 w 9253522"/>
              <a:gd name="connsiteY8749" fmla="*/ 2037007 h 4680373"/>
              <a:gd name="connsiteX8750" fmla="*/ 7719174 w 9253522"/>
              <a:gd name="connsiteY8750" fmla="*/ 2068643 h 4680373"/>
              <a:gd name="connsiteX8751" fmla="*/ 7715659 w 9253522"/>
              <a:gd name="connsiteY8751" fmla="*/ 2077431 h 4680373"/>
              <a:gd name="connsiteX8752" fmla="*/ 7712144 w 9253522"/>
              <a:gd name="connsiteY8752" fmla="*/ 2084461 h 4680373"/>
              <a:gd name="connsiteX8753" fmla="*/ 7708629 w 9253522"/>
              <a:gd name="connsiteY8753" fmla="*/ 2091491 h 4680373"/>
              <a:gd name="connsiteX8754" fmla="*/ 7698083 w 9253522"/>
              <a:gd name="connsiteY8754" fmla="*/ 2095006 h 4680373"/>
              <a:gd name="connsiteX8755" fmla="*/ 7689295 w 9253522"/>
              <a:gd name="connsiteY8755" fmla="*/ 2102036 h 4680373"/>
              <a:gd name="connsiteX8756" fmla="*/ 7678750 w 9253522"/>
              <a:gd name="connsiteY8756" fmla="*/ 2105551 h 4680373"/>
              <a:gd name="connsiteX8757" fmla="*/ 7662932 w 9253522"/>
              <a:gd name="connsiteY8757" fmla="*/ 2112582 h 4680373"/>
              <a:gd name="connsiteX8758" fmla="*/ 7655902 w 9253522"/>
              <a:gd name="connsiteY8758" fmla="*/ 2114339 h 4680373"/>
              <a:gd name="connsiteX8759" fmla="*/ 7645356 w 9253522"/>
              <a:gd name="connsiteY8759" fmla="*/ 2114339 h 4680373"/>
              <a:gd name="connsiteX8760" fmla="*/ 7634811 w 9253522"/>
              <a:gd name="connsiteY8760" fmla="*/ 2098521 h 4680373"/>
              <a:gd name="connsiteX8761" fmla="*/ 7641841 w 9253522"/>
              <a:gd name="connsiteY8761" fmla="*/ 2095006 h 4680373"/>
              <a:gd name="connsiteX8762" fmla="*/ 7645356 w 9253522"/>
              <a:gd name="connsiteY8762" fmla="*/ 2080946 h 4680373"/>
              <a:gd name="connsiteX8763" fmla="*/ 7645356 w 9253522"/>
              <a:gd name="connsiteY8763" fmla="*/ 2072158 h 4680373"/>
              <a:gd name="connsiteX8764" fmla="*/ 7641841 w 9253522"/>
              <a:gd name="connsiteY8764" fmla="*/ 2047552 h 4680373"/>
              <a:gd name="connsiteX8765" fmla="*/ 7638326 w 9253522"/>
              <a:gd name="connsiteY8765" fmla="*/ 2037007 h 4680373"/>
              <a:gd name="connsiteX8766" fmla="*/ 7645356 w 9253522"/>
              <a:gd name="connsiteY8766" fmla="*/ 2029977 h 4680373"/>
              <a:gd name="connsiteX8767" fmla="*/ 7648871 w 9253522"/>
              <a:gd name="connsiteY8767" fmla="*/ 2017674 h 4680373"/>
              <a:gd name="connsiteX8768" fmla="*/ 7639593 w 9253522"/>
              <a:gd name="connsiteY8768" fmla="*/ 2010715 h 4680373"/>
              <a:gd name="connsiteX8769" fmla="*/ 7638328 w 9253522"/>
              <a:gd name="connsiteY8769" fmla="*/ 2012401 h 4680373"/>
              <a:gd name="connsiteX8770" fmla="*/ 7634813 w 9253522"/>
              <a:gd name="connsiteY8770" fmla="*/ 2008886 h 4680373"/>
              <a:gd name="connsiteX8771" fmla="*/ 7620753 w 9253522"/>
              <a:gd name="connsiteY8771" fmla="*/ 2012401 h 4680373"/>
              <a:gd name="connsiteX8772" fmla="*/ 7608450 w 9253522"/>
              <a:gd name="connsiteY8772" fmla="*/ 2012401 h 4680373"/>
              <a:gd name="connsiteX8773" fmla="*/ 7597904 w 9253522"/>
              <a:gd name="connsiteY8773" fmla="*/ 2001856 h 4680373"/>
              <a:gd name="connsiteX8774" fmla="*/ 7613722 w 9253522"/>
              <a:gd name="connsiteY8774" fmla="*/ 1984280 h 4680373"/>
              <a:gd name="connsiteX8775" fmla="*/ 7611965 w 9253522"/>
              <a:gd name="connsiteY8775" fmla="*/ 1970220 h 4680373"/>
              <a:gd name="connsiteX8776" fmla="*/ 7613722 w 9253522"/>
              <a:gd name="connsiteY8776" fmla="*/ 1957917 h 4680373"/>
              <a:gd name="connsiteX8777" fmla="*/ 7601419 w 9253522"/>
              <a:gd name="connsiteY8777" fmla="*/ 1954402 h 4680373"/>
              <a:gd name="connsiteX8778" fmla="*/ 7594389 w 9253522"/>
              <a:gd name="connsiteY8778" fmla="*/ 1950887 h 4680373"/>
              <a:gd name="connsiteX8779" fmla="*/ 7587359 w 9253522"/>
              <a:gd name="connsiteY8779" fmla="*/ 1947372 h 4680373"/>
              <a:gd name="connsiteX8780" fmla="*/ 7597904 w 9253522"/>
              <a:gd name="connsiteY8780" fmla="*/ 1922766 h 4680373"/>
              <a:gd name="connsiteX8781" fmla="*/ 7631298 w 9253522"/>
              <a:gd name="connsiteY8781" fmla="*/ 1910463 h 4680373"/>
              <a:gd name="connsiteX8782" fmla="*/ 7652388 w 9253522"/>
              <a:gd name="connsiteY8782" fmla="*/ 1875312 h 4680373"/>
              <a:gd name="connsiteX8783" fmla="*/ 7661176 w 9253522"/>
              <a:gd name="connsiteY8783" fmla="*/ 1875312 h 4680373"/>
              <a:gd name="connsiteX8784" fmla="*/ 7661176 w 9253522"/>
              <a:gd name="connsiteY8784" fmla="*/ 1896402 h 4680373"/>
              <a:gd name="connsiteX8785" fmla="*/ 7682267 w 9253522"/>
              <a:gd name="connsiteY8785" fmla="*/ 1892887 h 4680373"/>
              <a:gd name="connsiteX8786" fmla="*/ 7692812 w 9253522"/>
              <a:gd name="connsiteY8786" fmla="*/ 1882342 h 4680373"/>
              <a:gd name="connsiteX8787" fmla="*/ 7692812 w 9253522"/>
              <a:gd name="connsiteY8787" fmla="*/ 1882342 h 4680373"/>
              <a:gd name="connsiteX8788" fmla="*/ 7682267 w 9253522"/>
              <a:gd name="connsiteY8788" fmla="*/ 1891129 h 4680373"/>
              <a:gd name="connsiteX8789" fmla="*/ 7662933 w 9253522"/>
              <a:gd name="connsiteY8789" fmla="*/ 1894644 h 4680373"/>
              <a:gd name="connsiteX8790" fmla="*/ 7662933 w 9253522"/>
              <a:gd name="connsiteY8790" fmla="*/ 1875311 h 4680373"/>
              <a:gd name="connsiteX8791" fmla="*/ 7652388 w 9253522"/>
              <a:gd name="connsiteY8791" fmla="*/ 1875311 h 4680373"/>
              <a:gd name="connsiteX8792" fmla="*/ 7631297 w 9253522"/>
              <a:gd name="connsiteY8792" fmla="*/ 1908705 h 4680373"/>
              <a:gd name="connsiteX8793" fmla="*/ 7597904 w 9253522"/>
              <a:gd name="connsiteY8793" fmla="*/ 1922765 h 4680373"/>
              <a:gd name="connsiteX8794" fmla="*/ 7587358 w 9253522"/>
              <a:gd name="connsiteY8794" fmla="*/ 1945613 h 4680373"/>
              <a:gd name="connsiteX8795" fmla="*/ 7568025 w 9253522"/>
              <a:gd name="connsiteY8795" fmla="*/ 1949129 h 4680373"/>
              <a:gd name="connsiteX8796" fmla="*/ 7539904 w 9253522"/>
              <a:gd name="connsiteY8796" fmla="*/ 1966704 h 4680373"/>
              <a:gd name="connsiteX8797" fmla="*/ 7520571 w 9253522"/>
              <a:gd name="connsiteY8797" fmla="*/ 1973734 h 4680373"/>
              <a:gd name="connsiteX8798" fmla="*/ 7522329 w 9253522"/>
              <a:gd name="connsiteY8798" fmla="*/ 1963189 h 4680373"/>
              <a:gd name="connsiteX8799" fmla="*/ 7510026 w 9253522"/>
              <a:gd name="connsiteY8799" fmla="*/ 1956159 h 4680373"/>
              <a:gd name="connsiteX8800" fmla="*/ 7529359 w 9253522"/>
              <a:gd name="connsiteY8800" fmla="*/ 1933311 h 4680373"/>
              <a:gd name="connsiteX8801" fmla="*/ 7525844 w 9253522"/>
              <a:gd name="connsiteY8801" fmla="*/ 1915735 h 4680373"/>
              <a:gd name="connsiteX8802" fmla="*/ 7506511 w 9253522"/>
              <a:gd name="connsiteY8802" fmla="*/ 1912220 h 4680373"/>
              <a:gd name="connsiteX8803" fmla="*/ 7485420 w 9253522"/>
              <a:gd name="connsiteY8803" fmla="*/ 1933311 h 4680373"/>
              <a:gd name="connsiteX8804" fmla="*/ 7466087 w 9253522"/>
              <a:gd name="connsiteY8804" fmla="*/ 1938583 h 4680373"/>
              <a:gd name="connsiteX8805" fmla="*/ 7462572 w 9253522"/>
              <a:gd name="connsiteY8805" fmla="*/ 1949129 h 4680373"/>
              <a:gd name="connsiteX8806" fmla="*/ 7452027 w 9253522"/>
              <a:gd name="connsiteY8806" fmla="*/ 1959674 h 4680373"/>
              <a:gd name="connsiteX8807" fmla="*/ 7452027 w 9253522"/>
              <a:gd name="connsiteY8807" fmla="*/ 1966704 h 4680373"/>
              <a:gd name="connsiteX8808" fmla="*/ 7444996 w 9253522"/>
              <a:gd name="connsiteY8808" fmla="*/ 1970219 h 4680373"/>
              <a:gd name="connsiteX8809" fmla="*/ 7427421 w 9253522"/>
              <a:gd name="connsiteY8809" fmla="*/ 1973734 h 4680373"/>
              <a:gd name="connsiteX8810" fmla="*/ 7422148 w 9253522"/>
              <a:gd name="connsiteY8810" fmla="*/ 1986037 h 4680373"/>
              <a:gd name="connsiteX8811" fmla="*/ 7430936 w 9253522"/>
              <a:gd name="connsiteY8811" fmla="*/ 2007128 h 4680373"/>
              <a:gd name="connsiteX8812" fmla="*/ 7452027 w 9253522"/>
              <a:gd name="connsiteY8812" fmla="*/ 2010643 h 4680373"/>
              <a:gd name="connsiteX8813" fmla="*/ 7452027 w 9253522"/>
              <a:gd name="connsiteY8813" fmla="*/ 2028219 h 4680373"/>
              <a:gd name="connsiteX8814" fmla="*/ 7466087 w 9253522"/>
              <a:gd name="connsiteY8814" fmla="*/ 2028219 h 4680373"/>
              <a:gd name="connsiteX8815" fmla="*/ 7492450 w 9253522"/>
              <a:gd name="connsiteY8815" fmla="*/ 2014158 h 4680373"/>
              <a:gd name="connsiteX8816" fmla="*/ 7499481 w 9253522"/>
              <a:gd name="connsiteY8816" fmla="*/ 2010643 h 4680373"/>
              <a:gd name="connsiteX8817" fmla="*/ 7510026 w 9253522"/>
              <a:gd name="connsiteY8817" fmla="*/ 2017673 h 4680373"/>
              <a:gd name="connsiteX8818" fmla="*/ 7539904 w 9253522"/>
              <a:gd name="connsiteY8818" fmla="*/ 2021188 h 4680373"/>
              <a:gd name="connsiteX8819" fmla="*/ 7543419 w 9253522"/>
              <a:gd name="connsiteY8819" fmla="*/ 2029976 h 4680373"/>
              <a:gd name="connsiteX8820" fmla="*/ 7539904 w 9253522"/>
              <a:gd name="connsiteY8820" fmla="*/ 2037006 h 4680373"/>
              <a:gd name="connsiteX8821" fmla="*/ 7525844 w 9253522"/>
              <a:gd name="connsiteY8821" fmla="*/ 2037006 h 4680373"/>
              <a:gd name="connsiteX8822" fmla="*/ 7517056 w 9253522"/>
              <a:gd name="connsiteY8822" fmla="*/ 2040521 h 4680373"/>
              <a:gd name="connsiteX8823" fmla="*/ 7517056 w 9253522"/>
              <a:gd name="connsiteY8823" fmla="*/ 2047552 h 4680373"/>
              <a:gd name="connsiteX8824" fmla="*/ 7502996 w 9253522"/>
              <a:gd name="connsiteY8824" fmla="*/ 2061612 h 4680373"/>
              <a:gd name="connsiteX8825" fmla="*/ 7492450 w 9253522"/>
              <a:gd name="connsiteY8825" fmla="*/ 2061612 h 4680373"/>
              <a:gd name="connsiteX8826" fmla="*/ 7485420 w 9253522"/>
              <a:gd name="connsiteY8826" fmla="*/ 2054582 h 4680373"/>
              <a:gd name="connsiteX8827" fmla="*/ 7474875 w 9253522"/>
              <a:gd name="connsiteY8827" fmla="*/ 2065127 h 4680373"/>
              <a:gd name="connsiteX8828" fmla="*/ 7474875 w 9253522"/>
              <a:gd name="connsiteY8828" fmla="*/ 2072158 h 4680373"/>
              <a:gd name="connsiteX8829" fmla="*/ 7462572 w 9253522"/>
              <a:gd name="connsiteY8829" fmla="*/ 2080945 h 4680373"/>
              <a:gd name="connsiteX8830" fmla="*/ 7459057 w 9253522"/>
              <a:gd name="connsiteY8830" fmla="*/ 2095006 h 4680373"/>
              <a:gd name="connsiteX8831" fmla="*/ 7471360 w 9253522"/>
              <a:gd name="connsiteY8831" fmla="*/ 2109066 h 4680373"/>
              <a:gd name="connsiteX8832" fmla="*/ 7488935 w 9253522"/>
              <a:gd name="connsiteY8832" fmla="*/ 2114339 h 4680373"/>
              <a:gd name="connsiteX8833" fmla="*/ 7492450 w 9253522"/>
              <a:gd name="connsiteY8833" fmla="*/ 2131914 h 4680373"/>
              <a:gd name="connsiteX8834" fmla="*/ 7502996 w 9253522"/>
              <a:gd name="connsiteY8834" fmla="*/ 2142460 h 4680373"/>
              <a:gd name="connsiteX8835" fmla="*/ 7502996 w 9253522"/>
              <a:gd name="connsiteY8835" fmla="*/ 2161793 h 4680373"/>
              <a:gd name="connsiteX8836" fmla="*/ 7517056 w 9253522"/>
              <a:gd name="connsiteY8836" fmla="*/ 2172338 h 4680373"/>
              <a:gd name="connsiteX8837" fmla="*/ 7522329 w 9253522"/>
              <a:gd name="connsiteY8837" fmla="*/ 2186399 h 4680373"/>
              <a:gd name="connsiteX8838" fmla="*/ 7522329 w 9253522"/>
              <a:gd name="connsiteY8838" fmla="*/ 2193429 h 4680373"/>
              <a:gd name="connsiteX8839" fmla="*/ 7513541 w 9253522"/>
              <a:gd name="connsiteY8839" fmla="*/ 2193429 h 4680373"/>
              <a:gd name="connsiteX8840" fmla="*/ 7522329 w 9253522"/>
              <a:gd name="connsiteY8840" fmla="*/ 2202217 h 4680373"/>
              <a:gd name="connsiteX8841" fmla="*/ 7525844 w 9253522"/>
              <a:gd name="connsiteY8841" fmla="*/ 2216277 h 4680373"/>
              <a:gd name="connsiteX8842" fmla="*/ 7517056 w 9253522"/>
              <a:gd name="connsiteY8842" fmla="*/ 2219792 h 4680373"/>
              <a:gd name="connsiteX8843" fmla="*/ 7499481 w 9253522"/>
              <a:gd name="connsiteY8843" fmla="*/ 2230338 h 4680373"/>
              <a:gd name="connsiteX8844" fmla="*/ 7499481 w 9253522"/>
              <a:gd name="connsiteY8844" fmla="*/ 2240883 h 4680373"/>
              <a:gd name="connsiteX8845" fmla="*/ 7502996 w 9253522"/>
              <a:gd name="connsiteY8845" fmla="*/ 2244398 h 4680373"/>
              <a:gd name="connsiteX8846" fmla="*/ 7517056 w 9253522"/>
              <a:gd name="connsiteY8846" fmla="*/ 2237368 h 4680373"/>
              <a:gd name="connsiteX8847" fmla="*/ 7522329 w 9253522"/>
              <a:gd name="connsiteY8847" fmla="*/ 2244398 h 4680373"/>
              <a:gd name="connsiteX8848" fmla="*/ 7525844 w 9253522"/>
              <a:gd name="connsiteY8848" fmla="*/ 2260216 h 4680373"/>
              <a:gd name="connsiteX8849" fmla="*/ 7517056 w 9253522"/>
              <a:gd name="connsiteY8849" fmla="*/ 2274277 h 4680373"/>
              <a:gd name="connsiteX8850" fmla="*/ 7517056 w 9253522"/>
              <a:gd name="connsiteY8850" fmla="*/ 2288337 h 4680373"/>
              <a:gd name="connsiteX8851" fmla="*/ 7513541 w 9253522"/>
              <a:gd name="connsiteY8851" fmla="*/ 2293610 h 4680373"/>
              <a:gd name="connsiteX8852" fmla="*/ 7502996 w 9253522"/>
              <a:gd name="connsiteY8852" fmla="*/ 2300640 h 4680373"/>
              <a:gd name="connsiteX8853" fmla="*/ 7499481 w 9253522"/>
              <a:gd name="connsiteY8853" fmla="*/ 2311185 h 4680373"/>
              <a:gd name="connsiteX8854" fmla="*/ 7481905 w 9253522"/>
              <a:gd name="connsiteY8854" fmla="*/ 2327003 h 4680373"/>
              <a:gd name="connsiteX8855" fmla="*/ 7481905 w 9253522"/>
              <a:gd name="connsiteY8855" fmla="*/ 2339306 h 4680373"/>
              <a:gd name="connsiteX8856" fmla="*/ 7471360 w 9253522"/>
              <a:gd name="connsiteY8856" fmla="*/ 2344579 h 4680373"/>
              <a:gd name="connsiteX8857" fmla="*/ 7471360 w 9253522"/>
              <a:gd name="connsiteY8857" fmla="*/ 2370942 h 4680373"/>
              <a:gd name="connsiteX8858" fmla="*/ 7459057 w 9253522"/>
              <a:gd name="connsiteY8858" fmla="*/ 2377972 h 4680373"/>
              <a:gd name="connsiteX8859" fmla="*/ 7452027 w 9253522"/>
              <a:gd name="connsiteY8859" fmla="*/ 2386760 h 4680373"/>
              <a:gd name="connsiteX8860" fmla="*/ 7441481 w 9253522"/>
              <a:gd name="connsiteY8860" fmla="*/ 2390275 h 4680373"/>
              <a:gd name="connsiteX8861" fmla="*/ 7427421 w 9253522"/>
              <a:gd name="connsiteY8861" fmla="*/ 2400821 h 4680373"/>
              <a:gd name="connsiteX8862" fmla="*/ 7427421 w 9253522"/>
              <a:gd name="connsiteY8862" fmla="*/ 2414881 h 4680373"/>
              <a:gd name="connsiteX8863" fmla="*/ 7401057 w 9253522"/>
              <a:gd name="connsiteY8863" fmla="*/ 2425426 h 4680373"/>
              <a:gd name="connsiteX8864" fmla="*/ 7397542 w 9253522"/>
              <a:gd name="connsiteY8864" fmla="*/ 2437729 h 4680373"/>
              <a:gd name="connsiteX8865" fmla="*/ 7383482 w 9253522"/>
              <a:gd name="connsiteY8865" fmla="*/ 2437729 h 4680373"/>
              <a:gd name="connsiteX8866" fmla="*/ 7371179 w 9253522"/>
              <a:gd name="connsiteY8866" fmla="*/ 2451790 h 4680373"/>
              <a:gd name="connsiteX8867" fmla="*/ 7357119 w 9253522"/>
              <a:gd name="connsiteY8867" fmla="*/ 2451790 h 4680373"/>
              <a:gd name="connsiteX8868" fmla="*/ 7336028 w 9253522"/>
              <a:gd name="connsiteY8868" fmla="*/ 2462335 h 4680373"/>
              <a:gd name="connsiteX8869" fmla="*/ 7327240 w 9253522"/>
              <a:gd name="connsiteY8869" fmla="*/ 2455305 h 4680373"/>
              <a:gd name="connsiteX8870" fmla="*/ 7327240 w 9253522"/>
              <a:gd name="connsiteY8870" fmla="*/ 2448275 h 4680373"/>
              <a:gd name="connsiteX8871" fmla="*/ 7320210 w 9253522"/>
              <a:gd name="connsiteY8871" fmla="*/ 2444760 h 4680373"/>
              <a:gd name="connsiteX8872" fmla="*/ 7309665 w 9253522"/>
              <a:gd name="connsiteY8872" fmla="*/ 2448275 h 4680373"/>
              <a:gd name="connsiteX8873" fmla="*/ 7302634 w 9253522"/>
              <a:gd name="connsiteY8873" fmla="*/ 2465850 h 4680373"/>
              <a:gd name="connsiteX8874" fmla="*/ 7286816 w 9253522"/>
              <a:gd name="connsiteY8874" fmla="*/ 2478153 h 4680373"/>
              <a:gd name="connsiteX8875" fmla="*/ 7276271 w 9253522"/>
              <a:gd name="connsiteY8875" fmla="*/ 2478153 h 4680373"/>
              <a:gd name="connsiteX8876" fmla="*/ 7265726 w 9253522"/>
              <a:gd name="connsiteY8876" fmla="*/ 2485183 h 4680373"/>
              <a:gd name="connsiteX8877" fmla="*/ 7255180 w 9253522"/>
              <a:gd name="connsiteY8877" fmla="*/ 2485183 h 4680373"/>
              <a:gd name="connsiteX8878" fmla="*/ 7249908 w 9253522"/>
              <a:gd name="connsiteY8878" fmla="*/ 2492214 h 4680373"/>
              <a:gd name="connsiteX8879" fmla="*/ 7232332 w 9253522"/>
              <a:gd name="connsiteY8879" fmla="*/ 2499244 h 4680373"/>
              <a:gd name="connsiteX8880" fmla="*/ 7230574 w 9253522"/>
              <a:gd name="connsiteY8880" fmla="*/ 2509789 h 4680373"/>
              <a:gd name="connsiteX8881" fmla="*/ 7221787 w 9253522"/>
              <a:gd name="connsiteY8881" fmla="*/ 2509789 h 4680373"/>
              <a:gd name="connsiteX8882" fmla="*/ 7214756 w 9253522"/>
              <a:gd name="connsiteY8882" fmla="*/ 2502759 h 4680373"/>
              <a:gd name="connsiteX8883" fmla="*/ 7220029 w 9253522"/>
              <a:gd name="connsiteY8883" fmla="*/ 2485183 h 4680373"/>
              <a:gd name="connsiteX8884" fmla="*/ 7204211 w 9253522"/>
              <a:gd name="connsiteY8884" fmla="*/ 2481668 h 4680373"/>
              <a:gd name="connsiteX8885" fmla="*/ 7181363 w 9253522"/>
              <a:gd name="connsiteY8885" fmla="*/ 2481668 h 4680373"/>
              <a:gd name="connsiteX8886" fmla="*/ 7176090 w 9253522"/>
              <a:gd name="connsiteY8886" fmla="*/ 2474638 h 4680373"/>
              <a:gd name="connsiteX8887" fmla="*/ 7158515 w 9253522"/>
              <a:gd name="connsiteY8887" fmla="*/ 2474638 h 4680373"/>
              <a:gd name="connsiteX8888" fmla="*/ 7146212 w 9253522"/>
              <a:gd name="connsiteY8888" fmla="*/ 2462336 h 4680373"/>
              <a:gd name="connsiteX8889" fmla="*/ 7158515 w 9253522"/>
              <a:gd name="connsiteY8889" fmla="*/ 2476396 h 4680373"/>
              <a:gd name="connsiteX8890" fmla="*/ 7176091 w 9253522"/>
              <a:gd name="connsiteY8890" fmla="*/ 2476396 h 4680373"/>
              <a:gd name="connsiteX8891" fmla="*/ 7181363 w 9253522"/>
              <a:gd name="connsiteY8891" fmla="*/ 2483427 h 4680373"/>
              <a:gd name="connsiteX8892" fmla="*/ 7170818 w 9253522"/>
              <a:gd name="connsiteY8892" fmla="*/ 2490457 h 4680373"/>
              <a:gd name="connsiteX8893" fmla="*/ 7151485 w 9253522"/>
              <a:gd name="connsiteY8893" fmla="*/ 2495729 h 4680373"/>
              <a:gd name="connsiteX8894" fmla="*/ 7135667 w 9253522"/>
              <a:gd name="connsiteY8894" fmla="*/ 2520335 h 4680373"/>
              <a:gd name="connsiteX8895" fmla="*/ 7128636 w 9253522"/>
              <a:gd name="connsiteY8895" fmla="*/ 2523850 h 4680373"/>
              <a:gd name="connsiteX8896" fmla="*/ 7118091 w 9253522"/>
              <a:gd name="connsiteY8896" fmla="*/ 2537911 h 4680373"/>
              <a:gd name="connsiteX8897" fmla="*/ 7123364 w 9253522"/>
              <a:gd name="connsiteY8897" fmla="*/ 2564274 h 4680373"/>
              <a:gd name="connsiteX8898" fmla="*/ 7130394 w 9253522"/>
              <a:gd name="connsiteY8898" fmla="*/ 2571304 h 4680373"/>
              <a:gd name="connsiteX8899" fmla="*/ 7156757 w 9253522"/>
              <a:gd name="connsiteY8899" fmla="*/ 2608213 h 4680373"/>
              <a:gd name="connsiteX8900" fmla="*/ 7169060 w 9253522"/>
              <a:gd name="connsiteY8900" fmla="*/ 2615243 h 4680373"/>
              <a:gd name="connsiteX8901" fmla="*/ 7186636 w 9253522"/>
              <a:gd name="connsiteY8901" fmla="*/ 2631061 h 4680373"/>
              <a:gd name="connsiteX8902" fmla="*/ 7207727 w 9253522"/>
              <a:gd name="connsiteY8902" fmla="*/ 2659182 h 4680373"/>
              <a:gd name="connsiteX8903" fmla="*/ 7209484 w 9253522"/>
              <a:gd name="connsiteY8903" fmla="*/ 2710151 h 4680373"/>
              <a:gd name="connsiteX8904" fmla="*/ 7207727 w 9253522"/>
              <a:gd name="connsiteY8904" fmla="*/ 2732999 h 4680373"/>
              <a:gd name="connsiteX8905" fmla="*/ 7202454 w 9253522"/>
              <a:gd name="connsiteY8905" fmla="*/ 2750575 h 4680373"/>
              <a:gd name="connsiteX8906" fmla="*/ 7176091 w 9253522"/>
              <a:gd name="connsiteY8906" fmla="*/ 2769908 h 4680373"/>
              <a:gd name="connsiteX8907" fmla="*/ 7151485 w 9253522"/>
              <a:gd name="connsiteY8907" fmla="*/ 2776938 h 4680373"/>
              <a:gd name="connsiteX8908" fmla="*/ 7147970 w 9253522"/>
              <a:gd name="connsiteY8908" fmla="*/ 2787484 h 4680373"/>
              <a:gd name="connsiteX8909" fmla="*/ 7135667 w 9253522"/>
              <a:gd name="connsiteY8909" fmla="*/ 2801544 h 4680373"/>
              <a:gd name="connsiteX8910" fmla="*/ 7125121 w 9253522"/>
              <a:gd name="connsiteY8910" fmla="*/ 2805059 h 4680373"/>
              <a:gd name="connsiteX8911" fmla="*/ 7102273 w 9253522"/>
              <a:gd name="connsiteY8911" fmla="*/ 2824392 h 4680373"/>
              <a:gd name="connsiteX8912" fmla="*/ 7095243 w 9253522"/>
              <a:gd name="connsiteY8912" fmla="*/ 2820877 h 4680373"/>
              <a:gd name="connsiteX8913" fmla="*/ 7095243 w 9253522"/>
              <a:gd name="connsiteY8913" fmla="*/ 2783968 h 4680373"/>
              <a:gd name="connsiteX8914" fmla="*/ 7088213 w 9253522"/>
              <a:gd name="connsiteY8914" fmla="*/ 2776938 h 4680373"/>
              <a:gd name="connsiteX8915" fmla="*/ 7072395 w 9253522"/>
              <a:gd name="connsiteY8915" fmla="*/ 2776938 h 4680373"/>
              <a:gd name="connsiteX8916" fmla="*/ 7054819 w 9253522"/>
              <a:gd name="connsiteY8916" fmla="*/ 2766393 h 4680373"/>
              <a:gd name="connsiteX8917" fmla="*/ 7047789 w 9253522"/>
              <a:gd name="connsiteY8917" fmla="*/ 2750575 h 4680373"/>
              <a:gd name="connsiteX8918" fmla="*/ 7037243 w 9253522"/>
              <a:gd name="connsiteY8918" fmla="*/ 2732999 h 4680373"/>
              <a:gd name="connsiteX8919" fmla="*/ 7044274 w 9253522"/>
              <a:gd name="connsiteY8919" fmla="*/ 2710151 h 4680373"/>
              <a:gd name="connsiteX8920" fmla="*/ 7033728 w 9253522"/>
              <a:gd name="connsiteY8920" fmla="*/ 2703121 h 4680373"/>
              <a:gd name="connsiteX8921" fmla="*/ 7042516 w 9253522"/>
              <a:gd name="connsiteY8921" fmla="*/ 2710151 h 4680373"/>
              <a:gd name="connsiteX8922" fmla="*/ 7035486 w 9253522"/>
              <a:gd name="connsiteY8922" fmla="*/ 2732999 h 4680373"/>
              <a:gd name="connsiteX8923" fmla="*/ 7026698 w 9253522"/>
              <a:gd name="connsiteY8923" fmla="*/ 2724211 h 4680373"/>
              <a:gd name="connsiteX8924" fmla="*/ 7005608 w 9253522"/>
              <a:gd name="connsiteY8924" fmla="*/ 2717181 h 4680373"/>
              <a:gd name="connsiteX8925" fmla="*/ 7000335 w 9253522"/>
              <a:gd name="connsiteY8925" fmla="*/ 2699605 h 4680373"/>
              <a:gd name="connsiteX8926" fmla="*/ 6986274 w 9253522"/>
              <a:gd name="connsiteY8926" fmla="*/ 2696090 h 4680373"/>
              <a:gd name="connsiteX8927" fmla="*/ 6975729 w 9253522"/>
              <a:gd name="connsiteY8927" fmla="*/ 2706636 h 4680373"/>
              <a:gd name="connsiteX8928" fmla="*/ 6972214 w 9253522"/>
              <a:gd name="connsiteY8928" fmla="*/ 2732999 h 4680373"/>
              <a:gd name="connsiteX8929" fmla="*/ 6959911 w 9253522"/>
              <a:gd name="connsiteY8929" fmla="*/ 2754090 h 4680373"/>
              <a:gd name="connsiteX8930" fmla="*/ 6952881 w 9253522"/>
              <a:gd name="connsiteY8930" fmla="*/ 2787483 h 4680373"/>
              <a:gd name="connsiteX8931" fmla="*/ 6959911 w 9253522"/>
              <a:gd name="connsiteY8931" fmla="*/ 2808574 h 4680373"/>
              <a:gd name="connsiteX8932" fmla="*/ 6968699 w 9253522"/>
              <a:gd name="connsiteY8932" fmla="*/ 2815604 h 4680373"/>
              <a:gd name="connsiteX8933" fmla="*/ 6979244 w 9253522"/>
              <a:gd name="connsiteY8933" fmla="*/ 2841968 h 4680373"/>
              <a:gd name="connsiteX8934" fmla="*/ 6995062 w 9253522"/>
              <a:gd name="connsiteY8934" fmla="*/ 2863058 h 4680373"/>
              <a:gd name="connsiteX8935" fmla="*/ 7009123 w 9253522"/>
              <a:gd name="connsiteY8935" fmla="*/ 2870088 h 4680373"/>
              <a:gd name="connsiteX8936" fmla="*/ 7026698 w 9253522"/>
              <a:gd name="connsiteY8936" fmla="*/ 2885906 h 4680373"/>
              <a:gd name="connsiteX8937" fmla="*/ 7036578 w 9253522"/>
              <a:gd name="connsiteY8937" fmla="*/ 2891552 h 4680373"/>
              <a:gd name="connsiteX8938" fmla="*/ 7039002 w 9253522"/>
              <a:gd name="connsiteY8938" fmla="*/ 2891179 h 4680373"/>
              <a:gd name="connsiteX8939" fmla="*/ 7056577 w 9253522"/>
              <a:gd name="connsiteY8939" fmla="*/ 2924573 h 4680373"/>
              <a:gd name="connsiteX8940" fmla="*/ 7056577 w 9253522"/>
              <a:gd name="connsiteY8940" fmla="*/ 2957966 h 4680373"/>
              <a:gd name="connsiteX8941" fmla="*/ 7067123 w 9253522"/>
              <a:gd name="connsiteY8941" fmla="*/ 2968511 h 4680373"/>
              <a:gd name="connsiteX8942" fmla="*/ 7077668 w 9253522"/>
              <a:gd name="connsiteY8942" fmla="*/ 2987845 h 4680373"/>
              <a:gd name="connsiteX8943" fmla="*/ 7084698 w 9253522"/>
              <a:gd name="connsiteY8943" fmla="*/ 3012450 h 4680373"/>
              <a:gd name="connsiteX8944" fmla="*/ 7067123 w 9253522"/>
              <a:gd name="connsiteY8944" fmla="*/ 3008935 h 4680373"/>
              <a:gd name="connsiteX8945" fmla="*/ 7049547 w 9253522"/>
              <a:gd name="connsiteY8945" fmla="*/ 3001905 h 4680373"/>
              <a:gd name="connsiteX8946" fmla="*/ 7033729 w 9253522"/>
              <a:gd name="connsiteY8946" fmla="*/ 2984329 h 4680373"/>
              <a:gd name="connsiteX8947" fmla="*/ 7026699 w 9253522"/>
              <a:gd name="connsiteY8947" fmla="*/ 2982572 h 4680373"/>
              <a:gd name="connsiteX8948" fmla="*/ 7012638 w 9253522"/>
              <a:gd name="connsiteY8948" fmla="*/ 2973784 h 4680373"/>
              <a:gd name="connsiteX8949" fmla="*/ 6998578 w 9253522"/>
              <a:gd name="connsiteY8949" fmla="*/ 2954451 h 4680373"/>
              <a:gd name="connsiteX8950" fmla="*/ 6995062 w 9253522"/>
              <a:gd name="connsiteY8950" fmla="*/ 2938633 h 4680373"/>
              <a:gd name="connsiteX8951" fmla="*/ 6982760 w 9253522"/>
              <a:gd name="connsiteY8951" fmla="*/ 2912270 h 4680373"/>
              <a:gd name="connsiteX8952" fmla="*/ 6982760 w 9253522"/>
              <a:gd name="connsiteY8952" fmla="*/ 2891179 h 4680373"/>
              <a:gd name="connsiteX8953" fmla="*/ 6975729 w 9253522"/>
              <a:gd name="connsiteY8953" fmla="*/ 2878876 h 4680373"/>
              <a:gd name="connsiteX8954" fmla="*/ 6959911 w 9253522"/>
              <a:gd name="connsiteY8954" fmla="*/ 2859543 h 4680373"/>
              <a:gd name="connsiteX8955" fmla="*/ 6945851 w 9253522"/>
              <a:gd name="connsiteY8955" fmla="*/ 2838452 h 4680373"/>
              <a:gd name="connsiteX8956" fmla="*/ 6931790 w 9253522"/>
              <a:gd name="connsiteY8956" fmla="*/ 2834937 h 4680373"/>
              <a:gd name="connsiteX8957" fmla="*/ 6931790 w 9253522"/>
              <a:gd name="connsiteY8957" fmla="*/ 2808574 h 4680373"/>
              <a:gd name="connsiteX8958" fmla="*/ 6935305 w 9253522"/>
              <a:gd name="connsiteY8958" fmla="*/ 2794514 h 4680373"/>
              <a:gd name="connsiteX8959" fmla="*/ 6935305 w 9253522"/>
              <a:gd name="connsiteY8959" fmla="*/ 2780453 h 4680373"/>
              <a:gd name="connsiteX8960" fmla="*/ 6937062 w 9253522"/>
              <a:gd name="connsiteY8960" fmla="*/ 2776500 h 4680373"/>
              <a:gd name="connsiteX8961" fmla="*/ 6937062 w 9253522"/>
              <a:gd name="connsiteY8961" fmla="*/ 2754090 h 4680373"/>
              <a:gd name="connsiteX8962" fmla="*/ 6940577 w 9253522"/>
              <a:gd name="connsiteY8962" fmla="*/ 2724211 h 4680373"/>
              <a:gd name="connsiteX8963" fmla="*/ 6940577 w 9253522"/>
              <a:gd name="connsiteY8963" fmla="*/ 2706636 h 4680373"/>
              <a:gd name="connsiteX8964" fmla="*/ 6937062 w 9253522"/>
              <a:gd name="connsiteY8964" fmla="*/ 2696090 h 4680373"/>
              <a:gd name="connsiteX8965" fmla="*/ 6919487 w 9253522"/>
              <a:gd name="connsiteY8965" fmla="*/ 2676757 h 4680373"/>
              <a:gd name="connsiteX8966" fmla="*/ 6915971 w 9253522"/>
              <a:gd name="connsiteY8966" fmla="*/ 2652152 h 4680373"/>
              <a:gd name="connsiteX8967" fmla="*/ 6912456 w 9253522"/>
              <a:gd name="connsiteY8967" fmla="*/ 2618758 h 4680373"/>
              <a:gd name="connsiteX8968" fmla="*/ 6905426 w 9253522"/>
              <a:gd name="connsiteY8968" fmla="*/ 2611728 h 4680373"/>
              <a:gd name="connsiteX8969" fmla="*/ 6894881 w 9253522"/>
              <a:gd name="connsiteY8969" fmla="*/ 2601182 h 4680373"/>
              <a:gd name="connsiteX8970" fmla="*/ 6884335 w 9253522"/>
              <a:gd name="connsiteY8970" fmla="*/ 2615243 h 4680373"/>
              <a:gd name="connsiteX8971" fmla="*/ 6872033 w 9253522"/>
              <a:gd name="connsiteY8971" fmla="*/ 2632818 h 4680373"/>
              <a:gd name="connsiteX8972" fmla="*/ 6840397 w 9253522"/>
              <a:gd name="connsiteY8972" fmla="*/ 2636334 h 4680373"/>
              <a:gd name="connsiteX8973" fmla="*/ 6828094 w 9253522"/>
              <a:gd name="connsiteY8973" fmla="*/ 2632818 h 4680373"/>
              <a:gd name="connsiteX8974" fmla="*/ 6831609 w 9253522"/>
              <a:gd name="connsiteY8974" fmla="*/ 2618758 h 4680373"/>
              <a:gd name="connsiteX8975" fmla="*/ 6824578 w 9253522"/>
              <a:gd name="connsiteY8975" fmla="*/ 2597667 h 4680373"/>
              <a:gd name="connsiteX8976" fmla="*/ 6824578 w 9253522"/>
              <a:gd name="connsiteY8976" fmla="*/ 2564274 h 4680373"/>
              <a:gd name="connsiteX8977" fmla="*/ 6807003 w 9253522"/>
              <a:gd name="connsiteY8977" fmla="*/ 2550213 h 4680373"/>
              <a:gd name="connsiteX8978" fmla="*/ 6803488 w 9253522"/>
              <a:gd name="connsiteY8978" fmla="*/ 2527365 h 4680373"/>
              <a:gd name="connsiteX8979" fmla="*/ 6777124 w 9253522"/>
              <a:gd name="connsiteY8979" fmla="*/ 2509789 h 4680373"/>
              <a:gd name="connsiteX8980" fmla="*/ 6770094 w 9253522"/>
              <a:gd name="connsiteY8980" fmla="*/ 2493971 h 4680373"/>
              <a:gd name="connsiteX8981" fmla="*/ 6782390 w 9253522"/>
              <a:gd name="connsiteY8981" fmla="*/ 2479919 h 4680373"/>
              <a:gd name="connsiteX8982" fmla="*/ 6768337 w 9253522"/>
              <a:gd name="connsiteY8982" fmla="*/ 2493972 h 4680373"/>
              <a:gd name="connsiteX8983" fmla="*/ 6764822 w 9253522"/>
              <a:gd name="connsiteY8983" fmla="*/ 2483427 h 4680373"/>
              <a:gd name="connsiteX8984" fmla="*/ 6761306 w 9253522"/>
              <a:gd name="connsiteY8984" fmla="*/ 2464094 h 4680373"/>
              <a:gd name="connsiteX8985" fmla="*/ 6745489 w 9253522"/>
              <a:gd name="connsiteY8985" fmla="*/ 2443003 h 4680373"/>
              <a:gd name="connsiteX8986" fmla="*/ 6734943 w 9253522"/>
              <a:gd name="connsiteY8986" fmla="*/ 2443003 h 4680373"/>
              <a:gd name="connsiteX8987" fmla="*/ 6731428 w 9253522"/>
              <a:gd name="connsiteY8987" fmla="*/ 2450033 h 4680373"/>
              <a:gd name="connsiteX8988" fmla="*/ 6731428 w 9253522"/>
              <a:gd name="connsiteY8988" fmla="*/ 2465851 h 4680373"/>
              <a:gd name="connsiteX8989" fmla="*/ 6708580 w 9253522"/>
              <a:gd name="connsiteY8989" fmla="*/ 2476397 h 4680373"/>
              <a:gd name="connsiteX8990" fmla="*/ 6694519 w 9253522"/>
              <a:gd name="connsiteY8990" fmla="*/ 2479912 h 4680373"/>
              <a:gd name="connsiteX8991" fmla="*/ 6689247 w 9253522"/>
              <a:gd name="connsiteY8991" fmla="*/ 2472882 h 4680373"/>
              <a:gd name="connsiteX8992" fmla="*/ 6689247 w 9253522"/>
              <a:gd name="connsiteY8992" fmla="*/ 2435973 h 4680373"/>
              <a:gd name="connsiteX8993" fmla="*/ 6683974 w 9253522"/>
              <a:gd name="connsiteY8993" fmla="*/ 2425427 h 4680373"/>
              <a:gd name="connsiteX8994" fmla="*/ 6682217 w 9253522"/>
              <a:gd name="connsiteY8994" fmla="*/ 2402579 h 4680373"/>
              <a:gd name="connsiteX8995" fmla="*/ 6671671 w 9253522"/>
              <a:gd name="connsiteY8995" fmla="*/ 2388519 h 4680373"/>
              <a:gd name="connsiteX8996" fmla="*/ 6680459 w 9253522"/>
              <a:gd name="connsiteY8996" fmla="*/ 2402579 h 4680373"/>
              <a:gd name="connsiteX8997" fmla="*/ 6683974 w 9253522"/>
              <a:gd name="connsiteY8997" fmla="*/ 2425427 h 4680373"/>
              <a:gd name="connsiteX8998" fmla="*/ 6687489 w 9253522"/>
              <a:gd name="connsiteY8998" fmla="*/ 2435973 h 4680373"/>
              <a:gd name="connsiteX8999" fmla="*/ 6687489 w 9253522"/>
              <a:gd name="connsiteY8999" fmla="*/ 2472881 h 4680373"/>
              <a:gd name="connsiteX9000" fmla="*/ 6647065 w 9253522"/>
              <a:gd name="connsiteY9000" fmla="*/ 2486942 h 4680373"/>
              <a:gd name="connsiteX9001" fmla="*/ 6636520 w 9253522"/>
              <a:gd name="connsiteY9001" fmla="*/ 2501002 h 4680373"/>
              <a:gd name="connsiteX9002" fmla="*/ 6640035 w 9253522"/>
              <a:gd name="connsiteY9002" fmla="*/ 2511548 h 4680373"/>
              <a:gd name="connsiteX9003" fmla="*/ 6636520 w 9253522"/>
              <a:gd name="connsiteY9003" fmla="*/ 2520335 h 4680373"/>
              <a:gd name="connsiteX9004" fmla="*/ 6620702 w 9253522"/>
              <a:gd name="connsiteY9004" fmla="*/ 2527366 h 4680373"/>
              <a:gd name="connsiteX9005" fmla="*/ 6599611 w 9253522"/>
              <a:gd name="connsiteY9005" fmla="*/ 2537911 h 4680373"/>
              <a:gd name="connsiteX9006" fmla="*/ 6582036 w 9253522"/>
              <a:gd name="connsiteY9006" fmla="*/ 2551971 h 4680373"/>
              <a:gd name="connsiteX9007" fmla="*/ 6578521 w 9253522"/>
              <a:gd name="connsiteY9007" fmla="*/ 2564274 h 4680373"/>
              <a:gd name="connsiteX9008" fmla="*/ 6562703 w 9253522"/>
              <a:gd name="connsiteY9008" fmla="*/ 2571305 h 4680373"/>
              <a:gd name="connsiteX9009" fmla="*/ 6559187 w 9253522"/>
              <a:gd name="connsiteY9009" fmla="*/ 2578335 h 4680373"/>
              <a:gd name="connsiteX9010" fmla="*/ 6541612 w 9253522"/>
              <a:gd name="connsiteY9010" fmla="*/ 2588880 h 4680373"/>
              <a:gd name="connsiteX9011" fmla="*/ 6522279 w 9253522"/>
              <a:gd name="connsiteY9011" fmla="*/ 2608213 h 4680373"/>
              <a:gd name="connsiteX9012" fmla="*/ 6511733 w 9253522"/>
              <a:gd name="connsiteY9012" fmla="*/ 2629304 h 4680373"/>
              <a:gd name="connsiteX9013" fmla="*/ 6501188 w 9253522"/>
              <a:gd name="connsiteY9013" fmla="*/ 2629304 h 4680373"/>
              <a:gd name="connsiteX9014" fmla="*/ 6485370 w 9253522"/>
              <a:gd name="connsiteY9014" fmla="*/ 2641607 h 4680373"/>
              <a:gd name="connsiteX9015" fmla="*/ 6474825 w 9253522"/>
              <a:gd name="connsiteY9015" fmla="*/ 2641607 h 4680373"/>
              <a:gd name="connsiteX9016" fmla="*/ 6467794 w 9253522"/>
              <a:gd name="connsiteY9016" fmla="*/ 2652152 h 4680373"/>
              <a:gd name="connsiteX9017" fmla="*/ 6467794 w 9253522"/>
              <a:gd name="connsiteY9017" fmla="*/ 2680273 h 4680373"/>
              <a:gd name="connsiteX9018" fmla="*/ 6467794 w 9253522"/>
              <a:gd name="connsiteY9018" fmla="*/ 2689061 h 4680373"/>
              <a:gd name="connsiteX9019" fmla="*/ 6467794 w 9253522"/>
              <a:gd name="connsiteY9019" fmla="*/ 2727727 h 4680373"/>
              <a:gd name="connsiteX9020" fmla="*/ 6457249 w 9253522"/>
              <a:gd name="connsiteY9020" fmla="*/ 2743545 h 4680373"/>
              <a:gd name="connsiteX9021" fmla="*/ 6460764 w 9253522"/>
              <a:gd name="connsiteY9021" fmla="*/ 2776939 h 4680373"/>
              <a:gd name="connsiteX9022" fmla="*/ 6450219 w 9253522"/>
              <a:gd name="connsiteY9022" fmla="*/ 2776939 h 4680373"/>
              <a:gd name="connsiteX9023" fmla="*/ 6443189 w 9253522"/>
              <a:gd name="connsiteY9023" fmla="*/ 2787484 h 4680373"/>
              <a:gd name="connsiteX9024" fmla="*/ 6443189 w 9253522"/>
              <a:gd name="connsiteY9024" fmla="*/ 2801545 h 4680373"/>
              <a:gd name="connsiteX9025" fmla="*/ 6430886 w 9253522"/>
              <a:gd name="connsiteY9025" fmla="*/ 2808575 h 4680373"/>
              <a:gd name="connsiteX9026" fmla="*/ 6420340 w 9253522"/>
              <a:gd name="connsiteY9026" fmla="*/ 2819120 h 4680373"/>
              <a:gd name="connsiteX9027" fmla="*/ 6416825 w 9253522"/>
              <a:gd name="connsiteY9027" fmla="*/ 2824393 h 4680373"/>
              <a:gd name="connsiteX9028" fmla="*/ 6402765 w 9253522"/>
              <a:gd name="connsiteY9028" fmla="*/ 2838453 h 4680373"/>
              <a:gd name="connsiteX9029" fmla="*/ 6385189 w 9253522"/>
              <a:gd name="connsiteY9029" fmla="*/ 2831423 h 4680373"/>
              <a:gd name="connsiteX9030" fmla="*/ 6376402 w 9253522"/>
              <a:gd name="connsiteY9030" fmla="*/ 2819120 h 4680373"/>
              <a:gd name="connsiteX9031" fmla="*/ 6365856 w 9253522"/>
              <a:gd name="connsiteY9031" fmla="*/ 2787484 h 4680373"/>
              <a:gd name="connsiteX9032" fmla="*/ 6355311 w 9253522"/>
              <a:gd name="connsiteY9032" fmla="*/ 2764636 h 4680373"/>
              <a:gd name="connsiteX9033" fmla="*/ 6344765 w 9253522"/>
              <a:gd name="connsiteY9033" fmla="*/ 2743545 h 4680373"/>
              <a:gd name="connsiteX9034" fmla="*/ 6332463 w 9253522"/>
              <a:gd name="connsiteY9034" fmla="*/ 2724212 h 4680373"/>
              <a:gd name="connsiteX9035" fmla="*/ 6332463 w 9253522"/>
              <a:gd name="connsiteY9035" fmla="*/ 2710152 h 4680373"/>
              <a:gd name="connsiteX9036" fmla="*/ 6325432 w 9253522"/>
              <a:gd name="connsiteY9036" fmla="*/ 2696091 h 4680373"/>
              <a:gd name="connsiteX9037" fmla="*/ 6321917 w 9253522"/>
              <a:gd name="connsiteY9037" fmla="*/ 2683788 h 4680373"/>
              <a:gd name="connsiteX9038" fmla="*/ 6304342 w 9253522"/>
              <a:gd name="connsiteY9038" fmla="*/ 2641607 h 4680373"/>
              <a:gd name="connsiteX9039" fmla="*/ 6293796 w 9253522"/>
              <a:gd name="connsiteY9039" fmla="*/ 2629304 h 4680373"/>
              <a:gd name="connsiteX9040" fmla="*/ 6281493 w 9253522"/>
              <a:gd name="connsiteY9040" fmla="*/ 2581850 h 4680373"/>
              <a:gd name="connsiteX9041" fmla="*/ 6277978 w 9253522"/>
              <a:gd name="connsiteY9041" fmla="*/ 2544941 h 4680373"/>
              <a:gd name="connsiteX9042" fmla="*/ 6274463 w 9253522"/>
              <a:gd name="connsiteY9042" fmla="*/ 2504517 h 4680373"/>
              <a:gd name="connsiteX9043" fmla="*/ 6270948 w 9253522"/>
              <a:gd name="connsiteY9043" fmla="*/ 2497487 h 4680373"/>
              <a:gd name="connsiteX9044" fmla="*/ 6270948 w 9253522"/>
              <a:gd name="connsiteY9044" fmla="*/ 2472881 h 4680373"/>
              <a:gd name="connsiteX9045" fmla="*/ 6263918 w 9253522"/>
              <a:gd name="connsiteY9045" fmla="*/ 2465851 h 4680373"/>
              <a:gd name="connsiteX9046" fmla="*/ 6256888 w 9253522"/>
              <a:gd name="connsiteY9046" fmla="*/ 2486942 h 4680373"/>
              <a:gd name="connsiteX9047" fmla="*/ 6256888 w 9253522"/>
              <a:gd name="connsiteY9047" fmla="*/ 2493972 h 4680373"/>
              <a:gd name="connsiteX9048" fmla="*/ 6251615 w 9253522"/>
              <a:gd name="connsiteY9048" fmla="*/ 2508032 h 4680373"/>
              <a:gd name="connsiteX9049" fmla="*/ 6223494 w 9253522"/>
              <a:gd name="connsiteY9049" fmla="*/ 2511548 h 4680373"/>
              <a:gd name="connsiteX9050" fmla="*/ 6205918 w 9253522"/>
              <a:gd name="connsiteY9050" fmla="*/ 2501002 h 4680373"/>
              <a:gd name="connsiteX9051" fmla="*/ 6183070 w 9253522"/>
              <a:gd name="connsiteY9051" fmla="*/ 2472881 h 4680373"/>
              <a:gd name="connsiteX9052" fmla="*/ 6179555 w 9253522"/>
              <a:gd name="connsiteY9052" fmla="*/ 2464094 h 4680373"/>
              <a:gd name="connsiteX9053" fmla="*/ 6193616 w 9253522"/>
              <a:gd name="connsiteY9053" fmla="*/ 2464094 h 4680373"/>
              <a:gd name="connsiteX9054" fmla="*/ 6202403 w 9253522"/>
              <a:gd name="connsiteY9054" fmla="*/ 2464094 h 4680373"/>
              <a:gd name="connsiteX9055" fmla="*/ 6212949 w 9253522"/>
              <a:gd name="connsiteY9055" fmla="*/ 2450033 h 4680373"/>
              <a:gd name="connsiteX9056" fmla="*/ 6197131 w 9253522"/>
              <a:gd name="connsiteY9056" fmla="*/ 2453548 h 4680373"/>
              <a:gd name="connsiteX9057" fmla="*/ 6176040 w 9253522"/>
              <a:gd name="connsiteY9057" fmla="*/ 2453548 h 4680373"/>
              <a:gd name="connsiteX9058" fmla="*/ 6169010 w 9253522"/>
              <a:gd name="connsiteY9058" fmla="*/ 2446518 h 4680373"/>
              <a:gd name="connsiteX9059" fmla="*/ 6169010 w 9253522"/>
              <a:gd name="connsiteY9059" fmla="*/ 2435973 h 4680373"/>
              <a:gd name="connsiteX9060" fmla="*/ 6161979 w 9253522"/>
              <a:gd name="connsiteY9060" fmla="*/ 2432457 h 4680373"/>
              <a:gd name="connsiteX9061" fmla="*/ 6154949 w 9253522"/>
              <a:gd name="connsiteY9061" fmla="*/ 2428942 h 4680373"/>
              <a:gd name="connsiteX9062" fmla="*/ 6154950 w 9253522"/>
              <a:gd name="connsiteY9062" fmla="*/ 2428942 h 4680373"/>
              <a:gd name="connsiteX9063" fmla="*/ 6140889 w 9253522"/>
              <a:gd name="connsiteY9063" fmla="*/ 2421912 h 4680373"/>
              <a:gd name="connsiteX9064" fmla="*/ 6140889 w 9253522"/>
              <a:gd name="connsiteY9064" fmla="*/ 2414882 h 4680373"/>
              <a:gd name="connsiteX9065" fmla="*/ 6132101 w 9253522"/>
              <a:gd name="connsiteY9065" fmla="*/ 2407852 h 4680373"/>
              <a:gd name="connsiteX9066" fmla="*/ 6128586 w 9253522"/>
              <a:gd name="connsiteY9066" fmla="*/ 2392034 h 4680373"/>
              <a:gd name="connsiteX9067" fmla="*/ 6121556 w 9253522"/>
              <a:gd name="connsiteY9067" fmla="*/ 2385003 h 4680373"/>
              <a:gd name="connsiteX9068" fmla="*/ 6100465 w 9253522"/>
              <a:gd name="connsiteY9068" fmla="*/ 2385003 h 4680373"/>
              <a:gd name="connsiteX9069" fmla="*/ 6089920 w 9253522"/>
              <a:gd name="connsiteY9069" fmla="*/ 2388518 h 4680373"/>
              <a:gd name="connsiteX9070" fmla="*/ 6056526 w 9253522"/>
              <a:gd name="connsiteY9070" fmla="*/ 2385003 h 4680373"/>
              <a:gd name="connsiteX9071" fmla="*/ 6045981 w 9253522"/>
              <a:gd name="connsiteY9071" fmla="*/ 2388518 h 4680373"/>
              <a:gd name="connsiteX9072" fmla="*/ 6009072 w 9253522"/>
              <a:gd name="connsiteY9072" fmla="*/ 2392034 h 4680373"/>
              <a:gd name="connsiteX9073" fmla="*/ 5998527 w 9253522"/>
              <a:gd name="connsiteY9073" fmla="*/ 2385003 h 4680373"/>
              <a:gd name="connsiteX9074" fmla="*/ 5995891 w 9253522"/>
              <a:gd name="connsiteY9074" fmla="*/ 2382367 h 4680373"/>
              <a:gd name="connsiteX9075" fmla="*/ 5989739 w 9253522"/>
              <a:gd name="connsiteY9075" fmla="*/ 2388518 h 4680373"/>
              <a:gd name="connsiteX9076" fmla="*/ 5984467 w 9253522"/>
              <a:gd name="connsiteY9076" fmla="*/ 2381488 h 4680373"/>
              <a:gd name="connsiteX9077" fmla="*/ 5966891 w 9253522"/>
              <a:gd name="connsiteY9077" fmla="*/ 2381488 h 4680373"/>
              <a:gd name="connsiteX9078" fmla="*/ 5949315 w 9253522"/>
              <a:gd name="connsiteY9078" fmla="*/ 2377973 h 4680373"/>
              <a:gd name="connsiteX9079" fmla="*/ 5933497 w 9253522"/>
              <a:gd name="connsiteY9079" fmla="*/ 2381488 h 4680373"/>
              <a:gd name="connsiteX9080" fmla="*/ 5917679 w 9253522"/>
              <a:gd name="connsiteY9080" fmla="*/ 2374458 h 4680373"/>
              <a:gd name="connsiteX9081" fmla="*/ 5893074 w 9253522"/>
              <a:gd name="connsiteY9081" fmla="*/ 2370943 h 4680373"/>
              <a:gd name="connsiteX9082" fmla="*/ 5882528 w 9253522"/>
              <a:gd name="connsiteY9082" fmla="*/ 2360397 h 4680373"/>
              <a:gd name="connsiteX9083" fmla="*/ 5880771 w 9253522"/>
              <a:gd name="connsiteY9083" fmla="*/ 2355125 h 4680373"/>
              <a:gd name="connsiteX9084" fmla="*/ 5877256 w 9253522"/>
              <a:gd name="connsiteY9084" fmla="*/ 2334034 h 4680373"/>
              <a:gd name="connsiteX9085" fmla="*/ 5866710 w 9253522"/>
              <a:gd name="connsiteY9085" fmla="*/ 2327004 h 4680373"/>
              <a:gd name="connsiteX9086" fmla="*/ 5859680 w 9253522"/>
              <a:gd name="connsiteY9086" fmla="*/ 2332276 h 4680373"/>
              <a:gd name="connsiteX9087" fmla="*/ 5845620 w 9253522"/>
              <a:gd name="connsiteY9087" fmla="*/ 2342822 h 4680373"/>
              <a:gd name="connsiteX9088" fmla="*/ 5794650 w 9253522"/>
              <a:gd name="connsiteY9088" fmla="*/ 2342822 h 4680373"/>
              <a:gd name="connsiteX9089" fmla="*/ 5789378 w 9253522"/>
              <a:gd name="connsiteY9089" fmla="*/ 2337549 h 4680373"/>
              <a:gd name="connsiteX9090" fmla="*/ 5775317 w 9253522"/>
              <a:gd name="connsiteY9090" fmla="*/ 2334034 h 4680373"/>
              <a:gd name="connsiteX9091" fmla="*/ 5757742 w 9253522"/>
              <a:gd name="connsiteY9091" fmla="*/ 2312943 h 4680373"/>
              <a:gd name="connsiteX9092" fmla="*/ 5748954 w 9253522"/>
              <a:gd name="connsiteY9092" fmla="*/ 2312943 h 4680373"/>
              <a:gd name="connsiteX9093" fmla="*/ 5731378 w 9253522"/>
              <a:gd name="connsiteY9093" fmla="*/ 2302398 h 4680373"/>
              <a:gd name="connsiteX9094" fmla="*/ 5727863 w 9253522"/>
              <a:gd name="connsiteY9094" fmla="*/ 2288338 h 4680373"/>
              <a:gd name="connsiteX9095" fmla="*/ 5720833 w 9253522"/>
              <a:gd name="connsiteY9095" fmla="*/ 2277792 h 4680373"/>
              <a:gd name="connsiteX9096" fmla="*/ 5703257 w 9253522"/>
              <a:gd name="connsiteY9096" fmla="*/ 2256701 h 4680373"/>
              <a:gd name="connsiteX9097" fmla="*/ 5701500 w 9253522"/>
              <a:gd name="connsiteY9097" fmla="*/ 2244399 h 4680373"/>
              <a:gd name="connsiteX9098" fmla="*/ 5669864 w 9253522"/>
              <a:gd name="connsiteY9098" fmla="*/ 2244399 h 4680373"/>
              <a:gd name="connsiteX9099" fmla="*/ 5657267 w 9253522"/>
              <a:gd name="connsiteY9099" fmla="*/ 2247548 h 4680373"/>
              <a:gd name="connsiteX9100" fmla="*/ 5657560 w 9253522"/>
              <a:gd name="connsiteY9100" fmla="*/ 2247915 h 4680373"/>
              <a:gd name="connsiteX9101" fmla="*/ 5650530 w 9253522"/>
              <a:gd name="connsiteY9101" fmla="*/ 2258460 h 4680373"/>
              <a:gd name="connsiteX9102" fmla="*/ 5648772 w 9253522"/>
              <a:gd name="connsiteY9102" fmla="*/ 2257958 h 4680373"/>
              <a:gd name="connsiteX9103" fmla="*/ 5638227 w 9253522"/>
              <a:gd name="connsiteY9103" fmla="*/ 2265490 h 4680373"/>
              <a:gd name="connsiteX9104" fmla="*/ 5638227 w 9253522"/>
              <a:gd name="connsiteY9104" fmla="*/ 2272520 h 4680373"/>
              <a:gd name="connsiteX9105" fmla="*/ 5648773 w 9253522"/>
              <a:gd name="connsiteY9105" fmla="*/ 2284823 h 4680373"/>
              <a:gd name="connsiteX9106" fmla="*/ 5647016 w 9253522"/>
              <a:gd name="connsiteY9106" fmla="*/ 2284823 h 4680373"/>
              <a:gd name="connsiteX9107" fmla="*/ 5659318 w 9253522"/>
              <a:gd name="connsiteY9107" fmla="*/ 2295368 h 4680373"/>
              <a:gd name="connsiteX9108" fmla="*/ 5662833 w 9253522"/>
              <a:gd name="connsiteY9108" fmla="*/ 2305913 h 4680373"/>
              <a:gd name="connsiteX9109" fmla="*/ 5675136 w 9253522"/>
              <a:gd name="connsiteY9109" fmla="*/ 2312943 h 4680373"/>
              <a:gd name="connsiteX9110" fmla="*/ 5689197 w 9253522"/>
              <a:gd name="connsiteY9110" fmla="*/ 2342822 h 4680373"/>
              <a:gd name="connsiteX9111" fmla="*/ 5699742 w 9253522"/>
              <a:gd name="connsiteY9111" fmla="*/ 2344579 h 4680373"/>
              <a:gd name="connsiteX9112" fmla="*/ 5696227 w 9253522"/>
              <a:gd name="connsiteY9112" fmla="*/ 2367428 h 4680373"/>
              <a:gd name="connsiteX9113" fmla="*/ 5715560 w 9253522"/>
              <a:gd name="connsiteY9113" fmla="*/ 2395549 h 4680373"/>
              <a:gd name="connsiteX9114" fmla="*/ 5722590 w 9253522"/>
              <a:gd name="connsiteY9114" fmla="*/ 2406094 h 4680373"/>
              <a:gd name="connsiteX9115" fmla="*/ 5726102 w 9253522"/>
              <a:gd name="connsiteY9115" fmla="*/ 2406679 h 4680373"/>
              <a:gd name="connsiteX9116" fmla="*/ 5724348 w 9253522"/>
              <a:gd name="connsiteY9116" fmla="*/ 2406094 h 4680373"/>
              <a:gd name="connsiteX9117" fmla="*/ 5717317 w 9253522"/>
              <a:gd name="connsiteY9117" fmla="*/ 2395549 h 4680373"/>
              <a:gd name="connsiteX9118" fmla="*/ 5724348 w 9253522"/>
              <a:gd name="connsiteY9118" fmla="*/ 2381488 h 4680373"/>
              <a:gd name="connsiteX9119" fmla="*/ 5720832 w 9253522"/>
              <a:gd name="connsiteY9119" fmla="*/ 2367428 h 4680373"/>
              <a:gd name="connsiteX9120" fmla="*/ 5724348 w 9253522"/>
              <a:gd name="connsiteY9120" fmla="*/ 2356882 h 4680373"/>
              <a:gd name="connsiteX9121" fmla="*/ 5738408 w 9253522"/>
              <a:gd name="connsiteY9121" fmla="*/ 2360397 h 4680373"/>
              <a:gd name="connsiteX9122" fmla="*/ 5741923 w 9253522"/>
              <a:gd name="connsiteY9122" fmla="*/ 2388518 h 4680373"/>
              <a:gd name="connsiteX9123" fmla="*/ 5734893 w 9253522"/>
              <a:gd name="connsiteY9123" fmla="*/ 2409609 h 4680373"/>
              <a:gd name="connsiteX9124" fmla="*/ 5743681 w 9253522"/>
              <a:gd name="connsiteY9124" fmla="*/ 2418397 h 4680373"/>
              <a:gd name="connsiteX9125" fmla="*/ 5740166 w 9253522"/>
              <a:gd name="connsiteY9125" fmla="*/ 2428942 h 4680373"/>
              <a:gd name="connsiteX9126" fmla="*/ 5755984 w 9253522"/>
              <a:gd name="connsiteY9126" fmla="*/ 2450033 h 4680373"/>
              <a:gd name="connsiteX9127" fmla="*/ 5762993 w 9253522"/>
              <a:gd name="connsiteY9127" fmla="*/ 2450572 h 4680373"/>
              <a:gd name="connsiteX9128" fmla="*/ 5757741 w 9253522"/>
              <a:gd name="connsiteY9128" fmla="*/ 2450033 h 4680373"/>
              <a:gd name="connsiteX9129" fmla="*/ 5741923 w 9253522"/>
              <a:gd name="connsiteY9129" fmla="*/ 2428942 h 4680373"/>
              <a:gd name="connsiteX9130" fmla="*/ 5745438 w 9253522"/>
              <a:gd name="connsiteY9130" fmla="*/ 2420154 h 4680373"/>
              <a:gd name="connsiteX9131" fmla="*/ 5761256 w 9253522"/>
              <a:gd name="connsiteY9131" fmla="*/ 2423670 h 4680373"/>
              <a:gd name="connsiteX9132" fmla="*/ 5771802 w 9253522"/>
              <a:gd name="connsiteY9132" fmla="*/ 2423670 h 4680373"/>
              <a:gd name="connsiteX9133" fmla="*/ 5796408 w 9253522"/>
              <a:gd name="connsiteY9133" fmla="*/ 2420154 h 4680373"/>
              <a:gd name="connsiteX9134" fmla="*/ 5808710 w 9253522"/>
              <a:gd name="connsiteY9134" fmla="*/ 2406094 h 4680373"/>
              <a:gd name="connsiteX9135" fmla="*/ 5833316 w 9253522"/>
              <a:gd name="connsiteY9135" fmla="*/ 2386761 h 4680373"/>
              <a:gd name="connsiteX9136" fmla="*/ 5847377 w 9253522"/>
              <a:gd name="connsiteY9136" fmla="*/ 2372700 h 4680373"/>
              <a:gd name="connsiteX9137" fmla="*/ 5861437 w 9253522"/>
              <a:gd name="connsiteY9137" fmla="*/ 2383246 h 4680373"/>
              <a:gd name="connsiteX9138" fmla="*/ 5861437 w 9253522"/>
              <a:gd name="connsiteY9138" fmla="*/ 2390276 h 4680373"/>
              <a:gd name="connsiteX9139" fmla="*/ 5858508 w 9253522"/>
              <a:gd name="connsiteY9139" fmla="*/ 2390569 h 4680373"/>
              <a:gd name="connsiteX9140" fmla="*/ 5861437 w 9253522"/>
              <a:gd name="connsiteY9140" fmla="*/ 2400821 h 4680373"/>
              <a:gd name="connsiteX9141" fmla="*/ 5871983 w 9253522"/>
              <a:gd name="connsiteY9141" fmla="*/ 2414882 h 4680373"/>
              <a:gd name="connsiteX9142" fmla="*/ 5893073 w 9253522"/>
              <a:gd name="connsiteY9142" fmla="*/ 2425427 h 4680373"/>
              <a:gd name="connsiteX9143" fmla="*/ 5912407 w 9253522"/>
              <a:gd name="connsiteY9143" fmla="*/ 2425427 h 4680373"/>
              <a:gd name="connsiteX9144" fmla="*/ 5914164 w 9253522"/>
              <a:gd name="connsiteY9144" fmla="*/ 2435972 h 4680373"/>
              <a:gd name="connsiteX9145" fmla="*/ 5933497 w 9253522"/>
              <a:gd name="connsiteY9145" fmla="*/ 2451790 h 4680373"/>
              <a:gd name="connsiteX9146" fmla="*/ 5944043 w 9253522"/>
              <a:gd name="connsiteY9146" fmla="*/ 2455305 h 4680373"/>
              <a:gd name="connsiteX9147" fmla="*/ 5949315 w 9253522"/>
              <a:gd name="connsiteY9147" fmla="*/ 2469366 h 4680373"/>
              <a:gd name="connsiteX9148" fmla="*/ 5935255 w 9253522"/>
              <a:gd name="connsiteY9148" fmla="*/ 2486941 h 4680373"/>
              <a:gd name="connsiteX9149" fmla="*/ 5914164 w 9253522"/>
              <a:gd name="connsiteY9149" fmla="*/ 2509790 h 4680373"/>
              <a:gd name="connsiteX9150" fmla="*/ 5901861 w 9253522"/>
              <a:gd name="connsiteY9150" fmla="*/ 2516820 h 4680373"/>
              <a:gd name="connsiteX9151" fmla="*/ 5893073 w 9253522"/>
              <a:gd name="connsiteY9151" fmla="*/ 2529123 h 4680373"/>
              <a:gd name="connsiteX9152" fmla="*/ 5887801 w 9253522"/>
              <a:gd name="connsiteY9152" fmla="*/ 2546698 h 4680373"/>
              <a:gd name="connsiteX9153" fmla="*/ 5864952 w 9253522"/>
              <a:gd name="connsiteY9153" fmla="*/ 2567789 h 4680373"/>
              <a:gd name="connsiteX9154" fmla="*/ 5864952 w 9253522"/>
              <a:gd name="connsiteY9154" fmla="*/ 2576577 h 4680373"/>
              <a:gd name="connsiteX9155" fmla="*/ 5856165 w 9253522"/>
              <a:gd name="connsiteY9155" fmla="*/ 2583607 h 4680373"/>
              <a:gd name="connsiteX9156" fmla="*/ 5835074 w 9253522"/>
              <a:gd name="connsiteY9156" fmla="*/ 2587122 h 4680373"/>
              <a:gd name="connsiteX9157" fmla="*/ 5828044 w 9253522"/>
              <a:gd name="connsiteY9157" fmla="*/ 2604698 h 4680373"/>
              <a:gd name="connsiteX9158" fmla="*/ 5791135 w 9253522"/>
              <a:gd name="connsiteY9158" fmla="*/ 2606455 h 4680373"/>
              <a:gd name="connsiteX9159" fmla="*/ 5792892 w 9253522"/>
              <a:gd name="connsiteY9159" fmla="*/ 2608212 h 4680373"/>
              <a:gd name="connsiteX9160" fmla="*/ 5771802 w 9253522"/>
              <a:gd name="connsiteY9160" fmla="*/ 2613485 h 4680373"/>
              <a:gd name="connsiteX9161" fmla="*/ 5754226 w 9253522"/>
              <a:gd name="connsiteY9161" fmla="*/ 2631061 h 4680373"/>
              <a:gd name="connsiteX9162" fmla="*/ 5754226 w 9253522"/>
              <a:gd name="connsiteY9162" fmla="*/ 2638091 h 4680373"/>
              <a:gd name="connsiteX9163" fmla="*/ 5747196 w 9253522"/>
              <a:gd name="connsiteY9163" fmla="*/ 2648636 h 4680373"/>
              <a:gd name="connsiteX9164" fmla="*/ 5727863 w 9253522"/>
              <a:gd name="connsiteY9164" fmla="*/ 2652151 h 4680373"/>
              <a:gd name="connsiteX9165" fmla="*/ 5710287 w 9253522"/>
              <a:gd name="connsiteY9165" fmla="*/ 2659181 h 4680373"/>
              <a:gd name="connsiteX9166" fmla="*/ 5690954 w 9253522"/>
              <a:gd name="connsiteY9166" fmla="*/ 2660939 h 4680373"/>
              <a:gd name="connsiteX9167" fmla="*/ 5680409 w 9253522"/>
              <a:gd name="connsiteY9167" fmla="*/ 2667969 h 4680373"/>
              <a:gd name="connsiteX9168" fmla="*/ 5669863 w 9253522"/>
              <a:gd name="connsiteY9168" fmla="*/ 2671484 h 4680373"/>
              <a:gd name="connsiteX9169" fmla="*/ 5662833 w 9253522"/>
              <a:gd name="connsiteY9169" fmla="*/ 2682030 h 4680373"/>
              <a:gd name="connsiteX9170" fmla="*/ 5618894 w 9253522"/>
              <a:gd name="connsiteY9170" fmla="*/ 2696090 h 4680373"/>
              <a:gd name="connsiteX9171" fmla="*/ 5604834 w 9253522"/>
              <a:gd name="connsiteY9171" fmla="*/ 2703120 h 4680373"/>
              <a:gd name="connsiteX9172" fmla="*/ 5583743 w 9253522"/>
              <a:gd name="connsiteY9172" fmla="*/ 2703120 h 4680373"/>
              <a:gd name="connsiteX9173" fmla="*/ 5576713 w 9253522"/>
              <a:gd name="connsiteY9173" fmla="*/ 2711908 h 4680373"/>
              <a:gd name="connsiteX9174" fmla="*/ 5539804 w 9253522"/>
              <a:gd name="connsiteY9174" fmla="*/ 2722453 h 4680373"/>
              <a:gd name="connsiteX9175" fmla="*/ 5536289 w 9253522"/>
              <a:gd name="connsiteY9175" fmla="*/ 2715423 h 4680373"/>
              <a:gd name="connsiteX9176" fmla="*/ 5523986 w 9253522"/>
              <a:gd name="connsiteY9176" fmla="*/ 2708393 h 4680373"/>
              <a:gd name="connsiteX9177" fmla="*/ 5523986 w 9253522"/>
              <a:gd name="connsiteY9177" fmla="*/ 2685545 h 4680373"/>
              <a:gd name="connsiteX9178" fmla="*/ 5509925 w 9253522"/>
              <a:gd name="connsiteY9178" fmla="*/ 2659181 h 4680373"/>
              <a:gd name="connsiteX9179" fmla="*/ 5509925 w 9253522"/>
              <a:gd name="connsiteY9179" fmla="*/ 2648636 h 4680373"/>
              <a:gd name="connsiteX9180" fmla="*/ 5506410 w 9253522"/>
              <a:gd name="connsiteY9180" fmla="*/ 2620515 h 4680373"/>
              <a:gd name="connsiteX9181" fmla="*/ 5506410 w 9253522"/>
              <a:gd name="connsiteY9181" fmla="*/ 2608212 h 4680373"/>
              <a:gd name="connsiteX9182" fmla="*/ 5488835 w 9253522"/>
              <a:gd name="connsiteY9182" fmla="*/ 2585365 h 4680373"/>
              <a:gd name="connsiteX9183" fmla="*/ 5474775 w 9253522"/>
              <a:gd name="connsiteY9183" fmla="*/ 2574819 h 4680373"/>
              <a:gd name="connsiteX9184" fmla="*/ 5462472 w 9253522"/>
              <a:gd name="connsiteY9184" fmla="*/ 2541426 h 4680373"/>
              <a:gd name="connsiteX9185" fmla="*/ 5458957 w 9253522"/>
              <a:gd name="connsiteY9185" fmla="*/ 2530880 h 4680373"/>
              <a:gd name="connsiteX9186" fmla="*/ 5441381 w 9253522"/>
              <a:gd name="connsiteY9186" fmla="*/ 2523850 h 4680373"/>
              <a:gd name="connsiteX9187" fmla="*/ 5429078 w 9253522"/>
              <a:gd name="connsiteY9187" fmla="*/ 2502760 h 4680373"/>
              <a:gd name="connsiteX9188" fmla="*/ 5418533 w 9253522"/>
              <a:gd name="connsiteY9188" fmla="*/ 2486941 h 4680373"/>
              <a:gd name="connsiteX9189" fmla="*/ 5418533 w 9253522"/>
              <a:gd name="connsiteY9189" fmla="*/ 2455305 h 4680373"/>
              <a:gd name="connsiteX9190" fmla="*/ 5407987 w 9253522"/>
              <a:gd name="connsiteY9190" fmla="*/ 2439487 h 4680373"/>
              <a:gd name="connsiteX9191" fmla="*/ 5393927 w 9253522"/>
              <a:gd name="connsiteY9191" fmla="*/ 2428942 h 4680373"/>
              <a:gd name="connsiteX9192" fmla="*/ 5381624 w 9253522"/>
              <a:gd name="connsiteY9192" fmla="*/ 2418397 h 4680373"/>
              <a:gd name="connsiteX9193" fmla="*/ 5367564 w 9253522"/>
              <a:gd name="connsiteY9193" fmla="*/ 2402579 h 4680373"/>
              <a:gd name="connsiteX9194" fmla="*/ 5367564 w 9253522"/>
              <a:gd name="connsiteY9194" fmla="*/ 2377973 h 4680373"/>
              <a:gd name="connsiteX9195" fmla="*/ 5349988 w 9253522"/>
              <a:gd name="connsiteY9195" fmla="*/ 2363913 h 4680373"/>
              <a:gd name="connsiteX9196" fmla="*/ 5342958 w 9253522"/>
              <a:gd name="connsiteY9196" fmla="*/ 2351610 h 4680373"/>
              <a:gd name="connsiteX9197" fmla="*/ 5330655 w 9253522"/>
              <a:gd name="connsiteY9197" fmla="*/ 2323489 h 4680373"/>
              <a:gd name="connsiteX9198" fmla="*/ 5327140 w 9253522"/>
              <a:gd name="connsiteY9198" fmla="*/ 2316459 h 4680373"/>
              <a:gd name="connsiteX9199" fmla="*/ 5313079 w 9253522"/>
              <a:gd name="connsiteY9199" fmla="*/ 2312943 h 4680373"/>
              <a:gd name="connsiteX9200" fmla="*/ 5313079 w 9253522"/>
              <a:gd name="connsiteY9200" fmla="*/ 2277792 h 4680373"/>
              <a:gd name="connsiteX9201" fmla="*/ 5313079 w 9253522"/>
              <a:gd name="connsiteY9201" fmla="*/ 2276035 h 4680373"/>
              <a:gd name="connsiteX9202" fmla="*/ 5342958 w 9253522"/>
              <a:gd name="connsiteY9202" fmla="*/ 2272520 h 4680373"/>
              <a:gd name="connsiteX9203" fmla="*/ 5360533 w 9253522"/>
              <a:gd name="connsiteY9203" fmla="*/ 2251429 h 4680373"/>
              <a:gd name="connsiteX9204" fmla="*/ 5342958 w 9253522"/>
              <a:gd name="connsiteY9204" fmla="*/ 2270762 h 4680373"/>
              <a:gd name="connsiteX9205" fmla="*/ 5313079 w 9253522"/>
              <a:gd name="connsiteY9205" fmla="*/ 2274277 h 4680373"/>
              <a:gd name="connsiteX9206" fmla="*/ 5313079 w 9253522"/>
              <a:gd name="connsiteY9206" fmla="*/ 2263732 h 4680373"/>
              <a:gd name="connsiteX9207" fmla="*/ 5323625 w 9253522"/>
              <a:gd name="connsiteY9207" fmla="*/ 2237368 h 4680373"/>
              <a:gd name="connsiteX9208" fmla="*/ 5326899 w 9253522"/>
              <a:gd name="connsiteY9208" fmla="*/ 2217721 h 4680373"/>
              <a:gd name="connsiteX9209" fmla="*/ 5323624 w 9253522"/>
              <a:gd name="connsiteY9209" fmla="*/ 2237368 h 4680373"/>
              <a:gd name="connsiteX9210" fmla="*/ 5313079 w 9253522"/>
              <a:gd name="connsiteY9210" fmla="*/ 2263731 h 4680373"/>
              <a:gd name="connsiteX9211" fmla="*/ 5311322 w 9253522"/>
              <a:gd name="connsiteY9211" fmla="*/ 2263731 h 4680373"/>
              <a:gd name="connsiteX9212" fmla="*/ 5304291 w 9253522"/>
              <a:gd name="connsiteY9212" fmla="*/ 2240883 h 4680373"/>
              <a:gd name="connsiteX9213" fmla="*/ 5300776 w 9253522"/>
              <a:gd name="connsiteY9213" fmla="*/ 2226823 h 4680373"/>
              <a:gd name="connsiteX9214" fmla="*/ 5300776 w 9253522"/>
              <a:gd name="connsiteY9214" fmla="*/ 2226823 h 4680373"/>
              <a:gd name="connsiteX9215" fmla="*/ 5297261 w 9253522"/>
              <a:gd name="connsiteY9215" fmla="*/ 2221550 h 4680373"/>
              <a:gd name="connsiteX9216" fmla="*/ 5304291 w 9253522"/>
              <a:gd name="connsiteY9216" fmla="*/ 2211005 h 4680373"/>
              <a:gd name="connsiteX9217" fmla="*/ 5304292 w 9253522"/>
              <a:gd name="connsiteY9217" fmla="*/ 2211006 h 4680373"/>
              <a:gd name="connsiteX9218" fmla="*/ 5304291 w 9253522"/>
              <a:gd name="connsiteY9218" fmla="*/ 2211005 h 4680373"/>
              <a:gd name="connsiteX9219" fmla="*/ 5311322 w 9253522"/>
              <a:gd name="connsiteY9219" fmla="*/ 2196944 h 4680373"/>
              <a:gd name="connsiteX9220" fmla="*/ 5314837 w 9253522"/>
              <a:gd name="connsiteY9220" fmla="*/ 2186399 h 4680373"/>
              <a:gd name="connsiteX9221" fmla="*/ 5320109 w 9253522"/>
              <a:gd name="connsiteY9221" fmla="*/ 2174096 h 4680373"/>
              <a:gd name="connsiteX9222" fmla="*/ 5323624 w 9253522"/>
              <a:gd name="connsiteY9222" fmla="*/ 2160036 h 4680373"/>
              <a:gd name="connsiteX9223" fmla="*/ 5328897 w 9253522"/>
              <a:gd name="connsiteY9223" fmla="*/ 2149490 h 4680373"/>
              <a:gd name="connsiteX9224" fmla="*/ 5337685 w 9253522"/>
              <a:gd name="connsiteY9224" fmla="*/ 2153005 h 4680373"/>
              <a:gd name="connsiteX9225" fmla="*/ 5341065 w 9253522"/>
              <a:gd name="connsiteY9225" fmla="*/ 2142866 h 4680373"/>
              <a:gd name="connsiteX9226" fmla="*/ 5339443 w 9253522"/>
              <a:gd name="connsiteY9226" fmla="*/ 2142460 h 4680373"/>
              <a:gd name="connsiteX9227" fmla="*/ 5335928 w 9253522"/>
              <a:gd name="connsiteY9227" fmla="*/ 2151248 h 4680373"/>
              <a:gd name="connsiteX9228" fmla="*/ 5327140 w 9253522"/>
              <a:gd name="connsiteY9228" fmla="*/ 2147733 h 4680373"/>
              <a:gd name="connsiteX9229" fmla="*/ 5330655 w 9253522"/>
              <a:gd name="connsiteY9229" fmla="*/ 2142460 h 4680373"/>
              <a:gd name="connsiteX9230" fmla="*/ 5334171 w 9253522"/>
              <a:gd name="connsiteY9230" fmla="*/ 2131915 h 4680373"/>
              <a:gd name="connsiteX9231" fmla="*/ 5335928 w 9253522"/>
              <a:gd name="connsiteY9231" fmla="*/ 2080946 h 4680373"/>
              <a:gd name="connsiteX9232" fmla="*/ 5338564 w 9253522"/>
              <a:gd name="connsiteY9232" fmla="*/ 2079189 h 4680373"/>
              <a:gd name="connsiteX9233" fmla="*/ 5341201 w 9253522"/>
              <a:gd name="connsiteY9233" fmla="*/ 2073915 h 4680373"/>
              <a:gd name="connsiteX9234" fmla="*/ 5341201 w 9253522"/>
              <a:gd name="connsiteY9234" fmla="*/ 2061612 h 4680373"/>
              <a:gd name="connsiteX9235" fmla="*/ 5341201 w 9253522"/>
              <a:gd name="connsiteY9235" fmla="*/ 2051067 h 4680373"/>
              <a:gd name="connsiteX9236" fmla="*/ 5313080 w 9253522"/>
              <a:gd name="connsiteY9236" fmla="*/ 2051067 h 4680373"/>
              <a:gd name="connsiteX9237" fmla="*/ 5306049 w 9253522"/>
              <a:gd name="connsiteY9237" fmla="*/ 2054582 h 4680373"/>
              <a:gd name="connsiteX9238" fmla="*/ 5297262 w 9253522"/>
              <a:gd name="connsiteY9238" fmla="*/ 2058097 h 4680373"/>
              <a:gd name="connsiteX9239" fmla="*/ 5286716 w 9253522"/>
              <a:gd name="connsiteY9239" fmla="*/ 2065127 h 4680373"/>
              <a:gd name="connsiteX9240" fmla="*/ 5265626 w 9253522"/>
              <a:gd name="connsiteY9240" fmla="*/ 2068642 h 4680373"/>
              <a:gd name="connsiteX9241" fmla="*/ 5253323 w 9253522"/>
              <a:gd name="connsiteY9241" fmla="*/ 2068642 h 4680373"/>
              <a:gd name="connsiteX9242" fmla="*/ 5225202 w 9253522"/>
              <a:gd name="connsiteY9242" fmla="*/ 2047552 h 4680373"/>
              <a:gd name="connsiteX9243" fmla="*/ 5219929 w 9253522"/>
              <a:gd name="connsiteY9243" fmla="*/ 2040521 h 4680373"/>
              <a:gd name="connsiteX9244" fmla="*/ 5205869 w 9253522"/>
              <a:gd name="connsiteY9244" fmla="*/ 2047552 h 4680373"/>
              <a:gd name="connsiteX9245" fmla="*/ 5209384 w 9253522"/>
              <a:gd name="connsiteY9245" fmla="*/ 2058097 h 4680373"/>
              <a:gd name="connsiteX9246" fmla="*/ 5195323 w 9253522"/>
              <a:gd name="connsiteY9246" fmla="*/ 2058097 h 4680373"/>
              <a:gd name="connsiteX9247" fmla="*/ 5174233 w 9253522"/>
              <a:gd name="connsiteY9247" fmla="*/ 2065127 h 4680373"/>
              <a:gd name="connsiteX9248" fmla="*/ 5168960 w 9253522"/>
              <a:gd name="connsiteY9248" fmla="*/ 2054582 h 4680373"/>
              <a:gd name="connsiteX9249" fmla="*/ 5161930 w 9253522"/>
              <a:gd name="connsiteY9249" fmla="*/ 2051067 h 4680373"/>
              <a:gd name="connsiteX9250" fmla="*/ 5151384 w 9253522"/>
              <a:gd name="connsiteY9250" fmla="*/ 2061612 h 4680373"/>
              <a:gd name="connsiteX9251" fmla="*/ 5147869 w 9253522"/>
              <a:gd name="connsiteY9251" fmla="*/ 2068642 h 4680373"/>
              <a:gd name="connsiteX9252" fmla="*/ 5133809 w 9253522"/>
              <a:gd name="connsiteY9252" fmla="*/ 2073915 h 4680373"/>
              <a:gd name="connsiteX9253" fmla="*/ 5133809 w 9253522"/>
              <a:gd name="connsiteY9253" fmla="*/ 2068642 h 4680373"/>
              <a:gd name="connsiteX9254" fmla="*/ 5140839 w 9253522"/>
              <a:gd name="connsiteY9254" fmla="*/ 2058097 h 4680373"/>
              <a:gd name="connsiteX9255" fmla="*/ 5144354 w 9253522"/>
              <a:gd name="connsiteY9255" fmla="*/ 2047552 h 4680373"/>
              <a:gd name="connsiteX9256" fmla="*/ 5137324 w 9253522"/>
              <a:gd name="connsiteY9256" fmla="*/ 2040521 h 4680373"/>
              <a:gd name="connsiteX9257" fmla="*/ 5128536 w 9253522"/>
              <a:gd name="connsiteY9257" fmla="*/ 2047552 h 4680373"/>
              <a:gd name="connsiteX9258" fmla="*/ 5121506 w 9253522"/>
              <a:gd name="connsiteY9258" fmla="*/ 2051067 h 4680373"/>
              <a:gd name="connsiteX9259" fmla="*/ 5121506 w 9253522"/>
              <a:gd name="connsiteY9259" fmla="*/ 2040521 h 4680373"/>
              <a:gd name="connsiteX9260" fmla="*/ 5130294 w 9253522"/>
              <a:gd name="connsiteY9260" fmla="*/ 2037006 h 4680373"/>
              <a:gd name="connsiteX9261" fmla="*/ 5133809 w 9253522"/>
              <a:gd name="connsiteY9261" fmla="*/ 2033491 h 4680373"/>
              <a:gd name="connsiteX9262" fmla="*/ 5125021 w 9253522"/>
              <a:gd name="connsiteY9262" fmla="*/ 2029976 h 4680373"/>
              <a:gd name="connsiteX9263" fmla="*/ 5125021 w 9253522"/>
              <a:gd name="connsiteY9263" fmla="*/ 2014158 h 4680373"/>
              <a:gd name="connsiteX9264" fmla="*/ 5117991 w 9253522"/>
              <a:gd name="connsiteY9264" fmla="*/ 2007128 h 4680373"/>
              <a:gd name="connsiteX9265" fmla="*/ 5107445 w 9253522"/>
              <a:gd name="connsiteY9265" fmla="*/ 2007128 h 4680373"/>
              <a:gd name="connsiteX9266" fmla="*/ 5100415 w 9253522"/>
              <a:gd name="connsiteY9266" fmla="*/ 2000098 h 4680373"/>
              <a:gd name="connsiteX9267" fmla="*/ 5103930 w 9253522"/>
              <a:gd name="connsiteY9267" fmla="*/ 1993067 h 4680373"/>
              <a:gd name="connsiteX9268" fmla="*/ 5114476 w 9253522"/>
              <a:gd name="connsiteY9268" fmla="*/ 1996582 h 4680373"/>
              <a:gd name="connsiteX9269" fmla="*/ 5117991 w 9253522"/>
              <a:gd name="connsiteY9269" fmla="*/ 1989552 h 4680373"/>
              <a:gd name="connsiteX9270" fmla="*/ 5117991 w 9253522"/>
              <a:gd name="connsiteY9270" fmla="*/ 1982522 h 4680373"/>
              <a:gd name="connsiteX9271" fmla="*/ 5114476 w 9253522"/>
              <a:gd name="connsiteY9271" fmla="*/ 1970219 h 4680373"/>
              <a:gd name="connsiteX9272" fmla="*/ 5117991 w 9253522"/>
              <a:gd name="connsiteY9272" fmla="*/ 1963189 h 4680373"/>
              <a:gd name="connsiteX9273" fmla="*/ 5103930 w 9253522"/>
              <a:gd name="connsiteY9273" fmla="*/ 1963189 h 4680373"/>
              <a:gd name="connsiteX9274" fmla="*/ 5103930 w 9253522"/>
              <a:gd name="connsiteY9274" fmla="*/ 1956159 h 4680373"/>
              <a:gd name="connsiteX9275" fmla="*/ 5114476 w 9253522"/>
              <a:gd name="connsiteY9275" fmla="*/ 1940341 h 4680373"/>
              <a:gd name="connsiteX9276" fmla="*/ 5125021 w 9253522"/>
              <a:gd name="connsiteY9276" fmla="*/ 1933310 h 4680373"/>
              <a:gd name="connsiteX9277" fmla="*/ 5137324 w 9253522"/>
              <a:gd name="connsiteY9277" fmla="*/ 1933310 h 4680373"/>
              <a:gd name="connsiteX9278" fmla="*/ 5154900 w 9253522"/>
              <a:gd name="connsiteY9278" fmla="*/ 1926280 h 4680373"/>
              <a:gd name="connsiteX9279" fmla="*/ 5168960 w 9253522"/>
              <a:gd name="connsiteY9279" fmla="*/ 1929795 h 4680373"/>
              <a:gd name="connsiteX9280" fmla="*/ 5181263 w 9253522"/>
              <a:gd name="connsiteY9280" fmla="*/ 1926280 h 4680373"/>
              <a:gd name="connsiteX9281" fmla="*/ 5184778 w 9253522"/>
              <a:gd name="connsiteY9281" fmla="*/ 1919250 h 4680373"/>
              <a:gd name="connsiteX9282" fmla="*/ 5172475 w 9253522"/>
              <a:gd name="connsiteY9282" fmla="*/ 1912220 h 4680373"/>
              <a:gd name="connsiteX9283" fmla="*/ 5174233 w 9253522"/>
              <a:gd name="connsiteY9283" fmla="*/ 1901674 h 4680373"/>
              <a:gd name="connsiteX9284" fmla="*/ 5181263 w 9253522"/>
              <a:gd name="connsiteY9284" fmla="*/ 1898159 h 4680373"/>
              <a:gd name="connsiteX9285" fmla="*/ 5209384 w 9253522"/>
              <a:gd name="connsiteY9285" fmla="*/ 1898159 h 4680373"/>
              <a:gd name="connsiteX9286" fmla="*/ 5219929 w 9253522"/>
              <a:gd name="connsiteY9286" fmla="*/ 1905190 h 4680373"/>
              <a:gd name="connsiteX9287" fmla="*/ 5242777 w 9253522"/>
              <a:gd name="connsiteY9287" fmla="*/ 1889372 h 4680373"/>
              <a:gd name="connsiteX9288" fmla="*/ 5272656 w 9253522"/>
              <a:gd name="connsiteY9288" fmla="*/ 1878826 h 4680373"/>
              <a:gd name="connsiteX9289" fmla="*/ 5300777 w 9253522"/>
              <a:gd name="connsiteY9289" fmla="*/ 1878826 h 4680373"/>
              <a:gd name="connsiteX9290" fmla="*/ 5313080 w 9253522"/>
              <a:gd name="connsiteY9290" fmla="*/ 1875311 h 4680373"/>
              <a:gd name="connsiteX9291" fmla="*/ 5323625 w 9253522"/>
              <a:gd name="connsiteY9291" fmla="*/ 1892887 h 4680373"/>
              <a:gd name="connsiteX9292" fmla="*/ 5344716 w 9253522"/>
              <a:gd name="connsiteY9292" fmla="*/ 1889372 h 4680373"/>
              <a:gd name="connsiteX9293" fmla="*/ 5364049 w 9253522"/>
              <a:gd name="connsiteY9293" fmla="*/ 1905190 h 4680373"/>
              <a:gd name="connsiteX9294" fmla="*/ 5374594 w 9253522"/>
              <a:gd name="connsiteY9294" fmla="*/ 1905190 h 4680373"/>
              <a:gd name="connsiteX9295" fmla="*/ 5397442 w 9253522"/>
              <a:gd name="connsiteY9295" fmla="*/ 1912220 h 4680373"/>
              <a:gd name="connsiteX9296" fmla="*/ 5415018 w 9253522"/>
              <a:gd name="connsiteY9296" fmla="*/ 1908705 h 4680373"/>
              <a:gd name="connsiteX9297" fmla="*/ 5432593 w 9253522"/>
              <a:gd name="connsiteY9297" fmla="*/ 1912220 h 4680373"/>
              <a:gd name="connsiteX9298" fmla="*/ 5451927 w 9253522"/>
              <a:gd name="connsiteY9298" fmla="*/ 1912220 h 4680373"/>
              <a:gd name="connsiteX9299" fmla="*/ 5483563 w 9253522"/>
              <a:gd name="connsiteY9299" fmla="*/ 1896402 h 4680373"/>
              <a:gd name="connsiteX9300" fmla="*/ 5483563 w 9253522"/>
              <a:gd name="connsiteY9300" fmla="*/ 1885856 h 4680373"/>
              <a:gd name="connsiteX9301" fmla="*/ 5502896 w 9253522"/>
              <a:gd name="connsiteY9301" fmla="*/ 1892887 h 4680373"/>
              <a:gd name="connsiteX9302" fmla="*/ 5520471 w 9253522"/>
              <a:gd name="connsiteY9302" fmla="*/ 1892887 h 4680373"/>
              <a:gd name="connsiteX9303" fmla="*/ 5520473 w 9253522"/>
              <a:gd name="connsiteY9303" fmla="*/ 1892889 h 4680373"/>
              <a:gd name="connsiteX9304" fmla="*/ 5550349 w 9253522"/>
              <a:gd name="connsiteY9304" fmla="*/ 1903433 h 4680373"/>
              <a:gd name="connsiteX9305" fmla="*/ 5550404 w 9253522"/>
              <a:gd name="connsiteY9305" fmla="*/ 1903451 h 4680373"/>
              <a:gd name="connsiteX9306" fmla="*/ 5550349 w 9253522"/>
              <a:gd name="connsiteY9306" fmla="*/ 1903432 h 4680373"/>
              <a:gd name="connsiteX9307" fmla="*/ 5520471 w 9253522"/>
              <a:gd name="connsiteY9307" fmla="*/ 1891129 h 4680373"/>
              <a:gd name="connsiteX9308" fmla="*/ 5502895 w 9253522"/>
              <a:gd name="connsiteY9308" fmla="*/ 1891129 h 4680373"/>
              <a:gd name="connsiteX9309" fmla="*/ 5483562 w 9253522"/>
              <a:gd name="connsiteY9309" fmla="*/ 1884099 h 4680373"/>
              <a:gd name="connsiteX9310" fmla="*/ 5487077 w 9253522"/>
              <a:gd name="connsiteY9310" fmla="*/ 1875311 h 4680373"/>
              <a:gd name="connsiteX9311" fmla="*/ 5476532 w 9253522"/>
              <a:gd name="connsiteY9311" fmla="*/ 1861251 h 4680373"/>
              <a:gd name="connsiteX9312" fmla="*/ 5476532 w 9253522"/>
              <a:gd name="connsiteY9312" fmla="*/ 1850706 h 4680373"/>
              <a:gd name="connsiteX9313" fmla="*/ 5469502 w 9253522"/>
              <a:gd name="connsiteY9313" fmla="*/ 1843675 h 4680373"/>
              <a:gd name="connsiteX9314" fmla="*/ 5455441 w 9253522"/>
              <a:gd name="connsiteY9314" fmla="*/ 1841918 h 4680373"/>
              <a:gd name="connsiteX9315" fmla="*/ 5440790 w 9253522"/>
              <a:gd name="connsiteY9315" fmla="*/ 1828598 h 4680373"/>
              <a:gd name="connsiteX9316" fmla="*/ 5436108 w 9253522"/>
              <a:gd name="connsiteY9316" fmla="*/ 1827859 h 4680373"/>
              <a:gd name="connsiteX9317" fmla="*/ 5422047 w 9253522"/>
              <a:gd name="connsiteY9317" fmla="*/ 1817313 h 4680373"/>
              <a:gd name="connsiteX9318" fmla="*/ 5400957 w 9253522"/>
              <a:gd name="connsiteY9318" fmla="*/ 1789193 h 4680373"/>
              <a:gd name="connsiteX9319" fmla="*/ 5388654 w 9253522"/>
              <a:gd name="connsiteY9319" fmla="*/ 1789193 h 4680373"/>
              <a:gd name="connsiteX9320" fmla="*/ 5378108 w 9253522"/>
              <a:gd name="connsiteY9320" fmla="*/ 1778647 h 4680373"/>
              <a:gd name="connsiteX9321" fmla="*/ 5369321 w 9253522"/>
              <a:gd name="connsiteY9321" fmla="*/ 1776890 h 4680373"/>
              <a:gd name="connsiteX9322" fmla="*/ 5364048 w 9253522"/>
              <a:gd name="connsiteY9322" fmla="*/ 1768102 h 4680373"/>
              <a:gd name="connsiteX9323" fmla="*/ 5362290 w 9253522"/>
              <a:gd name="connsiteY9323" fmla="*/ 1759314 h 4680373"/>
              <a:gd name="connsiteX9324" fmla="*/ 5378108 w 9253522"/>
              <a:gd name="connsiteY9324" fmla="*/ 1759314 h 4680373"/>
              <a:gd name="connsiteX9325" fmla="*/ 5378108 w 9253522"/>
              <a:gd name="connsiteY9325" fmla="*/ 1750526 h 4680373"/>
              <a:gd name="connsiteX9326" fmla="*/ 5392169 w 9253522"/>
              <a:gd name="connsiteY9326" fmla="*/ 1738223 h 4680373"/>
              <a:gd name="connsiteX9327" fmla="*/ 5393926 w 9253522"/>
              <a:gd name="connsiteY9327" fmla="*/ 1732951 h 4680373"/>
              <a:gd name="connsiteX9328" fmla="*/ 5386896 w 9253522"/>
              <a:gd name="connsiteY9328" fmla="*/ 1717133 h 4680373"/>
              <a:gd name="connsiteX9329" fmla="*/ 5409745 w 9253522"/>
              <a:gd name="connsiteY9329" fmla="*/ 1704830 h 4680373"/>
              <a:gd name="connsiteX9330" fmla="*/ 5406229 w 9253522"/>
              <a:gd name="connsiteY9330" fmla="*/ 1701315 h 4680373"/>
              <a:gd name="connsiteX9331" fmla="*/ 5381624 w 9253522"/>
              <a:gd name="connsiteY9331" fmla="*/ 1708345 h 4680373"/>
              <a:gd name="connsiteX9332" fmla="*/ 5397442 w 9253522"/>
              <a:gd name="connsiteY9332" fmla="*/ 1681982 h 4680373"/>
              <a:gd name="connsiteX9333" fmla="*/ 5415017 w 9253522"/>
              <a:gd name="connsiteY9333" fmla="*/ 1664406 h 4680373"/>
              <a:gd name="connsiteX9334" fmla="*/ 5425563 w 9253522"/>
              <a:gd name="connsiteY9334" fmla="*/ 1664406 h 4680373"/>
              <a:gd name="connsiteX9335" fmla="*/ 5429078 w 9253522"/>
              <a:gd name="connsiteY9335" fmla="*/ 1634527 h 4680373"/>
              <a:gd name="connsiteX9336" fmla="*/ 5444896 w 9253522"/>
              <a:gd name="connsiteY9336" fmla="*/ 1616952 h 4680373"/>
              <a:gd name="connsiteX9337" fmla="*/ 5429150 w 9253522"/>
              <a:gd name="connsiteY9337" fmla="*/ 1603629 h 4680373"/>
              <a:gd name="connsiteX9338" fmla="*/ 5443138 w 9253522"/>
              <a:gd name="connsiteY9338" fmla="*/ 1616951 h 4680373"/>
              <a:gd name="connsiteX9339" fmla="*/ 5427320 w 9253522"/>
              <a:gd name="connsiteY9339" fmla="*/ 1634526 h 4680373"/>
              <a:gd name="connsiteX9340" fmla="*/ 5423805 w 9253522"/>
              <a:gd name="connsiteY9340" fmla="*/ 1664405 h 4680373"/>
              <a:gd name="connsiteX9341" fmla="*/ 5413260 w 9253522"/>
              <a:gd name="connsiteY9341" fmla="*/ 1664405 h 4680373"/>
              <a:gd name="connsiteX9342" fmla="*/ 5397442 w 9253522"/>
              <a:gd name="connsiteY9342" fmla="*/ 1680223 h 4680373"/>
              <a:gd name="connsiteX9343" fmla="*/ 5379866 w 9253522"/>
              <a:gd name="connsiteY9343" fmla="*/ 1708344 h 4680373"/>
              <a:gd name="connsiteX9344" fmla="*/ 5364048 w 9253522"/>
              <a:gd name="connsiteY9344" fmla="*/ 1708344 h 4680373"/>
              <a:gd name="connsiteX9345" fmla="*/ 5353503 w 9253522"/>
              <a:gd name="connsiteY9345" fmla="*/ 1718889 h 4680373"/>
              <a:gd name="connsiteX9346" fmla="*/ 5321867 w 9253522"/>
              <a:gd name="connsiteY9346" fmla="*/ 1718889 h 4680373"/>
              <a:gd name="connsiteX9347" fmla="*/ 5320109 w 9253522"/>
              <a:gd name="connsiteY9347" fmla="*/ 1727677 h 4680373"/>
              <a:gd name="connsiteX9348" fmla="*/ 5316594 w 9253522"/>
              <a:gd name="connsiteY9348" fmla="*/ 1731192 h 4680373"/>
              <a:gd name="connsiteX9349" fmla="*/ 5288473 w 9253522"/>
              <a:gd name="connsiteY9349" fmla="*/ 1738222 h 4680373"/>
              <a:gd name="connsiteX9350" fmla="*/ 5288473 w 9253522"/>
              <a:gd name="connsiteY9350" fmla="*/ 1739980 h 4680373"/>
              <a:gd name="connsiteX9351" fmla="*/ 5309564 w 9253522"/>
              <a:gd name="connsiteY9351" fmla="*/ 1748768 h 4680373"/>
              <a:gd name="connsiteX9352" fmla="*/ 5316594 w 9253522"/>
              <a:gd name="connsiteY9352" fmla="*/ 1759313 h 4680373"/>
              <a:gd name="connsiteX9353" fmla="*/ 5339442 w 9253522"/>
              <a:gd name="connsiteY9353" fmla="*/ 1761071 h 4680373"/>
              <a:gd name="connsiteX9354" fmla="*/ 5346473 w 9253522"/>
              <a:gd name="connsiteY9354" fmla="*/ 1761071 h 4680373"/>
              <a:gd name="connsiteX9355" fmla="*/ 5346473 w 9253522"/>
              <a:gd name="connsiteY9355" fmla="*/ 1771616 h 4680373"/>
              <a:gd name="connsiteX9356" fmla="*/ 5328897 w 9253522"/>
              <a:gd name="connsiteY9356" fmla="*/ 1775131 h 4680373"/>
              <a:gd name="connsiteX9357" fmla="*/ 5316594 w 9253522"/>
              <a:gd name="connsiteY9357" fmla="*/ 1776889 h 4680373"/>
              <a:gd name="connsiteX9358" fmla="*/ 5299018 w 9253522"/>
              <a:gd name="connsiteY9358" fmla="*/ 1790949 h 4680373"/>
              <a:gd name="connsiteX9359" fmla="*/ 5283200 w 9253522"/>
              <a:gd name="connsiteY9359" fmla="*/ 1790949 h 4680373"/>
              <a:gd name="connsiteX9360" fmla="*/ 5276170 w 9253522"/>
              <a:gd name="connsiteY9360" fmla="*/ 1780404 h 4680373"/>
              <a:gd name="connsiteX9361" fmla="*/ 5279685 w 9253522"/>
              <a:gd name="connsiteY9361" fmla="*/ 1769858 h 4680373"/>
              <a:gd name="connsiteX9362" fmla="*/ 5258595 w 9253522"/>
              <a:gd name="connsiteY9362" fmla="*/ 1761071 h 4680373"/>
              <a:gd name="connsiteX9363" fmla="*/ 5258595 w 9253522"/>
              <a:gd name="connsiteY9363" fmla="*/ 1754040 h 4680373"/>
              <a:gd name="connsiteX9364" fmla="*/ 5265625 w 9253522"/>
              <a:gd name="connsiteY9364" fmla="*/ 1750525 h 4680373"/>
              <a:gd name="connsiteX9365" fmla="*/ 5283200 w 9253522"/>
              <a:gd name="connsiteY9365" fmla="*/ 1745253 h 4680373"/>
              <a:gd name="connsiteX9366" fmla="*/ 5283200 w 9253522"/>
              <a:gd name="connsiteY9366" fmla="*/ 1738222 h 4680373"/>
              <a:gd name="connsiteX9367" fmla="*/ 5269140 w 9253522"/>
              <a:gd name="connsiteY9367" fmla="*/ 1731192 h 4680373"/>
              <a:gd name="connsiteX9368" fmla="*/ 5251564 w 9253522"/>
              <a:gd name="connsiteY9368" fmla="*/ 1731192 h 4680373"/>
              <a:gd name="connsiteX9369" fmla="*/ 5242777 w 9253522"/>
              <a:gd name="connsiteY9369" fmla="*/ 1727677 h 4680373"/>
              <a:gd name="connsiteX9370" fmla="*/ 5232231 w 9253522"/>
              <a:gd name="connsiteY9370" fmla="*/ 1718889 h 4680373"/>
              <a:gd name="connsiteX9371" fmla="*/ 5225201 w 9253522"/>
              <a:gd name="connsiteY9371" fmla="*/ 1718889 h 4680373"/>
              <a:gd name="connsiteX9372" fmla="*/ 5218171 w 9253522"/>
              <a:gd name="connsiteY9372" fmla="*/ 1724162 h 4680373"/>
              <a:gd name="connsiteX9373" fmla="*/ 5200595 w 9253522"/>
              <a:gd name="connsiteY9373" fmla="*/ 1727677 h 4680373"/>
              <a:gd name="connsiteX9374" fmla="*/ 5200595 w 9253522"/>
              <a:gd name="connsiteY9374" fmla="*/ 1738222 h 4680373"/>
              <a:gd name="connsiteX9375" fmla="*/ 5182620 w 9253522"/>
              <a:gd name="connsiteY9375" fmla="*/ 1757832 h 4680373"/>
              <a:gd name="connsiteX9376" fmla="*/ 5188293 w 9253522"/>
              <a:gd name="connsiteY9376" fmla="*/ 1766343 h 4680373"/>
              <a:gd name="connsiteX9377" fmla="*/ 5161930 w 9253522"/>
              <a:gd name="connsiteY9377" fmla="*/ 1794464 h 4680373"/>
              <a:gd name="connsiteX9378" fmla="*/ 5158415 w 9253522"/>
              <a:gd name="connsiteY9378" fmla="*/ 1817312 h 4680373"/>
              <a:gd name="connsiteX9379" fmla="*/ 5123263 w 9253522"/>
              <a:gd name="connsiteY9379" fmla="*/ 1803252 h 4680373"/>
              <a:gd name="connsiteX9380" fmla="*/ 5109203 w 9253522"/>
              <a:gd name="connsiteY9380" fmla="*/ 1803252 h 4680373"/>
              <a:gd name="connsiteX9381" fmla="*/ 5089870 w 9253522"/>
              <a:gd name="connsiteY9381" fmla="*/ 1817312 h 4680373"/>
              <a:gd name="connsiteX9382" fmla="*/ 5061749 w 9253522"/>
              <a:gd name="connsiteY9382" fmla="*/ 1820827 h 4680373"/>
              <a:gd name="connsiteX9383" fmla="*/ 5035385 w 9253522"/>
              <a:gd name="connsiteY9383" fmla="*/ 1813797 h 4680373"/>
              <a:gd name="connsiteX9384" fmla="*/ 5017810 w 9253522"/>
              <a:gd name="connsiteY9384" fmla="*/ 1803252 h 4680373"/>
              <a:gd name="connsiteX9385" fmla="*/ 5003749 w 9253522"/>
              <a:gd name="connsiteY9385" fmla="*/ 1787434 h 4680373"/>
              <a:gd name="connsiteX9386" fmla="*/ 4970356 w 9253522"/>
              <a:gd name="connsiteY9386" fmla="*/ 1780403 h 4680373"/>
              <a:gd name="connsiteX9387" fmla="*/ 4966841 w 9253522"/>
              <a:gd name="connsiteY9387" fmla="*/ 1754040 h 4680373"/>
              <a:gd name="connsiteX9388" fmla="*/ 4966838 w 9253522"/>
              <a:gd name="connsiteY9388" fmla="*/ 1754033 h 4680373"/>
              <a:gd name="connsiteX9389" fmla="*/ 4966840 w 9253522"/>
              <a:gd name="connsiteY9389" fmla="*/ 1754040 h 4680373"/>
              <a:gd name="connsiteX9390" fmla="*/ 4970355 w 9253522"/>
              <a:gd name="connsiteY9390" fmla="*/ 1780404 h 4680373"/>
              <a:gd name="connsiteX9391" fmla="*/ 5003749 w 9253522"/>
              <a:gd name="connsiteY9391" fmla="*/ 1787434 h 4680373"/>
              <a:gd name="connsiteX9392" fmla="*/ 5017809 w 9253522"/>
              <a:gd name="connsiteY9392" fmla="*/ 1803252 h 4680373"/>
              <a:gd name="connsiteX9393" fmla="*/ 5015700 w 9253522"/>
              <a:gd name="connsiteY9393" fmla="*/ 1810282 h 4680373"/>
              <a:gd name="connsiteX9394" fmla="*/ 5017809 w 9253522"/>
              <a:gd name="connsiteY9394" fmla="*/ 1805009 h 4680373"/>
              <a:gd name="connsiteX9395" fmla="*/ 5035385 w 9253522"/>
              <a:gd name="connsiteY9395" fmla="*/ 1815554 h 4680373"/>
              <a:gd name="connsiteX9396" fmla="*/ 5061748 w 9253522"/>
              <a:gd name="connsiteY9396" fmla="*/ 1822585 h 4680373"/>
              <a:gd name="connsiteX9397" fmla="*/ 5088112 w 9253522"/>
              <a:gd name="connsiteY9397" fmla="*/ 1819070 h 4680373"/>
              <a:gd name="connsiteX9398" fmla="*/ 5109202 w 9253522"/>
              <a:gd name="connsiteY9398" fmla="*/ 1805009 h 4680373"/>
              <a:gd name="connsiteX9399" fmla="*/ 5123263 w 9253522"/>
              <a:gd name="connsiteY9399" fmla="*/ 1805009 h 4680373"/>
              <a:gd name="connsiteX9400" fmla="*/ 5156656 w 9253522"/>
              <a:gd name="connsiteY9400" fmla="*/ 1819070 h 4680373"/>
              <a:gd name="connsiteX9401" fmla="*/ 5153141 w 9253522"/>
              <a:gd name="connsiteY9401" fmla="*/ 1833130 h 4680373"/>
              <a:gd name="connsiteX9402" fmla="*/ 5142596 w 9253522"/>
              <a:gd name="connsiteY9402" fmla="*/ 1838403 h 4680373"/>
              <a:gd name="connsiteX9403" fmla="*/ 5142596 w 9253522"/>
              <a:gd name="connsiteY9403" fmla="*/ 1866524 h 4680373"/>
              <a:gd name="connsiteX9404" fmla="*/ 5136525 w 9253522"/>
              <a:gd name="connsiteY9404" fmla="*/ 1878666 h 4680373"/>
              <a:gd name="connsiteX9405" fmla="*/ 5137324 w 9253522"/>
              <a:gd name="connsiteY9405" fmla="*/ 1878826 h 4680373"/>
              <a:gd name="connsiteX9406" fmla="*/ 5168960 w 9253522"/>
              <a:gd name="connsiteY9406" fmla="*/ 1905189 h 4680373"/>
              <a:gd name="connsiteX9407" fmla="*/ 5165445 w 9253522"/>
              <a:gd name="connsiteY9407" fmla="*/ 1915735 h 4680373"/>
              <a:gd name="connsiteX9408" fmla="*/ 5151385 w 9253522"/>
              <a:gd name="connsiteY9408" fmla="*/ 1915735 h 4680373"/>
              <a:gd name="connsiteX9409" fmla="*/ 5135567 w 9253522"/>
              <a:gd name="connsiteY9409" fmla="*/ 1912220 h 4680373"/>
              <a:gd name="connsiteX9410" fmla="*/ 5132051 w 9253522"/>
              <a:gd name="connsiteY9410" fmla="*/ 1922765 h 4680373"/>
              <a:gd name="connsiteX9411" fmla="*/ 5114476 w 9253522"/>
              <a:gd name="connsiteY9411" fmla="*/ 1926280 h 4680373"/>
              <a:gd name="connsiteX9412" fmla="*/ 5100415 w 9253522"/>
              <a:gd name="connsiteY9412" fmla="*/ 1936825 h 4680373"/>
              <a:gd name="connsiteX9413" fmla="*/ 5100415 w 9253522"/>
              <a:gd name="connsiteY9413" fmla="*/ 1933310 h 4680373"/>
              <a:gd name="connsiteX9414" fmla="*/ 5103930 w 9253522"/>
              <a:gd name="connsiteY9414" fmla="*/ 1926280 h 4680373"/>
              <a:gd name="connsiteX9415" fmla="*/ 5096900 w 9253522"/>
              <a:gd name="connsiteY9415" fmla="*/ 1922765 h 4680373"/>
              <a:gd name="connsiteX9416" fmla="*/ 5109203 w 9253522"/>
              <a:gd name="connsiteY9416" fmla="*/ 1905189 h 4680373"/>
              <a:gd name="connsiteX9417" fmla="*/ 5112718 w 9253522"/>
              <a:gd name="connsiteY9417" fmla="*/ 1891129 h 4680373"/>
              <a:gd name="connsiteX9418" fmla="*/ 5104809 w 9253522"/>
              <a:gd name="connsiteY9418" fmla="*/ 1880057 h 4680373"/>
              <a:gd name="connsiteX9419" fmla="*/ 5104808 w 9253522"/>
              <a:gd name="connsiteY9419" fmla="*/ 1880057 h 4680373"/>
              <a:gd name="connsiteX9420" fmla="*/ 5112717 w 9253522"/>
              <a:gd name="connsiteY9420" fmla="*/ 1891130 h 4680373"/>
              <a:gd name="connsiteX9421" fmla="*/ 5109202 w 9253522"/>
              <a:gd name="connsiteY9421" fmla="*/ 1905190 h 4680373"/>
              <a:gd name="connsiteX9422" fmla="*/ 5095142 w 9253522"/>
              <a:gd name="connsiteY9422" fmla="*/ 1922766 h 4680373"/>
              <a:gd name="connsiteX9423" fmla="*/ 5082839 w 9253522"/>
              <a:gd name="connsiteY9423" fmla="*/ 1915736 h 4680373"/>
              <a:gd name="connsiteX9424" fmla="*/ 5072293 w 9253522"/>
              <a:gd name="connsiteY9424" fmla="*/ 1919251 h 4680373"/>
              <a:gd name="connsiteX9425" fmla="*/ 5065263 w 9253522"/>
              <a:gd name="connsiteY9425" fmla="*/ 1915736 h 4680373"/>
              <a:gd name="connsiteX9426" fmla="*/ 5054718 w 9253522"/>
              <a:gd name="connsiteY9426" fmla="*/ 1919251 h 4680373"/>
              <a:gd name="connsiteX9427" fmla="*/ 5042415 w 9253522"/>
              <a:gd name="connsiteY9427" fmla="*/ 1922766 h 4680373"/>
              <a:gd name="connsiteX9428" fmla="*/ 5042415 w 9253522"/>
              <a:gd name="connsiteY9428" fmla="*/ 1933311 h 4680373"/>
              <a:gd name="connsiteX9429" fmla="*/ 5052960 w 9253522"/>
              <a:gd name="connsiteY9429" fmla="*/ 1938584 h 4680373"/>
              <a:gd name="connsiteX9430" fmla="*/ 5049445 w 9253522"/>
              <a:gd name="connsiteY9430" fmla="*/ 1942099 h 4680373"/>
              <a:gd name="connsiteX9431" fmla="*/ 5042415 w 9253522"/>
              <a:gd name="connsiteY9431" fmla="*/ 1942099 h 4680373"/>
              <a:gd name="connsiteX9432" fmla="*/ 5045930 w 9253522"/>
              <a:gd name="connsiteY9432" fmla="*/ 1949129 h 4680373"/>
              <a:gd name="connsiteX9433" fmla="*/ 5042415 w 9253522"/>
              <a:gd name="connsiteY9433" fmla="*/ 1949129 h 4680373"/>
              <a:gd name="connsiteX9434" fmla="*/ 5038900 w 9253522"/>
              <a:gd name="connsiteY9434" fmla="*/ 1938584 h 4680373"/>
              <a:gd name="connsiteX9435" fmla="*/ 5031870 w 9253522"/>
              <a:gd name="connsiteY9435" fmla="*/ 1938584 h 4680373"/>
              <a:gd name="connsiteX9436" fmla="*/ 5035385 w 9253522"/>
              <a:gd name="connsiteY9436" fmla="*/ 1949129 h 4680373"/>
              <a:gd name="connsiteX9437" fmla="*/ 5031870 w 9253522"/>
              <a:gd name="connsiteY9437" fmla="*/ 1949129 h 4680373"/>
              <a:gd name="connsiteX9438" fmla="*/ 5024840 w 9253522"/>
              <a:gd name="connsiteY9438" fmla="*/ 1938584 h 4680373"/>
              <a:gd name="connsiteX9439" fmla="*/ 5021324 w 9253522"/>
              <a:gd name="connsiteY9439" fmla="*/ 1933311 h 4680373"/>
              <a:gd name="connsiteX9440" fmla="*/ 5014294 w 9253522"/>
              <a:gd name="connsiteY9440" fmla="*/ 1929796 h 4680373"/>
              <a:gd name="connsiteX9441" fmla="*/ 5007264 w 9253522"/>
              <a:gd name="connsiteY9441" fmla="*/ 1933311 h 4680373"/>
              <a:gd name="connsiteX9442" fmla="*/ 5007264 w 9253522"/>
              <a:gd name="connsiteY9442" fmla="*/ 1945614 h 4680373"/>
              <a:gd name="connsiteX9443" fmla="*/ 5021324 w 9253522"/>
              <a:gd name="connsiteY9443" fmla="*/ 1966705 h 4680373"/>
              <a:gd name="connsiteX9444" fmla="*/ 5017809 w 9253522"/>
              <a:gd name="connsiteY9444" fmla="*/ 1987795 h 4680373"/>
              <a:gd name="connsiteX9445" fmla="*/ 5035385 w 9253522"/>
              <a:gd name="connsiteY9445" fmla="*/ 1994826 h 4680373"/>
              <a:gd name="connsiteX9446" fmla="*/ 5049445 w 9253522"/>
              <a:gd name="connsiteY9446" fmla="*/ 2007129 h 4680373"/>
              <a:gd name="connsiteX9447" fmla="*/ 5049445 w 9253522"/>
              <a:gd name="connsiteY9447" fmla="*/ 2017674 h 4680373"/>
              <a:gd name="connsiteX9448" fmla="*/ 5031870 w 9253522"/>
              <a:gd name="connsiteY9448" fmla="*/ 2017674 h 4680373"/>
              <a:gd name="connsiteX9449" fmla="*/ 5031870 w 9253522"/>
              <a:gd name="connsiteY9449" fmla="*/ 2035249 h 4680373"/>
              <a:gd name="connsiteX9450" fmla="*/ 5021324 w 9253522"/>
              <a:gd name="connsiteY9450" fmla="*/ 2031734 h 4680373"/>
              <a:gd name="connsiteX9451" fmla="*/ 5017809 w 9253522"/>
              <a:gd name="connsiteY9451" fmla="*/ 2035249 h 4680373"/>
              <a:gd name="connsiteX9452" fmla="*/ 5024840 w 9253522"/>
              <a:gd name="connsiteY9452" fmla="*/ 2042280 h 4680373"/>
              <a:gd name="connsiteX9453" fmla="*/ 5024840 w 9253522"/>
              <a:gd name="connsiteY9453" fmla="*/ 2059855 h 4680373"/>
              <a:gd name="connsiteX9454" fmla="*/ 5014294 w 9253522"/>
              <a:gd name="connsiteY9454" fmla="*/ 2059855 h 4680373"/>
              <a:gd name="connsiteX9455" fmla="*/ 5007264 w 9253522"/>
              <a:gd name="connsiteY9455" fmla="*/ 2059855 h 4680373"/>
              <a:gd name="connsiteX9456" fmla="*/ 5001991 w 9253522"/>
              <a:gd name="connsiteY9456" fmla="*/ 2049310 h 4680373"/>
              <a:gd name="connsiteX9457" fmla="*/ 4991446 w 9253522"/>
              <a:gd name="connsiteY9457" fmla="*/ 2049310 h 4680373"/>
              <a:gd name="connsiteX9458" fmla="*/ 4987931 w 9253522"/>
              <a:gd name="connsiteY9458" fmla="*/ 2045795 h 4680373"/>
              <a:gd name="connsiteX9459" fmla="*/ 4991446 w 9253522"/>
              <a:gd name="connsiteY9459" fmla="*/ 2031734 h 4680373"/>
              <a:gd name="connsiteX9460" fmla="*/ 4980901 w 9253522"/>
              <a:gd name="connsiteY9460" fmla="*/ 2021189 h 4680373"/>
              <a:gd name="connsiteX9461" fmla="*/ 4980901 w 9253522"/>
              <a:gd name="connsiteY9461" fmla="*/ 2010644 h 4680373"/>
              <a:gd name="connsiteX9462" fmla="*/ 4994961 w 9253522"/>
              <a:gd name="connsiteY9462" fmla="*/ 2007129 h 4680373"/>
              <a:gd name="connsiteX9463" fmla="*/ 5021324 w 9253522"/>
              <a:gd name="connsiteY9463" fmla="*/ 2007129 h 4680373"/>
              <a:gd name="connsiteX9464" fmla="*/ 5014294 w 9253522"/>
              <a:gd name="connsiteY9464" fmla="*/ 2000098 h 4680373"/>
              <a:gd name="connsiteX9465" fmla="*/ 4994961 w 9253522"/>
              <a:gd name="connsiteY9465" fmla="*/ 2000098 h 4680373"/>
              <a:gd name="connsiteX9466" fmla="*/ 4980901 w 9253522"/>
              <a:gd name="connsiteY9466" fmla="*/ 2003613 h 4680373"/>
              <a:gd name="connsiteX9467" fmla="*/ 4966840 w 9253522"/>
              <a:gd name="connsiteY9467" fmla="*/ 1991311 h 4680373"/>
              <a:gd name="connsiteX9468" fmla="*/ 4963325 w 9253522"/>
              <a:gd name="connsiteY9468" fmla="*/ 1977250 h 4680373"/>
              <a:gd name="connsiteX9469" fmla="*/ 4954537 w 9253522"/>
              <a:gd name="connsiteY9469" fmla="*/ 1966705 h 4680373"/>
              <a:gd name="connsiteX9470" fmla="*/ 4951022 w 9253522"/>
              <a:gd name="connsiteY9470" fmla="*/ 1956159 h 4680373"/>
              <a:gd name="connsiteX9471" fmla="*/ 4951023 w 9253522"/>
              <a:gd name="connsiteY9471" fmla="*/ 1956159 h 4680373"/>
              <a:gd name="connsiteX9472" fmla="*/ 4935205 w 9253522"/>
              <a:gd name="connsiteY9472" fmla="*/ 1935068 h 4680373"/>
              <a:gd name="connsiteX9473" fmla="*/ 4931690 w 9253522"/>
              <a:gd name="connsiteY9473" fmla="*/ 1915735 h 4680373"/>
              <a:gd name="connsiteX9474" fmla="*/ 4935205 w 9253522"/>
              <a:gd name="connsiteY9474" fmla="*/ 1899917 h 4680373"/>
              <a:gd name="connsiteX9475" fmla="*/ 4935205 w 9253522"/>
              <a:gd name="connsiteY9475" fmla="*/ 1889372 h 4680373"/>
              <a:gd name="connsiteX9476" fmla="*/ 4924659 w 9253522"/>
              <a:gd name="connsiteY9476" fmla="*/ 1875311 h 4680373"/>
              <a:gd name="connsiteX9477" fmla="*/ 4924659 w 9253522"/>
              <a:gd name="connsiteY9477" fmla="*/ 1875312 h 4680373"/>
              <a:gd name="connsiteX9478" fmla="*/ 4903568 w 9253522"/>
              <a:gd name="connsiteY9478" fmla="*/ 1864767 h 4680373"/>
              <a:gd name="connsiteX9479" fmla="*/ 4903568 w 9253522"/>
              <a:gd name="connsiteY9479" fmla="*/ 1859493 h 4680373"/>
              <a:gd name="connsiteX9480" fmla="*/ 4903567 w 9253522"/>
              <a:gd name="connsiteY9480" fmla="*/ 1859492 h 4680373"/>
              <a:gd name="connsiteX9481" fmla="*/ 4903567 w 9253522"/>
              <a:gd name="connsiteY9481" fmla="*/ 1864767 h 4680373"/>
              <a:gd name="connsiteX9482" fmla="*/ 4885992 w 9253522"/>
              <a:gd name="connsiteY9482" fmla="*/ 1857737 h 4680373"/>
              <a:gd name="connsiteX9483" fmla="*/ 4880719 w 9253522"/>
              <a:gd name="connsiteY9483" fmla="*/ 1843676 h 4680373"/>
              <a:gd name="connsiteX9484" fmla="*/ 4859628 w 9253522"/>
              <a:gd name="connsiteY9484" fmla="*/ 1833131 h 4680373"/>
              <a:gd name="connsiteX9485" fmla="*/ 4838538 w 9253522"/>
              <a:gd name="connsiteY9485" fmla="*/ 1820828 h 4680373"/>
              <a:gd name="connsiteX9486" fmla="*/ 4826235 w 9253522"/>
              <a:gd name="connsiteY9486" fmla="*/ 1806768 h 4680373"/>
              <a:gd name="connsiteX9487" fmla="*/ 4822720 w 9253522"/>
              <a:gd name="connsiteY9487" fmla="*/ 1792707 h 4680373"/>
              <a:gd name="connsiteX9488" fmla="*/ 4815690 w 9253522"/>
              <a:gd name="connsiteY9488" fmla="*/ 1783919 h 4680373"/>
              <a:gd name="connsiteX9489" fmla="*/ 4808659 w 9253522"/>
              <a:gd name="connsiteY9489" fmla="*/ 1769859 h 4680373"/>
              <a:gd name="connsiteX9490" fmla="*/ 4798114 w 9253522"/>
              <a:gd name="connsiteY9490" fmla="*/ 1776889 h 4680373"/>
              <a:gd name="connsiteX9491" fmla="*/ 4796357 w 9253522"/>
              <a:gd name="connsiteY9491" fmla="*/ 1783919 h 4680373"/>
              <a:gd name="connsiteX9492" fmla="*/ 4786656 w 9253522"/>
              <a:gd name="connsiteY9492" fmla="*/ 1772602 h 4680373"/>
              <a:gd name="connsiteX9493" fmla="*/ 4785812 w 9253522"/>
              <a:gd name="connsiteY9493" fmla="*/ 1775131 h 4680373"/>
              <a:gd name="connsiteX9494" fmla="*/ 4785812 w 9253522"/>
              <a:gd name="connsiteY9494" fmla="*/ 1771618 h 4680373"/>
              <a:gd name="connsiteX9495" fmla="*/ 4785811 w 9253522"/>
              <a:gd name="connsiteY9495" fmla="*/ 1771617 h 4680373"/>
              <a:gd name="connsiteX9496" fmla="*/ 4785812 w 9253522"/>
              <a:gd name="connsiteY9496" fmla="*/ 1771614 h 4680373"/>
              <a:gd name="connsiteX9497" fmla="*/ 4785812 w 9253522"/>
              <a:gd name="connsiteY9497" fmla="*/ 1759313 h 4680373"/>
              <a:gd name="connsiteX9498" fmla="*/ 4759449 w 9253522"/>
              <a:gd name="connsiteY9498" fmla="*/ 1761071 h 4680373"/>
              <a:gd name="connsiteX9499" fmla="*/ 4748904 w 9253522"/>
              <a:gd name="connsiteY9499" fmla="*/ 1771616 h 4680373"/>
              <a:gd name="connsiteX9500" fmla="*/ 4750661 w 9253522"/>
              <a:gd name="connsiteY9500" fmla="*/ 1776889 h 4680373"/>
              <a:gd name="connsiteX9501" fmla="*/ 4748904 w 9253522"/>
              <a:gd name="connsiteY9501" fmla="*/ 1801495 h 4680373"/>
              <a:gd name="connsiteX9502" fmla="*/ 4775267 w 9253522"/>
              <a:gd name="connsiteY9502" fmla="*/ 1822585 h 4680373"/>
              <a:gd name="connsiteX9503" fmla="*/ 4785812 w 9253522"/>
              <a:gd name="connsiteY9503" fmla="*/ 1838404 h 4680373"/>
              <a:gd name="connsiteX9504" fmla="*/ 4798115 w 9253522"/>
              <a:gd name="connsiteY9504" fmla="*/ 1866524 h 4680373"/>
              <a:gd name="connsiteX9505" fmla="*/ 4820963 w 9253522"/>
              <a:gd name="connsiteY9505" fmla="*/ 1878827 h 4680373"/>
              <a:gd name="connsiteX9506" fmla="*/ 4842054 w 9253522"/>
              <a:gd name="connsiteY9506" fmla="*/ 1885858 h 4680373"/>
              <a:gd name="connsiteX9507" fmla="*/ 4849084 w 9253522"/>
              <a:gd name="connsiteY9507" fmla="*/ 1899918 h 4680373"/>
              <a:gd name="connsiteX9508" fmla="*/ 4856115 w 9253522"/>
              <a:gd name="connsiteY9508" fmla="*/ 1906948 h 4680373"/>
              <a:gd name="connsiteX9509" fmla="*/ 4875448 w 9253522"/>
              <a:gd name="connsiteY9509" fmla="*/ 1910463 h 4680373"/>
              <a:gd name="connsiteX9510" fmla="*/ 4875448 w 9253522"/>
              <a:gd name="connsiteY9510" fmla="*/ 1917494 h 4680373"/>
              <a:gd name="connsiteX9511" fmla="*/ 4893023 w 9253522"/>
              <a:gd name="connsiteY9511" fmla="*/ 1922766 h 4680373"/>
              <a:gd name="connsiteX9512" fmla="*/ 4908841 w 9253522"/>
              <a:gd name="connsiteY9512" fmla="*/ 1936827 h 4680373"/>
              <a:gd name="connsiteX9513" fmla="*/ 4908841 w 9253522"/>
              <a:gd name="connsiteY9513" fmla="*/ 1947372 h 4680373"/>
              <a:gd name="connsiteX9514" fmla="*/ 4905326 w 9253522"/>
              <a:gd name="connsiteY9514" fmla="*/ 1950887 h 4680373"/>
              <a:gd name="connsiteX9515" fmla="*/ 4889508 w 9253522"/>
              <a:gd name="connsiteY9515" fmla="*/ 1940342 h 4680373"/>
              <a:gd name="connsiteX9516" fmla="*/ 4878963 w 9253522"/>
              <a:gd name="connsiteY9516" fmla="*/ 1936827 h 4680373"/>
              <a:gd name="connsiteX9517" fmla="*/ 4864902 w 9253522"/>
              <a:gd name="connsiteY9517" fmla="*/ 1936827 h 4680373"/>
              <a:gd name="connsiteX9518" fmla="*/ 4861387 w 9253522"/>
              <a:gd name="connsiteY9518" fmla="*/ 1957918 h 4680373"/>
              <a:gd name="connsiteX9519" fmla="*/ 4875448 w 9253522"/>
              <a:gd name="connsiteY9519" fmla="*/ 1971978 h 4680373"/>
              <a:gd name="connsiteX9520" fmla="*/ 4875448 w 9253522"/>
              <a:gd name="connsiteY9520" fmla="*/ 1984281 h 4680373"/>
              <a:gd name="connsiteX9521" fmla="*/ 4864902 w 9253522"/>
              <a:gd name="connsiteY9521" fmla="*/ 1991311 h 4680373"/>
              <a:gd name="connsiteX9522" fmla="*/ 4859630 w 9253522"/>
              <a:gd name="connsiteY9522" fmla="*/ 2005372 h 4680373"/>
              <a:gd name="connsiteX9523" fmla="*/ 4842054 w 9253522"/>
              <a:gd name="connsiteY9523" fmla="*/ 2019432 h 4680373"/>
              <a:gd name="connsiteX9524" fmla="*/ 4835024 w 9253522"/>
              <a:gd name="connsiteY9524" fmla="*/ 2012402 h 4680373"/>
              <a:gd name="connsiteX9525" fmla="*/ 4838539 w 9253522"/>
              <a:gd name="connsiteY9525" fmla="*/ 2001857 h 4680373"/>
              <a:gd name="connsiteX9526" fmla="*/ 4852599 w 9253522"/>
              <a:gd name="connsiteY9526" fmla="*/ 1984281 h 4680373"/>
              <a:gd name="connsiteX9527" fmla="*/ 4845569 w 9253522"/>
              <a:gd name="connsiteY9527" fmla="*/ 1971978 h 4680373"/>
              <a:gd name="connsiteX9528" fmla="*/ 4845569 w 9253522"/>
              <a:gd name="connsiteY9528" fmla="*/ 1957918 h 4680373"/>
              <a:gd name="connsiteX9529" fmla="*/ 4838539 w 9253522"/>
              <a:gd name="connsiteY9529" fmla="*/ 1947372 h 4680373"/>
              <a:gd name="connsiteX9530" fmla="*/ 4827994 w 9253522"/>
              <a:gd name="connsiteY9530" fmla="*/ 1947372 h 4680373"/>
              <a:gd name="connsiteX9531" fmla="*/ 4820963 w 9253522"/>
              <a:gd name="connsiteY9531" fmla="*/ 1943857 h 4680373"/>
              <a:gd name="connsiteX9532" fmla="*/ 4819206 w 9253522"/>
              <a:gd name="connsiteY9532" fmla="*/ 1929797 h 4680373"/>
              <a:gd name="connsiteX9533" fmla="*/ 4808661 w 9253522"/>
              <a:gd name="connsiteY9533" fmla="*/ 1926281 h 4680373"/>
              <a:gd name="connsiteX9534" fmla="*/ 4801630 w 9253522"/>
              <a:gd name="connsiteY9534" fmla="*/ 1922766 h 4680373"/>
              <a:gd name="connsiteX9535" fmla="*/ 4796358 w 9253522"/>
              <a:gd name="connsiteY9535" fmla="*/ 1922766 h 4680373"/>
              <a:gd name="connsiteX9536" fmla="*/ 4785812 w 9253522"/>
              <a:gd name="connsiteY9536" fmla="*/ 1910463 h 4680373"/>
              <a:gd name="connsiteX9537" fmla="*/ 4777025 w 9253522"/>
              <a:gd name="connsiteY9537" fmla="*/ 1910463 h 4680373"/>
              <a:gd name="connsiteX9538" fmla="*/ 4755934 w 9253522"/>
              <a:gd name="connsiteY9538" fmla="*/ 1896403 h 4680373"/>
              <a:gd name="connsiteX9539" fmla="*/ 4750661 w 9253522"/>
              <a:gd name="connsiteY9539" fmla="*/ 1885858 h 4680373"/>
              <a:gd name="connsiteX9540" fmla="*/ 4740116 w 9253522"/>
              <a:gd name="connsiteY9540" fmla="*/ 1885858 h 4680373"/>
              <a:gd name="connsiteX9541" fmla="*/ 4729571 w 9253522"/>
              <a:gd name="connsiteY9541" fmla="*/ 1871797 h 4680373"/>
              <a:gd name="connsiteX9542" fmla="*/ 4724298 w 9253522"/>
              <a:gd name="connsiteY9542" fmla="*/ 1859494 h 4680373"/>
              <a:gd name="connsiteX9543" fmla="*/ 4708480 w 9253522"/>
              <a:gd name="connsiteY9543" fmla="*/ 1848949 h 4680373"/>
              <a:gd name="connsiteX9544" fmla="*/ 4708480 w 9253522"/>
              <a:gd name="connsiteY9544" fmla="*/ 1824343 h 4680373"/>
              <a:gd name="connsiteX9545" fmla="*/ 4692662 w 9253522"/>
              <a:gd name="connsiteY9545" fmla="*/ 1801495 h 4680373"/>
              <a:gd name="connsiteX9546" fmla="*/ 4682117 w 9253522"/>
              <a:gd name="connsiteY9546" fmla="*/ 1797980 h 4680373"/>
              <a:gd name="connsiteX9547" fmla="*/ 4657511 w 9253522"/>
              <a:gd name="connsiteY9547" fmla="*/ 1801495 h 4680373"/>
              <a:gd name="connsiteX9548" fmla="*/ 4641693 w 9253522"/>
              <a:gd name="connsiteY9548" fmla="*/ 1819070 h 4680373"/>
              <a:gd name="connsiteX9549" fmla="*/ 4641692 w 9253522"/>
              <a:gd name="connsiteY9549" fmla="*/ 1819070 h 4680373"/>
              <a:gd name="connsiteX9550" fmla="*/ 4627632 w 9253522"/>
              <a:gd name="connsiteY9550" fmla="*/ 1826100 h 4680373"/>
              <a:gd name="connsiteX9551" fmla="*/ 4615329 w 9253522"/>
              <a:gd name="connsiteY9551" fmla="*/ 1833130 h 4680373"/>
              <a:gd name="connsiteX9552" fmla="*/ 4604784 w 9253522"/>
              <a:gd name="connsiteY9552" fmla="*/ 1838402 h 4680373"/>
              <a:gd name="connsiteX9553" fmla="*/ 4587208 w 9253522"/>
              <a:gd name="connsiteY9553" fmla="*/ 1841917 h 4680373"/>
              <a:gd name="connsiteX9554" fmla="*/ 4576663 w 9253522"/>
              <a:gd name="connsiteY9554" fmla="*/ 1838402 h 4680373"/>
              <a:gd name="connsiteX9555" fmla="*/ 4564360 w 9253522"/>
              <a:gd name="connsiteY9555" fmla="*/ 1838402 h 4680373"/>
              <a:gd name="connsiteX9556" fmla="*/ 4543269 w 9253522"/>
              <a:gd name="connsiteY9556" fmla="*/ 1833130 h 4680373"/>
              <a:gd name="connsiteX9557" fmla="*/ 4523936 w 9253522"/>
              <a:gd name="connsiteY9557" fmla="*/ 1841917 h 4680373"/>
              <a:gd name="connsiteX9558" fmla="*/ 4516906 w 9253522"/>
              <a:gd name="connsiteY9558" fmla="*/ 1863008 h 4680373"/>
              <a:gd name="connsiteX9559" fmla="*/ 4515806 w 9253522"/>
              <a:gd name="connsiteY9559" fmla="*/ 1863008 h 4680373"/>
              <a:gd name="connsiteX9560" fmla="*/ 4520420 w 9253522"/>
              <a:gd name="connsiteY9560" fmla="*/ 1875312 h 4680373"/>
              <a:gd name="connsiteX9561" fmla="*/ 4513390 w 9253522"/>
              <a:gd name="connsiteY9561" fmla="*/ 1896403 h 4680373"/>
              <a:gd name="connsiteX9562" fmla="*/ 4488784 w 9253522"/>
              <a:gd name="connsiteY9562" fmla="*/ 1905191 h 4680373"/>
              <a:gd name="connsiteX9563" fmla="*/ 4476481 w 9253522"/>
              <a:gd name="connsiteY9563" fmla="*/ 1908706 h 4680373"/>
              <a:gd name="connsiteX9564" fmla="*/ 4458906 w 9253522"/>
              <a:gd name="connsiteY9564" fmla="*/ 1922766 h 4680373"/>
              <a:gd name="connsiteX9565" fmla="*/ 4458906 w 9253522"/>
              <a:gd name="connsiteY9565" fmla="*/ 1929797 h 4680373"/>
              <a:gd name="connsiteX9566" fmla="*/ 4444845 w 9253522"/>
              <a:gd name="connsiteY9566" fmla="*/ 1942099 h 4680373"/>
              <a:gd name="connsiteX9567" fmla="*/ 4444845 w 9253522"/>
              <a:gd name="connsiteY9567" fmla="*/ 1966705 h 4680373"/>
              <a:gd name="connsiteX9568" fmla="*/ 4448360 w 9253522"/>
              <a:gd name="connsiteY9568" fmla="*/ 1993069 h 4680373"/>
              <a:gd name="connsiteX9569" fmla="*/ 4434300 w 9253522"/>
              <a:gd name="connsiteY9569" fmla="*/ 2007129 h 4680373"/>
              <a:gd name="connsiteX9570" fmla="*/ 4432542 w 9253522"/>
              <a:gd name="connsiteY9570" fmla="*/ 2024704 h 4680373"/>
              <a:gd name="connsiteX9571" fmla="*/ 4414967 w 9253522"/>
              <a:gd name="connsiteY9571" fmla="*/ 2031735 h 4680373"/>
              <a:gd name="connsiteX9572" fmla="*/ 4404421 w 9253522"/>
              <a:gd name="connsiteY9572" fmla="*/ 2040522 h 4680373"/>
              <a:gd name="connsiteX9573" fmla="*/ 4393876 w 9253522"/>
              <a:gd name="connsiteY9573" fmla="*/ 2044038 h 4680373"/>
              <a:gd name="connsiteX9574" fmla="*/ 4390361 w 9253522"/>
              <a:gd name="connsiteY9574" fmla="*/ 2054583 h 4680373"/>
              <a:gd name="connsiteX9575" fmla="*/ 4378058 w 9253522"/>
              <a:gd name="connsiteY9575" fmla="*/ 2065128 h 4680373"/>
              <a:gd name="connsiteX9576" fmla="*/ 4360483 w 9253522"/>
              <a:gd name="connsiteY9576" fmla="*/ 2061613 h 4680373"/>
              <a:gd name="connsiteX9577" fmla="*/ 4346422 w 9253522"/>
              <a:gd name="connsiteY9577" fmla="*/ 2058098 h 4680373"/>
              <a:gd name="connsiteX9578" fmla="*/ 4323573 w 9253522"/>
              <a:gd name="connsiteY9578" fmla="*/ 2065128 h 4680373"/>
              <a:gd name="connsiteX9579" fmla="*/ 4309513 w 9253522"/>
              <a:gd name="connsiteY9579" fmla="*/ 2077431 h 4680373"/>
              <a:gd name="connsiteX9580" fmla="*/ 4295452 w 9253522"/>
              <a:gd name="connsiteY9580" fmla="*/ 2075674 h 4680373"/>
              <a:gd name="connsiteX9581" fmla="*/ 4291937 w 9253522"/>
              <a:gd name="connsiteY9581" fmla="*/ 2072158 h 4680373"/>
              <a:gd name="connsiteX9582" fmla="*/ 4283150 w 9253522"/>
              <a:gd name="connsiteY9582" fmla="*/ 2065128 h 4680373"/>
              <a:gd name="connsiteX9583" fmla="*/ 4272604 w 9253522"/>
              <a:gd name="connsiteY9583" fmla="*/ 2044038 h 4680373"/>
              <a:gd name="connsiteX9584" fmla="*/ 4262059 w 9253522"/>
              <a:gd name="connsiteY9584" fmla="*/ 2040522 h 4680373"/>
              <a:gd name="connsiteX9585" fmla="*/ 4255029 w 9253522"/>
              <a:gd name="connsiteY9585" fmla="*/ 2045795 h 4680373"/>
              <a:gd name="connsiteX9586" fmla="*/ 4258544 w 9253522"/>
              <a:gd name="connsiteY9586" fmla="*/ 2028220 h 4680373"/>
              <a:gd name="connsiteX9587" fmla="*/ 4265574 w 9253522"/>
              <a:gd name="connsiteY9587" fmla="*/ 2017674 h 4680373"/>
              <a:gd name="connsiteX9588" fmla="*/ 4272604 w 9253522"/>
              <a:gd name="connsiteY9588" fmla="*/ 1987796 h 4680373"/>
              <a:gd name="connsiteX9589" fmla="*/ 4265574 w 9253522"/>
              <a:gd name="connsiteY9589" fmla="*/ 2017674 h 4680373"/>
              <a:gd name="connsiteX9590" fmla="*/ 4258544 w 9253522"/>
              <a:gd name="connsiteY9590" fmla="*/ 2028219 h 4680373"/>
              <a:gd name="connsiteX9591" fmla="*/ 4255029 w 9253522"/>
              <a:gd name="connsiteY9591" fmla="*/ 2045795 h 4680373"/>
              <a:gd name="connsiteX9592" fmla="*/ 4244483 w 9253522"/>
              <a:gd name="connsiteY9592" fmla="*/ 2052825 h 4680373"/>
              <a:gd name="connsiteX9593" fmla="*/ 4232180 w 9253522"/>
              <a:gd name="connsiteY9593" fmla="*/ 2049310 h 4680373"/>
              <a:gd name="connsiteX9594" fmla="*/ 4218120 w 9253522"/>
              <a:gd name="connsiteY9594" fmla="*/ 2049310 h 4680373"/>
              <a:gd name="connsiteX9595" fmla="*/ 4221635 w 9253522"/>
              <a:gd name="connsiteY9595" fmla="*/ 2035250 h 4680373"/>
              <a:gd name="connsiteX9596" fmla="*/ 4221635 w 9253522"/>
              <a:gd name="connsiteY9596" fmla="*/ 2008886 h 4680373"/>
              <a:gd name="connsiteX9597" fmla="*/ 4218120 w 9253522"/>
              <a:gd name="connsiteY9597" fmla="*/ 2001856 h 4680373"/>
              <a:gd name="connsiteX9598" fmla="*/ 4211090 w 9253522"/>
              <a:gd name="connsiteY9598" fmla="*/ 2001856 h 4680373"/>
              <a:gd name="connsiteX9599" fmla="*/ 4211090 w 9253522"/>
              <a:gd name="connsiteY9599" fmla="*/ 1975493 h 4680373"/>
              <a:gd name="connsiteX9600" fmla="*/ 4218120 w 9253522"/>
              <a:gd name="connsiteY9600" fmla="*/ 1968463 h 4680373"/>
              <a:gd name="connsiteX9601" fmla="*/ 4218120 w 9253522"/>
              <a:gd name="connsiteY9601" fmla="*/ 1954402 h 4680373"/>
              <a:gd name="connsiteX9602" fmla="*/ 4225150 w 9253522"/>
              <a:gd name="connsiteY9602" fmla="*/ 1947372 h 4680373"/>
              <a:gd name="connsiteX9603" fmla="*/ 4228665 w 9253522"/>
              <a:gd name="connsiteY9603" fmla="*/ 1924524 h 4680373"/>
              <a:gd name="connsiteX9604" fmla="*/ 4225150 w 9253522"/>
              <a:gd name="connsiteY9604" fmla="*/ 1906948 h 4680373"/>
              <a:gd name="connsiteX9605" fmla="*/ 4221635 w 9253522"/>
              <a:gd name="connsiteY9605" fmla="*/ 1894645 h 4680373"/>
              <a:gd name="connsiteX9606" fmla="*/ 4225150 w 9253522"/>
              <a:gd name="connsiteY9606" fmla="*/ 1887615 h 4680373"/>
              <a:gd name="connsiteX9607" fmla="*/ 4239211 w 9253522"/>
              <a:gd name="connsiteY9607" fmla="*/ 1891130 h 4680373"/>
              <a:gd name="connsiteX9608" fmla="*/ 4262059 w 9253522"/>
              <a:gd name="connsiteY9608" fmla="*/ 1887615 h 4680373"/>
              <a:gd name="connsiteX9609" fmla="*/ 4272604 w 9253522"/>
              <a:gd name="connsiteY9609" fmla="*/ 1884100 h 4680373"/>
              <a:gd name="connsiteX9610" fmla="*/ 4283150 w 9253522"/>
              <a:gd name="connsiteY9610" fmla="*/ 1896403 h 4680373"/>
              <a:gd name="connsiteX9611" fmla="*/ 4272604 w 9253522"/>
              <a:gd name="connsiteY9611" fmla="*/ 1882343 h 4680373"/>
              <a:gd name="connsiteX9612" fmla="*/ 4262059 w 9253522"/>
              <a:gd name="connsiteY9612" fmla="*/ 1885858 h 4680373"/>
              <a:gd name="connsiteX9613" fmla="*/ 4237453 w 9253522"/>
              <a:gd name="connsiteY9613" fmla="*/ 1889373 h 4680373"/>
              <a:gd name="connsiteX9614" fmla="*/ 4225150 w 9253522"/>
              <a:gd name="connsiteY9614" fmla="*/ 1885858 h 4680373"/>
              <a:gd name="connsiteX9615" fmla="*/ 4225150 w 9253522"/>
              <a:gd name="connsiteY9615" fmla="*/ 1871797 h 4680373"/>
              <a:gd name="connsiteX9616" fmla="*/ 4211090 w 9253522"/>
              <a:gd name="connsiteY9616" fmla="*/ 1850707 h 4680373"/>
              <a:gd name="connsiteX9617" fmla="*/ 4218120 w 9253522"/>
              <a:gd name="connsiteY9617" fmla="*/ 1838404 h 4680373"/>
              <a:gd name="connsiteX9618" fmla="*/ 4235696 w 9253522"/>
              <a:gd name="connsiteY9618" fmla="*/ 1831373 h 4680373"/>
              <a:gd name="connsiteX9619" fmla="*/ 4237453 w 9253522"/>
              <a:gd name="connsiteY9619" fmla="*/ 1820828 h 4680373"/>
              <a:gd name="connsiteX9620" fmla="*/ 4251514 w 9253522"/>
              <a:gd name="connsiteY9620" fmla="*/ 1820828 h 4680373"/>
              <a:gd name="connsiteX9621" fmla="*/ 4255029 w 9253522"/>
              <a:gd name="connsiteY9621" fmla="*/ 1827858 h 4680373"/>
              <a:gd name="connsiteX9622" fmla="*/ 4288422 w 9253522"/>
              <a:gd name="connsiteY9622" fmla="*/ 1827858 h 4680373"/>
              <a:gd name="connsiteX9623" fmla="*/ 4295452 w 9253522"/>
              <a:gd name="connsiteY9623" fmla="*/ 1824343 h 4680373"/>
              <a:gd name="connsiteX9624" fmla="*/ 4309513 w 9253522"/>
              <a:gd name="connsiteY9624" fmla="*/ 1824343 h 4680373"/>
              <a:gd name="connsiteX9625" fmla="*/ 4332362 w 9253522"/>
              <a:gd name="connsiteY9625" fmla="*/ 1831373 h 4680373"/>
              <a:gd name="connsiteX9626" fmla="*/ 4349937 w 9253522"/>
              <a:gd name="connsiteY9626" fmla="*/ 1827858 h 4680373"/>
              <a:gd name="connsiteX9627" fmla="*/ 4378058 w 9253522"/>
              <a:gd name="connsiteY9627" fmla="*/ 1834889 h 4680373"/>
              <a:gd name="connsiteX9628" fmla="*/ 4404421 w 9253522"/>
              <a:gd name="connsiteY9628" fmla="*/ 1834889 h 4680373"/>
              <a:gd name="connsiteX9629" fmla="*/ 4405202 w 9253522"/>
              <a:gd name="connsiteY9629" fmla="*/ 1835344 h 4680373"/>
              <a:gd name="connsiteX9630" fmla="*/ 4414967 w 9253522"/>
              <a:gd name="connsiteY9630" fmla="*/ 1819069 h 4680373"/>
              <a:gd name="connsiteX9631" fmla="*/ 4418482 w 9253522"/>
              <a:gd name="connsiteY9631" fmla="*/ 1797979 h 4680373"/>
              <a:gd name="connsiteX9632" fmla="*/ 4418482 w 9253522"/>
              <a:gd name="connsiteY9632" fmla="*/ 1782161 h 4680373"/>
              <a:gd name="connsiteX9633" fmla="*/ 4429028 w 9253522"/>
              <a:gd name="connsiteY9633" fmla="*/ 1789191 h 4680373"/>
              <a:gd name="connsiteX9634" fmla="*/ 4425513 w 9253522"/>
              <a:gd name="connsiteY9634" fmla="*/ 1778646 h 4680373"/>
              <a:gd name="connsiteX9635" fmla="*/ 4418482 w 9253522"/>
              <a:gd name="connsiteY9635" fmla="*/ 1775130 h 4680373"/>
              <a:gd name="connsiteX9636" fmla="*/ 4414967 w 9253522"/>
              <a:gd name="connsiteY9636" fmla="*/ 1761070 h 4680373"/>
              <a:gd name="connsiteX9637" fmla="*/ 4411452 w 9253522"/>
              <a:gd name="connsiteY9637" fmla="*/ 1745252 h 4680373"/>
              <a:gd name="connsiteX9638" fmla="*/ 4418482 w 9253522"/>
              <a:gd name="connsiteY9638" fmla="*/ 1739979 h 4680373"/>
              <a:gd name="connsiteX9639" fmla="*/ 4414967 w 9253522"/>
              <a:gd name="connsiteY9639" fmla="*/ 1732949 h 4680373"/>
              <a:gd name="connsiteX9640" fmla="*/ 4390361 w 9253522"/>
              <a:gd name="connsiteY9640" fmla="*/ 1715374 h 4680373"/>
              <a:gd name="connsiteX9641" fmla="*/ 4397392 w 9253522"/>
              <a:gd name="connsiteY9641" fmla="*/ 1704828 h 4680373"/>
              <a:gd name="connsiteX9642" fmla="*/ 4385089 w 9253522"/>
              <a:gd name="connsiteY9642" fmla="*/ 1692525 h 4680373"/>
              <a:gd name="connsiteX9643" fmla="*/ 4378059 w 9253522"/>
              <a:gd name="connsiteY9643" fmla="*/ 1692525 h 4680373"/>
              <a:gd name="connsiteX9644" fmla="*/ 4371028 w 9253522"/>
              <a:gd name="connsiteY9644" fmla="*/ 1685495 h 4680373"/>
              <a:gd name="connsiteX9645" fmla="*/ 4360483 w 9253522"/>
              <a:gd name="connsiteY9645" fmla="*/ 1685495 h 4680373"/>
              <a:gd name="connsiteX9646" fmla="*/ 4342907 w 9253522"/>
              <a:gd name="connsiteY9646" fmla="*/ 1678465 h 4680373"/>
              <a:gd name="connsiteX9647" fmla="*/ 4334119 w 9253522"/>
              <a:gd name="connsiteY9647" fmla="*/ 1671435 h 4680373"/>
              <a:gd name="connsiteX9648" fmla="*/ 4334119 w 9253522"/>
              <a:gd name="connsiteY9648" fmla="*/ 1664405 h 4680373"/>
              <a:gd name="connsiteX9649" fmla="*/ 4327089 w 9253522"/>
              <a:gd name="connsiteY9649" fmla="*/ 1657374 h 4680373"/>
              <a:gd name="connsiteX9650" fmla="*/ 4334119 w 9253522"/>
              <a:gd name="connsiteY9650" fmla="*/ 1648587 h 4680373"/>
              <a:gd name="connsiteX9651" fmla="*/ 4346422 w 9253522"/>
              <a:gd name="connsiteY9651" fmla="*/ 1650344 h 4680373"/>
              <a:gd name="connsiteX9652" fmla="*/ 4356968 w 9253522"/>
              <a:gd name="connsiteY9652" fmla="*/ 1641556 h 4680373"/>
              <a:gd name="connsiteX9653" fmla="*/ 4367513 w 9253522"/>
              <a:gd name="connsiteY9653" fmla="*/ 1641556 h 4680373"/>
              <a:gd name="connsiteX9654" fmla="*/ 4385089 w 9253522"/>
              <a:gd name="connsiteY9654" fmla="*/ 1650344 h 4680373"/>
              <a:gd name="connsiteX9655" fmla="*/ 4390361 w 9253522"/>
              <a:gd name="connsiteY9655" fmla="*/ 1648587 h 4680373"/>
              <a:gd name="connsiteX9656" fmla="*/ 4400907 w 9253522"/>
              <a:gd name="connsiteY9656" fmla="*/ 1650344 h 4680373"/>
              <a:gd name="connsiteX9657" fmla="*/ 4411452 w 9253522"/>
              <a:gd name="connsiteY9657" fmla="*/ 1641556 h 4680373"/>
              <a:gd name="connsiteX9658" fmla="*/ 4404422 w 9253522"/>
              <a:gd name="connsiteY9658" fmla="*/ 1631011 h 4680373"/>
              <a:gd name="connsiteX9659" fmla="*/ 4393877 w 9253522"/>
              <a:gd name="connsiteY9659" fmla="*/ 1613436 h 4680373"/>
              <a:gd name="connsiteX9660" fmla="*/ 4393877 w 9253522"/>
              <a:gd name="connsiteY9660" fmla="*/ 1606405 h 4680373"/>
              <a:gd name="connsiteX9661" fmla="*/ 4411452 w 9253522"/>
              <a:gd name="connsiteY9661" fmla="*/ 1606405 h 4680373"/>
              <a:gd name="connsiteX9662" fmla="*/ 4421998 w 9253522"/>
              <a:gd name="connsiteY9662" fmla="*/ 1616951 h 4680373"/>
              <a:gd name="connsiteX9663" fmla="*/ 4441331 w 9253522"/>
              <a:gd name="connsiteY9663" fmla="*/ 1616951 h 4680373"/>
              <a:gd name="connsiteX9664" fmla="*/ 4441331 w 9253522"/>
              <a:gd name="connsiteY9664" fmla="*/ 1609920 h 4680373"/>
              <a:gd name="connsiteX9665" fmla="*/ 4455391 w 9253522"/>
              <a:gd name="connsiteY9665" fmla="*/ 1602890 h 4680373"/>
              <a:gd name="connsiteX9666" fmla="*/ 4476482 w 9253522"/>
              <a:gd name="connsiteY9666" fmla="*/ 1587072 h 4680373"/>
              <a:gd name="connsiteX9667" fmla="*/ 4485270 w 9253522"/>
              <a:gd name="connsiteY9667" fmla="*/ 1557194 h 4680373"/>
              <a:gd name="connsiteX9668" fmla="*/ 4506360 w 9253522"/>
              <a:gd name="connsiteY9668" fmla="*/ 1551921 h 4680373"/>
              <a:gd name="connsiteX9669" fmla="*/ 4515148 w 9253522"/>
              <a:gd name="connsiteY9669" fmla="*/ 1543133 h 4680373"/>
              <a:gd name="connsiteX9670" fmla="*/ 4520421 w 9253522"/>
              <a:gd name="connsiteY9670" fmla="*/ 1539618 h 4680373"/>
              <a:gd name="connsiteX9671" fmla="*/ 4532724 w 9253522"/>
              <a:gd name="connsiteY9671" fmla="*/ 1543133 h 4680373"/>
              <a:gd name="connsiteX9672" fmla="*/ 4546784 w 9253522"/>
              <a:gd name="connsiteY9672" fmla="*/ 1539618 h 4680373"/>
              <a:gd name="connsiteX9673" fmla="*/ 4555572 w 9253522"/>
              <a:gd name="connsiteY9673" fmla="*/ 1532588 h 4680373"/>
              <a:gd name="connsiteX9674" fmla="*/ 4562602 w 9253522"/>
              <a:gd name="connsiteY9674" fmla="*/ 1537861 h 4680373"/>
              <a:gd name="connsiteX9675" fmla="*/ 4576663 w 9253522"/>
              <a:gd name="connsiteY9675" fmla="*/ 1537861 h 4680373"/>
              <a:gd name="connsiteX9676" fmla="*/ 4580178 w 9253522"/>
              <a:gd name="connsiteY9676" fmla="*/ 1553679 h 4680373"/>
              <a:gd name="connsiteX9677" fmla="*/ 4585450 w 9253522"/>
              <a:gd name="connsiteY9677" fmla="*/ 1560709 h 4680373"/>
              <a:gd name="connsiteX9678" fmla="*/ 4585450 w 9253522"/>
              <a:gd name="connsiteY9678" fmla="*/ 1557632 h 4680373"/>
              <a:gd name="connsiteX9679" fmla="*/ 4580178 w 9253522"/>
              <a:gd name="connsiteY9679" fmla="*/ 1553678 h 4680373"/>
              <a:gd name="connsiteX9680" fmla="*/ 4576663 w 9253522"/>
              <a:gd name="connsiteY9680" fmla="*/ 1536103 h 4680373"/>
              <a:gd name="connsiteX9681" fmla="*/ 4562603 w 9253522"/>
              <a:gd name="connsiteY9681" fmla="*/ 1536103 h 4680373"/>
              <a:gd name="connsiteX9682" fmla="*/ 4555572 w 9253522"/>
              <a:gd name="connsiteY9682" fmla="*/ 1532587 h 4680373"/>
              <a:gd name="connsiteX9683" fmla="*/ 4546785 w 9253522"/>
              <a:gd name="connsiteY9683" fmla="*/ 1539618 h 4680373"/>
              <a:gd name="connsiteX9684" fmla="*/ 4532724 w 9253522"/>
              <a:gd name="connsiteY9684" fmla="*/ 1543133 h 4680373"/>
              <a:gd name="connsiteX9685" fmla="*/ 4520421 w 9253522"/>
              <a:gd name="connsiteY9685" fmla="*/ 1539618 h 4680373"/>
              <a:gd name="connsiteX9686" fmla="*/ 4529209 w 9253522"/>
              <a:gd name="connsiteY9686" fmla="*/ 1536103 h 4680373"/>
              <a:gd name="connsiteX9687" fmla="*/ 4536239 w 9253522"/>
              <a:gd name="connsiteY9687" fmla="*/ 1536103 h 4680373"/>
              <a:gd name="connsiteX9688" fmla="*/ 4543270 w 9253522"/>
              <a:gd name="connsiteY9688" fmla="*/ 1529072 h 4680373"/>
              <a:gd name="connsiteX9689" fmla="*/ 4539754 w 9253522"/>
              <a:gd name="connsiteY9689" fmla="*/ 1525557 h 4680373"/>
              <a:gd name="connsiteX9690" fmla="*/ 4543270 w 9253522"/>
              <a:gd name="connsiteY9690" fmla="*/ 1515012 h 4680373"/>
              <a:gd name="connsiteX9691" fmla="*/ 4553815 w 9253522"/>
              <a:gd name="connsiteY9691" fmla="*/ 1502709 h 4680373"/>
              <a:gd name="connsiteX9692" fmla="*/ 4559088 w 9253522"/>
              <a:gd name="connsiteY9692" fmla="*/ 1478103 h 4680373"/>
              <a:gd name="connsiteX9693" fmla="*/ 4569633 w 9253522"/>
              <a:gd name="connsiteY9693" fmla="*/ 1478103 h 4680373"/>
              <a:gd name="connsiteX9694" fmla="*/ 4576663 w 9253522"/>
              <a:gd name="connsiteY9694" fmla="*/ 1481618 h 4680373"/>
              <a:gd name="connsiteX9695" fmla="*/ 4569633 w 9253522"/>
              <a:gd name="connsiteY9695" fmla="*/ 1488649 h 4680373"/>
              <a:gd name="connsiteX9696" fmla="*/ 4573148 w 9253522"/>
              <a:gd name="connsiteY9696" fmla="*/ 1499194 h 4680373"/>
              <a:gd name="connsiteX9697" fmla="*/ 4583693 w 9253522"/>
              <a:gd name="connsiteY9697" fmla="*/ 1488649 h 4680373"/>
              <a:gd name="connsiteX9698" fmla="*/ 4587209 w 9253522"/>
              <a:gd name="connsiteY9698" fmla="*/ 1481618 h 4680373"/>
              <a:gd name="connsiteX9699" fmla="*/ 4576663 w 9253522"/>
              <a:gd name="connsiteY9699" fmla="*/ 1471073 h 4680373"/>
              <a:gd name="connsiteX9700" fmla="*/ 4576663 w 9253522"/>
              <a:gd name="connsiteY9700" fmla="*/ 1465800 h 4680373"/>
              <a:gd name="connsiteX9701" fmla="*/ 4590724 w 9253522"/>
              <a:gd name="connsiteY9701" fmla="*/ 1455255 h 4680373"/>
              <a:gd name="connsiteX9702" fmla="*/ 4617087 w 9253522"/>
              <a:gd name="connsiteY9702" fmla="*/ 1455255 h 4680373"/>
              <a:gd name="connsiteX9703" fmla="*/ 4622359 w 9253522"/>
              <a:gd name="connsiteY9703" fmla="*/ 1441195 h 4680373"/>
              <a:gd name="connsiteX9704" fmla="*/ 4636420 w 9253522"/>
              <a:gd name="connsiteY9704" fmla="*/ 1441195 h 4680373"/>
              <a:gd name="connsiteX9705" fmla="*/ 4646965 w 9253522"/>
              <a:gd name="connsiteY9705" fmla="*/ 1444710 h 4680373"/>
              <a:gd name="connsiteX9706" fmla="*/ 4653995 w 9253522"/>
              <a:gd name="connsiteY9706" fmla="*/ 1441195 h 4680373"/>
              <a:gd name="connsiteX9707" fmla="*/ 4664541 w 9253522"/>
              <a:gd name="connsiteY9707" fmla="*/ 1434165 h 4680373"/>
              <a:gd name="connsiteX9708" fmla="*/ 4664541 w 9253522"/>
              <a:gd name="connsiteY9708" fmla="*/ 1416589 h 4680373"/>
              <a:gd name="connsiteX9709" fmla="*/ 4657511 w 9253522"/>
              <a:gd name="connsiteY9709" fmla="*/ 1397256 h 4680373"/>
              <a:gd name="connsiteX9710" fmla="*/ 4668056 w 9253522"/>
              <a:gd name="connsiteY9710" fmla="*/ 1393741 h 4680373"/>
              <a:gd name="connsiteX9711" fmla="*/ 4657510 w 9253522"/>
              <a:gd name="connsiteY9711" fmla="*/ 1397256 h 4680373"/>
              <a:gd name="connsiteX9712" fmla="*/ 4657510 w 9253522"/>
              <a:gd name="connsiteY9712" fmla="*/ 1377923 h 4680373"/>
              <a:gd name="connsiteX9713" fmla="*/ 4643450 w 9253522"/>
              <a:gd name="connsiteY9713" fmla="*/ 1363862 h 4680373"/>
              <a:gd name="connsiteX9714" fmla="*/ 4641692 w 9253522"/>
              <a:gd name="connsiteY9714" fmla="*/ 1342772 h 4680373"/>
              <a:gd name="connsiteX9715" fmla="*/ 4643450 w 9253522"/>
              <a:gd name="connsiteY9715" fmla="*/ 1323439 h 4680373"/>
              <a:gd name="connsiteX9716" fmla="*/ 4661025 w 9253522"/>
              <a:gd name="connsiteY9716" fmla="*/ 1312893 h 4680373"/>
              <a:gd name="connsiteX9717" fmla="*/ 4671571 w 9253522"/>
              <a:gd name="connsiteY9717" fmla="*/ 1312893 h 4680373"/>
              <a:gd name="connsiteX9718" fmla="*/ 4682116 w 9253522"/>
              <a:gd name="connsiteY9718" fmla="*/ 1298833 h 4680373"/>
              <a:gd name="connsiteX9719" fmla="*/ 4696176 w 9253522"/>
              <a:gd name="connsiteY9719" fmla="*/ 1298833 h 4680373"/>
              <a:gd name="connsiteX9720" fmla="*/ 4703207 w 9253522"/>
              <a:gd name="connsiteY9720" fmla="*/ 1316408 h 4680373"/>
              <a:gd name="connsiteX9721" fmla="*/ 4717267 w 9253522"/>
              <a:gd name="connsiteY9721" fmla="*/ 1319924 h 4680373"/>
              <a:gd name="connsiteX9722" fmla="*/ 4724297 w 9253522"/>
              <a:gd name="connsiteY9722" fmla="*/ 1323439 h 4680373"/>
              <a:gd name="connsiteX9723" fmla="*/ 4717267 w 9253522"/>
              <a:gd name="connsiteY9723" fmla="*/ 1333984 h 4680373"/>
              <a:gd name="connsiteX9724" fmla="*/ 4699692 w 9253522"/>
              <a:gd name="connsiteY9724" fmla="*/ 1337499 h 4680373"/>
              <a:gd name="connsiteX9725" fmla="*/ 4699692 w 9253522"/>
              <a:gd name="connsiteY9725" fmla="*/ 1346287 h 4680373"/>
              <a:gd name="connsiteX9726" fmla="*/ 4682116 w 9253522"/>
              <a:gd name="connsiteY9726" fmla="*/ 1360347 h 4680373"/>
              <a:gd name="connsiteX9727" fmla="*/ 4678601 w 9253522"/>
              <a:gd name="connsiteY9727" fmla="*/ 1377923 h 4680373"/>
              <a:gd name="connsiteX9728" fmla="*/ 4687389 w 9253522"/>
              <a:gd name="connsiteY9728" fmla="*/ 1393741 h 4680373"/>
              <a:gd name="connsiteX9729" fmla="*/ 4687389 w 9253522"/>
              <a:gd name="connsiteY9729" fmla="*/ 1397256 h 4680373"/>
              <a:gd name="connsiteX9730" fmla="*/ 4697934 w 9253522"/>
              <a:gd name="connsiteY9730" fmla="*/ 1411316 h 4680373"/>
              <a:gd name="connsiteX9731" fmla="*/ 4713752 w 9253522"/>
              <a:gd name="connsiteY9731" fmla="*/ 1413074 h 4680373"/>
              <a:gd name="connsiteX9732" fmla="*/ 4719025 w 9253522"/>
              <a:gd name="connsiteY9732" fmla="*/ 1416589 h 4680373"/>
              <a:gd name="connsiteX9733" fmla="*/ 4738358 w 9253522"/>
              <a:gd name="connsiteY9733" fmla="*/ 1420104 h 4680373"/>
              <a:gd name="connsiteX9734" fmla="*/ 4750661 w 9253522"/>
              <a:gd name="connsiteY9734" fmla="*/ 1406044 h 4680373"/>
              <a:gd name="connsiteX9735" fmla="*/ 4780539 w 9253522"/>
              <a:gd name="connsiteY9735" fmla="*/ 1400771 h 4680373"/>
              <a:gd name="connsiteX9736" fmla="*/ 4780539 w 9253522"/>
              <a:gd name="connsiteY9736" fmla="*/ 1416589 h 4680373"/>
              <a:gd name="connsiteX9737" fmla="*/ 4787570 w 9253522"/>
              <a:gd name="connsiteY9737" fmla="*/ 1416589 h 4680373"/>
              <a:gd name="connsiteX9738" fmla="*/ 4798115 w 9253522"/>
              <a:gd name="connsiteY9738" fmla="*/ 1430650 h 4680373"/>
              <a:gd name="connsiteX9739" fmla="*/ 4801513 w 9253522"/>
              <a:gd name="connsiteY9739" fmla="*/ 1451037 h 4680373"/>
              <a:gd name="connsiteX9740" fmla="*/ 4801630 w 9253522"/>
              <a:gd name="connsiteY9740" fmla="*/ 1449983 h 4680373"/>
              <a:gd name="connsiteX9741" fmla="*/ 4798115 w 9253522"/>
              <a:gd name="connsiteY9741" fmla="*/ 1430650 h 4680373"/>
              <a:gd name="connsiteX9742" fmla="*/ 4817448 w 9253522"/>
              <a:gd name="connsiteY9742" fmla="*/ 1420104 h 4680373"/>
              <a:gd name="connsiteX9743" fmla="*/ 4833266 w 9253522"/>
              <a:gd name="connsiteY9743" fmla="*/ 1420104 h 4680373"/>
              <a:gd name="connsiteX9744" fmla="*/ 4854357 w 9253522"/>
              <a:gd name="connsiteY9744" fmla="*/ 1404286 h 4680373"/>
              <a:gd name="connsiteX9745" fmla="*/ 4873690 w 9253522"/>
              <a:gd name="connsiteY9745" fmla="*/ 1397256 h 4680373"/>
              <a:gd name="connsiteX9746" fmla="*/ 4880721 w 9253522"/>
              <a:gd name="connsiteY9746" fmla="*/ 1390226 h 4680373"/>
              <a:gd name="connsiteX9747" fmla="*/ 4908841 w 9253522"/>
              <a:gd name="connsiteY9747" fmla="*/ 1393741 h 4680373"/>
              <a:gd name="connsiteX9748" fmla="*/ 4910599 w 9253522"/>
              <a:gd name="connsiteY9748" fmla="*/ 1409559 h 4680373"/>
              <a:gd name="connsiteX9749" fmla="*/ 4928175 w 9253522"/>
              <a:gd name="connsiteY9749" fmla="*/ 1413074 h 4680373"/>
              <a:gd name="connsiteX9750" fmla="*/ 4942235 w 9253522"/>
              <a:gd name="connsiteY9750" fmla="*/ 1404286 h 4680373"/>
              <a:gd name="connsiteX9751" fmla="*/ 4949265 w 9253522"/>
              <a:gd name="connsiteY9751" fmla="*/ 1406044 h 4680373"/>
              <a:gd name="connsiteX9752" fmla="*/ 4958053 w 9253522"/>
              <a:gd name="connsiteY9752" fmla="*/ 1406044 h 4680373"/>
              <a:gd name="connsiteX9753" fmla="*/ 4982659 w 9253522"/>
              <a:gd name="connsiteY9753" fmla="*/ 1413074 h 4680373"/>
              <a:gd name="connsiteX9754" fmla="*/ 5017050 w 9253522"/>
              <a:gd name="connsiteY9754" fmla="*/ 1409799 h 4680373"/>
              <a:gd name="connsiteX9755" fmla="*/ 5016972 w 9253522"/>
              <a:gd name="connsiteY9755" fmla="*/ 1409642 h 4680373"/>
              <a:gd name="connsiteX9756" fmla="*/ 4982658 w 9253522"/>
              <a:gd name="connsiteY9756" fmla="*/ 1413074 h 4680373"/>
              <a:gd name="connsiteX9757" fmla="*/ 4958053 w 9253522"/>
              <a:gd name="connsiteY9757" fmla="*/ 1406044 h 4680373"/>
              <a:gd name="connsiteX9758" fmla="*/ 4949265 w 9253522"/>
              <a:gd name="connsiteY9758" fmla="*/ 1406044 h 4680373"/>
              <a:gd name="connsiteX9759" fmla="*/ 4943992 w 9253522"/>
              <a:gd name="connsiteY9759" fmla="*/ 1404286 h 4680373"/>
              <a:gd name="connsiteX9760" fmla="*/ 4947507 w 9253522"/>
              <a:gd name="connsiteY9760" fmla="*/ 1395498 h 4680373"/>
              <a:gd name="connsiteX9761" fmla="*/ 4943992 w 9253522"/>
              <a:gd name="connsiteY9761" fmla="*/ 1390225 h 4680373"/>
              <a:gd name="connsiteX9762" fmla="*/ 4945750 w 9253522"/>
              <a:gd name="connsiteY9762" fmla="*/ 1381438 h 4680373"/>
              <a:gd name="connsiteX9763" fmla="*/ 4973871 w 9253522"/>
              <a:gd name="connsiteY9763" fmla="*/ 1379680 h 4680373"/>
              <a:gd name="connsiteX9764" fmla="*/ 4977143 w 9253522"/>
              <a:gd name="connsiteY9764" fmla="*/ 1376408 h 4680373"/>
              <a:gd name="connsiteX9765" fmla="*/ 4970355 w 9253522"/>
              <a:gd name="connsiteY9765" fmla="*/ 1333984 h 4680373"/>
              <a:gd name="connsiteX9766" fmla="*/ 4971528 w 9253522"/>
              <a:gd name="connsiteY9766" fmla="*/ 1332812 h 4680373"/>
              <a:gd name="connsiteX9767" fmla="*/ 4965083 w 9253522"/>
              <a:gd name="connsiteY9767" fmla="*/ 1319923 h 4680373"/>
              <a:gd name="connsiteX9768" fmla="*/ 4968598 w 9253522"/>
              <a:gd name="connsiteY9768" fmla="*/ 1305863 h 4680373"/>
              <a:gd name="connsiteX9769" fmla="*/ 4979144 w 9253522"/>
              <a:gd name="connsiteY9769" fmla="*/ 1295317 h 4680373"/>
              <a:gd name="connsiteX9770" fmla="*/ 4979144 w 9253522"/>
              <a:gd name="connsiteY9770" fmla="*/ 1268954 h 4680373"/>
              <a:gd name="connsiteX9771" fmla="*/ 4996719 w 9253522"/>
              <a:gd name="connsiteY9771" fmla="*/ 1265439 h 4680373"/>
              <a:gd name="connsiteX9772" fmla="*/ 5012537 w 9253522"/>
              <a:gd name="connsiteY9772" fmla="*/ 1258408 h 4680373"/>
              <a:gd name="connsiteX9773" fmla="*/ 5019568 w 9253522"/>
              <a:gd name="connsiteY9773" fmla="*/ 1272469 h 4680373"/>
              <a:gd name="connsiteX9774" fmla="*/ 5037143 w 9253522"/>
              <a:gd name="connsiteY9774" fmla="*/ 1291802 h 4680373"/>
              <a:gd name="connsiteX9775" fmla="*/ 5052961 w 9253522"/>
              <a:gd name="connsiteY9775" fmla="*/ 1288287 h 4680373"/>
              <a:gd name="connsiteX9776" fmla="*/ 5059991 w 9253522"/>
              <a:gd name="connsiteY9776" fmla="*/ 1258408 h 4680373"/>
              <a:gd name="connsiteX9777" fmla="*/ 5056476 w 9253522"/>
              <a:gd name="connsiteY9777" fmla="*/ 1247863 h 4680373"/>
              <a:gd name="connsiteX9778" fmla="*/ 5056476 w 9253522"/>
              <a:gd name="connsiteY9778" fmla="*/ 1244348 h 4680373"/>
              <a:gd name="connsiteX9779" fmla="*/ 5049446 w 9253522"/>
              <a:gd name="connsiteY9779" fmla="*/ 1233803 h 4680373"/>
              <a:gd name="connsiteX9780" fmla="*/ 5038901 w 9253522"/>
              <a:gd name="connsiteY9780" fmla="*/ 1228530 h 4680373"/>
              <a:gd name="connsiteX9781" fmla="*/ 5038901 w 9253522"/>
              <a:gd name="connsiteY9781" fmla="*/ 1207440 h 4680373"/>
              <a:gd name="connsiteX9782" fmla="*/ 5028355 w 9253522"/>
              <a:gd name="connsiteY9782" fmla="*/ 1202167 h 4680373"/>
              <a:gd name="connsiteX9783" fmla="*/ 5028355 w 9253522"/>
              <a:gd name="connsiteY9783" fmla="*/ 1193379 h 4680373"/>
              <a:gd name="connsiteX9784" fmla="*/ 5056476 w 9253522"/>
              <a:gd name="connsiteY9784" fmla="*/ 1175804 h 4680373"/>
              <a:gd name="connsiteX9785" fmla="*/ 5075809 w 9253522"/>
              <a:gd name="connsiteY9785" fmla="*/ 1175804 h 4680373"/>
              <a:gd name="connsiteX9786" fmla="*/ 5093385 w 9253522"/>
              <a:gd name="connsiteY9786" fmla="*/ 1167016 h 4680373"/>
              <a:gd name="connsiteX9787" fmla="*/ 5103930 w 9253522"/>
              <a:gd name="connsiteY9787" fmla="*/ 1172289 h 4680373"/>
              <a:gd name="connsiteX9788" fmla="*/ 5132051 w 9253522"/>
              <a:gd name="connsiteY9788" fmla="*/ 1177561 h 4680373"/>
              <a:gd name="connsiteX9789" fmla="*/ 5123263 w 9253522"/>
              <a:gd name="connsiteY9789" fmla="*/ 1216227 h 4680373"/>
              <a:gd name="connsiteX9790" fmla="*/ 5133808 w 9253522"/>
              <a:gd name="connsiteY9790" fmla="*/ 1237318 h 4680373"/>
              <a:gd name="connsiteX9791" fmla="*/ 5133808 w 9253522"/>
              <a:gd name="connsiteY9791" fmla="*/ 1256651 h 4680373"/>
              <a:gd name="connsiteX9792" fmla="*/ 5107551 w 9253522"/>
              <a:gd name="connsiteY9792" fmla="*/ 1258402 h 4680373"/>
              <a:gd name="connsiteX9793" fmla="*/ 5135566 w 9253522"/>
              <a:gd name="connsiteY9793" fmla="*/ 1256651 h 4680373"/>
              <a:gd name="connsiteX9794" fmla="*/ 5135566 w 9253522"/>
              <a:gd name="connsiteY9794" fmla="*/ 1240834 h 4680373"/>
              <a:gd name="connsiteX9795" fmla="*/ 5125020 w 9253522"/>
              <a:gd name="connsiteY9795" fmla="*/ 1217986 h 4680373"/>
              <a:gd name="connsiteX9796" fmla="*/ 5133808 w 9253522"/>
              <a:gd name="connsiteY9796" fmla="*/ 1177562 h 4680373"/>
              <a:gd name="connsiteX9797" fmla="*/ 5147868 w 9253522"/>
              <a:gd name="connsiteY9797" fmla="*/ 1165259 h 4680373"/>
              <a:gd name="connsiteX9798" fmla="*/ 5144353 w 9253522"/>
              <a:gd name="connsiteY9798" fmla="*/ 1158229 h 4680373"/>
              <a:gd name="connsiteX9799" fmla="*/ 5161929 w 9253522"/>
              <a:gd name="connsiteY9799" fmla="*/ 1158229 h 4680373"/>
              <a:gd name="connsiteX9800" fmla="*/ 5165444 w 9253522"/>
              <a:gd name="connsiteY9800" fmla="*/ 1151199 h 4680373"/>
              <a:gd name="connsiteX9801" fmla="*/ 5191807 w 9253522"/>
              <a:gd name="connsiteY9801" fmla="*/ 1154714 h 4680373"/>
              <a:gd name="connsiteX9802" fmla="*/ 5195323 w 9253522"/>
              <a:gd name="connsiteY9802" fmla="*/ 1137138 h 4680373"/>
              <a:gd name="connsiteX9803" fmla="*/ 5183020 w 9253522"/>
              <a:gd name="connsiteY9803" fmla="*/ 1135381 h 4680373"/>
              <a:gd name="connsiteX9804" fmla="*/ 5165444 w 9253522"/>
              <a:gd name="connsiteY9804" fmla="*/ 1135381 h 4680373"/>
              <a:gd name="connsiteX9805" fmla="*/ 5153141 w 9253522"/>
              <a:gd name="connsiteY9805" fmla="*/ 1130108 h 4680373"/>
              <a:gd name="connsiteX9806" fmla="*/ 5154899 w 9253522"/>
              <a:gd name="connsiteY9806" fmla="*/ 1112533 h 4680373"/>
              <a:gd name="connsiteX9807" fmla="*/ 5154975 w 9253522"/>
              <a:gd name="connsiteY9807" fmla="*/ 1112249 h 4680373"/>
              <a:gd name="connsiteX9808" fmla="*/ 5133809 w 9253522"/>
              <a:gd name="connsiteY9808" fmla="*/ 1121319 h 4680373"/>
              <a:gd name="connsiteX9809" fmla="*/ 5125021 w 9253522"/>
              <a:gd name="connsiteY9809" fmla="*/ 1117804 h 4680373"/>
              <a:gd name="connsiteX9810" fmla="*/ 5117991 w 9253522"/>
              <a:gd name="connsiteY9810" fmla="*/ 1121319 h 4680373"/>
              <a:gd name="connsiteX9811" fmla="*/ 5093385 w 9253522"/>
              <a:gd name="connsiteY9811" fmla="*/ 1128350 h 4680373"/>
              <a:gd name="connsiteX9812" fmla="*/ 5089870 w 9253522"/>
              <a:gd name="connsiteY9812" fmla="*/ 1135380 h 4680373"/>
              <a:gd name="connsiteX9813" fmla="*/ 5074052 w 9253522"/>
              <a:gd name="connsiteY9813" fmla="*/ 1135380 h 4680373"/>
              <a:gd name="connsiteX9814" fmla="*/ 5059991 w 9253522"/>
              <a:gd name="connsiteY9814" fmla="*/ 1144168 h 4680373"/>
              <a:gd name="connsiteX9815" fmla="*/ 5049446 w 9253522"/>
              <a:gd name="connsiteY9815" fmla="*/ 1140653 h 4680373"/>
              <a:gd name="connsiteX9816" fmla="*/ 5044173 w 9253522"/>
              <a:gd name="connsiteY9816" fmla="*/ 1147683 h 4680373"/>
              <a:gd name="connsiteX9817" fmla="*/ 5030113 w 9253522"/>
              <a:gd name="connsiteY9817" fmla="*/ 1151198 h 4680373"/>
              <a:gd name="connsiteX9818" fmla="*/ 5019568 w 9253522"/>
              <a:gd name="connsiteY9818" fmla="*/ 1147683 h 4680373"/>
              <a:gd name="connsiteX9819" fmla="*/ 5019568 w 9253522"/>
              <a:gd name="connsiteY9819" fmla="*/ 1135380 h 4680373"/>
              <a:gd name="connsiteX9820" fmla="*/ 5003750 w 9253522"/>
              <a:gd name="connsiteY9820" fmla="*/ 1135380 h 4680373"/>
              <a:gd name="connsiteX9821" fmla="*/ 5000235 w 9253522"/>
              <a:gd name="connsiteY9821" fmla="*/ 1124835 h 4680373"/>
              <a:gd name="connsiteX9822" fmla="*/ 4986174 w 9253522"/>
              <a:gd name="connsiteY9822" fmla="*/ 1124835 h 4680373"/>
              <a:gd name="connsiteX9823" fmla="*/ 4982659 w 9253522"/>
              <a:gd name="connsiteY9823" fmla="*/ 1084411 h 4680373"/>
              <a:gd name="connsiteX9824" fmla="*/ 4989689 w 9253522"/>
              <a:gd name="connsiteY9824" fmla="*/ 1077380 h 4680373"/>
              <a:gd name="connsiteX9825" fmla="*/ 4982659 w 9253522"/>
              <a:gd name="connsiteY9825" fmla="*/ 1058047 h 4680373"/>
              <a:gd name="connsiteX9826" fmla="*/ 4975629 w 9253522"/>
              <a:gd name="connsiteY9826" fmla="*/ 1026411 h 4680373"/>
              <a:gd name="connsiteX9827" fmla="*/ 4975629 w 9253522"/>
              <a:gd name="connsiteY9827" fmla="*/ 1003563 h 4680373"/>
              <a:gd name="connsiteX9828" fmla="*/ 4989689 w 9253522"/>
              <a:gd name="connsiteY9828" fmla="*/ 989503 h 4680373"/>
              <a:gd name="connsiteX9829" fmla="*/ 4989689 w 9253522"/>
              <a:gd name="connsiteY9829" fmla="*/ 978957 h 4680373"/>
              <a:gd name="connsiteX9830" fmla="*/ 5003750 w 9253522"/>
              <a:gd name="connsiteY9830" fmla="*/ 975442 h 4680373"/>
              <a:gd name="connsiteX9831" fmla="*/ 5007265 w 9253522"/>
              <a:gd name="connsiteY9831" fmla="*/ 963139 h 4680373"/>
              <a:gd name="connsiteX9832" fmla="*/ 5016053 w 9253522"/>
              <a:gd name="connsiteY9832" fmla="*/ 952594 h 4680373"/>
              <a:gd name="connsiteX9833" fmla="*/ 5026598 w 9253522"/>
              <a:gd name="connsiteY9833" fmla="*/ 949079 h 4680373"/>
              <a:gd name="connsiteX9834" fmla="*/ 5030113 w 9253522"/>
              <a:gd name="connsiteY9834" fmla="*/ 931503 h 4680373"/>
              <a:gd name="connsiteX9835" fmla="*/ 5044173 w 9253522"/>
              <a:gd name="connsiteY9835" fmla="*/ 927988 h 4680373"/>
              <a:gd name="connsiteX9836" fmla="*/ 5056476 w 9253522"/>
              <a:gd name="connsiteY9836" fmla="*/ 912170 h 4680373"/>
              <a:gd name="connsiteX9837" fmla="*/ 5067022 w 9253522"/>
              <a:gd name="connsiteY9837" fmla="*/ 878777 h 4680373"/>
              <a:gd name="connsiteX9838" fmla="*/ 5077567 w 9253522"/>
              <a:gd name="connsiteY9838" fmla="*/ 878777 h 4680373"/>
              <a:gd name="connsiteX9839" fmla="*/ 5084597 w 9253522"/>
              <a:gd name="connsiteY9839" fmla="*/ 868231 h 4680373"/>
              <a:gd name="connsiteX9840" fmla="*/ 5084597 w 9253522"/>
              <a:gd name="connsiteY9840" fmla="*/ 857686 h 4680373"/>
              <a:gd name="connsiteX9841" fmla="*/ 5084597 w 9253522"/>
              <a:gd name="connsiteY9841" fmla="*/ 847141 h 4680373"/>
              <a:gd name="connsiteX9842" fmla="*/ 5063507 w 9253522"/>
              <a:gd name="connsiteY9842" fmla="*/ 827807 h 4680373"/>
              <a:gd name="connsiteX9843" fmla="*/ 5047689 w 9253522"/>
              <a:gd name="connsiteY9843" fmla="*/ 820777 h 4680373"/>
              <a:gd name="connsiteX9844" fmla="*/ 5044173 w 9253522"/>
              <a:gd name="connsiteY9844" fmla="*/ 801444 h 4680373"/>
              <a:gd name="connsiteX9845" fmla="*/ 5044173 w 9253522"/>
              <a:gd name="connsiteY9845" fmla="*/ 757505 h 4680373"/>
              <a:gd name="connsiteX9846" fmla="*/ 5042415 w 9253522"/>
              <a:gd name="connsiteY9846" fmla="*/ 756450 h 4680373"/>
              <a:gd name="connsiteX9847" fmla="*/ 5042415 w 9253522"/>
              <a:gd name="connsiteY9847" fmla="*/ 773323 h 4680373"/>
              <a:gd name="connsiteX9848" fmla="*/ 5042415 w 9253522"/>
              <a:gd name="connsiteY9848" fmla="*/ 799686 h 4680373"/>
              <a:gd name="connsiteX9849" fmla="*/ 5045930 w 9253522"/>
              <a:gd name="connsiteY9849" fmla="*/ 820777 h 4680373"/>
              <a:gd name="connsiteX9850" fmla="*/ 5023082 w 9253522"/>
              <a:gd name="connsiteY9850" fmla="*/ 831322 h 4680373"/>
              <a:gd name="connsiteX9851" fmla="*/ 5005506 w 9253522"/>
              <a:gd name="connsiteY9851" fmla="*/ 827807 h 4680373"/>
              <a:gd name="connsiteX9852" fmla="*/ 5001991 w 9253522"/>
              <a:gd name="connsiteY9852" fmla="*/ 838353 h 4680373"/>
              <a:gd name="connsiteX9853" fmla="*/ 4987931 w 9253522"/>
              <a:gd name="connsiteY9853" fmla="*/ 850655 h 4680373"/>
              <a:gd name="connsiteX9854" fmla="*/ 4987931 w 9253522"/>
              <a:gd name="connsiteY9854" fmla="*/ 861201 h 4680373"/>
              <a:gd name="connsiteX9855" fmla="*/ 4975628 w 9253522"/>
              <a:gd name="connsiteY9855" fmla="*/ 884049 h 4680373"/>
              <a:gd name="connsiteX9856" fmla="*/ 4979143 w 9253522"/>
              <a:gd name="connsiteY9856" fmla="*/ 891079 h 4680373"/>
              <a:gd name="connsiteX9857" fmla="*/ 4980901 w 9253522"/>
              <a:gd name="connsiteY9857" fmla="*/ 905140 h 4680373"/>
              <a:gd name="connsiteX9858" fmla="*/ 4965083 w 9253522"/>
              <a:gd name="connsiteY9858" fmla="*/ 927988 h 4680373"/>
              <a:gd name="connsiteX9859" fmla="*/ 4943992 w 9253522"/>
              <a:gd name="connsiteY9859" fmla="*/ 949079 h 4680373"/>
              <a:gd name="connsiteX9860" fmla="*/ 4928174 w 9253522"/>
              <a:gd name="connsiteY9860" fmla="*/ 963139 h 4680373"/>
              <a:gd name="connsiteX9861" fmla="*/ 4914114 w 9253522"/>
              <a:gd name="connsiteY9861" fmla="*/ 978957 h 4680373"/>
              <a:gd name="connsiteX9862" fmla="*/ 4896538 w 9253522"/>
              <a:gd name="connsiteY9862" fmla="*/ 989502 h 4680373"/>
              <a:gd name="connsiteX9863" fmla="*/ 4893023 w 9253522"/>
              <a:gd name="connsiteY9863" fmla="*/ 1019381 h 4680373"/>
              <a:gd name="connsiteX9864" fmla="*/ 4878962 w 9253522"/>
              <a:gd name="connsiteY9864" fmla="*/ 1029926 h 4680373"/>
              <a:gd name="connsiteX9865" fmla="*/ 4878962 w 9253522"/>
              <a:gd name="connsiteY9865" fmla="*/ 1051017 h 4680373"/>
              <a:gd name="connsiteX9866" fmla="*/ 4882478 w 9253522"/>
              <a:gd name="connsiteY9866" fmla="*/ 1058047 h 4680373"/>
              <a:gd name="connsiteX9867" fmla="*/ 4877205 w 9253522"/>
              <a:gd name="connsiteY9867" fmla="*/ 1066835 h 4680373"/>
              <a:gd name="connsiteX9868" fmla="*/ 4877205 w 9253522"/>
              <a:gd name="connsiteY9868" fmla="*/ 1105501 h 4680373"/>
              <a:gd name="connsiteX9869" fmla="*/ 4896538 w 9253522"/>
              <a:gd name="connsiteY9869" fmla="*/ 1117804 h 4680373"/>
              <a:gd name="connsiteX9870" fmla="*/ 4914114 w 9253522"/>
              <a:gd name="connsiteY9870" fmla="*/ 1138895 h 4680373"/>
              <a:gd name="connsiteX9871" fmla="*/ 4914114 w 9253522"/>
              <a:gd name="connsiteY9871" fmla="*/ 1175803 h 4680373"/>
              <a:gd name="connsiteX9872" fmla="*/ 4896538 w 9253522"/>
              <a:gd name="connsiteY9872" fmla="*/ 1196894 h 4680373"/>
              <a:gd name="connsiteX9873" fmla="*/ 4889508 w 9253522"/>
              <a:gd name="connsiteY9873" fmla="*/ 1196894 h 4680373"/>
              <a:gd name="connsiteX9874" fmla="*/ 4878962 w 9253522"/>
              <a:gd name="connsiteY9874" fmla="*/ 1203924 h 4680373"/>
              <a:gd name="connsiteX9875" fmla="*/ 4878962 w 9253522"/>
              <a:gd name="connsiteY9875" fmla="*/ 1214470 h 4680373"/>
              <a:gd name="connsiteX9876" fmla="*/ 4870175 w 9253522"/>
              <a:gd name="connsiteY9876" fmla="*/ 1210955 h 4680373"/>
              <a:gd name="connsiteX9877" fmla="*/ 4859629 w 9253522"/>
              <a:gd name="connsiteY9877" fmla="*/ 1225015 h 4680373"/>
              <a:gd name="connsiteX9878" fmla="*/ 4863144 w 9253522"/>
              <a:gd name="connsiteY9878" fmla="*/ 1265439 h 4680373"/>
              <a:gd name="connsiteX9879" fmla="*/ 4856114 w 9253522"/>
              <a:gd name="connsiteY9879" fmla="*/ 1291802 h 4680373"/>
              <a:gd name="connsiteX9880" fmla="*/ 4842054 w 9253522"/>
              <a:gd name="connsiteY9880" fmla="*/ 1323438 h 4680373"/>
              <a:gd name="connsiteX9881" fmla="*/ 4833266 w 9253522"/>
              <a:gd name="connsiteY9881" fmla="*/ 1332226 h 4680373"/>
              <a:gd name="connsiteX9882" fmla="*/ 4815690 w 9253522"/>
              <a:gd name="connsiteY9882" fmla="*/ 1332226 h 4680373"/>
              <a:gd name="connsiteX9883" fmla="*/ 4798115 w 9253522"/>
              <a:gd name="connsiteY9883" fmla="*/ 1356832 h 4680373"/>
              <a:gd name="connsiteX9884" fmla="*/ 4791085 w 9253522"/>
              <a:gd name="connsiteY9884" fmla="*/ 1360347 h 4680373"/>
              <a:gd name="connsiteX9885" fmla="*/ 4780539 w 9253522"/>
              <a:gd name="connsiteY9885" fmla="*/ 1360347 h 4680373"/>
              <a:gd name="connsiteX9886" fmla="*/ 4771752 w 9253522"/>
              <a:gd name="connsiteY9886" fmla="*/ 1353317 h 4680373"/>
              <a:gd name="connsiteX9887" fmla="*/ 4764721 w 9253522"/>
              <a:gd name="connsiteY9887" fmla="*/ 1335741 h 4680373"/>
              <a:gd name="connsiteX9888" fmla="*/ 4764721 w 9253522"/>
              <a:gd name="connsiteY9888" fmla="*/ 1312893 h 4680373"/>
              <a:gd name="connsiteX9889" fmla="*/ 4750661 w 9253522"/>
              <a:gd name="connsiteY9889" fmla="*/ 1302347 h 4680373"/>
              <a:gd name="connsiteX9890" fmla="*/ 4748903 w 9253522"/>
              <a:gd name="connsiteY9890" fmla="*/ 1284772 h 4680373"/>
              <a:gd name="connsiteX9891" fmla="*/ 4740116 w 9253522"/>
              <a:gd name="connsiteY9891" fmla="*/ 1275984 h 4680373"/>
              <a:gd name="connsiteX9892" fmla="*/ 4745388 w 9253522"/>
              <a:gd name="connsiteY9892" fmla="*/ 1240833 h 4680373"/>
              <a:gd name="connsiteX9893" fmla="*/ 4729570 w 9253522"/>
              <a:gd name="connsiteY9893" fmla="*/ 1228530 h 4680373"/>
              <a:gd name="connsiteX9894" fmla="*/ 4730976 w 9253522"/>
              <a:gd name="connsiteY9894" fmla="*/ 1225156 h 4680373"/>
              <a:gd name="connsiteX9895" fmla="*/ 4724298 w 9253522"/>
              <a:gd name="connsiteY9895" fmla="*/ 1214470 h 4680373"/>
              <a:gd name="connsiteX9896" fmla="*/ 4724298 w 9253522"/>
              <a:gd name="connsiteY9896" fmla="*/ 1196894 h 4680373"/>
              <a:gd name="connsiteX9897" fmla="*/ 4711995 w 9253522"/>
              <a:gd name="connsiteY9897" fmla="*/ 1188107 h 4680373"/>
              <a:gd name="connsiteX9898" fmla="*/ 4713752 w 9253522"/>
              <a:gd name="connsiteY9898" fmla="*/ 1172289 h 4680373"/>
              <a:gd name="connsiteX9899" fmla="*/ 4711995 w 9253522"/>
              <a:gd name="connsiteY9899" fmla="*/ 1167016 h 4680373"/>
              <a:gd name="connsiteX9900" fmla="*/ 4703207 w 9253522"/>
              <a:gd name="connsiteY9900" fmla="*/ 1175804 h 4680373"/>
              <a:gd name="connsiteX9901" fmla="*/ 4703207 w 9253522"/>
              <a:gd name="connsiteY9901" fmla="*/ 1188107 h 4680373"/>
              <a:gd name="connsiteX9902" fmla="*/ 4692662 w 9253522"/>
              <a:gd name="connsiteY9902" fmla="*/ 1196894 h 4680373"/>
              <a:gd name="connsiteX9903" fmla="*/ 4682116 w 9253522"/>
              <a:gd name="connsiteY9903" fmla="*/ 1202167 h 4680373"/>
              <a:gd name="connsiteX9904" fmla="*/ 4682116 w 9253522"/>
              <a:gd name="connsiteY9904" fmla="*/ 1193379 h 4680373"/>
              <a:gd name="connsiteX9905" fmla="*/ 4671571 w 9253522"/>
              <a:gd name="connsiteY9905" fmla="*/ 1202167 h 4680373"/>
              <a:gd name="connsiteX9906" fmla="*/ 4671571 w 9253522"/>
              <a:gd name="connsiteY9906" fmla="*/ 1207440 h 4680373"/>
              <a:gd name="connsiteX9907" fmla="*/ 4655753 w 9253522"/>
              <a:gd name="connsiteY9907" fmla="*/ 1232046 h 4680373"/>
              <a:gd name="connsiteX9908" fmla="*/ 4645208 w 9253522"/>
              <a:gd name="connsiteY9908" fmla="*/ 1237318 h 4680373"/>
              <a:gd name="connsiteX9909" fmla="*/ 4631147 w 9253522"/>
              <a:gd name="connsiteY9909" fmla="*/ 1247864 h 4680373"/>
              <a:gd name="connsiteX9910" fmla="*/ 4615329 w 9253522"/>
              <a:gd name="connsiteY9910" fmla="*/ 1254894 h 4680373"/>
              <a:gd name="connsiteX9911" fmla="*/ 4604784 w 9253522"/>
              <a:gd name="connsiteY9911" fmla="*/ 1240833 h 4680373"/>
              <a:gd name="connsiteX9912" fmla="*/ 4615329 w 9253522"/>
              <a:gd name="connsiteY9912" fmla="*/ 1228530 h 4680373"/>
              <a:gd name="connsiteX9913" fmla="*/ 4608299 w 9253522"/>
              <a:gd name="connsiteY9913" fmla="*/ 1228530 h 4680373"/>
              <a:gd name="connsiteX9914" fmla="*/ 4601269 w 9253522"/>
              <a:gd name="connsiteY9914" fmla="*/ 1232046 h 4680373"/>
              <a:gd name="connsiteX9915" fmla="*/ 4590723 w 9253522"/>
              <a:gd name="connsiteY9915" fmla="*/ 1232046 h 4680373"/>
              <a:gd name="connsiteX9916" fmla="*/ 4590723 w 9253522"/>
              <a:gd name="connsiteY9916" fmla="*/ 1221500 h 4680373"/>
              <a:gd name="connsiteX9917" fmla="*/ 4583693 w 9253522"/>
              <a:gd name="connsiteY9917" fmla="*/ 1217985 h 4680373"/>
              <a:gd name="connsiteX9918" fmla="*/ 4576663 w 9253522"/>
              <a:gd name="connsiteY9918" fmla="*/ 1207440 h 4680373"/>
              <a:gd name="connsiteX9919" fmla="*/ 4576663 w 9253522"/>
              <a:gd name="connsiteY9919" fmla="*/ 1202167 h 4680373"/>
              <a:gd name="connsiteX9920" fmla="*/ 4590723 w 9253522"/>
              <a:gd name="connsiteY9920" fmla="*/ 1196894 h 4680373"/>
              <a:gd name="connsiteX9921" fmla="*/ 4590723 w 9253522"/>
              <a:gd name="connsiteY9921" fmla="*/ 1188107 h 4680373"/>
              <a:gd name="connsiteX9922" fmla="*/ 4597754 w 9253522"/>
              <a:gd name="connsiteY9922" fmla="*/ 1177561 h 4680373"/>
              <a:gd name="connsiteX9923" fmla="*/ 4587208 w 9253522"/>
              <a:gd name="connsiteY9923" fmla="*/ 1175804 h 4680373"/>
              <a:gd name="connsiteX9924" fmla="*/ 4583693 w 9253522"/>
              <a:gd name="connsiteY9924" fmla="*/ 1182834 h 4680373"/>
              <a:gd name="connsiteX9925" fmla="*/ 4574905 w 9253522"/>
              <a:gd name="connsiteY9925" fmla="*/ 1186349 h 4680373"/>
              <a:gd name="connsiteX9926" fmla="*/ 4574905 w 9253522"/>
              <a:gd name="connsiteY9926" fmla="*/ 1175804 h 4680373"/>
              <a:gd name="connsiteX9927" fmla="*/ 4576663 w 9253522"/>
              <a:gd name="connsiteY9927" fmla="*/ 1165258 h 4680373"/>
              <a:gd name="connsiteX9928" fmla="*/ 4587208 w 9253522"/>
              <a:gd name="connsiteY9928" fmla="*/ 1161743 h 4680373"/>
              <a:gd name="connsiteX9929" fmla="*/ 4590723 w 9253522"/>
              <a:gd name="connsiteY9929" fmla="*/ 1151198 h 4680373"/>
              <a:gd name="connsiteX9930" fmla="*/ 4604784 w 9253522"/>
              <a:gd name="connsiteY9930" fmla="*/ 1135380 h 4680373"/>
              <a:gd name="connsiteX9931" fmla="*/ 4604784 w 9253522"/>
              <a:gd name="connsiteY9931" fmla="*/ 1124835 h 4680373"/>
              <a:gd name="connsiteX9932" fmla="*/ 4601269 w 9253522"/>
              <a:gd name="connsiteY9932" fmla="*/ 1128350 h 4680373"/>
              <a:gd name="connsiteX9933" fmla="*/ 4590723 w 9253522"/>
              <a:gd name="connsiteY9933" fmla="*/ 1138895 h 4680373"/>
              <a:gd name="connsiteX9934" fmla="*/ 4580178 w 9253522"/>
              <a:gd name="connsiteY9934" fmla="*/ 1138895 h 4680373"/>
              <a:gd name="connsiteX9935" fmla="*/ 4574905 w 9253522"/>
              <a:gd name="connsiteY9935" fmla="*/ 1135380 h 4680373"/>
              <a:gd name="connsiteX9936" fmla="*/ 4580178 w 9253522"/>
              <a:gd name="connsiteY9936" fmla="*/ 1128350 h 4680373"/>
              <a:gd name="connsiteX9937" fmla="*/ 4580178 w 9253522"/>
              <a:gd name="connsiteY9937" fmla="*/ 1117804 h 4680373"/>
              <a:gd name="connsiteX9938" fmla="*/ 4571390 w 9253522"/>
              <a:gd name="connsiteY9938" fmla="*/ 1114289 h 4680373"/>
              <a:gd name="connsiteX9939" fmla="*/ 4571390 w 9253522"/>
              <a:gd name="connsiteY9939" fmla="*/ 1107259 h 4680373"/>
              <a:gd name="connsiteX9940" fmla="*/ 4587208 w 9253522"/>
              <a:gd name="connsiteY9940" fmla="*/ 1101986 h 4680373"/>
              <a:gd name="connsiteX9941" fmla="*/ 4594239 w 9253522"/>
              <a:gd name="connsiteY9941" fmla="*/ 1105502 h 4680373"/>
              <a:gd name="connsiteX9942" fmla="*/ 4604784 w 9253522"/>
              <a:gd name="connsiteY9942" fmla="*/ 1101986 h 4680373"/>
              <a:gd name="connsiteX9943" fmla="*/ 4615329 w 9253522"/>
              <a:gd name="connsiteY9943" fmla="*/ 1098471 h 4680373"/>
              <a:gd name="connsiteX9944" fmla="*/ 4624117 w 9253522"/>
              <a:gd name="connsiteY9944" fmla="*/ 1094956 h 4680373"/>
              <a:gd name="connsiteX9945" fmla="*/ 4624117 w 9253522"/>
              <a:gd name="connsiteY9945" fmla="*/ 1087926 h 4680373"/>
              <a:gd name="connsiteX9946" fmla="*/ 4615329 w 9253522"/>
              <a:gd name="connsiteY9946" fmla="*/ 1091441 h 4680373"/>
              <a:gd name="connsiteX9947" fmla="*/ 4608299 w 9253522"/>
              <a:gd name="connsiteY9947" fmla="*/ 1094956 h 4680373"/>
              <a:gd name="connsiteX9948" fmla="*/ 4583693 w 9253522"/>
              <a:gd name="connsiteY9948" fmla="*/ 1094956 h 4680373"/>
              <a:gd name="connsiteX9949" fmla="*/ 4576663 w 9253522"/>
              <a:gd name="connsiteY9949" fmla="*/ 1098471 h 4680373"/>
              <a:gd name="connsiteX9950" fmla="*/ 4567875 w 9253522"/>
              <a:gd name="connsiteY9950" fmla="*/ 1094956 h 4680373"/>
              <a:gd name="connsiteX9951" fmla="*/ 4567875 w 9253522"/>
              <a:gd name="connsiteY9951" fmla="*/ 1077381 h 4680373"/>
              <a:gd name="connsiteX9952" fmla="*/ 4567875 w 9253522"/>
              <a:gd name="connsiteY9952" fmla="*/ 1061563 h 4680373"/>
              <a:gd name="connsiteX9953" fmla="*/ 4571390 w 9253522"/>
              <a:gd name="connsiteY9953" fmla="*/ 1058047 h 4680373"/>
              <a:gd name="connsiteX9954" fmla="*/ 4571390 w 9253522"/>
              <a:gd name="connsiteY9954" fmla="*/ 1051017 h 4680373"/>
              <a:gd name="connsiteX9955" fmla="*/ 4576663 w 9253522"/>
              <a:gd name="connsiteY9955" fmla="*/ 1043987 h 4680373"/>
              <a:gd name="connsiteX9956" fmla="*/ 4583693 w 9253522"/>
              <a:gd name="connsiteY9956" fmla="*/ 1040472 h 4680373"/>
              <a:gd name="connsiteX9957" fmla="*/ 4594239 w 9253522"/>
              <a:gd name="connsiteY9957" fmla="*/ 1026411 h 4680373"/>
              <a:gd name="connsiteX9958" fmla="*/ 4615329 w 9253522"/>
              <a:gd name="connsiteY9958" fmla="*/ 1024654 h 4680373"/>
              <a:gd name="connsiteX9959" fmla="*/ 4615329 w 9253522"/>
              <a:gd name="connsiteY9959" fmla="*/ 1019381 h 4680373"/>
              <a:gd name="connsiteX9960" fmla="*/ 4608299 w 9253522"/>
              <a:gd name="connsiteY9960" fmla="*/ 1017624 h 4680373"/>
              <a:gd name="connsiteX9961" fmla="*/ 4608299 w 9253522"/>
              <a:gd name="connsiteY9961" fmla="*/ 1010593 h 4680373"/>
              <a:gd name="connsiteX9962" fmla="*/ 4618844 w 9253522"/>
              <a:gd name="connsiteY9962" fmla="*/ 1007078 h 4680373"/>
              <a:gd name="connsiteX9963" fmla="*/ 4618844 w 9253522"/>
              <a:gd name="connsiteY9963" fmla="*/ 1000048 h 4680373"/>
              <a:gd name="connsiteX9964" fmla="*/ 4631147 w 9253522"/>
              <a:gd name="connsiteY9964" fmla="*/ 989503 h 4680373"/>
              <a:gd name="connsiteX9965" fmla="*/ 4641693 w 9253522"/>
              <a:gd name="connsiteY9965" fmla="*/ 989503 h 4680373"/>
              <a:gd name="connsiteX9966" fmla="*/ 4645208 w 9253522"/>
              <a:gd name="connsiteY9966" fmla="*/ 982473 h 4680373"/>
              <a:gd name="connsiteX9967" fmla="*/ 4659268 w 9253522"/>
              <a:gd name="connsiteY9967" fmla="*/ 973685 h 4680373"/>
              <a:gd name="connsiteX9968" fmla="*/ 4668056 w 9253522"/>
              <a:gd name="connsiteY9968" fmla="*/ 973685 h 4680373"/>
              <a:gd name="connsiteX9969" fmla="*/ 4671571 w 9253522"/>
              <a:gd name="connsiteY9969" fmla="*/ 966655 h 4680373"/>
              <a:gd name="connsiteX9970" fmla="*/ 4678601 w 9253522"/>
              <a:gd name="connsiteY9970" fmla="*/ 963139 h 4680373"/>
              <a:gd name="connsiteX9971" fmla="*/ 4682116 w 9253522"/>
              <a:gd name="connsiteY9971" fmla="*/ 942049 h 4680373"/>
              <a:gd name="connsiteX9972" fmla="*/ 4719025 w 9253522"/>
              <a:gd name="connsiteY9972" fmla="*/ 908655 h 4680373"/>
              <a:gd name="connsiteX9973" fmla="*/ 4719025 w 9253522"/>
              <a:gd name="connsiteY9973" fmla="*/ 898110 h 4680373"/>
              <a:gd name="connsiteX9974" fmla="*/ 4740116 w 9253522"/>
              <a:gd name="connsiteY9974" fmla="*/ 871746 h 4680373"/>
              <a:gd name="connsiteX9975" fmla="*/ 4750661 w 9253522"/>
              <a:gd name="connsiteY9975" fmla="*/ 871746 h 4680373"/>
              <a:gd name="connsiteX9976" fmla="*/ 4759449 w 9253522"/>
              <a:gd name="connsiteY9976" fmla="*/ 857686 h 4680373"/>
              <a:gd name="connsiteX9977" fmla="*/ 4750661 w 9253522"/>
              <a:gd name="connsiteY9977" fmla="*/ 861201 h 4680373"/>
              <a:gd name="connsiteX9978" fmla="*/ 4750661 w 9253522"/>
              <a:gd name="connsiteY9978" fmla="*/ 854171 h 4680373"/>
              <a:gd name="connsiteX9979" fmla="*/ 4755934 w 9253522"/>
              <a:gd name="connsiteY9979" fmla="*/ 847141 h 4680373"/>
              <a:gd name="connsiteX9980" fmla="*/ 4761207 w 9253522"/>
              <a:gd name="connsiteY9980" fmla="*/ 827808 h 4680373"/>
              <a:gd name="connsiteX9981" fmla="*/ 4761207 w 9253522"/>
              <a:gd name="connsiteY9981" fmla="*/ 810232 h 4680373"/>
              <a:gd name="connsiteX9982" fmla="*/ 4780540 w 9253522"/>
              <a:gd name="connsiteY9982" fmla="*/ 806717 h 4680373"/>
              <a:gd name="connsiteX9983" fmla="*/ 4791085 w 9253522"/>
              <a:gd name="connsiteY9983" fmla="*/ 799687 h 4680373"/>
              <a:gd name="connsiteX9984" fmla="*/ 4782297 w 9253522"/>
              <a:gd name="connsiteY9984" fmla="*/ 794414 h 4680373"/>
              <a:gd name="connsiteX9985" fmla="*/ 4769994 w 9253522"/>
              <a:gd name="connsiteY9985" fmla="*/ 797929 h 4680373"/>
              <a:gd name="connsiteX9986" fmla="*/ 4769994 w 9253522"/>
              <a:gd name="connsiteY9986" fmla="*/ 783869 h 4680373"/>
              <a:gd name="connsiteX9987" fmla="*/ 4775267 w 9253522"/>
              <a:gd name="connsiteY9987" fmla="*/ 780353 h 4680373"/>
              <a:gd name="connsiteX9988" fmla="*/ 4791085 w 9253522"/>
              <a:gd name="connsiteY9988" fmla="*/ 766293 h 4680373"/>
              <a:gd name="connsiteX9989" fmla="*/ 4801630 w 9253522"/>
              <a:gd name="connsiteY9989" fmla="*/ 759263 h 4680373"/>
              <a:gd name="connsiteX9990" fmla="*/ 4812176 w 9253522"/>
              <a:gd name="connsiteY9990" fmla="*/ 759263 h 4680373"/>
              <a:gd name="connsiteX9991" fmla="*/ 4822721 w 9253522"/>
              <a:gd name="connsiteY9991" fmla="*/ 753990 h 4680373"/>
              <a:gd name="connsiteX9992" fmla="*/ 4808661 w 9253522"/>
              <a:gd name="connsiteY9992" fmla="*/ 750475 h 4680373"/>
              <a:gd name="connsiteX9993" fmla="*/ 4822721 w 9253522"/>
              <a:gd name="connsiteY9993" fmla="*/ 746960 h 4680373"/>
              <a:gd name="connsiteX9994" fmla="*/ 4833266 w 9253522"/>
              <a:gd name="connsiteY9994" fmla="*/ 746960 h 4680373"/>
              <a:gd name="connsiteX9995" fmla="*/ 4836781 w 9253522"/>
              <a:gd name="connsiteY9995" fmla="*/ 739930 h 4680373"/>
              <a:gd name="connsiteX9996" fmla="*/ 4815691 w 9253522"/>
              <a:gd name="connsiteY9996" fmla="*/ 739930 h 4680373"/>
              <a:gd name="connsiteX9997" fmla="*/ 4838539 w 9253522"/>
              <a:gd name="connsiteY9997" fmla="*/ 718839 h 4680373"/>
              <a:gd name="connsiteX9998" fmla="*/ 4845569 w 9253522"/>
              <a:gd name="connsiteY9998" fmla="*/ 725869 h 4680373"/>
              <a:gd name="connsiteX9999" fmla="*/ 4852599 w 9253522"/>
              <a:gd name="connsiteY9999" fmla="*/ 725869 h 4680373"/>
              <a:gd name="connsiteX10000" fmla="*/ 4852599 w 9253522"/>
              <a:gd name="connsiteY10000" fmla="*/ 713566 h 4680373"/>
              <a:gd name="connsiteX10001" fmla="*/ 4873690 w 9253522"/>
              <a:gd name="connsiteY10001" fmla="*/ 713566 h 4680373"/>
              <a:gd name="connsiteX10002" fmla="*/ 4873690 w 9253522"/>
              <a:gd name="connsiteY10002" fmla="*/ 706536 h 4680373"/>
              <a:gd name="connsiteX10003" fmla="*/ 4863145 w 9253522"/>
              <a:gd name="connsiteY10003" fmla="*/ 706536 h 4680373"/>
              <a:gd name="connsiteX10004" fmla="*/ 4849084 w 9253522"/>
              <a:gd name="connsiteY10004" fmla="*/ 706536 h 4680373"/>
              <a:gd name="connsiteX10005" fmla="*/ 4859630 w 9253522"/>
              <a:gd name="connsiteY10005" fmla="*/ 695991 h 4680373"/>
              <a:gd name="connsiteX10006" fmla="*/ 4873690 w 9253522"/>
              <a:gd name="connsiteY10006" fmla="*/ 699506 h 4680373"/>
              <a:gd name="connsiteX10007" fmla="*/ 4884236 w 9253522"/>
              <a:gd name="connsiteY10007" fmla="*/ 692476 h 4680373"/>
              <a:gd name="connsiteX10008" fmla="*/ 4878963 w 9253522"/>
              <a:gd name="connsiteY10008" fmla="*/ 685445 h 4680373"/>
              <a:gd name="connsiteX10009" fmla="*/ 4889508 w 9253522"/>
              <a:gd name="connsiteY10009" fmla="*/ 674900 h 4680373"/>
              <a:gd name="connsiteX10010" fmla="*/ 4900054 w 9253522"/>
              <a:gd name="connsiteY10010" fmla="*/ 673142 h 4680373"/>
              <a:gd name="connsiteX10011" fmla="*/ 4903569 w 9253522"/>
              <a:gd name="connsiteY10011" fmla="*/ 678415 h 4680373"/>
              <a:gd name="connsiteX10012" fmla="*/ 4910599 w 9253522"/>
              <a:gd name="connsiteY10012" fmla="*/ 673142 h 4680373"/>
              <a:gd name="connsiteX10013" fmla="*/ 4914114 w 9253522"/>
              <a:gd name="connsiteY10013" fmla="*/ 666112 h 4680373"/>
              <a:gd name="connsiteX10014" fmla="*/ 4921144 w 9253522"/>
              <a:gd name="connsiteY10014" fmla="*/ 669627 h 4680373"/>
              <a:gd name="connsiteX10015" fmla="*/ 4926417 w 9253522"/>
              <a:gd name="connsiteY10015" fmla="*/ 669627 h 4680373"/>
              <a:gd name="connsiteX10016" fmla="*/ 4924659 w 9253522"/>
              <a:gd name="connsiteY10016" fmla="*/ 662597 h 4680373"/>
              <a:gd name="connsiteX10017" fmla="*/ 4917629 w 9253522"/>
              <a:gd name="connsiteY10017" fmla="*/ 659082 h 4680373"/>
              <a:gd name="connsiteX10018" fmla="*/ 4921144 w 9253522"/>
              <a:gd name="connsiteY10018" fmla="*/ 652052 h 4680373"/>
              <a:gd name="connsiteX10019" fmla="*/ 4929932 w 9253522"/>
              <a:gd name="connsiteY10019" fmla="*/ 652052 h 4680373"/>
              <a:gd name="connsiteX10020" fmla="*/ 4933447 w 9253522"/>
              <a:gd name="connsiteY10020" fmla="*/ 659082 h 4680373"/>
              <a:gd name="connsiteX10021" fmla="*/ 4940477 w 9253522"/>
              <a:gd name="connsiteY10021" fmla="*/ 648537 h 4680373"/>
              <a:gd name="connsiteX10022" fmla="*/ 4947508 w 9253522"/>
              <a:gd name="connsiteY10022" fmla="*/ 645022 h 4680373"/>
              <a:gd name="connsiteX10023" fmla="*/ 4954538 w 9253522"/>
              <a:gd name="connsiteY10023" fmla="*/ 645022 h 4680373"/>
              <a:gd name="connsiteX10024" fmla="*/ 4947508 w 9253522"/>
              <a:gd name="connsiteY10024" fmla="*/ 652052 h 4680373"/>
              <a:gd name="connsiteX10025" fmla="*/ 4947508 w 9253522"/>
              <a:gd name="connsiteY10025" fmla="*/ 662597 h 4680373"/>
              <a:gd name="connsiteX10026" fmla="*/ 4947508 w 9253522"/>
              <a:gd name="connsiteY10026" fmla="*/ 669627 h 4680373"/>
              <a:gd name="connsiteX10027" fmla="*/ 4954538 w 9253522"/>
              <a:gd name="connsiteY10027" fmla="*/ 669627 h 4680373"/>
              <a:gd name="connsiteX10028" fmla="*/ 4961568 w 9253522"/>
              <a:gd name="connsiteY10028" fmla="*/ 662597 h 4680373"/>
              <a:gd name="connsiteX10029" fmla="*/ 4961568 w 9253522"/>
              <a:gd name="connsiteY10029" fmla="*/ 652052 h 4680373"/>
              <a:gd name="connsiteX10030" fmla="*/ 4968598 w 9253522"/>
              <a:gd name="connsiteY10030" fmla="*/ 645022 h 4680373"/>
              <a:gd name="connsiteX10031" fmla="*/ 4984416 w 9253522"/>
              <a:gd name="connsiteY10031" fmla="*/ 645022 h 4680373"/>
              <a:gd name="connsiteX10032" fmla="*/ 4987931 w 9253522"/>
              <a:gd name="connsiteY10032" fmla="*/ 648537 h 4680373"/>
              <a:gd name="connsiteX10033" fmla="*/ 4994962 w 9253522"/>
              <a:gd name="connsiteY10033" fmla="*/ 648537 h 4680373"/>
              <a:gd name="connsiteX10034" fmla="*/ 4998477 w 9253522"/>
              <a:gd name="connsiteY10034" fmla="*/ 641506 h 4680373"/>
              <a:gd name="connsiteX10035" fmla="*/ 4973871 w 9253522"/>
              <a:gd name="connsiteY10035" fmla="*/ 634476 h 4680373"/>
              <a:gd name="connsiteX10036" fmla="*/ 4977386 w 9253522"/>
              <a:gd name="connsiteY10036" fmla="*/ 629204 h 4680373"/>
              <a:gd name="connsiteX10037" fmla="*/ 4987931 w 9253522"/>
              <a:gd name="connsiteY10037" fmla="*/ 625688 h 4680373"/>
              <a:gd name="connsiteX10038" fmla="*/ 5001992 w 9253522"/>
              <a:gd name="connsiteY10038" fmla="*/ 629204 h 4680373"/>
              <a:gd name="connsiteX10039" fmla="*/ 5016052 w 9253522"/>
              <a:gd name="connsiteY10039" fmla="*/ 639749 h 4680373"/>
              <a:gd name="connsiteX10040" fmla="*/ 5017810 w 9253522"/>
              <a:gd name="connsiteY10040" fmla="*/ 641506 h 4680373"/>
              <a:gd name="connsiteX10041" fmla="*/ 5035385 w 9253522"/>
              <a:gd name="connsiteY10041" fmla="*/ 641506 h 4680373"/>
              <a:gd name="connsiteX10042" fmla="*/ 5031870 w 9253522"/>
              <a:gd name="connsiteY10042" fmla="*/ 630961 h 4680373"/>
              <a:gd name="connsiteX10043" fmla="*/ 5042416 w 9253522"/>
              <a:gd name="connsiteY10043" fmla="*/ 625688 h 4680373"/>
              <a:gd name="connsiteX10044" fmla="*/ 5052961 w 9253522"/>
              <a:gd name="connsiteY10044" fmla="*/ 623931 h 4680373"/>
              <a:gd name="connsiteX10045" fmla="*/ 5059991 w 9253522"/>
              <a:gd name="connsiteY10045" fmla="*/ 615143 h 4680373"/>
              <a:gd name="connsiteX10046" fmla="*/ 5065264 w 9253522"/>
              <a:gd name="connsiteY10046" fmla="*/ 613386 h 4680373"/>
              <a:gd name="connsiteX10047" fmla="*/ 5059991 w 9253522"/>
              <a:gd name="connsiteY10047" fmla="*/ 604598 h 4680373"/>
              <a:gd name="connsiteX10048" fmla="*/ 5061749 w 9253522"/>
              <a:gd name="connsiteY10048" fmla="*/ 599325 h 4680373"/>
              <a:gd name="connsiteX10049" fmla="*/ 5068779 w 9253522"/>
              <a:gd name="connsiteY10049" fmla="*/ 599325 h 4680373"/>
              <a:gd name="connsiteX10050" fmla="*/ 5089870 w 9253522"/>
              <a:gd name="connsiteY10050" fmla="*/ 599325 h 4680373"/>
              <a:gd name="connsiteX10051" fmla="*/ 5093385 w 9253522"/>
              <a:gd name="connsiteY10051" fmla="*/ 604598 h 4680373"/>
              <a:gd name="connsiteX10052" fmla="*/ 5079324 w 9253522"/>
              <a:gd name="connsiteY10052" fmla="*/ 613386 h 4680373"/>
              <a:gd name="connsiteX10053" fmla="*/ 5072294 w 9253522"/>
              <a:gd name="connsiteY10053" fmla="*/ 623931 h 4680373"/>
              <a:gd name="connsiteX10054" fmla="*/ 5068779 w 9253522"/>
              <a:gd name="connsiteY10054" fmla="*/ 634476 h 4680373"/>
              <a:gd name="connsiteX10055" fmla="*/ 5089870 w 9253522"/>
              <a:gd name="connsiteY10055" fmla="*/ 625688 h 4680373"/>
              <a:gd name="connsiteX10056" fmla="*/ 5093385 w 9253522"/>
              <a:gd name="connsiteY10056" fmla="*/ 618658 h 4680373"/>
              <a:gd name="connsiteX10057" fmla="*/ 5103930 w 9253522"/>
              <a:gd name="connsiteY10057" fmla="*/ 602840 h 4680373"/>
              <a:gd name="connsiteX10058" fmla="*/ 5116233 w 9253522"/>
              <a:gd name="connsiteY10058" fmla="*/ 602840 h 4680373"/>
              <a:gd name="connsiteX10059" fmla="*/ 5109203 w 9253522"/>
              <a:gd name="connsiteY10059" fmla="*/ 609870 h 4680373"/>
              <a:gd name="connsiteX10060" fmla="*/ 5116233 w 9253522"/>
              <a:gd name="connsiteY10060" fmla="*/ 615143 h 4680373"/>
              <a:gd name="connsiteX10061" fmla="*/ 5123263 w 9253522"/>
              <a:gd name="connsiteY10061" fmla="*/ 602840 h 4680373"/>
              <a:gd name="connsiteX10062" fmla="*/ 5119748 w 9253522"/>
              <a:gd name="connsiteY10062" fmla="*/ 592295 h 4680373"/>
              <a:gd name="connsiteX10063" fmla="*/ 5144354 w 9253522"/>
              <a:gd name="connsiteY10063" fmla="*/ 594052 h 4680373"/>
              <a:gd name="connsiteX10064" fmla="*/ 5154899 w 9253522"/>
              <a:gd name="connsiteY10064" fmla="*/ 602840 h 4680373"/>
              <a:gd name="connsiteX10065" fmla="*/ 5144354 w 9253522"/>
              <a:gd name="connsiteY10065" fmla="*/ 609870 h 4680373"/>
              <a:gd name="connsiteX10066" fmla="*/ 5154899 w 9253522"/>
              <a:gd name="connsiteY10066" fmla="*/ 615143 h 4680373"/>
              <a:gd name="connsiteX10067" fmla="*/ 5160172 w 9253522"/>
              <a:gd name="connsiteY10067" fmla="*/ 604598 h 4680373"/>
              <a:gd name="connsiteX10068" fmla="*/ 5174232 w 9253522"/>
              <a:gd name="connsiteY10068" fmla="*/ 602840 h 4680373"/>
              <a:gd name="connsiteX10069" fmla="*/ 5207626 w 9253522"/>
              <a:gd name="connsiteY10069" fmla="*/ 623931 h 4680373"/>
              <a:gd name="connsiteX10070" fmla="*/ 5191808 w 9253522"/>
              <a:gd name="connsiteY10070" fmla="*/ 634476 h 4680373"/>
              <a:gd name="connsiteX10071" fmla="*/ 5163687 w 9253522"/>
              <a:gd name="connsiteY10071" fmla="*/ 630961 h 4680373"/>
              <a:gd name="connsiteX10072" fmla="*/ 5160172 w 9253522"/>
              <a:gd name="connsiteY10072" fmla="*/ 634476 h 4680373"/>
              <a:gd name="connsiteX10073" fmla="*/ 5184778 w 9253522"/>
              <a:gd name="connsiteY10073" fmla="*/ 645022 h 4680373"/>
              <a:gd name="connsiteX10074" fmla="*/ 5184778 w 9253522"/>
              <a:gd name="connsiteY10074" fmla="*/ 648537 h 4680373"/>
              <a:gd name="connsiteX10075" fmla="*/ 5191808 w 9253522"/>
              <a:gd name="connsiteY10075" fmla="*/ 652052 h 4680373"/>
              <a:gd name="connsiteX10076" fmla="*/ 5204111 w 9253522"/>
              <a:gd name="connsiteY10076" fmla="*/ 645022 h 4680373"/>
              <a:gd name="connsiteX10077" fmla="*/ 5214656 w 9253522"/>
              <a:gd name="connsiteY10077" fmla="*/ 652052 h 4680373"/>
              <a:gd name="connsiteX10078" fmla="*/ 5203520 w 9253522"/>
              <a:gd name="connsiteY10078" fmla="*/ 656741 h 4680373"/>
              <a:gd name="connsiteX10079" fmla="*/ 5214656 w 9253522"/>
              <a:gd name="connsiteY10079" fmla="*/ 653810 h 4680373"/>
              <a:gd name="connsiteX10080" fmla="*/ 5230474 w 9253522"/>
              <a:gd name="connsiteY10080" fmla="*/ 653810 h 4680373"/>
              <a:gd name="connsiteX10081" fmla="*/ 5230474 w 9253522"/>
              <a:gd name="connsiteY10081" fmla="*/ 643265 h 4680373"/>
              <a:gd name="connsiteX10082" fmla="*/ 5244534 w 9253522"/>
              <a:gd name="connsiteY10082" fmla="*/ 643265 h 4680373"/>
              <a:gd name="connsiteX10083" fmla="*/ 5263867 w 9253522"/>
              <a:gd name="connsiteY10083" fmla="*/ 650295 h 4680373"/>
              <a:gd name="connsiteX10084" fmla="*/ 5263867 w 9253522"/>
              <a:gd name="connsiteY10084" fmla="*/ 655568 h 4680373"/>
              <a:gd name="connsiteX10085" fmla="*/ 5246292 w 9253522"/>
              <a:gd name="connsiteY10085" fmla="*/ 657325 h 4680373"/>
              <a:gd name="connsiteX10086" fmla="*/ 5251564 w 9253522"/>
              <a:gd name="connsiteY10086" fmla="*/ 666113 h 4680373"/>
              <a:gd name="connsiteX10087" fmla="*/ 5267382 w 9253522"/>
              <a:gd name="connsiteY10087" fmla="*/ 667871 h 4680373"/>
              <a:gd name="connsiteX10088" fmla="*/ 5279685 w 9253522"/>
              <a:gd name="connsiteY10088" fmla="*/ 673143 h 4680373"/>
              <a:gd name="connsiteX10089" fmla="*/ 5304291 w 9253522"/>
              <a:gd name="connsiteY10089" fmla="*/ 671386 h 4680373"/>
              <a:gd name="connsiteX10090" fmla="*/ 5341200 w 9253522"/>
              <a:gd name="connsiteY10090" fmla="*/ 678416 h 4680373"/>
              <a:gd name="connsiteX10091" fmla="*/ 5378108 w 9253522"/>
              <a:gd name="connsiteY10091" fmla="*/ 699507 h 4680373"/>
              <a:gd name="connsiteX10092" fmla="*/ 5409745 w 9253522"/>
              <a:gd name="connsiteY10092" fmla="*/ 708295 h 4680373"/>
              <a:gd name="connsiteX10093" fmla="*/ 5423805 w 9253522"/>
              <a:gd name="connsiteY10093" fmla="*/ 715325 h 4680373"/>
              <a:gd name="connsiteX10094" fmla="*/ 5432593 w 9253522"/>
              <a:gd name="connsiteY10094" fmla="*/ 724113 h 4680373"/>
              <a:gd name="connsiteX10095" fmla="*/ 5444896 w 9253522"/>
              <a:gd name="connsiteY10095" fmla="*/ 724113 h 4680373"/>
              <a:gd name="connsiteX10096" fmla="*/ 5458956 w 9253522"/>
              <a:gd name="connsiteY10096" fmla="*/ 731143 h 4680373"/>
              <a:gd name="connsiteX10097" fmla="*/ 5469501 w 9253522"/>
              <a:gd name="connsiteY10097" fmla="*/ 739931 h 4680373"/>
              <a:gd name="connsiteX10098" fmla="*/ 5469501 w 9253522"/>
              <a:gd name="connsiteY10098" fmla="*/ 773324 h 4680373"/>
              <a:gd name="connsiteX10099" fmla="*/ 5416775 w 9253522"/>
              <a:gd name="connsiteY10099" fmla="*/ 810233 h 4680373"/>
              <a:gd name="connsiteX10100" fmla="*/ 5386896 w 9253522"/>
              <a:gd name="connsiteY10100" fmla="*/ 806718 h 4680373"/>
              <a:gd name="connsiteX10101" fmla="*/ 5349988 w 9253522"/>
              <a:gd name="connsiteY10101" fmla="*/ 794415 h 4680373"/>
              <a:gd name="connsiteX10102" fmla="*/ 5318352 w 9253522"/>
              <a:gd name="connsiteY10102" fmla="*/ 783869 h 4680373"/>
              <a:gd name="connsiteX10103" fmla="*/ 5293746 w 9253522"/>
              <a:gd name="connsiteY10103" fmla="*/ 773324 h 4680373"/>
              <a:gd name="connsiteX10104" fmla="*/ 5277928 w 9253522"/>
              <a:gd name="connsiteY10104" fmla="*/ 773324 h 4680373"/>
              <a:gd name="connsiteX10105" fmla="*/ 5248049 w 9253522"/>
              <a:gd name="connsiteY10105" fmla="*/ 755749 h 4680373"/>
              <a:gd name="connsiteX10106" fmla="*/ 5246292 w 9253522"/>
              <a:gd name="connsiteY10106" fmla="*/ 766294 h 4680373"/>
              <a:gd name="connsiteX10107" fmla="*/ 5277928 w 9253522"/>
              <a:gd name="connsiteY10107" fmla="*/ 787385 h 4680373"/>
              <a:gd name="connsiteX10108" fmla="*/ 5306049 w 9253522"/>
              <a:gd name="connsiteY10108" fmla="*/ 817263 h 4680373"/>
              <a:gd name="connsiteX10109" fmla="*/ 5309564 w 9253522"/>
              <a:gd name="connsiteY10109" fmla="*/ 834839 h 4680373"/>
              <a:gd name="connsiteX10110" fmla="*/ 5295503 w 9253522"/>
              <a:gd name="connsiteY10110" fmla="*/ 855929 h 4680373"/>
              <a:gd name="connsiteX10111" fmla="*/ 5309564 w 9253522"/>
              <a:gd name="connsiteY10111" fmla="*/ 871747 h 4680373"/>
              <a:gd name="connsiteX10112" fmla="*/ 5306049 w 9253522"/>
              <a:gd name="connsiteY10112" fmla="*/ 903383 h 4680373"/>
              <a:gd name="connsiteX10113" fmla="*/ 5307806 w 9253522"/>
              <a:gd name="connsiteY10113" fmla="*/ 917444 h 4680373"/>
              <a:gd name="connsiteX10114" fmla="*/ 5327139 w 9253522"/>
              <a:gd name="connsiteY10114" fmla="*/ 912171 h 4680373"/>
              <a:gd name="connsiteX10115" fmla="*/ 5351745 w 9253522"/>
              <a:gd name="connsiteY10115" fmla="*/ 938534 h 4680373"/>
              <a:gd name="connsiteX10116" fmla="*/ 5383381 w 9253522"/>
              <a:gd name="connsiteY10116" fmla="*/ 933262 h 4680373"/>
              <a:gd name="connsiteX10117" fmla="*/ 5390411 w 9253522"/>
              <a:gd name="connsiteY10117" fmla="*/ 922716 h 4680373"/>
              <a:gd name="connsiteX10118" fmla="*/ 5378108 w 9253522"/>
              <a:gd name="connsiteY10118" fmla="*/ 913929 h 4680373"/>
              <a:gd name="connsiteX10119" fmla="*/ 5367563 w 9253522"/>
              <a:gd name="connsiteY10119" fmla="*/ 910414 h 4680373"/>
              <a:gd name="connsiteX10120" fmla="*/ 5349988 w 9253522"/>
              <a:gd name="connsiteY10120" fmla="*/ 885808 h 4680373"/>
              <a:gd name="connsiteX10121" fmla="*/ 5358775 w 9253522"/>
              <a:gd name="connsiteY10121" fmla="*/ 862960 h 4680373"/>
              <a:gd name="connsiteX10122" fmla="*/ 5369321 w 9253522"/>
              <a:gd name="connsiteY10122" fmla="*/ 864717 h 4680373"/>
              <a:gd name="connsiteX10123" fmla="*/ 5378108 w 9253522"/>
              <a:gd name="connsiteY10123" fmla="*/ 878778 h 4680373"/>
              <a:gd name="connsiteX10124" fmla="*/ 5415017 w 9253522"/>
              <a:gd name="connsiteY10124" fmla="*/ 894596 h 4680373"/>
              <a:gd name="connsiteX10125" fmla="*/ 5443138 w 9253522"/>
              <a:gd name="connsiteY10125" fmla="*/ 892838 h 4680373"/>
              <a:gd name="connsiteX10126" fmla="*/ 5448411 w 9253522"/>
              <a:gd name="connsiteY10126" fmla="*/ 878778 h 4680373"/>
              <a:gd name="connsiteX10127" fmla="*/ 5430835 w 9253522"/>
              <a:gd name="connsiteY10127" fmla="*/ 840111 h 4680373"/>
              <a:gd name="connsiteX10128" fmla="*/ 5462471 w 9253522"/>
              <a:gd name="connsiteY10128" fmla="*/ 813748 h 4680373"/>
              <a:gd name="connsiteX10129" fmla="*/ 5485319 w 9253522"/>
              <a:gd name="connsiteY10129" fmla="*/ 799687 h 4680373"/>
              <a:gd name="connsiteX10130" fmla="*/ 5485319 w 9253522"/>
              <a:gd name="connsiteY10130" fmla="*/ 782112 h 4680373"/>
              <a:gd name="connsiteX10131" fmla="*/ 5509925 w 9253522"/>
              <a:gd name="connsiteY10131" fmla="*/ 783869 h 4680373"/>
              <a:gd name="connsiteX10132" fmla="*/ 5539804 w 9253522"/>
              <a:gd name="connsiteY10132" fmla="*/ 803203 h 4680373"/>
              <a:gd name="connsiteX10133" fmla="*/ 5555622 w 9253522"/>
              <a:gd name="connsiteY10133" fmla="*/ 762779 h 4680373"/>
              <a:gd name="connsiteX10134" fmla="*/ 5536289 w 9253522"/>
              <a:gd name="connsiteY10134" fmla="*/ 753991 h 4680373"/>
              <a:gd name="connsiteX10135" fmla="*/ 5536289 w 9253522"/>
              <a:gd name="connsiteY10135" fmla="*/ 745203 h 4680373"/>
              <a:gd name="connsiteX10136" fmla="*/ 5545076 w 9253522"/>
              <a:gd name="connsiteY10136" fmla="*/ 739931 h 4680373"/>
              <a:gd name="connsiteX10137" fmla="*/ 5545076 w 9253522"/>
              <a:gd name="connsiteY10137" fmla="*/ 718840 h 4680373"/>
              <a:gd name="connsiteX10138" fmla="*/ 5536289 w 9253522"/>
              <a:gd name="connsiteY10138" fmla="*/ 711810 h 4680373"/>
              <a:gd name="connsiteX10139" fmla="*/ 5520471 w 9253522"/>
              <a:gd name="connsiteY10139" fmla="*/ 703022 h 4680373"/>
              <a:gd name="connsiteX10140" fmla="*/ 5520471 w 9253522"/>
              <a:gd name="connsiteY10140" fmla="*/ 697749 h 4680373"/>
              <a:gd name="connsiteX10141" fmla="*/ 5532774 w 9253522"/>
              <a:gd name="connsiteY10141" fmla="*/ 695992 h 4680373"/>
              <a:gd name="connsiteX10142" fmla="*/ 5564410 w 9253522"/>
              <a:gd name="connsiteY10142" fmla="*/ 699507 h 4680373"/>
              <a:gd name="connsiteX10143" fmla="*/ 5594288 w 9253522"/>
              <a:gd name="connsiteY10143" fmla="*/ 708295 h 4680373"/>
              <a:gd name="connsiteX10144" fmla="*/ 5611864 w 9253522"/>
              <a:gd name="connsiteY10144" fmla="*/ 727628 h 4680373"/>
              <a:gd name="connsiteX10145" fmla="*/ 5576712 w 9253522"/>
              <a:gd name="connsiteY10145" fmla="*/ 732900 h 4680373"/>
              <a:gd name="connsiteX10146" fmla="*/ 5574955 w 9253522"/>
              <a:gd name="connsiteY10146" fmla="*/ 739931 h 4680373"/>
              <a:gd name="connsiteX10147" fmla="*/ 5564410 w 9253522"/>
              <a:gd name="connsiteY10147" fmla="*/ 745203 h 4680373"/>
              <a:gd name="connsiteX10148" fmla="*/ 5578470 w 9253522"/>
              <a:gd name="connsiteY10148" fmla="*/ 753991 h 4680373"/>
              <a:gd name="connsiteX10149" fmla="*/ 5581985 w 9253522"/>
              <a:gd name="connsiteY10149" fmla="*/ 761021 h 4680373"/>
              <a:gd name="connsiteX10150" fmla="*/ 5611864 w 9253522"/>
              <a:gd name="connsiteY10150" fmla="*/ 769809 h 4680373"/>
              <a:gd name="connsiteX10151" fmla="*/ 5634712 w 9253522"/>
              <a:gd name="connsiteY10151" fmla="*/ 761021 h 4680373"/>
              <a:gd name="connsiteX10152" fmla="*/ 5636469 w 9253522"/>
              <a:gd name="connsiteY10152" fmla="*/ 746961 h 4680373"/>
              <a:gd name="connsiteX10153" fmla="*/ 5634712 w 9253522"/>
              <a:gd name="connsiteY10153" fmla="*/ 734658 h 4680373"/>
              <a:gd name="connsiteX10154" fmla="*/ 5643500 w 9253522"/>
              <a:gd name="connsiteY10154" fmla="*/ 732900 h 4680373"/>
              <a:gd name="connsiteX10155" fmla="*/ 5652287 w 9253522"/>
              <a:gd name="connsiteY10155" fmla="*/ 739931 h 4680373"/>
              <a:gd name="connsiteX10156" fmla="*/ 5661075 w 9253522"/>
              <a:gd name="connsiteY10156" fmla="*/ 739931 h 4680373"/>
              <a:gd name="connsiteX10157" fmla="*/ 5661075 w 9253522"/>
              <a:gd name="connsiteY10157" fmla="*/ 729385 h 4680373"/>
              <a:gd name="connsiteX10158" fmla="*/ 5682166 w 9253522"/>
              <a:gd name="connsiteY10158" fmla="*/ 729385 h 4680373"/>
              <a:gd name="connsiteX10159" fmla="*/ 5697984 w 9253522"/>
              <a:gd name="connsiteY10159" fmla="*/ 718840 h 4680373"/>
              <a:gd name="connsiteX10160" fmla="*/ 5712044 w 9253522"/>
              <a:gd name="connsiteY10160" fmla="*/ 708295 h 4680373"/>
              <a:gd name="connsiteX10161" fmla="*/ 5734893 w 9253522"/>
              <a:gd name="connsiteY10161" fmla="*/ 703022 h 4680373"/>
              <a:gd name="connsiteX10162" fmla="*/ 5745438 w 9253522"/>
              <a:gd name="connsiteY10162" fmla="*/ 703022 h 4680373"/>
              <a:gd name="connsiteX10163" fmla="*/ 5747195 w 9253522"/>
              <a:gd name="connsiteY10163" fmla="*/ 708295 h 4680373"/>
              <a:gd name="connsiteX10164" fmla="*/ 5757741 w 9253522"/>
              <a:gd name="connsiteY10164" fmla="*/ 704779 h 4680373"/>
              <a:gd name="connsiteX10165" fmla="*/ 5755983 w 9253522"/>
              <a:gd name="connsiteY10165" fmla="*/ 697749 h 4680373"/>
              <a:gd name="connsiteX10166" fmla="*/ 5768286 w 9253522"/>
              <a:gd name="connsiteY10166" fmla="*/ 695992 h 4680373"/>
              <a:gd name="connsiteX10167" fmla="*/ 5782347 w 9253522"/>
              <a:gd name="connsiteY10167" fmla="*/ 687204 h 4680373"/>
              <a:gd name="connsiteX10168" fmla="*/ 5799922 w 9253522"/>
              <a:gd name="connsiteY10168" fmla="*/ 685446 h 4680373"/>
              <a:gd name="connsiteX10169" fmla="*/ 5789377 w 9253522"/>
              <a:gd name="connsiteY10169" fmla="*/ 692476 h 4680373"/>
              <a:gd name="connsiteX10170" fmla="*/ 5796407 w 9253522"/>
              <a:gd name="connsiteY10170" fmla="*/ 703022 h 4680373"/>
              <a:gd name="connsiteX10171" fmla="*/ 5782347 w 9253522"/>
              <a:gd name="connsiteY10171" fmla="*/ 711810 h 4680373"/>
              <a:gd name="connsiteX10172" fmla="*/ 5789377 w 9253522"/>
              <a:gd name="connsiteY10172" fmla="*/ 717082 h 4680373"/>
              <a:gd name="connsiteX10173" fmla="*/ 5803437 w 9253522"/>
              <a:gd name="connsiteY10173" fmla="*/ 711810 h 4680373"/>
              <a:gd name="connsiteX10174" fmla="*/ 5806952 w 9253522"/>
              <a:gd name="connsiteY10174" fmla="*/ 715325 h 4680373"/>
              <a:gd name="connsiteX10175" fmla="*/ 5824528 w 9253522"/>
              <a:gd name="connsiteY10175" fmla="*/ 715325 h 4680373"/>
              <a:gd name="connsiteX10176" fmla="*/ 5821013 w 9253522"/>
              <a:gd name="connsiteY10176" fmla="*/ 708295 h 4680373"/>
              <a:gd name="connsiteX10177" fmla="*/ 5833316 w 9253522"/>
              <a:gd name="connsiteY10177" fmla="*/ 699507 h 4680373"/>
              <a:gd name="connsiteX10178" fmla="*/ 5847376 w 9253522"/>
              <a:gd name="connsiteY10178" fmla="*/ 699507 h 4680373"/>
              <a:gd name="connsiteX10179" fmla="*/ 5849134 w 9253522"/>
              <a:gd name="connsiteY10179" fmla="*/ 703022 h 4680373"/>
              <a:gd name="connsiteX10180" fmla="*/ 5870224 w 9253522"/>
              <a:gd name="connsiteY10180" fmla="*/ 703022 h 4680373"/>
              <a:gd name="connsiteX10181" fmla="*/ 5884285 w 9253522"/>
              <a:gd name="connsiteY10181" fmla="*/ 692476 h 4680373"/>
              <a:gd name="connsiteX10182" fmla="*/ 5898345 w 9253522"/>
              <a:gd name="connsiteY10182" fmla="*/ 692476 h 4680373"/>
              <a:gd name="connsiteX10183" fmla="*/ 5914163 w 9253522"/>
              <a:gd name="connsiteY10183" fmla="*/ 683689 h 4680373"/>
              <a:gd name="connsiteX10184" fmla="*/ 5928224 w 9253522"/>
              <a:gd name="connsiteY10184" fmla="*/ 688961 h 4680373"/>
              <a:gd name="connsiteX10185" fmla="*/ 5926466 w 9253522"/>
              <a:gd name="connsiteY10185" fmla="*/ 703022 h 4680373"/>
              <a:gd name="connsiteX10186" fmla="*/ 5937012 w 9253522"/>
              <a:gd name="connsiteY10186" fmla="*/ 708295 h 4680373"/>
              <a:gd name="connsiteX10187" fmla="*/ 5947557 w 9253522"/>
              <a:gd name="connsiteY10187" fmla="*/ 703022 h 4680373"/>
              <a:gd name="connsiteX10188" fmla="*/ 5945799 w 9253522"/>
              <a:gd name="connsiteY10188" fmla="*/ 695992 h 4680373"/>
              <a:gd name="connsiteX10189" fmla="*/ 5968648 w 9253522"/>
              <a:gd name="connsiteY10189" fmla="*/ 692476 h 4680373"/>
              <a:gd name="connsiteX10190" fmla="*/ 5968648 w 9253522"/>
              <a:gd name="connsiteY10190" fmla="*/ 673143 h 4680373"/>
              <a:gd name="connsiteX10191" fmla="*/ 5958102 w 9253522"/>
              <a:gd name="connsiteY10191" fmla="*/ 662598 h 4680373"/>
              <a:gd name="connsiteX10192" fmla="*/ 5977435 w 9253522"/>
              <a:gd name="connsiteY10192" fmla="*/ 650295 h 4680373"/>
              <a:gd name="connsiteX10193" fmla="*/ 6044223 w 9253522"/>
              <a:gd name="connsiteY10193" fmla="*/ 657325 h 4680373"/>
              <a:gd name="connsiteX10194" fmla="*/ 6075859 w 9253522"/>
              <a:gd name="connsiteY10194" fmla="*/ 673143 h 4680373"/>
              <a:gd name="connsiteX10195" fmla="*/ 6088162 w 9253522"/>
              <a:gd name="connsiteY10195" fmla="*/ 678416 h 4680373"/>
              <a:gd name="connsiteX10196" fmla="*/ 6105737 w 9253522"/>
              <a:gd name="connsiteY10196" fmla="*/ 683689 h 4680373"/>
              <a:gd name="connsiteX10197" fmla="*/ 6118040 w 9253522"/>
              <a:gd name="connsiteY10197" fmla="*/ 692476 h 4680373"/>
              <a:gd name="connsiteX10198" fmla="*/ 6130343 w 9253522"/>
              <a:gd name="connsiteY10198" fmla="*/ 692476 h 4680373"/>
              <a:gd name="connsiteX10199" fmla="*/ 6147919 w 9253522"/>
              <a:gd name="connsiteY10199" fmla="*/ 703022 h 4680373"/>
              <a:gd name="connsiteX10200" fmla="*/ 6149676 w 9253522"/>
              <a:gd name="connsiteY10200" fmla="*/ 711810 h 4680373"/>
              <a:gd name="connsiteX10201" fmla="*/ 6156706 w 9253522"/>
              <a:gd name="connsiteY10201" fmla="*/ 715325 h 4680373"/>
              <a:gd name="connsiteX10202" fmla="*/ 6181312 w 9253522"/>
              <a:gd name="connsiteY10202" fmla="*/ 703022 h 4680373"/>
              <a:gd name="connsiteX10203" fmla="*/ 6181312 w 9253522"/>
              <a:gd name="connsiteY10203" fmla="*/ 687204 h 4680373"/>
              <a:gd name="connsiteX10204" fmla="*/ 6167252 w 9253522"/>
              <a:gd name="connsiteY10204" fmla="*/ 685446 h 4680373"/>
              <a:gd name="connsiteX10205" fmla="*/ 6149676 w 9253522"/>
              <a:gd name="connsiteY10205" fmla="*/ 673143 h 4680373"/>
              <a:gd name="connsiteX10206" fmla="*/ 6153191 w 9253522"/>
              <a:gd name="connsiteY10206" fmla="*/ 666113 h 4680373"/>
              <a:gd name="connsiteX10207" fmla="*/ 6137373 w 9253522"/>
              <a:gd name="connsiteY10207" fmla="*/ 655568 h 4680373"/>
              <a:gd name="connsiteX10208" fmla="*/ 6128585 w 9253522"/>
              <a:gd name="connsiteY10208" fmla="*/ 660840 h 4680373"/>
              <a:gd name="connsiteX10209" fmla="*/ 6123313 w 9253522"/>
              <a:gd name="connsiteY10209" fmla="*/ 643265 h 4680373"/>
              <a:gd name="connsiteX10210" fmla="*/ 6128585 w 9253522"/>
              <a:gd name="connsiteY10210" fmla="*/ 641507 h 4680373"/>
              <a:gd name="connsiteX10211" fmla="*/ 6128585 w 9253522"/>
              <a:gd name="connsiteY10211" fmla="*/ 611629 h 4680373"/>
              <a:gd name="connsiteX10212" fmla="*/ 6125070 w 9253522"/>
              <a:gd name="connsiteY10212" fmla="*/ 604599 h 4680373"/>
              <a:gd name="connsiteX10213" fmla="*/ 6130343 w 9253522"/>
              <a:gd name="connsiteY10213" fmla="*/ 590538 h 4680373"/>
              <a:gd name="connsiteX10214" fmla="*/ 6154949 w 9253522"/>
              <a:gd name="connsiteY10214" fmla="*/ 571205 h 4680373"/>
              <a:gd name="connsiteX10215" fmla="*/ 6176039 w 9253522"/>
              <a:gd name="connsiteY10215" fmla="*/ 544842 h 4680373"/>
              <a:gd name="connsiteX10216" fmla="*/ 6186585 w 9253522"/>
              <a:gd name="connsiteY10216" fmla="*/ 502660 h 4680373"/>
              <a:gd name="connsiteX10217" fmla="*/ 6207675 w 9253522"/>
              <a:gd name="connsiteY10217" fmla="*/ 495630 h 4680373"/>
              <a:gd name="connsiteX10218" fmla="*/ 6223493 w 9253522"/>
              <a:gd name="connsiteY10218" fmla="*/ 502660 h 4680373"/>
              <a:gd name="connsiteX10219" fmla="*/ 6251614 w 9253522"/>
              <a:gd name="connsiteY10219" fmla="*/ 500903 h 4680373"/>
              <a:gd name="connsiteX10220" fmla="*/ 6276220 w 9253522"/>
              <a:gd name="connsiteY10220" fmla="*/ 514963 h 4680373"/>
              <a:gd name="connsiteX10221" fmla="*/ 6270948 w 9253522"/>
              <a:gd name="connsiteY10221" fmla="*/ 532539 h 4680373"/>
              <a:gd name="connsiteX10222" fmla="*/ 6277978 w 9253522"/>
              <a:gd name="connsiteY10222" fmla="*/ 534296 h 4680373"/>
              <a:gd name="connsiteX10223" fmla="*/ 6276220 w 9253522"/>
              <a:gd name="connsiteY10223" fmla="*/ 546599 h 4680373"/>
              <a:gd name="connsiteX10224" fmla="*/ 6248099 w 9253522"/>
              <a:gd name="connsiteY10224" fmla="*/ 569447 h 4680373"/>
              <a:gd name="connsiteX10225" fmla="*/ 6246342 w 9253522"/>
              <a:gd name="connsiteY10225" fmla="*/ 581750 h 4680373"/>
              <a:gd name="connsiteX10226" fmla="*/ 6267432 w 9253522"/>
              <a:gd name="connsiteY10226" fmla="*/ 585266 h 4680373"/>
              <a:gd name="connsiteX10227" fmla="*/ 6269190 w 9253522"/>
              <a:gd name="connsiteY10227" fmla="*/ 615144 h 4680373"/>
              <a:gd name="connsiteX10228" fmla="*/ 6281493 w 9253522"/>
              <a:gd name="connsiteY10228" fmla="*/ 618659 h 4680373"/>
              <a:gd name="connsiteX10229" fmla="*/ 6265675 w 9253522"/>
              <a:gd name="connsiteY10229" fmla="*/ 630962 h 4680373"/>
              <a:gd name="connsiteX10230" fmla="*/ 6265675 w 9253522"/>
              <a:gd name="connsiteY10230" fmla="*/ 662598 h 4680373"/>
              <a:gd name="connsiteX10231" fmla="*/ 6274463 w 9253522"/>
              <a:gd name="connsiteY10231" fmla="*/ 667871 h 4680373"/>
              <a:gd name="connsiteX10232" fmla="*/ 6265675 w 9253522"/>
              <a:gd name="connsiteY10232" fmla="*/ 683689 h 4680373"/>
              <a:gd name="connsiteX10233" fmla="*/ 6281493 w 9253522"/>
              <a:gd name="connsiteY10233" fmla="*/ 697749 h 4680373"/>
              <a:gd name="connsiteX10234" fmla="*/ 6299068 w 9253522"/>
              <a:gd name="connsiteY10234" fmla="*/ 699507 h 4680373"/>
              <a:gd name="connsiteX10235" fmla="*/ 6279735 w 9253522"/>
              <a:gd name="connsiteY10235" fmla="*/ 713567 h 4680373"/>
              <a:gd name="connsiteX10236" fmla="*/ 6285008 w 9253522"/>
              <a:gd name="connsiteY10236" fmla="*/ 720597 h 4680373"/>
              <a:gd name="connsiteX10237" fmla="*/ 6274463 w 9253522"/>
              <a:gd name="connsiteY10237" fmla="*/ 739931 h 4680373"/>
              <a:gd name="connsiteX10238" fmla="*/ 6253372 w 9253522"/>
              <a:gd name="connsiteY10238" fmla="*/ 753991 h 4680373"/>
              <a:gd name="connsiteX10239" fmla="*/ 6253372 w 9253522"/>
              <a:gd name="connsiteY10239" fmla="*/ 759264 h 4680373"/>
              <a:gd name="connsiteX10240" fmla="*/ 6242827 w 9253522"/>
              <a:gd name="connsiteY10240" fmla="*/ 766294 h 4680373"/>
              <a:gd name="connsiteX10241" fmla="*/ 6242827 w 9253522"/>
              <a:gd name="connsiteY10241" fmla="*/ 773324 h 4680373"/>
              <a:gd name="connsiteX10242" fmla="*/ 6223493 w 9253522"/>
              <a:gd name="connsiteY10242" fmla="*/ 782112 h 4680373"/>
              <a:gd name="connsiteX10243" fmla="*/ 6209433 w 9253522"/>
              <a:gd name="connsiteY10243" fmla="*/ 769809 h 4680373"/>
              <a:gd name="connsiteX10244" fmla="*/ 6198888 w 9253522"/>
              <a:gd name="connsiteY10244" fmla="*/ 766294 h 4680373"/>
              <a:gd name="connsiteX10245" fmla="*/ 6184827 w 9253522"/>
              <a:gd name="connsiteY10245" fmla="*/ 769809 h 4680373"/>
              <a:gd name="connsiteX10246" fmla="*/ 6167252 w 9253522"/>
              <a:gd name="connsiteY10246" fmla="*/ 769809 h 4680373"/>
              <a:gd name="connsiteX10247" fmla="*/ 6161979 w 9253522"/>
              <a:gd name="connsiteY10247" fmla="*/ 773324 h 4680373"/>
              <a:gd name="connsiteX10248" fmla="*/ 6165494 w 9253522"/>
              <a:gd name="connsiteY10248" fmla="*/ 776839 h 4680373"/>
              <a:gd name="connsiteX10249" fmla="*/ 6183070 w 9253522"/>
              <a:gd name="connsiteY10249" fmla="*/ 778597 h 4680373"/>
              <a:gd name="connsiteX10250" fmla="*/ 6200645 w 9253522"/>
              <a:gd name="connsiteY10250" fmla="*/ 794415 h 4680373"/>
              <a:gd name="connsiteX10251" fmla="*/ 6249857 w 9253522"/>
              <a:gd name="connsiteY10251" fmla="*/ 794415 h 4680373"/>
              <a:gd name="connsiteX10252" fmla="*/ 6256887 w 9253522"/>
              <a:gd name="connsiteY10252" fmla="*/ 801445 h 4680373"/>
              <a:gd name="connsiteX10253" fmla="*/ 6269190 w 9253522"/>
              <a:gd name="connsiteY10253" fmla="*/ 783869 h 4680373"/>
              <a:gd name="connsiteX10254" fmla="*/ 6292038 w 9253522"/>
              <a:gd name="connsiteY10254" fmla="*/ 771567 h 4680373"/>
              <a:gd name="connsiteX10255" fmla="*/ 6307856 w 9253522"/>
              <a:gd name="connsiteY10255" fmla="*/ 748718 h 4680373"/>
              <a:gd name="connsiteX10256" fmla="*/ 6323674 w 9253522"/>
              <a:gd name="connsiteY10256" fmla="*/ 741688 h 4680373"/>
              <a:gd name="connsiteX10257" fmla="*/ 6327189 w 9253522"/>
              <a:gd name="connsiteY10257" fmla="*/ 729385 h 4680373"/>
              <a:gd name="connsiteX10258" fmla="*/ 6313129 w 9253522"/>
              <a:gd name="connsiteY10258" fmla="*/ 708295 h 4680373"/>
              <a:gd name="connsiteX10259" fmla="*/ 6307856 w 9253522"/>
              <a:gd name="connsiteY10259" fmla="*/ 699507 h 4680373"/>
              <a:gd name="connsiteX10260" fmla="*/ 6351795 w 9253522"/>
              <a:gd name="connsiteY10260" fmla="*/ 683689 h 4680373"/>
              <a:gd name="connsiteX10261" fmla="*/ 6369371 w 9253522"/>
              <a:gd name="connsiteY10261" fmla="*/ 685446 h 4680373"/>
              <a:gd name="connsiteX10262" fmla="*/ 6376401 w 9253522"/>
              <a:gd name="connsiteY10262" fmla="*/ 692476 h 4680373"/>
              <a:gd name="connsiteX10263" fmla="*/ 6390461 w 9253522"/>
              <a:gd name="connsiteY10263" fmla="*/ 708295 h 4680373"/>
              <a:gd name="connsiteX10264" fmla="*/ 6381674 w 9253522"/>
              <a:gd name="connsiteY10264" fmla="*/ 734658 h 4680373"/>
              <a:gd name="connsiteX10265" fmla="*/ 6393977 w 9253522"/>
              <a:gd name="connsiteY10265" fmla="*/ 741688 h 4680373"/>
              <a:gd name="connsiteX10266" fmla="*/ 6416825 w 9253522"/>
              <a:gd name="connsiteY10266" fmla="*/ 745203 h 4680373"/>
              <a:gd name="connsiteX10267" fmla="*/ 6432643 w 9253522"/>
              <a:gd name="connsiteY10267" fmla="*/ 741688 h 4680373"/>
              <a:gd name="connsiteX10268" fmla="*/ 6420340 w 9253522"/>
              <a:gd name="connsiteY10268" fmla="*/ 736415 h 4680373"/>
              <a:gd name="connsiteX10269" fmla="*/ 6409795 w 9253522"/>
              <a:gd name="connsiteY10269" fmla="*/ 739931 h 4680373"/>
              <a:gd name="connsiteX10270" fmla="*/ 6397492 w 9253522"/>
              <a:gd name="connsiteY10270" fmla="*/ 731143 h 4680373"/>
              <a:gd name="connsiteX10271" fmla="*/ 6395734 w 9253522"/>
              <a:gd name="connsiteY10271" fmla="*/ 720597 h 4680373"/>
              <a:gd name="connsiteX10272" fmla="*/ 6413310 w 9253522"/>
              <a:gd name="connsiteY10272" fmla="*/ 711810 h 4680373"/>
              <a:gd name="connsiteX10273" fmla="*/ 6397492 w 9253522"/>
              <a:gd name="connsiteY10273" fmla="*/ 692476 h 4680373"/>
              <a:gd name="connsiteX10274" fmla="*/ 6383431 w 9253522"/>
              <a:gd name="connsiteY10274" fmla="*/ 687204 h 4680373"/>
              <a:gd name="connsiteX10275" fmla="*/ 6376401 w 9253522"/>
              <a:gd name="connsiteY10275" fmla="*/ 676658 h 4680373"/>
              <a:gd name="connsiteX10276" fmla="*/ 6343007 w 9253522"/>
              <a:gd name="connsiteY10276" fmla="*/ 673143 h 4680373"/>
              <a:gd name="connsiteX10277" fmla="*/ 6327189 w 9253522"/>
              <a:gd name="connsiteY10277" fmla="*/ 678416 h 4680373"/>
              <a:gd name="connsiteX10278" fmla="*/ 6302584 w 9253522"/>
              <a:gd name="connsiteY10278" fmla="*/ 673143 h 4680373"/>
              <a:gd name="connsiteX10279" fmla="*/ 6297311 w 9253522"/>
              <a:gd name="connsiteY10279" fmla="*/ 662598 h 4680373"/>
              <a:gd name="connsiteX10280" fmla="*/ 6290281 w 9253522"/>
              <a:gd name="connsiteY10280" fmla="*/ 646780 h 4680373"/>
              <a:gd name="connsiteX10281" fmla="*/ 6292038 w 9253522"/>
              <a:gd name="connsiteY10281" fmla="*/ 634477 h 4680373"/>
              <a:gd name="connsiteX10282" fmla="*/ 6306099 w 9253522"/>
              <a:gd name="connsiteY10282" fmla="*/ 623932 h 4680373"/>
              <a:gd name="connsiteX10283" fmla="*/ 6316644 w 9253522"/>
              <a:gd name="connsiteY10283" fmla="*/ 615144 h 4680373"/>
              <a:gd name="connsiteX10284" fmla="*/ 6307856 w 9253522"/>
              <a:gd name="connsiteY10284" fmla="*/ 594053 h 4680373"/>
              <a:gd name="connsiteX10285" fmla="*/ 6285008 w 9253522"/>
              <a:gd name="connsiteY10285" fmla="*/ 576478 h 4680373"/>
              <a:gd name="connsiteX10286" fmla="*/ 6295553 w 9253522"/>
              <a:gd name="connsiteY10286" fmla="*/ 557145 h 4680373"/>
              <a:gd name="connsiteX10287" fmla="*/ 6335977 w 9253522"/>
              <a:gd name="connsiteY10287" fmla="*/ 541327 h 4680373"/>
              <a:gd name="connsiteX10288" fmla="*/ 6337735 w 9253522"/>
              <a:gd name="connsiteY10288" fmla="*/ 527266 h 4680373"/>
              <a:gd name="connsiteX10289" fmla="*/ 6334220 w 9253522"/>
              <a:gd name="connsiteY10289" fmla="*/ 520236 h 4680373"/>
              <a:gd name="connsiteX10290" fmla="*/ 6330704 w 9253522"/>
              <a:gd name="connsiteY10290" fmla="*/ 511448 h 4680373"/>
              <a:gd name="connsiteX10291" fmla="*/ 6318402 w 9253522"/>
              <a:gd name="connsiteY10291" fmla="*/ 502660 h 4680373"/>
              <a:gd name="connsiteX10292" fmla="*/ 6323674 w 9253522"/>
              <a:gd name="connsiteY10292" fmla="*/ 500903 h 4680373"/>
              <a:gd name="connsiteX10293" fmla="*/ 6334220 w 9253522"/>
              <a:gd name="connsiteY10293" fmla="*/ 502660 h 4680373"/>
              <a:gd name="connsiteX10294" fmla="*/ 6350038 w 9253522"/>
              <a:gd name="connsiteY10294" fmla="*/ 514963 h 4680373"/>
              <a:gd name="connsiteX10295" fmla="*/ 6351795 w 9253522"/>
              <a:gd name="connsiteY10295" fmla="*/ 536054 h 4680373"/>
              <a:gd name="connsiteX10296" fmla="*/ 6339492 w 9253522"/>
              <a:gd name="connsiteY10296" fmla="*/ 548357 h 4680373"/>
              <a:gd name="connsiteX10297" fmla="*/ 6339492 w 9253522"/>
              <a:gd name="connsiteY10297" fmla="*/ 558902 h 4680373"/>
              <a:gd name="connsiteX10298" fmla="*/ 6350038 w 9253522"/>
              <a:gd name="connsiteY10298" fmla="*/ 564175 h 4680373"/>
              <a:gd name="connsiteX10299" fmla="*/ 6343007 w 9253522"/>
              <a:gd name="connsiteY10299" fmla="*/ 578235 h 4680373"/>
              <a:gd name="connsiteX10300" fmla="*/ 6379916 w 9253522"/>
              <a:gd name="connsiteY10300" fmla="*/ 588781 h 4680373"/>
              <a:gd name="connsiteX10301" fmla="*/ 6399249 w 9253522"/>
              <a:gd name="connsiteY10301" fmla="*/ 588781 h 4680373"/>
              <a:gd name="connsiteX10302" fmla="*/ 6416825 w 9253522"/>
              <a:gd name="connsiteY10302" fmla="*/ 599326 h 4680373"/>
              <a:gd name="connsiteX10303" fmla="*/ 6434400 w 9253522"/>
              <a:gd name="connsiteY10303" fmla="*/ 601084 h 4680373"/>
              <a:gd name="connsiteX10304" fmla="*/ 6434400 w 9253522"/>
              <a:gd name="connsiteY10304" fmla="*/ 592296 h 4680373"/>
              <a:gd name="connsiteX10305" fmla="*/ 6422097 w 9253522"/>
              <a:gd name="connsiteY10305" fmla="*/ 590538 h 4680373"/>
              <a:gd name="connsiteX10306" fmla="*/ 6411552 w 9253522"/>
              <a:gd name="connsiteY10306" fmla="*/ 585266 h 4680373"/>
              <a:gd name="connsiteX10307" fmla="*/ 6411552 w 9253522"/>
              <a:gd name="connsiteY10307" fmla="*/ 576478 h 4680373"/>
              <a:gd name="connsiteX10308" fmla="*/ 6397492 w 9253522"/>
              <a:gd name="connsiteY10308" fmla="*/ 578235 h 4680373"/>
              <a:gd name="connsiteX10309" fmla="*/ 6369371 w 9253522"/>
              <a:gd name="connsiteY10309" fmla="*/ 569447 h 4680373"/>
              <a:gd name="connsiteX10310" fmla="*/ 6358825 w 9253522"/>
              <a:gd name="connsiteY10310" fmla="*/ 557145 h 4680373"/>
              <a:gd name="connsiteX10311" fmla="*/ 6365856 w 9253522"/>
              <a:gd name="connsiteY10311" fmla="*/ 546599 h 4680373"/>
              <a:gd name="connsiteX10312" fmla="*/ 6379916 w 9253522"/>
              <a:gd name="connsiteY10312" fmla="*/ 544842 h 4680373"/>
              <a:gd name="connsiteX10313" fmla="*/ 6395734 w 9253522"/>
              <a:gd name="connsiteY10313" fmla="*/ 555387 h 4680373"/>
              <a:gd name="connsiteX10314" fmla="*/ 6409795 w 9253522"/>
              <a:gd name="connsiteY10314" fmla="*/ 555387 h 4680373"/>
              <a:gd name="connsiteX10315" fmla="*/ 6409795 w 9253522"/>
              <a:gd name="connsiteY10315" fmla="*/ 541327 h 4680373"/>
              <a:gd name="connsiteX10316" fmla="*/ 6397492 w 9253522"/>
              <a:gd name="connsiteY10316" fmla="*/ 543084 h 4680373"/>
              <a:gd name="connsiteX10317" fmla="*/ 6390461 w 9253522"/>
              <a:gd name="connsiteY10317" fmla="*/ 543084 h 4680373"/>
              <a:gd name="connsiteX10318" fmla="*/ 6390461 w 9253522"/>
              <a:gd name="connsiteY10318" fmla="*/ 536054 h 4680373"/>
              <a:gd name="connsiteX10319" fmla="*/ 6411552 w 9253522"/>
              <a:gd name="connsiteY10319" fmla="*/ 529024 h 4680373"/>
              <a:gd name="connsiteX10320" fmla="*/ 6434400 w 9253522"/>
              <a:gd name="connsiteY10320" fmla="*/ 529024 h 4680373"/>
              <a:gd name="connsiteX10321" fmla="*/ 6473067 w 9253522"/>
              <a:gd name="connsiteY10321" fmla="*/ 544842 h 4680373"/>
              <a:gd name="connsiteX10322" fmla="*/ 6504703 w 9253522"/>
              <a:gd name="connsiteY10322" fmla="*/ 562417 h 4680373"/>
              <a:gd name="connsiteX10323" fmla="*/ 6534581 w 9253522"/>
              <a:gd name="connsiteY10323" fmla="*/ 560660 h 4680373"/>
              <a:gd name="connsiteX10324" fmla="*/ 6538096 w 9253522"/>
              <a:gd name="connsiteY10324" fmla="*/ 564175 h 4680373"/>
              <a:gd name="connsiteX10325" fmla="*/ 6529308 w 9253522"/>
              <a:gd name="connsiteY10325" fmla="*/ 576478 h 4680373"/>
              <a:gd name="connsiteX10326" fmla="*/ 6518763 w 9253522"/>
              <a:gd name="connsiteY10326" fmla="*/ 576478 h 4680373"/>
              <a:gd name="connsiteX10327" fmla="*/ 6506460 w 9253522"/>
              <a:gd name="connsiteY10327" fmla="*/ 585266 h 4680373"/>
              <a:gd name="connsiteX10328" fmla="*/ 6517006 w 9253522"/>
              <a:gd name="connsiteY10328" fmla="*/ 588781 h 4680373"/>
              <a:gd name="connsiteX10329" fmla="*/ 6518763 w 9253522"/>
              <a:gd name="connsiteY10329" fmla="*/ 602841 h 4680373"/>
              <a:gd name="connsiteX10330" fmla="*/ 6539854 w 9253522"/>
              <a:gd name="connsiteY10330" fmla="*/ 599326 h 4680373"/>
              <a:gd name="connsiteX10331" fmla="*/ 6539854 w 9253522"/>
              <a:gd name="connsiteY10331" fmla="*/ 615144 h 4680373"/>
              <a:gd name="connsiteX10332" fmla="*/ 6522278 w 9253522"/>
              <a:gd name="connsiteY10332" fmla="*/ 629204 h 4680373"/>
              <a:gd name="connsiteX10333" fmla="*/ 6548642 w 9253522"/>
              <a:gd name="connsiteY10333" fmla="*/ 645022 h 4680373"/>
              <a:gd name="connsiteX10334" fmla="*/ 6559187 w 9253522"/>
              <a:gd name="connsiteY10334" fmla="*/ 655568 h 4680373"/>
              <a:gd name="connsiteX10335" fmla="*/ 6567975 w 9253522"/>
              <a:gd name="connsiteY10335" fmla="*/ 657325 h 4680373"/>
              <a:gd name="connsiteX10336" fmla="*/ 6576762 w 9253522"/>
              <a:gd name="connsiteY10336" fmla="*/ 653810 h 4680373"/>
              <a:gd name="connsiteX10337" fmla="*/ 6573247 w 9253522"/>
              <a:gd name="connsiteY10337" fmla="*/ 650295 h 4680373"/>
              <a:gd name="connsiteX10338" fmla="*/ 6539854 w 9253522"/>
              <a:gd name="connsiteY10338" fmla="*/ 629204 h 4680373"/>
              <a:gd name="connsiteX10339" fmla="*/ 6555672 w 9253522"/>
              <a:gd name="connsiteY10339" fmla="*/ 622174 h 4680373"/>
              <a:gd name="connsiteX10340" fmla="*/ 6559187 w 9253522"/>
              <a:gd name="connsiteY10340" fmla="*/ 613386 h 4680373"/>
              <a:gd name="connsiteX10341" fmla="*/ 6539854 w 9253522"/>
              <a:gd name="connsiteY10341" fmla="*/ 592296 h 4680373"/>
              <a:gd name="connsiteX10342" fmla="*/ 6539854 w 9253522"/>
              <a:gd name="connsiteY10342" fmla="*/ 581750 h 4680373"/>
              <a:gd name="connsiteX10343" fmla="*/ 6550399 w 9253522"/>
              <a:gd name="connsiteY10343" fmla="*/ 565932 h 4680373"/>
              <a:gd name="connsiteX10344" fmla="*/ 6545126 w 9253522"/>
              <a:gd name="connsiteY10344" fmla="*/ 553629 h 4680373"/>
              <a:gd name="connsiteX10345" fmla="*/ 6518763 w 9253522"/>
              <a:gd name="connsiteY10345" fmla="*/ 546599 h 4680373"/>
              <a:gd name="connsiteX10346" fmla="*/ 6518763 w 9253522"/>
              <a:gd name="connsiteY10346" fmla="*/ 534296 h 4680373"/>
              <a:gd name="connsiteX10347" fmla="*/ 6481854 w 9253522"/>
              <a:gd name="connsiteY10347" fmla="*/ 523751 h 4680373"/>
              <a:gd name="connsiteX10348" fmla="*/ 6485370 w 9253522"/>
              <a:gd name="connsiteY10348" fmla="*/ 514963 h 4680373"/>
              <a:gd name="connsiteX10349" fmla="*/ 6474824 w 9253522"/>
              <a:gd name="connsiteY10349" fmla="*/ 507933 h 4680373"/>
              <a:gd name="connsiteX10350" fmla="*/ 6476582 w 9253522"/>
              <a:gd name="connsiteY10350" fmla="*/ 488600 h 4680373"/>
              <a:gd name="connsiteX10351" fmla="*/ 6467794 w 9253522"/>
              <a:gd name="connsiteY10351" fmla="*/ 479812 h 4680373"/>
              <a:gd name="connsiteX10352" fmla="*/ 6481854 w 9253522"/>
              <a:gd name="connsiteY10352" fmla="*/ 463994 h 4680373"/>
              <a:gd name="connsiteX10353" fmla="*/ 6494157 w 9253522"/>
              <a:gd name="connsiteY10353" fmla="*/ 463994 h 4680373"/>
              <a:gd name="connsiteX10354" fmla="*/ 6536339 w 9253522"/>
              <a:gd name="connsiteY10354" fmla="*/ 460479 h 4680373"/>
              <a:gd name="connsiteX10355" fmla="*/ 6562702 w 9253522"/>
              <a:gd name="connsiteY10355" fmla="*/ 455206 h 4680373"/>
              <a:gd name="connsiteX10356" fmla="*/ 6575005 w 9253522"/>
              <a:gd name="connsiteY10356" fmla="*/ 458721 h 4680373"/>
              <a:gd name="connsiteX10357" fmla="*/ 6592580 w 9253522"/>
              <a:gd name="connsiteY10357" fmla="*/ 458721 h 4680373"/>
              <a:gd name="connsiteX10358" fmla="*/ 6603126 w 9253522"/>
              <a:gd name="connsiteY10358" fmla="*/ 449934 h 4680373"/>
              <a:gd name="connsiteX10359" fmla="*/ 6627732 w 9253522"/>
              <a:gd name="connsiteY10359" fmla="*/ 449934 h 4680373"/>
              <a:gd name="connsiteX10360" fmla="*/ 6636519 w 9253522"/>
              <a:gd name="connsiteY10360" fmla="*/ 458721 h 4680373"/>
              <a:gd name="connsiteX10361" fmla="*/ 6638277 w 9253522"/>
              <a:gd name="connsiteY10361" fmla="*/ 448176 h 4680373"/>
              <a:gd name="connsiteX10362" fmla="*/ 6631247 w 9253522"/>
              <a:gd name="connsiteY10362" fmla="*/ 441146 h 4680373"/>
              <a:gd name="connsiteX10363" fmla="*/ 6631247 w 9253522"/>
              <a:gd name="connsiteY10363" fmla="*/ 434116 h 4680373"/>
              <a:gd name="connsiteX10364" fmla="*/ 6620701 w 9253522"/>
              <a:gd name="connsiteY10364" fmla="*/ 427085 h 4680373"/>
              <a:gd name="connsiteX10365" fmla="*/ 6608399 w 9253522"/>
              <a:gd name="connsiteY10365" fmla="*/ 427085 h 4680373"/>
              <a:gd name="connsiteX10366" fmla="*/ 6613671 w 9253522"/>
              <a:gd name="connsiteY10366" fmla="*/ 418298 h 4680373"/>
              <a:gd name="connsiteX10367" fmla="*/ 6631247 w 9253522"/>
              <a:gd name="connsiteY10367" fmla="*/ 420055 h 4680373"/>
              <a:gd name="connsiteX10368" fmla="*/ 6633004 w 9253522"/>
              <a:gd name="connsiteY10368" fmla="*/ 414782 h 4680373"/>
              <a:gd name="connsiteX10369" fmla="*/ 6620701 w 9253522"/>
              <a:gd name="connsiteY10369" fmla="*/ 411267 h 4680373"/>
              <a:gd name="connsiteX10370" fmla="*/ 6608399 w 9253522"/>
              <a:gd name="connsiteY10370" fmla="*/ 413025 h 4680373"/>
              <a:gd name="connsiteX10371" fmla="*/ 6603126 w 9253522"/>
              <a:gd name="connsiteY10371" fmla="*/ 404237 h 4680373"/>
              <a:gd name="connsiteX10372" fmla="*/ 6613671 w 9253522"/>
              <a:gd name="connsiteY10372" fmla="*/ 397207 h 4680373"/>
              <a:gd name="connsiteX10373" fmla="*/ 6629489 w 9253522"/>
              <a:gd name="connsiteY10373" fmla="*/ 404237 h 4680373"/>
              <a:gd name="connsiteX10374" fmla="*/ 6636519 w 9253522"/>
              <a:gd name="connsiteY10374" fmla="*/ 395449 h 4680373"/>
              <a:gd name="connsiteX10375" fmla="*/ 6648822 w 9253522"/>
              <a:gd name="connsiteY10375" fmla="*/ 388419 h 4680373"/>
              <a:gd name="connsiteX10376" fmla="*/ 6650580 w 9253522"/>
              <a:gd name="connsiteY10376" fmla="*/ 383146 h 4680373"/>
              <a:gd name="connsiteX10377" fmla="*/ 6638277 w 9253522"/>
              <a:gd name="connsiteY10377" fmla="*/ 383146 h 4680373"/>
              <a:gd name="connsiteX10378" fmla="*/ 6631247 w 9253522"/>
              <a:gd name="connsiteY10378" fmla="*/ 379631 h 4680373"/>
              <a:gd name="connsiteX10379" fmla="*/ 6634762 w 9253522"/>
              <a:gd name="connsiteY10379" fmla="*/ 376116 h 4680373"/>
              <a:gd name="connsiteX10380" fmla="*/ 6648822 w 9253522"/>
              <a:gd name="connsiteY10380" fmla="*/ 376116 h 4680373"/>
              <a:gd name="connsiteX10381" fmla="*/ 6662883 w 9253522"/>
              <a:gd name="connsiteY10381" fmla="*/ 376116 h 4680373"/>
              <a:gd name="connsiteX10382" fmla="*/ 6683973 w 9253522"/>
              <a:gd name="connsiteY10382" fmla="*/ 363813 h 4680373"/>
              <a:gd name="connsiteX10383" fmla="*/ 6706822 w 9253522"/>
              <a:gd name="connsiteY10383" fmla="*/ 362056 h 4680373"/>
              <a:gd name="connsiteX10384" fmla="*/ 6727912 w 9253522"/>
              <a:gd name="connsiteY10384" fmla="*/ 358541 h 4680373"/>
              <a:gd name="connsiteX10385" fmla="*/ 6741973 w 9253522"/>
              <a:gd name="connsiteY10385" fmla="*/ 358541 h 4680373"/>
              <a:gd name="connsiteX10386" fmla="*/ 6750761 w 9253522"/>
              <a:gd name="connsiteY10386" fmla="*/ 355026 h 4680373"/>
              <a:gd name="connsiteX10387" fmla="*/ 6787669 w 9253522"/>
              <a:gd name="connsiteY10387" fmla="*/ 353268 h 4680373"/>
              <a:gd name="connsiteX10388" fmla="*/ 6810518 w 9253522"/>
              <a:gd name="connsiteY10388" fmla="*/ 349753 h 4680373"/>
              <a:gd name="connsiteX10389" fmla="*/ 6814033 w 9253522"/>
              <a:gd name="connsiteY10389" fmla="*/ 346238 h 4680373"/>
              <a:gd name="connsiteX10390" fmla="*/ 6799972 w 9253522"/>
              <a:gd name="connsiteY10390" fmla="*/ 346238 h 4680373"/>
              <a:gd name="connsiteX10391" fmla="*/ 6789427 w 9253522"/>
              <a:gd name="connsiteY10391" fmla="*/ 344480 h 4680373"/>
              <a:gd name="connsiteX10392" fmla="*/ 6784154 w 9253522"/>
              <a:gd name="connsiteY10392" fmla="*/ 340965 h 4680373"/>
              <a:gd name="connsiteX10393" fmla="*/ 6796457 w 9253522"/>
              <a:gd name="connsiteY10393" fmla="*/ 335692 h 4680373"/>
              <a:gd name="connsiteX10394" fmla="*/ 6826336 w 9253522"/>
              <a:gd name="connsiteY10394" fmla="*/ 335692 h 4680373"/>
              <a:gd name="connsiteX10395" fmla="*/ 6842154 w 9253522"/>
              <a:gd name="connsiteY10395" fmla="*/ 333935 h 4680373"/>
              <a:gd name="connsiteX10396" fmla="*/ 6868517 w 9253522"/>
              <a:gd name="connsiteY10396" fmla="*/ 339208 h 4680373"/>
              <a:gd name="connsiteX10397" fmla="*/ 6850941 w 9253522"/>
              <a:gd name="connsiteY10397" fmla="*/ 347995 h 4680373"/>
              <a:gd name="connsiteX10398" fmla="*/ 6859729 w 9253522"/>
              <a:gd name="connsiteY10398" fmla="*/ 349753 h 4680373"/>
              <a:gd name="connsiteX10399" fmla="*/ 6870275 w 9253522"/>
              <a:gd name="connsiteY10399" fmla="*/ 344480 h 4680373"/>
              <a:gd name="connsiteX10400" fmla="*/ 6882577 w 9253522"/>
              <a:gd name="connsiteY10400" fmla="*/ 344480 h 4680373"/>
              <a:gd name="connsiteX10401" fmla="*/ 6882577 w 9253522"/>
              <a:gd name="connsiteY10401" fmla="*/ 349753 h 4680373"/>
              <a:gd name="connsiteX10402" fmla="*/ 6910698 w 9253522"/>
              <a:gd name="connsiteY10402" fmla="*/ 340965 h 4680373"/>
              <a:gd name="connsiteX10403" fmla="*/ 6919486 w 9253522"/>
              <a:gd name="connsiteY10403" fmla="*/ 333935 h 4680373"/>
              <a:gd name="connsiteX10404" fmla="*/ 6933547 w 9253522"/>
              <a:gd name="connsiteY10404" fmla="*/ 328662 h 4680373"/>
              <a:gd name="connsiteX10405" fmla="*/ 6958152 w 9253522"/>
              <a:gd name="connsiteY10405" fmla="*/ 339208 h 4680373"/>
              <a:gd name="connsiteX10406" fmla="*/ 6947607 w 9253522"/>
              <a:gd name="connsiteY10406" fmla="*/ 344480 h 4680373"/>
              <a:gd name="connsiteX10407" fmla="*/ 6954637 w 9253522"/>
              <a:gd name="connsiteY10407" fmla="*/ 355026 h 4680373"/>
              <a:gd name="connsiteX10408" fmla="*/ 6972213 w 9253522"/>
              <a:gd name="connsiteY10408" fmla="*/ 349753 h 4680373"/>
              <a:gd name="connsiteX10409" fmla="*/ 6975728 w 9253522"/>
              <a:gd name="connsiteY10409" fmla="*/ 339208 h 4680373"/>
              <a:gd name="connsiteX10410" fmla="*/ 6972213 w 9253522"/>
              <a:gd name="connsiteY10410" fmla="*/ 332177 h 4680373"/>
              <a:gd name="connsiteX10411" fmla="*/ 6945850 w 9253522"/>
              <a:gd name="connsiteY10411" fmla="*/ 321632 h 4680373"/>
              <a:gd name="connsiteX10412" fmla="*/ 6938819 w 9253522"/>
              <a:gd name="connsiteY10412" fmla="*/ 318117 h 4680373"/>
              <a:gd name="connsiteX10413" fmla="*/ 6944092 w 9253522"/>
              <a:gd name="connsiteY10413" fmla="*/ 316359 h 4680373"/>
              <a:gd name="connsiteX10414" fmla="*/ 6961668 w 9253522"/>
              <a:gd name="connsiteY10414" fmla="*/ 319874 h 4680373"/>
              <a:gd name="connsiteX10415" fmla="*/ 6986273 w 9253522"/>
              <a:gd name="connsiteY10415" fmla="*/ 318117 h 4680373"/>
              <a:gd name="connsiteX10416" fmla="*/ 7002091 w 9253522"/>
              <a:gd name="connsiteY10416" fmla="*/ 321632 h 4680373"/>
              <a:gd name="connsiteX10417" fmla="*/ 7014394 w 9253522"/>
              <a:gd name="connsiteY10417" fmla="*/ 321632 h 4680373"/>
              <a:gd name="connsiteX10418" fmla="*/ 7039000 w 9253522"/>
              <a:gd name="connsiteY10418" fmla="*/ 326905 h 4680373"/>
              <a:gd name="connsiteX10419" fmla="*/ 7063606 w 9253522"/>
              <a:gd name="connsiteY10419" fmla="*/ 321632 h 4680373"/>
              <a:gd name="connsiteX10420" fmla="*/ 7060091 w 9253522"/>
              <a:gd name="connsiteY10420" fmla="*/ 318117 h 4680373"/>
              <a:gd name="connsiteX10421" fmla="*/ 7030212 w 9253522"/>
              <a:gd name="connsiteY10421" fmla="*/ 321632 h 4680373"/>
              <a:gd name="connsiteX10422" fmla="*/ 7017909 w 9253522"/>
              <a:gd name="connsiteY10422" fmla="*/ 318117 h 4680373"/>
              <a:gd name="connsiteX10423" fmla="*/ 7003849 w 9253522"/>
              <a:gd name="connsiteY10423" fmla="*/ 316359 h 4680373"/>
              <a:gd name="connsiteX10424" fmla="*/ 6996819 w 9253522"/>
              <a:gd name="connsiteY10424" fmla="*/ 311087 h 4680373"/>
              <a:gd name="connsiteX10425" fmla="*/ 7003849 w 9253522"/>
              <a:gd name="connsiteY10425" fmla="*/ 309329 h 4680373"/>
              <a:gd name="connsiteX10426" fmla="*/ 6993304 w 9253522"/>
              <a:gd name="connsiteY10426" fmla="*/ 304056 h 4680373"/>
              <a:gd name="connsiteX10427" fmla="*/ 6989788 w 9253522"/>
              <a:gd name="connsiteY10427" fmla="*/ 298784 h 4680373"/>
              <a:gd name="connsiteX10428" fmla="*/ 7003849 w 9253522"/>
              <a:gd name="connsiteY10428" fmla="*/ 289996 h 4680373"/>
              <a:gd name="connsiteX10429" fmla="*/ 7005606 w 9253522"/>
              <a:gd name="connsiteY10429" fmla="*/ 282966 h 4680373"/>
              <a:gd name="connsiteX10430" fmla="*/ 7028455 w 9253522"/>
              <a:gd name="connsiteY10430" fmla="*/ 272420 h 4680373"/>
              <a:gd name="connsiteX10431" fmla="*/ 7035485 w 9253522"/>
              <a:gd name="connsiteY10431" fmla="*/ 267148 h 4680373"/>
              <a:gd name="connsiteX10432" fmla="*/ 7126878 w 9253522"/>
              <a:gd name="connsiteY10432" fmla="*/ 226724 h 4680373"/>
              <a:gd name="connsiteX10433" fmla="*/ 7135666 w 9253522"/>
              <a:gd name="connsiteY10433" fmla="*/ 228481 h 4680373"/>
              <a:gd name="connsiteX10434" fmla="*/ 7128636 w 9253522"/>
              <a:gd name="connsiteY10434" fmla="*/ 230239 h 4680373"/>
              <a:gd name="connsiteX10435" fmla="*/ 7123363 w 9253522"/>
              <a:gd name="connsiteY10435" fmla="*/ 228481 h 4680373"/>
              <a:gd name="connsiteX10436" fmla="*/ 7144453 w 9253522"/>
              <a:gd name="connsiteY10436" fmla="*/ 219694 h 4680373"/>
              <a:gd name="connsiteX10437" fmla="*/ 7147968 w 9253522"/>
              <a:gd name="connsiteY10437" fmla="*/ 221451 h 4680373"/>
              <a:gd name="connsiteX10438" fmla="*/ 7147968 w 9253522"/>
              <a:gd name="connsiteY10438" fmla="*/ 226724 h 4680373"/>
              <a:gd name="connsiteX10439" fmla="*/ 7137423 w 9253522"/>
              <a:gd name="connsiteY10439" fmla="*/ 224966 h 4680373"/>
              <a:gd name="connsiteX10440" fmla="*/ 7137423 w 9253522"/>
              <a:gd name="connsiteY10440" fmla="*/ 221451 h 4680373"/>
              <a:gd name="connsiteX10441" fmla="*/ 7012637 w 9253522"/>
              <a:gd name="connsiteY10441" fmla="*/ 165209 h 4680373"/>
              <a:gd name="connsiteX10442" fmla="*/ 7024940 w 9253522"/>
              <a:gd name="connsiteY10442" fmla="*/ 166968 h 4680373"/>
              <a:gd name="connsiteX10443" fmla="*/ 7026697 w 9253522"/>
              <a:gd name="connsiteY10443" fmla="*/ 174000 h 4680373"/>
              <a:gd name="connsiteX10444" fmla="*/ 7030212 w 9253522"/>
              <a:gd name="connsiteY10444" fmla="*/ 174000 h 4680373"/>
              <a:gd name="connsiteX10445" fmla="*/ 7033727 w 9253522"/>
              <a:gd name="connsiteY10445" fmla="*/ 165209 h 4680373"/>
              <a:gd name="connsiteX10446" fmla="*/ 7047788 w 9253522"/>
              <a:gd name="connsiteY10446" fmla="*/ 165209 h 4680373"/>
              <a:gd name="connsiteX10447" fmla="*/ 7051303 w 9253522"/>
              <a:gd name="connsiteY10447" fmla="*/ 174000 h 4680373"/>
              <a:gd name="connsiteX10448" fmla="*/ 7042515 w 9253522"/>
              <a:gd name="connsiteY10448" fmla="*/ 175757 h 4680373"/>
              <a:gd name="connsiteX10449" fmla="*/ 7044273 w 9253522"/>
              <a:gd name="connsiteY10449" fmla="*/ 188057 h 4680373"/>
              <a:gd name="connsiteX10450" fmla="*/ 7054818 w 9253522"/>
              <a:gd name="connsiteY10450" fmla="*/ 184542 h 4680373"/>
              <a:gd name="connsiteX10451" fmla="*/ 7060091 w 9253522"/>
              <a:gd name="connsiteY10451" fmla="*/ 175757 h 4680373"/>
              <a:gd name="connsiteX10452" fmla="*/ 7072394 w 9253522"/>
              <a:gd name="connsiteY10452" fmla="*/ 177514 h 4680373"/>
              <a:gd name="connsiteX10453" fmla="*/ 7075909 w 9253522"/>
              <a:gd name="connsiteY10453" fmla="*/ 184542 h 4680373"/>
              <a:gd name="connsiteX10454" fmla="*/ 7093484 w 9253522"/>
              <a:gd name="connsiteY10454" fmla="*/ 193330 h 4680373"/>
              <a:gd name="connsiteX10455" fmla="*/ 7093484 w 9253522"/>
              <a:gd name="connsiteY10455" fmla="*/ 200360 h 4680373"/>
              <a:gd name="connsiteX10456" fmla="*/ 7105787 w 9253522"/>
              <a:gd name="connsiteY10456" fmla="*/ 207390 h 4680373"/>
              <a:gd name="connsiteX10457" fmla="*/ 7102272 w 9253522"/>
              <a:gd name="connsiteY10457" fmla="*/ 219693 h 4680373"/>
              <a:gd name="connsiteX10458" fmla="*/ 7072394 w 9253522"/>
              <a:gd name="connsiteY10458" fmla="*/ 233753 h 4680373"/>
              <a:gd name="connsiteX10459" fmla="*/ 7056576 w 9253522"/>
              <a:gd name="connsiteY10459" fmla="*/ 233753 h 4680373"/>
              <a:gd name="connsiteX10460" fmla="*/ 7042515 w 9253522"/>
              <a:gd name="connsiteY10460" fmla="*/ 237269 h 4680373"/>
              <a:gd name="connsiteX10461" fmla="*/ 7037242 w 9253522"/>
              <a:gd name="connsiteY10461" fmla="*/ 231996 h 4680373"/>
              <a:gd name="connsiteX10462" fmla="*/ 7023182 w 9253522"/>
              <a:gd name="connsiteY10462" fmla="*/ 231996 h 4680373"/>
              <a:gd name="connsiteX10463" fmla="*/ 7005606 w 9253522"/>
              <a:gd name="connsiteY10463" fmla="*/ 235511 h 4680373"/>
              <a:gd name="connsiteX10464" fmla="*/ 6981001 w 9253522"/>
              <a:gd name="connsiteY10464" fmla="*/ 239026 h 4680373"/>
              <a:gd name="connsiteX10465" fmla="*/ 6968698 w 9253522"/>
              <a:gd name="connsiteY10465" fmla="*/ 247814 h 4680373"/>
              <a:gd name="connsiteX10466" fmla="*/ 6954637 w 9253522"/>
              <a:gd name="connsiteY10466" fmla="*/ 239026 h 4680373"/>
              <a:gd name="connsiteX10467" fmla="*/ 6954637 w 9253522"/>
              <a:gd name="connsiteY10467" fmla="*/ 233753 h 4680373"/>
              <a:gd name="connsiteX10468" fmla="*/ 6973970 w 9253522"/>
              <a:gd name="connsiteY10468" fmla="*/ 224966 h 4680373"/>
              <a:gd name="connsiteX10469" fmla="*/ 6970455 w 9253522"/>
              <a:gd name="connsiteY10469" fmla="*/ 217935 h 4680373"/>
              <a:gd name="connsiteX10470" fmla="*/ 6973970 w 9253522"/>
              <a:gd name="connsiteY10470" fmla="*/ 216178 h 4680373"/>
              <a:gd name="connsiteX10471" fmla="*/ 6975728 w 9253522"/>
              <a:gd name="connsiteY10471" fmla="*/ 200360 h 4680373"/>
              <a:gd name="connsiteX10472" fmla="*/ 6993304 w 9253522"/>
              <a:gd name="connsiteY10472" fmla="*/ 196845 h 4680373"/>
              <a:gd name="connsiteX10473" fmla="*/ 6993304 w 9253522"/>
              <a:gd name="connsiteY10473" fmla="*/ 191572 h 4680373"/>
              <a:gd name="connsiteX10474" fmla="*/ 6998576 w 9253522"/>
              <a:gd name="connsiteY10474" fmla="*/ 184542 h 4680373"/>
              <a:gd name="connsiteX10475" fmla="*/ 6996819 w 9253522"/>
              <a:gd name="connsiteY10475" fmla="*/ 179271 h 4680373"/>
              <a:gd name="connsiteX10476" fmla="*/ 7002091 w 9253522"/>
              <a:gd name="connsiteY10476" fmla="*/ 175757 h 4680373"/>
              <a:gd name="connsiteX10477" fmla="*/ 7016152 w 9253522"/>
              <a:gd name="connsiteY10477" fmla="*/ 174000 h 4680373"/>
              <a:gd name="connsiteX10478" fmla="*/ 7009122 w 9253522"/>
              <a:gd name="connsiteY10478" fmla="*/ 168725 h 4680373"/>
              <a:gd name="connsiteX10479" fmla="*/ 6782397 w 9253522"/>
              <a:gd name="connsiteY10479" fmla="*/ 159939 h 4680373"/>
              <a:gd name="connsiteX10480" fmla="*/ 6784154 w 9253522"/>
              <a:gd name="connsiteY10480" fmla="*/ 161696 h 4680373"/>
              <a:gd name="connsiteX10481" fmla="*/ 6770093 w 9253522"/>
              <a:gd name="connsiteY10481" fmla="*/ 163453 h 4680373"/>
              <a:gd name="connsiteX10482" fmla="*/ 6766578 w 9253522"/>
              <a:gd name="connsiteY10482" fmla="*/ 161696 h 4680373"/>
              <a:gd name="connsiteX10483" fmla="*/ 6747245 w 9253522"/>
              <a:gd name="connsiteY10483" fmla="*/ 159939 h 4680373"/>
              <a:gd name="connsiteX10484" fmla="*/ 6752518 w 9253522"/>
              <a:gd name="connsiteY10484" fmla="*/ 159939 h 4680373"/>
              <a:gd name="connsiteX10485" fmla="*/ 6754275 w 9253522"/>
              <a:gd name="connsiteY10485" fmla="*/ 161696 h 4680373"/>
              <a:gd name="connsiteX10486" fmla="*/ 6747245 w 9253522"/>
              <a:gd name="connsiteY10486" fmla="*/ 161696 h 4680373"/>
              <a:gd name="connsiteX10487" fmla="*/ 6791184 w 9253522"/>
              <a:gd name="connsiteY10487" fmla="*/ 154666 h 4680373"/>
              <a:gd name="connsiteX10488" fmla="*/ 6796457 w 9253522"/>
              <a:gd name="connsiteY10488" fmla="*/ 159939 h 4680373"/>
              <a:gd name="connsiteX10489" fmla="*/ 6791184 w 9253522"/>
              <a:gd name="connsiteY10489" fmla="*/ 159939 h 4680373"/>
              <a:gd name="connsiteX10490" fmla="*/ 6787669 w 9253522"/>
              <a:gd name="connsiteY10490" fmla="*/ 156423 h 4680373"/>
              <a:gd name="connsiteX10491" fmla="*/ 6726155 w 9253522"/>
              <a:gd name="connsiteY10491" fmla="*/ 154666 h 4680373"/>
              <a:gd name="connsiteX10492" fmla="*/ 6734943 w 9253522"/>
              <a:gd name="connsiteY10492" fmla="*/ 154666 h 4680373"/>
              <a:gd name="connsiteX10493" fmla="*/ 6743731 w 9253522"/>
              <a:gd name="connsiteY10493" fmla="*/ 158181 h 4680373"/>
              <a:gd name="connsiteX10494" fmla="*/ 6733186 w 9253522"/>
              <a:gd name="connsiteY10494" fmla="*/ 156423 h 4680373"/>
              <a:gd name="connsiteX10495" fmla="*/ 6360583 w 9253522"/>
              <a:gd name="connsiteY10495" fmla="*/ 152908 h 4680373"/>
              <a:gd name="connsiteX10496" fmla="*/ 6386946 w 9253522"/>
              <a:gd name="connsiteY10496" fmla="*/ 152908 h 4680373"/>
              <a:gd name="connsiteX10497" fmla="*/ 6395734 w 9253522"/>
              <a:gd name="connsiteY10497" fmla="*/ 156423 h 4680373"/>
              <a:gd name="connsiteX10498" fmla="*/ 6390462 w 9253522"/>
              <a:gd name="connsiteY10498" fmla="*/ 158181 h 4680373"/>
              <a:gd name="connsiteX10499" fmla="*/ 6371129 w 9253522"/>
              <a:gd name="connsiteY10499" fmla="*/ 156423 h 4680373"/>
              <a:gd name="connsiteX10500" fmla="*/ 5898345 w 9253522"/>
              <a:gd name="connsiteY10500" fmla="*/ 131817 h 4680373"/>
              <a:gd name="connsiteX10501" fmla="*/ 5914163 w 9253522"/>
              <a:gd name="connsiteY10501" fmla="*/ 133574 h 4680373"/>
              <a:gd name="connsiteX10502" fmla="*/ 5914163 w 9253522"/>
              <a:gd name="connsiteY10502" fmla="*/ 135332 h 4680373"/>
              <a:gd name="connsiteX10503" fmla="*/ 5898345 w 9253522"/>
              <a:gd name="connsiteY10503" fmla="*/ 135332 h 4680373"/>
              <a:gd name="connsiteX10504" fmla="*/ 5891315 w 9253522"/>
              <a:gd name="connsiteY10504" fmla="*/ 133574 h 4680373"/>
              <a:gd name="connsiteX10505" fmla="*/ 6738457 w 9253522"/>
              <a:gd name="connsiteY10505" fmla="*/ 124787 h 4680373"/>
              <a:gd name="connsiteX10506" fmla="*/ 6763063 w 9253522"/>
              <a:gd name="connsiteY10506" fmla="*/ 124787 h 4680373"/>
              <a:gd name="connsiteX10507" fmla="*/ 6782396 w 9253522"/>
              <a:gd name="connsiteY10507" fmla="*/ 130060 h 4680373"/>
              <a:gd name="connsiteX10508" fmla="*/ 6792942 w 9253522"/>
              <a:gd name="connsiteY10508" fmla="*/ 130060 h 4680373"/>
              <a:gd name="connsiteX10509" fmla="*/ 6803487 w 9253522"/>
              <a:gd name="connsiteY10509" fmla="*/ 135332 h 4680373"/>
              <a:gd name="connsiteX10510" fmla="*/ 6787669 w 9253522"/>
              <a:gd name="connsiteY10510" fmla="*/ 144121 h 4680373"/>
              <a:gd name="connsiteX10511" fmla="*/ 6770093 w 9253522"/>
              <a:gd name="connsiteY10511" fmla="*/ 151150 h 4680373"/>
              <a:gd name="connsiteX10512" fmla="*/ 6764821 w 9253522"/>
              <a:gd name="connsiteY10512" fmla="*/ 149393 h 4680373"/>
              <a:gd name="connsiteX10513" fmla="*/ 6775366 w 9253522"/>
              <a:gd name="connsiteY10513" fmla="*/ 147636 h 4680373"/>
              <a:gd name="connsiteX10514" fmla="*/ 6763063 w 9253522"/>
              <a:gd name="connsiteY10514" fmla="*/ 142364 h 4680373"/>
              <a:gd name="connsiteX10515" fmla="*/ 6750760 w 9253522"/>
              <a:gd name="connsiteY10515" fmla="*/ 142364 h 4680373"/>
              <a:gd name="connsiteX10516" fmla="*/ 6750760 w 9253522"/>
              <a:gd name="connsiteY10516" fmla="*/ 131817 h 4680373"/>
              <a:gd name="connsiteX10517" fmla="*/ 6740215 w 9253522"/>
              <a:gd name="connsiteY10517" fmla="*/ 128303 h 4680373"/>
              <a:gd name="connsiteX10518" fmla="*/ 5717317 w 9253522"/>
              <a:gd name="connsiteY10518" fmla="*/ 123029 h 4680373"/>
              <a:gd name="connsiteX10519" fmla="*/ 5724348 w 9253522"/>
              <a:gd name="connsiteY10519" fmla="*/ 124787 h 4680373"/>
              <a:gd name="connsiteX10520" fmla="*/ 5726105 w 9253522"/>
              <a:gd name="connsiteY10520" fmla="*/ 131817 h 4680373"/>
              <a:gd name="connsiteX10521" fmla="*/ 5713802 w 9253522"/>
              <a:gd name="connsiteY10521" fmla="*/ 131817 h 4680373"/>
              <a:gd name="connsiteX10522" fmla="*/ 5697984 w 9253522"/>
              <a:gd name="connsiteY10522" fmla="*/ 126544 h 4680373"/>
              <a:gd name="connsiteX10523" fmla="*/ 5712045 w 9253522"/>
              <a:gd name="connsiteY10523" fmla="*/ 124787 h 4680373"/>
              <a:gd name="connsiteX10524" fmla="*/ 5673379 w 9253522"/>
              <a:gd name="connsiteY10524" fmla="*/ 123029 h 4680373"/>
              <a:gd name="connsiteX10525" fmla="*/ 5683924 w 9253522"/>
              <a:gd name="connsiteY10525" fmla="*/ 126544 h 4680373"/>
              <a:gd name="connsiteX10526" fmla="*/ 5666348 w 9253522"/>
              <a:gd name="connsiteY10526" fmla="*/ 130059 h 4680373"/>
              <a:gd name="connsiteX10527" fmla="*/ 5668106 w 9253522"/>
              <a:gd name="connsiteY10527" fmla="*/ 126544 h 4680373"/>
              <a:gd name="connsiteX10528" fmla="*/ 5933497 w 9253522"/>
              <a:gd name="connsiteY10528" fmla="*/ 121271 h 4680373"/>
              <a:gd name="connsiteX10529" fmla="*/ 5938769 w 9253522"/>
              <a:gd name="connsiteY10529" fmla="*/ 123029 h 4680373"/>
              <a:gd name="connsiteX10530" fmla="*/ 5938769 w 9253522"/>
              <a:gd name="connsiteY10530" fmla="*/ 128301 h 4680373"/>
              <a:gd name="connsiteX10531" fmla="*/ 5929981 w 9253522"/>
              <a:gd name="connsiteY10531" fmla="*/ 131816 h 4680373"/>
              <a:gd name="connsiteX10532" fmla="*/ 5919436 w 9253522"/>
              <a:gd name="connsiteY10532" fmla="*/ 130059 h 4680373"/>
              <a:gd name="connsiteX10533" fmla="*/ 5914163 w 9253522"/>
              <a:gd name="connsiteY10533" fmla="*/ 124787 h 4680373"/>
              <a:gd name="connsiteX10534" fmla="*/ 5914163 w 9253522"/>
              <a:gd name="connsiteY10534" fmla="*/ 123029 h 4680373"/>
              <a:gd name="connsiteX10535" fmla="*/ 6905425 w 9253522"/>
              <a:gd name="connsiteY10535" fmla="*/ 117757 h 4680373"/>
              <a:gd name="connsiteX10536" fmla="*/ 6917728 w 9253522"/>
              <a:gd name="connsiteY10536" fmla="*/ 126544 h 4680373"/>
              <a:gd name="connsiteX10537" fmla="*/ 6907183 w 9253522"/>
              <a:gd name="connsiteY10537" fmla="*/ 135332 h 4680373"/>
              <a:gd name="connsiteX10538" fmla="*/ 6910698 w 9253522"/>
              <a:gd name="connsiteY10538" fmla="*/ 138847 h 4680373"/>
              <a:gd name="connsiteX10539" fmla="*/ 6924758 w 9253522"/>
              <a:gd name="connsiteY10539" fmla="*/ 135332 h 4680373"/>
              <a:gd name="connsiteX10540" fmla="*/ 6937061 w 9253522"/>
              <a:gd name="connsiteY10540" fmla="*/ 126544 h 4680373"/>
              <a:gd name="connsiteX10541" fmla="*/ 6951122 w 9253522"/>
              <a:gd name="connsiteY10541" fmla="*/ 128301 h 4680373"/>
              <a:gd name="connsiteX10542" fmla="*/ 6972212 w 9253522"/>
              <a:gd name="connsiteY10542" fmla="*/ 144121 h 4680373"/>
              <a:gd name="connsiteX10543" fmla="*/ 6963424 w 9253522"/>
              <a:gd name="connsiteY10543" fmla="*/ 168725 h 4680373"/>
              <a:gd name="connsiteX10544" fmla="*/ 6952879 w 9253522"/>
              <a:gd name="connsiteY10544" fmla="*/ 172242 h 4680373"/>
              <a:gd name="connsiteX10545" fmla="*/ 6937061 w 9253522"/>
              <a:gd name="connsiteY10545" fmla="*/ 170484 h 4680373"/>
              <a:gd name="connsiteX10546" fmla="*/ 6937061 w 9253522"/>
              <a:gd name="connsiteY10546" fmla="*/ 175757 h 4680373"/>
              <a:gd name="connsiteX10547" fmla="*/ 6966940 w 9253522"/>
              <a:gd name="connsiteY10547" fmla="*/ 188057 h 4680373"/>
              <a:gd name="connsiteX10548" fmla="*/ 6966940 w 9253522"/>
              <a:gd name="connsiteY10548" fmla="*/ 193330 h 4680373"/>
              <a:gd name="connsiteX10549" fmla="*/ 6910698 w 9253522"/>
              <a:gd name="connsiteY10549" fmla="*/ 202118 h 4680373"/>
              <a:gd name="connsiteX10550" fmla="*/ 6901910 w 9253522"/>
              <a:gd name="connsiteY10550" fmla="*/ 202118 h 4680373"/>
              <a:gd name="connsiteX10551" fmla="*/ 6898395 w 9253522"/>
              <a:gd name="connsiteY10551" fmla="*/ 193330 h 4680373"/>
              <a:gd name="connsiteX10552" fmla="*/ 6852698 w 9253522"/>
              <a:gd name="connsiteY10552" fmla="*/ 184542 h 4680373"/>
              <a:gd name="connsiteX10553" fmla="*/ 6842153 w 9253522"/>
              <a:gd name="connsiteY10553" fmla="*/ 186300 h 4680373"/>
              <a:gd name="connsiteX10554" fmla="*/ 6826335 w 9253522"/>
              <a:gd name="connsiteY10554" fmla="*/ 181029 h 4680373"/>
              <a:gd name="connsiteX10555" fmla="*/ 6821062 w 9253522"/>
              <a:gd name="connsiteY10555" fmla="*/ 172242 h 4680373"/>
              <a:gd name="connsiteX10556" fmla="*/ 6824578 w 9253522"/>
              <a:gd name="connsiteY10556" fmla="*/ 161695 h 4680373"/>
              <a:gd name="connsiteX10557" fmla="*/ 6812275 w 9253522"/>
              <a:gd name="connsiteY10557" fmla="*/ 161695 h 4680373"/>
              <a:gd name="connsiteX10558" fmla="*/ 6798214 w 9253522"/>
              <a:gd name="connsiteY10558" fmla="*/ 154666 h 4680373"/>
              <a:gd name="connsiteX10559" fmla="*/ 6803487 w 9253522"/>
              <a:gd name="connsiteY10559" fmla="*/ 152908 h 4680373"/>
              <a:gd name="connsiteX10560" fmla="*/ 6808760 w 9253522"/>
              <a:gd name="connsiteY10560" fmla="*/ 144121 h 4680373"/>
              <a:gd name="connsiteX10561" fmla="*/ 6824578 w 9253522"/>
              <a:gd name="connsiteY10561" fmla="*/ 142363 h 4680373"/>
              <a:gd name="connsiteX10562" fmla="*/ 6826335 w 9253522"/>
              <a:gd name="connsiteY10562" fmla="*/ 131817 h 4680373"/>
              <a:gd name="connsiteX10563" fmla="*/ 6836880 w 9253522"/>
              <a:gd name="connsiteY10563" fmla="*/ 124787 h 4680373"/>
              <a:gd name="connsiteX10564" fmla="*/ 6843911 w 9253522"/>
              <a:gd name="connsiteY10564" fmla="*/ 126544 h 4680373"/>
              <a:gd name="connsiteX10565" fmla="*/ 6868516 w 9253522"/>
              <a:gd name="connsiteY10565" fmla="*/ 119514 h 4680373"/>
              <a:gd name="connsiteX10566" fmla="*/ 5696226 w 9253522"/>
              <a:gd name="connsiteY10566" fmla="*/ 112486 h 4680373"/>
              <a:gd name="connsiteX10567" fmla="*/ 5705014 w 9253522"/>
              <a:gd name="connsiteY10567" fmla="*/ 123029 h 4680373"/>
              <a:gd name="connsiteX10568" fmla="*/ 5685681 w 9253522"/>
              <a:gd name="connsiteY10568" fmla="*/ 123029 h 4680373"/>
              <a:gd name="connsiteX10569" fmla="*/ 5683923 w 9253522"/>
              <a:gd name="connsiteY10569" fmla="*/ 121273 h 4680373"/>
              <a:gd name="connsiteX10570" fmla="*/ 5683923 w 9253522"/>
              <a:gd name="connsiteY10570" fmla="*/ 114242 h 4680373"/>
              <a:gd name="connsiteX10571" fmla="*/ 5791134 w 9253522"/>
              <a:gd name="connsiteY10571" fmla="*/ 107212 h 4680373"/>
              <a:gd name="connsiteX10572" fmla="*/ 5794650 w 9253522"/>
              <a:gd name="connsiteY10572" fmla="*/ 107212 h 4680373"/>
              <a:gd name="connsiteX10573" fmla="*/ 5796407 w 9253522"/>
              <a:gd name="connsiteY10573" fmla="*/ 110728 h 4680373"/>
              <a:gd name="connsiteX10574" fmla="*/ 5796407 w 9253522"/>
              <a:gd name="connsiteY10574" fmla="*/ 112486 h 4680373"/>
              <a:gd name="connsiteX10575" fmla="*/ 5792892 w 9253522"/>
              <a:gd name="connsiteY10575" fmla="*/ 110728 h 4680373"/>
              <a:gd name="connsiteX10576" fmla="*/ 5861437 w 9253522"/>
              <a:gd name="connsiteY10576" fmla="*/ 105453 h 4680373"/>
              <a:gd name="connsiteX10577" fmla="*/ 5866709 w 9253522"/>
              <a:gd name="connsiteY10577" fmla="*/ 108969 h 4680373"/>
              <a:gd name="connsiteX10578" fmla="*/ 5863194 w 9253522"/>
              <a:gd name="connsiteY10578" fmla="*/ 119514 h 4680373"/>
              <a:gd name="connsiteX10579" fmla="*/ 5843861 w 9253522"/>
              <a:gd name="connsiteY10579" fmla="*/ 119514 h 4680373"/>
              <a:gd name="connsiteX10580" fmla="*/ 5840346 w 9253522"/>
              <a:gd name="connsiteY10580" fmla="*/ 114242 h 4680373"/>
              <a:gd name="connsiteX10581" fmla="*/ 5845619 w 9253522"/>
              <a:gd name="connsiteY10581" fmla="*/ 107212 h 4680373"/>
              <a:gd name="connsiteX10582" fmla="*/ 5835073 w 9253522"/>
              <a:gd name="connsiteY10582" fmla="*/ 105453 h 4680373"/>
              <a:gd name="connsiteX10583" fmla="*/ 5831558 w 9253522"/>
              <a:gd name="connsiteY10583" fmla="*/ 108969 h 4680373"/>
              <a:gd name="connsiteX10584" fmla="*/ 5824528 w 9253522"/>
              <a:gd name="connsiteY10584" fmla="*/ 110727 h 4680373"/>
              <a:gd name="connsiteX10585" fmla="*/ 5817497 w 9253522"/>
              <a:gd name="connsiteY10585" fmla="*/ 110727 h 4680373"/>
              <a:gd name="connsiteX10586" fmla="*/ 5819255 w 9253522"/>
              <a:gd name="connsiteY10586" fmla="*/ 107212 h 4680373"/>
              <a:gd name="connsiteX10587" fmla="*/ 5826285 w 9253522"/>
              <a:gd name="connsiteY10587" fmla="*/ 107212 h 4680373"/>
              <a:gd name="connsiteX10588" fmla="*/ 5770044 w 9253522"/>
              <a:gd name="connsiteY10588" fmla="*/ 105453 h 4680373"/>
              <a:gd name="connsiteX10589" fmla="*/ 5777074 w 9253522"/>
              <a:gd name="connsiteY10589" fmla="*/ 105453 h 4680373"/>
              <a:gd name="connsiteX10590" fmla="*/ 5784104 w 9253522"/>
              <a:gd name="connsiteY10590" fmla="*/ 108969 h 4680373"/>
              <a:gd name="connsiteX10591" fmla="*/ 5780589 w 9253522"/>
              <a:gd name="connsiteY10591" fmla="*/ 114242 h 4680373"/>
              <a:gd name="connsiteX10592" fmla="*/ 5764771 w 9253522"/>
              <a:gd name="connsiteY10592" fmla="*/ 116000 h 4680373"/>
              <a:gd name="connsiteX10593" fmla="*/ 5750710 w 9253522"/>
              <a:gd name="connsiteY10593" fmla="*/ 110725 h 4680373"/>
              <a:gd name="connsiteX10594" fmla="*/ 5877254 w 9253522"/>
              <a:gd name="connsiteY10594" fmla="*/ 96666 h 4680373"/>
              <a:gd name="connsiteX10595" fmla="*/ 5898345 w 9253522"/>
              <a:gd name="connsiteY10595" fmla="*/ 96666 h 4680373"/>
              <a:gd name="connsiteX10596" fmla="*/ 5908890 w 9253522"/>
              <a:gd name="connsiteY10596" fmla="*/ 98424 h 4680373"/>
              <a:gd name="connsiteX10597" fmla="*/ 5924708 w 9253522"/>
              <a:gd name="connsiteY10597" fmla="*/ 101939 h 4680373"/>
              <a:gd name="connsiteX10598" fmla="*/ 5924708 w 9253522"/>
              <a:gd name="connsiteY10598" fmla="*/ 105455 h 4680373"/>
              <a:gd name="connsiteX10599" fmla="*/ 5912405 w 9253522"/>
              <a:gd name="connsiteY10599" fmla="*/ 105455 h 4680373"/>
              <a:gd name="connsiteX10600" fmla="*/ 5893072 w 9253522"/>
              <a:gd name="connsiteY10600" fmla="*/ 110728 h 4680373"/>
              <a:gd name="connsiteX10601" fmla="*/ 5893072 w 9253522"/>
              <a:gd name="connsiteY10601" fmla="*/ 119515 h 4680373"/>
              <a:gd name="connsiteX10602" fmla="*/ 5882527 w 9253522"/>
              <a:gd name="connsiteY10602" fmla="*/ 119515 h 4680373"/>
              <a:gd name="connsiteX10603" fmla="*/ 5880769 w 9253522"/>
              <a:gd name="connsiteY10603" fmla="*/ 110728 h 4680373"/>
              <a:gd name="connsiteX10604" fmla="*/ 5882527 w 9253522"/>
              <a:gd name="connsiteY10604" fmla="*/ 103696 h 4680373"/>
              <a:gd name="connsiteX10605" fmla="*/ 5812225 w 9253522"/>
              <a:gd name="connsiteY10605" fmla="*/ 93152 h 4680373"/>
              <a:gd name="connsiteX10606" fmla="*/ 5817498 w 9253522"/>
              <a:gd name="connsiteY10606" fmla="*/ 93152 h 4680373"/>
              <a:gd name="connsiteX10607" fmla="*/ 5824528 w 9253522"/>
              <a:gd name="connsiteY10607" fmla="*/ 96666 h 4680373"/>
              <a:gd name="connsiteX10608" fmla="*/ 5819255 w 9253522"/>
              <a:gd name="connsiteY10608" fmla="*/ 100181 h 4680373"/>
              <a:gd name="connsiteX10609" fmla="*/ 5806952 w 9253522"/>
              <a:gd name="connsiteY10609" fmla="*/ 101939 h 4680373"/>
              <a:gd name="connsiteX10610" fmla="*/ 5806952 w 9253522"/>
              <a:gd name="connsiteY10610" fmla="*/ 100181 h 4680373"/>
              <a:gd name="connsiteX10611" fmla="*/ 5813983 w 9253522"/>
              <a:gd name="connsiteY10611" fmla="*/ 96666 h 4680373"/>
              <a:gd name="connsiteX10612" fmla="*/ 5877254 w 9253522"/>
              <a:gd name="connsiteY10612" fmla="*/ 87879 h 4680373"/>
              <a:gd name="connsiteX10613" fmla="*/ 5882527 w 9253522"/>
              <a:gd name="connsiteY10613" fmla="*/ 87879 h 4680373"/>
              <a:gd name="connsiteX10614" fmla="*/ 5903617 w 9253522"/>
              <a:gd name="connsiteY10614" fmla="*/ 87879 h 4680373"/>
              <a:gd name="connsiteX10615" fmla="*/ 5891315 w 9253522"/>
              <a:gd name="connsiteY10615" fmla="*/ 89637 h 4680373"/>
              <a:gd name="connsiteX10616" fmla="*/ 5791134 w 9253522"/>
              <a:gd name="connsiteY10616" fmla="*/ 87879 h 4680373"/>
              <a:gd name="connsiteX10617" fmla="*/ 5794649 w 9253522"/>
              <a:gd name="connsiteY10617" fmla="*/ 87879 h 4680373"/>
              <a:gd name="connsiteX10618" fmla="*/ 5801679 w 9253522"/>
              <a:gd name="connsiteY10618" fmla="*/ 93151 h 4680373"/>
              <a:gd name="connsiteX10619" fmla="*/ 5798164 w 9253522"/>
              <a:gd name="connsiteY10619" fmla="*/ 94908 h 4680373"/>
              <a:gd name="connsiteX10620" fmla="*/ 5791134 w 9253522"/>
              <a:gd name="connsiteY10620" fmla="*/ 94908 h 4680373"/>
              <a:gd name="connsiteX10621" fmla="*/ 5842103 w 9253522"/>
              <a:gd name="connsiteY10621" fmla="*/ 79092 h 4680373"/>
              <a:gd name="connsiteX10622" fmla="*/ 5857921 w 9253522"/>
              <a:gd name="connsiteY10622" fmla="*/ 80849 h 4680373"/>
              <a:gd name="connsiteX10623" fmla="*/ 5861436 w 9253522"/>
              <a:gd name="connsiteY10623" fmla="*/ 84365 h 4680373"/>
              <a:gd name="connsiteX10624" fmla="*/ 5850891 w 9253522"/>
              <a:gd name="connsiteY10624" fmla="*/ 87879 h 4680373"/>
              <a:gd name="connsiteX10625" fmla="*/ 5829800 w 9253522"/>
              <a:gd name="connsiteY10625" fmla="*/ 86121 h 4680373"/>
              <a:gd name="connsiteX10626" fmla="*/ 5989739 w 9253522"/>
              <a:gd name="connsiteY10626" fmla="*/ 72061 h 4680373"/>
              <a:gd name="connsiteX10627" fmla="*/ 6000284 w 9253522"/>
              <a:gd name="connsiteY10627" fmla="*/ 72061 h 4680373"/>
              <a:gd name="connsiteX10628" fmla="*/ 6000284 w 9253522"/>
              <a:gd name="connsiteY10628" fmla="*/ 80849 h 4680373"/>
              <a:gd name="connsiteX10629" fmla="*/ 5980951 w 9253522"/>
              <a:gd name="connsiteY10629" fmla="*/ 80849 h 4680373"/>
              <a:gd name="connsiteX10630" fmla="*/ 5979193 w 9253522"/>
              <a:gd name="connsiteY10630" fmla="*/ 86121 h 4680373"/>
              <a:gd name="connsiteX10631" fmla="*/ 5989739 w 9253522"/>
              <a:gd name="connsiteY10631" fmla="*/ 93151 h 4680373"/>
              <a:gd name="connsiteX10632" fmla="*/ 5984466 w 9253522"/>
              <a:gd name="connsiteY10632" fmla="*/ 98424 h 4680373"/>
              <a:gd name="connsiteX10633" fmla="*/ 5945800 w 9253522"/>
              <a:gd name="connsiteY10633" fmla="*/ 96666 h 4680373"/>
              <a:gd name="connsiteX10634" fmla="*/ 5935254 w 9253522"/>
              <a:gd name="connsiteY10634" fmla="*/ 93151 h 4680373"/>
              <a:gd name="connsiteX10635" fmla="*/ 5935254 w 9253522"/>
              <a:gd name="connsiteY10635" fmla="*/ 86121 h 4680373"/>
              <a:gd name="connsiteX10636" fmla="*/ 5944042 w 9253522"/>
              <a:gd name="connsiteY10636" fmla="*/ 82606 h 4680373"/>
              <a:gd name="connsiteX10637" fmla="*/ 5944042 w 9253522"/>
              <a:gd name="connsiteY10637" fmla="*/ 73818 h 4680373"/>
              <a:gd name="connsiteX10638" fmla="*/ 5980951 w 9253522"/>
              <a:gd name="connsiteY10638" fmla="*/ 73818 h 4680373"/>
              <a:gd name="connsiteX10639" fmla="*/ 5912406 w 9253522"/>
              <a:gd name="connsiteY10639" fmla="*/ 68545 h 4680373"/>
              <a:gd name="connsiteX10640" fmla="*/ 5917678 w 9253522"/>
              <a:gd name="connsiteY10640" fmla="*/ 73819 h 4680373"/>
              <a:gd name="connsiteX10641" fmla="*/ 5912406 w 9253522"/>
              <a:gd name="connsiteY10641" fmla="*/ 77334 h 4680373"/>
              <a:gd name="connsiteX10642" fmla="*/ 5903618 w 9253522"/>
              <a:gd name="connsiteY10642" fmla="*/ 73819 h 4680373"/>
              <a:gd name="connsiteX10643" fmla="*/ 6434400 w 9253522"/>
              <a:gd name="connsiteY10643" fmla="*/ 66787 h 4680373"/>
              <a:gd name="connsiteX10644" fmla="*/ 6444946 w 9253522"/>
              <a:gd name="connsiteY10644" fmla="*/ 70303 h 4680373"/>
              <a:gd name="connsiteX10645" fmla="*/ 6453733 w 9253522"/>
              <a:gd name="connsiteY10645" fmla="*/ 73818 h 4680373"/>
              <a:gd name="connsiteX10646" fmla="*/ 6451976 w 9253522"/>
              <a:gd name="connsiteY10646" fmla="*/ 77332 h 4680373"/>
              <a:gd name="connsiteX10647" fmla="*/ 6432643 w 9253522"/>
              <a:gd name="connsiteY10647" fmla="*/ 79092 h 4680373"/>
              <a:gd name="connsiteX10648" fmla="*/ 6423855 w 9253522"/>
              <a:gd name="connsiteY10648" fmla="*/ 75576 h 4680373"/>
              <a:gd name="connsiteX10649" fmla="*/ 5798164 w 9253522"/>
              <a:gd name="connsiteY10649" fmla="*/ 66787 h 4680373"/>
              <a:gd name="connsiteX10650" fmla="*/ 5812225 w 9253522"/>
              <a:gd name="connsiteY10650" fmla="*/ 70303 h 4680373"/>
              <a:gd name="connsiteX10651" fmla="*/ 5824528 w 9253522"/>
              <a:gd name="connsiteY10651" fmla="*/ 72061 h 4680373"/>
              <a:gd name="connsiteX10652" fmla="*/ 5829800 w 9253522"/>
              <a:gd name="connsiteY10652" fmla="*/ 73818 h 4680373"/>
              <a:gd name="connsiteX10653" fmla="*/ 5826285 w 9253522"/>
              <a:gd name="connsiteY10653" fmla="*/ 77332 h 4680373"/>
              <a:gd name="connsiteX10654" fmla="*/ 5812225 w 9253522"/>
              <a:gd name="connsiteY10654" fmla="*/ 79092 h 4680373"/>
              <a:gd name="connsiteX10655" fmla="*/ 5799922 w 9253522"/>
              <a:gd name="connsiteY10655" fmla="*/ 73818 h 4680373"/>
              <a:gd name="connsiteX10656" fmla="*/ 5683923 w 9253522"/>
              <a:gd name="connsiteY10656" fmla="*/ 66787 h 4680373"/>
              <a:gd name="connsiteX10657" fmla="*/ 5687438 w 9253522"/>
              <a:gd name="connsiteY10657" fmla="*/ 66787 h 4680373"/>
              <a:gd name="connsiteX10658" fmla="*/ 5713802 w 9253522"/>
              <a:gd name="connsiteY10658" fmla="*/ 66787 h 4680373"/>
              <a:gd name="connsiteX10659" fmla="*/ 5717317 w 9253522"/>
              <a:gd name="connsiteY10659" fmla="*/ 70303 h 4680373"/>
              <a:gd name="connsiteX10660" fmla="*/ 5701499 w 9253522"/>
              <a:gd name="connsiteY10660" fmla="*/ 75576 h 4680373"/>
              <a:gd name="connsiteX10661" fmla="*/ 5703256 w 9253522"/>
              <a:gd name="connsiteY10661" fmla="*/ 79092 h 4680373"/>
              <a:gd name="connsiteX10662" fmla="*/ 5726105 w 9253522"/>
              <a:gd name="connsiteY10662" fmla="*/ 77332 h 4680373"/>
              <a:gd name="connsiteX10663" fmla="*/ 5727862 w 9253522"/>
              <a:gd name="connsiteY10663" fmla="*/ 80848 h 4680373"/>
              <a:gd name="connsiteX10664" fmla="*/ 5727862 w 9253522"/>
              <a:gd name="connsiteY10664" fmla="*/ 89637 h 4680373"/>
              <a:gd name="connsiteX10665" fmla="*/ 5720832 w 9253522"/>
              <a:gd name="connsiteY10665" fmla="*/ 93151 h 4680373"/>
              <a:gd name="connsiteX10666" fmla="*/ 5701499 w 9253522"/>
              <a:gd name="connsiteY10666" fmla="*/ 93151 h 4680373"/>
              <a:gd name="connsiteX10667" fmla="*/ 5690954 w 9253522"/>
              <a:gd name="connsiteY10667" fmla="*/ 96666 h 4680373"/>
              <a:gd name="connsiteX10668" fmla="*/ 5694469 w 9253522"/>
              <a:gd name="connsiteY10668" fmla="*/ 100180 h 4680373"/>
              <a:gd name="connsiteX10669" fmla="*/ 5701499 w 9253522"/>
              <a:gd name="connsiteY10669" fmla="*/ 101938 h 4680373"/>
              <a:gd name="connsiteX10670" fmla="*/ 5697984 w 9253522"/>
              <a:gd name="connsiteY10670" fmla="*/ 103696 h 4680373"/>
              <a:gd name="connsiteX10671" fmla="*/ 5661075 w 9253522"/>
              <a:gd name="connsiteY10671" fmla="*/ 105453 h 4680373"/>
              <a:gd name="connsiteX10672" fmla="*/ 5664590 w 9253522"/>
              <a:gd name="connsiteY10672" fmla="*/ 112486 h 4680373"/>
              <a:gd name="connsiteX10673" fmla="*/ 5659318 w 9253522"/>
              <a:gd name="connsiteY10673" fmla="*/ 117757 h 4680373"/>
              <a:gd name="connsiteX10674" fmla="*/ 5639984 w 9253522"/>
              <a:gd name="connsiteY10674" fmla="*/ 130059 h 4680373"/>
              <a:gd name="connsiteX10675" fmla="*/ 5629439 w 9253522"/>
              <a:gd name="connsiteY10675" fmla="*/ 128301 h 4680373"/>
              <a:gd name="connsiteX10676" fmla="*/ 5629439 w 9253522"/>
              <a:gd name="connsiteY10676" fmla="*/ 124787 h 4680373"/>
              <a:gd name="connsiteX10677" fmla="*/ 5638227 w 9253522"/>
              <a:gd name="connsiteY10677" fmla="*/ 121271 h 4680373"/>
              <a:gd name="connsiteX10678" fmla="*/ 5634712 w 9253522"/>
              <a:gd name="connsiteY10678" fmla="*/ 117757 h 4680373"/>
              <a:gd name="connsiteX10679" fmla="*/ 5617136 w 9253522"/>
              <a:gd name="connsiteY10679" fmla="*/ 116000 h 4680373"/>
              <a:gd name="connsiteX10680" fmla="*/ 5604833 w 9253522"/>
              <a:gd name="connsiteY10680" fmla="*/ 110727 h 4680373"/>
              <a:gd name="connsiteX10681" fmla="*/ 5610106 w 9253522"/>
              <a:gd name="connsiteY10681" fmla="*/ 103696 h 4680373"/>
              <a:gd name="connsiteX10682" fmla="*/ 5625924 w 9253522"/>
              <a:gd name="connsiteY10682" fmla="*/ 100180 h 4680373"/>
              <a:gd name="connsiteX10683" fmla="*/ 5604833 w 9253522"/>
              <a:gd name="connsiteY10683" fmla="*/ 89637 h 4680373"/>
              <a:gd name="connsiteX10684" fmla="*/ 5604833 w 9253522"/>
              <a:gd name="connsiteY10684" fmla="*/ 86121 h 4680373"/>
              <a:gd name="connsiteX10685" fmla="*/ 5666348 w 9253522"/>
              <a:gd name="connsiteY10685" fmla="*/ 86121 h 4680373"/>
              <a:gd name="connsiteX10686" fmla="*/ 5671620 w 9253522"/>
              <a:gd name="connsiteY10686" fmla="*/ 79092 h 4680373"/>
              <a:gd name="connsiteX10687" fmla="*/ 5683923 w 9253522"/>
              <a:gd name="connsiteY10687" fmla="*/ 73818 h 4680373"/>
              <a:gd name="connsiteX10688" fmla="*/ 5690954 w 9253522"/>
              <a:gd name="connsiteY10688" fmla="*/ 73818 h 4680373"/>
              <a:gd name="connsiteX10689" fmla="*/ 5594288 w 9253522"/>
              <a:gd name="connsiteY10689" fmla="*/ 66787 h 4680373"/>
              <a:gd name="connsiteX10690" fmla="*/ 5599561 w 9253522"/>
              <a:gd name="connsiteY10690" fmla="*/ 68545 h 4680373"/>
              <a:gd name="connsiteX10691" fmla="*/ 5631197 w 9253522"/>
              <a:gd name="connsiteY10691" fmla="*/ 68545 h 4680373"/>
              <a:gd name="connsiteX10692" fmla="*/ 5652287 w 9253522"/>
              <a:gd name="connsiteY10692" fmla="*/ 72061 h 4680373"/>
              <a:gd name="connsiteX10693" fmla="*/ 5661075 w 9253522"/>
              <a:gd name="connsiteY10693" fmla="*/ 79092 h 4680373"/>
              <a:gd name="connsiteX10694" fmla="*/ 5647015 w 9253522"/>
              <a:gd name="connsiteY10694" fmla="*/ 80848 h 4680373"/>
              <a:gd name="connsiteX10695" fmla="*/ 5634712 w 9253522"/>
              <a:gd name="connsiteY10695" fmla="*/ 79092 h 4680373"/>
              <a:gd name="connsiteX10696" fmla="*/ 5632954 w 9253522"/>
              <a:gd name="connsiteY10696" fmla="*/ 73818 h 4680373"/>
              <a:gd name="connsiteX10697" fmla="*/ 5610106 w 9253522"/>
              <a:gd name="connsiteY10697" fmla="*/ 73818 h 4680373"/>
              <a:gd name="connsiteX10698" fmla="*/ 5583743 w 9253522"/>
              <a:gd name="connsiteY10698" fmla="*/ 82606 h 4680373"/>
              <a:gd name="connsiteX10699" fmla="*/ 5583743 w 9253522"/>
              <a:gd name="connsiteY10699" fmla="*/ 89637 h 4680373"/>
              <a:gd name="connsiteX10700" fmla="*/ 5594288 w 9253522"/>
              <a:gd name="connsiteY10700" fmla="*/ 89637 h 4680373"/>
              <a:gd name="connsiteX10701" fmla="*/ 5599561 w 9253522"/>
              <a:gd name="connsiteY10701" fmla="*/ 94908 h 4680373"/>
              <a:gd name="connsiteX10702" fmla="*/ 5589016 w 9253522"/>
              <a:gd name="connsiteY10702" fmla="*/ 98424 h 4680373"/>
              <a:gd name="connsiteX10703" fmla="*/ 5576713 w 9253522"/>
              <a:gd name="connsiteY10703" fmla="*/ 94908 h 4680373"/>
              <a:gd name="connsiteX10704" fmla="*/ 5571440 w 9253522"/>
              <a:gd name="connsiteY10704" fmla="*/ 96666 h 4680373"/>
              <a:gd name="connsiteX10705" fmla="*/ 5562652 w 9253522"/>
              <a:gd name="connsiteY10705" fmla="*/ 93151 h 4680373"/>
              <a:gd name="connsiteX10706" fmla="*/ 5548592 w 9253522"/>
              <a:gd name="connsiteY10706" fmla="*/ 91393 h 4680373"/>
              <a:gd name="connsiteX10707" fmla="*/ 5548592 w 9253522"/>
              <a:gd name="connsiteY10707" fmla="*/ 89637 h 4680373"/>
              <a:gd name="connsiteX10708" fmla="*/ 5546834 w 9253522"/>
              <a:gd name="connsiteY10708" fmla="*/ 84365 h 4680373"/>
              <a:gd name="connsiteX10709" fmla="*/ 5546834 w 9253522"/>
              <a:gd name="connsiteY10709" fmla="*/ 80848 h 4680373"/>
              <a:gd name="connsiteX10710" fmla="*/ 5552107 w 9253522"/>
              <a:gd name="connsiteY10710" fmla="*/ 79092 h 4680373"/>
              <a:gd name="connsiteX10711" fmla="*/ 5583743 w 9253522"/>
              <a:gd name="connsiteY10711" fmla="*/ 73818 h 4680373"/>
              <a:gd name="connsiteX10712" fmla="*/ 5984466 w 9253522"/>
              <a:gd name="connsiteY10712" fmla="*/ 56242 h 4680373"/>
              <a:gd name="connsiteX10713" fmla="*/ 5989738 w 9253522"/>
              <a:gd name="connsiteY10713" fmla="*/ 61514 h 4680373"/>
              <a:gd name="connsiteX10714" fmla="*/ 5980951 w 9253522"/>
              <a:gd name="connsiteY10714" fmla="*/ 66787 h 4680373"/>
              <a:gd name="connsiteX10715" fmla="*/ 5959860 w 9253522"/>
              <a:gd name="connsiteY10715" fmla="*/ 66787 h 4680373"/>
              <a:gd name="connsiteX10716" fmla="*/ 5961618 w 9253522"/>
              <a:gd name="connsiteY10716" fmla="*/ 61514 h 4680373"/>
              <a:gd name="connsiteX10717" fmla="*/ 5896587 w 9253522"/>
              <a:gd name="connsiteY10717" fmla="*/ 56242 h 4680373"/>
              <a:gd name="connsiteX10718" fmla="*/ 5907133 w 9253522"/>
              <a:gd name="connsiteY10718" fmla="*/ 61514 h 4680373"/>
              <a:gd name="connsiteX10719" fmla="*/ 5912405 w 9253522"/>
              <a:gd name="connsiteY10719" fmla="*/ 66787 h 4680373"/>
              <a:gd name="connsiteX10720" fmla="*/ 5898345 w 9253522"/>
              <a:gd name="connsiteY10720" fmla="*/ 66787 h 4680373"/>
              <a:gd name="connsiteX10721" fmla="*/ 5893072 w 9253522"/>
              <a:gd name="connsiteY10721" fmla="*/ 61514 h 4680373"/>
              <a:gd name="connsiteX10722" fmla="*/ 5849133 w 9253522"/>
              <a:gd name="connsiteY10722" fmla="*/ 56242 h 4680373"/>
              <a:gd name="connsiteX10723" fmla="*/ 5871982 w 9253522"/>
              <a:gd name="connsiteY10723" fmla="*/ 56242 h 4680373"/>
              <a:gd name="connsiteX10724" fmla="*/ 5880769 w 9253522"/>
              <a:gd name="connsiteY10724" fmla="*/ 61514 h 4680373"/>
              <a:gd name="connsiteX10725" fmla="*/ 5893072 w 9253522"/>
              <a:gd name="connsiteY10725" fmla="*/ 68545 h 4680373"/>
              <a:gd name="connsiteX10726" fmla="*/ 5891315 w 9253522"/>
              <a:gd name="connsiteY10726" fmla="*/ 72061 h 4680373"/>
              <a:gd name="connsiteX10727" fmla="*/ 5882527 w 9253522"/>
              <a:gd name="connsiteY10727" fmla="*/ 70303 h 4680373"/>
              <a:gd name="connsiteX10728" fmla="*/ 5864951 w 9253522"/>
              <a:gd name="connsiteY10728" fmla="*/ 61514 h 4680373"/>
              <a:gd name="connsiteX10729" fmla="*/ 5815740 w 9253522"/>
              <a:gd name="connsiteY10729" fmla="*/ 56242 h 4680373"/>
              <a:gd name="connsiteX10730" fmla="*/ 5833316 w 9253522"/>
              <a:gd name="connsiteY10730" fmla="*/ 61516 h 4680373"/>
              <a:gd name="connsiteX10731" fmla="*/ 5843861 w 9253522"/>
              <a:gd name="connsiteY10731" fmla="*/ 61516 h 4680373"/>
              <a:gd name="connsiteX10732" fmla="*/ 5854406 w 9253522"/>
              <a:gd name="connsiteY10732" fmla="*/ 66787 h 4680373"/>
              <a:gd name="connsiteX10733" fmla="*/ 5873740 w 9253522"/>
              <a:gd name="connsiteY10733" fmla="*/ 72061 h 4680373"/>
              <a:gd name="connsiteX10734" fmla="*/ 5891315 w 9253522"/>
              <a:gd name="connsiteY10734" fmla="*/ 77334 h 4680373"/>
              <a:gd name="connsiteX10735" fmla="*/ 5886043 w 9253522"/>
              <a:gd name="connsiteY10735" fmla="*/ 80849 h 4680373"/>
              <a:gd name="connsiteX10736" fmla="*/ 5871982 w 9253522"/>
              <a:gd name="connsiteY10736" fmla="*/ 84365 h 4680373"/>
              <a:gd name="connsiteX10737" fmla="*/ 5861437 w 9253522"/>
              <a:gd name="connsiteY10737" fmla="*/ 77334 h 4680373"/>
              <a:gd name="connsiteX10738" fmla="*/ 5845619 w 9253522"/>
              <a:gd name="connsiteY10738" fmla="*/ 77334 h 4680373"/>
              <a:gd name="connsiteX10739" fmla="*/ 5831558 w 9253522"/>
              <a:gd name="connsiteY10739" fmla="*/ 70303 h 4680373"/>
              <a:gd name="connsiteX10740" fmla="*/ 5829800 w 9253522"/>
              <a:gd name="connsiteY10740" fmla="*/ 68545 h 4680373"/>
              <a:gd name="connsiteX10741" fmla="*/ 5812225 w 9253522"/>
              <a:gd name="connsiteY10741" fmla="*/ 61516 h 4680373"/>
              <a:gd name="connsiteX10742" fmla="*/ 5810467 w 9253522"/>
              <a:gd name="connsiteY10742" fmla="*/ 58000 h 4680373"/>
              <a:gd name="connsiteX10743" fmla="*/ 5713802 w 9253522"/>
              <a:gd name="connsiteY10743" fmla="*/ 52728 h 4680373"/>
              <a:gd name="connsiteX10744" fmla="*/ 5719075 w 9253522"/>
              <a:gd name="connsiteY10744" fmla="*/ 52728 h 4680373"/>
              <a:gd name="connsiteX10745" fmla="*/ 5724347 w 9253522"/>
              <a:gd name="connsiteY10745" fmla="*/ 61516 h 4680373"/>
              <a:gd name="connsiteX10746" fmla="*/ 5717317 w 9253522"/>
              <a:gd name="connsiteY10746" fmla="*/ 61516 h 4680373"/>
              <a:gd name="connsiteX10747" fmla="*/ 5712044 w 9253522"/>
              <a:gd name="connsiteY10747" fmla="*/ 61516 h 4680373"/>
              <a:gd name="connsiteX10748" fmla="*/ 6724397 w 9253522"/>
              <a:gd name="connsiteY10748" fmla="*/ 47455 h 4680373"/>
              <a:gd name="connsiteX10749" fmla="*/ 6749003 w 9253522"/>
              <a:gd name="connsiteY10749" fmla="*/ 47455 h 4680373"/>
              <a:gd name="connsiteX10750" fmla="*/ 6754275 w 9253522"/>
              <a:gd name="connsiteY10750" fmla="*/ 54485 h 4680373"/>
              <a:gd name="connsiteX10751" fmla="*/ 6749003 w 9253522"/>
              <a:gd name="connsiteY10751" fmla="*/ 56242 h 4680373"/>
              <a:gd name="connsiteX10752" fmla="*/ 6726155 w 9253522"/>
              <a:gd name="connsiteY10752" fmla="*/ 56242 h 4680373"/>
              <a:gd name="connsiteX10753" fmla="*/ 6715609 w 9253522"/>
              <a:gd name="connsiteY10753" fmla="*/ 50971 h 4680373"/>
              <a:gd name="connsiteX10754" fmla="*/ 5880770 w 9253522"/>
              <a:gd name="connsiteY10754" fmla="*/ 47455 h 4680373"/>
              <a:gd name="connsiteX10755" fmla="*/ 5893073 w 9253522"/>
              <a:gd name="connsiteY10755" fmla="*/ 47455 h 4680373"/>
              <a:gd name="connsiteX10756" fmla="*/ 5893073 w 9253522"/>
              <a:gd name="connsiteY10756" fmla="*/ 50971 h 4680373"/>
              <a:gd name="connsiteX10757" fmla="*/ 5880770 w 9253522"/>
              <a:gd name="connsiteY10757" fmla="*/ 52728 h 4680373"/>
              <a:gd name="connsiteX10758" fmla="*/ 5871982 w 9253522"/>
              <a:gd name="connsiteY10758" fmla="*/ 50971 h 4680373"/>
              <a:gd name="connsiteX10759" fmla="*/ 6857972 w 9253522"/>
              <a:gd name="connsiteY10759" fmla="*/ 45696 h 4680373"/>
              <a:gd name="connsiteX10760" fmla="*/ 6875547 w 9253522"/>
              <a:gd name="connsiteY10760" fmla="*/ 54485 h 4680373"/>
              <a:gd name="connsiteX10761" fmla="*/ 6882578 w 9253522"/>
              <a:gd name="connsiteY10761" fmla="*/ 72059 h 4680373"/>
              <a:gd name="connsiteX10762" fmla="*/ 6908941 w 9253522"/>
              <a:gd name="connsiteY10762" fmla="*/ 82606 h 4680373"/>
              <a:gd name="connsiteX10763" fmla="*/ 6915971 w 9253522"/>
              <a:gd name="connsiteY10763" fmla="*/ 86121 h 4680373"/>
              <a:gd name="connsiteX10764" fmla="*/ 6896638 w 9253522"/>
              <a:gd name="connsiteY10764" fmla="*/ 94908 h 4680373"/>
              <a:gd name="connsiteX10765" fmla="*/ 6894881 w 9253522"/>
              <a:gd name="connsiteY10765" fmla="*/ 105453 h 4680373"/>
              <a:gd name="connsiteX10766" fmla="*/ 6900153 w 9253522"/>
              <a:gd name="connsiteY10766" fmla="*/ 114242 h 4680373"/>
              <a:gd name="connsiteX10767" fmla="*/ 6849184 w 9253522"/>
              <a:gd name="connsiteY10767" fmla="*/ 116000 h 4680373"/>
              <a:gd name="connsiteX10768" fmla="*/ 6829851 w 9253522"/>
              <a:gd name="connsiteY10768" fmla="*/ 116000 h 4680373"/>
              <a:gd name="connsiteX10769" fmla="*/ 6826336 w 9253522"/>
              <a:gd name="connsiteY10769" fmla="*/ 121271 h 4680373"/>
              <a:gd name="connsiteX10770" fmla="*/ 6798215 w 9253522"/>
              <a:gd name="connsiteY10770" fmla="*/ 124787 h 4680373"/>
              <a:gd name="connsiteX10771" fmla="*/ 6770094 w 9253522"/>
              <a:gd name="connsiteY10771" fmla="*/ 117757 h 4680373"/>
              <a:gd name="connsiteX10772" fmla="*/ 6770094 w 9253522"/>
              <a:gd name="connsiteY10772" fmla="*/ 108969 h 4680373"/>
              <a:gd name="connsiteX10773" fmla="*/ 6754276 w 9253522"/>
              <a:gd name="connsiteY10773" fmla="*/ 108969 h 4680373"/>
              <a:gd name="connsiteX10774" fmla="*/ 6743730 w 9253522"/>
              <a:gd name="connsiteY10774" fmla="*/ 105453 h 4680373"/>
              <a:gd name="connsiteX10775" fmla="*/ 6757791 w 9253522"/>
              <a:gd name="connsiteY10775" fmla="*/ 100180 h 4680373"/>
              <a:gd name="connsiteX10776" fmla="*/ 6775366 w 9253522"/>
              <a:gd name="connsiteY10776" fmla="*/ 98422 h 4680373"/>
              <a:gd name="connsiteX10777" fmla="*/ 6787669 w 9253522"/>
              <a:gd name="connsiteY10777" fmla="*/ 89637 h 4680373"/>
              <a:gd name="connsiteX10778" fmla="*/ 6773609 w 9253522"/>
              <a:gd name="connsiteY10778" fmla="*/ 82606 h 4680373"/>
              <a:gd name="connsiteX10779" fmla="*/ 6791184 w 9253522"/>
              <a:gd name="connsiteY10779" fmla="*/ 72059 h 4680373"/>
              <a:gd name="connsiteX10780" fmla="*/ 6838639 w 9253522"/>
              <a:gd name="connsiteY10780" fmla="*/ 56242 h 4680373"/>
              <a:gd name="connsiteX10781" fmla="*/ 6843911 w 9253522"/>
              <a:gd name="connsiteY10781" fmla="*/ 47455 h 4680373"/>
              <a:gd name="connsiteX10782" fmla="*/ 5794649 w 9253522"/>
              <a:gd name="connsiteY10782" fmla="*/ 42182 h 4680373"/>
              <a:gd name="connsiteX10783" fmla="*/ 5803437 w 9253522"/>
              <a:gd name="connsiteY10783" fmla="*/ 42182 h 4680373"/>
              <a:gd name="connsiteX10784" fmla="*/ 5808709 w 9253522"/>
              <a:gd name="connsiteY10784" fmla="*/ 42182 h 4680373"/>
              <a:gd name="connsiteX10785" fmla="*/ 5796407 w 9253522"/>
              <a:gd name="connsiteY10785" fmla="*/ 47455 h 4680373"/>
              <a:gd name="connsiteX10786" fmla="*/ 5975679 w 9253522"/>
              <a:gd name="connsiteY10786" fmla="*/ 36909 h 4680373"/>
              <a:gd name="connsiteX10787" fmla="*/ 5977436 w 9253522"/>
              <a:gd name="connsiteY10787" fmla="*/ 42183 h 4680373"/>
              <a:gd name="connsiteX10788" fmla="*/ 5965133 w 9253522"/>
              <a:gd name="connsiteY10788" fmla="*/ 45699 h 4680373"/>
              <a:gd name="connsiteX10789" fmla="*/ 5959860 w 9253522"/>
              <a:gd name="connsiteY10789" fmla="*/ 42183 h 4680373"/>
              <a:gd name="connsiteX10790" fmla="*/ 6053011 w 9253522"/>
              <a:gd name="connsiteY10790" fmla="*/ 35151 h 4680373"/>
              <a:gd name="connsiteX10791" fmla="*/ 6068829 w 9253522"/>
              <a:gd name="connsiteY10791" fmla="*/ 35151 h 4680373"/>
              <a:gd name="connsiteX10792" fmla="*/ 6074102 w 9253522"/>
              <a:gd name="connsiteY10792" fmla="*/ 42182 h 4680373"/>
              <a:gd name="connsiteX10793" fmla="*/ 6067071 w 9253522"/>
              <a:gd name="connsiteY10793" fmla="*/ 47455 h 4680373"/>
              <a:gd name="connsiteX10794" fmla="*/ 6075859 w 9253522"/>
              <a:gd name="connsiteY10794" fmla="*/ 56242 h 4680373"/>
              <a:gd name="connsiteX10795" fmla="*/ 6075859 w 9253522"/>
              <a:gd name="connsiteY10795" fmla="*/ 61514 h 4680373"/>
              <a:gd name="connsiteX10796" fmla="*/ 6051253 w 9253522"/>
              <a:gd name="connsiteY10796" fmla="*/ 61514 h 4680373"/>
              <a:gd name="connsiteX10797" fmla="*/ 6049496 w 9253522"/>
              <a:gd name="connsiteY10797" fmla="*/ 68545 h 4680373"/>
              <a:gd name="connsiteX10798" fmla="*/ 6038950 w 9253522"/>
              <a:gd name="connsiteY10798" fmla="*/ 75576 h 4680373"/>
              <a:gd name="connsiteX10799" fmla="*/ 6031920 w 9253522"/>
              <a:gd name="connsiteY10799" fmla="*/ 75576 h 4680373"/>
              <a:gd name="connsiteX10800" fmla="*/ 6024890 w 9253522"/>
              <a:gd name="connsiteY10800" fmla="*/ 68545 h 4680373"/>
              <a:gd name="connsiteX10801" fmla="*/ 6014344 w 9253522"/>
              <a:gd name="connsiteY10801" fmla="*/ 66787 h 4680373"/>
              <a:gd name="connsiteX10802" fmla="*/ 6024890 w 9253522"/>
              <a:gd name="connsiteY10802" fmla="*/ 56242 h 4680373"/>
              <a:gd name="connsiteX10803" fmla="*/ 6023132 w 9253522"/>
              <a:gd name="connsiteY10803" fmla="*/ 50971 h 4680373"/>
              <a:gd name="connsiteX10804" fmla="*/ 6033678 w 9253522"/>
              <a:gd name="connsiteY10804" fmla="*/ 45696 h 4680373"/>
              <a:gd name="connsiteX10805" fmla="*/ 6049496 w 9253522"/>
              <a:gd name="connsiteY10805" fmla="*/ 42182 h 4680373"/>
              <a:gd name="connsiteX10806" fmla="*/ 5870224 w 9253522"/>
              <a:gd name="connsiteY10806" fmla="*/ 35151 h 4680373"/>
              <a:gd name="connsiteX10807" fmla="*/ 5886042 w 9253522"/>
              <a:gd name="connsiteY10807" fmla="*/ 40424 h 4680373"/>
              <a:gd name="connsiteX10808" fmla="*/ 5886042 w 9253522"/>
              <a:gd name="connsiteY10808" fmla="*/ 42182 h 4680373"/>
              <a:gd name="connsiteX10809" fmla="*/ 5861436 w 9253522"/>
              <a:gd name="connsiteY10809" fmla="*/ 47455 h 4680373"/>
              <a:gd name="connsiteX10810" fmla="*/ 5838588 w 9253522"/>
              <a:gd name="connsiteY10810" fmla="*/ 47455 h 4680373"/>
              <a:gd name="connsiteX10811" fmla="*/ 5833315 w 9253522"/>
              <a:gd name="connsiteY10811" fmla="*/ 42182 h 4680373"/>
              <a:gd name="connsiteX10812" fmla="*/ 5842103 w 9253522"/>
              <a:gd name="connsiteY10812" fmla="*/ 42182 h 4680373"/>
              <a:gd name="connsiteX10813" fmla="*/ 5847376 w 9253522"/>
              <a:gd name="connsiteY10813" fmla="*/ 42182 h 4680373"/>
              <a:gd name="connsiteX10814" fmla="*/ 5857921 w 9253522"/>
              <a:gd name="connsiteY10814" fmla="*/ 36909 h 4680373"/>
              <a:gd name="connsiteX10815" fmla="*/ 5919436 w 9253522"/>
              <a:gd name="connsiteY10815" fmla="*/ 31637 h 4680373"/>
              <a:gd name="connsiteX10816" fmla="*/ 5924709 w 9253522"/>
              <a:gd name="connsiteY10816" fmla="*/ 35152 h 4680373"/>
              <a:gd name="connsiteX10817" fmla="*/ 5919436 w 9253522"/>
              <a:gd name="connsiteY10817" fmla="*/ 36909 h 4680373"/>
              <a:gd name="connsiteX10818" fmla="*/ 5907133 w 9253522"/>
              <a:gd name="connsiteY10818" fmla="*/ 36909 h 4680373"/>
              <a:gd name="connsiteX10819" fmla="*/ 5907133 w 9253522"/>
              <a:gd name="connsiteY10819" fmla="*/ 35152 h 4680373"/>
              <a:gd name="connsiteX10820" fmla="*/ 5886043 w 9253522"/>
              <a:gd name="connsiteY10820" fmla="*/ 24607 h 4680373"/>
              <a:gd name="connsiteX10821" fmla="*/ 5903618 w 9253522"/>
              <a:gd name="connsiteY10821" fmla="*/ 31637 h 4680373"/>
              <a:gd name="connsiteX10822" fmla="*/ 5887800 w 9253522"/>
              <a:gd name="connsiteY10822" fmla="*/ 35151 h 4680373"/>
              <a:gd name="connsiteX10823" fmla="*/ 5864952 w 9253522"/>
              <a:gd name="connsiteY10823" fmla="*/ 31637 h 4680373"/>
              <a:gd name="connsiteX10824" fmla="*/ 5866710 w 9253522"/>
              <a:gd name="connsiteY10824" fmla="*/ 29879 h 4680373"/>
              <a:gd name="connsiteX10825" fmla="*/ 6033677 w 9253522"/>
              <a:gd name="connsiteY10825" fmla="*/ 7030 h 4680373"/>
              <a:gd name="connsiteX10826" fmla="*/ 6035434 w 9253522"/>
              <a:gd name="connsiteY10826" fmla="*/ 14059 h 4680373"/>
              <a:gd name="connsiteX10827" fmla="*/ 6026647 w 9253522"/>
              <a:gd name="connsiteY10827" fmla="*/ 14059 h 4680373"/>
              <a:gd name="connsiteX10828" fmla="*/ 6009071 w 9253522"/>
              <a:gd name="connsiteY10828" fmla="*/ 8788 h 4680373"/>
              <a:gd name="connsiteX10829" fmla="*/ 5907133 w 9253522"/>
              <a:gd name="connsiteY10829" fmla="*/ 0 h 4680373"/>
              <a:gd name="connsiteX10830" fmla="*/ 5919436 w 9253522"/>
              <a:gd name="connsiteY10830" fmla="*/ 0 h 4680373"/>
              <a:gd name="connsiteX10831" fmla="*/ 5922951 w 9253522"/>
              <a:gd name="connsiteY10831" fmla="*/ 8788 h 4680373"/>
              <a:gd name="connsiteX10832" fmla="*/ 5908891 w 9253522"/>
              <a:gd name="connsiteY10832" fmla="*/ 12304 h 4680373"/>
              <a:gd name="connsiteX10833" fmla="*/ 5891315 w 9253522"/>
              <a:gd name="connsiteY10833" fmla="*/ 10546 h 4680373"/>
              <a:gd name="connsiteX10834" fmla="*/ 5896588 w 9253522"/>
              <a:gd name="connsiteY10834" fmla="*/ 3516 h 4680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 ang="0">
                <a:pos x="connsiteX6266" y="connsiteY6266"/>
              </a:cxn>
              <a:cxn ang="0">
                <a:pos x="connsiteX6267" y="connsiteY6267"/>
              </a:cxn>
              <a:cxn ang="0">
                <a:pos x="connsiteX6268" y="connsiteY6268"/>
              </a:cxn>
              <a:cxn ang="0">
                <a:pos x="connsiteX6269" y="connsiteY6269"/>
              </a:cxn>
              <a:cxn ang="0">
                <a:pos x="connsiteX6270" y="connsiteY6270"/>
              </a:cxn>
              <a:cxn ang="0">
                <a:pos x="connsiteX6271" y="connsiteY6271"/>
              </a:cxn>
              <a:cxn ang="0">
                <a:pos x="connsiteX6272" y="connsiteY6272"/>
              </a:cxn>
              <a:cxn ang="0">
                <a:pos x="connsiteX6273" y="connsiteY6273"/>
              </a:cxn>
              <a:cxn ang="0">
                <a:pos x="connsiteX6274" y="connsiteY6274"/>
              </a:cxn>
              <a:cxn ang="0">
                <a:pos x="connsiteX6275" y="connsiteY6275"/>
              </a:cxn>
              <a:cxn ang="0">
                <a:pos x="connsiteX6276" y="connsiteY6276"/>
              </a:cxn>
              <a:cxn ang="0">
                <a:pos x="connsiteX6277" y="connsiteY6277"/>
              </a:cxn>
              <a:cxn ang="0">
                <a:pos x="connsiteX6278" y="connsiteY6278"/>
              </a:cxn>
              <a:cxn ang="0">
                <a:pos x="connsiteX6279" y="connsiteY6279"/>
              </a:cxn>
              <a:cxn ang="0">
                <a:pos x="connsiteX6280" y="connsiteY6280"/>
              </a:cxn>
              <a:cxn ang="0">
                <a:pos x="connsiteX6281" y="connsiteY6281"/>
              </a:cxn>
              <a:cxn ang="0">
                <a:pos x="connsiteX6282" y="connsiteY6282"/>
              </a:cxn>
              <a:cxn ang="0">
                <a:pos x="connsiteX6283" y="connsiteY6283"/>
              </a:cxn>
              <a:cxn ang="0">
                <a:pos x="connsiteX6284" y="connsiteY6284"/>
              </a:cxn>
              <a:cxn ang="0">
                <a:pos x="connsiteX6285" y="connsiteY6285"/>
              </a:cxn>
              <a:cxn ang="0">
                <a:pos x="connsiteX6286" y="connsiteY6286"/>
              </a:cxn>
              <a:cxn ang="0">
                <a:pos x="connsiteX6287" y="connsiteY6287"/>
              </a:cxn>
              <a:cxn ang="0">
                <a:pos x="connsiteX6288" y="connsiteY6288"/>
              </a:cxn>
              <a:cxn ang="0">
                <a:pos x="connsiteX6289" y="connsiteY6289"/>
              </a:cxn>
              <a:cxn ang="0">
                <a:pos x="connsiteX6290" y="connsiteY6290"/>
              </a:cxn>
              <a:cxn ang="0">
                <a:pos x="connsiteX6291" y="connsiteY6291"/>
              </a:cxn>
              <a:cxn ang="0">
                <a:pos x="connsiteX6292" y="connsiteY6292"/>
              </a:cxn>
              <a:cxn ang="0">
                <a:pos x="connsiteX6293" y="connsiteY6293"/>
              </a:cxn>
              <a:cxn ang="0">
                <a:pos x="connsiteX6294" y="connsiteY6294"/>
              </a:cxn>
              <a:cxn ang="0">
                <a:pos x="connsiteX6295" y="connsiteY6295"/>
              </a:cxn>
              <a:cxn ang="0">
                <a:pos x="connsiteX6296" y="connsiteY6296"/>
              </a:cxn>
              <a:cxn ang="0">
                <a:pos x="connsiteX6297" y="connsiteY6297"/>
              </a:cxn>
              <a:cxn ang="0">
                <a:pos x="connsiteX6298" y="connsiteY6298"/>
              </a:cxn>
              <a:cxn ang="0">
                <a:pos x="connsiteX6299" y="connsiteY6299"/>
              </a:cxn>
              <a:cxn ang="0">
                <a:pos x="connsiteX6300" y="connsiteY6300"/>
              </a:cxn>
              <a:cxn ang="0">
                <a:pos x="connsiteX6301" y="connsiteY6301"/>
              </a:cxn>
              <a:cxn ang="0">
                <a:pos x="connsiteX6302" y="connsiteY6302"/>
              </a:cxn>
              <a:cxn ang="0">
                <a:pos x="connsiteX6303" y="connsiteY6303"/>
              </a:cxn>
              <a:cxn ang="0">
                <a:pos x="connsiteX6304" y="connsiteY6304"/>
              </a:cxn>
              <a:cxn ang="0">
                <a:pos x="connsiteX6305" y="connsiteY6305"/>
              </a:cxn>
              <a:cxn ang="0">
                <a:pos x="connsiteX6306" y="connsiteY6306"/>
              </a:cxn>
              <a:cxn ang="0">
                <a:pos x="connsiteX6307" y="connsiteY6307"/>
              </a:cxn>
              <a:cxn ang="0">
                <a:pos x="connsiteX6308" y="connsiteY6308"/>
              </a:cxn>
              <a:cxn ang="0">
                <a:pos x="connsiteX6309" y="connsiteY6309"/>
              </a:cxn>
              <a:cxn ang="0">
                <a:pos x="connsiteX6310" y="connsiteY6310"/>
              </a:cxn>
              <a:cxn ang="0">
                <a:pos x="connsiteX6311" y="connsiteY6311"/>
              </a:cxn>
              <a:cxn ang="0">
                <a:pos x="connsiteX6312" y="connsiteY6312"/>
              </a:cxn>
              <a:cxn ang="0">
                <a:pos x="connsiteX6313" y="connsiteY6313"/>
              </a:cxn>
              <a:cxn ang="0">
                <a:pos x="connsiteX6314" y="connsiteY6314"/>
              </a:cxn>
              <a:cxn ang="0">
                <a:pos x="connsiteX6315" y="connsiteY6315"/>
              </a:cxn>
              <a:cxn ang="0">
                <a:pos x="connsiteX6316" y="connsiteY6316"/>
              </a:cxn>
              <a:cxn ang="0">
                <a:pos x="connsiteX6317" y="connsiteY6317"/>
              </a:cxn>
              <a:cxn ang="0">
                <a:pos x="connsiteX6318" y="connsiteY6318"/>
              </a:cxn>
              <a:cxn ang="0">
                <a:pos x="connsiteX6319" y="connsiteY6319"/>
              </a:cxn>
              <a:cxn ang="0">
                <a:pos x="connsiteX6320" y="connsiteY6320"/>
              </a:cxn>
              <a:cxn ang="0">
                <a:pos x="connsiteX6321" y="connsiteY6321"/>
              </a:cxn>
              <a:cxn ang="0">
                <a:pos x="connsiteX6322" y="connsiteY6322"/>
              </a:cxn>
              <a:cxn ang="0">
                <a:pos x="connsiteX6323" y="connsiteY6323"/>
              </a:cxn>
              <a:cxn ang="0">
                <a:pos x="connsiteX6324" y="connsiteY6324"/>
              </a:cxn>
              <a:cxn ang="0">
                <a:pos x="connsiteX6325" y="connsiteY6325"/>
              </a:cxn>
              <a:cxn ang="0">
                <a:pos x="connsiteX6326" y="connsiteY6326"/>
              </a:cxn>
              <a:cxn ang="0">
                <a:pos x="connsiteX6327" y="connsiteY6327"/>
              </a:cxn>
              <a:cxn ang="0">
                <a:pos x="connsiteX6328" y="connsiteY6328"/>
              </a:cxn>
              <a:cxn ang="0">
                <a:pos x="connsiteX6329" y="connsiteY6329"/>
              </a:cxn>
              <a:cxn ang="0">
                <a:pos x="connsiteX6330" y="connsiteY6330"/>
              </a:cxn>
              <a:cxn ang="0">
                <a:pos x="connsiteX6331" y="connsiteY6331"/>
              </a:cxn>
              <a:cxn ang="0">
                <a:pos x="connsiteX6332" y="connsiteY6332"/>
              </a:cxn>
              <a:cxn ang="0">
                <a:pos x="connsiteX6333" y="connsiteY6333"/>
              </a:cxn>
              <a:cxn ang="0">
                <a:pos x="connsiteX6334" y="connsiteY6334"/>
              </a:cxn>
              <a:cxn ang="0">
                <a:pos x="connsiteX6335" y="connsiteY6335"/>
              </a:cxn>
              <a:cxn ang="0">
                <a:pos x="connsiteX6336" y="connsiteY6336"/>
              </a:cxn>
              <a:cxn ang="0">
                <a:pos x="connsiteX6337" y="connsiteY6337"/>
              </a:cxn>
              <a:cxn ang="0">
                <a:pos x="connsiteX6338" y="connsiteY6338"/>
              </a:cxn>
              <a:cxn ang="0">
                <a:pos x="connsiteX6339" y="connsiteY6339"/>
              </a:cxn>
              <a:cxn ang="0">
                <a:pos x="connsiteX6340" y="connsiteY6340"/>
              </a:cxn>
              <a:cxn ang="0">
                <a:pos x="connsiteX6341" y="connsiteY6341"/>
              </a:cxn>
              <a:cxn ang="0">
                <a:pos x="connsiteX6342" y="connsiteY6342"/>
              </a:cxn>
              <a:cxn ang="0">
                <a:pos x="connsiteX6343" y="connsiteY6343"/>
              </a:cxn>
              <a:cxn ang="0">
                <a:pos x="connsiteX6344" y="connsiteY6344"/>
              </a:cxn>
              <a:cxn ang="0">
                <a:pos x="connsiteX6345" y="connsiteY6345"/>
              </a:cxn>
              <a:cxn ang="0">
                <a:pos x="connsiteX6346" y="connsiteY6346"/>
              </a:cxn>
              <a:cxn ang="0">
                <a:pos x="connsiteX6347" y="connsiteY6347"/>
              </a:cxn>
              <a:cxn ang="0">
                <a:pos x="connsiteX6348" y="connsiteY6348"/>
              </a:cxn>
              <a:cxn ang="0">
                <a:pos x="connsiteX6349" y="connsiteY6349"/>
              </a:cxn>
              <a:cxn ang="0">
                <a:pos x="connsiteX6350" y="connsiteY6350"/>
              </a:cxn>
              <a:cxn ang="0">
                <a:pos x="connsiteX6351" y="connsiteY6351"/>
              </a:cxn>
              <a:cxn ang="0">
                <a:pos x="connsiteX6352" y="connsiteY6352"/>
              </a:cxn>
              <a:cxn ang="0">
                <a:pos x="connsiteX6353" y="connsiteY6353"/>
              </a:cxn>
              <a:cxn ang="0">
                <a:pos x="connsiteX6354" y="connsiteY6354"/>
              </a:cxn>
              <a:cxn ang="0">
                <a:pos x="connsiteX6355" y="connsiteY6355"/>
              </a:cxn>
              <a:cxn ang="0">
                <a:pos x="connsiteX6356" y="connsiteY6356"/>
              </a:cxn>
              <a:cxn ang="0">
                <a:pos x="connsiteX6357" y="connsiteY6357"/>
              </a:cxn>
              <a:cxn ang="0">
                <a:pos x="connsiteX6358" y="connsiteY6358"/>
              </a:cxn>
              <a:cxn ang="0">
                <a:pos x="connsiteX6359" y="connsiteY6359"/>
              </a:cxn>
              <a:cxn ang="0">
                <a:pos x="connsiteX6360" y="connsiteY6360"/>
              </a:cxn>
              <a:cxn ang="0">
                <a:pos x="connsiteX6361" y="connsiteY6361"/>
              </a:cxn>
              <a:cxn ang="0">
                <a:pos x="connsiteX6362" y="connsiteY6362"/>
              </a:cxn>
              <a:cxn ang="0">
                <a:pos x="connsiteX6363" y="connsiteY6363"/>
              </a:cxn>
              <a:cxn ang="0">
                <a:pos x="connsiteX6364" y="connsiteY6364"/>
              </a:cxn>
              <a:cxn ang="0">
                <a:pos x="connsiteX6365" y="connsiteY6365"/>
              </a:cxn>
              <a:cxn ang="0">
                <a:pos x="connsiteX6366" y="connsiteY6366"/>
              </a:cxn>
              <a:cxn ang="0">
                <a:pos x="connsiteX6367" y="connsiteY6367"/>
              </a:cxn>
              <a:cxn ang="0">
                <a:pos x="connsiteX6368" y="connsiteY6368"/>
              </a:cxn>
              <a:cxn ang="0">
                <a:pos x="connsiteX6369" y="connsiteY6369"/>
              </a:cxn>
              <a:cxn ang="0">
                <a:pos x="connsiteX6370" y="connsiteY6370"/>
              </a:cxn>
              <a:cxn ang="0">
                <a:pos x="connsiteX6371" y="connsiteY6371"/>
              </a:cxn>
              <a:cxn ang="0">
                <a:pos x="connsiteX6372" y="connsiteY6372"/>
              </a:cxn>
              <a:cxn ang="0">
                <a:pos x="connsiteX6373" y="connsiteY6373"/>
              </a:cxn>
              <a:cxn ang="0">
                <a:pos x="connsiteX6374" y="connsiteY6374"/>
              </a:cxn>
              <a:cxn ang="0">
                <a:pos x="connsiteX6375" y="connsiteY6375"/>
              </a:cxn>
              <a:cxn ang="0">
                <a:pos x="connsiteX6376" y="connsiteY6376"/>
              </a:cxn>
              <a:cxn ang="0">
                <a:pos x="connsiteX6377" y="connsiteY6377"/>
              </a:cxn>
              <a:cxn ang="0">
                <a:pos x="connsiteX6378" y="connsiteY6378"/>
              </a:cxn>
              <a:cxn ang="0">
                <a:pos x="connsiteX6379" y="connsiteY6379"/>
              </a:cxn>
              <a:cxn ang="0">
                <a:pos x="connsiteX6380" y="connsiteY6380"/>
              </a:cxn>
              <a:cxn ang="0">
                <a:pos x="connsiteX6381" y="connsiteY6381"/>
              </a:cxn>
              <a:cxn ang="0">
                <a:pos x="connsiteX6382" y="connsiteY6382"/>
              </a:cxn>
              <a:cxn ang="0">
                <a:pos x="connsiteX6383" y="connsiteY6383"/>
              </a:cxn>
              <a:cxn ang="0">
                <a:pos x="connsiteX6384" y="connsiteY6384"/>
              </a:cxn>
              <a:cxn ang="0">
                <a:pos x="connsiteX6385" y="connsiteY6385"/>
              </a:cxn>
              <a:cxn ang="0">
                <a:pos x="connsiteX6386" y="connsiteY6386"/>
              </a:cxn>
              <a:cxn ang="0">
                <a:pos x="connsiteX6387" y="connsiteY6387"/>
              </a:cxn>
              <a:cxn ang="0">
                <a:pos x="connsiteX6388" y="connsiteY6388"/>
              </a:cxn>
              <a:cxn ang="0">
                <a:pos x="connsiteX6389" y="connsiteY6389"/>
              </a:cxn>
              <a:cxn ang="0">
                <a:pos x="connsiteX6390" y="connsiteY6390"/>
              </a:cxn>
              <a:cxn ang="0">
                <a:pos x="connsiteX6391" y="connsiteY6391"/>
              </a:cxn>
              <a:cxn ang="0">
                <a:pos x="connsiteX6392" y="connsiteY6392"/>
              </a:cxn>
              <a:cxn ang="0">
                <a:pos x="connsiteX6393" y="connsiteY6393"/>
              </a:cxn>
              <a:cxn ang="0">
                <a:pos x="connsiteX6394" y="connsiteY6394"/>
              </a:cxn>
              <a:cxn ang="0">
                <a:pos x="connsiteX6395" y="connsiteY6395"/>
              </a:cxn>
              <a:cxn ang="0">
                <a:pos x="connsiteX6396" y="connsiteY6396"/>
              </a:cxn>
              <a:cxn ang="0">
                <a:pos x="connsiteX6397" y="connsiteY6397"/>
              </a:cxn>
              <a:cxn ang="0">
                <a:pos x="connsiteX6398" y="connsiteY6398"/>
              </a:cxn>
              <a:cxn ang="0">
                <a:pos x="connsiteX6399" y="connsiteY6399"/>
              </a:cxn>
              <a:cxn ang="0">
                <a:pos x="connsiteX6400" y="connsiteY6400"/>
              </a:cxn>
              <a:cxn ang="0">
                <a:pos x="connsiteX6401" y="connsiteY6401"/>
              </a:cxn>
              <a:cxn ang="0">
                <a:pos x="connsiteX6402" y="connsiteY6402"/>
              </a:cxn>
              <a:cxn ang="0">
                <a:pos x="connsiteX6403" y="connsiteY6403"/>
              </a:cxn>
              <a:cxn ang="0">
                <a:pos x="connsiteX6404" y="connsiteY6404"/>
              </a:cxn>
              <a:cxn ang="0">
                <a:pos x="connsiteX6405" y="connsiteY6405"/>
              </a:cxn>
              <a:cxn ang="0">
                <a:pos x="connsiteX6406" y="connsiteY6406"/>
              </a:cxn>
              <a:cxn ang="0">
                <a:pos x="connsiteX6407" y="connsiteY6407"/>
              </a:cxn>
              <a:cxn ang="0">
                <a:pos x="connsiteX6408" y="connsiteY6408"/>
              </a:cxn>
              <a:cxn ang="0">
                <a:pos x="connsiteX6409" y="connsiteY6409"/>
              </a:cxn>
              <a:cxn ang="0">
                <a:pos x="connsiteX6410" y="connsiteY6410"/>
              </a:cxn>
              <a:cxn ang="0">
                <a:pos x="connsiteX6411" y="connsiteY6411"/>
              </a:cxn>
              <a:cxn ang="0">
                <a:pos x="connsiteX6412" y="connsiteY6412"/>
              </a:cxn>
              <a:cxn ang="0">
                <a:pos x="connsiteX6413" y="connsiteY6413"/>
              </a:cxn>
              <a:cxn ang="0">
                <a:pos x="connsiteX6414" y="connsiteY6414"/>
              </a:cxn>
              <a:cxn ang="0">
                <a:pos x="connsiteX6415" y="connsiteY6415"/>
              </a:cxn>
              <a:cxn ang="0">
                <a:pos x="connsiteX6416" y="connsiteY6416"/>
              </a:cxn>
              <a:cxn ang="0">
                <a:pos x="connsiteX6417" y="connsiteY6417"/>
              </a:cxn>
              <a:cxn ang="0">
                <a:pos x="connsiteX6418" y="connsiteY6418"/>
              </a:cxn>
              <a:cxn ang="0">
                <a:pos x="connsiteX6419" y="connsiteY6419"/>
              </a:cxn>
              <a:cxn ang="0">
                <a:pos x="connsiteX6420" y="connsiteY6420"/>
              </a:cxn>
              <a:cxn ang="0">
                <a:pos x="connsiteX6421" y="connsiteY6421"/>
              </a:cxn>
              <a:cxn ang="0">
                <a:pos x="connsiteX6422" y="connsiteY6422"/>
              </a:cxn>
              <a:cxn ang="0">
                <a:pos x="connsiteX6423" y="connsiteY6423"/>
              </a:cxn>
              <a:cxn ang="0">
                <a:pos x="connsiteX6424" y="connsiteY6424"/>
              </a:cxn>
              <a:cxn ang="0">
                <a:pos x="connsiteX6425" y="connsiteY6425"/>
              </a:cxn>
              <a:cxn ang="0">
                <a:pos x="connsiteX6426" y="connsiteY6426"/>
              </a:cxn>
              <a:cxn ang="0">
                <a:pos x="connsiteX6427" y="connsiteY6427"/>
              </a:cxn>
              <a:cxn ang="0">
                <a:pos x="connsiteX6428" y="connsiteY6428"/>
              </a:cxn>
              <a:cxn ang="0">
                <a:pos x="connsiteX6429" y="connsiteY6429"/>
              </a:cxn>
              <a:cxn ang="0">
                <a:pos x="connsiteX6430" y="connsiteY6430"/>
              </a:cxn>
              <a:cxn ang="0">
                <a:pos x="connsiteX6431" y="connsiteY6431"/>
              </a:cxn>
              <a:cxn ang="0">
                <a:pos x="connsiteX6432" y="connsiteY6432"/>
              </a:cxn>
              <a:cxn ang="0">
                <a:pos x="connsiteX6433" y="connsiteY6433"/>
              </a:cxn>
              <a:cxn ang="0">
                <a:pos x="connsiteX6434" y="connsiteY6434"/>
              </a:cxn>
              <a:cxn ang="0">
                <a:pos x="connsiteX6435" y="connsiteY6435"/>
              </a:cxn>
              <a:cxn ang="0">
                <a:pos x="connsiteX6436" y="connsiteY6436"/>
              </a:cxn>
              <a:cxn ang="0">
                <a:pos x="connsiteX6437" y="connsiteY6437"/>
              </a:cxn>
              <a:cxn ang="0">
                <a:pos x="connsiteX6438" y="connsiteY6438"/>
              </a:cxn>
              <a:cxn ang="0">
                <a:pos x="connsiteX6439" y="connsiteY6439"/>
              </a:cxn>
              <a:cxn ang="0">
                <a:pos x="connsiteX6440" y="connsiteY6440"/>
              </a:cxn>
              <a:cxn ang="0">
                <a:pos x="connsiteX6441" y="connsiteY6441"/>
              </a:cxn>
              <a:cxn ang="0">
                <a:pos x="connsiteX6442" y="connsiteY6442"/>
              </a:cxn>
              <a:cxn ang="0">
                <a:pos x="connsiteX6443" y="connsiteY6443"/>
              </a:cxn>
              <a:cxn ang="0">
                <a:pos x="connsiteX6444" y="connsiteY6444"/>
              </a:cxn>
              <a:cxn ang="0">
                <a:pos x="connsiteX6445" y="connsiteY6445"/>
              </a:cxn>
              <a:cxn ang="0">
                <a:pos x="connsiteX6446" y="connsiteY6446"/>
              </a:cxn>
              <a:cxn ang="0">
                <a:pos x="connsiteX6447" y="connsiteY6447"/>
              </a:cxn>
              <a:cxn ang="0">
                <a:pos x="connsiteX6448" y="connsiteY6448"/>
              </a:cxn>
              <a:cxn ang="0">
                <a:pos x="connsiteX6449" y="connsiteY6449"/>
              </a:cxn>
              <a:cxn ang="0">
                <a:pos x="connsiteX6450" y="connsiteY6450"/>
              </a:cxn>
              <a:cxn ang="0">
                <a:pos x="connsiteX6451" y="connsiteY6451"/>
              </a:cxn>
              <a:cxn ang="0">
                <a:pos x="connsiteX6452" y="connsiteY6452"/>
              </a:cxn>
              <a:cxn ang="0">
                <a:pos x="connsiteX6453" y="connsiteY6453"/>
              </a:cxn>
              <a:cxn ang="0">
                <a:pos x="connsiteX6454" y="connsiteY6454"/>
              </a:cxn>
              <a:cxn ang="0">
                <a:pos x="connsiteX6455" y="connsiteY6455"/>
              </a:cxn>
              <a:cxn ang="0">
                <a:pos x="connsiteX6456" y="connsiteY6456"/>
              </a:cxn>
              <a:cxn ang="0">
                <a:pos x="connsiteX6457" y="connsiteY6457"/>
              </a:cxn>
              <a:cxn ang="0">
                <a:pos x="connsiteX6458" y="connsiteY6458"/>
              </a:cxn>
              <a:cxn ang="0">
                <a:pos x="connsiteX6459" y="connsiteY6459"/>
              </a:cxn>
              <a:cxn ang="0">
                <a:pos x="connsiteX6460" y="connsiteY6460"/>
              </a:cxn>
              <a:cxn ang="0">
                <a:pos x="connsiteX6461" y="connsiteY6461"/>
              </a:cxn>
              <a:cxn ang="0">
                <a:pos x="connsiteX6462" y="connsiteY6462"/>
              </a:cxn>
              <a:cxn ang="0">
                <a:pos x="connsiteX6463" y="connsiteY6463"/>
              </a:cxn>
              <a:cxn ang="0">
                <a:pos x="connsiteX6464" y="connsiteY6464"/>
              </a:cxn>
              <a:cxn ang="0">
                <a:pos x="connsiteX6465" y="connsiteY6465"/>
              </a:cxn>
              <a:cxn ang="0">
                <a:pos x="connsiteX6466" y="connsiteY6466"/>
              </a:cxn>
              <a:cxn ang="0">
                <a:pos x="connsiteX6467" y="connsiteY6467"/>
              </a:cxn>
              <a:cxn ang="0">
                <a:pos x="connsiteX6468" y="connsiteY6468"/>
              </a:cxn>
              <a:cxn ang="0">
                <a:pos x="connsiteX6469" y="connsiteY6469"/>
              </a:cxn>
              <a:cxn ang="0">
                <a:pos x="connsiteX6470" y="connsiteY6470"/>
              </a:cxn>
              <a:cxn ang="0">
                <a:pos x="connsiteX6471" y="connsiteY6471"/>
              </a:cxn>
              <a:cxn ang="0">
                <a:pos x="connsiteX6472" y="connsiteY6472"/>
              </a:cxn>
              <a:cxn ang="0">
                <a:pos x="connsiteX6473" y="connsiteY6473"/>
              </a:cxn>
              <a:cxn ang="0">
                <a:pos x="connsiteX6474" y="connsiteY6474"/>
              </a:cxn>
              <a:cxn ang="0">
                <a:pos x="connsiteX6475" y="connsiteY6475"/>
              </a:cxn>
              <a:cxn ang="0">
                <a:pos x="connsiteX6476" y="connsiteY6476"/>
              </a:cxn>
              <a:cxn ang="0">
                <a:pos x="connsiteX6477" y="connsiteY6477"/>
              </a:cxn>
              <a:cxn ang="0">
                <a:pos x="connsiteX6478" y="connsiteY6478"/>
              </a:cxn>
              <a:cxn ang="0">
                <a:pos x="connsiteX6479" y="connsiteY6479"/>
              </a:cxn>
              <a:cxn ang="0">
                <a:pos x="connsiteX6480" y="connsiteY6480"/>
              </a:cxn>
              <a:cxn ang="0">
                <a:pos x="connsiteX6481" y="connsiteY6481"/>
              </a:cxn>
              <a:cxn ang="0">
                <a:pos x="connsiteX6482" y="connsiteY6482"/>
              </a:cxn>
              <a:cxn ang="0">
                <a:pos x="connsiteX6483" y="connsiteY6483"/>
              </a:cxn>
              <a:cxn ang="0">
                <a:pos x="connsiteX6484" y="connsiteY6484"/>
              </a:cxn>
              <a:cxn ang="0">
                <a:pos x="connsiteX6485" y="connsiteY6485"/>
              </a:cxn>
              <a:cxn ang="0">
                <a:pos x="connsiteX6486" y="connsiteY6486"/>
              </a:cxn>
              <a:cxn ang="0">
                <a:pos x="connsiteX6487" y="connsiteY6487"/>
              </a:cxn>
              <a:cxn ang="0">
                <a:pos x="connsiteX6488" y="connsiteY6488"/>
              </a:cxn>
              <a:cxn ang="0">
                <a:pos x="connsiteX6489" y="connsiteY6489"/>
              </a:cxn>
              <a:cxn ang="0">
                <a:pos x="connsiteX6490" y="connsiteY6490"/>
              </a:cxn>
              <a:cxn ang="0">
                <a:pos x="connsiteX6491" y="connsiteY6491"/>
              </a:cxn>
              <a:cxn ang="0">
                <a:pos x="connsiteX6492" y="connsiteY6492"/>
              </a:cxn>
              <a:cxn ang="0">
                <a:pos x="connsiteX6493" y="connsiteY6493"/>
              </a:cxn>
              <a:cxn ang="0">
                <a:pos x="connsiteX6494" y="connsiteY6494"/>
              </a:cxn>
              <a:cxn ang="0">
                <a:pos x="connsiteX6495" y="connsiteY6495"/>
              </a:cxn>
              <a:cxn ang="0">
                <a:pos x="connsiteX6496" y="connsiteY6496"/>
              </a:cxn>
              <a:cxn ang="0">
                <a:pos x="connsiteX6497" y="connsiteY6497"/>
              </a:cxn>
              <a:cxn ang="0">
                <a:pos x="connsiteX6498" y="connsiteY6498"/>
              </a:cxn>
              <a:cxn ang="0">
                <a:pos x="connsiteX6499" y="connsiteY6499"/>
              </a:cxn>
              <a:cxn ang="0">
                <a:pos x="connsiteX6500" y="connsiteY6500"/>
              </a:cxn>
              <a:cxn ang="0">
                <a:pos x="connsiteX6501" y="connsiteY6501"/>
              </a:cxn>
              <a:cxn ang="0">
                <a:pos x="connsiteX6502" y="connsiteY6502"/>
              </a:cxn>
              <a:cxn ang="0">
                <a:pos x="connsiteX6503" y="connsiteY6503"/>
              </a:cxn>
              <a:cxn ang="0">
                <a:pos x="connsiteX6504" y="connsiteY6504"/>
              </a:cxn>
              <a:cxn ang="0">
                <a:pos x="connsiteX6505" y="connsiteY6505"/>
              </a:cxn>
              <a:cxn ang="0">
                <a:pos x="connsiteX6506" y="connsiteY6506"/>
              </a:cxn>
              <a:cxn ang="0">
                <a:pos x="connsiteX6507" y="connsiteY6507"/>
              </a:cxn>
              <a:cxn ang="0">
                <a:pos x="connsiteX6508" y="connsiteY6508"/>
              </a:cxn>
              <a:cxn ang="0">
                <a:pos x="connsiteX6509" y="connsiteY6509"/>
              </a:cxn>
              <a:cxn ang="0">
                <a:pos x="connsiteX6510" y="connsiteY6510"/>
              </a:cxn>
              <a:cxn ang="0">
                <a:pos x="connsiteX6511" y="connsiteY6511"/>
              </a:cxn>
              <a:cxn ang="0">
                <a:pos x="connsiteX6512" y="connsiteY6512"/>
              </a:cxn>
              <a:cxn ang="0">
                <a:pos x="connsiteX6513" y="connsiteY6513"/>
              </a:cxn>
              <a:cxn ang="0">
                <a:pos x="connsiteX6514" y="connsiteY6514"/>
              </a:cxn>
              <a:cxn ang="0">
                <a:pos x="connsiteX6515" y="connsiteY6515"/>
              </a:cxn>
              <a:cxn ang="0">
                <a:pos x="connsiteX6516" y="connsiteY6516"/>
              </a:cxn>
              <a:cxn ang="0">
                <a:pos x="connsiteX6517" y="connsiteY6517"/>
              </a:cxn>
              <a:cxn ang="0">
                <a:pos x="connsiteX6518" y="connsiteY6518"/>
              </a:cxn>
              <a:cxn ang="0">
                <a:pos x="connsiteX6519" y="connsiteY6519"/>
              </a:cxn>
              <a:cxn ang="0">
                <a:pos x="connsiteX6520" y="connsiteY6520"/>
              </a:cxn>
              <a:cxn ang="0">
                <a:pos x="connsiteX6521" y="connsiteY6521"/>
              </a:cxn>
              <a:cxn ang="0">
                <a:pos x="connsiteX6522" y="connsiteY6522"/>
              </a:cxn>
              <a:cxn ang="0">
                <a:pos x="connsiteX6523" y="connsiteY6523"/>
              </a:cxn>
              <a:cxn ang="0">
                <a:pos x="connsiteX6524" y="connsiteY6524"/>
              </a:cxn>
              <a:cxn ang="0">
                <a:pos x="connsiteX6525" y="connsiteY6525"/>
              </a:cxn>
              <a:cxn ang="0">
                <a:pos x="connsiteX6526" y="connsiteY6526"/>
              </a:cxn>
              <a:cxn ang="0">
                <a:pos x="connsiteX6527" y="connsiteY6527"/>
              </a:cxn>
              <a:cxn ang="0">
                <a:pos x="connsiteX6528" y="connsiteY6528"/>
              </a:cxn>
              <a:cxn ang="0">
                <a:pos x="connsiteX6529" y="connsiteY6529"/>
              </a:cxn>
              <a:cxn ang="0">
                <a:pos x="connsiteX6530" y="connsiteY6530"/>
              </a:cxn>
              <a:cxn ang="0">
                <a:pos x="connsiteX6531" y="connsiteY6531"/>
              </a:cxn>
              <a:cxn ang="0">
                <a:pos x="connsiteX6532" y="connsiteY6532"/>
              </a:cxn>
              <a:cxn ang="0">
                <a:pos x="connsiteX6533" y="connsiteY6533"/>
              </a:cxn>
              <a:cxn ang="0">
                <a:pos x="connsiteX6534" y="connsiteY6534"/>
              </a:cxn>
              <a:cxn ang="0">
                <a:pos x="connsiteX6535" y="connsiteY6535"/>
              </a:cxn>
              <a:cxn ang="0">
                <a:pos x="connsiteX6536" y="connsiteY6536"/>
              </a:cxn>
              <a:cxn ang="0">
                <a:pos x="connsiteX6537" y="connsiteY6537"/>
              </a:cxn>
              <a:cxn ang="0">
                <a:pos x="connsiteX6538" y="connsiteY6538"/>
              </a:cxn>
              <a:cxn ang="0">
                <a:pos x="connsiteX6539" y="connsiteY6539"/>
              </a:cxn>
              <a:cxn ang="0">
                <a:pos x="connsiteX6540" y="connsiteY6540"/>
              </a:cxn>
              <a:cxn ang="0">
                <a:pos x="connsiteX6541" y="connsiteY6541"/>
              </a:cxn>
              <a:cxn ang="0">
                <a:pos x="connsiteX6542" y="connsiteY6542"/>
              </a:cxn>
              <a:cxn ang="0">
                <a:pos x="connsiteX6543" y="connsiteY6543"/>
              </a:cxn>
              <a:cxn ang="0">
                <a:pos x="connsiteX6544" y="connsiteY6544"/>
              </a:cxn>
              <a:cxn ang="0">
                <a:pos x="connsiteX6545" y="connsiteY6545"/>
              </a:cxn>
              <a:cxn ang="0">
                <a:pos x="connsiteX6546" y="connsiteY6546"/>
              </a:cxn>
              <a:cxn ang="0">
                <a:pos x="connsiteX6547" y="connsiteY6547"/>
              </a:cxn>
              <a:cxn ang="0">
                <a:pos x="connsiteX6548" y="connsiteY6548"/>
              </a:cxn>
              <a:cxn ang="0">
                <a:pos x="connsiteX6549" y="connsiteY6549"/>
              </a:cxn>
              <a:cxn ang="0">
                <a:pos x="connsiteX6550" y="connsiteY6550"/>
              </a:cxn>
              <a:cxn ang="0">
                <a:pos x="connsiteX6551" y="connsiteY6551"/>
              </a:cxn>
              <a:cxn ang="0">
                <a:pos x="connsiteX6552" y="connsiteY6552"/>
              </a:cxn>
              <a:cxn ang="0">
                <a:pos x="connsiteX6553" y="connsiteY6553"/>
              </a:cxn>
              <a:cxn ang="0">
                <a:pos x="connsiteX6554" y="connsiteY6554"/>
              </a:cxn>
              <a:cxn ang="0">
                <a:pos x="connsiteX6555" y="connsiteY6555"/>
              </a:cxn>
              <a:cxn ang="0">
                <a:pos x="connsiteX6556" y="connsiteY6556"/>
              </a:cxn>
              <a:cxn ang="0">
                <a:pos x="connsiteX6557" y="connsiteY6557"/>
              </a:cxn>
              <a:cxn ang="0">
                <a:pos x="connsiteX6558" y="connsiteY6558"/>
              </a:cxn>
              <a:cxn ang="0">
                <a:pos x="connsiteX6559" y="connsiteY6559"/>
              </a:cxn>
              <a:cxn ang="0">
                <a:pos x="connsiteX6560" y="connsiteY6560"/>
              </a:cxn>
              <a:cxn ang="0">
                <a:pos x="connsiteX6561" y="connsiteY6561"/>
              </a:cxn>
              <a:cxn ang="0">
                <a:pos x="connsiteX6562" y="connsiteY6562"/>
              </a:cxn>
              <a:cxn ang="0">
                <a:pos x="connsiteX6563" y="connsiteY6563"/>
              </a:cxn>
              <a:cxn ang="0">
                <a:pos x="connsiteX6564" y="connsiteY6564"/>
              </a:cxn>
              <a:cxn ang="0">
                <a:pos x="connsiteX6565" y="connsiteY6565"/>
              </a:cxn>
              <a:cxn ang="0">
                <a:pos x="connsiteX6566" y="connsiteY6566"/>
              </a:cxn>
              <a:cxn ang="0">
                <a:pos x="connsiteX6567" y="connsiteY6567"/>
              </a:cxn>
              <a:cxn ang="0">
                <a:pos x="connsiteX6568" y="connsiteY6568"/>
              </a:cxn>
              <a:cxn ang="0">
                <a:pos x="connsiteX6569" y="connsiteY6569"/>
              </a:cxn>
              <a:cxn ang="0">
                <a:pos x="connsiteX6570" y="connsiteY6570"/>
              </a:cxn>
              <a:cxn ang="0">
                <a:pos x="connsiteX6571" y="connsiteY6571"/>
              </a:cxn>
              <a:cxn ang="0">
                <a:pos x="connsiteX6572" y="connsiteY6572"/>
              </a:cxn>
              <a:cxn ang="0">
                <a:pos x="connsiteX6573" y="connsiteY6573"/>
              </a:cxn>
              <a:cxn ang="0">
                <a:pos x="connsiteX6574" y="connsiteY6574"/>
              </a:cxn>
              <a:cxn ang="0">
                <a:pos x="connsiteX6575" y="connsiteY6575"/>
              </a:cxn>
              <a:cxn ang="0">
                <a:pos x="connsiteX6576" y="connsiteY6576"/>
              </a:cxn>
              <a:cxn ang="0">
                <a:pos x="connsiteX6577" y="connsiteY6577"/>
              </a:cxn>
              <a:cxn ang="0">
                <a:pos x="connsiteX6578" y="connsiteY6578"/>
              </a:cxn>
              <a:cxn ang="0">
                <a:pos x="connsiteX6579" y="connsiteY6579"/>
              </a:cxn>
              <a:cxn ang="0">
                <a:pos x="connsiteX6580" y="connsiteY6580"/>
              </a:cxn>
              <a:cxn ang="0">
                <a:pos x="connsiteX6581" y="connsiteY6581"/>
              </a:cxn>
              <a:cxn ang="0">
                <a:pos x="connsiteX6582" y="connsiteY6582"/>
              </a:cxn>
              <a:cxn ang="0">
                <a:pos x="connsiteX6583" y="connsiteY6583"/>
              </a:cxn>
              <a:cxn ang="0">
                <a:pos x="connsiteX6584" y="connsiteY6584"/>
              </a:cxn>
              <a:cxn ang="0">
                <a:pos x="connsiteX6585" y="connsiteY6585"/>
              </a:cxn>
              <a:cxn ang="0">
                <a:pos x="connsiteX6586" y="connsiteY6586"/>
              </a:cxn>
              <a:cxn ang="0">
                <a:pos x="connsiteX6587" y="connsiteY6587"/>
              </a:cxn>
              <a:cxn ang="0">
                <a:pos x="connsiteX6588" y="connsiteY6588"/>
              </a:cxn>
              <a:cxn ang="0">
                <a:pos x="connsiteX6589" y="connsiteY6589"/>
              </a:cxn>
              <a:cxn ang="0">
                <a:pos x="connsiteX6590" y="connsiteY6590"/>
              </a:cxn>
              <a:cxn ang="0">
                <a:pos x="connsiteX6591" y="connsiteY6591"/>
              </a:cxn>
              <a:cxn ang="0">
                <a:pos x="connsiteX6592" y="connsiteY6592"/>
              </a:cxn>
              <a:cxn ang="0">
                <a:pos x="connsiteX6593" y="connsiteY6593"/>
              </a:cxn>
              <a:cxn ang="0">
                <a:pos x="connsiteX6594" y="connsiteY6594"/>
              </a:cxn>
              <a:cxn ang="0">
                <a:pos x="connsiteX6595" y="connsiteY6595"/>
              </a:cxn>
              <a:cxn ang="0">
                <a:pos x="connsiteX6596" y="connsiteY6596"/>
              </a:cxn>
              <a:cxn ang="0">
                <a:pos x="connsiteX6597" y="connsiteY6597"/>
              </a:cxn>
              <a:cxn ang="0">
                <a:pos x="connsiteX6598" y="connsiteY6598"/>
              </a:cxn>
              <a:cxn ang="0">
                <a:pos x="connsiteX6599" y="connsiteY6599"/>
              </a:cxn>
              <a:cxn ang="0">
                <a:pos x="connsiteX6600" y="connsiteY6600"/>
              </a:cxn>
              <a:cxn ang="0">
                <a:pos x="connsiteX6601" y="connsiteY6601"/>
              </a:cxn>
              <a:cxn ang="0">
                <a:pos x="connsiteX6602" y="connsiteY6602"/>
              </a:cxn>
              <a:cxn ang="0">
                <a:pos x="connsiteX6603" y="connsiteY6603"/>
              </a:cxn>
              <a:cxn ang="0">
                <a:pos x="connsiteX6604" y="connsiteY6604"/>
              </a:cxn>
              <a:cxn ang="0">
                <a:pos x="connsiteX6605" y="connsiteY6605"/>
              </a:cxn>
              <a:cxn ang="0">
                <a:pos x="connsiteX6606" y="connsiteY6606"/>
              </a:cxn>
              <a:cxn ang="0">
                <a:pos x="connsiteX6607" y="connsiteY6607"/>
              </a:cxn>
              <a:cxn ang="0">
                <a:pos x="connsiteX6608" y="connsiteY6608"/>
              </a:cxn>
              <a:cxn ang="0">
                <a:pos x="connsiteX6609" y="connsiteY6609"/>
              </a:cxn>
              <a:cxn ang="0">
                <a:pos x="connsiteX6610" y="connsiteY6610"/>
              </a:cxn>
              <a:cxn ang="0">
                <a:pos x="connsiteX6611" y="connsiteY6611"/>
              </a:cxn>
              <a:cxn ang="0">
                <a:pos x="connsiteX6612" y="connsiteY6612"/>
              </a:cxn>
              <a:cxn ang="0">
                <a:pos x="connsiteX6613" y="connsiteY6613"/>
              </a:cxn>
              <a:cxn ang="0">
                <a:pos x="connsiteX6614" y="connsiteY6614"/>
              </a:cxn>
              <a:cxn ang="0">
                <a:pos x="connsiteX6615" y="connsiteY6615"/>
              </a:cxn>
              <a:cxn ang="0">
                <a:pos x="connsiteX6616" y="connsiteY6616"/>
              </a:cxn>
              <a:cxn ang="0">
                <a:pos x="connsiteX6617" y="connsiteY6617"/>
              </a:cxn>
              <a:cxn ang="0">
                <a:pos x="connsiteX6618" y="connsiteY6618"/>
              </a:cxn>
              <a:cxn ang="0">
                <a:pos x="connsiteX6619" y="connsiteY6619"/>
              </a:cxn>
              <a:cxn ang="0">
                <a:pos x="connsiteX6620" y="connsiteY6620"/>
              </a:cxn>
              <a:cxn ang="0">
                <a:pos x="connsiteX6621" y="connsiteY6621"/>
              </a:cxn>
              <a:cxn ang="0">
                <a:pos x="connsiteX6622" y="connsiteY6622"/>
              </a:cxn>
              <a:cxn ang="0">
                <a:pos x="connsiteX6623" y="connsiteY6623"/>
              </a:cxn>
              <a:cxn ang="0">
                <a:pos x="connsiteX6624" y="connsiteY6624"/>
              </a:cxn>
              <a:cxn ang="0">
                <a:pos x="connsiteX6625" y="connsiteY6625"/>
              </a:cxn>
              <a:cxn ang="0">
                <a:pos x="connsiteX6626" y="connsiteY6626"/>
              </a:cxn>
              <a:cxn ang="0">
                <a:pos x="connsiteX6627" y="connsiteY6627"/>
              </a:cxn>
              <a:cxn ang="0">
                <a:pos x="connsiteX6628" y="connsiteY6628"/>
              </a:cxn>
              <a:cxn ang="0">
                <a:pos x="connsiteX6629" y="connsiteY6629"/>
              </a:cxn>
              <a:cxn ang="0">
                <a:pos x="connsiteX6630" y="connsiteY6630"/>
              </a:cxn>
              <a:cxn ang="0">
                <a:pos x="connsiteX6631" y="connsiteY6631"/>
              </a:cxn>
              <a:cxn ang="0">
                <a:pos x="connsiteX6632" y="connsiteY6632"/>
              </a:cxn>
              <a:cxn ang="0">
                <a:pos x="connsiteX6633" y="connsiteY6633"/>
              </a:cxn>
              <a:cxn ang="0">
                <a:pos x="connsiteX6634" y="connsiteY6634"/>
              </a:cxn>
              <a:cxn ang="0">
                <a:pos x="connsiteX6635" y="connsiteY6635"/>
              </a:cxn>
              <a:cxn ang="0">
                <a:pos x="connsiteX6636" y="connsiteY6636"/>
              </a:cxn>
              <a:cxn ang="0">
                <a:pos x="connsiteX6637" y="connsiteY6637"/>
              </a:cxn>
              <a:cxn ang="0">
                <a:pos x="connsiteX6638" y="connsiteY6638"/>
              </a:cxn>
              <a:cxn ang="0">
                <a:pos x="connsiteX6639" y="connsiteY6639"/>
              </a:cxn>
              <a:cxn ang="0">
                <a:pos x="connsiteX6640" y="connsiteY6640"/>
              </a:cxn>
              <a:cxn ang="0">
                <a:pos x="connsiteX6641" y="connsiteY6641"/>
              </a:cxn>
              <a:cxn ang="0">
                <a:pos x="connsiteX6642" y="connsiteY6642"/>
              </a:cxn>
              <a:cxn ang="0">
                <a:pos x="connsiteX6643" y="connsiteY6643"/>
              </a:cxn>
              <a:cxn ang="0">
                <a:pos x="connsiteX6644" y="connsiteY6644"/>
              </a:cxn>
              <a:cxn ang="0">
                <a:pos x="connsiteX6645" y="connsiteY6645"/>
              </a:cxn>
              <a:cxn ang="0">
                <a:pos x="connsiteX6646" y="connsiteY6646"/>
              </a:cxn>
              <a:cxn ang="0">
                <a:pos x="connsiteX6647" y="connsiteY6647"/>
              </a:cxn>
              <a:cxn ang="0">
                <a:pos x="connsiteX6648" y="connsiteY6648"/>
              </a:cxn>
              <a:cxn ang="0">
                <a:pos x="connsiteX6649" y="connsiteY6649"/>
              </a:cxn>
              <a:cxn ang="0">
                <a:pos x="connsiteX6650" y="connsiteY6650"/>
              </a:cxn>
              <a:cxn ang="0">
                <a:pos x="connsiteX6651" y="connsiteY6651"/>
              </a:cxn>
              <a:cxn ang="0">
                <a:pos x="connsiteX6652" y="connsiteY6652"/>
              </a:cxn>
              <a:cxn ang="0">
                <a:pos x="connsiteX6653" y="connsiteY6653"/>
              </a:cxn>
              <a:cxn ang="0">
                <a:pos x="connsiteX6654" y="connsiteY6654"/>
              </a:cxn>
              <a:cxn ang="0">
                <a:pos x="connsiteX6655" y="connsiteY6655"/>
              </a:cxn>
              <a:cxn ang="0">
                <a:pos x="connsiteX6656" y="connsiteY6656"/>
              </a:cxn>
              <a:cxn ang="0">
                <a:pos x="connsiteX6657" y="connsiteY6657"/>
              </a:cxn>
              <a:cxn ang="0">
                <a:pos x="connsiteX6658" y="connsiteY6658"/>
              </a:cxn>
              <a:cxn ang="0">
                <a:pos x="connsiteX6659" y="connsiteY6659"/>
              </a:cxn>
              <a:cxn ang="0">
                <a:pos x="connsiteX6660" y="connsiteY6660"/>
              </a:cxn>
              <a:cxn ang="0">
                <a:pos x="connsiteX6661" y="connsiteY6661"/>
              </a:cxn>
              <a:cxn ang="0">
                <a:pos x="connsiteX6662" y="connsiteY6662"/>
              </a:cxn>
              <a:cxn ang="0">
                <a:pos x="connsiteX6663" y="connsiteY6663"/>
              </a:cxn>
              <a:cxn ang="0">
                <a:pos x="connsiteX6664" y="connsiteY6664"/>
              </a:cxn>
              <a:cxn ang="0">
                <a:pos x="connsiteX6665" y="connsiteY6665"/>
              </a:cxn>
              <a:cxn ang="0">
                <a:pos x="connsiteX6666" y="connsiteY6666"/>
              </a:cxn>
              <a:cxn ang="0">
                <a:pos x="connsiteX6667" y="connsiteY6667"/>
              </a:cxn>
              <a:cxn ang="0">
                <a:pos x="connsiteX6668" y="connsiteY6668"/>
              </a:cxn>
              <a:cxn ang="0">
                <a:pos x="connsiteX6669" y="connsiteY6669"/>
              </a:cxn>
              <a:cxn ang="0">
                <a:pos x="connsiteX6670" y="connsiteY6670"/>
              </a:cxn>
              <a:cxn ang="0">
                <a:pos x="connsiteX6671" y="connsiteY6671"/>
              </a:cxn>
              <a:cxn ang="0">
                <a:pos x="connsiteX6672" y="connsiteY6672"/>
              </a:cxn>
              <a:cxn ang="0">
                <a:pos x="connsiteX6673" y="connsiteY6673"/>
              </a:cxn>
              <a:cxn ang="0">
                <a:pos x="connsiteX6674" y="connsiteY6674"/>
              </a:cxn>
              <a:cxn ang="0">
                <a:pos x="connsiteX6675" y="connsiteY6675"/>
              </a:cxn>
              <a:cxn ang="0">
                <a:pos x="connsiteX6676" y="connsiteY6676"/>
              </a:cxn>
              <a:cxn ang="0">
                <a:pos x="connsiteX6677" y="connsiteY6677"/>
              </a:cxn>
              <a:cxn ang="0">
                <a:pos x="connsiteX6678" y="connsiteY6678"/>
              </a:cxn>
              <a:cxn ang="0">
                <a:pos x="connsiteX6679" y="connsiteY6679"/>
              </a:cxn>
              <a:cxn ang="0">
                <a:pos x="connsiteX6680" y="connsiteY6680"/>
              </a:cxn>
              <a:cxn ang="0">
                <a:pos x="connsiteX6681" y="connsiteY6681"/>
              </a:cxn>
              <a:cxn ang="0">
                <a:pos x="connsiteX6682" y="connsiteY6682"/>
              </a:cxn>
              <a:cxn ang="0">
                <a:pos x="connsiteX6683" y="connsiteY6683"/>
              </a:cxn>
              <a:cxn ang="0">
                <a:pos x="connsiteX6684" y="connsiteY6684"/>
              </a:cxn>
              <a:cxn ang="0">
                <a:pos x="connsiteX6685" y="connsiteY6685"/>
              </a:cxn>
              <a:cxn ang="0">
                <a:pos x="connsiteX6686" y="connsiteY6686"/>
              </a:cxn>
              <a:cxn ang="0">
                <a:pos x="connsiteX6687" y="connsiteY6687"/>
              </a:cxn>
              <a:cxn ang="0">
                <a:pos x="connsiteX6688" y="connsiteY6688"/>
              </a:cxn>
              <a:cxn ang="0">
                <a:pos x="connsiteX6689" y="connsiteY6689"/>
              </a:cxn>
              <a:cxn ang="0">
                <a:pos x="connsiteX6690" y="connsiteY6690"/>
              </a:cxn>
              <a:cxn ang="0">
                <a:pos x="connsiteX6691" y="connsiteY6691"/>
              </a:cxn>
              <a:cxn ang="0">
                <a:pos x="connsiteX6692" y="connsiteY6692"/>
              </a:cxn>
              <a:cxn ang="0">
                <a:pos x="connsiteX6693" y="connsiteY6693"/>
              </a:cxn>
              <a:cxn ang="0">
                <a:pos x="connsiteX6694" y="connsiteY6694"/>
              </a:cxn>
              <a:cxn ang="0">
                <a:pos x="connsiteX6695" y="connsiteY6695"/>
              </a:cxn>
              <a:cxn ang="0">
                <a:pos x="connsiteX6696" y="connsiteY6696"/>
              </a:cxn>
              <a:cxn ang="0">
                <a:pos x="connsiteX6697" y="connsiteY6697"/>
              </a:cxn>
              <a:cxn ang="0">
                <a:pos x="connsiteX6698" y="connsiteY6698"/>
              </a:cxn>
              <a:cxn ang="0">
                <a:pos x="connsiteX6699" y="connsiteY6699"/>
              </a:cxn>
              <a:cxn ang="0">
                <a:pos x="connsiteX6700" y="connsiteY6700"/>
              </a:cxn>
              <a:cxn ang="0">
                <a:pos x="connsiteX6701" y="connsiteY6701"/>
              </a:cxn>
              <a:cxn ang="0">
                <a:pos x="connsiteX6702" y="connsiteY6702"/>
              </a:cxn>
              <a:cxn ang="0">
                <a:pos x="connsiteX6703" y="connsiteY6703"/>
              </a:cxn>
              <a:cxn ang="0">
                <a:pos x="connsiteX6704" y="connsiteY6704"/>
              </a:cxn>
              <a:cxn ang="0">
                <a:pos x="connsiteX6705" y="connsiteY6705"/>
              </a:cxn>
              <a:cxn ang="0">
                <a:pos x="connsiteX6706" y="connsiteY6706"/>
              </a:cxn>
              <a:cxn ang="0">
                <a:pos x="connsiteX6707" y="connsiteY6707"/>
              </a:cxn>
              <a:cxn ang="0">
                <a:pos x="connsiteX6708" y="connsiteY6708"/>
              </a:cxn>
              <a:cxn ang="0">
                <a:pos x="connsiteX6709" y="connsiteY6709"/>
              </a:cxn>
              <a:cxn ang="0">
                <a:pos x="connsiteX6710" y="connsiteY6710"/>
              </a:cxn>
              <a:cxn ang="0">
                <a:pos x="connsiteX6711" y="connsiteY6711"/>
              </a:cxn>
              <a:cxn ang="0">
                <a:pos x="connsiteX6712" y="connsiteY6712"/>
              </a:cxn>
              <a:cxn ang="0">
                <a:pos x="connsiteX6713" y="connsiteY6713"/>
              </a:cxn>
              <a:cxn ang="0">
                <a:pos x="connsiteX6714" y="connsiteY6714"/>
              </a:cxn>
              <a:cxn ang="0">
                <a:pos x="connsiteX6715" y="connsiteY6715"/>
              </a:cxn>
              <a:cxn ang="0">
                <a:pos x="connsiteX6716" y="connsiteY6716"/>
              </a:cxn>
              <a:cxn ang="0">
                <a:pos x="connsiteX6717" y="connsiteY6717"/>
              </a:cxn>
              <a:cxn ang="0">
                <a:pos x="connsiteX6718" y="connsiteY6718"/>
              </a:cxn>
              <a:cxn ang="0">
                <a:pos x="connsiteX6719" y="connsiteY6719"/>
              </a:cxn>
              <a:cxn ang="0">
                <a:pos x="connsiteX6720" y="connsiteY6720"/>
              </a:cxn>
              <a:cxn ang="0">
                <a:pos x="connsiteX6721" y="connsiteY6721"/>
              </a:cxn>
              <a:cxn ang="0">
                <a:pos x="connsiteX6722" y="connsiteY6722"/>
              </a:cxn>
              <a:cxn ang="0">
                <a:pos x="connsiteX6723" y="connsiteY6723"/>
              </a:cxn>
              <a:cxn ang="0">
                <a:pos x="connsiteX6724" y="connsiteY6724"/>
              </a:cxn>
              <a:cxn ang="0">
                <a:pos x="connsiteX6725" y="connsiteY6725"/>
              </a:cxn>
              <a:cxn ang="0">
                <a:pos x="connsiteX6726" y="connsiteY6726"/>
              </a:cxn>
              <a:cxn ang="0">
                <a:pos x="connsiteX6727" y="connsiteY6727"/>
              </a:cxn>
              <a:cxn ang="0">
                <a:pos x="connsiteX6728" y="connsiteY6728"/>
              </a:cxn>
              <a:cxn ang="0">
                <a:pos x="connsiteX6729" y="connsiteY6729"/>
              </a:cxn>
              <a:cxn ang="0">
                <a:pos x="connsiteX6730" y="connsiteY6730"/>
              </a:cxn>
              <a:cxn ang="0">
                <a:pos x="connsiteX6731" y="connsiteY6731"/>
              </a:cxn>
              <a:cxn ang="0">
                <a:pos x="connsiteX6732" y="connsiteY6732"/>
              </a:cxn>
              <a:cxn ang="0">
                <a:pos x="connsiteX6733" y="connsiteY6733"/>
              </a:cxn>
              <a:cxn ang="0">
                <a:pos x="connsiteX6734" y="connsiteY6734"/>
              </a:cxn>
              <a:cxn ang="0">
                <a:pos x="connsiteX6735" y="connsiteY6735"/>
              </a:cxn>
              <a:cxn ang="0">
                <a:pos x="connsiteX6736" y="connsiteY6736"/>
              </a:cxn>
              <a:cxn ang="0">
                <a:pos x="connsiteX6737" y="connsiteY6737"/>
              </a:cxn>
              <a:cxn ang="0">
                <a:pos x="connsiteX6738" y="connsiteY6738"/>
              </a:cxn>
              <a:cxn ang="0">
                <a:pos x="connsiteX6739" y="connsiteY6739"/>
              </a:cxn>
              <a:cxn ang="0">
                <a:pos x="connsiteX6740" y="connsiteY6740"/>
              </a:cxn>
              <a:cxn ang="0">
                <a:pos x="connsiteX6741" y="connsiteY6741"/>
              </a:cxn>
              <a:cxn ang="0">
                <a:pos x="connsiteX6742" y="connsiteY6742"/>
              </a:cxn>
              <a:cxn ang="0">
                <a:pos x="connsiteX6743" y="connsiteY6743"/>
              </a:cxn>
              <a:cxn ang="0">
                <a:pos x="connsiteX6744" y="connsiteY6744"/>
              </a:cxn>
              <a:cxn ang="0">
                <a:pos x="connsiteX6745" y="connsiteY6745"/>
              </a:cxn>
              <a:cxn ang="0">
                <a:pos x="connsiteX6746" y="connsiteY6746"/>
              </a:cxn>
              <a:cxn ang="0">
                <a:pos x="connsiteX6747" y="connsiteY6747"/>
              </a:cxn>
              <a:cxn ang="0">
                <a:pos x="connsiteX6748" y="connsiteY6748"/>
              </a:cxn>
              <a:cxn ang="0">
                <a:pos x="connsiteX6749" y="connsiteY6749"/>
              </a:cxn>
              <a:cxn ang="0">
                <a:pos x="connsiteX6750" y="connsiteY6750"/>
              </a:cxn>
              <a:cxn ang="0">
                <a:pos x="connsiteX6751" y="connsiteY6751"/>
              </a:cxn>
              <a:cxn ang="0">
                <a:pos x="connsiteX6752" y="connsiteY6752"/>
              </a:cxn>
              <a:cxn ang="0">
                <a:pos x="connsiteX6753" y="connsiteY6753"/>
              </a:cxn>
              <a:cxn ang="0">
                <a:pos x="connsiteX6754" y="connsiteY6754"/>
              </a:cxn>
              <a:cxn ang="0">
                <a:pos x="connsiteX6755" y="connsiteY6755"/>
              </a:cxn>
              <a:cxn ang="0">
                <a:pos x="connsiteX6756" y="connsiteY6756"/>
              </a:cxn>
              <a:cxn ang="0">
                <a:pos x="connsiteX6757" y="connsiteY6757"/>
              </a:cxn>
              <a:cxn ang="0">
                <a:pos x="connsiteX6758" y="connsiteY6758"/>
              </a:cxn>
              <a:cxn ang="0">
                <a:pos x="connsiteX6759" y="connsiteY6759"/>
              </a:cxn>
              <a:cxn ang="0">
                <a:pos x="connsiteX6760" y="connsiteY6760"/>
              </a:cxn>
              <a:cxn ang="0">
                <a:pos x="connsiteX6761" y="connsiteY6761"/>
              </a:cxn>
              <a:cxn ang="0">
                <a:pos x="connsiteX6762" y="connsiteY6762"/>
              </a:cxn>
              <a:cxn ang="0">
                <a:pos x="connsiteX6763" y="connsiteY6763"/>
              </a:cxn>
              <a:cxn ang="0">
                <a:pos x="connsiteX6764" y="connsiteY6764"/>
              </a:cxn>
              <a:cxn ang="0">
                <a:pos x="connsiteX6765" y="connsiteY6765"/>
              </a:cxn>
              <a:cxn ang="0">
                <a:pos x="connsiteX6766" y="connsiteY6766"/>
              </a:cxn>
              <a:cxn ang="0">
                <a:pos x="connsiteX6767" y="connsiteY6767"/>
              </a:cxn>
              <a:cxn ang="0">
                <a:pos x="connsiteX6768" y="connsiteY6768"/>
              </a:cxn>
              <a:cxn ang="0">
                <a:pos x="connsiteX6769" y="connsiteY6769"/>
              </a:cxn>
              <a:cxn ang="0">
                <a:pos x="connsiteX6770" y="connsiteY6770"/>
              </a:cxn>
              <a:cxn ang="0">
                <a:pos x="connsiteX6771" y="connsiteY6771"/>
              </a:cxn>
              <a:cxn ang="0">
                <a:pos x="connsiteX6772" y="connsiteY6772"/>
              </a:cxn>
              <a:cxn ang="0">
                <a:pos x="connsiteX6773" y="connsiteY6773"/>
              </a:cxn>
              <a:cxn ang="0">
                <a:pos x="connsiteX6774" y="connsiteY6774"/>
              </a:cxn>
              <a:cxn ang="0">
                <a:pos x="connsiteX6775" y="connsiteY6775"/>
              </a:cxn>
              <a:cxn ang="0">
                <a:pos x="connsiteX6776" y="connsiteY6776"/>
              </a:cxn>
              <a:cxn ang="0">
                <a:pos x="connsiteX6777" y="connsiteY6777"/>
              </a:cxn>
              <a:cxn ang="0">
                <a:pos x="connsiteX6778" y="connsiteY6778"/>
              </a:cxn>
              <a:cxn ang="0">
                <a:pos x="connsiteX6779" y="connsiteY6779"/>
              </a:cxn>
              <a:cxn ang="0">
                <a:pos x="connsiteX6780" y="connsiteY6780"/>
              </a:cxn>
              <a:cxn ang="0">
                <a:pos x="connsiteX6781" y="connsiteY6781"/>
              </a:cxn>
              <a:cxn ang="0">
                <a:pos x="connsiteX6782" y="connsiteY6782"/>
              </a:cxn>
              <a:cxn ang="0">
                <a:pos x="connsiteX6783" y="connsiteY6783"/>
              </a:cxn>
              <a:cxn ang="0">
                <a:pos x="connsiteX6784" y="connsiteY6784"/>
              </a:cxn>
              <a:cxn ang="0">
                <a:pos x="connsiteX6785" y="connsiteY6785"/>
              </a:cxn>
              <a:cxn ang="0">
                <a:pos x="connsiteX6786" y="connsiteY6786"/>
              </a:cxn>
              <a:cxn ang="0">
                <a:pos x="connsiteX6787" y="connsiteY6787"/>
              </a:cxn>
              <a:cxn ang="0">
                <a:pos x="connsiteX6788" y="connsiteY6788"/>
              </a:cxn>
              <a:cxn ang="0">
                <a:pos x="connsiteX6789" y="connsiteY6789"/>
              </a:cxn>
              <a:cxn ang="0">
                <a:pos x="connsiteX6790" y="connsiteY6790"/>
              </a:cxn>
              <a:cxn ang="0">
                <a:pos x="connsiteX6791" y="connsiteY6791"/>
              </a:cxn>
              <a:cxn ang="0">
                <a:pos x="connsiteX6792" y="connsiteY6792"/>
              </a:cxn>
              <a:cxn ang="0">
                <a:pos x="connsiteX6793" y="connsiteY6793"/>
              </a:cxn>
              <a:cxn ang="0">
                <a:pos x="connsiteX6794" y="connsiteY6794"/>
              </a:cxn>
              <a:cxn ang="0">
                <a:pos x="connsiteX6795" y="connsiteY6795"/>
              </a:cxn>
              <a:cxn ang="0">
                <a:pos x="connsiteX6796" y="connsiteY6796"/>
              </a:cxn>
              <a:cxn ang="0">
                <a:pos x="connsiteX6797" y="connsiteY6797"/>
              </a:cxn>
              <a:cxn ang="0">
                <a:pos x="connsiteX6798" y="connsiteY6798"/>
              </a:cxn>
              <a:cxn ang="0">
                <a:pos x="connsiteX6799" y="connsiteY6799"/>
              </a:cxn>
              <a:cxn ang="0">
                <a:pos x="connsiteX6800" y="connsiteY6800"/>
              </a:cxn>
              <a:cxn ang="0">
                <a:pos x="connsiteX6801" y="connsiteY6801"/>
              </a:cxn>
              <a:cxn ang="0">
                <a:pos x="connsiteX6802" y="connsiteY6802"/>
              </a:cxn>
              <a:cxn ang="0">
                <a:pos x="connsiteX6803" y="connsiteY6803"/>
              </a:cxn>
              <a:cxn ang="0">
                <a:pos x="connsiteX6804" y="connsiteY6804"/>
              </a:cxn>
              <a:cxn ang="0">
                <a:pos x="connsiteX6805" y="connsiteY6805"/>
              </a:cxn>
              <a:cxn ang="0">
                <a:pos x="connsiteX6806" y="connsiteY6806"/>
              </a:cxn>
              <a:cxn ang="0">
                <a:pos x="connsiteX6807" y="connsiteY6807"/>
              </a:cxn>
              <a:cxn ang="0">
                <a:pos x="connsiteX6808" y="connsiteY6808"/>
              </a:cxn>
              <a:cxn ang="0">
                <a:pos x="connsiteX6809" y="connsiteY6809"/>
              </a:cxn>
              <a:cxn ang="0">
                <a:pos x="connsiteX6810" y="connsiteY6810"/>
              </a:cxn>
              <a:cxn ang="0">
                <a:pos x="connsiteX6811" y="connsiteY6811"/>
              </a:cxn>
              <a:cxn ang="0">
                <a:pos x="connsiteX6812" y="connsiteY6812"/>
              </a:cxn>
              <a:cxn ang="0">
                <a:pos x="connsiteX6813" y="connsiteY6813"/>
              </a:cxn>
              <a:cxn ang="0">
                <a:pos x="connsiteX6814" y="connsiteY6814"/>
              </a:cxn>
              <a:cxn ang="0">
                <a:pos x="connsiteX6815" y="connsiteY6815"/>
              </a:cxn>
              <a:cxn ang="0">
                <a:pos x="connsiteX6816" y="connsiteY6816"/>
              </a:cxn>
              <a:cxn ang="0">
                <a:pos x="connsiteX6817" y="connsiteY6817"/>
              </a:cxn>
              <a:cxn ang="0">
                <a:pos x="connsiteX6818" y="connsiteY6818"/>
              </a:cxn>
              <a:cxn ang="0">
                <a:pos x="connsiteX6819" y="connsiteY6819"/>
              </a:cxn>
              <a:cxn ang="0">
                <a:pos x="connsiteX6820" y="connsiteY6820"/>
              </a:cxn>
              <a:cxn ang="0">
                <a:pos x="connsiteX6821" y="connsiteY6821"/>
              </a:cxn>
              <a:cxn ang="0">
                <a:pos x="connsiteX6822" y="connsiteY6822"/>
              </a:cxn>
              <a:cxn ang="0">
                <a:pos x="connsiteX6823" y="connsiteY6823"/>
              </a:cxn>
              <a:cxn ang="0">
                <a:pos x="connsiteX6824" y="connsiteY6824"/>
              </a:cxn>
              <a:cxn ang="0">
                <a:pos x="connsiteX6825" y="connsiteY6825"/>
              </a:cxn>
              <a:cxn ang="0">
                <a:pos x="connsiteX6826" y="connsiteY6826"/>
              </a:cxn>
              <a:cxn ang="0">
                <a:pos x="connsiteX6827" y="connsiteY6827"/>
              </a:cxn>
              <a:cxn ang="0">
                <a:pos x="connsiteX6828" y="connsiteY6828"/>
              </a:cxn>
              <a:cxn ang="0">
                <a:pos x="connsiteX6829" y="connsiteY6829"/>
              </a:cxn>
              <a:cxn ang="0">
                <a:pos x="connsiteX6830" y="connsiteY6830"/>
              </a:cxn>
              <a:cxn ang="0">
                <a:pos x="connsiteX6831" y="connsiteY6831"/>
              </a:cxn>
              <a:cxn ang="0">
                <a:pos x="connsiteX6832" y="connsiteY6832"/>
              </a:cxn>
              <a:cxn ang="0">
                <a:pos x="connsiteX6833" y="connsiteY6833"/>
              </a:cxn>
              <a:cxn ang="0">
                <a:pos x="connsiteX6834" y="connsiteY6834"/>
              </a:cxn>
              <a:cxn ang="0">
                <a:pos x="connsiteX6835" y="connsiteY6835"/>
              </a:cxn>
              <a:cxn ang="0">
                <a:pos x="connsiteX6836" y="connsiteY6836"/>
              </a:cxn>
              <a:cxn ang="0">
                <a:pos x="connsiteX6837" y="connsiteY6837"/>
              </a:cxn>
              <a:cxn ang="0">
                <a:pos x="connsiteX6838" y="connsiteY6838"/>
              </a:cxn>
              <a:cxn ang="0">
                <a:pos x="connsiteX6839" y="connsiteY6839"/>
              </a:cxn>
              <a:cxn ang="0">
                <a:pos x="connsiteX6840" y="connsiteY6840"/>
              </a:cxn>
              <a:cxn ang="0">
                <a:pos x="connsiteX6841" y="connsiteY6841"/>
              </a:cxn>
              <a:cxn ang="0">
                <a:pos x="connsiteX6842" y="connsiteY6842"/>
              </a:cxn>
              <a:cxn ang="0">
                <a:pos x="connsiteX6843" y="connsiteY6843"/>
              </a:cxn>
              <a:cxn ang="0">
                <a:pos x="connsiteX6844" y="connsiteY6844"/>
              </a:cxn>
              <a:cxn ang="0">
                <a:pos x="connsiteX6845" y="connsiteY6845"/>
              </a:cxn>
              <a:cxn ang="0">
                <a:pos x="connsiteX6846" y="connsiteY6846"/>
              </a:cxn>
              <a:cxn ang="0">
                <a:pos x="connsiteX6847" y="connsiteY6847"/>
              </a:cxn>
              <a:cxn ang="0">
                <a:pos x="connsiteX6848" y="connsiteY6848"/>
              </a:cxn>
              <a:cxn ang="0">
                <a:pos x="connsiteX6849" y="connsiteY6849"/>
              </a:cxn>
              <a:cxn ang="0">
                <a:pos x="connsiteX6850" y="connsiteY6850"/>
              </a:cxn>
              <a:cxn ang="0">
                <a:pos x="connsiteX6851" y="connsiteY6851"/>
              </a:cxn>
              <a:cxn ang="0">
                <a:pos x="connsiteX6852" y="connsiteY6852"/>
              </a:cxn>
              <a:cxn ang="0">
                <a:pos x="connsiteX6853" y="connsiteY6853"/>
              </a:cxn>
              <a:cxn ang="0">
                <a:pos x="connsiteX6854" y="connsiteY6854"/>
              </a:cxn>
              <a:cxn ang="0">
                <a:pos x="connsiteX6855" y="connsiteY6855"/>
              </a:cxn>
              <a:cxn ang="0">
                <a:pos x="connsiteX6856" y="connsiteY6856"/>
              </a:cxn>
              <a:cxn ang="0">
                <a:pos x="connsiteX6857" y="connsiteY6857"/>
              </a:cxn>
              <a:cxn ang="0">
                <a:pos x="connsiteX6858" y="connsiteY6858"/>
              </a:cxn>
              <a:cxn ang="0">
                <a:pos x="connsiteX6859" y="connsiteY6859"/>
              </a:cxn>
              <a:cxn ang="0">
                <a:pos x="connsiteX6860" y="connsiteY6860"/>
              </a:cxn>
              <a:cxn ang="0">
                <a:pos x="connsiteX6861" y="connsiteY6861"/>
              </a:cxn>
              <a:cxn ang="0">
                <a:pos x="connsiteX6862" y="connsiteY6862"/>
              </a:cxn>
              <a:cxn ang="0">
                <a:pos x="connsiteX6863" y="connsiteY6863"/>
              </a:cxn>
              <a:cxn ang="0">
                <a:pos x="connsiteX6864" y="connsiteY6864"/>
              </a:cxn>
              <a:cxn ang="0">
                <a:pos x="connsiteX6865" y="connsiteY6865"/>
              </a:cxn>
              <a:cxn ang="0">
                <a:pos x="connsiteX6866" y="connsiteY6866"/>
              </a:cxn>
              <a:cxn ang="0">
                <a:pos x="connsiteX6867" y="connsiteY6867"/>
              </a:cxn>
              <a:cxn ang="0">
                <a:pos x="connsiteX6868" y="connsiteY6868"/>
              </a:cxn>
              <a:cxn ang="0">
                <a:pos x="connsiteX6869" y="connsiteY6869"/>
              </a:cxn>
              <a:cxn ang="0">
                <a:pos x="connsiteX6870" y="connsiteY6870"/>
              </a:cxn>
              <a:cxn ang="0">
                <a:pos x="connsiteX6871" y="connsiteY6871"/>
              </a:cxn>
              <a:cxn ang="0">
                <a:pos x="connsiteX6872" y="connsiteY6872"/>
              </a:cxn>
              <a:cxn ang="0">
                <a:pos x="connsiteX6873" y="connsiteY6873"/>
              </a:cxn>
              <a:cxn ang="0">
                <a:pos x="connsiteX6874" y="connsiteY6874"/>
              </a:cxn>
              <a:cxn ang="0">
                <a:pos x="connsiteX6875" y="connsiteY6875"/>
              </a:cxn>
              <a:cxn ang="0">
                <a:pos x="connsiteX6876" y="connsiteY6876"/>
              </a:cxn>
              <a:cxn ang="0">
                <a:pos x="connsiteX6877" y="connsiteY6877"/>
              </a:cxn>
              <a:cxn ang="0">
                <a:pos x="connsiteX6878" y="connsiteY6878"/>
              </a:cxn>
              <a:cxn ang="0">
                <a:pos x="connsiteX6879" y="connsiteY6879"/>
              </a:cxn>
              <a:cxn ang="0">
                <a:pos x="connsiteX6880" y="connsiteY6880"/>
              </a:cxn>
              <a:cxn ang="0">
                <a:pos x="connsiteX6881" y="connsiteY6881"/>
              </a:cxn>
              <a:cxn ang="0">
                <a:pos x="connsiteX6882" y="connsiteY6882"/>
              </a:cxn>
              <a:cxn ang="0">
                <a:pos x="connsiteX6883" y="connsiteY6883"/>
              </a:cxn>
              <a:cxn ang="0">
                <a:pos x="connsiteX6884" y="connsiteY6884"/>
              </a:cxn>
              <a:cxn ang="0">
                <a:pos x="connsiteX6885" y="connsiteY6885"/>
              </a:cxn>
              <a:cxn ang="0">
                <a:pos x="connsiteX6886" y="connsiteY6886"/>
              </a:cxn>
              <a:cxn ang="0">
                <a:pos x="connsiteX6887" y="connsiteY6887"/>
              </a:cxn>
              <a:cxn ang="0">
                <a:pos x="connsiteX6888" y="connsiteY6888"/>
              </a:cxn>
              <a:cxn ang="0">
                <a:pos x="connsiteX6889" y="connsiteY6889"/>
              </a:cxn>
              <a:cxn ang="0">
                <a:pos x="connsiteX6890" y="connsiteY6890"/>
              </a:cxn>
              <a:cxn ang="0">
                <a:pos x="connsiteX6891" y="connsiteY6891"/>
              </a:cxn>
              <a:cxn ang="0">
                <a:pos x="connsiteX6892" y="connsiteY6892"/>
              </a:cxn>
              <a:cxn ang="0">
                <a:pos x="connsiteX6893" y="connsiteY6893"/>
              </a:cxn>
              <a:cxn ang="0">
                <a:pos x="connsiteX6894" y="connsiteY6894"/>
              </a:cxn>
              <a:cxn ang="0">
                <a:pos x="connsiteX6895" y="connsiteY6895"/>
              </a:cxn>
              <a:cxn ang="0">
                <a:pos x="connsiteX6896" y="connsiteY6896"/>
              </a:cxn>
              <a:cxn ang="0">
                <a:pos x="connsiteX6897" y="connsiteY6897"/>
              </a:cxn>
              <a:cxn ang="0">
                <a:pos x="connsiteX6898" y="connsiteY6898"/>
              </a:cxn>
              <a:cxn ang="0">
                <a:pos x="connsiteX6899" y="connsiteY6899"/>
              </a:cxn>
              <a:cxn ang="0">
                <a:pos x="connsiteX6900" y="connsiteY6900"/>
              </a:cxn>
              <a:cxn ang="0">
                <a:pos x="connsiteX6901" y="connsiteY6901"/>
              </a:cxn>
              <a:cxn ang="0">
                <a:pos x="connsiteX6902" y="connsiteY6902"/>
              </a:cxn>
              <a:cxn ang="0">
                <a:pos x="connsiteX6903" y="connsiteY6903"/>
              </a:cxn>
              <a:cxn ang="0">
                <a:pos x="connsiteX6904" y="connsiteY6904"/>
              </a:cxn>
              <a:cxn ang="0">
                <a:pos x="connsiteX6905" y="connsiteY6905"/>
              </a:cxn>
              <a:cxn ang="0">
                <a:pos x="connsiteX6906" y="connsiteY6906"/>
              </a:cxn>
              <a:cxn ang="0">
                <a:pos x="connsiteX6907" y="connsiteY6907"/>
              </a:cxn>
              <a:cxn ang="0">
                <a:pos x="connsiteX6908" y="connsiteY6908"/>
              </a:cxn>
              <a:cxn ang="0">
                <a:pos x="connsiteX6909" y="connsiteY6909"/>
              </a:cxn>
              <a:cxn ang="0">
                <a:pos x="connsiteX6910" y="connsiteY6910"/>
              </a:cxn>
              <a:cxn ang="0">
                <a:pos x="connsiteX6911" y="connsiteY6911"/>
              </a:cxn>
              <a:cxn ang="0">
                <a:pos x="connsiteX6912" y="connsiteY6912"/>
              </a:cxn>
              <a:cxn ang="0">
                <a:pos x="connsiteX6913" y="connsiteY6913"/>
              </a:cxn>
              <a:cxn ang="0">
                <a:pos x="connsiteX6914" y="connsiteY6914"/>
              </a:cxn>
              <a:cxn ang="0">
                <a:pos x="connsiteX6915" y="connsiteY6915"/>
              </a:cxn>
              <a:cxn ang="0">
                <a:pos x="connsiteX6916" y="connsiteY6916"/>
              </a:cxn>
              <a:cxn ang="0">
                <a:pos x="connsiteX6917" y="connsiteY6917"/>
              </a:cxn>
              <a:cxn ang="0">
                <a:pos x="connsiteX6918" y="connsiteY6918"/>
              </a:cxn>
              <a:cxn ang="0">
                <a:pos x="connsiteX6919" y="connsiteY6919"/>
              </a:cxn>
              <a:cxn ang="0">
                <a:pos x="connsiteX6920" y="connsiteY6920"/>
              </a:cxn>
              <a:cxn ang="0">
                <a:pos x="connsiteX6921" y="connsiteY6921"/>
              </a:cxn>
              <a:cxn ang="0">
                <a:pos x="connsiteX6922" y="connsiteY6922"/>
              </a:cxn>
              <a:cxn ang="0">
                <a:pos x="connsiteX6923" y="connsiteY6923"/>
              </a:cxn>
              <a:cxn ang="0">
                <a:pos x="connsiteX6924" y="connsiteY6924"/>
              </a:cxn>
              <a:cxn ang="0">
                <a:pos x="connsiteX6925" y="connsiteY6925"/>
              </a:cxn>
              <a:cxn ang="0">
                <a:pos x="connsiteX6926" y="connsiteY6926"/>
              </a:cxn>
              <a:cxn ang="0">
                <a:pos x="connsiteX6927" y="connsiteY6927"/>
              </a:cxn>
              <a:cxn ang="0">
                <a:pos x="connsiteX6928" y="connsiteY6928"/>
              </a:cxn>
              <a:cxn ang="0">
                <a:pos x="connsiteX6929" y="connsiteY6929"/>
              </a:cxn>
              <a:cxn ang="0">
                <a:pos x="connsiteX6930" y="connsiteY6930"/>
              </a:cxn>
              <a:cxn ang="0">
                <a:pos x="connsiteX6931" y="connsiteY6931"/>
              </a:cxn>
              <a:cxn ang="0">
                <a:pos x="connsiteX6932" y="connsiteY6932"/>
              </a:cxn>
              <a:cxn ang="0">
                <a:pos x="connsiteX6933" y="connsiteY6933"/>
              </a:cxn>
              <a:cxn ang="0">
                <a:pos x="connsiteX6934" y="connsiteY6934"/>
              </a:cxn>
              <a:cxn ang="0">
                <a:pos x="connsiteX6935" y="connsiteY6935"/>
              </a:cxn>
              <a:cxn ang="0">
                <a:pos x="connsiteX6936" y="connsiteY6936"/>
              </a:cxn>
              <a:cxn ang="0">
                <a:pos x="connsiteX6937" y="connsiteY6937"/>
              </a:cxn>
              <a:cxn ang="0">
                <a:pos x="connsiteX6938" y="connsiteY6938"/>
              </a:cxn>
              <a:cxn ang="0">
                <a:pos x="connsiteX6939" y="connsiteY6939"/>
              </a:cxn>
              <a:cxn ang="0">
                <a:pos x="connsiteX6940" y="connsiteY6940"/>
              </a:cxn>
              <a:cxn ang="0">
                <a:pos x="connsiteX6941" y="connsiteY6941"/>
              </a:cxn>
              <a:cxn ang="0">
                <a:pos x="connsiteX6942" y="connsiteY6942"/>
              </a:cxn>
              <a:cxn ang="0">
                <a:pos x="connsiteX6943" y="connsiteY6943"/>
              </a:cxn>
              <a:cxn ang="0">
                <a:pos x="connsiteX6944" y="connsiteY6944"/>
              </a:cxn>
              <a:cxn ang="0">
                <a:pos x="connsiteX6945" y="connsiteY6945"/>
              </a:cxn>
              <a:cxn ang="0">
                <a:pos x="connsiteX6946" y="connsiteY6946"/>
              </a:cxn>
              <a:cxn ang="0">
                <a:pos x="connsiteX6947" y="connsiteY6947"/>
              </a:cxn>
              <a:cxn ang="0">
                <a:pos x="connsiteX6948" y="connsiteY6948"/>
              </a:cxn>
              <a:cxn ang="0">
                <a:pos x="connsiteX6949" y="connsiteY6949"/>
              </a:cxn>
              <a:cxn ang="0">
                <a:pos x="connsiteX6950" y="connsiteY6950"/>
              </a:cxn>
              <a:cxn ang="0">
                <a:pos x="connsiteX6951" y="connsiteY6951"/>
              </a:cxn>
              <a:cxn ang="0">
                <a:pos x="connsiteX6952" y="connsiteY6952"/>
              </a:cxn>
              <a:cxn ang="0">
                <a:pos x="connsiteX6953" y="connsiteY6953"/>
              </a:cxn>
              <a:cxn ang="0">
                <a:pos x="connsiteX6954" y="connsiteY6954"/>
              </a:cxn>
              <a:cxn ang="0">
                <a:pos x="connsiteX6955" y="connsiteY6955"/>
              </a:cxn>
              <a:cxn ang="0">
                <a:pos x="connsiteX6956" y="connsiteY6956"/>
              </a:cxn>
              <a:cxn ang="0">
                <a:pos x="connsiteX6957" y="connsiteY6957"/>
              </a:cxn>
              <a:cxn ang="0">
                <a:pos x="connsiteX6958" y="connsiteY6958"/>
              </a:cxn>
              <a:cxn ang="0">
                <a:pos x="connsiteX6959" y="connsiteY6959"/>
              </a:cxn>
              <a:cxn ang="0">
                <a:pos x="connsiteX6960" y="connsiteY6960"/>
              </a:cxn>
              <a:cxn ang="0">
                <a:pos x="connsiteX6961" y="connsiteY6961"/>
              </a:cxn>
              <a:cxn ang="0">
                <a:pos x="connsiteX6962" y="connsiteY6962"/>
              </a:cxn>
              <a:cxn ang="0">
                <a:pos x="connsiteX6963" y="connsiteY6963"/>
              </a:cxn>
              <a:cxn ang="0">
                <a:pos x="connsiteX6964" y="connsiteY6964"/>
              </a:cxn>
              <a:cxn ang="0">
                <a:pos x="connsiteX6965" y="connsiteY6965"/>
              </a:cxn>
              <a:cxn ang="0">
                <a:pos x="connsiteX6966" y="connsiteY6966"/>
              </a:cxn>
              <a:cxn ang="0">
                <a:pos x="connsiteX6967" y="connsiteY6967"/>
              </a:cxn>
              <a:cxn ang="0">
                <a:pos x="connsiteX6968" y="connsiteY6968"/>
              </a:cxn>
              <a:cxn ang="0">
                <a:pos x="connsiteX6969" y="connsiteY6969"/>
              </a:cxn>
              <a:cxn ang="0">
                <a:pos x="connsiteX6970" y="connsiteY6970"/>
              </a:cxn>
              <a:cxn ang="0">
                <a:pos x="connsiteX6971" y="connsiteY6971"/>
              </a:cxn>
              <a:cxn ang="0">
                <a:pos x="connsiteX6972" y="connsiteY6972"/>
              </a:cxn>
              <a:cxn ang="0">
                <a:pos x="connsiteX6973" y="connsiteY6973"/>
              </a:cxn>
              <a:cxn ang="0">
                <a:pos x="connsiteX6974" y="connsiteY6974"/>
              </a:cxn>
              <a:cxn ang="0">
                <a:pos x="connsiteX6975" y="connsiteY6975"/>
              </a:cxn>
              <a:cxn ang="0">
                <a:pos x="connsiteX6976" y="connsiteY6976"/>
              </a:cxn>
              <a:cxn ang="0">
                <a:pos x="connsiteX6977" y="connsiteY6977"/>
              </a:cxn>
              <a:cxn ang="0">
                <a:pos x="connsiteX6978" y="connsiteY6978"/>
              </a:cxn>
              <a:cxn ang="0">
                <a:pos x="connsiteX6979" y="connsiteY6979"/>
              </a:cxn>
              <a:cxn ang="0">
                <a:pos x="connsiteX6980" y="connsiteY6980"/>
              </a:cxn>
              <a:cxn ang="0">
                <a:pos x="connsiteX6981" y="connsiteY6981"/>
              </a:cxn>
              <a:cxn ang="0">
                <a:pos x="connsiteX6982" y="connsiteY6982"/>
              </a:cxn>
              <a:cxn ang="0">
                <a:pos x="connsiteX6983" y="connsiteY6983"/>
              </a:cxn>
              <a:cxn ang="0">
                <a:pos x="connsiteX6984" y="connsiteY6984"/>
              </a:cxn>
              <a:cxn ang="0">
                <a:pos x="connsiteX6985" y="connsiteY6985"/>
              </a:cxn>
              <a:cxn ang="0">
                <a:pos x="connsiteX6986" y="connsiteY6986"/>
              </a:cxn>
              <a:cxn ang="0">
                <a:pos x="connsiteX6987" y="connsiteY6987"/>
              </a:cxn>
              <a:cxn ang="0">
                <a:pos x="connsiteX6988" y="connsiteY6988"/>
              </a:cxn>
              <a:cxn ang="0">
                <a:pos x="connsiteX6989" y="connsiteY6989"/>
              </a:cxn>
              <a:cxn ang="0">
                <a:pos x="connsiteX6990" y="connsiteY6990"/>
              </a:cxn>
              <a:cxn ang="0">
                <a:pos x="connsiteX6991" y="connsiteY6991"/>
              </a:cxn>
              <a:cxn ang="0">
                <a:pos x="connsiteX6992" y="connsiteY6992"/>
              </a:cxn>
              <a:cxn ang="0">
                <a:pos x="connsiteX6993" y="connsiteY6993"/>
              </a:cxn>
              <a:cxn ang="0">
                <a:pos x="connsiteX6994" y="connsiteY6994"/>
              </a:cxn>
              <a:cxn ang="0">
                <a:pos x="connsiteX6995" y="connsiteY6995"/>
              </a:cxn>
              <a:cxn ang="0">
                <a:pos x="connsiteX6996" y="connsiteY6996"/>
              </a:cxn>
              <a:cxn ang="0">
                <a:pos x="connsiteX6997" y="connsiteY6997"/>
              </a:cxn>
              <a:cxn ang="0">
                <a:pos x="connsiteX6998" y="connsiteY6998"/>
              </a:cxn>
              <a:cxn ang="0">
                <a:pos x="connsiteX6999" y="connsiteY6999"/>
              </a:cxn>
              <a:cxn ang="0">
                <a:pos x="connsiteX7000" y="connsiteY7000"/>
              </a:cxn>
              <a:cxn ang="0">
                <a:pos x="connsiteX7001" y="connsiteY7001"/>
              </a:cxn>
              <a:cxn ang="0">
                <a:pos x="connsiteX7002" y="connsiteY7002"/>
              </a:cxn>
              <a:cxn ang="0">
                <a:pos x="connsiteX7003" y="connsiteY7003"/>
              </a:cxn>
              <a:cxn ang="0">
                <a:pos x="connsiteX7004" y="connsiteY7004"/>
              </a:cxn>
              <a:cxn ang="0">
                <a:pos x="connsiteX7005" y="connsiteY7005"/>
              </a:cxn>
              <a:cxn ang="0">
                <a:pos x="connsiteX7006" y="connsiteY7006"/>
              </a:cxn>
              <a:cxn ang="0">
                <a:pos x="connsiteX7007" y="connsiteY7007"/>
              </a:cxn>
              <a:cxn ang="0">
                <a:pos x="connsiteX7008" y="connsiteY7008"/>
              </a:cxn>
              <a:cxn ang="0">
                <a:pos x="connsiteX7009" y="connsiteY7009"/>
              </a:cxn>
              <a:cxn ang="0">
                <a:pos x="connsiteX7010" y="connsiteY7010"/>
              </a:cxn>
              <a:cxn ang="0">
                <a:pos x="connsiteX7011" y="connsiteY7011"/>
              </a:cxn>
              <a:cxn ang="0">
                <a:pos x="connsiteX7012" y="connsiteY7012"/>
              </a:cxn>
              <a:cxn ang="0">
                <a:pos x="connsiteX7013" y="connsiteY7013"/>
              </a:cxn>
              <a:cxn ang="0">
                <a:pos x="connsiteX7014" y="connsiteY7014"/>
              </a:cxn>
              <a:cxn ang="0">
                <a:pos x="connsiteX7015" y="connsiteY7015"/>
              </a:cxn>
              <a:cxn ang="0">
                <a:pos x="connsiteX7016" y="connsiteY7016"/>
              </a:cxn>
              <a:cxn ang="0">
                <a:pos x="connsiteX7017" y="connsiteY7017"/>
              </a:cxn>
              <a:cxn ang="0">
                <a:pos x="connsiteX7018" y="connsiteY7018"/>
              </a:cxn>
              <a:cxn ang="0">
                <a:pos x="connsiteX7019" y="connsiteY7019"/>
              </a:cxn>
              <a:cxn ang="0">
                <a:pos x="connsiteX7020" y="connsiteY7020"/>
              </a:cxn>
              <a:cxn ang="0">
                <a:pos x="connsiteX7021" y="connsiteY7021"/>
              </a:cxn>
              <a:cxn ang="0">
                <a:pos x="connsiteX7022" y="connsiteY7022"/>
              </a:cxn>
              <a:cxn ang="0">
                <a:pos x="connsiteX7023" y="connsiteY7023"/>
              </a:cxn>
              <a:cxn ang="0">
                <a:pos x="connsiteX7024" y="connsiteY7024"/>
              </a:cxn>
              <a:cxn ang="0">
                <a:pos x="connsiteX7025" y="connsiteY7025"/>
              </a:cxn>
              <a:cxn ang="0">
                <a:pos x="connsiteX7026" y="connsiteY7026"/>
              </a:cxn>
              <a:cxn ang="0">
                <a:pos x="connsiteX7027" y="connsiteY7027"/>
              </a:cxn>
              <a:cxn ang="0">
                <a:pos x="connsiteX7028" y="connsiteY7028"/>
              </a:cxn>
              <a:cxn ang="0">
                <a:pos x="connsiteX7029" y="connsiteY7029"/>
              </a:cxn>
              <a:cxn ang="0">
                <a:pos x="connsiteX7030" y="connsiteY7030"/>
              </a:cxn>
              <a:cxn ang="0">
                <a:pos x="connsiteX7031" y="connsiteY7031"/>
              </a:cxn>
              <a:cxn ang="0">
                <a:pos x="connsiteX7032" y="connsiteY7032"/>
              </a:cxn>
              <a:cxn ang="0">
                <a:pos x="connsiteX7033" y="connsiteY7033"/>
              </a:cxn>
              <a:cxn ang="0">
                <a:pos x="connsiteX7034" y="connsiteY7034"/>
              </a:cxn>
              <a:cxn ang="0">
                <a:pos x="connsiteX7035" y="connsiteY7035"/>
              </a:cxn>
              <a:cxn ang="0">
                <a:pos x="connsiteX7036" y="connsiteY7036"/>
              </a:cxn>
              <a:cxn ang="0">
                <a:pos x="connsiteX7037" y="connsiteY7037"/>
              </a:cxn>
              <a:cxn ang="0">
                <a:pos x="connsiteX7038" y="connsiteY7038"/>
              </a:cxn>
              <a:cxn ang="0">
                <a:pos x="connsiteX7039" y="connsiteY7039"/>
              </a:cxn>
              <a:cxn ang="0">
                <a:pos x="connsiteX7040" y="connsiteY7040"/>
              </a:cxn>
              <a:cxn ang="0">
                <a:pos x="connsiteX7041" y="connsiteY7041"/>
              </a:cxn>
              <a:cxn ang="0">
                <a:pos x="connsiteX7042" y="connsiteY7042"/>
              </a:cxn>
              <a:cxn ang="0">
                <a:pos x="connsiteX7043" y="connsiteY7043"/>
              </a:cxn>
              <a:cxn ang="0">
                <a:pos x="connsiteX7044" y="connsiteY7044"/>
              </a:cxn>
              <a:cxn ang="0">
                <a:pos x="connsiteX7045" y="connsiteY7045"/>
              </a:cxn>
              <a:cxn ang="0">
                <a:pos x="connsiteX7046" y="connsiteY7046"/>
              </a:cxn>
              <a:cxn ang="0">
                <a:pos x="connsiteX7047" y="connsiteY7047"/>
              </a:cxn>
              <a:cxn ang="0">
                <a:pos x="connsiteX7048" y="connsiteY7048"/>
              </a:cxn>
              <a:cxn ang="0">
                <a:pos x="connsiteX7049" y="connsiteY7049"/>
              </a:cxn>
              <a:cxn ang="0">
                <a:pos x="connsiteX7050" y="connsiteY7050"/>
              </a:cxn>
              <a:cxn ang="0">
                <a:pos x="connsiteX7051" y="connsiteY7051"/>
              </a:cxn>
              <a:cxn ang="0">
                <a:pos x="connsiteX7052" y="connsiteY7052"/>
              </a:cxn>
              <a:cxn ang="0">
                <a:pos x="connsiteX7053" y="connsiteY7053"/>
              </a:cxn>
              <a:cxn ang="0">
                <a:pos x="connsiteX7054" y="connsiteY7054"/>
              </a:cxn>
              <a:cxn ang="0">
                <a:pos x="connsiteX7055" y="connsiteY7055"/>
              </a:cxn>
              <a:cxn ang="0">
                <a:pos x="connsiteX7056" y="connsiteY7056"/>
              </a:cxn>
              <a:cxn ang="0">
                <a:pos x="connsiteX7057" y="connsiteY7057"/>
              </a:cxn>
              <a:cxn ang="0">
                <a:pos x="connsiteX7058" y="connsiteY7058"/>
              </a:cxn>
              <a:cxn ang="0">
                <a:pos x="connsiteX7059" y="connsiteY7059"/>
              </a:cxn>
              <a:cxn ang="0">
                <a:pos x="connsiteX7060" y="connsiteY7060"/>
              </a:cxn>
              <a:cxn ang="0">
                <a:pos x="connsiteX7061" y="connsiteY7061"/>
              </a:cxn>
              <a:cxn ang="0">
                <a:pos x="connsiteX7062" y="connsiteY7062"/>
              </a:cxn>
              <a:cxn ang="0">
                <a:pos x="connsiteX7063" y="connsiteY7063"/>
              </a:cxn>
              <a:cxn ang="0">
                <a:pos x="connsiteX7064" y="connsiteY7064"/>
              </a:cxn>
              <a:cxn ang="0">
                <a:pos x="connsiteX7065" y="connsiteY7065"/>
              </a:cxn>
              <a:cxn ang="0">
                <a:pos x="connsiteX7066" y="connsiteY7066"/>
              </a:cxn>
              <a:cxn ang="0">
                <a:pos x="connsiteX7067" y="connsiteY7067"/>
              </a:cxn>
              <a:cxn ang="0">
                <a:pos x="connsiteX7068" y="connsiteY7068"/>
              </a:cxn>
              <a:cxn ang="0">
                <a:pos x="connsiteX7069" y="connsiteY7069"/>
              </a:cxn>
              <a:cxn ang="0">
                <a:pos x="connsiteX7070" y="connsiteY7070"/>
              </a:cxn>
              <a:cxn ang="0">
                <a:pos x="connsiteX7071" y="connsiteY7071"/>
              </a:cxn>
              <a:cxn ang="0">
                <a:pos x="connsiteX7072" y="connsiteY7072"/>
              </a:cxn>
              <a:cxn ang="0">
                <a:pos x="connsiteX7073" y="connsiteY7073"/>
              </a:cxn>
              <a:cxn ang="0">
                <a:pos x="connsiteX7074" y="connsiteY7074"/>
              </a:cxn>
              <a:cxn ang="0">
                <a:pos x="connsiteX7075" y="connsiteY7075"/>
              </a:cxn>
              <a:cxn ang="0">
                <a:pos x="connsiteX7076" y="connsiteY7076"/>
              </a:cxn>
              <a:cxn ang="0">
                <a:pos x="connsiteX7077" y="connsiteY7077"/>
              </a:cxn>
              <a:cxn ang="0">
                <a:pos x="connsiteX7078" y="connsiteY7078"/>
              </a:cxn>
              <a:cxn ang="0">
                <a:pos x="connsiteX7079" y="connsiteY7079"/>
              </a:cxn>
              <a:cxn ang="0">
                <a:pos x="connsiteX7080" y="connsiteY7080"/>
              </a:cxn>
              <a:cxn ang="0">
                <a:pos x="connsiteX7081" y="connsiteY7081"/>
              </a:cxn>
              <a:cxn ang="0">
                <a:pos x="connsiteX7082" y="connsiteY7082"/>
              </a:cxn>
              <a:cxn ang="0">
                <a:pos x="connsiteX7083" y="connsiteY7083"/>
              </a:cxn>
              <a:cxn ang="0">
                <a:pos x="connsiteX7084" y="connsiteY7084"/>
              </a:cxn>
              <a:cxn ang="0">
                <a:pos x="connsiteX7085" y="connsiteY7085"/>
              </a:cxn>
              <a:cxn ang="0">
                <a:pos x="connsiteX7086" y="connsiteY7086"/>
              </a:cxn>
              <a:cxn ang="0">
                <a:pos x="connsiteX7087" y="connsiteY7087"/>
              </a:cxn>
              <a:cxn ang="0">
                <a:pos x="connsiteX7088" y="connsiteY7088"/>
              </a:cxn>
              <a:cxn ang="0">
                <a:pos x="connsiteX7089" y="connsiteY7089"/>
              </a:cxn>
              <a:cxn ang="0">
                <a:pos x="connsiteX7090" y="connsiteY7090"/>
              </a:cxn>
              <a:cxn ang="0">
                <a:pos x="connsiteX7091" y="connsiteY7091"/>
              </a:cxn>
              <a:cxn ang="0">
                <a:pos x="connsiteX7092" y="connsiteY7092"/>
              </a:cxn>
              <a:cxn ang="0">
                <a:pos x="connsiteX7093" y="connsiteY7093"/>
              </a:cxn>
              <a:cxn ang="0">
                <a:pos x="connsiteX7094" y="connsiteY7094"/>
              </a:cxn>
              <a:cxn ang="0">
                <a:pos x="connsiteX7095" y="connsiteY7095"/>
              </a:cxn>
              <a:cxn ang="0">
                <a:pos x="connsiteX7096" y="connsiteY7096"/>
              </a:cxn>
              <a:cxn ang="0">
                <a:pos x="connsiteX7097" y="connsiteY7097"/>
              </a:cxn>
              <a:cxn ang="0">
                <a:pos x="connsiteX7098" y="connsiteY7098"/>
              </a:cxn>
              <a:cxn ang="0">
                <a:pos x="connsiteX7099" y="connsiteY7099"/>
              </a:cxn>
              <a:cxn ang="0">
                <a:pos x="connsiteX7100" y="connsiteY7100"/>
              </a:cxn>
              <a:cxn ang="0">
                <a:pos x="connsiteX7101" y="connsiteY7101"/>
              </a:cxn>
              <a:cxn ang="0">
                <a:pos x="connsiteX7102" y="connsiteY7102"/>
              </a:cxn>
              <a:cxn ang="0">
                <a:pos x="connsiteX7103" y="connsiteY7103"/>
              </a:cxn>
              <a:cxn ang="0">
                <a:pos x="connsiteX7104" y="connsiteY7104"/>
              </a:cxn>
              <a:cxn ang="0">
                <a:pos x="connsiteX7105" y="connsiteY7105"/>
              </a:cxn>
              <a:cxn ang="0">
                <a:pos x="connsiteX7106" y="connsiteY7106"/>
              </a:cxn>
              <a:cxn ang="0">
                <a:pos x="connsiteX7107" y="connsiteY7107"/>
              </a:cxn>
              <a:cxn ang="0">
                <a:pos x="connsiteX7108" y="connsiteY7108"/>
              </a:cxn>
              <a:cxn ang="0">
                <a:pos x="connsiteX7109" y="connsiteY7109"/>
              </a:cxn>
              <a:cxn ang="0">
                <a:pos x="connsiteX7110" y="connsiteY7110"/>
              </a:cxn>
              <a:cxn ang="0">
                <a:pos x="connsiteX7111" y="connsiteY7111"/>
              </a:cxn>
              <a:cxn ang="0">
                <a:pos x="connsiteX7112" y="connsiteY7112"/>
              </a:cxn>
              <a:cxn ang="0">
                <a:pos x="connsiteX7113" y="connsiteY7113"/>
              </a:cxn>
              <a:cxn ang="0">
                <a:pos x="connsiteX7114" y="connsiteY7114"/>
              </a:cxn>
              <a:cxn ang="0">
                <a:pos x="connsiteX7115" y="connsiteY7115"/>
              </a:cxn>
              <a:cxn ang="0">
                <a:pos x="connsiteX7116" y="connsiteY7116"/>
              </a:cxn>
              <a:cxn ang="0">
                <a:pos x="connsiteX7117" y="connsiteY7117"/>
              </a:cxn>
              <a:cxn ang="0">
                <a:pos x="connsiteX7118" y="connsiteY7118"/>
              </a:cxn>
              <a:cxn ang="0">
                <a:pos x="connsiteX7119" y="connsiteY7119"/>
              </a:cxn>
              <a:cxn ang="0">
                <a:pos x="connsiteX7120" y="connsiteY7120"/>
              </a:cxn>
              <a:cxn ang="0">
                <a:pos x="connsiteX7121" y="connsiteY7121"/>
              </a:cxn>
              <a:cxn ang="0">
                <a:pos x="connsiteX7122" y="connsiteY7122"/>
              </a:cxn>
              <a:cxn ang="0">
                <a:pos x="connsiteX7123" y="connsiteY7123"/>
              </a:cxn>
              <a:cxn ang="0">
                <a:pos x="connsiteX7124" y="connsiteY7124"/>
              </a:cxn>
              <a:cxn ang="0">
                <a:pos x="connsiteX7125" y="connsiteY7125"/>
              </a:cxn>
              <a:cxn ang="0">
                <a:pos x="connsiteX7126" y="connsiteY7126"/>
              </a:cxn>
              <a:cxn ang="0">
                <a:pos x="connsiteX7127" y="connsiteY7127"/>
              </a:cxn>
              <a:cxn ang="0">
                <a:pos x="connsiteX7128" y="connsiteY7128"/>
              </a:cxn>
              <a:cxn ang="0">
                <a:pos x="connsiteX7129" y="connsiteY7129"/>
              </a:cxn>
              <a:cxn ang="0">
                <a:pos x="connsiteX7130" y="connsiteY7130"/>
              </a:cxn>
              <a:cxn ang="0">
                <a:pos x="connsiteX7131" y="connsiteY7131"/>
              </a:cxn>
              <a:cxn ang="0">
                <a:pos x="connsiteX7132" y="connsiteY7132"/>
              </a:cxn>
              <a:cxn ang="0">
                <a:pos x="connsiteX7133" y="connsiteY7133"/>
              </a:cxn>
              <a:cxn ang="0">
                <a:pos x="connsiteX7134" y="connsiteY7134"/>
              </a:cxn>
              <a:cxn ang="0">
                <a:pos x="connsiteX7135" y="connsiteY7135"/>
              </a:cxn>
              <a:cxn ang="0">
                <a:pos x="connsiteX7136" y="connsiteY7136"/>
              </a:cxn>
              <a:cxn ang="0">
                <a:pos x="connsiteX7137" y="connsiteY7137"/>
              </a:cxn>
              <a:cxn ang="0">
                <a:pos x="connsiteX7138" y="connsiteY7138"/>
              </a:cxn>
              <a:cxn ang="0">
                <a:pos x="connsiteX7139" y="connsiteY7139"/>
              </a:cxn>
              <a:cxn ang="0">
                <a:pos x="connsiteX7140" y="connsiteY7140"/>
              </a:cxn>
              <a:cxn ang="0">
                <a:pos x="connsiteX7141" y="connsiteY7141"/>
              </a:cxn>
              <a:cxn ang="0">
                <a:pos x="connsiteX7142" y="connsiteY7142"/>
              </a:cxn>
              <a:cxn ang="0">
                <a:pos x="connsiteX7143" y="connsiteY7143"/>
              </a:cxn>
              <a:cxn ang="0">
                <a:pos x="connsiteX7144" y="connsiteY7144"/>
              </a:cxn>
              <a:cxn ang="0">
                <a:pos x="connsiteX7145" y="connsiteY7145"/>
              </a:cxn>
              <a:cxn ang="0">
                <a:pos x="connsiteX7146" y="connsiteY7146"/>
              </a:cxn>
              <a:cxn ang="0">
                <a:pos x="connsiteX7147" y="connsiteY7147"/>
              </a:cxn>
              <a:cxn ang="0">
                <a:pos x="connsiteX7148" y="connsiteY7148"/>
              </a:cxn>
              <a:cxn ang="0">
                <a:pos x="connsiteX7149" y="connsiteY7149"/>
              </a:cxn>
              <a:cxn ang="0">
                <a:pos x="connsiteX7150" y="connsiteY7150"/>
              </a:cxn>
              <a:cxn ang="0">
                <a:pos x="connsiteX7151" y="connsiteY7151"/>
              </a:cxn>
              <a:cxn ang="0">
                <a:pos x="connsiteX7152" y="connsiteY7152"/>
              </a:cxn>
              <a:cxn ang="0">
                <a:pos x="connsiteX7153" y="connsiteY7153"/>
              </a:cxn>
              <a:cxn ang="0">
                <a:pos x="connsiteX7154" y="connsiteY7154"/>
              </a:cxn>
              <a:cxn ang="0">
                <a:pos x="connsiteX7155" y="connsiteY7155"/>
              </a:cxn>
              <a:cxn ang="0">
                <a:pos x="connsiteX7156" y="connsiteY7156"/>
              </a:cxn>
              <a:cxn ang="0">
                <a:pos x="connsiteX7157" y="connsiteY7157"/>
              </a:cxn>
              <a:cxn ang="0">
                <a:pos x="connsiteX7158" y="connsiteY7158"/>
              </a:cxn>
              <a:cxn ang="0">
                <a:pos x="connsiteX7159" y="connsiteY7159"/>
              </a:cxn>
              <a:cxn ang="0">
                <a:pos x="connsiteX7160" y="connsiteY7160"/>
              </a:cxn>
              <a:cxn ang="0">
                <a:pos x="connsiteX7161" y="connsiteY7161"/>
              </a:cxn>
              <a:cxn ang="0">
                <a:pos x="connsiteX7162" y="connsiteY7162"/>
              </a:cxn>
              <a:cxn ang="0">
                <a:pos x="connsiteX7163" y="connsiteY7163"/>
              </a:cxn>
              <a:cxn ang="0">
                <a:pos x="connsiteX7164" y="connsiteY7164"/>
              </a:cxn>
              <a:cxn ang="0">
                <a:pos x="connsiteX7165" y="connsiteY7165"/>
              </a:cxn>
              <a:cxn ang="0">
                <a:pos x="connsiteX7166" y="connsiteY7166"/>
              </a:cxn>
              <a:cxn ang="0">
                <a:pos x="connsiteX7167" y="connsiteY7167"/>
              </a:cxn>
              <a:cxn ang="0">
                <a:pos x="connsiteX7168" y="connsiteY7168"/>
              </a:cxn>
              <a:cxn ang="0">
                <a:pos x="connsiteX7169" y="connsiteY7169"/>
              </a:cxn>
              <a:cxn ang="0">
                <a:pos x="connsiteX7170" y="connsiteY7170"/>
              </a:cxn>
              <a:cxn ang="0">
                <a:pos x="connsiteX7171" y="connsiteY7171"/>
              </a:cxn>
              <a:cxn ang="0">
                <a:pos x="connsiteX7172" y="connsiteY7172"/>
              </a:cxn>
              <a:cxn ang="0">
                <a:pos x="connsiteX7173" y="connsiteY7173"/>
              </a:cxn>
              <a:cxn ang="0">
                <a:pos x="connsiteX7174" y="connsiteY7174"/>
              </a:cxn>
              <a:cxn ang="0">
                <a:pos x="connsiteX7175" y="connsiteY7175"/>
              </a:cxn>
              <a:cxn ang="0">
                <a:pos x="connsiteX7176" y="connsiteY7176"/>
              </a:cxn>
              <a:cxn ang="0">
                <a:pos x="connsiteX7177" y="connsiteY7177"/>
              </a:cxn>
              <a:cxn ang="0">
                <a:pos x="connsiteX7178" y="connsiteY7178"/>
              </a:cxn>
              <a:cxn ang="0">
                <a:pos x="connsiteX7179" y="connsiteY7179"/>
              </a:cxn>
              <a:cxn ang="0">
                <a:pos x="connsiteX7180" y="connsiteY7180"/>
              </a:cxn>
              <a:cxn ang="0">
                <a:pos x="connsiteX7181" y="connsiteY7181"/>
              </a:cxn>
              <a:cxn ang="0">
                <a:pos x="connsiteX7182" y="connsiteY7182"/>
              </a:cxn>
              <a:cxn ang="0">
                <a:pos x="connsiteX7183" y="connsiteY7183"/>
              </a:cxn>
              <a:cxn ang="0">
                <a:pos x="connsiteX7184" y="connsiteY7184"/>
              </a:cxn>
              <a:cxn ang="0">
                <a:pos x="connsiteX7185" y="connsiteY7185"/>
              </a:cxn>
              <a:cxn ang="0">
                <a:pos x="connsiteX7186" y="connsiteY7186"/>
              </a:cxn>
              <a:cxn ang="0">
                <a:pos x="connsiteX7187" y="connsiteY7187"/>
              </a:cxn>
              <a:cxn ang="0">
                <a:pos x="connsiteX7188" y="connsiteY7188"/>
              </a:cxn>
              <a:cxn ang="0">
                <a:pos x="connsiteX7189" y="connsiteY7189"/>
              </a:cxn>
              <a:cxn ang="0">
                <a:pos x="connsiteX7190" y="connsiteY7190"/>
              </a:cxn>
              <a:cxn ang="0">
                <a:pos x="connsiteX7191" y="connsiteY7191"/>
              </a:cxn>
              <a:cxn ang="0">
                <a:pos x="connsiteX7192" y="connsiteY7192"/>
              </a:cxn>
              <a:cxn ang="0">
                <a:pos x="connsiteX7193" y="connsiteY7193"/>
              </a:cxn>
              <a:cxn ang="0">
                <a:pos x="connsiteX7194" y="connsiteY7194"/>
              </a:cxn>
              <a:cxn ang="0">
                <a:pos x="connsiteX7195" y="connsiteY7195"/>
              </a:cxn>
              <a:cxn ang="0">
                <a:pos x="connsiteX7196" y="connsiteY7196"/>
              </a:cxn>
              <a:cxn ang="0">
                <a:pos x="connsiteX7197" y="connsiteY7197"/>
              </a:cxn>
              <a:cxn ang="0">
                <a:pos x="connsiteX7198" y="connsiteY7198"/>
              </a:cxn>
              <a:cxn ang="0">
                <a:pos x="connsiteX7199" y="connsiteY7199"/>
              </a:cxn>
              <a:cxn ang="0">
                <a:pos x="connsiteX7200" y="connsiteY7200"/>
              </a:cxn>
              <a:cxn ang="0">
                <a:pos x="connsiteX7201" y="connsiteY7201"/>
              </a:cxn>
              <a:cxn ang="0">
                <a:pos x="connsiteX7202" y="connsiteY7202"/>
              </a:cxn>
              <a:cxn ang="0">
                <a:pos x="connsiteX7203" y="connsiteY7203"/>
              </a:cxn>
              <a:cxn ang="0">
                <a:pos x="connsiteX7204" y="connsiteY7204"/>
              </a:cxn>
              <a:cxn ang="0">
                <a:pos x="connsiteX7205" y="connsiteY7205"/>
              </a:cxn>
              <a:cxn ang="0">
                <a:pos x="connsiteX7206" y="connsiteY7206"/>
              </a:cxn>
              <a:cxn ang="0">
                <a:pos x="connsiteX7207" y="connsiteY7207"/>
              </a:cxn>
              <a:cxn ang="0">
                <a:pos x="connsiteX7208" y="connsiteY7208"/>
              </a:cxn>
              <a:cxn ang="0">
                <a:pos x="connsiteX7209" y="connsiteY7209"/>
              </a:cxn>
              <a:cxn ang="0">
                <a:pos x="connsiteX7210" y="connsiteY7210"/>
              </a:cxn>
              <a:cxn ang="0">
                <a:pos x="connsiteX7211" y="connsiteY7211"/>
              </a:cxn>
              <a:cxn ang="0">
                <a:pos x="connsiteX7212" y="connsiteY7212"/>
              </a:cxn>
              <a:cxn ang="0">
                <a:pos x="connsiteX7213" y="connsiteY7213"/>
              </a:cxn>
              <a:cxn ang="0">
                <a:pos x="connsiteX7214" y="connsiteY7214"/>
              </a:cxn>
              <a:cxn ang="0">
                <a:pos x="connsiteX7215" y="connsiteY7215"/>
              </a:cxn>
              <a:cxn ang="0">
                <a:pos x="connsiteX7216" y="connsiteY7216"/>
              </a:cxn>
              <a:cxn ang="0">
                <a:pos x="connsiteX7217" y="connsiteY7217"/>
              </a:cxn>
              <a:cxn ang="0">
                <a:pos x="connsiteX7218" y="connsiteY7218"/>
              </a:cxn>
              <a:cxn ang="0">
                <a:pos x="connsiteX7219" y="connsiteY7219"/>
              </a:cxn>
              <a:cxn ang="0">
                <a:pos x="connsiteX7220" y="connsiteY7220"/>
              </a:cxn>
              <a:cxn ang="0">
                <a:pos x="connsiteX7221" y="connsiteY7221"/>
              </a:cxn>
              <a:cxn ang="0">
                <a:pos x="connsiteX7222" y="connsiteY7222"/>
              </a:cxn>
              <a:cxn ang="0">
                <a:pos x="connsiteX7223" y="connsiteY7223"/>
              </a:cxn>
              <a:cxn ang="0">
                <a:pos x="connsiteX7224" y="connsiteY7224"/>
              </a:cxn>
              <a:cxn ang="0">
                <a:pos x="connsiteX7225" y="connsiteY7225"/>
              </a:cxn>
              <a:cxn ang="0">
                <a:pos x="connsiteX7226" y="connsiteY7226"/>
              </a:cxn>
              <a:cxn ang="0">
                <a:pos x="connsiteX7227" y="connsiteY7227"/>
              </a:cxn>
              <a:cxn ang="0">
                <a:pos x="connsiteX7228" y="connsiteY7228"/>
              </a:cxn>
              <a:cxn ang="0">
                <a:pos x="connsiteX7229" y="connsiteY7229"/>
              </a:cxn>
              <a:cxn ang="0">
                <a:pos x="connsiteX7230" y="connsiteY7230"/>
              </a:cxn>
              <a:cxn ang="0">
                <a:pos x="connsiteX7231" y="connsiteY7231"/>
              </a:cxn>
              <a:cxn ang="0">
                <a:pos x="connsiteX7232" y="connsiteY7232"/>
              </a:cxn>
              <a:cxn ang="0">
                <a:pos x="connsiteX7233" y="connsiteY7233"/>
              </a:cxn>
              <a:cxn ang="0">
                <a:pos x="connsiteX7234" y="connsiteY7234"/>
              </a:cxn>
              <a:cxn ang="0">
                <a:pos x="connsiteX7235" y="connsiteY7235"/>
              </a:cxn>
              <a:cxn ang="0">
                <a:pos x="connsiteX7236" y="connsiteY7236"/>
              </a:cxn>
              <a:cxn ang="0">
                <a:pos x="connsiteX7237" y="connsiteY7237"/>
              </a:cxn>
              <a:cxn ang="0">
                <a:pos x="connsiteX7238" y="connsiteY7238"/>
              </a:cxn>
              <a:cxn ang="0">
                <a:pos x="connsiteX7239" y="connsiteY7239"/>
              </a:cxn>
              <a:cxn ang="0">
                <a:pos x="connsiteX7240" y="connsiteY7240"/>
              </a:cxn>
              <a:cxn ang="0">
                <a:pos x="connsiteX7241" y="connsiteY7241"/>
              </a:cxn>
              <a:cxn ang="0">
                <a:pos x="connsiteX7242" y="connsiteY7242"/>
              </a:cxn>
              <a:cxn ang="0">
                <a:pos x="connsiteX7243" y="connsiteY7243"/>
              </a:cxn>
              <a:cxn ang="0">
                <a:pos x="connsiteX7244" y="connsiteY7244"/>
              </a:cxn>
              <a:cxn ang="0">
                <a:pos x="connsiteX7245" y="connsiteY7245"/>
              </a:cxn>
              <a:cxn ang="0">
                <a:pos x="connsiteX7246" y="connsiteY7246"/>
              </a:cxn>
              <a:cxn ang="0">
                <a:pos x="connsiteX7247" y="connsiteY7247"/>
              </a:cxn>
              <a:cxn ang="0">
                <a:pos x="connsiteX7248" y="connsiteY7248"/>
              </a:cxn>
              <a:cxn ang="0">
                <a:pos x="connsiteX7249" y="connsiteY7249"/>
              </a:cxn>
              <a:cxn ang="0">
                <a:pos x="connsiteX7250" y="connsiteY7250"/>
              </a:cxn>
              <a:cxn ang="0">
                <a:pos x="connsiteX7251" y="connsiteY7251"/>
              </a:cxn>
              <a:cxn ang="0">
                <a:pos x="connsiteX7252" y="connsiteY7252"/>
              </a:cxn>
              <a:cxn ang="0">
                <a:pos x="connsiteX7253" y="connsiteY7253"/>
              </a:cxn>
              <a:cxn ang="0">
                <a:pos x="connsiteX7254" y="connsiteY7254"/>
              </a:cxn>
              <a:cxn ang="0">
                <a:pos x="connsiteX7255" y="connsiteY7255"/>
              </a:cxn>
              <a:cxn ang="0">
                <a:pos x="connsiteX7256" y="connsiteY7256"/>
              </a:cxn>
              <a:cxn ang="0">
                <a:pos x="connsiteX7257" y="connsiteY7257"/>
              </a:cxn>
              <a:cxn ang="0">
                <a:pos x="connsiteX7258" y="connsiteY7258"/>
              </a:cxn>
              <a:cxn ang="0">
                <a:pos x="connsiteX7259" y="connsiteY7259"/>
              </a:cxn>
              <a:cxn ang="0">
                <a:pos x="connsiteX7260" y="connsiteY7260"/>
              </a:cxn>
              <a:cxn ang="0">
                <a:pos x="connsiteX7261" y="connsiteY7261"/>
              </a:cxn>
              <a:cxn ang="0">
                <a:pos x="connsiteX7262" y="connsiteY7262"/>
              </a:cxn>
              <a:cxn ang="0">
                <a:pos x="connsiteX7263" y="connsiteY7263"/>
              </a:cxn>
              <a:cxn ang="0">
                <a:pos x="connsiteX7264" y="connsiteY7264"/>
              </a:cxn>
              <a:cxn ang="0">
                <a:pos x="connsiteX7265" y="connsiteY7265"/>
              </a:cxn>
              <a:cxn ang="0">
                <a:pos x="connsiteX7266" y="connsiteY7266"/>
              </a:cxn>
              <a:cxn ang="0">
                <a:pos x="connsiteX7267" y="connsiteY7267"/>
              </a:cxn>
              <a:cxn ang="0">
                <a:pos x="connsiteX7268" y="connsiteY7268"/>
              </a:cxn>
              <a:cxn ang="0">
                <a:pos x="connsiteX7269" y="connsiteY7269"/>
              </a:cxn>
              <a:cxn ang="0">
                <a:pos x="connsiteX7270" y="connsiteY7270"/>
              </a:cxn>
              <a:cxn ang="0">
                <a:pos x="connsiteX7271" y="connsiteY7271"/>
              </a:cxn>
              <a:cxn ang="0">
                <a:pos x="connsiteX7272" y="connsiteY7272"/>
              </a:cxn>
              <a:cxn ang="0">
                <a:pos x="connsiteX7273" y="connsiteY7273"/>
              </a:cxn>
              <a:cxn ang="0">
                <a:pos x="connsiteX7274" y="connsiteY7274"/>
              </a:cxn>
              <a:cxn ang="0">
                <a:pos x="connsiteX7275" y="connsiteY7275"/>
              </a:cxn>
              <a:cxn ang="0">
                <a:pos x="connsiteX7276" y="connsiteY7276"/>
              </a:cxn>
              <a:cxn ang="0">
                <a:pos x="connsiteX7277" y="connsiteY7277"/>
              </a:cxn>
              <a:cxn ang="0">
                <a:pos x="connsiteX7278" y="connsiteY7278"/>
              </a:cxn>
              <a:cxn ang="0">
                <a:pos x="connsiteX7279" y="connsiteY7279"/>
              </a:cxn>
              <a:cxn ang="0">
                <a:pos x="connsiteX7280" y="connsiteY7280"/>
              </a:cxn>
              <a:cxn ang="0">
                <a:pos x="connsiteX7281" y="connsiteY7281"/>
              </a:cxn>
              <a:cxn ang="0">
                <a:pos x="connsiteX7282" y="connsiteY7282"/>
              </a:cxn>
              <a:cxn ang="0">
                <a:pos x="connsiteX7283" y="connsiteY7283"/>
              </a:cxn>
              <a:cxn ang="0">
                <a:pos x="connsiteX7284" y="connsiteY7284"/>
              </a:cxn>
              <a:cxn ang="0">
                <a:pos x="connsiteX7285" y="connsiteY7285"/>
              </a:cxn>
              <a:cxn ang="0">
                <a:pos x="connsiteX7286" y="connsiteY7286"/>
              </a:cxn>
              <a:cxn ang="0">
                <a:pos x="connsiteX7287" y="connsiteY7287"/>
              </a:cxn>
              <a:cxn ang="0">
                <a:pos x="connsiteX7288" y="connsiteY7288"/>
              </a:cxn>
              <a:cxn ang="0">
                <a:pos x="connsiteX7289" y="connsiteY7289"/>
              </a:cxn>
              <a:cxn ang="0">
                <a:pos x="connsiteX7290" y="connsiteY7290"/>
              </a:cxn>
              <a:cxn ang="0">
                <a:pos x="connsiteX7291" y="connsiteY7291"/>
              </a:cxn>
              <a:cxn ang="0">
                <a:pos x="connsiteX7292" y="connsiteY7292"/>
              </a:cxn>
              <a:cxn ang="0">
                <a:pos x="connsiteX7293" y="connsiteY7293"/>
              </a:cxn>
              <a:cxn ang="0">
                <a:pos x="connsiteX7294" y="connsiteY7294"/>
              </a:cxn>
              <a:cxn ang="0">
                <a:pos x="connsiteX7295" y="connsiteY7295"/>
              </a:cxn>
              <a:cxn ang="0">
                <a:pos x="connsiteX7296" y="connsiteY7296"/>
              </a:cxn>
              <a:cxn ang="0">
                <a:pos x="connsiteX7297" y="connsiteY7297"/>
              </a:cxn>
              <a:cxn ang="0">
                <a:pos x="connsiteX7298" y="connsiteY7298"/>
              </a:cxn>
              <a:cxn ang="0">
                <a:pos x="connsiteX7299" y="connsiteY7299"/>
              </a:cxn>
              <a:cxn ang="0">
                <a:pos x="connsiteX7300" y="connsiteY7300"/>
              </a:cxn>
              <a:cxn ang="0">
                <a:pos x="connsiteX7301" y="connsiteY7301"/>
              </a:cxn>
              <a:cxn ang="0">
                <a:pos x="connsiteX7302" y="connsiteY7302"/>
              </a:cxn>
              <a:cxn ang="0">
                <a:pos x="connsiteX7303" y="connsiteY7303"/>
              </a:cxn>
              <a:cxn ang="0">
                <a:pos x="connsiteX7304" y="connsiteY7304"/>
              </a:cxn>
              <a:cxn ang="0">
                <a:pos x="connsiteX7305" y="connsiteY7305"/>
              </a:cxn>
              <a:cxn ang="0">
                <a:pos x="connsiteX7306" y="connsiteY7306"/>
              </a:cxn>
              <a:cxn ang="0">
                <a:pos x="connsiteX7307" y="connsiteY7307"/>
              </a:cxn>
              <a:cxn ang="0">
                <a:pos x="connsiteX7308" y="connsiteY7308"/>
              </a:cxn>
              <a:cxn ang="0">
                <a:pos x="connsiteX7309" y="connsiteY7309"/>
              </a:cxn>
              <a:cxn ang="0">
                <a:pos x="connsiteX7310" y="connsiteY7310"/>
              </a:cxn>
              <a:cxn ang="0">
                <a:pos x="connsiteX7311" y="connsiteY7311"/>
              </a:cxn>
              <a:cxn ang="0">
                <a:pos x="connsiteX7312" y="connsiteY7312"/>
              </a:cxn>
              <a:cxn ang="0">
                <a:pos x="connsiteX7313" y="connsiteY7313"/>
              </a:cxn>
              <a:cxn ang="0">
                <a:pos x="connsiteX7314" y="connsiteY7314"/>
              </a:cxn>
              <a:cxn ang="0">
                <a:pos x="connsiteX7315" y="connsiteY7315"/>
              </a:cxn>
              <a:cxn ang="0">
                <a:pos x="connsiteX7316" y="connsiteY7316"/>
              </a:cxn>
              <a:cxn ang="0">
                <a:pos x="connsiteX7317" y="connsiteY7317"/>
              </a:cxn>
              <a:cxn ang="0">
                <a:pos x="connsiteX7318" y="connsiteY7318"/>
              </a:cxn>
              <a:cxn ang="0">
                <a:pos x="connsiteX7319" y="connsiteY7319"/>
              </a:cxn>
              <a:cxn ang="0">
                <a:pos x="connsiteX7320" y="connsiteY7320"/>
              </a:cxn>
              <a:cxn ang="0">
                <a:pos x="connsiteX7321" y="connsiteY7321"/>
              </a:cxn>
              <a:cxn ang="0">
                <a:pos x="connsiteX7322" y="connsiteY7322"/>
              </a:cxn>
              <a:cxn ang="0">
                <a:pos x="connsiteX7323" y="connsiteY7323"/>
              </a:cxn>
              <a:cxn ang="0">
                <a:pos x="connsiteX7324" y="connsiteY7324"/>
              </a:cxn>
              <a:cxn ang="0">
                <a:pos x="connsiteX7325" y="connsiteY7325"/>
              </a:cxn>
              <a:cxn ang="0">
                <a:pos x="connsiteX7326" y="connsiteY7326"/>
              </a:cxn>
              <a:cxn ang="0">
                <a:pos x="connsiteX7327" y="connsiteY7327"/>
              </a:cxn>
              <a:cxn ang="0">
                <a:pos x="connsiteX7328" y="connsiteY7328"/>
              </a:cxn>
              <a:cxn ang="0">
                <a:pos x="connsiteX7329" y="connsiteY7329"/>
              </a:cxn>
              <a:cxn ang="0">
                <a:pos x="connsiteX7330" y="connsiteY7330"/>
              </a:cxn>
              <a:cxn ang="0">
                <a:pos x="connsiteX7331" y="connsiteY7331"/>
              </a:cxn>
              <a:cxn ang="0">
                <a:pos x="connsiteX7332" y="connsiteY7332"/>
              </a:cxn>
              <a:cxn ang="0">
                <a:pos x="connsiteX7333" y="connsiteY7333"/>
              </a:cxn>
              <a:cxn ang="0">
                <a:pos x="connsiteX7334" y="connsiteY7334"/>
              </a:cxn>
              <a:cxn ang="0">
                <a:pos x="connsiteX7335" y="connsiteY7335"/>
              </a:cxn>
              <a:cxn ang="0">
                <a:pos x="connsiteX7336" y="connsiteY7336"/>
              </a:cxn>
              <a:cxn ang="0">
                <a:pos x="connsiteX7337" y="connsiteY7337"/>
              </a:cxn>
              <a:cxn ang="0">
                <a:pos x="connsiteX7338" y="connsiteY7338"/>
              </a:cxn>
              <a:cxn ang="0">
                <a:pos x="connsiteX7339" y="connsiteY7339"/>
              </a:cxn>
              <a:cxn ang="0">
                <a:pos x="connsiteX7340" y="connsiteY7340"/>
              </a:cxn>
              <a:cxn ang="0">
                <a:pos x="connsiteX7341" y="connsiteY7341"/>
              </a:cxn>
              <a:cxn ang="0">
                <a:pos x="connsiteX7342" y="connsiteY7342"/>
              </a:cxn>
              <a:cxn ang="0">
                <a:pos x="connsiteX7343" y="connsiteY7343"/>
              </a:cxn>
              <a:cxn ang="0">
                <a:pos x="connsiteX7344" y="connsiteY7344"/>
              </a:cxn>
              <a:cxn ang="0">
                <a:pos x="connsiteX7345" y="connsiteY7345"/>
              </a:cxn>
              <a:cxn ang="0">
                <a:pos x="connsiteX7346" y="connsiteY7346"/>
              </a:cxn>
              <a:cxn ang="0">
                <a:pos x="connsiteX7347" y="connsiteY7347"/>
              </a:cxn>
              <a:cxn ang="0">
                <a:pos x="connsiteX7348" y="connsiteY7348"/>
              </a:cxn>
              <a:cxn ang="0">
                <a:pos x="connsiteX7349" y="connsiteY7349"/>
              </a:cxn>
              <a:cxn ang="0">
                <a:pos x="connsiteX7350" y="connsiteY7350"/>
              </a:cxn>
              <a:cxn ang="0">
                <a:pos x="connsiteX7351" y="connsiteY7351"/>
              </a:cxn>
              <a:cxn ang="0">
                <a:pos x="connsiteX7352" y="connsiteY7352"/>
              </a:cxn>
              <a:cxn ang="0">
                <a:pos x="connsiteX7353" y="connsiteY7353"/>
              </a:cxn>
              <a:cxn ang="0">
                <a:pos x="connsiteX7354" y="connsiteY7354"/>
              </a:cxn>
              <a:cxn ang="0">
                <a:pos x="connsiteX7355" y="connsiteY7355"/>
              </a:cxn>
              <a:cxn ang="0">
                <a:pos x="connsiteX7356" y="connsiteY7356"/>
              </a:cxn>
              <a:cxn ang="0">
                <a:pos x="connsiteX7357" y="connsiteY7357"/>
              </a:cxn>
              <a:cxn ang="0">
                <a:pos x="connsiteX7358" y="connsiteY7358"/>
              </a:cxn>
              <a:cxn ang="0">
                <a:pos x="connsiteX7359" y="connsiteY7359"/>
              </a:cxn>
              <a:cxn ang="0">
                <a:pos x="connsiteX7360" y="connsiteY7360"/>
              </a:cxn>
              <a:cxn ang="0">
                <a:pos x="connsiteX7361" y="connsiteY7361"/>
              </a:cxn>
              <a:cxn ang="0">
                <a:pos x="connsiteX7362" y="connsiteY7362"/>
              </a:cxn>
              <a:cxn ang="0">
                <a:pos x="connsiteX7363" y="connsiteY7363"/>
              </a:cxn>
              <a:cxn ang="0">
                <a:pos x="connsiteX7364" y="connsiteY7364"/>
              </a:cxn>
              <a:cxn ang="0">
                <a:pos x="connsiteX7365" y="connsiteY7365"/>
              </a:cxn>
              <a:cxn ang="0">
                <a:pos x="connsiteX7366" y="connsiteY7366"/>
              </a:cxn>
              <a:cxn ang="0">
                <a:pos x="connsiteX7367" y="connsiteY7367"/>
              </a:cxn>
              <a:cxn ang="0">
                <a:pos x="connsiteX7368" y="connsiteY7368"/>
              </a:cxn>
              <a:cxn ang="0">
                <a:pos x="connsiteX7369" y="connsiteY7369"/>
              </a:cxn>
              <a:cxn ang="0">
                <a:pos x="connsiteX7370" y="connsiteY7370"/>
              </a:cxn>
              <a:cxn ang="0">
                <a:pos x="connsiteX7371" y="connsiteY7371"/>
              </a:cxn>
              <a:cxn ang="0">
                <a:pos x="connsiteX7372" y="connsiteY7372"/>
              </a:cxn>
              <a:cxn ang="0">
                <a:pos x="connsiteX7373" y="connsiteY7373"/>
              </a:cxn>
              <a:cxn ang="0">
                <a:pos x="connsiteX7374" y="connsiteY7374"/>
              </a:cxn>
              <a:cxn ang="0">
                <a:pos x="connsiteX7375" y="connsiteY7375"/>
              </a:cxn>
              <a:cxn ang="0">
                <a:pos x="connsiteX7376" y="connsiteY7376"/>
              </a:cxn>
              <a:cxn ang="0">
                <a:pos x="connsiteX7377" y="connsiteY7377"/>
              </a:cxn>
              <a:cxn ang="0">
                <a:pos x="connsiteX7378" y="connsiteY7378"/>
              </a:cxn>
              <a:cxn ang="0">
                <a:pos x="connsiteX7379" y="connsiteY7379"/>
              </a:cxn>
              <a:cxn ang="0">
                <a:pos x="connsiteX7380" y="connsiteY7380"/>
              </a:cxn>
              <a:cxn ang="0">
                <a:pos x="connsiteX7381" y="connsiteY7381"/>
              </a:cxn>
              <a:cxn ang="0">
                <a:pos x="connsiteX7382" y="connsiteY7382"/>
              </a:cxn>
              <a:cxn ang="0">
                <a:pos x="connsiteX7383" y="connsiteY7383"/>
              </a:cxn>
              <a:cxn ang="0">
                <a:pos x="connsiteX7384" y="connsiteY7384"/>
              </a:cxn>
              <a:cxn ang="0">
                <a:pos x="connsiteX7385" y="connsiteY7385"/>
              </a:cxn>
              <a:cxn ang="0">
                <a:pos x="connsiteX7386" y="connsiteY7386"/>
              </a:cxn>
              <a:cxn ang="0">
                <a:pos x="connsiteX7387" y="connsiteY7387"/>
              </a:cxn>
              <a:cxn ang="0">
                <a:pos x="connsiteX7388" y="connsiteY7388"/>
              </a:cxn>
              <a:cxn ang="0">
                <a:pos x="connsiteX7389" y="connsiteY7389"/>
              </a:cxn>
              <a:cxn ang="0">
                <a:pos x="connsiteX7390" y="connsiteY7390"/>
              </a:cxn>
              <a:cxn ang="0">
                <a:pos x="connsiteX7391" y="connsiteY7391"/>
              </a:cxn>
              <a:cxn ang="0">
                <a:pos x="connsiteX7392" y="connsiteY7392"/>
              </a:cxn>
              <a:cxn ang="0">
                <a:pos x="connsiteX7393" y="connsiteY7393"/>
              </a:cxn>
              <a:cxn ang="0">
                <a:pos x="connsiteX7394" y="connsiteY7394"/>
              </a:cxn>
              <a:cxn ang="0">
                <a:pos x="connsiteX7395" y="connsiteY7395"/>
              </a:cxn>
              <a:cxn ang="0">
                <a:pos x="connsiteX7396" y="connsiteY7396"/>
              </a:cxn>
              <a:cxn ang="0">
                <a:pos x="connsiteX7397" y="connsiteY7397"/>
              </a:cxn>
              <a:cxn ang="0">
                <a:pos x="connsiteX7398" y="connsiteY7398"/>
              </a:cxn>
              <a:cxn ang="0">
                <a:pos x="connsiteX7399" y="connsiteY7399"/>
              </a:cxn>
              <a:cxn ang="0">
                <a:pos x="connsiteX7400" y="connsiteY7400"/>
              </a:cxn>
              <a:cxn ang="0">
                <a:pos x="connsiteX7401" y="connsiteY7401"/>
              </a:cxn>
              <a:cxn ang="0">
                <a:pos x="connsiteX7402" y="connsiteY7402"/>
              </a:cxn>
              <a:cxn ang="0">
                <a:pos x="connsiteX7403" y="connsiteY7403"/>
              </a:cxn>
              <a:cxn ang="0">
                <a:pos x="connsiteX7404" y="connsiteY7404"/>
              </a:cxn>
              <a:cxn ang="0">
                <a:pos x="connsiteX7405" y="connsiteY7405"/>
              </a:cxn>
              <a:cxn ang="0">
                <a:pos x="connsiteX7406" y="connsiteY7406"/>
              </a:cxn>
              <a:cxn ang="0">
                <a:pos x="connsiteX7407" y="connsiteY7407"/>
              </a:cxn>
              <a:cxn ang="0">
                <a:pos x="connsiteX7408" y="connsiteY7408"/>
              </a:cxn>
              <a:cxn ang="0">
                <a:pos x="connsiteX7409" y="connsiteY7409"/>
              </a:cxn>
              <a:cxn ang="0">
                <a:pos x="connsiteX7410" y="connsiteY7410"/>
              </a:cxn>
              <a:cxn ang="0">
                <a:pos x="connsiteX7411" y="connsiteY7411"/>
              </a:cxn>
              <a:cxn ang="0">
                <a:pos x="connsiteX7412" y="connsiteY7412"/>
              </a:cxn>
              <a:cxn ang="0">
                <a:pos x="connsiteX7413" y="connsiteY7413"/>
              </a:cxn>
              <a:cxn ang="0">
                <a:pos x="connsiteX7414" y="connsiteY7414"/>
              </a:cxn>
              <a:cxn ang="0">
                <a:pos x="connsiteX7415" y="connsiteY7415"/>
              </a:cxn>
              <a:cxn ang="0">
                <a:pos x="connsiteX7416" y="connsiteY7416"/>
              </a:cxn>
              <a:cxn ang="0">
                <a:pos x="connsiteX7417" y="connsiteY7417"/>
              </a:cxn>
              <a:cxn ang="0">
                <a:pos x="connsiteX7418" y="connsiteY7418"/>
              </a:cxn>
              <a:cxn ang="0">
                <a:pos x="connsiteX7419" y="connsiteY7419"/>
              </a:cxn>
              <a:cxn ang="0">
                <a:pos x="connsiteX7420" y="connsiteY7420"/>
              </a:cxn>
              <a:cxn ang="0">
                <a:pos x="connsiteX7421" y="connsiteY7421"/>
              </a:cxn>
              <a:cxn ang="0">
                <a:pos x="connsiteX7422" y="connsiteY7422"/>
              </a:cxn>
              <a:cxn ang="0">
                <a:pos x="connsiteX7423" y="connsiteY7423"/>
              </a:cxn>
              <a:cxn ang="0">
                <a:pos x="connsiteX7424" y="connsiteY7424"/>
              </a:cxn>
              <a:cxn ang="0">
                <a:pos x="connsiteX7425" y="connsiteY7425"/>
              </a:cxn>
              <a:cxn ang="0">
                <a:pos x="connsiteX7426" y="connsiteY7426"/>
              </a:cxn>
              <a:cxn ang="0">
                <a:pos x="connsiteX7427" y="connsiteY7427"/>
              </a:cxn>
              <a:cxn ang="0">
                <a:pos x="connsiteX7428" y="connsiteY7428"/>
              </a:cxn>
              <a:cxn ang="0">
                <a:pos x="connsiteX7429" y="connsiteY7429"/>
              </a:cxn>
              <a:cxn ang="0">
                <a:pos x="connsiteX7430" y="connsiteY7430"/>
              </a:cxn>
              <a:cxn ang="0">
                <a:pos x="connsiteX7431" y="connsiteY7431"/>
              </a:cxn>
              <a:cxn ang="0">
                <a:pos x="connsiteX7432" y="connsiteY7432"/>
              </a:cxn>
              <a:cxn ang="0">
                <a:pos x="connsiteX7433" y="connsiteY7433"/>
              </a:cxn>
              <a:cxn ang="0">
                <a:pos x="connsiteX7434" y="connsiteY7434"/>
              </a:cxn>
              <a:cxn ang="0">
                <a:pos x="connsiteX7435" y="connsiteY7435"/>
              </a:cxn>
              <a:cxn ang="0">
                <a:pos x="connsiteX7436" y="connsiteY7436"/>
              </a:cxn>
              <a:cxn ang="0">
                <a:pos x="connsiteX7437" y="connsiteY7437"/>
              </a:cxn>
              <a:cxn ang="0">
                <a:pos x="connsiteX7438" y="connsiteY7438"/>
              </a:cxn>
              <a:cxn ang="0">
                <a:pos x="connsiteX7439" y="connsiteY7439"/>
              </a:cxn>
              <a:cxn ang="0">
                <a:pos x="connsiteX7440" y="connsiteY7440"/>
              </a:cxn>
              <a:cxn ang="0">
                <a:pos x="connsiteX7441" y="connsiteY7441"/>
              </a:cxn>
              <a:cxn ang="0">
                <a:pos x="connsiteX7442" y="connsiteY7442"/>
              </a:cxn>
              <a:cxn ang="0">
                <a:pos x="connsiteX7443" y="connsiteY7443"/>
              </a:cxn>
              <a:cxn ang="0">
                <a:pos x="connsiteX7444" y="connsiteY7444"/>
              </a:cxn>
              <a:cxn ang="0">
                <a:pos x="connsiteX7445" y="connsiteY7445"/>
              </a:cxn>
              <a:cxn ang="0">
                <a:pos x="connsiteX7446" y="connsiteY7446"/>
              </a:cxn>
              <a:cxn ang="0">
                <a:pos x="connsiteX7447" y="connsiteY7447"/>
              </a:cxn>
              <a:cxn ang="0">
                <a:pos x="connsiteX7448" y="connsiteY7448"/>
              </a:cxn>
              <a:cxn ang="0">
                <a:pos x="connsiteX7449" y="connsiteY7449"/>
              </a:cxn>
              <a:cxn ang="0">
                <a:pos x="connsiteX7450" y="connsiteY7450"/>
              </a:cxn>
              <a:cxn ang="0">
                <a:pos x="connsiteX7451" y="connsiteY7451"/>
              </a:cxn>
              <a:cxn ang="0">
                <a:pos x="connsiteX7452" y="connsiteY7452"/>
              </a:cxn>
              <a:cxn ang="0">
                <a:pos x="connsiteX7453" y="connsiteY7453"/>
              </a:cxn>
              <a:cxn ang="0">
                <a:pos x="connsiteX7454" y="connsiteY7454"/>
              </a:cxn>
              <a:cxn ang="0">
                <a:pos x="connsiteX7455" y="connsiteY7455"/>
              </a:cxn>
              <a:cxn ang="0">
                <a:pos x="connsiteX7456" y="connsiteY7456"/>
              </a:cxn>
              <a:cxn ang="0">
                <a:pos x="connsiteX7457" y="connsiteY7457"/>
              </a:cxn>
              <a:cxn ang="0">
                <a:pos x="connsiteX7458" y="connsiteY7458"/>
              </a:cxn>
              <a:cxn ang="0">
                <a:pos x="connsiteX7459" y="connsiteY7459"/>
              </a:cxn>
              <a:cxn ang="0">
                <a:pos x="connsiteX7460" y="connsiteY7460"/>
              </a:cxn>
              <a:cxn ang="0">
                <a:pos x="connsiteX7461" y="connsiteY7461"/>
              </a:cxn>
              <a:cxn ang="0">
                <a:pos x="connsiteX7462" y="connsiteY7462"/>
              </a:cxn>
              <a:cxn ang="0">
                <a:pos x="connsiteX7463" y="connsiteY7463"/>
              </a:cxn>
              <a:cxn ang="0">
                <a:pos x="connsiteX7464" y="connsiteY7464"/>
              </a:cxn>
              <a:cxn ang="0">
                <a:pos x="connsiteX7465" y="connsiteY7465"/>
              </a:cxn>
              <a:cxn ang="0">
                <a:pos x="connsiteX7466" y="connsiteY7466"/>
              </a:cxn>
              <a:cxn ang="0">
                <a:pos x="connsiteX7467" y="connsiteY7467"/>
              </a:cxn>
              <a:cxn ang="0">
                <a:pos x="connsiteX7468" y="connsiteY7468"/>
              </a:cxn>
              <a:cxn ang="0">
                <a:pos x="connsiteX7469" y="connsiteY7469"/>
              </a:cxn>
              <a:cxn ang="0">
                <a:pos x="connsiteX7470" y="connsiteY7470"/>
              </a:cxn>
              <a:cxn ang="0">
                <a:pos x="connsiteX7471" y="connsiteY7471"/>
              </a:cxn>
              <a:cxn ang="0">
                <a:pos x="connsiteX7472" y="connsiteY7472"/>
              </a:cxn>
              <a:cxn ang="0">
                <a:pos x="connsiteX7473" y="connsiteY7473"/>
              </a:cxn>
              <a:cxn ang="0">
                <a:pos x="connsiteX7474" y="connsiteY7474"/>
              </a:cxn>
              <a:cxn ang="0">
                <a:pos x="connsiteX7475" y="connsiteY7475"/>
              </a:cxn>
              <a:cxn ang="0">
                <a:pos x="connsiteX7476" y="connsiteY7476"/>
              </a:cxn>
              <a:cxn ang="0">
                <a:pos x="connsiteX7477" y="connsiteY7477"/>
              </a:cxn>
              <a:cxn ang="0">
                <a:pos x="connsiteX7478" y="connsiteY7478"/>
              </a:cxn>
              <a:cxn ang="0">
                <a:pos x="connsiteX7479" y="connsiteY7479"/>
              </a:cxn>
              <a:cxn ang="0">
                <a:pos x="connsiteX7480" y="connsiteY7480"/>
              </a:cxn>
              <a:cxn ang="0">
                <a:pos x="connsiteX7481" y="connsiteY7481"/>
              </a:cxn>
              <a:cxn ang="0">
                <a:pos x="connsiteX7482" y="connsiteY7482"/>
              </a:cxn>
              <a:cxn ang="0">
                <a:pos x="connsiteX7483" y="connsiteY7483"/>
              </a:cxn>
              <a:cxn ang="0">
                <a:pos x="connsiteX7484" y="connsiteY7484"/>
              </a:cxn>
              <a:cxn ang="0">
                <a:pos x="connsiteX7485" y="connsiteY7485"/>
              </a:cxn>
              <a:cxn ang="0">
                <a:pos x="connsiteX7486" y="connsiteY7486"/>
              </a:cxn>
              <a:cxn ang="0">
                <a:pos x="connsiteX7487" y="connsiteY7487"/>
              </a:cxn>
              <a:cxn ang="0">
                <a:pos x="connsiteX7488" y="connsiteY7488"/>
              </a:cxn>
              <a:cxn ang="0">
                <a:pos x="connsiteX7489" y="connsiteY7489"/>
              </a:cxn>
              <a:cxn ang="0">
                <a:pos x="connsiteX7490" y="connsiteY7490"/>
              </a:cxn>
              <a:cxn ang="0">
                <a:pos x="connsiteX7491" y="connsiteY7491"/>
              </a:cxn>
              <a:cxn ang="0">
                <a:pos x="connsiteX7492" y="connsiteY7492"/>
              </a:cxn>
              <a:cxn ang="0">
                <a:pos x="connsiteX7493" y="connsiteY7493"/>
              </a:cxn>
              <a:cxn ang="0">
                <a:pos x="connsiteX7494" y="connsiteY7494"/>
              </a:cxn>
              <a:cxn ang="0">
                <a:pos x="connsiteX7495" y="connsiteY7495"/>
              </a:cxn>
              <a:cxn ang="0">
                <a:pos x="connsiteX7496" y="connsiteY7496"/>
              </a:cxn>
              <a:cxn ang="0">
                <a:pos x="connsiteX7497" y="connsiteY7497"/>
              </a:cxn>
              <a:cxn ang="0">
                <a:pos x="connsiteX7498" y="connsiteY7498"/>
              </a:cxn>
              <a:cxn ang="0">
                <a:pos x="connsiteX7499" y="connsiteY7499"/>
              </a:cxn>
              <a:cxn ang="0">
                <a:pos x="connsiteX7500" y="connsiteY7500"/>
              </a:cxn>
              <a:cxn ang="0">
                <a:pos x="connsiteX7501" y="connsiteY7501"/>
              </a:cxn>
              <a:cxn ang="0">
                <a:pos x="connsiteX7502" y="connsiteY7502"/>
              </a:cxn>
              <a:cxn ang="0">
                <a:pos x="connsiteX7503" y="connsiteY7503"/>
              </a:cxn>
              <a:cxn ang="0">
                <a:pos x="connsiteX7504" y="connsiteY7504"/>
              </a:cxn>
              <a:cxn ang="0">
                <a:pos x="connsiteX7505" y="connsiteY7505"/>
              </a:cxn>
              <a:cxn ang="0">
                <a:pos x="connsiteX7506" y="connsiteY7506"/>
              </a:cxn>
              <a:cxn ang="0">
                <a:pos x="connsiteX7507" y="connsiteY7507"/>
              </a:cxn>
              <a:cxn ang="0">
                <a:pos x="connsiteX7508" y="connsiteY7508"/>
              </a:cxn>
              <a:cxn ang="0">
                <a:pos x="connsiteX7509" y="connsiteY7509"/>
              </a:cxn>
              <a:cxn ang="0">
                <a:pos x="connsiteX7510" y="connsiteY7510"/>
              </a:cxn>
              <a:cxn ang="0">
                <a:pos x="connsiteX7511" y="connsiteY7511"/>
              </a:cxn>
              <a:cxn ang="0">
                <a:pos x="connsiteX7512" y="connsiteY7512"/>
              </a:cxn>
              <a:cxn ang="0">
                <a:pos x="connsiteX7513" y="connsiteY7513"/>
              </a:cxn>
              <a:cxn ang="0">
                <a:pos x="connsiteX7514" y="connsiteY7514"/>
              </a:cxn>
              <a:cxn ang="0">
                <a:pos x="connsiteX7515" y="connsiteY7515"/>
              </a:cxn>
              <a:cxn ang="0">
                <a:pos x="connsiteX7516" y="connsiteY7516"/>
              </a:cxn>
              <a:cxn ang="0">
                <a:pos x="connsiteX7517" y="connsiteY7517"/>
              </a:cxn>
              <a:cxn ang="0">
                <a:pos x="connsiteX7518" y="connsiteY7518"/>
              </a:cxn>
              <a:cxn ang="0">
                <a:pos x="connsiteX7519" y="connsiteY7519"/>
              </a:cxn>
              <a:cxn ang="0">
                <a:pos x="connsiteX7520" y="connsiteY7520"/>
              </a:cxn>
              <a:cxn ang="0">
                <a:pos x="connsiteX7521" y="connsiteY7521"/>
              </a:cxn>
              <a:cxn ang="0">
                <a:pos x="connsiteX7522" y="connsiteY7522"/>
              </a:cxn>
              <a:cxn ang="0">
                <a:pos x="connsiteX7523" y="connsiteY7523"/>
              </a:cxn>
              <a:cxn ang="0">
                <a:pos x="connsiteX7524" y="connsiteY7524"/>
              </a:cxn>
              <a:cxn ang="0">
                <a:pos x="connsiteX7525" y="connsiteY7525"/>
              </a:cxn>
              <a:cxn ang="0">
                <a:pos x="connsiteX7526" y="connsiteY7526"/>
              </a:cxn>
              <a:cxn ang="0">
                <a:pos x="connsiteX7527" y="connsiteY7527"/>
              </a:cxn>
              <a:cxn ang="0">
                <a:pos x="connsiteX7528" y="connsiteY7528"/>
              </a:cxn>
              <a:cxn ang="0">
                <a:pos x="connsiteX7529" y="connsiteY7529"/>
              </a:cxn>
              <a:cxn ang="0">
                <a:pos x="connsiteX7530" y="connsiteY7530"/>
              </a:cxn>
              <a:cxn ang="0">
                <a:pos x="connsiteX7531" y="connsiteY7531"/>
              </a:cxn>
              <a:cxn ang="0">
                <a:pos x="connsiteX7532" y="connsiteY7532"/>
              </a:cxn>
              <a:cxn ang="0">
                <a:pos x="connsiteX7533" y="connsiteY7533"/>
              </a:cxn>
              <a:cxn ang="0">
                <a:pos x="connsiteX7534" y="connsiteY7534"/>
              </a:cxn>
              <a:cxn ang="0">
                <a:pos x="connsiteX7535" y="connsiteY7535"/>
              </a:cxn>
              <a:cxn ang="0">
                <a:pos x="connsiteX7536" y="connsiteY7536"/>
              </a:cxn>
              <a:cxn ang="0">
                <a:pos x="connsiteX7537" y="connsiteY7537"/>
              </a:cxn>
              <a:cxn ang="0">
                <a:pos x="connsiteX7538" y="connsiteY7538"/>
              </a:cxn>
              <a:cxn ang="0">
                <a:pos x="connsiteX7539" y="connsiteY7539"/>
              </a:cxn>
              <a:cxn ang="0">
                <a:pos x="connsiteX7540" y="connsiteY7540"/>
              </a:cxn>
              <a:cxn ang="0">
                <a:pos x="connsiteX7541" y="connsiteY7541"/>
              </a:cxn>
              <a:cxn ang="0">
                <a:pos x="connsiteX7542" y="connsiteY7542"/>
              </a:cxn>
              <a:cxn ang="0">
                <a:pos x="connsiteX7543" y="connsiteY7543"/>
              </a:cxn>
              <a:cxn ang="0">
                <a:pos x="connsiteX7544" y="connsiteY7544"/>
              </a:cxn>
              <a:cxn ang="0">
                <a:pos x="connsiteX7545" y="connsiteY7545"/>
              </a:cxn>
              <a:cxn ang="0">
                <a:pos x="connsiteX7546" y="connsiteY7546"/>
              </a:cxn>
              <a:cxn ang="0">
                <a:pos x="connsiteX7547" y="connsiteY7547"/>
              </a:cxn>
              <a:cxn ang="0">
                <a:pos x="connsiteX7548" y="connsiteY7548"/>
              </a:cxn>
              <a:cxn ang="0">
                <a:pos x="connsiteX7549" y="connsiteY7549"/>
              </a:cxn>
              <a:cxn ang="0">
                <a:pos x="connsiteX7550" y="connsiteY7550"/>
              </a:cxn>
              <a:cxn ang="0">
                <a:pos x="connsiteX7551" y="connsiteY7551"/>
              </a:cxn>
              <a:cxn ang="0">
                <a:pos x="connsiteX7552" y="connsiteY7552"/>
              </a:cxn>
              <a:cxn ang="0">
                <a:pos x="connsiteX7553" y="connsiteY7553"/>
              </a:cxn>
              <a:cxn ang="0">
                <a:pos x="connsiteX7554" y="connsiteY7554"/>
              </a:cxn>
              <a:cxn ang="0">
                <a:pos x="connsiteX7555" y="connsiteY7555"/>
              </a:cxn>
              <a:cxn ang="0">
                <a:pos x="connsiteX7556" y="connsiteY7556"/>
              </a:cxn>
              <a:cxn ang="0">
                <a:pos x="connsiteX7557" y="connsiteY7557"/>
              </a:cxn>
              <a:cxn ang="0">
                <a:pos x="connsiteX7558" y="connsiteY7558"/>
              </a:cxn>
              <a:cxn ang="0">
                <a:pos x="connsiteX7559" y="connsiteY7559"/>
              </a:cxn>
              <a:cxn ang="0">
                <a:pos x="connsiteX7560" y="connsiteY7560"/>
              </a:cxn>
              <a:cxn ang="0">
                <a:pos x="connsiteX7561" y="connsiteY7561"/>
              </a:cxn>
              <a:cxn ang="0">
                <a:pos x="connsiteX7562" y="connsiteY7562"/>
              </a:cxn>
              <a:cxn ang="0">
                <a:pos x="connsiteX7563" y="connsiteY7563"/>
              </a:cxn>
              <a:cxn ang="0">
                <a:pos x="connsiteX7564" y="connsiteY7564"/>
              </a:cxn>
              <a:cxn ang="0">
                <a:pos x="connsiteX7565" y="connsiteY7565"/>
              </a:cxn>
              <a:cxn ang="0">
                <a:pos x="connsiteX7566" y="connsiteY7566"/>
              </a:cxn>
              <a:cxn ang="0">
                <a:pos x="connsiteX7567" y="connsiteY7567"/>
              </a:cxn>
              <a:cxn ang="0">
                <a:pos x="connsiteX7568" y="connsiteY7568"/>
              </a:cxn>
              <a:cxn ang="0">
                <a:pos x="connsiteX7569" y="connsiteY7569"/>
              </a:cxn>
              <a:cxn ang="0">
                <a:pos x="connsiteX7570" y="connsiteY7570"/>
              </a:cxn>
              <a:cxn ang="0">
                <a:pos x="connsiteX7571" y="connsiteY7571"/>
              </a:cxn>
              <a:cxn ang="0">
                <a:pos x="connsiteX7572" y="connsiteY7572"/>
              </a:cxn>
              <a:cxn ang="0">
                <a:pos x="connsiteX7573" y="connsiteY7573"/>
              </a:cxn>
              <a:cxn ang="0">
                <a:pos x="connsiteX7574" y="connsiteY7574"/>
              </a:cxn>
              <a:cxn ang="0">
                <a:pos x="connsiteX7575" y="connsiteY7575"/>
              </a:cxn>
              <a:cxn ang="0">
                <a:pos x="connsiteX7576" y="connsiteY7576"/>
              </a:cxn>
              <a:cxn ang="0">
                <a:pos x="connsiteX7577" y="connsiteY7577"/>
              </a:cxn>
              <a:cxn ang="0">
                <a:pos x="connsiteX7578" y="connsiteY7578"/>
              </a:cxn>
              <a:cxn ang="0">
                <a:pos x="connsiteX7579" y="connsiteY7579"/>
              </a:cxn>
              <a:cxn ang="0">
                <a:pos x="connsiteX7580" y="connsiteY7580"/>
              </a:cxn>
              <a:cxn ang="0">
                <a:pos x="connsiteX7581" y="connsiteY7581"/>
              </a:cxn>
              <a:cxn ang="0">
                <a:pos x="connsiteX7582" y="connsiteY7582"/>
              </a:cxn>
              <a:cxn ang="0">
                <a:pos x="connsiteX7583" y="connsiteY7583"/>
              </a:cxn>
              <a:cxn ang="0">
                <a:pos x="connsiteX7584" y="connsiteY7584"/>
              </a:cxn>
              <a:cxn ang="0">
                <a:pos x="connsiteX7585" y="connsiteY7585"/>
              </a:cxn>
              <a:cxn ang="0">
                <a:pos x="connsiteX7586" y="connsiteY7586"/>
              </a:cxn>
              <a:cxn ang="0">
                <a:pos x="connsiteX7587" y="connsiteY7587"/>
              </a:cxn>
              <a:cxn ang="0">
                <a:pos x="connsiteX7588" y="connsiteY7588"/>
              </a:cxn>
              <a:cxn ang="0">
                <a:pos x="connsiteX7589" y="connsiteY7589"/>
              </a:cxn>
              <a:cxn ang="0">
                <a:pos x="connsiteX7590" y="connsiteY7590"/>
              </a:cxn>
              <a:cxn ang="0">
                <a:pos x="connsiteX7591" y="connsiteY7591"/>
              </a:cxn>
              <a:cxn ang="0">
                <a:pos x="connsiteX7592" y="connsiteY7592"/>
              </a:cxn>
              <a:cxn ang="0">
                <a:pos x="connsiteX7593" y="connsiteY7593"/>
              </a:cxn>
              <a:cxn ang="0">
                <a:pos x="connsiteX7594" y="connsiteY7594"/>
              </a:cxn>
              <a:cxn ang="0">
                <a:pos x="connsiteX7595" y="connsiteY7595"/>
              </a:cxn>
              <a:cxn ang="0">
                <a:pos x="connsiteX7596" y="connsiteY7596"/>
              </a:cxn>
              <a:cxn ang="0">
                <a:pos x="connsiteX7597" y="connsiteY7597"/>
              </a:cxn>
              <a:cxn ang="0">
                <a:pos x="connsiteX7598" y="connsiteY7598"/>
              </a:cxn>
              <a:cxn ang="0">
                <a:pos x="connsiteX7599" y="connsiteY7599"/>
              </a:cxn>
              <a:cxn ang="0">
                <a:pos x="connsiteX7600" y="connsiteY7600"/>
              </a:cxn>
              <a:cxn ang="0">
                <a:pos x="connsiteX7601" y="connsiteY7601"/>
              </a:cxn>
              <a:cxn ang="0">
                <a:pos x="connsiteX7602" y="connsiteY7602"/>
              </a:cxn>
              <a:cxn ang="0">
                <a:pos x="connsiteX7603" y="connsiteY7603"/>
              </a:cxn>
              <a:cxn ang="0">
                <a:pos x="connsiteX7604" y="connsiteY7604"/>
              </a:cxn>
              <a:cxn ang="0">
                <a:pos x="connsiteX7605" y="connsiteY7605"/>
              </a:cxn>
              <a:cxn ang="0">
                <a:pos x="connsiteX7606" y="connsiteY7606"/>
              </a:cxn>
              <a:cxn ang="0">
                <a:pos x="connsiteX7607" y="connsiteY7607"/>
              </a:cxn>
              <a:cxn ang="0">
                <a:pos x="connsiteX7608" y="connsiteY7608"/>
              </a:cxn>
              <a:cxn ang="0">
                <a:pos x="connsiteX7609" y="connsiteY7609"/>
              </a:cxn>
              <a:cxn ang="0">
                <a:pos x="connsiteX7610" y="connsiteY7610"/>
              </a:cxn>
              <a:cxn ang="0">
                <a:pos x="connsiteX7611" y="connsiteY7611"/>
              </a:cxn>
              <a:cxn ang="0">
                <a:pos x="connsiteX7612" y="connsiteY7612"/>
              </a:cxn>
              <a:cxn ang="0">
                <a:pos x="connsiteX7613" y="connsiteY7613"/>
              </a:cxn>
              <a:cxn ang="0">
                <a:pos x="connsiteX7614" y="connsiteY7614"/>
              </a:cxn>
              <a:cxn ang="0">
                <a:pos x="connsiteX7615" y="connsiteY7615"/>
              </a:cxn>
              <a:cxn ang="0">
                <a:pos x="connsiteX7616" y="connsiteY7616"/>
              </a:cxn>
              <a:cxn ang="0">
                <a:pos x="connsiteX7617" y="connsiteY7617"/>
              </a:cxn>
              <a:cxn ang="0">
                <a:pos x="connsiteX7618" y="connsiteY7618"/>
              </a:cxn>
              <a:cxn ang="0">
                <a:pos x="connsiteX7619" y="connsiteY7619"/>
              </a:cxn>
              <a:cxn ang="0">
                <a:pos x="connsiteX7620" y="connsiteY7620"/>
              </a:cxn>
              <a:cxn ang="0">
                <a:pos x="connsiteX7621" y="connsiteY7621"/>
              </a:cxn>
              <a:cxn ang="0">
                <a:pos x="connsiteX7622" y="connsiteY7622"/>
              </a:cxn>
              <a:cxn ang="0">
                <a:pos x="connsiteX7623" y="connsiteY7623"/>
              </a:cxn>
              <a:cxn ang="0">
                <a:pos x="connsiteX7624" y="connsiteY7624"/>
              </a:cxn>
              <a:cxn ang="0">
                <a:pos x="connsiteX7625" y="connsiteY7625"/>
              </a:cxn>
              <a:cxn ang="0">
                <a:pos x="connsiteX7626" y="connsiteY7626"/>
              </a:cxn>
              <a:cxn ang="0">
                <a:pos x="connsiteX7627" y="connsiteY7627"/>
              </a:cxn>
              <a:cxn ang="0">
                <a:pos x="connsiteX7628" y="connsiteY7628"/>
              </a:cxn>
              <a:cxn ang="0">
                <a:pos x="connsiteX7629" y="connsiteY7629"/>
              </a:cxn>
              <a:cxn ang="0">
                <a:pos x="connsiteX7630" y="connsiteY7630"/>
              </a:cxn>
              <a:cxn ang="0">
                <a:pos x="connsiteX7631" y="connsiteY7631"/>
              </a:cxn>
              <a:cxn ang="0">
                <a:pos x="connsiteX7632" y="connsiteY7632"/>
              </a:cxn>
              <a:cxn ang="0">
                <a:pos x="connsiteX7633" y="connsiteY7633"/>
              </a:cxn>
              <a:cxn ang="0">
                <a:pos x="connsiteX7634" y="connsiteY7634"/>
              </a:cxn>
              <a:cxn ang="0">
                <a:pos x="connsiteX7635" y="connsiteY7635"/>
              </a:cxn>
              <a:cxn ang="0">
                <a:pos x="connsiteX7636" y="connsiteY7636"/>
              </a:cxn>
              <a:cxn ang="0">
                <a:pos x="connsiteX7637" y="connsiteY7637"/>
              </a:cxn>
              <a:cxn ang="0">
                <a:pos x="connsiteX7638" y="connsiteY7638"/>
              </a:cxn>
              <a:cxn ang="0">
                <a:pos x="connsiteX7639" y="connsiteY7639"/>
              </a:cxn>
              <a:cxn ang="0">
                <a:pos x="connsiteX7640" y="connsiteY7640"/>
              </a:cxn>
              <a:cxn ang="0">
                <a:pos x="connsiteX7641" y="connsiteY7641"/>
              </a:cxn>
              <a:cxn ang="0">
                <a:pos x="connsiteX7642" y="connsiteY7642"/>
              </a:cxn>
              <a:cxn ang="0">
                <a:pos x="connsiteX7643" y="connsiteY7643"/>
              </a:cxn>
              <a:cxn ang="0">
                <a:pos x="connsiteX7644" y="connsiteY7644"/>
              </a:cxn>
              <a:cxn ang="0">
                <a:pos x="connsiteX7645" y="connsiteY7645"/>
              </a:cxn>
              <a:cxn ang="0">
                <a:pos x="connsiteX7646" y="connsiteY7646"/>
              </a:cxn>
              <a:cxn ang="0">
                <a:pos x="connsiteX7647" y="connsiteY7647"/>
              </a:cxn>
              <a:cxn ang="0">
                <a:pos x="connsiteX7648" y="connsiteY7648"/>
              </a:cxn>
              <a:cxn ang="0">
                <a:pos x="connsiteX7649" y="connsiteY7649"/>
              </a:cxn>
              <a:cxn ang="0">
                <a:pos x="connsiteX7650" y="connsiteY7650"/>
              </a:cxn>
              <a:cxn ang="0">
                <a:pos x="connsiteX7651" y="connsiteY7651"/>
              </a:cxn>
              <a:cxn ang="0">
                <a:pos x="connsiteX7652" y="connsiteY7652"/>
              </a:cxn>
              <a:cxn ang="0">
                <a:pos x="connsiteX7653" y="connsiteY7653"/>
              </a:cxn>
              <a:cxn ang="0">
                <a:pos x="connsiteX7654" y="connsiteY7654"/>
              </a:cxn>
              <a:cxn ang="0">
                <a:pos x="connsiteX7655" y="connsiteY7655"/>
              </a:cxn>
              <a:cxn ang="0">
                <a:pos x="connsiteX7656" y="connsiteY7656"/>
              </a:cxn>
              <a:cxn ang="0">
                <a:pos x="connsiteX7657" y="connsiteY7657"/>
              </a:cxn>
              <a:cxn ang="0">
                <a:pos x="connsiteX7658" y="connsiteY7658"/>
              </a:cxn>
              <a:cxn ang="0">
                <a:pos x="connsiteX7659" y="connsiteY7659"/>
              </a:cxn>
              <a:cxn ang="0">
                <a:pos x="connsiteX7660" y="connsiteY7660"/>
              </a:cxn>
              <a:cxn ang="0">
                <a:pos x="connsiteX7661" y="connsiteY7661"/>
              </a:cxn>
              <a:cxn ang="0">
                <a:pos x="connsiteX7662" y="connsiteY7662"/>
              </a:cxn>
              <a:cxn ang="0">
                <a:pos x="connsiteX7663" y="connsiteY7663"/>
              </a:cxn>
              <a:cxn ang="0">
                <a:pos x="connsiteX7664" y="connsiteY7664"/>
              </a:cxn>
              <a:cxn ang="0">
                <a:pos x="connsiteX7665" y="connsiteY7665"/>
              </a:cxn>
              <a:cxn ang="0">
                <a:pos x="connsiteX7666" y="connsiteY7666"/>
              </a:cxn>
              <a:cxn ang="0">
                <a:pos x="connsiteX7667" y="connsiteY7667"/>
              </a:cxn>
              <a:cxn ang="0">
                <a:pos x="connsiteX7668" y="connsiteY7668"/>
              </a:cxn>
              <a:cxn ang="0">
                <a:pos x="connsiteX7669" y="connsiteY7669"/>
              </a:cxn>
              <a:cxn ang="0">
                <a:pos x="connsiteX7670" y="connsiteY7670"/>
              </a:cxn>
              <a:cxn ang="0">
                <a:pos x="connsiteX7671" y="connsiteY7671"/>
              </a:cxn>
              <a:cxn ang="0">
                <a:pos x="connsiteX7672" y="connsiteY7672"/>
              </a:cxn>
              <a:cxn ang="0">
                <a:pos x="connsiteX7673" y="connsiteY7673"/>
              </a:cxn>
              <a:cxn ang="0">
                <a:pos x="connsiteX7674" y="connsiteY7674"/>
              </a:cxn>
              <a:cxn ang="0">
                <a:pos x="connsiteX7675" y="connsiteY7675"/>
              </a:cxn>
              <a:cxn ang="0">
                <a:pos x="connsiteX7676" y="connsiteY7676"/>
              </a:cxn>
              <a:cxn ang="0">
                <a:pos x="connsiteX7677" y="connsiteY7677"/>
              </a:cxn>
              <a:cxn ang="0">
                <a:pos x="connsiteX7678" y="connsiteY7678"/>
              </a:cxn>
              <a:cxn ang="0">
                <a:pos x="connsiteX7679" y="connsiteY7679"/>
              </a:cxn>
              <a:cxn ang="0">
                <a:pos x="connsiteX7680" y="connsiteY7680"/>
              </a:cxn>
              <a:cxn ang="0">
                <a:pos x="connsiteX7681" y="connsiteY7681"/>
              </a:cxn>
              <a:cxn ang="0">
                <a:pos x="connsiteX7682" y="connsiteY7682"/>
              </a:cxn>
              <a:cxn ang="0">
                <a:pos x="connsiteX7683" y="connsiteY7683"/>
              </a:cxn>
              <a:cxn ang="0">
                <a:pos x="connsiteX7684" y="connsiteY7684"/>
              </a:cxn>
              <a:cxn ang="0">
                <a:pos x="connsiteX7685" y="connsiteY7685"/>
              </a:cxn>
              <a:cxn ang="0">
                <a:pos x="connsiteX7686" y="connsiteY7686"/>
              </a:cxn>
              <a:cxn ang="0">
                <a:pos x="connsiteX7687" y="connsiteY7687"/>
              </a:cxn>
              <a:cxn ang="0">
                <a:pos x="connsiteX7688" y="connsiteY7688"/>
              </a:cxn>
              <a:cxn ang="0">
                <a:pos x="connsiteX7689" y="connsiteY7689"/>
              </a:cxn>
              <a:cxn ang="0">
                <a:pos x="connsiteX7690" y="connsiteY7690"/>
              </a:cxn>
              <a:cxn ang="0">
                <a:pos x="connsiteX7691" y="connsiteY7691"/>
              </a:cxn>
              <a:cxn ang="0">
                <a:pos x="connsiteX7692" y="connsiteY7692"/>
              </a:cxn>
              <a:cxn ang="0">
                <a:pos x="connsiteX7693" y="connsiteY7693"/>
              </a:cxn>
              <a:cxn ang="0">
                <a:pos x="connsiteX7694" y="connsiteY7694"/>
              </a:cxn>
              <a:cxn ang="0">
                <a:pos x="connsiteX7695" y="connsiteY7695"/>
              </a:cxn>
              <a:cxn ang="0">
                <a:pos x="connsiteX7696" y="connsiteY7696"/>
              </a:cxn>
              <a:cxn ang="0">
                <a:pos x="connsiteX7697" y="connsiteY7697"/>
              </a:cxn>
              <a:cxn ang="0">
                <a:pos x="connsiteX7698" y="connsiteY7698"/>
              </a:cxn>
              <a:cxn ang="0">
                <a:pos x="connsiteX7699" y="connsiteY7699"/>
              </a:cxn>
              <a:cxn ang="0">
                <a:pos x="connsiteX7700" y="connsiteY7700"/>
              </a:cxn>
              <a:cxn ang="0">
                <a:pos x="connsiteX7701" y="connsiteY7701"/>
              </a:cxn>
              <a:cxn ang="0">
                <a:pos x="connsiteX7702" y="connsiteY7702"/>
              </a:cxn>
              <a:cxn ang="0">
                <a:pos x="connsiteX7703" y="connsiteY7703"/>
              </a:cxn>
              <a:cxn ang="0">
                <a:pos x="connsiteX7704" y="connsiteY7704"/>
              </a:cxn>
              <a:cxn ang="0">
                <a:pos x="connsiteX7705" y="connsiteY7705"/>
              </a:cxn>
              <a:cxn ang="0">
                <a:pos x="connsiteX7706" y="connsiteY7706"/>
              </a:cxn>
              <a:cxn ang="0">
                <a:pos x="connsiteX7707" y="connsiteY7707"/>
              </a:cxn>
              <a:cxn ang="0">
                <a:pos x="connsiteX7708" y="connsiteY7708"/>
              </a:cxn>
              <a:cxn ang="0">
                <a:pos x="connsiteX7709" y="connsiteY7709"/>
              </a:cxn>
              <a:cxn ang="0">
                <a:pos x="connsiteX7710" y="connsiteY7710"/>
              </a:cxn>
              <a:cxn ang="0">
                <a:pos x="connsiteX7711" y="connsiteY7711"/>
              </a:cxn>
              <a:cxn ang="0">
                <a:pos x="connsiteX7712" y="connsiteY7712"/>
              </a:cxn>
              <a:cxn ang="0">
                <a:pos x="connsiteX7713" y="connsiteY7713"/>
              </a:cxn>
              <a:cxn ang="0">
                <a:pos x="connsiteX7714" y="connsiteY7714"/>
              </a:cxn>
              <a:cxn ang="0">
                <a:pos x="connsiteX7715" y="connsiteY7715"/>
              </a:cxn>
              <a:cxn ang="0">
                <a:pos x="connsiteX7716" y="connsiteY7716"/>
              </a:cxn>
              <a:cxn ang="0">
                <a:pos x="connsiteX7717" y="connsiteY7717"/>
              </a:cxn>
              <a:cxn ang="0">
                <a:pos x="connsiteX7718" y="connsiteY7718"/>
              </a:cxn>
              <a:cxn ang="0">
                <a:pos x="connsiteX7719" y="connsiteY7719"/>
              </a:cxn>
              <a:cxn ang="0">
                <a:pos x="connsiteX7720" y="connsiteY7720"/>
              </a:cxn>
              <a:cxn ang="0">
                <a:pos x="connsiteX7721" y="connsiteY7721"/>
              </a:cxn>
              <a:cxn ang="0">
                <a:pos x="connsiteX7722" y="connsiteY7722"/>
              </a:cxn>
              <a:cxn ang="0">
                <a:pos x="connsiteX7723" y="connsiteY7723"/>
              </a:cxn>
              <a:cxn ang="0">
                <a:pos x="connsiteX7724" y="connsiteY7724"/>
              </a:cxn>
              <a:cxn ang="0">
                <a:pos x="connsiteX7725" y="connsiteY7725"/>
              </a:cxn>
              <a:cxn ang="0">
                <a:pos x="connsiteX7726" y="connsiteY7726"/>
              </a:cxn>
              <a:cxn ang="0">
                <a:pos x="connsiteX7727" y="connsiteY7727"/>
              </a:cxn>
              <a:cxn ang="0">
                <a:pos x="connsiteX7728" y="connsiteY7728"/>
              </a:cxn>
              <a:cxn ang="0">
                <a:pos x="connsiteX7729" y="connsiteY7729"/>
              </a:cxn>
              <a:cxn ang="0">
                <a:pos x="connsiteX7730" y="connsiteY7730"/>
              </a:cxn>
              <a:cxn ang="0">
                <a:pos x="connsiteX7731" y="connsiteY7731"/>
              </a:cxn>
              <a:cxn ang="0">
                <a:pos x="connsiteX7732" y="connsiteY7732"/>
              </a:cxn>
              <a:cxn ang="0">
                <a:pos x="connsiteX7733" y="connsiteY7733"/>
              </a:cxn>
              <a:cxn ang="0">
                <a:pos x="connsiteX7734" y="connsiteY7734"/>
              </a:cxn>
              <a:cxn ang="0">
                <a:pos x="connsiteX7735" y="connsiteY7735"/>
              </a:cxn>
              <a:cxn ang="0">
                <a:pos x="connsiteX7736" y="connsiteY7736"/>
              </a:cxn>
              <a:cxn ang="0">
                <a:pos x="connsiteX7737" y="connsiteY7737"/>
              </a:cxn>
              <a:cxn ang="0">
                <a:pos x="connsiteX7738" y="connsiteY7738"/>
              </a:cxn>
              <a:cxn ang="0">
                <a:pos x="connsiteX7739" y="connsiteY7739"/>
              </a:cxn>
              <a:cxn ang="0">
                <a:pos x="connsiteX7740" y="connsiteY7740"/>
              </a:cxn>
              <a:cxn ang="0">
                <a:pos x="connsiteX7741" y="connsiteY7741"/>
              </a:cxn>
              <a:cxn ang="0">
                <a:pos x="connsiteX7742" y="connsiteY7742"/>
              </a:cxn>
              <a:cxn ang="0">
                <a:pos x="connsiteX7743" y="connsiteY7743"/>
              </a:cxn>
              <a:cxn ang="0">
                <a:pos x="connsiteX7744" y="connsiteY7744"/>
              </a:cxn>
              <a:cxn ang="0">
                <a:pos x="connsiteX7745" y="connsiteY7745"/>
              </a:cxn>
              <a:cxn ang="0">
                <a:pos x="connsiteX7746" y="connsiteY7746"/>
              </a:cxn>
              <a:cxn ang="0">
                <a:pos x="connsiteX7747" y="connsiteY7747"/>
              </a:cxn>
              <a:cxn ang="0">
                <a:pos x="connsiteX7748" y="connsiteY7748"/>
              </a:cxn>
              <a:cxn ang="0">
                <a:pos x="connsiteX7749" y="connsiteY7749"/>
              </a:cxn>
              <a:cxn ang="0">
                <a:pos x="connsiteX7750" y="connsiteY7750"/>
              </a:cxn>
              <a:cxn ang="0">
                <a:pos x="connsiteX7751" y="connsiteY7751"/>
              </a:cxn>
              <a:cxn ang="0">
                <a:pos x="connsiteX7752" y="connsiteY7752"/>
              </a:cxn>
              <a:cxn ang="0">
                <a:pos x="connsiteX7753" y="connsiteY7753"/>
              </a:cxn>
              <a:cxn ang="0">
                <a:pos x="connsiteX7754" y="connsiteY7754"/>
              </a:cxn>
              <a:cxn ang="0">
                <a:pos x="connsiteX7755" y="connsiteY7755"/>
              </a:cxn>
              <a:cxn ang="0">
                <a:pos x="connsiteX7756" y="connsiteY7756"/>
              </a:cxn>
              <a:cxn ang="0">
                <a:pos x="connsiteX7757" y="connsiteY7757"/>
              </a:cxn>
              <a:cxn ang="0">
                <a:pos x="connsiteX7758" y="connsiteY7758"/>
              </a:cxn>
              <a:cxn ang="0">
                <a:pos x="connsiteX7759" y="connsiteY7759"/>
              </a:cxn>
              <a:cxn ang="0">
                <a:pos x="connsiteX7760" y="connsiteY7760"/>
              </a:cxn>
              <a:cxn ang="0">
                <a:pos x="connsiteX7761" y="connsiteY7761"/>
              </a:cxn>
              <a:cxn ang="0">
                <a:pos x="connsiteX7762" y="connsiteY7762"/>
              </a:cxn>
              <a:cxn ang="0">
                <a:pos x="connsiteX7763" y="connsiteY7763"/>
              </a:cxn>
              <a:cxn ang="0">
                <a:pos x="connsiteX7764" y="connsiteY7764"/>
              </a:cxn>
              <a:cxn ang="0">
                <a:pos x="connsiteX7765" y="connsiteY7765"/>
              </a:cxn>
              <a:cxn ang="0">
                <a:pos x="connsiteX7766" y="connsiteY7766"/>
              </a:cxn>
              <a:cxn ang="0">
                <a:pos x="connsiteX7767" y="connsiteY7767"/>
              </a:cxn>
              <a:cxn ang="0">
                <a:pos x="connsiteX7768" y="connsiteY7768"/>
              </a:cxn>
              <a:cxn ang="0">
                <a:pos x="connsiteX7769" y="connsiteY7769"/>
              </a:cxn>
              <a:cxn ang="0">
                <a:pos x="connsiteX7770" y="connsiteY7770"/>
              </a:cxn>
              <a:cxn ang="0">
                <a:pos x="connsiteX7771" y="connsiteY7771"/>
              </a:cxn>
              <a:cxn ang="0">
                <a:pos x="connsiteX7772" y="connsiteY7772"/>
              </a:cxn>
              <a:cxn ang="0">
                <a:pos x="connsiteX7773" y="connsiteY7773"/>
              </a:cxn>
              <a:cxn ang="0">
                <a:pos x="connsiteX7774" y="connsiteY7774"/>
              </a:cxn>
              <a:cxn ang="0">
                <a:pos x="connsiteX7775" y="connsiteY7775"/>
              </a:cxn>
              <a:cxn ang="0">
                <a:pos x="connsiteX7776" y="connsiteY7776"/>
              </a:cxn>
              <a:cxn ang="0">
                <a:pos x="connsiteX7777" y="connsiteY7777"/>
              </a:cxn>
              <a:cxn ang="0">
                <a:pos x="connsiteX7778" y="connsiteY7778"/>
              </a:cxn>
              <a:cxn ang="0">
                <a:pos x="connsiteX7779" y="connsiteY7779"/>
              </a:cxn>
              <a:cxn ang="0">
                <a:pos x="connsiteX7780" y="connsiteY7780"/>
              </a:cxn>
              <a:cxn ang="0">
                <a:pos x="connsiteX7781" y="connsiteY7781"/>
              </a:cxn>
              <a:cxn ang="0">
                <a:pos x="connsiteX7782" y="connsiteY7782"/>
              </a:cxn>
              <a:cxn ang="0">
                <a:pos x="connsiteX7783" y="connsiteY7783"/>
              </a:cxn>
              <a:cxn ang="0">
                <a:pos x="connsiteX7784" y="connsiteY7784"/>
              </a:cxn>
              <a:cxn ang="0">
                <a:pos x="connsiteX7785" y="connsiteY7785"/>
              </a:cxn>
              <a:cxn ang="0">
                <a:pos x="connsiteX7786" y="connsiteY7786"/>
              </a:cxn>
              <a:cxn ang="0">
                <a:pos x="connsiteX7787" y="connsiteY7787"/>
              </a:cxn>
              <a:cxn ang="0">
                <a:pos x="connsiteX7788" y="connsiteY7788"/>
              </a:cxn>
              <a:cxn ang="0">
                <a:pos x="connsiteX7789" y="connsiteY7789"/>
              </a:cxn>
              <a:cxn ang="0">
                <a:pos x="connsiteX7790" y="connsiteY7790"/>
              </a:cxn>
              <a:cxn ang="0">
                <a:pos x="connsiteX7791" y="connsiteY7791"/>
              </a:cxn>
              <a:cxn ang="0">
                <a:pos x="connsiteX7792" y="connsiteY7792"/>
              </a:cxn>
              <a:cxn ang="0">
                <a:pos x="connsiteX7793" y="connsiteY7793"/>
              </a:cxn>
              <a:cxn ang="0">
                <a:pos x="connsiteX7794" y="connsiteY7794"/>
              </a:cxn>
              <a:cxn ang="0">
                <a:pos x="connsiteX7795" y="connsiteY7795"/>
              </a:cxn>
              <a:cxn ang="0">
                <a:pos x="connsiteX7796" y="connsiteY7796"/>
              </a:cxn>
              <a:cxn ang="0">
                <a:pos x="connsiteX7797" y="connsiteY7797"/>
              </a:cxn>
              <a:cxn ang="0">
                <a:pos x="connsiteX7798" y="connsiteY7798"/>
              </a:cxn>
              <a:cxn ang="0">
                <a:pos x="connsiteX7799" y="connsiteY7799"/>
              </a:cxn>
              <a:cxn ang="0">
                <a:pos x="connsiteX7800" y="connsiteY7800"/>
              </a:cxn>
              <a:cxn ang="0">
                <a:pos x="connsiteX7801" y="connsiteY7801"/>
              </a:cxn>
              <a:cxn ang="0">
                <a:pos x="connsiteX7802" y="connsiteY7802"/>
              </a:cxn>
              <a:cxn ang="0">
                <a:pos x="connsiteX7803" y="connsiteY7803"/>
              </a:cxn>
              <a:cxn ang="0">
                <a:pos x="connsiteX7804" y="connsiteY7804"/>
              </a:cxn>
              <a:cxn ang="0">
                <a:pos x="connsiteX7805" y="connsiteY7805"/>
              </a:cxn>
              <a:cxn ang="0">
                <a:pos x="connsiteX7806" y="connsiteY7806"/>
              </a:cxn>
              <a:cxn ang="0">
                <a:pos x="connsiteX7807" y="connsiteY7807"/>
              </a:cxn>
              <a:cxn ang="0">
                <a:pos x="connsiteX7808" y="connsiteY7808"/>
              </a:cxn>
              <a:cxn ang="0">
                <a:pos x="connsiteX7809" y="connsiteY7809"/>
              </a:cxn>
              <a:cxn ang="0">
                <a:pos x="connsiteX7810" y="connsiteY7810"/>
              </a:cxn>
              <a:cxn ang="0">
                <a:pos x="connsiteX7811" y="connsiteY7811"/>
              </a:cxn>
              <a:cxn ang="0">
                <a:pos x="connsiteX7812" y="connsiteY7812"/>
              </a:cxn>
              <a:cxn ang="0">
                <a:pos x="connsiteX7813" y="connsiteY7813"/>
              </a:cxn>
              <a:cxn ang="0">
                <a:pos x="connsiteX7814" y="connsiteY7814"/>
              </a:cxn>
              <a:cxn ang="0">
                <a:pos x="connsiteX7815" y="connsiteY7815"/>
              </a:cxn>
              <a:cxn ang="0">
                <a:pos x="connsiteX7816" y="connsiteY7816"/>
              </a:cxn>
              <a:cxn ang="0">
                <a:pos x="connsiteX7817" y="connsiteY7817"/>
              </a:cxn>
              <a:cxn ang="0">
                <a:pos x="connsiteX7818" y="connsiteY7818"/>
              </a:cxn>
              <a:cxn ang="0">
                <a:pos x="connsiteX7819" y="connsiteY7819"/>
              </a:cxn>
              <a:cxn ang="0">
                <a:pos x="connsiteX7820" y="connsiteY7820"/>
              </a:cxn>
              <a:cxn ang="0">
                <a:pos x="connsiteX7821" y="connsiteY7821"/>
              </a:cxn>
              <a:cxn ang="0">
                <a:pos x="connsiteX7822" y="connsiteY7822"/>
              </a:cxn>
              <a:cxn ang="0">
                <a:pos x="connsiteX7823" y="connsiteY7823"/>
              </a:cxn>
              <a:cxn ang="0">
                <a:pos x="connsiteX7824" y="connsiteY7824"/>
              </a:cxn>
              <a:cxn ang="0">
                <a:pos x="connsiteX7825" y="connsiteY7825"/>
              </a:cxn>
              <a:cxn ang="0">
                <a:pos x="connsiteX7826" y="connsiteY7826"/>
              </a:cxn>
              <a:cxn ang="0">
                <a:pos x="connsiteX7827" y="connsiteY7827"/>
              </a:cxn>
              <a:cxn ang="0">
                <a:pos x="connsiteX7828" y="connsiteY7828"/>
              </a:cxn>
              <a:cxn ang="0">
                <a:pos x="connsiteX7829" y="connsiteY7829"/>
              </a:cxn>
              <a:cxn ang="0">
                <a:pos x="connsiteX7830" y="connsiteY7830"/>
              </a:cxn>
              <a:cxn ang="0">
                <a:pos x="connsiteX7831" y="connsiteY7831"/>
              </a:cxn>
              <a:cxn ang="0">
                <a:pos x="connsiteX7832" y="connsiteY7832"/>
              </a:cxn>
              <a:cxn ang="0">
                <a:pos x="connsiteX7833" y="connsiteY7833"/>
              </a:cxn>
              <a:cxn ang="0">
                <a:pos x="connsiteX7834" y="connsiteY7834"/>
              </a:cxn>
              <a:cxn ang="0">
                <a:pos x="connsiteX7835" y="connsiteY7835"/>
              </a:cxn>
              <a:cxn ang="0">
                <a:pos x="connsiteX7836" y="connsiteY7836"/>
              </a:cxn>
              <a:cxn ang="0">
                <a:pos x="connsiteX7837" y="connsiteY7837"/>
              </a:cxn>
              <a:cxn ang="0">
                <a:pos x="connsiteX7838" y="connsiteY7838"/>
              </a:cxn>
              <a:cxn ang="0">
                <a:pos x="connsiteX7839" y="connsiteY7839"/>
              </a:cxn>
              <a:cxn ang="0">
                <a:pos x="connsiteX7840" y="connsiteY7840"/>
              </a:cxn>
              <a:cxn ang="0">
                <a:pos x="connsiteX7841" y="connsiteY7841"/>
              </a:cxn>
              <a:cxn ang="0">
                <a:pos x="connsiteX7842" y="connsiteY7842"/>
              </a:cxn>
              <a:cxn ang="0">
                <a:pos x="connsiteX7843" y="connsiteY7843"/>
              </a:cxn>
              <a:cxn ang="0">
                <a:pos x="connsiteX7844" y="connsiteY7844"/>
              </a:cxn>
              <a:cxn ang="0">
                <a:pos x="connsiteX7845" y="connsiteY7845"/>
              </a:cxn>
              <a:cxn ang="0">
                <a:pos x="connsiteX7846" y="connsiteY7846"/>
              </a:cxn>
              <a:cxn ang="0">
                <a:pos x="connsiteX7847" y="connsiteY7847"/>
              </a:cxn>
              <a:cxn ang="0">
                <a:pos x="connsiteX7848" y="connsiteY7848"/>
              </a:cxn>
              <a:cxn ang="0">
                <a:pos x="connsiteX7849" y="connsiteY7849"/>
              </a:cxn>
              <a:cxn ang="0">
                <a:pos x="connsiteX7850" y="connsiteY7850"/>
              </a:cxn>
              <a:cxn ang="0">
                <a:pos x="connsiteX7851" y="connsiteY7851"/>
              </a:cxn>
              <a:cxn ang="0">
                <a:pos x="connsiteX7852" y="connsiteY7852"/>
              </a:cxn>
              <a:cxn ang="0">
                <a:pos x="connsiteX7853" y="connsiteY7853"/>
              </a:cxn>
              <a:cxn ang="0">
                <a:pos x="connsiteX7854" y="connsiteY7854"/>
              </a:cxn>
              <a:cxn ang="0">
                <a:pos x="connsiteX7855" y="connsiteY7855"/>
              </a:cxn>
              <a:cxn ang="0">
                <a:pos x="connsiteX7856" y="connsiteY7856"/>
              </a:cxn>
              <a:cxn ang="0">
                <a:pos x="connsiteX7857" y="connsiteY7857"/>
              </a:cxn>
              <a:cxn ang="0">
                <a:pos x="connsiteX7858" y="connsiteY7858"/>
              </a:cxn>
              <a:cxn ang="0">
                <a:pos x="connsiteX7859" y="connsiteY7859"/>
              </a:cxn>
              <a:cxn ang="0">
                <a:pos x="connsiteX7860" y="connsiteY7860"/>
              </a:cxn>
              <a:cxn ang="0">
                <a:pos x="connsiteX7861" y="connsiteY7861"/>
              </a:cxn>
              <a:cxn ang="0">
                <a:pos x="connsiteX7862" y="connsiteY7862"/>
              </a:cxn>
              <a:cxn ang="0">
                <a:pos x="connsiteX7863" y="connsiteY7863"/>
              </a:cxn>
              <a:cxn ang="0">
                <a:pos x="connsiteX7864" y="connsiteY7864"/>
              </a:cxn>
              <a:cxn ang="0">
                <a:pos x="connsiteX7865" y="connsiteY7865"/>
              </a:cxn>
              <a:cxn ang="0">
                <a:pos x="connsiteX7866" y="connsiteY7866"/>
              </a:cxn>
              <a:cxn ang="0">
                <a:pos x="connsiteX7867" y="connsiteY7867"/>
              </a:cxn>
              <a:cxn ang="0">
                <a:pos x="connsiteX7868" y="connsiteY7868"/>
              </a:cxn>
              <a:cxn ang="0">
                <a:pos x="connsiteX7869" y="connsiteY7869"/>
              </a:cxn>
              <a:cxn ang="0">
                <a:pos x="connsiteX7870" y="connsiteY7870"/>
              </a:cxn>
              <a:cxn ang="0">
                <a:pos x="connsiteX7871" y="connsiteY7871"/>
              </a:cxn>
              <a:cxn ang="0">
                <a:pos x="connsiteX7872" y="connsiteY7872"/>
              </a:cxn>
              <a:cxn ang="0">
                <a:pos x="connsiteX7873" y="connsiteY7873"/>
              </a:cxn>
              <a:cxn ang="0">
                <a:pos x="connsiteX7874" y="connsiteY7874"/>
              </a:cxn>
              <a:cxn ang="0">
                <a:pos x="connsiteX7875" y="connsiteY7875"/>
              </a:cxn>
              <a:cxn ang="0">
                <a:pos x="connsiteX7876" y="connsiteY7876"/>
              </a:cxn>
              <a:cxn ang="0">
                <a:pos x="connsiteX7877" y="connsiteY7877"/>
              </a:cxn>
              <a:cxn ang="0">
                <a:pos x="connsiteX7878" y="connsiteY7878"/>
              </a:cxn>
              <a:cxn ang="0">
                <a:pos x="connsiteX7879" y="connsiteY7879"/>
              </a:cxn>
              <a:cxn ang="0">
                <a:pos x="connsiteX7880" y="connsiteY7880"/>
              </a:cxn>
              <a:cxn ang="0">
                <a:pos x="connsiteX7881" y="connsiteY7881"/>
              </a:cxn>
              <a:cxn ang="0">
                <a:pos x="connsiteX7882" y="connsiteY7882"/>
              </a:cxn>
              <a:cxn ang="0">
                <a:pos x="connsiteX7883" y="connsiteY7883"/>
              </a:cxn>
              <a:cxn ang="0">
                <a:pos x="connsiteX7884" y="connsiteY7884"/>
              </a:cxn>
              <a:cxn ang="0">
                <a:pos x="connsiteX7885" y="connsiteY7885"/>
              </a:cxn>
              <a:cxn ang="0">
                <a:pos x="connsiteX7886" y="connsiteY7886"/>
              </a:cxn>
              <a:cxn ang="0">
                <a:pos x="connsiteX7887" y="connsiteY7887"/>
              </a:cxn>
              <a:cxn ang="0">
                <a:pos x="connsiteX7888" y="connsiteY7888"/>
              </a:cxn>
              <a:cxn ang="0">
                <a:pos x="connsiteX7889" y="connsiteY7889"/>
              </a:cxn>
              <a:cxn ang="0">
                <a:pos x="connsiteX7890" y="connsiteY7890"/>
              </a:cxn>
              <a:cxn ang="0">
                <a:pos x="connsiteX7891" y="connsiteY7891"/>
              </a:cxn>
              <a:cxn ang="0">
                <a:pos x="connsiteX7892" y="connsiteY7892"/>
              </a:cxn>
              <a:cxn ang="0">
                <a:pos x="connsiteX7893" y="connsiteY7893"/>
              </a:cxn>
              <a:cxn ang="0">
                <a:pos x="connsiteX7894" y="connsiteY7894"/>
              </a:cxn>
              <a:cxn ang="0">
                <a:pos x="connsiteX7895" y="connsiteY7895"/>
              </a:cxn>
              <a:cxn ang="0">
                <a:pos x="connsiteX7896" y="connsiteY7896"/>
              </a:cxn>
              <a:cxn ang="0">
                <a:pos x="connsiteX7897" y="connsiteY7897"/>
              </a:cxn>
              <a:cxn ang="0">
                <a:pos x="connsiteX7898" y="connsiteY7898"/>
              </a:cxn>
              <a:cxn ang="0">
                <a:pos x="connsiteX7899" y="connsiteY7899"/>
              </a:cxn>
              <a:cxn ang="0">
                <a:pos x="connsiteX7900" y="connsiteY7900"/>
              </a:cxn>
              <a:cxn ang="0">
                <a:pos x="connsiteX7901" y="connsiteY7901"/>
              </a:cxn>
              <a:cxn ang="0">
                <a:pos x="connsiteX7902" y="connsiteY7902"/>
              </a:cxn>
              <a:cxn ang="0">
                <a:pos x="connsiteX7903" y="connsiteY7903"/>
              </a:cxn>
              <a:cxn ang="0">
                <a:pos x="connsiteX7904" y="connsiteY7904"/>
              </a:cxn>
              <a:cxn ang="0">
                <a:pos x="connsiteX7905" y="connsiteY7905"/>
              </a:cxn>
              <a:cxn ang="0">
                <a:pos x="connsiteX7906" y="connsiteY7906"/>
              </a:cxn>
              <a:cxn ang="0">
                <a:pos x="connsiteX7907" y="connsiteY7907"/>
              </a:cxn>
              <a:cxn ang="0">
                <a:pos x="connsiteX7908" y="connsiteY7908"/>
              </a:cxn>
              <a:cxn ang="0">
                <a:pos x="connsiteX7909" y="connsiteY7909"/>
              </a:cxn>
              <a:cxn ang="0">
                <a:pos x="connsiteX7910" y="connsiteY7910"/>
              </a:cxn>
              <a:cxn ang="0">
                <a:pos x="connsiteX7911" y="connsiteY7911"/>
              </a:cxn>
              <a:cxn ang="0">
                <a:pos x="connsiteX7912" y="connsiteY7912"/>
              </a:cxn>
              <a:cxn ang="0">
                <a:pos x="connsiteX7913" y="connsiteY7913"/>
              </a:cxn>
              <a:cxn ang="0">
                <a:pos x="connsiteX7914" y="connsiteY7914"/>
              </a:cxn>
              <a:cxn ang="0">
                <a:pos x="connsiteX7915" y="connsiteY7915"/>
              </a:cxn>
              <a:cxn ang="0">
                <a:pos x="connsiteX7916" y="connsiteY7916"/>
              </a:cxn>
              <a:cxn ang="0">
                <a:pos x="connsiteX7917" y="connsiteY7917"/>
              </a:cxn>
              <a:cxn ang="0">
                <a:pos x="connsiteX7918" y="connsiteY7918"/>
              </a:cxn>
              <a:cxn ang="0">
                <a:pos x="connsiteX7919" y="connsiteY7919"/>
              </a:cxn>
              <a:cxn ang="0">
                <a:pos x="connsiteX7920" y="connsiteY7920"/>
              </a:cxn>
              <a:cxn ang="0">
                <a:pos x="connsiteX7921" y="connsiteY7921"/>
              </a:cxn>
              <a:cxn ang="0">
                <a:pos x="connsiteX7922" y="connsiteY7922"/>
              </a:cxn>
              <a:cxn ang="0">
                <a:pos x="connsiteX7923" y="connsiteY7923"/>
              </a:cxn>
              <a:cxn ang="0">
                <a:pos x="connsiteX7924" y="connsiteY7924"/>
              </a:cxn>
              <a:cxn ang="0">
                <a:pos x="connsiteX7925" y="connsiteY7925"/>
              </a:cxn>
              <a:cxn ang="0">
                <a:pos x="connsiteX7926" y="connsiteY7926"/>
              </a:cxn>
              <a:cxn ang="0">
                <a:pos x="connsiteX7927" y="connsiteY7927"/>
              </a:cxn>
              <a:cxn ang="0">
                <a:pos x="connsiteX7928" y="connsiteY7928"/>
              </a:cxn>
              <a:cxn ang="0">
                <a:pos x="connsiteX7929" y="connsiteY7929"/>
              </a:cxn>
              <a:cxn ang="0">
                <a:pos x="connsiteX7930" y="connsiteY7930"/>
              </a:cxn>
              <a:cxn ang="0">
                <a:pos x="connsiteX7931" y="connsiteY7931"/>
              </a:cxn>
              <a:cxn ang="0">
                <a:pos x="connsiteX7932" y="connsiteY7932"/>
              </a:cxn>
              <a:cxn ang="0">
                <a:pos x="connsiteX7933" y="connsiteY7933"/>
              </a:cxn>
              <a:cxn ang="0">
                <a:pos x="connsiteX7934" y="connsiteY7934"/>
              </a:cxn>
              <a:cxn ang="0">
                <a:pos x="connsiteX7935" y="connsiteY7935"/>
              </a:cxn>
              <a:cxn ang="0">
                <a:pos x="connsiteX7936" y="connsiteY7936"/>
              </a:cxn>
              <a:cxn ang="0">
                <a:pos x="connsiteX7937" y="connsiteY7937"/>
              </a:cxn>
              <a:cxn ang="0">
                <a:pos x="connsiteX7938" y="connsiteY7938"/>
              </a:cxn>
              <a:cxn ang="0">
                <a:pos x="connsiteX7939" y="connsiteY7939"/>
              </a:cxn>
              <a:cxn ang="0">
                <a:pos x="connsiteX7940" y="connsiteY7940"/>
              </a:cxn>
              <a:cxn ang="0">
                <a:pos x="connsiteX7941" y="connsiteY7941"/>
              </a:cxn>
              <a:cxn ang="0">
                <a:pos x="connsiteX7942" y="connsiteY7942"/>
              </a:cxn>
              <a:cxn ang="0">
                <a:pos x="connsiteX7943" y="connsiteY7943"/>
              </a:cxn>
              <a:cxn ang="0">
                <a:pos x="connsiteX7944" y="connsiteY7944"/>
              </a:cxn>
              <a:cxn ang="0">
                <a:pos x="connsiteX7945" y="connsiteY7945"/>
              </a:cxn>
              <a:cxn ang="0">
                <a:pos x="connsiteX7946" y="connsiteY7946"/>
              </a:cxn>
              <a:cxn ang="0">
                <a:pos x="connsiteX7947" y="connsiteY7947"/>
              </a:cxn>
              <a:cxn ang="0">
                <a:pos x="connsiteX7948" y="connsiteY7948"/>
              </a:cxn>
              <a:cxn ang="0">
                <a:pos x="connsiteX7949" y="connsiteY7949"/>
              </a:cxn>
              <a:cxn ang="0">
                <a:pos x="connsiteX7950" y="connsiteY7950"/>
              </a:cxn>
              <a:cxn ang="0">
                <a:pos x="connsiteX7951" y="connsiteY7951"/>
              </a:cxn>
              <a:cxn ang="0">
                <a:pos x="connsiteX7952" y="connsiteY7952"/>
              </a:cxn>
              <a:cxn ang="0">
                <a:pos x="connsiteX7953" y="connsiteY7953"/>
              </a:cxn>
              <a:cxn ang="0">
                <a:pos x="connsiteX7954" y="connsiteY7954"/>
              </a:cxn>
              <a:cxn ang="0">
                <a:pos x="connsiteX7955" y="connsiteY7955"/>
              </a:cxn>
              <a:cxn ang="0">
                <a:pos x="connsiteX7956" y="connsiteY7956"/>
              </a:cxn>
              <a:cxn ang="0">
                <a:pos x="connsiteX7957" y="connsiteY7957"/>
              </a:cxn>
              <a:cxn ang="0">
                <a:pos x="connsiteX7958" y="connsiteY7958"/>
              </a:cxn>
              <a:cxn ang="0">
                <a:pos x="connsiteX7959" y="connsiteY7959"/>
              </a:cxn>
              <a:cxn ang="0">
                <a:pos x="connsiteX7960" y="connsiteY7960"/>
              </a:cxn>
              <a:cxn ang="0">
                <a:pos x="connsiteX7961" y="connsiteY7961"/>
              </a:cxn>
              <a:cxn ang="0">
                <a:pos x="connsiteX7962" y="connsiteY7962"/>
              </a:cxn>
              <a:cxn ang="0">
                <a:pos x="connsiteX7963" y="connsiteY7963"/>
              </a:cxn>
              <a:cxn ang="0">
                <a:pos x="connsiteX7964" y="connsiteY7964"/>
              </a:cxn>
              <a:cxn ang="0">
                <a:pos x="connsiteX7965" y="connsiteY7965"/>
              </a:cxn>
              <a:cxn ang="0">
                <a:pos x="connsiteX7966" y="connsiteY7966"/>
              </a:cxn>
              <a:cxn ang="0">
                <a:pos x="connsiteX7967" y="connsiteY7967"/>
              </a:cxn>
              <a:cxn ang="0">
                <a:pos x="connsiteX7968" y="connsiteY7968"/>
              </a:cxn>
              <a:cxn ang="0">
                <a:pos x="connsiteX7969" y="connsiteY7969"/>
              </a:cxn>
              <a:cxn ang="0">
                <a:pos x="connsiteX7970" y="connsiteY7970"/>
              </a:cxn>
              <a:cxn ang="0">
                <a:pos x="connsiteX7971" y="connsiteY7971"/>
              </a:cxn>
              <a:cxn ang="0">
                <a:pos x="connsiteX7972" y="connsiteY7972"/>
              </a:cxn>
              <a:cxn ang="0">
                <a:pos x="connsiteX7973" y="connsiteY7973"/>
              </a:cxn>
              <a:cxn ang="0">
                <a:pos x="connsiteX7974" y="connsiteY7974"/>
              </a:cxn>
              <a:cxn ang="0">
                <a:pos x="connsiteX7975" y="connsiteY7975"/>
              </a:cxn>
              <a:cxn ang="0">
                <a:pos x="connsiteX7976" y="connsiteY7976"/>
              </a:cxn>
              <a:cxn ang="0">
                <a:pos x="connsiteX7977" y="connsiteY7977"/>
              </a:cxn>
              <a:cxn ang="0">
                <a:pos x="connsiteX7978" y="connsiteY7978"/>
              </a:cxn>
              <a:cxn ang="0">
                <a:pos x="connsiteX7979" y="connsiteY7979"/>
              </a:cxn>
              <a:cxn ang="0">
                <a:pos x="connsiteX7980" y="connsiteY7980"/>
              </a:cxn>
              <a:cxn ang="0">
                <a:pos x="connsiteX7981" y="connsiteY7981"/>
              </a:cxn>
              <a:cxn ang="0">
                <a:pos x="connsiteX7982" y="connsiteY7982"/>
              </a:cxn>
              <a:cxn ang="0">
                <a:pos x="connsiteX7983" y="connsiteY7983"/>
              </a:cxn>
              <a:cxn ang="0">
                <a:pos x="connsiteX7984" y="connsiteY7984"/>
              </a:cxn>
              <a:cxn ang="0">
                <a:pos x="connsiteX7985" y="connsiteY7985"/>
              </a:cxn>
              <a:cxn ang="0">
                <a:pos x="connsiteX7986" y="connsiteY7986"/>
              </a:cxn>
              <a:cxn ang="0">
                <a:pos x="connsiteX7987" y="connsiteY7987"/>
              </a:cxn>
              <a:cxn ang="0">
                <a:pos x="connsiteX7988" y="connsiteY7988"/>
              </a:cxn>
              <a:cxn ang="0">
                <a:pos x="connsiteX7989" y="connsiteY7989"/>
              </a:cxn>
              <a:cxn ang="0">
                <a:pos x="connsiteX7990" y="connsiteY7990"/>
              </a:cxn>
              <a:cxn ang="0">
                <a:pos x="connsiteX7991" y="connsiteY7991"/>
              </a:cxn>
              <a:cxn ang="0">
                <a:pos x="connsiteX7992" y="connsiteY7992"/>
              </a:cxn>
              <a:cxn ang="0">
                <a:pos x="connsiteX7993" y="connsiteY7993"/>
              </a:cxn>
              <a:cxn ang="0">
                <a:pos x="connsiteX7994" y="connsiteY7994"/>
              </a:cxn>
              <a:cxn ang="0">
                <a:pos x="connsiteX7995" y="connsiteY7995"/>
              </a:cxn>
              <a:cxn ang="0">
                <a:pos x="connsiteX7996" y="connsiteY7996"/>
              </a:cxn>
              <a:cxn ang="0">
                <a:pos x="connsiteX7997" y="connsiteY7997"/>
              </a:cxn>
              <a:cxn ang="0">
                <a:pos x="connsiteX7998" y="connsiteY7998"/>
              </a:cxn>
              <a:cxn ang="0">
                <a:pos x="connsiteX7999" y="connsiteY7999"/>
              </a:cxn>
              <a:cxn ang="0">
                <a:pos x="connsiteX8000" y="connsiteY8000"/>
              </a:cxn>
              <a:cxn ang="0">
                <a:pos x="connsiteX8001" y="connsiteY8001"/>
              </a:cxn>
              <a:cxn ang="0">
                <a:pos x="connsiteX8002" y="connsiteY8002"/>
              </a:cxn>
              <a:cxn ang="0">
                <a:pos x="connsiteX8003" y="connsiteY8003"/>
              </a:cxn>
              <a:cxn ang="0">
                <a:pos x="connsiteX8004" y="connsiteY8004"/>
              </a:cxn>
              <a:cxn ang="0">
                <a:pos x="connsiteX8005" y="connsiteY8005"/>
              </a:cxn>
              <a:cxn ang="0">
                <a:pos x="connsiteX8006" y="connsiteY8006"/>
              </a:cxn>
              <a:cxn ang="0">
                <a:pos x="connsiteX8007" y="connsiteY8007"/>
              </a:cxn>
              <a:cxn ang="0">
                <a:pos x="connsiteX8008" y="connsiteY8008"/>
              </a:cxn>
              <a:cxn ang="0">
                <a:pos x="connsiteX8009" y="connsiteY8009"/>
              </a:cxn>
              <a:cxn ang="0">
                <a:pos x="connsiteX8010" y="connsiteY8010"/>
              </a:cxn>
              <a:cxn ang="0">
                <a:pos x="connsiteX8011" y="connsiteY8011"/>
              </a:cxn>
              <a:cxn ang="0">
                <a:pos x="connsiteX8012" y="connsiteY8012"/>
              </a:cxn>
              <a:cxn ang="0">
                <a:pos x="connsiteX8013" y="connsiteY8013"/>
              </a:cxn>
              <a:cxn ang="0">
                <a:pos x="connsiteX8014" y="connsiteY8014"/>
              </a:cxn>
              <a:cxn ang="0">
                <a:pos x="connsiteX8015" y="connsiteY8015"/>
              </a:cxn>
              <a:cxn ang="0">
                <a:pos x="connsiteX8016" y="connsiteY8016"/>
              </a:cxn>
              <a:cxn ang="0">
                <a:pos x="connsiteX8017" y="connsiteY8017"/>
              </a:cxn>
              <a:cxn ang="0">
                <a:pos x="connsiteX8018" y="connsiteY8018"/>
              </a:cxn>
              <a:cxn ang="0">
                <a:pos x="connsiteX8019" y="connsiteY8019"/>
              </a:cxn>
              <a:cxn ang="0">
                <a:pos x="connsiteX8020" y="connsiteY8020"/>
              </a:cxn>
              <a:cxn ang="0">
                <a:pos x="connsiteX8021" y="connsiteY8021"/>
              </a:cxn>
              <a:cxn ang="0">
                <a:pos x="connsiteX8022" y="connsiteY8022"/>
              </a:cxn>
              <a:cxn ang="0">
                <a:pos x="connsiteX8023" y="connsiteY8023"/>
              </a:cxn>
              <a:cxn ang="0">
                <a:pos x="connsiteX8024" y="connsiteY8024"/>
              </a:cxn>
              <a:cxn ang="0">
                <a:pos x="connsiteX8025" y="connsiteY8025"/>
              </a:cxn>
              <a:cxn ang="0">
                <a:pos x="connsiteX8026" y="connsiteY8026"/>
              </a:cxn>
              <a:cxn ang="0">
                <a:pos x="connsiteX8027" y="connsiteY8027"/>
              </a:cxn>
              <a:cxn ang="0">
                <a:pos x="connsiteX8028" y="connsiteY8028"/>
              </a:cxn>
              <a:cxn ang="0">
                <a:pos x="connsiteX8029" y="connsiteY8029"/>
              </a:cxn>
              <a:cxn ang="0">
                <a:pos x="connsiteX8030" y="connsiteY8030"/>
              </a:cxn>
              <a:cxn ang="0">
                <a:pos x="connsiteX8031" y="connsiteY8031"/>
              </a:cxn>
              <a:cxn ang="0">
                <a:pos x="connsiteX8032" y="connsiteY8032"/>
              </a:cxn>
              <a:cxn ang="0">
                <a:pos x="connsiteX8033" y="connsiteY8033"/>
              </a:cxn>
              <a:cxn ang="0">
                <a:pos x="connsiteX8034" y="connsiteY8034"/>
              </a:cxn>
              <a:cxn ang="0">
                <a:pos x="connsiteX8035" y="connsiteY8035"/>
              </a:cxn>
              <a:cxn ang="0">
                <a:pos x="connsiteX8036" y="connsiteY8036"/>
              </a:cxn>
              <a:cxn ang="0">
                <a:pos x="connsiteX8037" y="connsiteY8037"/>
              </a:cxn>
              <a:cxn ang="0">
                <a:pos x="connsiteX8038" y="connsiteY8038"/>
              </a:cxn>
              <a:cxn ang="0">
                <a:pos x="connsiteX8039" y="connsiteY8039"/>
              </a:cxn>
              <a:cxn ang="0">
                <a:pos x="connsiteX8040" y="connsiteY8040"/>
              </a:cxn>
              <a:cxn ang="0">
                <a:pos x="connsiteX8041" y="connsiteY8041"/>
              </a:cxn>
              <a:cxn ang="0">
                <a:pos x="connsiteX8042" y="connsiteY8042"/>
              </a:cxn>
              <a:cxn ang="0">
                <a:pos x="connsiteX8043" y="connsiteY8043"/>
              </a:cxn>
              <a:cxn ang="0">
                <a:pos x="connsiteX8044" y="connsiteY8044"/>
              </a:cxn>
              <a:cxn ang="0">
                <a:pos x="connsiteX8045" y="connsiteY8045"/>
              </a:cxn>
              <a:cxn ang="0">
                <a:pos x="connsiteX8046" y="connsiteY8046"/>
              </a:cxn>
              <a:cxn ang="0">
                <a:pos x="connsiteX8047" y="connsiteY8047"/>
              </a:cxn>
              <a:cxn ang="0">
                <a:pos x="connsiteX8048" y="connsiteY8048"/>
              </a:cxn>
              <a:cxn ang="0">
                <a:pos x="connsiteX8049" y="connsiteY8049"/>
              </a:cxn>
              <a:cxn ang="0">
                <a:pos x="connsiteX8050" y="connsiteY8050"/>
              </a:cxn>
              <a:cxn ang="0">
                <a:pos x="connsiteX8051" y="connsiteY8051"/>
              </a:cxn>
              <a:cxn ang="0">
                <a:pos x="connsiteX8052" y="connsiteY8052"/>
              </a:cxn>
              <a:cxn ang="0">
                <a:pos x="connsiteX8053" y="connsiteY8053"/>
              </a:cxn>
              <a:cxn ang="0">
                <a:pos x="connsiteX8054" y="connsiteY8054"/>
              </a:cxn>
              <a:cxn ang="0">
                <a:pos x="connsiteX8055" y="connsiteY8055"/>
              </a:cxn>
              <a:cxn ang="0">
                <a:pos x="connsiteX8056" y="connsiteY8056"/>
              </a:cxn>
              <a:cxn ang="0">
                <a:pos x="connsiteX8057" y="connsiteY8057"/>
              </a:cxn>
              <a:cxn ang="0">
                <a:pos x="connsiteX8058" y="connsiteY8058"/>
              </a:cxn>
              <a:cxn ang="0">
                <a:pos x="connsiteX8059" y="connsiteY8059"/>
              </a:cxn>
              <a:cxn ang="0">
                <a:pos x="connsiteX8060" y="connsiteY8060"/>
              </a:cxn>
              <a:cxn ang="0">
                <a:pos x="connsiteX8061" y="connsiteY8061"/>
              </a:cxn>
              <a:cxn ang="0">
                <a:pos x="connsiteX8062" y="connsiteY8062"/>
              </a:cxn>
              <a:cxn ang="0">
                <a:pos x="connsiteX8063" y="connsiteY8063"/>
              </a:cxn>
              <a:cxn ang="0">
                <a:pos x="connsiteX8064" y="connsiteY8064"/>
              </a:cxn>
              <a:cxn ang="0">
                <a:pos x="connsiteX8065" y="connsiteY8065"/>
              </a:cxn>
              <a:cxn ang="0">
                <a:pos x="connsiteX8066" y="connsiteY8066"/>
              </a:cxn>
              <a:cxn ang="0">
                <a:pos x="connsiteX8067" y="connsiteY8067"/>
              </a:cxn>
              <a:cxn ang="0">
                <a:pos x="connsiteX8068" y="connsiteY8068"/>
              </a:cxn>
              <a:cxn ang="0">
                <a:pos x="connsiteX8069" y="connsiteY8069"/>
              </a:cxn>
              <a:cxn ang="0">
                <a:pos x="connsiteX8070" y="connsiteY8070"/>
              </a:cxn>
              <a:cxn ang="0">
                <a:pos x="connsiteX8071" y="connsiteY8071"/>
              </a:cxn>
              <a:cxn ang="0">
                <a:pos x="connsiteX8072" y="connsiteY8072"/>
              </a:cxn>
              <a:cxn ang="0">
                <a:pos x="connsiteX8073" y="connsiteY8073"/>
              </a:cxn>
              <a:cxn ang="0">
                <a:pos x="connsiteX8074" y="connsiteY8074"/>
              </a:cxn>
              <a:cxn ang="0">
                <a:pos x="connsiteX8075" y="connsiteY8075"/>
              </a:cxn>
              <a:cxn ang="0">
                <a:pos x="connsiteX8076" y="connsiteY8076"/>
              </a:cxn>
              <a:cxn ang="0">
                <a:pos x="connsiteX8077" y="connsiteY8077"/>
              </a:cxn>
              <a:cxn ang="0">
                <a:pos x="connsiteX8078" y="connsiteY8078"/>
              </a:cxn>
              <a:cxn ang="0">
                <a:pos x="connsiteX8079" y="connsiteY8079"/>
              </a:cxn>
              <a:cxn ang="0">
                <a:pos x="connsiteX8080" y="connsiteY8080"/>
              </a:cxn>
              <a:cxn ang="0">
                <a:pos x="connsiteX8081" y="connsiteY8081"/>
              </a:cxn>
              <a:cxn ang="0">
                <a:pos x="connsiteX8082" y="connsiteY8082"/>
              </a:cxn>
              <a:cxn ang="0">
                <a:pos x="connsiteX8083" y="connsiteY8083"/>
              </a:cxn>
              <a:cxn ang="0">
                <a:pos x="connsiteX8084" y="connsiteY8084"/>
              </a:cxn>
              <a:cxn ang="0">
                <a:pos x="connsiteX8085" y="connsiteY8085"/>
              </a:cxn>
              <a:cxn ang="0">
                <a:pos x="connsiteX8086" y="connsiteY8086"/>
              </a:cxn>
              <a:cxn ang="0">
                <a:pos x="connsiteX8087" y="connsiteY8087"/>
              </a:cxn>
              <a:cxn ang="0">
                <a:pos x="connsiteX8088" y="connsiteY8088"/>
              </a:cxn>
              <a:cxn ang="0">
                <a:pos x="connsiteX8089" y="connsiteY8089"/>
              </a:cxn>
              <a:cxn ang="0">
                <a:pos x="connsiteX8090" y="connsiteY8090"/>
              </a:cxn>
              <a:cxn ang="0">
                <a:pos x="connsiteX8091" y="connsiteY8091"/>
              </a:cxn>
              <a:cxn ang="0">
                <a:pos x="connsiteX8092" y="connsiteY8092"/>
              </a:cxn>
              <a:cxn ang="0">
                <a:pos x="connsiteX8093" y="connsiteY8093"/>
              </a:cxn>
              <a:cxn ang="0">
                <a:pos x="connsiteX8094" y="connsiteY8094"/>
              </a:cxn>
              <a:cxn ang="0">
                <a:pos x="connsiteX8095" y="connsiteY8095"/>
              </a:cxn>
              <a:cxn ang="0">
                <a:pos x="connsiteX8096" y="connsiteY8096"/>
              </a:cxn>
              <a:cxn ang="0">
                <a:pos x="connsiteX8097" y="connsiteY8097"/>
              </a:cxn>
              <a:cxn ang="0">
                <a:pos x="connsiteX8098" y="connsiteY8098"/>
              </a:cxn>
              <a:cxn ang="0">
                <a:pos x="connsiteX8099" y="connsiteY8099"/>
              </a:cxn>
              <a:cxn ang="0">
                <a:pos x="connsiteX8100" y="connsiteY8100"/>
              </a:cxn>
              <a:cxn ang="0">
                <a:pos x="connsiteX8101" y="connsiteY8101"/>
              </a:cxn>
              <a:cxn ang="0">
                <a:pos x="connsiteX8102" y="connsiteY8102"/>
              </a:cxn>
              <a:cxn ang="0">
                <a:pos x="connsiteX8103" y="connsiteY8103"/>
              </a:cxn>
              <a:cxn ang="0">
                <a:pos x="connsiteX8104" y="connsiteY8104"/>
              </a:cxn>
              <a:cxn ang="0">
                <a:pos x="connsiteX8105" y="connsiteY8105"/>
              </a:cxn>
              <a:cxn ang="0">
                <a:pos x="connsiteX8106" y="connsiteY8106"/>
              </a:cxn>
              <a:cxn ang="0">
                <a:pos x="connsiteX8107" y="connsiteY8107"/>
              </a:cxn>
              <a:cxn ang="0">
                <a:pos x="connsiteX8108" y="connsiteY8108"/>
              </a:cxn>
              <a:cxn ang="0">
                <a:pos x="connsiteX8109" y="connsiteY8109"/>
              </a:cxn>
              <a:cxn ang="0">
                <a:pos x="connsiteX8110" y="connsiteY8110"/>
              </a:cxn>
              <a:cxn ang="0">
                <a:pos x="connsiteX8111" y="connsiteY8111"/>
              </a:cxn>
              <a:cxn ang="0">
                <a:pos x="connsiteX8112" y="connsiteY8112"/>
              </a:cxn>
              <a:cxn ang="0">
                <a:pos x="connsiteX8113" y="connsiteY8113"/>
              </a:cxn>
              <a:cxn ang="0">
                <a:pos x="connsiteX8114" y="connsiteY8114"/>
              </a:cxn>
              <a:cxn ang="0">
                <a:pos x="connsiteX8115" y="connsiteY8115"/>
              </a:cxn>
              <a:cxn ang="0">
                <a:pos x="connsiteX8116" y="connsiteY8116"/>
              </a:cxn>
              <a:cxn ang="0">
                <a:pos x="connsiteX8117" y="connsiteY8117"/>
              </a:cxn>
              <a:cxn ang="0">
                <a:pos x="connsiteX8118" y="connsiteY8118"/>
              </a:cxn>
              <a:cxn ang="0">
                <a:pos x="connsiteX8119" y="connsiteY8119"/>
              </a:cxn>
              <a:cxn ang="0">
                <a:pos x="connsiteX8120" y="connsiteY8120"/>
              </a:cxn>
              <a:cxn ang="0">
                <a:pos x="connsiteX8121" y="connsiteY8121"/>
              </a:cxn>
              <a:cxn ang="0">
                <a:pos x="connsiteX8122" y="connsiteY8122"/>
              </a:cxn>
              <a:cxn ang="0">
                <a:pos x="connsiteX8123" y="connsiteY8123"/>
              </a:cxn>
              <a:cxn ang="0">
                <a:pos x="connsiteX8124" y="connsiteY8124"/>
              </a:cxn>
              <a:cxn ang="0">
                <a:pos x="connsiteX8125" y="connsiteY8125"/>
              </a:cxn>
              <a:cxn ang="0">
                <a:pos x="connsiteX8126" y="connsiteY8126"/>
              </a:cxn>
              <a:cxn ang="0">
                <a:pos x="connsiteX8127" y="connsiteY8127"/>
              </a:cxn>
              <a:cxn ang="0">
                <a:pos x="connsiteX8128" y="connsiteY8128"/>
              </a:cxn>
              <a:cxn ang="0">
                <a:pos x="connsiteX8129" y="connsiteY8129"/>
              </a:cxn>
              <a:cxn ang="0">
                <a:pos x="connsiteX8130" y="connsiteY8130"/>
              </a:cxn>
              <a:cxn ang="0">
                <a:pos x="connsiteX8131" y="connsiteY8131"/>
              </a:cxn>
              <a:cxn ang="0">
                <a:pos x="connsiteX8132" y="connsiteY8132"/>
              </a:cxn>
              <a:cxn ang="0">
                <a:pos x="connsiteX8133" y="connsiteY8133"/>
              </a:cxn>
              <a:cxn ang="0">
                <a:pos x="connsiteX8134" y="connsiteY8134"/>
              </a:cxn>
              <a:cxn ang="0">
                <a:pos x="connsiteX8135" y="connsiteY8135"/>
              </a:cxn>
              <a:cxn ang="0">
                <a:pos x="connsiteX8136" y="connsiteY8136"/>
              </a:cxn>
              <a:cxn ang="0">
                <a:pos x="connsiteX8137" y="connsiteY8137"/>
              </a:cxn>
              <a:cxn ang="0">
                <a:pos x="connsiteX8138" y="connsiteY8138"/>
              </a:cxn>
              <a:cxn ang="0">
                <a:pos x="connsiteX8139" y="connsiteY8139"/>
              </a:cxn>
              <a:cxn ang="0">
                <a:pos x="connsiteX8140" y="connsiteY8140"/>
              </a:cxn>
              <a:cxn ang="0">
                <a:pos x="connsiteX8141" y="connsiteY8141"/>
              </a:cxn>
              <a:cxn ang="0">
                <a:pos x="connsiteX8142" y="connsiteY8142"/>
              </a:cxn>
              <a:cxn ang="0">
                <a:pos x="connsiteX8143" y="connsiteY8143"/>
              </a:cxn>
              <a:cxn ang="0">
                <a:pos x="connsiteX8144" y="connsiteY8144"/>
              </a:cxn>
              <a:cxn ang="0">
                <a:pos x="connsiteX8145" y="connsiteY8145"/>
              </a:cxn>
              <a:cxn ang="0">
                <a:pos x="connsiteX8146" y="connsiteY8146"/>
              </a:cxn>
              <a:cxn ang="0">
                <a:pos x="connsiteX8147" y="connsiteY8147"/>
              </a:cxn>
              <a:cxn ang="0">
                <a:pos x="connsiteX8148" y="connsiteY8148"/>
              </a:cxn>
              <a:cxn ang="0">
                <a:pos x="connsiteX8149" y="connsiteY8149"/>
              </a:cxn>
              <a:cxn ang="0">
                <a:pos x="connsiteX8150" y="connsiteY8150"/>
              </a:cxn>
              <a:cxn ang="0">
                <a:pos x="connsiteX8151" y="connsiteY8151"/>
              </a:cxn>
              <a:cxn ang="0">
                <a:pos x="connsiteX8152" y="connsiteY8152"/>
              </a:cxn>
              <a:cxn ang="0">
                <a:pos x="connsiteX8153" y="connsiteY8153"/>
              </a:cxn>
              <a:cxn ang="0">
                <a:pos x="connsiteX8154" y="connsiteY8154"/>
              </a:cxn>
              <a:cxn ang="0">
                <a:pos x="connsiteX8155" y="connsiteY8155"/>
              </a:cxn>
              <a:cxn ang="0">
                <a:pos x="connsiteX8156" y="connsiteY8156"/>
              </a:cxn>
              <a:cxn ang="0">
                <a:pos x="connsiteX8157" y="connsiteY8157"/>
              </a:cxn>
              <a:cxn ang="0">
                <a:pos x="connsiteX8158" y="connsiteY8158"/>
              </a:cxn>
              <a:cxn ang="0">
                <a:pos x="connsiteX8159" y="connsiteY8159"/>
              </a:cxn>
              <a:cxn ang="0">
                <a:pos x="connsiteX8160" y="connsiteY8160"/>
              </a:cxn>
              <a:cxn ang="0">
                <a:pos x="connsiteX8161" y="connsiteY8161"/>
              </a:cxn>
              <a:cxn ang="0">
                <a:pos x="connsiteX8162" y="connsiteY8162"/>
              </a:cxn>
              <a:cxn ang="0">
                <a:pos x="connsiteX8163" y="connsiteY8163"/>
              </a:cxn>
              <a:cxn ang="0">
                <a:pos x="connsiteX8164" y="connsiteY8164"/>
              </a:cxn>
              <a:cxn ang="0">
                <a:pos x="connsiteX8165" y="connsiteY8165"/>
              </a:cxn>
              <a:cxn ang="0">
                <a:pos x="connsiteX8166" y="connsiteY8166"/>
              </a:cxn>
              <a:cxn ang="0">
                <a:pos x="connsiteX8167" y="connsiteY8167"/>
              </a:cxn>
              <a:cxn ang="0">
                <a:pos x="connsiteX8168" y="connsiteY8168"/>
              </a:cxn>
              <a:cxn ang="0">
                <a:pos x="connsiteX8169" y="connsiteY8169"/>
              </a:cxn>
              <a:cxn ang="0">
                <a:pos x="connsiteX8170" y="connsiteY8170"/>
              </a:cxn>
              <a:cxn ang="0">
                <a:pos x="connsiteX8171" y="connsiteY8171"/>
              </a:cxn>
              <a:cxn ang="0">
                <a:pos x="connsiteX8172" y="connsiteY8172"/>
              </a:cxn>
              <a:cxn ang="0">
                <a:pos x="connsiteX8173" y="connsiteY8173"/>
              </a:cxn>
              <a:cxn ang="0">
                <a:pos x="connsiteX8174" y="connsiteY8174"/>
              </a:cxn>
              <a:cxn ang="0">
                <a:pos x="connsiteX8175" y="connsiteY8175"/>
              </a:cxn>
              <a:cxn ang="0">
                <a:pos x="connsiteX8176" y="connsiteY8176"/>
              </a:cxn>
              <a:cxn ang="0">
                <a:pos x="connsiteX8177" y="connsiteY8177"/>
              </a:cxn>
              <a:cxn ang="0">
                <a:pos x="connsiteX8178" y="connsiteY8178"/>
              </a:cxn>
              <a:cxn ang="0">
                <a:pos x="connsiteX8179" y="connsiteY8179"/>
              </a:cxn>
              <a:cxn ang="0">
                <a:pos x="connsiteX8180" y="connsiteY8180"/>
              </a:cxn>
              <a:cxn ang="0">
                <a:pos x="connsiteX8181" y="connsiteY8181"/>
              </a:cxn>
              <a:cxn ang="0">
                <a:pos x="connsiteX8182" y="connsiteY8182"/>
              </a:cxn>
              <a:cxn ang="0">
                <a:pos x="connsiteX8183" y="connsiteY8183"/>
              </a:cxn>
              <a:cxn ang="0">
                <a:pos x="connsiteX8184" y="connsiteY8184"/>
              </a:cxn>
              <a:cxn ang="0">
                <a:pos x="connsiteX8185" y="connsiteY8185"/>
              </a:cxn>
              <a:cxn ang="0">
                <a:pos x="connsiteX8186" y="connsiteY8186"/>
              </a:cxn>
              <a:cxn ang="0">
                <a:pos x="connsiteX8187" y="connsiteY8187"/>
              </a:cxn>
              <a:cxn ang="0">
                <a:pos x="connsiteX8188" y="connsiteY8188"/>
              </a:cxn>
              <a:cxn ang="0">
                <a:pos x="connsiteX8189" y="connsiteY8189"/>
              </a:cxn>
              <a:cxn ang="0">
                <a:pos x="connsiteX8190" y="connsiteY8190"/>
              </a:cxn>
              <a:cxn ang="0">
                <a:pos x="connsiteX8191" y="connsiteY8191"/>
              </a:cxn>
              <a:cxn ang="0">
                <a:pos x="connsiteX8192" y="connsiteY8192"/>
              </a:cxn>
              <a:cxn ang="0">
                <a:pos x="connsiteX8193" y="connsiteY8193"/>
              </a:cxn>
              <a:cxn ang="0">
                <a:pos x="connsiteX8194" y="connsiteY8194"/>
              </a:cxn>
              <a:cxn ang="0">
                <a:pos x="connsiteX8195" y="connsiteY8195"/>
              </a:cxn>
              <a:cxn ang="0">
                <a:pos x="connsiteX8196" y="connsiteY8196"/>
              </a:cxn>
              <a:cxn ang="0">
                <a:pos x="connsiteX8197" y="connsiteY8197"/>
              </a:cxn>
              <a:cxn ang="0">
                <a:pos x="connsiteX8198" y="connsiteY8198"/>
              </a:cxn>
              <a:cxn ang="0">
                <a:pos x="connsiteX8199" y="connsiteY8199"/>
              </a:cxn>
              <a:cxn ang="0">
                <a:pos x="connsiteX8200" y="connsiteY8200"/>
              </a:cxn>
              <a:cxn ang="0">
                <a:pos x="connsiteX8201" y="connsiteY8201"/>
              </a:cxn>
              <a:cxn ang="0">
                <a:pos x="connsiteX8202" y="connsiteY8202"/>
              </a:cxn>
              <a:cxn ang="0">
                <a:pos x="connsiteX8203" y="connsiteY8203"/>
              </a:cxn>
              <a:cxn ang="0">
                <a:pos x="connsiteX8204" y="connsiteY8204"/>
              </a:cxn>
              <a:cxn ang="0">
                <a:pos x="connsiteX8205" y="connsiteY8205"/>
              </a:cxn>
              <a:cxn ang="0">
                <a:pos x="connsiteX8206" y="connsiteY8206"/>
              </a:cxn>
              <a:cxn ang="0">
                <a:pos x="connsiteX8207" y="connsiteY8207"/>
              </a:cxn>
              <a:cxn ang="0">
                <a:pos x="connsiteX8208" y="connsiteY8208"/>
              </a:cxn>
              <a:cxn ang="0">
                <a:pos x="connsiteX8209" y="connsiteY8209"/>
              </a:cxn>
              <a:cxn ang="0">
                <a:pos x="connsiteX8210" y="connsiteY8210"/>
              </a:cxn>
              <a:cxn ang="0">
                <a:pos x="connsiteX8211" y="connsiteY8211"/>
              </a:cxn>
              <a:cxn ang="0">
                <a:pos x="connsiteX8212" y="connsiteY8212"/>
              </a:cxn>
              <a:cxn ang="0">
                <a:pos x="connsiteX8213" y="connsiteY8213"/>
              </a:cxn>
              <a:cxn ang="0">
                <a:pos x="connsiteX8214" y="connsiteY8214"/>
              </a:cxn>
              <a:cxn ang="0">
                <a:pos x="connsiteX8215" y="connsiteY8215"/>
              </a:cxn>
              <a:cxn ang="0">
                <a:pos x="connsiteX8216" y="connsiteY8216"/>
              </a:cxn>
              <a:cxn ang="0">
                <a:pos x="connsiteX8217" y="connsiteY8217"/>
              </a:cxn>
              <a:cxn ang="0">
                <a:pos x="connsiteX8218" y="connsiteY8218"/>
              </a:cxn>
              <a:cxn ang="0">
                <a:pos x="connsiteX8219" y="connsiteY8219"/>
              </a:cxn>
              <a:cxn ang="0">
                <a:pos x="connsiteX8220" y="connsiteY8220"/>
              </a:cxn>
              <a:cxn ang="0">
                <a:pos x="connsiteX8221" y="connsiteY8221"/>
              </a:cxn>
              <a:cxn ang="0">
                <a:pos x="connsiteX8222" y="connsiteY8222"/>
              </a:cxn>
              <a:cxn ang="0">
                <a:pos x="connsiteX8223" y="connsiteY8223"/>
              </a:cxn>
              <a:cxn ang="0">
                <a:pos x="connsiteX8224" y="connsiteY8224"/>
              </a:cxn>
              <a:cxn ang="0">
                <a:pos x="connsiteX8225" y="connsiteY8225"/>
              </a:cxn>
              <a:cxn ang="0">
                <a:pos x="connsiteX8226" y="connsiteY8226"/>
              </a:cxn>
              <a:cxn ang="0">
                <a:pos x="connsiteX8227" y="connsiteY8227"/>
              </a:cxn>
              <a:cxn ang="0">
                <a:pos x="connsiteX8228" y="connsiteY8228"/>
              </a:cxn>
              <a:cxn ang="0">
                <a:pos x="connsiteX8229" y="connsiteY8229"/>
              </a:cxn>
              <a:cxn ang="0">
                <a:pos x="connsiteX8230" y="connsiteY8230"/>
              </a:cxn>
              <a:cxn ang="0">
                <a:pos x="connsiteX8231" y="connsiteY8231"/>
              </a:cxn>
              <a:cxn ang="0">
                <a:pos x="connsiteX8232" y="connsiteY8232"/>
              </a:cxn>
              <a:cxn ang="0">
                <a:pos x="connsiteX8233" y="connsiteY8233"/>
              </a:cxn>
              <a:cxn ang="0">
                <a:pos x="connsiteX8234" y="connsiteY8234"/>
              </a:cxn>
              <a:cxn ang="0">
                <a:pos x="connsiteX8235" y="connsiteY8235"/>
              </a:cxn>
              <a:cxn ang="0">
                <a:pos x="connsiteX8236" y="connsiteY8236"/>
              </a:cxn>
              <a:cxn ang="0">
                <a:pos x="connsiteX8237" y="connsiteY8237"/>
              </a:cxn>
              <a:cxn ang="0">
                <a:pos x="connsiteX8238" y="connsiteY8238"/>
              </a:cxn>
              <a:cxn ang="0">
                <a:pos x="connsiteX8239" y="connsiteY8239"/>
              </a:cxn>
              <a:cxn ang="0">
                <a:pos x="connsiteX8240" y="connsiteY8240"/>
              </a:cxn>
              <a:cxn ang="0">
                <a:pos x="connsiteX8241" y="connsiteY8241"/>
              </a:cxn>
              <a:cxn ang="0">
                <a:pos x="connsiteX8242" y="connsiteY8242"/>
              </a:cxn>
              <a:cxn ang="0">
                <a:pos x="connsiteX8243" y="connsiteY8243"/>
              </a:cxn>
              <a:cxn ang="0">
                <a:pos x="connsiteX8244" y="connsiteY8244"/>
              </a:cxn>
              <a:cxn ang="0">
                <a:pos x="connsiteX8245" y="connsiteY8245"/>
              </a:cxn>
              <a:cxn ang="0">
                <a:pos x="connsiteX8246" y="connsiteY8246"/>
              </a:cxn>
              <a:cxn ang="0">
                <a:pos x="connsiteX8247" y="connsiteY8247"/>
              </a:cxn>
              <a:cxn ang="0">
                <a:pos x="connsiteX8248" y="connsiteY8248"/>
              </a:cxn>
              <a:cxn ang="0">
                <a:pos x="connsiteX8249" y="connsiteY8249"/>
              </a:cxn>
              <a:cxn ang="0">
                <a:pos x="connsiteX8250" y="connsiteY8250"/>
              </a:cxn>
              <a:cxn ang="0">
                <a:pos x="connsiteX8251" y="connsiteY8251"/>
              </a:cxn>
              <a:cxn ang="0">
                <a:pos x="connsiteX8252" y="connsiteY8252"/>
              </a:cxn>
              <a:cxn ang="0">
                <a:pos x="connsiteX8253" y="connsiteY8253"/>
              </a:cxn>
              <a:cxn ang="0">
                <a:pos x="connsiteX8254" y="connsiteY8254"/>
              </a:cxn>
              <a:cxn ang="0">
                <a:pos x="connsiteX8255" y="connsiteY8255"/>
              </a:cxn>
              <a:cxn ang="0">
                <a:pos x="connsiteX8256" y="connsiteY8256"/>
              </a:cxn>
              <a:cxn ang="0">
                <a:pos x="connsiteX8257" y="connsiteY8257"/>
              </a:cxn>
              <a:cxn ang="0">
                <a:pos x="connsiteX8258" y="connsiteY8258"/>
              </a:cxn>
              <a:cxn ang="0">
                <a:pos x="connsiteX8259" y="connsiteY8259"/>
              </a:cxn>
              <a:cxn ang="0">
                <a:pos x="connsiteX8260" y="connsiteY8260"/>
              </a:cxn>
              <a:cxn ang="0">
                <a:pos x="connsiteX8261" y="connsiteY8261"/>
              </a:cxn>
              <a:cxn ang="0">
                <a:pos x="connsiteX8262" y="connsiteY8262"/>
              </a:cxn>
              <a:cxn ang="0">
                <a:pos x="connsiteX8263" y="connsiteY8263"/>
              </a:cxn>
              <a:cxn ang="0">
                <a:pos x="connsiteX8264" y="connsiteY8264"/>
              </a:cxn>
              <a:cxn ang="0">
                <a:pos x="connsiteX8265" y="connsiteY8265"/>
              </a:cxn>
              <a:cxn ang="0">
                <a:pos x="connsiteX8266" y="connsiteY8266"/>
              </a:cxn>
              <a:cxn ang="0">
                <a:pos x="connsiteX8267" y="connsiteY8267"/>
              </a:cxn>
              <a:cxn ang="0">
                <a:pos x="connsiteX8268" y="connsiteY8268"/>
              </a:cxn>
              <a:cxn ang="0">
                <a:pos x="connsiteX8269" y="connsiteY8269"/>
              </a:cxn>
              <a:cxn ang="0">
                <a:pos x="connsiteX8270" y="connsiteY8270"/>
              </a:cxn>
              <a:cxn ang="0">
                <a:pos x="connsiteX8271" y="connsiteY8271"/>
              </a:cxn>
              <a:cxn ang="0">
                <a:pos x="connsiteX8272" y="connsiteY8272"/>
              </a:cxn>
              <a:cxn ang="0">
                <a:pos x="connsiteX8273" y="connsiteY8273"/>
              </a:cxn>
              <a:cxn ang="0">
                <a:pos x="connsiteX8274" y="connsiteY8274"/>
              </a:cxn>
              <a:cxn ang="0">
                <a:pos x="connsiteX8275" y="connsiteY8275"/>
              </a:cxn>
              <a:cxn ang="0">
                <a:pos x="connsiteX8276" y="connsiteY8276"/>
              </a:cxn>
              <a:cxn ang="0">
                <a:pos x="connsiteX8277" y="connsiteY8277"/>
              </a:cxn>
              <a:cxn ang="0">
                <a:pos x="connsiteX8278" y="connsiteY8278"/>
              </a:cxn>
              <a:cxn ang="0">
                <a:pos x="connsiteX8279" y="connsiteY8279"/>
              </a:cxn>
              <a:cxn ang="0">
                <a:pos x="connsiteX8280" y="connsiteY8280"/>
              </a:cxn>
              <a:cxn ang="0">
                <a:pos x="connsiteX8281" y="connsiteY8281"/>
              </a:cxn>
              <a:cxn ang="0">
                <a:pos x="connsiteX8282" y="connsiteY8282"/>
              </a:cxn>
              <a:cxn ang="0">
                <a:pos x="connsiteX8283" y="connsiteY8283"/>
              </a:cxn>
              <a:cxn ang="0">
                <a:pos x="connsiteX8284" y="connsiteY8284"/>
              </a:cxn>
              <a:cxn ang="0">
                <a:pos x="connsiteX8285" y="connsiteY8285"/>
              </a:cxn>
              <a:cxn ang="0">
                <a:pos x="connsiteX8286" y="connsiteY8286"/>
              </a:cxn>
              <a:cxn ang="0">
                <a:pos x="connsiteX8287" y="connsiteY8287"/>
              </a:cxn>
              <a:cxn ang="0">
                <a:pos x="connsiteX8288" y="connsiteY8288"/>
              </a:cxn>
              <a:cxn ang="0">
                <a:pos x="connsiteX8289" y="connsiteY8289"/>
              </a:cxn>
              <a:cxn ang="0">
                <a:pos x="connsiteX8290" y="connsiteY8290"/>
              </a:cxn>
              <a:cxn ang="0">
                <a:pos x="connsiteX8291" y="connsiteY8291"/>
              </a:cxn>
              <a:cxn ang="0">
                <a:pos x="connsiteX8292" y="connsiteY8292"/>
              </a:cxn>
              <a:cxn ang="0">
                <a:pos x="connsiteX8293" y="connsiteY8293"/>
              </a:cxn>
              <a:cxn ang="0">
                <a:pos x="connsiteX8294" y="connsiteY8294"/>
              </a:cxn>
              <a:cxn ang="0">
                <a:pos x="connsiteX8295" y="connsiteY8295"/>
              </a:cxn>
              <a:cxn ang="0">
                <a:pos x="connsiteX8296" y="connsiteY8296"/>
              </a:cxn>
              <a:cxn ang="0">
                <a:pos x="connsiteX8297" y="connsiteY8297"/>
              </a:cxn>
              <a:cxn ang="0">
                <a:pos x="connsiteX8298" y="connsiteY8298"/>
              </a:cxn>
              <a:cxn ang="0">
                <a:pos x="connsiteX8299" y="connsiteY8299"/>
              </a:cxn>
              <a:cxn ang="0">
                <a:pos x="connsiteX8300" y="connsiteY8300"/>
              </a:cxn>
              <a:cxn ang="0">
                <a:pos x="connsiteX8301" y="connsiteY8301"/>
              </a:cxn>
              <a:cxn ang="0">
                <a:pos x="connsiteX8302" y="connsiteY8302"/>
              </a:cxn>
              <a:cxn ang="0">
                <a:pos x="connsiteX8303" y="connsiteY8303"/>
              </a:cxn>
              <a:cxn ang="0">
                <a:pos x="connsiteX8304" y="connsiteY8304"/>
              </a:cxn>
              <a:cxn ang="0">
                <a:pos x="connsiteX8305" y="connsiteY8305"/>
              </a:cxn>
              <a:cxn ang="0">
                <a:pos x="connsiteX8306" y="connsiteY8306"/>
              </a:cxn>
              <a:cxn ang="0">
                <a:pos x="connsiteX8307" y="connsiteY8307"/>
              </a:cxn>
              <a:cxn ang="0">
                <a:pos x="connsiteX8308" y="connsiteY8308"/>
              </a:cxn>
              <a:cxn ang="0">
                <a:pos x="connsiteX8309" y="connsiteY8309"/>
              </a:cxn>
              <a:cxn ang="0">
                <a:pos x="connsiteX8310" y="connsiteY8310"/>
              </a:cxn>
              <a:cxn ang="0">
                <a:pos x="connsiteX8311" y="connsiteY8311"/>
              </a:cxn>
              <a:cxn ang="0">
                <a:pos x="connsiteX8312" y="connsiteY8312"/>
              </a:cxn>
              <a:cxn ang="0">
                <a:pos x="connsiteX8313" y="connsiteY8313"/>
              </a:cxn>
              <a:cxn ang="0">
                <a:pos x="connsiteX8314" y="connsiteY8314"/>
              </a:cxn>
              <a:cxn ang="0">
                <a:pos x="connsiteX8315" y="connsiteY8315"/>
              </a:cxn>
              <a:cxn ang="0">
                <a:pos x="connsiteX8316" y="connsiteY8316"/>
              </a:cxn>
              <a:cxn ang="0">
                <a:pos x="connsiteX8317" y="connsiteY8317"/>
              </a:cxn>
              <a:cxn ang="0">
                <a:pos x="connsiteX8318" y="connsiteY8318"/>
              </a:cxn>
              <a:cxn ang="0">
                <a:pos x="connsiteX8319" y="connsiteY8319"/>
              </a:cxn>
              <a:cxn ang="0">
                <a:pos x="connsiteX8320" y="connsiteY8320"/>
              </a:cxn>
              <a:cxn ang="0">
                <a:pos x="connsiteX8321" y="connsiteY8321"/>
              </a:cxn>
              <a:cxn ang="0">
                <a:pos x="connsiteX8322" y="connsiteY8322"/>
              </a:cxn>
              <a:cxn ang="0">
                <a:pos x="connsiteX8323" y="connsiteY8323"/>
              </a:cxn>
              <a:cxn ang="0">
                <a:pos x="connsiteX8324" y="connsiteY8324"/>
              </a:cxn>
              <a:cxn ang="0">
                <a:pos x="connsiteX8325" y="connsiteY8325"/>
              </a:cxn>
              <a:cxn ang="0">
                <a:pos x="connsiteX8326" y="connsiteY8326"/>
              </a:cxn>
              <a:cxn ang="0">
                <a:pos x="connsiteX8327" y="connsiteY8327"/>
              </a:cxn>
              <a:cxn ang="0">
                <a:pos x="connsiteX8328" y="connsiteY8328"/>
              </a:cxn>
              <a:cxn ang="0">
                <a:pos x="connsiteX8329" y="connsiteY8329"/>
              </a:cxn>
              <a:cxn ang="0">
                <a:pos x="connsiteX8330" y="connsiteY8330"/>
              </a:cxn>
              <a:cxn ang="0">
                <a:pos x="connsiteX8331" y="connsiteY8331"/>
              </a:cxn>
              <a:cxn ang="0">
                <a:pos x="connsiteX8332" y="connsiteY8332"/>
              </a:cxn>
              <a:cxn ang="0">
                <a:pos x="connsiteX8333" y="connsiteY8333"/>
              </a:cxn>
              <a:cxn ang="0">
                <a:pos x="connsiteX8334" y="connsiteY8334"/>
              </a:cxn>
              <a:cxn ang="0">
                <a:pos x="connsiteX8335" y="connsiteY8335"/>
              </a:cxn>
              <a:cxn ang="0">
                <a:pos x="connsiteX8336" y="connsiteY8336"/>
              </a:cxn>
              <a:cxn ang="0">
                <a:pos x="connsiteX8337" y="connsiteY8337"/>
              </a:cxn>
              <a:cxn ang="0">
                <a:pos x="connsiteX8338" y="connsiteY8338"/>
              </a:cxn>
              <a:cxn ang="0">
                <a:pos x="connsiteX8339" y="connsiteY8339"/>
              </a:cxn>
              <a:cxn ang="0">
                <a:pos x="connsiteX8340" y="connsiteY8340"/>
              </a:cxn>
              <a:cxn ang="0">
                <a:pos x="connsiteX8341" y="connsiteY8341"/>
              </a:cxn>
              <a:cxn ang="0">
                <a:pos x="connsiteX8342" y="connsiteY8342"/>
              </a:cxn>
              <a:cxn ang="0">
                <a:pos x="connsiteX8343" y="connsiteY8343"/>
              </a:cxn>
              <a:cxn ang="0">
                <a:pos x="connsiteX8344" y="connsiteY8344"/>
              </a:cxn>
              <a:cxn ang="0">
                <a:pos x="connsiteX8345" y="connsiteY8345"/>
              </a:cxn>
              <a:cxn ang="0">
                <a:pos x="connsiteX8346" y="connsiteY8346"/>
              </a:cxn>
              <a:cxn ang="0">
                <a:pos x="connsiteX8347" y="connsiteY8347"/>
              </a:cxn>
              <a:cxn ang="0">
                <a:pos x="connsiteX8348" y="connsiteY8348"/>
              </a:cxn>
              <a:cxn ang="0">
                <a:pos x="connsiteX8349" y="connsiteY8349"/>
              </a:cxn>
              <a:cxn ang="0">
                <a:pos x="connsiteX8350" y="connsiteY8350"/>
              </a:cxn>
              <a:cxn ang="0">
                <a:pos x="connsiteX8351" y="connsiteY8351"/>
              </a:cxn>
              <a:cxn ang="0">
                <a:pos x="connsiteX8352" y="connsiteY8352"/>
              </a:cxn>
              <a:cxn ang="0">
                <a:pos x="connsiteX8353" y="connsiteY8353"/>
              </a:cxn>
              <a:cxn ang="0">
                <a:pos x="connsiteX8354" y="connsiteY8354"/>
              </a:cxn>
              <a:cxn ang="0">
                <a:pos x="connsiteX8355" y="connsiteY8355"/>
              </a:cxn>
              <a:cxn ang="0">
                <a:pos x="connsiteX8356" y="connsiteY8356"/>
              </a:cxn>
              <a:cxn ang="0">
                <a:pos x="connsiteX8357" y="connsiteY8357"/>
              </a:cxn>
              <a:cxn ang="0">
                <a:pos x="connsiteX8358" y="connsiteY8358"/>
              </a:cxn>
              <a:cxn ang="0">
                <a:pos x="connsiteX8359" y="connsiteY8359"/>
              </a:cxn>
              <a:cxn ang="0">
                <a:pos x="connsiteX8360" y="connsiteY8360"/>
              </a:cxn>
              <a:cxn ang="0">
                <a:pos x="connsiteX8361" y="connsiteY8361"/>
              </a:cxn>
              <a:cxn ang="0">
                <a:pos x="connsiteX8362" y="connsiteY8362"/>
              </a:cxn>
              <a:cxn ang="0">
                <a:pos x="connsiteX8363" y="connsiteY8363"/>
              </a:cxn>
              <a:cxn ang="0">
                <a:pos x="connsiteX8364" y="connsiteY8364"/>
              </a:cxn>
              <a:cxn ang="0">
                <a:pos x="connsiteX8365" y="connsiteY8365"/>
              </a:cxn>
              <a:cxn ang="0">
                <a:pos x="connsiteX8366" y="connsiteY8366"/>
              </a:cxn>
              <a:cxn ang="0">
                <a:pos x="connsiteX8367" y="connsiteY8367"/>
              </a:cxn>
              <a:cxn ang="0">
                <a:pos x="connsiteX8368" y="connsiteY8368"/>
              </a:cxn>
              <a:cxn ang="0">
                <a:pos x="connsiteX8369" y="connsiteY8369"/>
              </a:cxn>
              <a:cxn ang="0">
                <a:pos x="connsiteX8370" y="connsiteY8370"/>
              </a:cxn>
              <a:cxn ang="0">
                <a:pos x="connsiteX8371" y="connsiteY8371"/>
              </a:cxn>
              <a:cxn ang="0">
                <a:pos x="connsiteX8372" y="connsiteY8372"/>
              </a:cxn>
              <a:cxn ang="0">
                <a:pos x="connsiteX8373" y="connsiteY8373"/>
              </a:cxn>
              <a:cxn ang="0">
                <a:pos x="connsiteX8374" y="connsiteY8374"/>
              </a:cxn>
              <a:cxn ang="0">
                <a:pos x="connsiteX8375" y="connsiteY8375"/>
              </a:cxn>
              <a:cxn ang="0">
                <a:pos x="connsiteX8376" y="connsiteY8376"/>
              </a:cxn>
              <a:cxn ang="0">
                <a:pos x="connsiteX8377" y="connsiteY8377"/>
              </a:cxn>
              <a:cxn ang="0">
                <a:pos x="connsiteX8378" y="connsiteY8378"/>
              </a:cxn>
              <a:cxn ang="0">
                <a:pos x="connsiteX8379" y="connsiteY8379"/>
              </a:cxn>
              <a:cxn ang="0">
                <a:pos x="connsiteX8380" y="connsiteY8380"/>
              </a:cxn>
              <a:cxn ang="0">
                <a:pos x="connsiteX8381" y="connsiteY8381"/>
              </a:cxn>
              <a:cxn ang="0">
                <a:pos x="connsiteX8382" y="connsiteY8382"/>
              </a:cxn>
              <a:cxn ang="0">
                <a:pos x="connsiteX8383" y="connsiteY8383"/>
              </a:cxn>
              <a:cxn ang="0">
                <a:pos x="connsiteX8384" y="connsiteY8384"/>
              </a:cxn>
              <a:cxn ang="0">
                <a:pos x="connsiteX8385" y="connsiteY8385"/>
              </a:cxn>
              <a:cxn ang="0">
                <a:pos x="connsiteX8386" y="connsiteY8386"/>
              </a:cxn>
              <a:cxn ang="0">
                <a:pos x="connsiteX8387" y="connsiteY8387"/>
              </a:cxn>
              <a:cxn ang="0">
                <a:pos x="connsiteX8388" y="connsiteY8388"/>
              </a:cxn>
              <a:cxn ang="0">
                <a:pos x="connsiteX8389" y="connsiteY8389"/>
              </a:cxn>
              <a:cxn ang="0">
                <a:pos x="connsiteX8390" y="connsiteY8390"/>
              </a:cxn>
              <a:cxn ang="0">
                <a:pos x="connsiteX8391" y="connsiteY8391"/>
              </a:cxn>
              <a:cxn ang="0">
                <a:pos x="connsiteX8392" y="connsiteY8392"/>
              </a:cxn>
              <a:cxn ang="0">
                <a:pos x="connsiteX8393" y="connsiteY8393"/>
              </a:cxn>
              <a:cxn ang="0">
                <a:pos x="connsiteX8394" y="connsiteY8394"/>
              </a:cxn>
              <a:cxn ang="0">
                <a:pos x="connsiteX8395" y="connsiteY8395"/>
              </a:cxn>
              <a:cxn ang="0">
                <a:pos x="connsiteX8396" y="connsiteY8396"/>
              </a:cxn>
              <a:cxn ang="0">
                <a:pos x="connsiteX8397" y="connsiteY8397"/>
              </a:cxn>
              <a:cxn ang="0">
                <a:pos x="connsiteX8398" y="connsiteY8398"/>
              </a:cxn>
              <a:cxn ang="0">
                <a:pos x="connsiteX8399" y="connsiteY8399"/>
              </a:cxn>
              <a:cxn ang="0">
                <a:pos x="connsiteX8400" y="connsiteY8400"/>
              </a:cxn>
              <a:cxn ang="0">
                <a:pos x="connsiteX8401" y="connsiteY8401"/>
              </a:cxn>
              <a:cxn ang="0">
                <a:pos x="connsiteX8402" y="connsiteY8402"/>
              </a:cxn>
              <a:cxn ang="0">
                <a:pos x="connsiteX8403" y="connsiteY8403"/>
              </a:cxn>
              <a:cxn ang="0">
                <a:pos x="connsiteX8404" y="connsiteY8404"/>
              </a:cxn>
              <a:cxn ang="0">
                <a:pos x="connsiteX8405" y="connsiteY8405"/>
              </a:cxn>
              <a:cxn ang="0">
                <a:pos x="connsiteX8406" y="connsiteY8406"/>
              </a:cxn>
              <a:cxn ang="0">
                <a:pos x="connsiteX8407" y="connsiteY8407"/>
              </a:cxn>
              <a:cxn ang="0">
                <a:pos x="connsiteX8408" y="connsiteY8408"/>
              </a:cxn>
              <a:cxn ang="0">
                <a:pos x="connsiteX8409" y="connsiteY8409"/>
              </a:cxn>
              <a:cxn ang="0">
                <a:pos x="connsiteX8410" y="connsiteY8410"/>
              </a:cxn>
              <a:cxn ang="0">
                <a:pos x="connsiteX8411" y="connsiteY8411"/>
              </a:cxn>
              <a:cxn ang="0">
                <a:pos x="connsiteX8412" y="connsiteY8412"/>
              </a:cxn>
              <a:cxn ang="0">
                <a:pos x="connsiteX8413" y="connsiteY8413"/>
              </a:cxn>
              <a:cxn ang="0">
                <a:pos x="connsiteX8414" y="connsiteY8414"/>
              </a:cxn>
              <a:cxn ang="0">
                <a:pos x="connsiteX8415" y="connsiteY8415"/>
              </a:cxn>
              <a:cxn ang="0">
                <a:pos x="connsiteX8416" y="connsiteY8416"/>
              </a:cxn>
              <a:cxn ang="0">
                <a:pos x="connsiteX8417" y="connsiteY8417"/>
              </a:cxn>
              <a:cxn ang="0">
                <a:pos x="connsiteX8418" y="connsiteY8418"/>
              </a:cxn>
              <a:cxn ang="0">
                <a:pos x="connsiteX8419" y="connsiteY8419"/>
              </a:cxn>
              <a:cxn ang="0">
                <a:pos x="connsiteX8420" y="connsiteY8420"/>
              </a:cxn>
              <a:cxn ang="0">
                <a:pos x="connsiteX8421" y="connsiteY8421"/>
              </a:cxn>
              <a:cxn ang="0">
                <a:pos x="connsiteX8422" y="connsiteY8422"/>
              </a:cxn>
              <a:cxn ang="0">
                <a:pos x="connsiteX8423" y="connsiteY8423"/>
              </a:cxn>
              <a:cxn ang="0">
                <a:pos x="connsiteX8424" y="connsiteY8424"/>
              </a:cxn>
              <a:cxn ang="0">
                <a:pos x="connsiteX8425" y="connsiteY8425"/>
              </a:cxn>
              <a:cxn ang="0">
                <a:pos x="connsiteX8426" y="connsiteY8426"/>
              </a:cxn>
              <a:cxn ang="0">
                <a:pos x="connsiteX8427" y="connsiteY8427"/>
              </a:cxn>
              <a:cxn ang="0">
                <a:pos x="connsiteX8428" y="connsiteY8428"/>
              </a:cxn>
              <a:cxn ang="0">
                <a:pos x="connsiteX8429" y="connsiteY8429"/>
              </a:cxn>
              <a:cxn ang="0">
                <a:pos x="connsiteX8430" y="connsiteY8430"/>
              </a:cxn>
              <a:cxn ang="0">
                <a:pos x="connsiteX8431" y="connsiteY8431"/>
              </a:cxn>
              <a:cxn ang="0">
                <a:pos x="connsiteX8432" y="connsiteY8432"/>
              </a:cxn>
              <a:cxn ang="0">
                <a:pos x="connsiteX8433" y="connsiteY8433"/>
              </a:cxn>
              <a:cxn ang="0">
                <a:pos x="connsiteX8434" y="connsiteY8434"/>
              </a:cxn>
              <a:cxn ang="0">
                <a:pos x="connsiteX8435" y="connsiteY8435"/>
              </a:cxn>
              <a:cxn ang="0">
                <a:pos x="connsiteX8436" y="connsiteY8436"/>
              </a:cxn>
              <a:cxn ang="0">
                <a:pos x="connsiteX8437" y="connsiteY8437"/>
              </a:cxn>
              <a:cxn ang="0">
                <a:pos x="connsiteX8438" y="connsiteY8438"/>
              </a:cxn>
              <a:cxn ang="0">
                <a:pos x="connsiteX8439" y="connsiteY8439"/>
              </a:cxn>
              <a:cxn ang="0">
                <a:pos x="connsiteX8440" y="connsiteY8440"/>
              </a:cxn>
              <a:cxn ang="0">
                <a:pos x="connsiteX8441" y="connsiteY8441"/>
              </a:cxn>
              <a:cxn ang="0">
                <a:pos x="connsiteX8442" y="connsiteY8442"/>
              </a:cxn>
              <a:cxn ang="0">
                <a:pos x="connsiteX8443" y="connsiteY8443"/>
              </a:cxn>
              <a:cxn ang="0">
                <a:pos x="connsiteX8444" y="connsiteY8444"/>
              </a:cxn>
              <a:cxn ang="0">
                <a:pos x="connsiteX8445" y="connsiteY8445"/>
              </a:cxn>
              <a:cxn ang="0">
                <a:pos x="connsiteX8446" y="connsiteY8446"/>
              </a:cxn>
              <a:cxn ang="0">
                <a:pos x="connsiteX8447" y="connsiteY8447"/>
              </a:cxn>
              <a:cxn ang="0">
                <a:pos x="connsiteX8448" y="connsiteY8448"/>
              </a:cxn>
              <a:cxn ang="0">
                <a:pos x="connsiteX8449" y="connsiteY8449"/>
              </a:cxn>
              <a:cxn ang="0">
                <a:pos x="connsiteX8450" y="connsiteY8450"/>
              </a:cxn>
              <a:cxn ang="0">
                <a:pos x="connsiteX8451" y="connsiteY8451"/>
              </a:cxn>
              <a:cxn ang="0">
                <a:pos x="connsiteX8452" y="connsiteY8452"/>
              </a:cxn>
              <a:cxn ang="0">
                <a:pos x="connsiteX8453" y="connsiteY8453"/>
              </a:cxn>
              <a:cxn ang="0">
                <a:pos x="connsiteX8454" y="connsiteY8454"/>
              </a:cxn>
              <a:cxn ang="0">
                <a:pos x="connsiteX8455" y="connsiteY8455"/>
              </a:cxn>
              <a:cxn ang="0">
                <a:pos x="connsiteX8456" y="connsiteY8456"/>
              </a:cxn>
              <a:cxn ang="0">
                <a:pos x="connsiteX8457" y="connsiteY8457"/>
              </a:cxn>
              <a:cxn ang="0">
                <a:pos x="connsiteX8458" y="connsiteY8458"/>
              </a:cxn>
              <a:cxn ang="0">
                <a:pos x="connsiteX8459" y="connsiteY8459"/>
              </a:cxn>
              <a:cxn ang="0">
                <a:pos x="connsiteX8460" y="connsiteY8460"/>
              </a:cxn>
              <a:cxn ang="0">
                <a:pos x="connsiteX8461" y="connsiteY8461"/>
              </a:cxn>
              <a:cxn ang="0">
                <a:pos x="connsiteX8462" y="connsiteY8462"/>
              </a:cxn>
              <a:cxn ang="0">
                <a:pos x="connsiteX8463" y="connsiteY8463"/>
              </a:cxn>
              <a:cxn ang="0">
                <a:pos x="connsiteX8464" y="connsiteY8464"/>
              </a:cxn>
              <a:cxn ang="0">
                <a:pos x="connsiteX8465" y="connsiteY8465"/>
              </a:cxn>
              <a:cxn ang="0">
                <a:pos x="connsiteX8466" y="connsiteY8466"/>
              </a:cxn>
              <a:cxn ang="0">
                <a:pos x="connsiteX8467" y="connsiteY8467"/>
              </a:cxn>
              <a:cxn ang="0">
                <a:pos x="connsiteX8468" y="connsiteY8468"/>
              </a:cxn>
              <a:cxn ang="0">
                <a:pos x="connsiteX8469" y="connsiteY8469"/>
              </a:cxn>
              <a:cxn ang="0">
                <a:pos x="connsiteX8470" y="connsiteY8470"/>
              </a:cxn>
              <a:cxn ang="0">
                <a:pos x="connsiteX8471" y="connsiteY8471"/>
              </a:cxn>
              <a:cxn ang="0">
                <a:pos x="connsiteX8472" y="connsiteY8472"/>
              </a:cxn>
              <a:cxn ang="0">
                <a:pos x="connsiteX8473" y="connsiteY8473"/>
              </a:cxn>
              <a:cxn ang="0">
                <a:pos x="connsiteX8474" y="connsiteY8474"/>
              </a:cxn>
              <a:cxn ang="0">
                <a:pos x="connsiteX8475" y="connsiteY8475"/>
              </a:cxn>
              <a:cxn ang="0">
                <a:pos x="connsiteX8476" y="connsiteY8476"/>
              </a:cxn>
              <a:cxn ang="0">
                <a:pos x="connsiteX8477" y="connsiteY8477"/>
              </a:cxn>
              <a:cxn ang="0">
                <a:pos x="connsiteX8478" y="connsiteY8478"/>
              </a:cxn>
              <a:cxn ang="0">
                <a:pos x="connsiteX8479" y="connsiteY8479"/>
              </a:cxn>
              <a:cxn ang="0">
                <a:pos x="connsiteX8480" y="connsiteY8480"/>
              </a:cxn>
              <a:cxn ang="0">
                <a:pos x="connsiteX8481" y="connsiteY8481"/>
              </a:cxn>
              <a:cxn ang="0">
                <a:pos x="connsiteX8482" y="connsiteY8482"/>
              </a:cxn>
              <a:cxn ang="0">
                <a:pos x="connsiteX8483" y="connsiteY8483"/>
              </a:cxn>
              <a:cxn ang="0">
                <a:pos x="connsiteX8484" y="connsiteY8484"/>
              </a:cxn>
              <a:cxn ang="0">
                <a:pos x="connsiteX8485" y="connsiteY8485"/>
              </a:cxn>
              <a:cxn ang="0">
                <a:pos x="connsiteX8486" y="connsiteY8486"/>
              </a:cxn>
              <a:cxn ang="0">
                <a:pos x="connsiteX8487" y="connsiteY8487"/>
              </a:cxn>
              <a:cxn ang="0">
                <a:pos x="connsiteX8488" y="connsiteY8488"/>
              </a:cxn>
              <a:cxn ang="0">
                <a:pos x="connsiteX8489" y="connsiteY8489"/>
              </a:cxn>
              <a:cxn ang="0">
                <a:pos x="connsiteX8490" y="connsiteY8490"/>
              </a:cxn>
              <a:cxn ang="0">
                <a:pos x="connsiteX8491" y="connsiteY8491"/>
              </a:cxn>
              <a:cxn ang="0">
                <a:pos x="connsiteX8492" y="connsiteY8492"/>
              </a:cxn>
              <a:cxn ang="0">
                <a:pos x="connsiteX8493" y="connsiteY8493"/>
              </a:cxn>
              <a:cxn ang="0">
                <a:pos x="connsiteX8494" y="connsiteY8494"/>
              </a:cxn>
              <a:cxn ang="0">
                <a:pos x="connsiteX8495" y="connsiteY8495"/>
              </a:cxn>
              <a:cxn ang="0">
                <a:pos x="connsiteX8496" y="connsiteY8496"/>
              </a:cxn>
              <a:cxn ang="0">
                <a:pos x="connsiteX8497" y="connsiteY8497"/>
              </a:cxn>
              <a:cxn ang="0">
                <a:pos x="connsiteX8498" y="connsiteY8498"/>
              </a:cxn>
              <a:cxn ang="0">
                <a:pos x="connsiteX8499" y="connsiteY8499"/>
              </a:cxn>
              <a:cxn ang="0">
                <a:pos x="connsiteX8500" y="connsiteY8500"/>
              </a:cxn>
              <a:cxn ang="0">
                <a:pos x="connsiteX8501" y="connsiteY8501"/>
              </a:cxn>
              <a:cxn ang="0">
                <a:pos x="connsiteX8502" y="connsiteY8502"/>
              </a:cxn>
              <a:cxn ang="0">
                <a:pos x="connsiteX8503" y="connsiteY8503"/>
              </a:cxn>
              <a:cxn ang="0">
                <a:pos x="connsiteX8504" y="connsiteY8504"/>
              </a:cxn>
              <a:cxn ang="0">
                <a:pos x="connsiteX8505" y="connsiteY8505"/>
              </a:cxn>
              <a:cxn ang="0">
                <a:pos x="connsiteX8506" y="connsiteY8506"/>
              </a:cxn>
              <a:cxn ang="0">
                <a:pos x="connsiteX8507" y="connsiteY8507"/>
              </a:cxn>
              <a:cxn ang="0">
                <a:pos x="connsiteX8508" y="connsiteY8508"/>
              </a:cxn>
              <a:cxn ang="0">
                <a:pos x="connsiteX8509" y="connsiteY8509"/>
              </a:cxn>
              <a:cxn ang="0">
                <a:pos x="connsiteX8510" y="connsiteY8510"/>
              </a:cxn>
              <a:cxn ang="0">
                <a:pos x="connsiteX8511" y="connsiteY8511"/>
              </a:cxn>
              <a:cxn ang="0">
                <a:pos x="connsiteX8512" y="connsiteY8512"/>
              </a:cxn>
              <a:cxn ang="0">
                <a:pos x="connsiteX8513" y="connsiteY8513"/>
              </a:cxn>
              <a:cxn ang="0">
                <a:pos x="connsiteX8514" y="connsiteY8514"/>
              </a:cxn>
              <a:cxn ang="0">
                <a:pos x="connsiteX8515" y="connsiteY8515"/>
              </a:cxn>
              <a:cxn ang="0">
                <a:pos x="connsiteX8516" y="connsiteY8516"/>
              </a:cxn>
              <a:cxn ang="0">
                <a:pos x="connsiteX8517" y="connsiteY8517"/>
              </a:cxn>
              <a:cxn ang="0">
                <a:pos x="connsiteX8518" y="connsiteY8518"/>
              </a:cxn>
              <a:cxn ang="0">
                <a:pos x="connsiteX8519" y="connsiteY8519"/>
              </a:cxn>
              <a:cxn ang="0">
                <a:pos x="connsiteX8520" y="connsiteY8520"/>
              </a:cxn>
              <a:cxn ang="0">
                <a:pos x="connsiteX8521" y="connsiteY8521"/>
              </a:cxn>
              <a:cxn ang="0">
                <a:pos x="connsiteX8522" y="connsiteY8522"/>
              </a:cxn>
              <a:cxn ang="0">
                <a:pos x="connsiteX8523" y="connsiteY8523"/>
              </a:cxn>
              <a:cxn ang="0">
                <a:pos x="connsiteX8524" y="connsiteY8524"/>
              </a:cxn>
              <a:cxn ang="0">
                <a:pos x="connsiteX8525" y="connsiteY8525"/>
              </a:cxn>
              <a:cxn ang="0">
                <a:pos x="connsiteX8526" y="connsiteY8526"/>
              </a:cxn>
              <a:cxn ang="0">
                <a:pos x="connsiteX8527" y="connsiteY8527"/>
              </a:cxn>
              <a:cxn ang="0">
                <a:pos x="connsiteX8528" y="connsiteY8528"/>
              </a:cxn>
              <a:cxn ang="0">
                <a:pos x="connsiteX8529" y="connsiteY8529"/>
              </a:cxn>
              <a:cxn ang="0">
                <a:pos x="connsiteX8530" y="connsiteY8530"/>
              </a:cxn>
              <a:cxn ang="0">
                <a:pos x="connsiteX8531" y="connsiteY8531"/>
              </a:cxn>
              <a:cxn ang="0">
                <a:pos x="connsiteX8532" y="connsiteY8532"/>
              </a:cxn>
              <a:cxn ang="0">
                <a:pos x="connsiteX8533" y="connsiteY8533"/>
              </a:cxn>
              <a:cxn ang="0">
                <a:pos x="connsiteX8534" y="connsiteY8534"/>
              </a:cxn>
              <a:cxn ang="0">
                <a:pos x="connsiteX8535" y="connsiteY8535"/>
              </a:cxn>
              <a:cxn ang="0">
                <a:pos x="connsiteX8536" y="connsiteY8536"/>
              </a:cxn>
              <a:cxn ang="0">
                <a:pos x="connsiteX8537" y="connsiteY8537"/>
              </a:cxn>
              <a:cxn ang="0">
                <a:pos x="connsiteX8538" y="connsiteY8538"/>
              </a:cxn>
              <a:cxn ang="0">
                <a:pos x="connsiteX8539" y="connsiteY8539"/>
              </a:cxn>
              <a:cxn ang="0">
                <a:pos x="connsiteX8540" y="connsiteY8540"/>
              </a:cxn>
              <a:cxn ang="0">
                <a:pos x="connsiteX8541" y="connsiteY8541"/>
              </a:cxn>
              <a:cxn ang="0">
                <a:pos x="connsiteX8542" y="connsiteY8542"/>
              </a:cxn>
              <a:cxn ang="0">
                <a:pos x="connsiteX8543" y="connsiteY8543"/>
              </a:cxn>
              <a:cxn ang="0">
                <a:pos x="connsiteX8544" y="connsiteY8544"/>
              </a:cxn>
              <a:cxn ang="0">
                <a:pos x="connsiteX8545" y="connsiteY8545"/>
              </a:cxn>
              <a:cxn ang="0">
                <a:pos x="connsiteX8546" y="connsiteY8546"/>
              </a:cxn>
              <a:cxn ang="0">
                <a:pos x="connsiteX8547" y="connsiteY8547"/>
              </a:cxn>
              <a:cxn ang="0">
                <a:pos x="connsiteX8548" y="connsiteY8548"/>
              </a:cxn>
              <a:cxn ang="0">
                <a:pos x="connsiteX8549" y="connsiteY8549"/>
              </a:cxn>
              <a:cxn ang="0">
                <a:pos x="connsiteX8550" y="connsiteY8550"/>
              </a:cxn>
              <a:cxn ang="0">
                <a:pos x="connsiteX8551" y="connsiteY8551"/>
              </a:cxn>
              <a:cxn ang="0">
                <a:pos x="connsiteX8552" y="connsiteY8552"/>
              </a:cxn>
              <a:cxn ang="0">
                <a:pos x="connsiteX8553" y="connsiteY8553"/>
              </a:cxn>
              <a:cxn ang="0">
                <a:pos x="connsiteX8554" y="connsiteY8554"/>
              </a:cxn>
              <a:cxn ang="0">
                <a:pos x="connsiteX8555" y="connsiteY8555"/>
              </a:cxn>
              <a:cxn ang="0">
                <a:pos x="connsiteX8556" y="connsiteY8556"/>
              </a:cxn>
              <a:cxn ang="0">
                <a:pos x="connsiteX8557" y="connsiteY8557"/>
              </a:cxn>
              <a:cxn ang="0">
                <a:pos x="connsiteX8558" y="connsiteY8558"/>
              </a:cxn>
              <a:cxn ang="0">
                <a:pos x="connsiteX8559" y="connsiteY8559"/>
              </a:cxn>
              <a:cxn ang="0">
                <a:pos x="connsiteX8560" y="connsiteY8560"/>
              </a:cxn>
              <a:cxn ang="0">
                <a:pos x="connsiteX8561" y="connsiteY8561"/>
              </a:cxn>
              <a:cxn ang="0">
                <a:pos x="connsiteX8562" y="connsiteY8562"/>
              </a:cxn>
              <a:cxn ang="0">
                <a:pos x="connsiteX8563" y="connsiteY8563"/>
              </a:cxn>
              <a:cxn ang="0">
                <a:pos x="connsiteX8564" y="connsiteY8564"/>
              </a:cxn>
              <a:cxn ang="0">
                <a:pos x="connsiteX8565" y="connsiteY8565"/>
              </a:cxn>
              <a:cxn ang="0">
                <a:pos x="connsiteX8566" y="connsiteY8566"/>
              </a:cxn>
              <a:cxn ang="0">
                <a:pos x="connsiteX8567" y="connsiteY8567"/>
              </a:cxn>
              <a:cxn ang="0">
                <a:pos x="connsiteX8568" y="connsiteY8568"/>
              </a:cxn>
              <a:cxn ang="0">
                <a:pos x="connsiteX8569" y="connsiteY8569"/>
              </a:cxn>
              <a:cxn ang="0">
                <a:pos x="connsiteX8570" y="connsiteY8570"/>
              </a:cxn>
              <a:cxn ang="0">
                <a:pos x="connsiteX8571" y="connsiteY8571"/>
              </a:cxn>
              <a:cxn ang="0">
                <a:pos x="connsiteX8572" y="connsiteY8572"/>
              </a:cxn>
              <a:cxn ang="0">
                <a:pos x="connsiteX8573" y="connsiteY8573"/>
              </a:cxn>
              <a:cxn ang="0">
                <a:pos x="connsiteX8574" y="connsiteY8574"/>
              </a:cxn>
              <a:cxn ang="0">
                <a:pos x="connsiteX8575" y="connsiteY8575"/>
              </a:cxn>
              <a:cxn ang="0">
                <a:pos x="connsiteX8576" y="connsiteY8576"/>
              </a:cxn>
              <a:cxn ang="0">
                <a:pos x="connsiteX8577" y="connsiteY8577"/>
              </a:cxn>
              <a:cxn ang="0">
                <a:pos x="connsiteX8578" y="connsiteY8578"/>
              </a:cxn>
              <a:cxn ang="0">
                <a:pos x="connsiteX8579" y="connsiteY8579"/>
              </a:cxn>
              <a:cxn ang="0">
                <a:pos x="connsiteX8580" y="connsiteY8580"/>
              </a:cxn>
              <a:cxn ang="0">
                <a:pos x="connsiteX8581" y="connsiteY8581"/>
              </a:cxn>
              <a:cxn ang="0">
                <a:pos x="connsiteX8582" y="connsiteY8582"/>
              </a:cxn>
              <a:cxn ang="0">
                <a:pos x="connsiteX8583" y="connsiteY8583"/>
              </a:cxn>
              <a:cxn ang="0">
                <a:pos x="connsiteX8584" y="connsiteY8584"/>
              </a:cxn>
              <a:cxn ang="0">
                <a:pos x="connsiteX8585" y="connsiteY8585"/>
              </a:cxn>
              <a:cxn ang="0">
                <a:pos x="connsiteX8586" y="connsiteY8586"/>
              </a:cxn>
              <a:cxn ang="0">
                <a:pos x="connsiteX8587" y="connsiteY8587"/>
              </a:cxn>
              <a:cxn ang="0">
                <a:pos x="connsiteX8588" y="connsiteY8588"/>
              </a:cxn>
              <a:cxn ang="0">
                <a:pos x="connsiteX8589" y="connsiteY8589"/>
              </a:cxn>
              <a:cxn ang="0">
                <a:pos x="connsiteX8590" y="connsiteY8590"/>
              </a:cxn>
              <a:cxn ang="0">
                <a:pos x="connsiteX8591" y="connsiteY8591"/>
              </a:cxn>
              <a:cxn ang="0">
                <a:pos x="connsiteX8592" y="connsiteY8592"/>
              </a:cxn>
              <a:cxn ang="0">
                <a:pos x="connsiteX8593" y="connsiteY8593"/>
              </a:cxn>
              <a:cxn ang="0">
                <a:pos x="connsiteX8594" y="connsiteY8594"/>
              </a:cxn>
              <a:cxn ang="0">
                <a:pos x="connsiteX8595" y="connsiteY8595"/>
              </a:cxn>
              <a:cxn ang="0">
                <a:pos x="connsiteX8596" y="connsiteY8596"/>
              </a:cxn>
              <a:cxn ang="0">
                <a:pos x="connsiteX8597" y="connsiteY8597"/>
              </a:cxn>
              <a:cxn ang="0">
                <a:pos x="connsiteX8598" y="connsiteY8598"/>
              </a:cxn>
              <a:cxn ang="0">
                <a:pos x="connsiteX8599" y="connsiteY8599"/>
              </a:cxn>
              <a:cxn ang="0">
                <a:pos x="connsiteX8600" y="connsiteY8600"/>
              </a:cxn>
              <a:cxn ang="0">
                <a:pos x="connsiteX8601" y="connsiteY8601"/>
              </a:cxn>
              <a:cxn ang="0">
                <a:pos x="connsiteX8602" y="connsiteY8602"/>
              </a:cxn>
              <a:cxn ang="0">
                <a:pos x="connsiteX8603" y="connsiteY8603"/>
              </a:cxn>
              <a:cxn ang="0">
                <a:pos x="connsiteX8604" y="connsiteY8604"/>
              </a:cxn>
              <a:cxn ang="0">
                <a:pos x="connsiteX8605" y="connsiteY8605"/>
              </a:cxn>
              <a:cxn ang="0">
                <a:pos x="connsiteX8606" y="connsiteY8606"/>
              </a:cxn>
              <a:cxn ang="0">
                <a:pos x="connsiteX8607" y="connsiteY8607"/>
              </a:cxn>
              <a:cxn ang="0">
                <a:pos x="connsiteX8608" y="connsiteY8608"/>
              </a:cxn>
              <a:cxn ang="0">
                <a:pos x="connsiteX8609" y="connsiteY8609"/>
              </a:cxn>
              <a:cxn ang="0">
                <a:pos x="connsiteX8610" y="connsiteY8610"/>
              </a:cxn>
              <a:cxn ang="0">
                <a:pos x="connsiteX8611" y="connsiteY8611"/>
              </a:cxn>
              <a:cxn ang="0">
                <a:pos x="connsiteX8612" y="connsiteY8612"/>
              </a:cxn>
              <a:cxn ang="0">
                <a:pos x="connsiteX8613" y="connsiteY8613"/>
              </a:cxn>
              <a:cxn ang="0">
                <a:pos x="connsiteX8614" y="connsiteY8614"/>
              </a:cxn>
              <a:cxn ang="0">
                <a:pos x="connsiteX8615" y="connsiteY8615"/>
              </a:cxn>
              <a:cxn ang="0">
                <a:pos x="connsiteX8616" y="connsiteY8616"/>
              </a:cxn>
              <a:cxn ang="0">
                <a:pos x="connsiteX8617" y="connsiteY8617"/>
              </a:cxn>
              <a:cxn ang="0">
                <a:pos x="connsiteX8618" y="connsiteY8618"/>
              </a:cxn>
              <a:cxn ang="0">
                <a:pos x="connsiteX8619" y="connsiteY8619"/>
              </a:cxn>
              <a:cxn ang="0">
                <a:pos x="connsiteX8620" y="connsiteY8620"/>
              </a:cxn>
              <a:cxn ang="0">
                <a:pos x="connsiteX8621" y="connsiteY8621"/>
              </a:cxn>
              <a:cxn ang="0">
                <a:pos x="connsiteX8622" y="connsiteY8622"/>
              </a:cxn>
              <a:cxn ang="0">
                <a:pos x="connsiteX8623" y="connsiteY8623"/>
              </a:cxn>
              <a:cxn ang="0">
                <a:pos x="connsiteX8624" y="connsiteY8624"/>
              </a:cxn>
              <a:cxn ang="0">
                <a:pos x="connsiteX8625" y="connsiteY8625"/>
              </a:cxn>
              <a:cxn ang="0">
                <a:pos x="connsiteX8626" y="connsiteY8626"/>
              </a:cxn>
              <a:cxn ang="0">
                <a:pos x="connsiteX8627" y="connsiteY8627"/>
              </a:cxn>
              <a:cxn ang="0">
                <a:pos x="connsiteX8628" y="connsiteY8628"/>
              </a:cxn>
              <a:cxn ang="0">
                <a:pos x="connsiteX8629" y="connsiteY8629"/>
              </a:cxn>
              <a:cxn ang="0">
                <a:pos x="connsiteX8630" y="connsiteY8630"/>
              </a:cxn>
              <a:cxn ang="0">
                <a:pos x="connsiteX8631" y="connsiteY8631"/>
              </a:cxn>
              <a:cxn ang="0">
                <a:pos x="connsiteX8632" y="connsiteY8632"/>
              </a:cxn>
              <a:cxn ang="0">
                <a:pos x="connsiteX8633" y="connsiteY8633"/>
              </a:cxn>
              <a:cxn ang="0">
                <a:pos x="connsiteX8634" y="connsiteY8634"/>
              </a:cxn>
              <a:cxn ang="0">
                <a:pos x="connsiteX8635" y="connsiteY8635"/>
              </a:cxn>
              <a:cxn ang="0">
                <a:pos x="connsiteX8636" y="connsiteY8636"/>
              </a:cxn>
              <a:cxn ang="0">
                <a:pos x="connsiteX8637" y="connsiteY8637"/>
              </a:cxn>
              <a:cxn ang="0">
                <a:pos x="connsiteX8638" y="connsiteY8638"/>
              </a:cxn>
              <a:cxn ang="0">
                <a:pos x="connsiteX8639" y="connsiteY8639"/>
              </a:cxn>
              <a:cxn ang="0">
                <a:pos x="connsiteX8640" y="connsiteY8640"/>
              </a:cxn>
              <a:cxn ang="0">
                <a:pos x="connsiteX8641" y="connsiteY8641"/>
              </a:cxn>
              <a:cxn ang="0">
                <a:pos x="connsiteX8642" y="connsiteY8642"/>
              </a:cxn>
              <a:cxn ang="0">
                <a:pos x="connsiteX8643" y="connsiteY8643"/>
              </a:cxn>
              <a:cxn ang="0">
                <a:pos x="connsiteX8644" y="connsiteY8644"/>
              </a:cxn>
              <a:cxn ang="0">
                <a:pos x="connsiteX8645" y="connsiteY8645"/>
              </a:cxn>
              <a:cxn ang="0">
                <a:pos x="connsiteX8646" y="connsiteY8646"/>
              </a:cxn>
              <a:cxn ang="0">
                <a:pos x="connsiteX8647" y="connsiteY8647"/>
              </a:cxn>
              <a:cxn ang="0">
                <a:pos x="connsiteX8648" y="connsiteY8648"/>
              </a:cxn>
              <a:cxn ang="0">
                <a:pos x="connsiteX8649" y="connsiteY8649"/>
              </a:cxn>
              <a:cxn ang="0">
                <a:pos x="connsiteX8650" y="connsiteY8650"/>
              </a:cxn>
              <a:cxn ang="0">
                <a:pos x="connsiteX8651" y="connsiteY8651"/>
              </a:cxn>
              <a:cxn ang="0">
                <a:pos x="connsiteX8652" y="connsiteY8652"/>
              </a:cxn>
              <a:cxn ang="0">
                <a:pos x="connsiteX8653" y="connsiteY8653"/>
              </a:cxn>
              <a:cxn ang="0">
                <a:pos x="connsiteX8654" y="connsiteY8654"/>
              </a:cxn>
              <a:cxn ang="0">
                <a:pos x="connsiteX8655" y="connsiteY8655"/>
              </a:cxn>
              <a:cxn ang="0">
                <a:pos x="connsiteX8656" y="connsiteY8656"/>
              </a:cxn>
              <a:cxn ang="0">
                <a:pos x="connsiteX8657" y="connsiteY8657"/>
              </a:cxn>
              <a:cxn ang="0">
                <a:pos x="connsiteX8658" y="connsiteY8658"/>
              </a:cxn>
              <a:cxn ang="0">
                <a:pos x="connsiteX8659" y="connsiteY8659"/>
              </a:cxn>
              <a:cxn ang="0">
                <a:pos x="connsiteX8660" y="connsiteY8660"/>
              </a:cxn>
              <a:cxn ang="0">
                <a:pos x="connsiteX8661" y="connsiteY8661"/>
              </a:cxn>
              <a:cxn ang="0">
                <a:pos x="connsiteX8662" y="connsiteY8662"/>
              </a:cxn>
              <a:cxn ang="0">
                <a:pos x="connsiteX8663" y="connsiteY8663"/>
              </a:cxn>
              <a:cxn ang="0">
                <a:pos x="connsiteX8664" y="connsiteY8664"/>
              </a:cxn>
              <a:cxn ang="0">
                <a:pos x="connsiteX8665" y="connsiteY8665"/>
              </a:cxn>
              <a:cxn ang="0">
                <a:pos x="connsiteX8666" y="connsiteY8666"/>
              </a:cxn>
              <a:cxn ang="0">
                <a:pos x="connsiteX8667" y="connsiteY8667"/>
              </a:cxn>
              <a:cxn ang="0">
                <a:pos x="connsiteX8668" y="connsiteY8668"/>
              </a:cxn>
              <a:cxn ang="0">
                <a:pos x="connsiteX8669" y="connsiteY8669"/>
              </a:cxn>
              <a:cxn ang="0">
                <a:pos x="connsiteX8670" y="connsiteY8670"/>
              </a:cxn>
              <a:cxn ang="0">
                <a:pos x="connsiteX8671" y="connsiteY8671"/>
              </a:cxn>
              <a:cxn ang="0">
                <a:pos x="connsiteX8672" y="connsiteY8672"/>
              </a:cxn>
              <a:cxn ang="0">
                <a:pos x="connsiteX8673" y="connsiteY8673"/>
              </a:cxn>
              <a:cxn ang="0">
                <a:pos x="connsiteX8674" y="connsiteY8674"/>
              </a:cxn>
              <a:cxn ang="0">
                <a:pos x="connsiteX8675" y="connsiteY8675"/>
              </a:cxn>
              <a:cxn ang="0">
                <a:pos x="connsiteX8676" y="connsiteY8676"/>
              </a:cxn>
              <a:cxn ang="0">
                <a:pos x="connsiteX8677" y="connsiteY8677"/>
              </a:cxn>
              <a:cxn ang="0">
                <a:pos x="connsiteX8678" y="connsiteY8678"/>
              </a:cxn>
              <a:cxn ang="0">
                <a:pos x="connsiteX8679" y="connsiteY8679"/>
              </a:cxn>
              <a:cxn ang="0">
                <a:pos x="connsiteX8680" y="connsiteY8680"/>
              </a:cxn>
              <a:cxn ang="0">
                <a:pos x="connsiteX8681" y="connsiteY8681"/>
              </a:cxn>
              <a:cxn ang="0">
                <a:pos x="connsiteX8682" y="connsiteY8682"/>
              </a:cxn>
              <a:cxn ang="0">
                <a:pos x="connsiteX8683" y="connsiteY8683"/>
              </a:cxn>
              <a:cxn ang="0">
                <a:pos x="connsiteX8684" y="connsiteY8684"/>
              </a:cxn>
              <a:cxn ang="0">
                <a:pos x="connsiteX8685" y="connsiteY8685"/>
              </a:cxn>
              <a:cxn ang="0">
                <a:pos x="connsiteX8686" y="connsiteY8686"/>
              </a:cxn>
              <a:cxn ang="0">
                <a:pos x="connsiteX8687" y="connsiteY8687"/>
              </a:cxn>
              <a:cxn ang="0">
                <a:pos x="connsiteX8688" y="connsiteY8688"/>
              </a:cxn>
              <a:cxn ang="0">
                <a:pos x="connsiteX8689" y="connsiteY8689"/>
              </a:cxn>
              <a:cxn ang="0">
                <a:pos x="connsiteX8690" y="connsiteY8690"/>
              </a:cxn>
              <a:cxn ang="0">
                <a:pos x="connsiteX8691" y="connsiteY8691"/>
              </a:cxn>
              <a:cxn ang="0">
                <a:pos x="connsiteX8692" y="connsiteY8692"/>
              </a:cxn>
              <a:cxn ang="0">
                <a:pos x="connsiteX8693" y="connsiteY8693"/>
              </a:cxn>
              <a:cxn ang="0">
                <a:pos x="connsiteX8694" y="connsiteY8694"/>
              </a:cxn>
              <a:cxn ang="0">
                <a:pos x="connsiteX8695" y="connsiteY8695"/>
              </a:cxn>
              <a:cxn ang="0">
                <a:pos x="connsiteX8696" y="connsiteY8696"/>
              </a:cxn>
              <a:cxn ang="0">
                <a:pos x="connsiteX8697" y="connsiteY8697"/>
              </a:cxn>
              <a:cxn ang="0">
                <a:pos x="connsiteX8698" y="connsiteY8698"/>
              </a:cxn>
              <a:cxn ang="0">
                <a:pos x="connsiteX8699" y="connsiteY8699"/>
              </a:cxn>
              <a:cxn ang="0">
                <a:pos x="connsiteX8700" y="connsiteY8700"/>
              </a:cxn>
              <a:cxn ang="0">
                <a:pos x="connsiteX8701" y="connsiteY8701"/>
              </a:cxn>
              <a:cxn ang="0">
                <a:pos x="connsiteX8702" y="connsiteY8702"/>
              </a:cxn>
              <a:cxn ang="0">
                <a:pos x="connsiteX8703" y="connsiteY8703"/>
              </a:cxn>
              <a:cxn ang="0">
                <a:pos x="connsiteX8704" y="connsiteY8704"/>
              </a:cxn>
              <a:cxn ang="0">
                <a:pos x="connsiteX8705" y="connsiteY8705"/>
              </a:cxn>
              <a:cxn ang="0">
                <a:pos x="connsiteX8706" y="connsiteY8706"/>
              </a:cxn>
              <a:cxn ang="0">
                <a:pos x="connsiteX8707" y="connsiteY8707"/>
              </a:cxn>
              <a:cxn ang="0">
                <a:pos x="connsiteX8708" y="connsiteY8708"/>
              </a:cxn>
              <a:cxn ang="0">
                <a:pos x="connsiteX8709" y="connsiteY8709"/>
              </a:cxn>
              <a:cxn ang="0">
                <a:pos x="connsiteX8710" y="connsiteY8710"/>
              </a:cxn>
              <a:cxn ang="0">
                <a:pos x="connsiteX8711" y="connsiteY8711"/>
              </a:cxn>
              <a:cxn ang="0">
                <a:pos x="connsiteX8712" y="connsiteY8712"/>
              </a:cxn>
              <a:cxn ang="0">
                <a:pos x="connsiteX8713" y="connsiteY8713"/>
              </a:cxn>
              <a:cxn ang="0">
                <a:pos x="connsiteX8714" y="connsiteY8714"/>
              </a:cxn>
              <a:cxn ang="0">
                <a:pos x="connsiteX8715" y="connsiteY8715"/>
              </a:cxn>
              <a:cxn ang="0">
                <a:pos x="connsiteX8716" y="connsiteY8716"/>
              </a:cxn>
              <a:cxn ang="0">
                <a:pos x="connsiteX8717" y="connsiteY8717"/>
              </a:cxn>
              <a:cxn ang="0">
                <a:pos x="connsiteX8718" y="connsiteY8718"/>
              </a:cxn>
              <a:cxn ang="0">
                <a:pos x="connsiteX8719" y="connsiteY8719"/>
              </a:cxn>
              <a:cxn ang="0">
                <a:pos x="connsiteX8720" y="connsiteY8720"/>
              </a:cxn>
              <a:cxn ang="0">
                <a:pos x="connsiteX8721" y="connsiteY8721"/>
              </a:cxn>
              <a:cxn ang="0">
                <a:pos x="connsiteX8722" y="connsiteY8722"/>
              </a:cxn>
              <a:cxn ang="0">
                <a:pos x="connsiteX8723" y="connsiteY8723"/>
              </a:cxn>
              <a:cxn ang="0">
                <a:pos x="connsiteX8724" y="connsiteY8724"/>
              </a:cxn>
              <a:cxn ang="0">
                <a:pos x="connsiteX8725" y="connsiteY8725"/>
              </a:cxn>
              <a:cxn ang="0">
                <a:pos x="connsiteX8726" y="connsiteY8726"/>
              </a:cxn>
              <a:cxn ang="0">
                <a:pos x="connsiteX8727" y="connsiteY8727"/>
              </a:cxn>
              <a:cxn ang="0">
                <a:pos x="connsiteX8728" y="connsiteY8728"/>
              </a:cxn>
              <a:cxn ang="0">
                <a:pos x="connsiteX8729" y="connsiteY8729"/>
              </a:cxn>
              <a:cxn ang="0">
                <a:pos x="connsiteX8730" y="connsiteY8730"/>
              </a:cxn>
              <a:cxn ang="0">
                <a:pos x="connsiteX8731" y="connsiteY8731"/>
              </a:cxn>
              <a:cxn ang="0">
                <a:pos x="connsiteX8732" y="connsiteY8732"/>
              </a:cxn>
              <a:cxn ang="0">
                <a:pos x="connsiteX8733" y="connsiteY8733"/>
              </a:cxn>
              <a:cxn ang="0">
                <a:pos x="connsiteX8734" y="connsiteY8734"/>
              </a:cxn>
              <a:cxn ang="0">
                <a:pos x="connsiteX8735" y="connsiteY8735"/>
              </a:cxn>
              <a:cxn ang="0">
                <a:pos x="connsiteX8736" y="connsiteY8736"/>
              </a:cxn>
              <a:cxn ang="0">
                <a:pos x="connsiteX8737" y="connsiteY8737"/>
              </a:cxn>
              <a:cxn ang="0">
                <a:pos x="connsiteX8738" y="connsiteY8738"/>
              </a:cxn>
              <a:cxn ang="0">
                <a:pos x="connsiteX8739" y="connsiteY8739"/>
              </a:cxn>
              <a:cxn ang="0">
                <a:pos x="connsiteX8740" y="connsiteY8740"/>
              </a:cxn>
              <a:cxn ang="0">
                <a:pos x="connsiteX8741" y="connsiteY8741"/>
              </a:cxn>
              <a:cxn ang="0">
                <a:pos x="connsiteX8742" y="connsiteY8742"/>
              </a:cxn>
              <a:cxn ang="0">
                <a:pos x="connsiteX8743" y="connsiteY8743"/>
              </a:cxn>
              <a:cxn ang="0">
                <a:pos x="connsiteX8744" y="connsiteY8744"/>
              </a:cxn>
              <a:cxn ang="0">
                <a:pos x="connsiteX8745" y="connsiteY8745"/>
              </a:cxn>
              <a:cxn ang="0">
                <a:pos x="connsiteX8746" y="connsiteY8746"/>
              </a:cxn>
              <a:cxn ang="0">
                <a:pos x="connsiteX8747" y="connsiteY8747"/>
              </a:cxn>
              <a:cxn ang="0">
                <a:pos x="connsiteX8748" y="connsiteY8748"/>
              </a:cxn>
              <a:cxn ang="0">
                <a:pos x="connsiteX8749" y="connsiteY8749"/>
              </a:cxn>
              <a:cxn ang="0">
                <a:pos x="connsiteX8750" y="connsiteY8750"/>
              </a:cxn>
              <a:cxn ang="0">
                <a:pos x="connsiteX8751" y="connsiteY8751"/>
              </a:cxn>
              <a:cxn ang="0">
                <a:pos x="connsiteX8752" y="connsiteY8752"/>
              </a:cxn>
              <a:cxn ang="0">
                <a:pos x="connsiteX8753" y="connsiteY8753"/>
              </a:cxn>
              <a:cxn ang="0">
                <a:pos x="connsiteX8754" y="connsiteY8754"/>
              </a:cxn>
              <a:cxn ang="0">
                <a:pos x="connsiteX8755" y="connsiteY8755"/>
              </a:cxn>
              <a:cxn ang="0">
                <a:pos x="connsiteX8756" y="connsiteY8756"/>
              </a:cxn>
              <a:cxn ang="0">
                <a:pos x="connsiteX8757" y="connsiteY8757"/>
              </a:cxn>
              <a:cxn ang="0">
                <a:pos x="connsiteX8758" y="connsiteY8758"/>
              </a:cxn>
              <a:cxn ang="0">
                <a:pos x="connsiteX8759" y="connsiteY8759"/>
              </a:cxn>
              <a:cxn ang="0">
                <a:pos x="connsiteX8760" y="connsiteY8760"/>
              </a:cxn>
              <a:cxn ang="0">
                <a:pos x="connsiteX8761" y="connsiteY8761"/>
              </a:cxn>
              <a:cxn ang="0">
                <a:pos x="connsiteX8762" y="connsiteY8762"/>
              </a:cxn>
              <a:cxn ang="0">
                <a:pos x="connsiteX8763" y="connsiteY8763"/>
              </a:cxn>
              <a:cxn ang="0">
                <a:pos x="connsiteX8764" y="connsiteY8764"/>
              </a:cxn>
              <a:cxn ang="0">
                <a:pos x="connsiteX8765" y="connsiteY8765"/>
              </a:cxn>
              <a:cxn ang="0">
                <a:pos x="connsiteX8766" y="connsiteY8766"/>
              </a:cxn>
              <a:cxn ang="0">
                <a:pos x="connsiteX8767" y="connsiteY8767"/>
              </a:cxn>
              <a:cxn ang="0">
                <a:pos x="connsiteX8768" y="connsiteY8768"/>
              </a:cxn>
              <a:cxn ang="0">
                <a:pos x="connsiteX8769" y="connsiteY8769"/>
              </a:cxn>
              <a:cxn ang="0">
                <a:pos x="connsiteX8770" y="connsiteY8770"/>
              </a:cxn>
              <a:cxn ang="0">
                <a:pos x="connsiteX8771" y="connsiteY8771"/>
              </a:cxn>
              <a:cxn ang="0">
                <a:pos x="connsiteX8772" y="connsiteY8772"/>
              </a:cxn>
              <a:cxn ang="0">
                <a:pos x="connsiteX8773" y="connsiteY8773"/>
              </a:cxn>
              <a:cxn ang="0">
                <a:pos x="connsiteX8774" y="connsiteY8774"/>
              </a:cxn>
              <a:cxn ang="0">
                <a:pos x="connsiteX8775" y="connsiteY8775"/>
              </a:cxn>
              <a:cxn ang="0">
                <a:pos x="connsiteX8776" y="connsiteY8776"/>
              </a:cxn>
              <a:cxn ang="0">
                <a:pos x="connsiteX8777" y="connsiteY8777"/>
              </a:cxn>
              <a:cxn ang="0">
                <a:pos x="connsiteX8778" y="connsiteY8778"/>
              </a:cxn>
              <a:cxn ang="0">
                <a:pos x="connsiteX8779" y="connsiteY8779"/>
              </a:cxn>
              <a:cxn ang="0">
                <a:pos x="connsiteX8780" y="connsiteY8780"/>
              </a:cxn>
              <a:cxn ang="0">
                <a:pos x="connsiteX8781" y="connsiteY8781"/>
              </a:cxn>
              <a:cxn ang="0">
                <a:pos x="connsiteX8782" y="connsiteY8782"/>
              </a:cxn>
              <a:cxn ang="0">
                <a:pos x="connsiteX8783" y="connsiteY8783"/>
              </a:cxn>
              <a:cxn ang="0">
                <a:pos x="connsiteX8784" y="connsiteY8784"/>
              </a:cxn>
              <a:cxn ang="0">
                <a:pos x="connsiteX8785" y="connsiteY8785"/>
              </a:cxn>
              <a:cxn ang="0">
                <a:pos x="connsiteX8786" y="connsiteY8786"/>
              </a:cxn>
              <a:cxn ang="0">
                <a:pos x="connsiteX8787" y="connsiteY8787"/>
              </a:cxn>
              <a:cxn ang="0">
                <a:pos x="connsiteX8788" y="connsiteY8788"/>
              </a:cxn>
              <a:cxn ang="0">
                <a:pos x="connsiteX8789" y="connsiteY8789"/>
              </a:cxn>
              <a:cxn ang="0">
                <a:pos x="connsiteX8790" y="connsiteY8790"/>
              </a:cxn>
              <a:cxn ang="0">
                <a:pos x="connsiteX8791" y="connsiteY8791"/>
              </a:cxn>
              <a:cxn ang="0">
                <a:pos x="connsiteX8792" y="connsiteY8792"/>
              </a:cxn>
              <a:cxn ang="0">
                <a:pos x="connsiteX8793" y="connsiteY8793"/>
              </a:cxn>
              <a:cxn ang="0">
                <a:pos x="connsiteX8794" y="connsiteY8794"/>
              </a:cxn>
              <a:cxn ang="0">
                <a:pos x="connsiteX8795" y="connsiteY8795"/>
              </a:cxn>
              <a:cxn ang="0">
                <a:pos x="connsiteX8796" y="connsiteY8796"/>
              </a:cxn>
              <a:cxn ang="0">
                <a:pos x="connsiteX8797" y="connsiteY8797"/>
              </a:cxn>
              <a:cxn ang="0">
                <a:pos x="connsiteX8798" y="connsiteY8798"/>
              </a:cxn>
              <a:cxn ang="0">
                <a:pos x="connsiteX8799" y="connsiteY8799"/>
              </a:cxn>
              <a:cxn ang="0">
                <a:pos x="connsiteX8800" y="connsiteY8800"/>
              </a:cxn>
              <a:cxn ang="0">
                <a:pos x="connsiteX8801" y="connsiteY8801"/>
              </a:cxn>
              <a:cxn ang="0">
                <a:pos x="connsiteX8802" y="connsiteY8802"/>
              </a:cxn>
              <a:cxn ang="0">
                <a:pos x="connsiteX8803" y="connsiteY8803"/>
              </a:cxn>
              <a:cxn ang="0">
                <a:pos x="connsiteX8804" y="connsiteY8804"/>
              </a:cxn>
              <a:cxn ang="0">
                <a:pos x="connsiteX8805" y="connsiteY8805"/>
              </a:cxn>
              <a:cxn ang="0">
                <a:pos x="connsiteX8806" y="connsiteY8806"/>
              </a:cxn>
              <a:cxn ang="0">
                <a:pos x="connsiteX8807" y="connsiteY8807"/>
              </a:cxn>
              <a:cxn ang="0">
                <a:pos x="connsiteX8808" y="connsiteY8808"/>
              </a:cxn>
              <a:cxn ang="0">
                <a:pos x="connsiteX8809" y="connsiteY8809"/>
              </a:cxn>
              <a:cxn ang="0">
                <a:pos x="connsiteX8810" y="connsiteY8810"/>
              </a:cxn>
              <a:cxn ang="0">
                <a:pos x="connsiteX8811" y="connsiteY8811"/>
              </a:cxn>
              <a:cxn ang="0">
                <a:pos x="connsiteX8812" y="connsiteY8812"/>
              </a:cxn>
              <a:cxn ang="0">
                <a:pos x="connsiteX8813" y="connsiteY8813"/>
              </a:cxn>
              <a:cxn ang="0">
                <a:pos x="connsiteX8814" y="connsiteY8814"/>
              </a:cxn>
              <a:cxn ang="0">
                <a:pos x="connsiteX8815" y="connsiteY8815"/>
              </a:cxn>
              <a:cxn ang="0">
                <a:pos x="connsiteX8816" y="connsiteY8816"/>
              </a:cxn>
              <a:cxn ang="0">
                <a:pos x="connsiteX8817" y="connsiteY8817"/>
              </a:cxn>
              <a:cxn ang="0">
                <a:pos x="connsiteX8818" y="connsiteY8818"/>
              </a:cxn>
              <a:cxn ang="0">
                <a:pos x="connsiteX8819" y="connsiteY8819"/>
              </a:cxn>
              <a:cxn ang="0">
                <a:pos x="connsiteX8820" y="connsiteY8820"/>
              </a:cxn>
              <a:cxn ang="0">
                <a:pos x="connsiteX8821" y="connsiteY8821"/>
              </a:cxn>
              <a:cxn ang="0">
                <a:pos x="connsiteX8822" y="connsiteY8822"/>
              </a:cxn>
              <a:cxn ang="0">
                <a:pos x="connsiteX8823" y="connsiteY8823"/>
              </a:cxn>
              <a:cxn ang="0">
                <a:pos x="connsiteX8824" y="connsiteY8824"/>
              </a:cxn>
              <a:cxn ang="0">
                <a:pos x="connsiteX8825" y="connsiteY8825"/>
              </a:cxn>
              <a:cxn ang="0">
                <a:pos x="connsiteX8826" y="connsiteY8826"/>
              </a:cxn>
              <a:cxn ang="0">
                <a:pos x="connsiteX8827" y="connsiteY8827"/>
              </a:cxn>
              <a:cxn ang="0">
                <a:pos x="connsiteX8828" y="connsiteY8828"/>
              </a:cxn>
              <a:cxn ang="0">
                <a:pos x="connsiteX8829" y="connsiteY8829"/>
              </a:cxn>
              <a:cxn ang="0">
                <a:pos x="connsiteX8830" y="connsiteY8830"/>
              </a:cxn>
              <a:cxn ang="0">
                <a:pos x="connsiteX8831" y="connsiteY8831"/>
              </a:cxn>
              <a:cxn ang="0">
                <a:pos x="connsiteX8832" y="connsiteY8832"/>
              </a:cxn>
              <a:cxn ang="0">
                <a:pos x="connsiteX8833" y="connsiteY8833"/>
              </a:cxn>
              <a:cxn ang="0">
                <a:pos x="connsiteX8834" y="connsiteY8834"/>
              </a:cxn>
              <a:cxn ang="0">
                <a:pos x="connsiteX8835" y="connsiteY8835"/>
              </a:cxn>
              <a:cxn ang="0">
                <a:pos x="connsiteX8836" y="connsiteY8836"/>
              </a:cxn>
              <a:cxn ang="0">
                <a:pos x="connsiteX8837" y="connsiteY8837"/>
              </a:cxn>
              <a:cxn ang="0">
                <a:pos x="connsiteX8838" y="connsiteY8838"/>
              </a:cxn>
              <a:cxn ang="0">
                <a:pos x="connsiteX8839" y="connsiteY8839"/>
              </a:cxn>
              <a:cxn ang="0">
                <a:pos x="connsiteX8840" y="connsiteY8840"/>
              </a:cxn>
              <a:cxn ang="0">
                <a:pos x="connsiteX8841" y="connsiteY8841"/>
              </a:cxn>
              <a:cxn ang="0">
                <a:pos x="connsiteX8842" y="connsiteY8842"/>
              </a:cxn>
              <a:cxn ang="0">
                <a:pos x="connsiteX8843" y="connsiteY8843"/>
              </a:cxn>
              <a:cxn ang="0">
                <a:pos x="connsiteX8844" y="connsiteY8844"/>
              </a:cxn>
              <a:cxn ang="0">
                <a:pos x="connsiteX8845" y="connsiteY8845"/>
              </a:cxn>
              <a:cxn ang="0">
                <a:pos x="connsiteX8846" y="connsiteY8846"/>
              </a:cxn>
              <a:cxn ang="0">
                <a:pos x="connsiteX8847" y="connsiteY8847"/>
              </a:cxn>
              <a:cxn ang="0">
                <a:pos x="connsiteX8848" y="connsiteY8848"/>
              </a:cxn>
              <a:cxn ang="0">
                <a:pos x="connsiteX8849" y="connsiteY8849"/>
              </a:cxn>
              <a:cxn ang="0">
                <a:pos x="connsiteX8850" y="connsiteY8850"/>
              </a:cxn>
              <a:cxn ang="0">
                <a:pos x="connsiteX8851" y="connsiteY8851"/>
              </a:cxn>
              <a:cxn ang="0">
                <a:pos x="connsiteX8852" y="connsiteY8852"/>
              </a:cxn>
              <a:cxn ang="0">
                <a:pos x="connsiteX8853" y="connsiteY8853"/>
              </a:cxn>
              <a:cxn ang="0">
                <a:pos x="connsiteX8854" y="connsiteY8854"/>
              </a:cxn>
              <a:cxn ang="0">
                <a:pos x="connsiteX8855" y="connsiteY8855"/>
              </a:cxn>
              <a:cxn ang="0">
                <a:pos x="connsiteX8856" y="connsiteY8856"/>
              </a:cxn>
              <a:cxn ang="0">
                <a:pos x="connsiteX8857" y="connsiteY8857"/>
              </a:cxn>
              <a:cxn ang="0">
                <a:pos x="connsiteX8858" y="connsiteY8858"/>
              </a:cxn>
              <a:cxn ang="0">
                <a:pos x="connsiteX8859" y="connsiteY8859"/>
              </a:cxn>
              <a:cxn ang="0">
                <a:pos x="connsiteX8860" y="connsiteY8860"/>
              </a:cxn>
              <a:cxn ang="0">
                <a:pos x="connsiteX8861" y="connsiteY8861"/>
              </a:cxn>
              <a:cxn ang="0">
                <a:pos x="connsiteX8862" y="connsiteY8862"/>
              </a:cxn>
              <a:cxn ang="0">
                <a:pos x="connsiteX8863" y="connsiteY8863"/>
              </a:cxn>
              <a:cxn ang="0">
                <a:pos x="connsiteX8864" y="connsiteY8864"/>
              </a:cxn>
              <a:cxn ang="0">
                <a:pos x="connsiteX8865" y="connsiteY8865"/>
              </a:cxn>
              <a:cxn ang="0">
                <a:pos x="connsiteX8866" y="connsiteY8866"/>
              </a:cxn>
              <a:cxn ang="0">
                <a:pos x="connsiteX8867" y="connsiteY8867"/>
              </a:cxn>
              <a:cxn ang="0">
                <a:pos x="connsiteX8868" y="connsiteY8868"/>
              </a:cxn>
              <a:cxn ang="0">
                <a:pos x="connsiteX8869" y="connsiteY8869"/>
              </a:cxn>
              <a:cxn ang="0">
                <a:pos x="connsiteX8870" y="connsiteY8870"/>
              </a:cxn>
              <a:cxn ang="0">
                <a:pos x="connsiteX8871" y="connsiteY8871"/>
              </a:cxn>
              <a:cxn ang="0">
                <a:pos x="connsiteX8872" y="connsiteY8872"/>
              </a:cxn>
              <a:cxn ang="0">
                <a:pos x="connsiteX8873" y="connsiteY8873"/>
              </a:cxn>
              <a:cxn ang="0">
                <a:pos x="connsiteX8874" y="connsiteY8874"/>
              </a:cxn>
              <a:cxn ang="0">
                <a:pos x="connsiteX8875" y="connsiteY8875"/>
              </a:cxn>
              <a:cxn ang="0">
                <a:pos x="connsiteX8876" y="connsiteY8876"/>
              </a:cxn>
              <a:cxn ang="0">
                <a:pos x="connsiteX8877" y="connsiteY8877"/>
              </a:cxn>
              <a:cxn ang="0">
                <a:pos x="connsiteX8878" y="connsiteY8878"/>
              </a:cxn>
              <a:cxn ang="0">
                <a:pos x="connsiteX8879" y="connsiteY8879"/>
              </a:cxn>
              <a:cxn ang="0">
                <a:pos x="connsiteX8880" y="connsiteY8880"/>
              </a:cxn>
              <a:cxn ang="0">
                <a:pos x="connsiteX8881" y="connsiteY8881"/>
              </a:cxn>
              <a:cxn ang="0">
                <a:pos x="connsiteX8882" y="connsiteY8882"/>
              </a:cxn>
              <a:cxn ang="0">
                <a:pos x="connsiteX8883" y="connsiteY8883"/>
              </a:cxn>
              <a:cxn ang="0">
                <a:pos x="connsiteX8884" y="connsiteY8884"/>
              </a:cxn>
              <a:cxn ang="0">
                <a:pos x="connsiteX8885" y="connsiteY8885"/>
              </a:cxn>
              <a:cxn ang="0">
                <a:pos x="connsiteX8886" y="connsiteY8886"/>
              </a:cxn>
              <a:cxn ang="0">
                <a:pos x="connsiteX8887" y="connsiteY8887"/>
              </a:cxn>
              <a:cxn ang="0">
                <a:pos x="connsiteX8888" y="connsiteY8888"/>
              </a:cxn>
              <a:cxn ang="0">
                <a:pos x="connsiteX8889" y="connsiteY8889"/>
              </a:cxn>
              <a:cxn ang="0">
                <a:pos x="connsiteX8890" y="connsiteY8890"/>
              </a:cxn>
              <a:cxn ang="0">
                <a:pos x="connsiteX8891" y="connsiteY8891"/>
              </a:cxn>
              <a:cxn ang="0">
                <a:pos x="connsiteX8892" y="connsiteY8892"/>
              </a:cxn>
              <a:cxn ang="0">
                <a:pos x="connsiteX8893" y="connsiteY8893"/>
              </a:cxn>
              <a:cxn ang="0">
                <a:pos x="connsiteX8894" y="connsiteY8894"/>
              </a:cxn>
              <a:cxn ang="0">
                <a:pos x="connsiteX8895" y="connsiteY8895"/>
              </a:cxn>
              <a:cxn ang="0">
                <a:pos x="connsiteX8896" y="connsiteY8896"/>
              </a:cxn>
              <a:cxn ang="0">
                <a:pos x="connsiteX8897" y="connsiteY8897"/>
              </a:cxn>
              <a:cxn ang="0">
                <a:pos x="connsiteX8898" y="connsiteY8898"/>
              </a:cxn>
              <a:cxn ang="0">
                <a:pos x="connsiteX8899" y="connsiteY8899"/>
              </a:cxn>
              <a:cxn ang="0">
                <a:pos x="connsiteX8900" y="connsiteY8900"/>
              </a:cxn>
              <a:cxn ang="0">
                <a:pos x="connsiteX8901" y="connsiteY8901"/>
              </a:cxn>
              <a:cxn ang="0">
                <a:pos x="connsiteX8902" y="connsiteY8902"/>
              </a:cxn>
              <a:cxn ang="0">
                <a:pos x="connsiteX8903" y="connsiteY8903"/>
              </a:cxn>
              <a:cxn ang="0">
                <a:pos x="connsiteX8904" y="connsiteY8904"/>
              </a:cxn>
              <a:cxn ang="0">
                <a:pos x="connsiteX8905" y="connsiteY8905"/>
              </a:cxn>
              <a:cxn ang="0">
                <a:pos x="connsiteX8906" y="connsiteY8906"/>
              </a:cxn>
              <a:cxn ang="0">
                <a:pos x="connsiteX8907" y="connsiteY8907"/>
              </a:cxn>
              <a:cxn ang="0">
                <a:pos x="connsiteX8908" y="connsiteY8908"/>
              </a:cxn>
              <a:cxn ang="0">
                <a:pos x="connsiteX8909" y="connsiteY8909"/>
              </a:cxn>
              <a:cxn ang="0">
                <a:pos x="connsiteX8910" y="connsiteY8910"/>
              </a:cxn>
              <a:cxn ang="0">
                <a:pos x="connsiteX8911" y="connsiteY8911"/>
              </a:cxn>
              <a:cxn ang="0">
                <a:pos x="connsiteX8912" y="connsiteY8912"/>
              </a:cxn>
              <a:cxn ang="0">
                <a:pos x="connsiteX8913" y="connsiteY8913"/>
              </a:cxn>
              <a:cxn ang="0">
                <a:pos x="connsiteX8914" y="connsiteY8914"/>
              </a:cxn>
              <a:cxn ang="0">
                <a:pos x="connsiteX8915" y="connsiteY8915"/>
              </a:cxn>
              <a:cxn ang="0">
                <a:pos x="connsiteX8916" y="connsiteY8916"/>
              </a:cxn>
              <a:cxn ang="0">
                <a:pos x="connsiteX8917" y="connsiteY8917"/>
              </a:cxn>
              <a:cxn ang="0">
                <a:pos x="connsiteX8918" y="connsiteY8918"/>
              </a:cxn>
              <a:cxn ang="0">
                <a:pos x="connsiteX8919" y="connsiteY8919"/>
              </a:cxn>
              <a:cxn ang="0">
                <a:pos x="connsiteX8920" y="connsiteY8920"/>
              </a:cxn>
              <a:cxn ang="0">
                <a:pos x="connsiteX8921" y="connsiteY8921"/>
              </a:cxn>
              <a:cxn ang="0">
                <a:pos x="connsiteX8922" y="connsiteY8922"/>
              </a:cxn>
              <a:cxn ang="0">
                <a:pos x="connsiteX8923" y="connsiteY8923"/>
              </a:cxn>
              <a:cxn ang="0">
                <a:pos x="connsiteX8924" y="connsiteY8924"/>
              </a:cxn>
              <a:cxn ang="0">
                <a:pos x="connsiteX8925" y="connsiteY8925"/>
              </a:cxn>
              <a:cxn ang="0">
                <a:pos x="connsiteX8926" y="connsiteY8926"/>
              </a:cxn>
              <a:cxn ang="0">
                <a:pos x="connsiteX8927" y="connsiteY8927"/>
              </a:cxn>
              <a:cxn ang="0">
                <a:pos x="connsiteX8928" y="connsiteY8928"/>
              </a:cxn>
              <a:cxn ang="0">
                <a:pos x="connsiteX8929" y="connsiteY8929"/>
              </a:cxn>
              <a:cxn ang="0">
                <a:pos x="connsiteX8930" y="connsiteY8930"/>
              </a:cxn>
              <a:cxn ang="0">
                <a:pos x="connsiteX8931" y="connsiteY8931"/>
              </a:cxn>
              <a:cxn ang="0">
                <a:pos x="connsiteX8932" y="connsiteY8932"/>
              </a:cxn>
              <a:cxn ang="0">
                <a:pos x="connsiteX8933" y="connsiteY8933"/>
              </a:cxn>
              <a:cxn ang="0">
                <a:pos x="connsiteX8934" y="connsiteY8934"/>
              </a:cxn>
              <a:cxn ang="0">
                <a:pos x="connsiteX8935" y="connsiteY8935"/>
              </a:cxn>
              <a:cxn ang="0">
                <a:pos x="connsiteX8936" y="connsiteY8936"/>
              </a:cxn>
              <a:cxn ang="0">
                <a:pos x="connsiteX8937" y="connsiteY8937"/>
              </a:cxn>
              <a:cxn ang="0">
                <a:pos x="connsiteX8938" y="connsiteY8938"/>
              </a:cxn>
              <a:cxn ang="0">
                <a:pos x="connsiteX8939" y="connsiteY8939"/>
              </a:cxn>
              <a:cxn ang="0">
                <a:pos x="connsiteX8940" y="connsiteY8940"/>
              </a:cxn>
              <a:cxn ang="0">
                <a:pos x="connsiteX8941" y="connsiteY8941"/>
              </a:cxn>
              <a:cxn ang="0">
                <a:pos x="connsiteX8942" y="connsiteY8942"/>
              </a:cxn>
              <a:cxn ang="0">
                <a:pos x="connsiteX8943" y="connsiteY8943"/>
              </a:cxn>
              <a:cxn ang="0">
                <a:pos x="connsiteX8944" y="connsiteY8944"/>
              </a:cxn>
              <a:cxn ang="0">
                <a:pos x="connsiteX8945" y="connsiteY8945"/>
              </a:cxn>
              <a:cxn ang="0">
                <a:pos x="connsiteX8946" y="connsiteY8946"/>
              </a:cxn>
              <a:cxn ang="0">
                <a:pos x="connsiteX8947" y="connsiteY8947"/>
              </a:cxn>
              <a:cxn ang="0">
                <a:pos x="connsiteX8948" y="connsiteY8948"/>
              </a:cxn>
              <a:cxn ang="0">
                <a:pos x="connsiteX8949" y="connsiteY8949"/>
              </a:cxn>
              <a:cxn ang="0">
                <a:pos x="connsiteX8950" y="connsiteY8950"/>
              </a:cxn>
              <a:cxn ang="0">
                <a:pos x="connsiteX8951" y="connsiteY8951"/>
              </a:cxn>
              <a:cxn ang="0">
                <a:pos x="connsiteX8952" y="connsiteY8952"/>
              </a:cxn>
              <a:cxn ang="0">
                <a:pos x="connsiteX8953" y="connsiteY8953"/>
              </a:cxn>
              <a:cxn ang="0">
                <a:pos x="connsiteX8954" y="connsiteY8954"/>
              </a:cxn>
              <a:cxn ang="0">
                <a:pos x="connsiteX8955" y="connsiteY8955"/>
              </a:cxn>
              <a:cxn ang="0">
                <a:pos x="connsiteX8956" y="connsiteY8956"/>
              </a:cxn>
              <a:cxn ang="0">
                <a:pos x="connsiteX8957" y="connsiteY8957"/>
              </a:cxn>
              <a:cxn ang="0">
                <a:pos x="connsiteX8958" y="connsiteY8958"/>
              </a:cxn>
              <a:cxn ang="0">
                <a:pos x="connsiteX8959" y="connsiteY8959"/>
              </a:cxn>
              <a:cxn ang="0">
                <a:pos x="connsiteX8960" y="connsiteY8960"/>
              </a:cxn>
              <a:cxn ang="0">
                <a:pos x="connsiteX8961" y="connsiteY8961"/>
              </a:cxn>
              <a:cxn ang="0">
                <a:pos x="connsiteX8962" y="connsiteY8962"/>
              </a:cxn>
              <a:cxn ang="0">
                <a:pos x="connsiteX8963" y="connsiteY8963"/>
              </a:cxn>
              <a:cxn ang="0">
                <a:pos x="connsiteX8964" y="connsiteY8964"/>
              </a:cxn>
              <a:cxn ang="0">
                <a:pos x="connsiteX8965" y="connsiteY8965"/>
              </a:cxn>
              <a:cxn ang="0">
                <a:pos x="connsiteX8966" y="connsiteY8966"/>
              </a:cxn>
              <a:cxn ang="0">
                <a:pos x="connsiteX8967" y="connsiteY8967"/>
              </a:cxn>
              <a:cxn ang="0">
                <a:pos x="connsiteX8968" y="connsiteY8968"/>
              </a:cxn>
              <a:cxn ang="0">
                <a:pos x="connsiteX8969" y="connsiteY8969"/>
              </a:cxn>
              <a:cxn ang="0">
                <a:pos x="connsiteX8970" y="connsiteY8970"/>
              </a:cxn>
              <a:cxn ang="0">
                <a:pos x="connsiteX8971" y="connsiteY8971"/>
              </a:cxn>
              <a:cxn ang="0">
                <a:pos x="connsiteX8972" y="connsiteY8972"/>
              </a:cxn>
              <a:cxn ang="0">
                <a:pos x="connsiteX8973" y="connsiteY8973"/>
              </a:cxn>
              <a:cxn ang="0">
                <a:pos x="connsiteX8974" y="connsiteY8974"/>
              </a:cxn>
              <a:cxn ang="0">
                <a:pos x="connsiteX8975" y="connsiteY8975"/>
              </a:cxn>
              <a:cxn ang="0">
                <a:pos x="connsiteX8976" y="connsiteY8976"/>
              </a:cxn>
              <a:cxn ang="0">
                <a:pos x="connsiteX8977" y="connsiteY8977"/>
              </a:cxn>
              <a:cxn ang="0">
                <a:pos x="connsiteX8978" y="connsiteY8978"/>
              </a:cxn>
              <a:cxn ang="0">
                <a:pos x="connsiteX8979" y="connsiteY8979"/>
              </a:cxn>
              <a:cxn ang="0">
                <a:pos x="connsiteX8980" y="connsiteY8980"/>
              </a:cxn>
              <a:cxn ang="0">
                <a:pos x="connsiteX8981" y="connsiteY8981"/>
              </a:cxn>
              <a:cxn ang="0">
                <a:pos x="connsiteX8982" y="connsiteY8982"/>
              </a:cxn>
              <a:cxn ang="0">
                <a:pos x="connsiteX8983" y="connsiteY8983"/>
              </a:cxn>
              <a:cxn ang="0">
                <a:pos x="connsiteX8984" y="connsiteY8984"/>
              </a:cxn>
              <a:cxn ang="0">
                <a:pos x="connsiteX8985" y="connsiteY8985"/>
              </a:cxn>
              <a:cxn ang="0">
                <a:pos x="connsiteX8986" y="connsiteY8986"/>
              </a:cxn>
              <a:cxn ang="0">
                <a:pos x="connsiteX8987" y="connsiteY8987"/>
              </a:cxn>
              <a:cxn ang="0">
                <a:pos x="connsiteX8988" y="connsiteY8988"/>
              </a:cxn>
              <a:cxn ang="0">
                <a:pos x="connsiteX8989" y="connsiteY8989"/>
              </a:cxn>
              <a:cxn ang="0">
                <a:pos x="connsiteX8990" y="connsiteY8990"/>
              </a:cxn>
              <a:cxn ang="0">
                <a:pos x="connsiteX8991" y="connsiteY8991"/>
              </a:cxn>
              <a:cxn ang="0">
                <a:pos x="connsiteX8992" y="connsiteY8992"/>
              </a:cxn>
              <a:cxn ang="0">
                <a:pos x="connsiteX8993" y="connsiteY8993"/>
              </a:cxn>
              <a:cxn ang="0">
                <a:pos x="connsiteX8994" y="connsiteY8994"/>
              </a:cxn>
              <a:cxn ang="0">
                <a:pos x="connsiteX8995" y="connsiteY8995"/>
              </a:cxn>
              <a:cxn ang="0">
                <a:pos x="connsiteX8996" y="connsiteY8996"/>
              </a:cxn>
              <a:cxn ang="0">
                <a:pos x="connsiteX8997" y="connsiteY8997"/>
              </a:cxn>
              <a:cxn ang="0">
                <a:pos x="connsiteX8998" y="connsiteY8998"/>
              </a:cxn>
              <a:cxn ang="0">
                <a:pos x="connsiteX8999" y="connsiteY8999"/>
              </a:cxn>
              <a:cxn ang="0">
                <a:pos x="connsiteX9000" y="connsiteY9000"/>
              </a:cxn>
              <a:cxn ang="0">
                <a:pos x="connsiteX9001" y="connsiteY9001"/>
              </a:cxn>
              <a:cxn ang="0">
                <a:pos x="connsiteX9002" y="connsiteY9002"/>
              </a:cxn>
              <a:cxn ang="0">
                <a:pos x="connsiteX9003" y="connsiteY9003"/>
              </a:cxn>
              <a:cxn ang="0">
                <a:pos x="connsiteX9004" y="connsiteY9004"/>
              </a:cxn>
              <a:cxn ang="0">
                <a:pos x="connsiteX9005" y="connsiteY9005"/>
              </a:cxn>
              <a:cxn ang="0">
                <a:pos x="connsiteX9006" y="connsiteY9006"/>
              </a:cxn>
              <a:cxn ang="0">
                <a:pos x="connsiteX9007" y="connsiteY9007"/>
              </a:cxn>
              <a:cxn ang="0">
                <a:pos x="connsiteX9008" y="connsiteY9008"/>
              </a:cxn>
              <a:cxn ang="0">
                <a:pos x="connsiteX9009" y="connsiteY9009"/>
              </a:cxn>
              <a:cxn ang="0">
                <a:pos x="connsiteX9010" y="connsiteY9010"/>
              </a:cxn>
              <a:cxn ang="0">
                <a:pos x="connsiteX9011" y="connsiteY9011"/>
              </a:cxn>
              <a:cxn ang="0">
                <a:pos x="connsiteX9012" y="connsiteY9012"/>
              </a:cxn>
              <a:cxn ang="0">
                <a:pos x="connsiteX9013" y="connsiteY9013"/>
              </a:cxn>
              <a:cxn ang="0">
                <a:pos x="connsiteX9014" y="connsiteY9014"/>
              </a:cxn>
              <a:cxn ang="0">
                <a:pos x="connsiteX9015" y="connsiteY9015"/>
              </a:cxn>
              <a:cxn ang="0">
                <a:pos x="connsiteX9016" y="connsiteY9016"/>
              </a:cxn>
              <a:cxn ang="0">
                <a:pos x="connsiteX9017" y="connsiteY9017"/>
              </a:cxn>
              <a:cxn ang="0">
                <a:pos x="connsiteX9018" y="connsiteY9018"/>
              </a:cxn>
              <a:cxn ang="0">
                <a:pos x="connsiteX9019" y="connsiteY9019"/>
              </a:cxn>
              <a:cxn ang="0">
                <a:pos x="connsiteX9020" y="connsiteY9020"/>
              </a:cxn>
              <a:cxn ang="0">
                <a:pos x="connsiteX9021" y="connsiteY9021"/>
              </a:cxn>
              <a:cxn ang="0">
                <a:pos x="connsiteX9022" y="connsiteY9022"/>
              </a:cxn>
              <a:cxn ang="0">
                <a:pos x="connsiteX9023" y="connsiteY9023"/>
              </a:cxn>
              <a:cxn ang="0">
                <a:pos x="connsiteX9024" y="connsiteY9024"/>
              </a:cxn>
              <a:cxn ang="0">
                <a:pos x="connsiteX9025" y="connsiteY9025"/>
              </a:cxn>
              <a:cxn ang="0">
                <a:pos x="connsiteX9026" y="connsiteY9026"/>
              </a:cxn>
              <a:cxn ang="0">
                <a:pos x="connsiteX9027" y="connsiteY9027"/>
              </a:cxn>
              <a:cxn ang="0">
                <a:pos x="connsiteX9028" y="connsiteY9028"/>
              </a:cxn>
              <a:cxn ang="0">
                <a:pos x="connsiteX9029" y="connsiteY9029"/>
              </a:cxn>
              <a:cxn ang="0">
                <a:pos x="connsiteX9030" y="connsiteY9030"/>
              </a:cxn>
              <a:cxn ang="0">
                <a:pos x="connsiteX9031" y="connsiteY9031"/>
              </a:cxn>
              <a:cxn ang="0">
                <a:pos x="connsiteX9032" y="connsiteY9032"/>
              </a:cxn>
              <a:cxn ang="0">
                <a:pos x="connsiteX9033" y="connsiteY9033"/>
              </a:cxn>
              <a:cxn ang="0">
                <a:pos x="connsiteX9034" y="connsiteY9034"/>
              </a:cxn>
              <a:cxn ang="0">
                <a:pos x="connsiteX9035" y="connsiteY9035"/>
              </a:cxn>
              <a:cxn ang="0">
                <a:pos x="connsiteX9036" y="connsiteY9036"/>
              </a:cxn>
              <a:cxn ang="0">
                <a:pos x="connsiteX9037" y="connsiteY9037"/>
              </a:cxn>
              <a:cxn ang="0">
                <a:pos x="connsiteX9038" y="connsiteY9038"/>
              </a:cxn>
              <a:cxn ang="0">
                <a:pos x="connsiteX9039" y="connsiteY9039"/>
              </a:cxn>
              <a:cxn ang="0">
                <a:pos x="connsiteX9040" y="connsiteY9040"/>
              </a:cxn>
              <a:cxn ang="0">
                <a:pos x="connsiteX9041" y="connsiteY9041"/>
              </a:cxn>
              <a:cxn ang="0">
                <a:pos x="connsiteX9042" y="connsiteY9042"/>
              </a:cxn>
              <a:cxn ang="0">
                <a:pos x="connsiteX9043" y="connsiteY9043"/>
              </a:cxn>
              <a:cxn ang="0">
                <a:pos x="connsiteX9044" y="connsiteY9044"/>
              </a:cxn>
              <a:cxn ang="0">
                <a:pos x="connsiteX9045" y="connsiteY9045"/>
              </a:cxn>
              <a:cxn ang="0">
                <a:pos x="connsiteX9046" y="connsiteY9046"/>
              </a:cxn>
              <a:cxn ang="0">
                <a:pos x="connsiteX9047" y="connsiteY9047"/>
              </a:cxn>
              <a:cxn ang="0">
                <a:pos x="connsiteX9048" y="connsiteY9048"/>
              </a:cxn>
              <a:cxn ang="0">
                <a:pos x="connsiteX9049" y="connsiteY9049"/>
              </a:cxn>
              <a:cxn ang="0">
                <a:pos x="connsiteX9050" y="connsiteY9050"/>
              </a:cxn>
              <a:cxn ang="0">
                <a:pos x="connsiteX9051" y="connsiteY9051"/>
              </a:cxn>
              <a:cxn ang="0">
                <a:pos x="connsiteX9052" y="connsiteY9052"/>
              </a:cxn>
              <a:cxn ang="0">
                <a:pos x="connsiteX9053" y="connsiteY9053"/>
              </a:cxn>
              <a:cxn ang="0">
                <a:pos x="connsiteX9054" y="connsiteY9054"/>
              </a:cxn>
              <a:cxn ang="0">
                <a:pos x="connsiteX9055" y="connsiteY9055"/>
              </a:cxn>
              <a:cxn ang="0">
                <a:pos x="connsiteX9056" y="connsiteY9056"/>
              </a:cxn>
              <a:cxn ang="0">
                <a:pos x="connsiteX9057" y="connsiteY9057"/>
              </a:cxn>
              <a:cxn ang="0">
                <a:pos x="connsiteX9058" y="connsiteY9058"/>
              </a:cxn>
              <a:cxn ang="0">
                <a:pos x="connsiteX9059" y="connsiteY9059"/>
              </a:cxn>
              <a:cxn ang="0">
                <a:pos x="connsiteX9060" y="connsiteY9060"/>
              </a:cxn>
              <a:cxn ang="0">
                <a:pos x="connsiteX9061" y="connsiteY9061"/>
              </a:cxn>
              <a:cxn ang="0">
                <a:pos x="connsiteX9062" y="connsiteY9062"/>
              </a:cxn>
              <a:cxn ang="0">
                <a:pos x="connsiteX9063" y="connsiteY9063"/>
              </a:cxn>
              <a:cxn ang="0">
                <a:pos x="connsiteX9064" y="connsiteY9064"/>
              </a:cxn>
              <a:cxn ang="0">
                <a:pos x="connsiteX9065" y="connsiteY9065"/>
              </a:cxn>
              <a:cxn ang="0">
                <a:pos x="connsiteX9066" y="connsiteY9066"/>
              </a:cxn>
              <a:cxn ang="0">
                <a:pos x="connsiteX9067" y="connsiteY9067"/>
              </a:cxn>
              <a:cxn ang="0">
                <a:pos x="connsiteX9068" y="connsiteY9068"/>
              </a:cxn>
              <a:cxn ang="0">
                <a:pos x="connsiteX9069" y="connsiteY9069"/>
              </a:cxn>
              <a:cxn ang="0">
                <a:pos x="connsiteX9070" y="connsiteY9070"/>
              </a:cxn>
              <a:cxn ang="0">
                <a:pos x="connsiteX9071" y="connsiteY9071"/>
              </a:cxn>
              <a:cxn ang="0">
                <a:pos x="connsiteX9072" y="connsiteY9072"/>
              </a:cxn>
              <a:cxn ang="0">
                <a:pos x="connsiteX9073" y="connsiteY9073"/>
              </a:cxn>
              <a:cxn ang="0">
                <a:pos x="connsiteX9074" y="connsiteY9074"/>
              </a:cxn>
              <a:cxn ang="0">
                <a:pos x="connsiteX9075" y="connsiteY9075"/>
              </a:cxn>
              <a:cxn ang="0">
                <a:pos x="connsiteX9076" y="connsiteY9076"/>
              </a:cxn>
              <a:cxn ang="0">
                <a:pos x="connsiteX9077" y="connsiteY9077"/>
              </a:cxn>
              <a:cxn ang="0">
                <a:pos x="connsiteX9078" y="connsiteY9078"/>
              </a:cxn>
              <a:cxn ang="0">
                <a:pos x="connsiteX9079" y="connsiteY9079"/>
              </a:cxn>
              <a:cxn ang="0">
                <a:pos x="connsiteX9080" y="connsiteY9080"/>
              </a:cxn>
              <a:cxn ang="0">
                <a:pos x="connsiteX9081" y="connsiteY9081"/>
              </a:cxn>
              <a:cxn ang="0">
                <a:pos x="connsiteX9082" y="connsiteY9082"/>
              </a:cxn>
              <a:cxn ang="0">
                <a:pos x="connsiteX9083" y="connsiteY9083"/>
              </a:cxn>
              <a:cxn ang="0">
                <a:pos x="connsiteX9084" y="connsiteY9084"/>
              </a:cxn>
              <a:cxn ang="0">
                <a:pos x="connsiteX9085" y="connsiteY9085"/>
              </a:cxn>
              <a:cxn ang="0">
                <a:pos x="connsiteX9086" y="connsiteY9086"/>
              </a:cxn>
              <a:cxn ang="0">
                <a:pos x="connsiteX9087" y="connsiteY9087"/>
              </a:cxn>
              <a:cxn ang="0">
                <a:pos x="connsiteX9088" y="connsiteY9088"/>
              </a:cxn>
              <a:cxn ang="0">
                <a:pos x="connsiteX9089" y="connsiteY9089"/>
              </a:cxn>
              <a:cxn ang="0">
                <a:pos x="connsiteX9090" y="connsiteY9090"/>
              </a:cxn>
              <a:cxn ang="0">
                <a:pos x="connsiteX9091" y="connsiteY9091"/>
              </a:cxn>
              <a:cxn ang="0">
                <a:pos x="connsiteX9092" y="connsiteY9092"/>
              </a:cxn>
              <a:cxn ang="0">
                <a:pos x="connsiteX9093" y="connsiteY9093"/>
              </a:cxn>
              <a:cxn ang="0">
                <a:pos x="connsiteX9094" y="connsiteY9094"/>
              </a:cxn>
              <a:cxn ang="0">
                <a:pos x="connsiteX9095" y="connsiteY9095"/>
              </a:cxn>
              <a:cxn ang="0">
                <a:pos x="connsiteX9096" y="connsiteY9096"/>
              </a:cxn>
              <a:cxn ang="0">
                <a:pos x="connsiteX9097" y="connsiteY9097"/>
              </a:cxn>
              <a:cxn ang="0">
                <a:pos x="connsiteX9098" y="connsiteY9098"/>
              </a:cxn>
              <a:cxn ang="0">
                <a:pos x="connsiteX9099" y="connsiteY9099"/>
              </a:cxn>
              <a:cxn ang="0">
                <a:pos x="connsiteX9100" y="connsiteY9100"/>
              </a:cxn>
              <a:cxn ang="0">
                <a:pos x="connsiteX9101" y="connsiteY9101"/>
              </a:cxn>
              <a:cxn ang="0">
                <a:pos x="connsiteX9102" y="connsiteY9102"/>
              </a:cxn>
              <a:cxn ang="0">
                <a:pos x="connsiteX9103" y="connsiteY9103"/>
              </a:cxn>
              <a:cxn ang="0">
                <a:pos x="connsiteX9104" y="connsiteY9104"/>
              </a:cxn>
              <a:cxn ang="0">
                <a:pos x="connsiteX9105" y="connsiteY9105"/>
              </a:cxn>
              <a:cxn ang="0">
                <a:pos x="connsiteX9106" y="connsiteY9106"/>
              </a:cxn>
              <a:cxn ang="0">
                <a:pos x="connsiteX9107" y="connsiteY9107"/>
              </a:cxn>
              <a:cxn ang="0">
                <a:pos x="connsiteX9108" y="connsiteY9108"/>
              </a:cxn>
              <a:cxn ang="0">
                <a:pos x="connsiteX9109" y="connsiteY9109"/>
              </a:cxn>
              <a:cxn ang="0">
                <a:pos x="connsiteX9110" y="connsiteY9110"/>
              </a:cxn>
              <a:cxn ang="0">
                <a:pos x="connsiteX9111" y="connsiteY9111"/>
              </a:cxn>
              <a:cxn ang="0">
                <a:pos x="connsiteX9112" y="connsiteY9112"/>
              </a:cxn>
              <a:cxn ang="0">
                <a:pos x="connsiteX9113" y="connsiteY9113"/>
              </a:cxn>
              <a:cxn ang="0">
                <a:pos x="connsiteX9114" y="connsiteY9114"/>
              </a:cxn>
              <a:cxn ang="0">
                <a:pos x="connsiteX9115" y="connsiteY9115"/>
              </a:cxn>
              <a:cxn ang="0">
                <a:pos x="connsiteX9116" y="connsiteY9116"/>
              </a:cxn>
              <a:cxn ang="0">
                <a:pos x="connsiteX9117" y="connsiteY9117"/>
              </a:cxn>
              <a:cxn ang="0">
                <a:pos x="connsiteX9118" y="connsiteY9118"/>
              </a:cxn>
              <a:cxn ang="0">
                <a:pos x="connsiteX9119" y="connsiteY9119"/>
              </a:cxn>
              <a:cxn ang="0">
                <a:pos x="connsiteX9120" y="connsiteY9120"/>
              </a:cxn>
              <a:cxn ang="0">
                <a:pos x="connsiteX9121" y="connsiteY9121"/>
              </a:cxn>
              <a:cxn ang="0">
                <a:pos x="connsiteX9122" y="connsiteY9122"/>
              </a:cxn>
              <a:cxn ang="0">
                <a:pos x="connsiteX9123" y="connsiteY9123"/>
              </a:cxn>
              <a:cxn ang="0">
                <a:pos x="connsiteX9124" y="connsiteY9124"/>
              </a:cxn>
              <a:cxn ang="0">
                <a:pos x="connsiteX9125" y="connsiteY9125"/>
              </a:cxn>
              <a:cxn ang="0">
                <a:pos x="connsiteX9126" y="connsiteY9126"/>
              </a:cxn>
              <a:cxn ang="0">
                <a:pos x="connsiteX9127" y="connsiteY9127"/>
              </a:cxn>
              <a:cxn ang="0">
                <a:pos x="connsiteX9128" y="connsiteY9128"/>
              </a:cxn>
              <a:cxn ang="0">
                <a:pos x="connsiteX9129" y="connsiteY9129"/>
              </a:cxn>
              <a:cxn ang="0">
                <a:pos x="connsiteX9130" y="connsiteY9130"/>
              </a:cxn>
              <a:cxn ang="0">
                <a:pos x="connsiteX9131" y="connsiteY9131"/>
              </a:cxn>
              <a:cxn ang="0">
                <a:pos x="connsiteX9132" y="connsiteY9132"/>
              </a:cxn>
              <a:cxn ang="0">
                <a:pos x="connsiteX9133" y="connsiteY9133"/>
              </a:cxn>
              <a:cxn ang="0">
                <a:pos x="connsiteX9134" y="connsiteY9134"/>
              </a:cxn>
              <a:cxn ang="0">
                <a:pos x="connsiteX9135" y="connsiteY9135"/>
              </a:cxn>
              <a:cxn ang="0">
                <a:pos x="connsiteX9136" y="connsiteY9136"/>
              </a:cxn>
              <a:cxn ang="0">
                <a:pos x="connsiteX9137" y="connsiteY9137"/>
              </a:cxn>
              <a:cxn ang="0">
                <a:pos x="connsiteX9138" y="connsiteY9138"/>
              </a:cxn>
              <a:cxn ang="0">
                <a:pos x="connsiteX9139" y="connsiteY9139"/>
              </a:cxn>
              <a:cxn ang="0">
                <a:pos x="connsiteX9140" y="connsiteY9140"/>
              </a:cxn>
              <a:cxn ang="0">
                <a:pos x="connsiteX9141" y="connsiteY9141"/>
              </a:cxn>
              <a:cxn ang="0">
                <a:pos x="connsiteX9142" y="connsiteY9142"/>
              </a:cxn>
              <a:cxn ang="0">
                <a:pos x="connsiteX9143" y="connsiteY9143"/>
              </a:cxn>
              <a:cxn ang="0">
                <a:pos x="connsiteX9144" y="connsiteY9144"/>
              </a:cxn>
              <a:cxn ang="0">
                <a:pos x="connsiteX9145" y="connsiteY9145"/>
              </a:cxn>
              <a:cxn ang="0">
                <a:pos x="connsiteX9146" y="connsiteY9146"/>
              </a:cxn>
              <a:cxn ang="0">
                <a:pos x="connsiteX9147" y="connsiteY9147"/>
              </a:cxn>
              <a:cxn ang="0">
                <a:pos x="connsiteX9148" y="connsiteY9148"/>
              </a:cxn>
              <a:cxn ang="0">
                <a:pos x="connsiteX9149" y="connsiteY9149"/>
              </a:cxn>
              <a:cxn ang="0">
                <a:pos x="connsiteX9150" y="connsiteY9150"/>
              </a:cxn>
              <a:cxn ang="0">
                <a:pos x="connsiteX9151" y="connsiteY9151"/>
              </a:cxn>
              <a:cxn ang="0">
                <a:pos x="connsiteX9152" y="connsiteY9152"/>
              </a:cxn>
              <a:cxn ang="0">
                <a:pos x="connsiteX9153" y="connsiteY9153"/>
              </a:cxn>
              <a:cxn ang="0">
                <a:pos x="connsiteX9154" y="connsiteY9154"/>
              </a:cxn>
              <a:cxn ang="0">
                <a:pos x="connsiteX9155" y="connsiteY9155"/>
              </a:cxn>
              <a:cxn ang="0">
                <a:pos x="connsiteX9156" y="connsiteY9156"/>
              </a:cxn>
              <a:cxn ang="0">
                <a:pos x="connsiteX9157" y="connsiteY9157"/>
              </a:cxn>
              <a:cxn ang="0">
                <a:pos x="connsiteX9158" y="connsiteY9158"/>
              </a:cxn>
              <a:cxn ang="0">
                <a:pos x="connsiteX9159" y="connsiteY9159"/>
              </a:cxn>
              <a:cxn ang="0">
                <a:pos x="connsiteX9160" y="connsiteY9160"/>
              </a:cxn>
              <a:cxn ang="0">
                <a:pos x="connsiteX9161" y="connsiteY9161"/>
              </a:cxn>
              <a:cxn ang="0">
                <a:pos x="connsiteX9162" y="connsiteY9162"/>
              </a:cxn>
              <a:cxn ang="0">
                <a:pos x="connsiteX9163" y="connsiteY9163"/>
              </a:cxn>
              <a:cxn ang="0">
                <a:pos x="connsiteX9164" y="connsiteY9164"/>
              </a:cxn>
              <a:cxn ang="0">
                <a:pos x="connsiteX9165" y="connsiteY9165"/>
              </a:cxn>
              <a:cxn ang="0">
                <a:pos x="connsiteX9166" y="connsiteY9166"/>
              </a:cxn>
              <a:cxn ang="0">
                <a:pos x="connsiteX9167" y="connsiteY9167"/>
              </a:cxn>
              <a:cxn ang="0">
                <a:pos x="connsiteX9168" y="connsiteY9168"/>
              </a:cxn>
              <a:cxn ang="0">
                <a:pos x="connsiteX9169" y="connsiteY9169"/>
              </a:cxn>
              <a:cxn ang="0">
                <a:pos x="connsiteX9170" y="connsiteY9170"/>
              </a:cxn>
              <a:cxn ang="0">
                <a:pos x="connsiteX9171" y="connsiteY9171"/>
              </a:cxn>
              <a:cxn ang="0">
                <a:pos x="connsiteX9172" y="connsiteY9172"/>
              </a:cxn>
              <a:cxn ang="0">
                <a:pos x="connsiteX9173" y="connsiteY9173"/>
              </a:cxn>
              <a:cxn ang="0">
                <a:pos x="connsiteX9174" y="connsiteY9174"/>
              </a:cxn>
              <a:cxn ang="0">
                <a:pos x="connsiteX9175" y="connsiteY9175"/>
              </a:cxn>
              <a:cxn ang="0">
                <a:pos x="connsiteX9176" y="connsiteY9176"/>
              </a:cxn>
              <a:cxn ang="0">
                <a:pos x="connsiteX9177" y="connsiteY9177"/>
              </a:cxn>
              <a:cxn ang="0">
                <a:pos x="connsiteX9178" y="connsiteY9178"/>
              </a:cxn>
              <a:cxn ang="0">
                <a:pos x="connsiteX9179" y="connsiteY9179"/>
              </a:cxn>
              <a:cxn ang="0">
                <a:pos x="connsiteX9180" y="connsiteY9180"/>
              </a:cxn>
              <a:cxn ang="0">
                <a:pos x="connsiteX9181" y="connsiteY9181"/>
              </a:cxn>
              <a:cxn ang="0">
                <a:pos x="connsiteX9182" y="connsiteY9182"/>
              </a:cxn>
              <a:cxn ang="0">
                <a:pos x="connsiteX9183" y="connsiteY9183"/>
              </a:cxn>
              <a:cxn ang="0">
                <a:pos x="connsiteX9184" y="connsiteY9184"/>
              </a:cxn>
              <a:cxn ang="0">
                <a:pos x="connsiteX9185" y="connsiteY9185"/>
              </a:cxn>
              <a:cxn ang="0">
                <a:pos x="connsiteX9186" y="connsiteY9186"/>
              </a:cxn>
              <a:cxn ang="0">
                <a:pos x="connsiteX9187" y="connsiteY9187"/>
              </a:cxn>
              <a:cxn ang="0">
                <a:pos x="connsiteX9188" y="connsiteY9188"/>
              </a:cxn>
              <a:cxn ang="0">
                <a:pos x="connsiteX9189" y="connsiteY9189"/>
              </a:cxn>
              <a:cxn ang="0">
                <a:pos x="connsiteX9190" y="connsiteY9190"/>
              </a:cxn>
              <a:cxn ang="0">
                <a:pos x="connsiteX9191" y="connsiteY9191"/>
              </a:cxn>
              <a:cxn ang="0">
                <a:pos x="connsiteX9192" y="connsiteY9192"/>
              </a:cxn>
              <a:cxn ang="0">
                <a:pos x="connsiteX9193" y="connsiteY9193"/>
              </a:cxn>
              <a:cxn ang="0">
                <a:pos x="connsiteX9194" y="connsiteY9194"/>
              </a:cxn>
              <a:cxn ang="0">
                <a:pos x="connsiteX9195" y="connsiteY9195"/>
              </a:cxn>
              <a:cxn ang="0">
                <a:pos x="connsiteX9196" y="connsiteY9196"/>
              </a:cxn>
              <a:cxn ang="0">
                <a:pos x="connsiteX9197" y="connsiteY9197"/>
              </a:cxn>
              <a:cxn ang="0">
                <a:pos x="connsiteX9198" y="connsiteY9198"/>
              </a:cxn>
              <a:cxn ang="0">
                <a:pos x="connsiteX9199" y="connsiteY9199"/>
              </a:cxn>
              <a:cxn ang="0">
                <a:pos x="connsiteX9200" y="connsiteY9200"/>
              </a:cxn>
              <a:cxn ang="0">
                <a:pos x="connsiteX9201" y="connsiteY9201"/>
              </a:cxn>
              <a:cxn ang="0">
                <a:pos x="connsiteX9202" y="connsiteY9202"/>
              </a:cxn>
              <a:cxn ang="0">
                <a:pos x="connsiteX9203" y="connsiteY9203"/>
              </a:cxn>
              <a:cxn ang="0">
                <a:pos x="connsiteX9204" y="connsiteY9204"/>
              </a:cxn>
              <a:cxn ang="0">
                <a:pos x="connsiteX9205" y="connsiteY9205"/>
              </a:cxn>
              <a:cxn ang="0">
                <a:pos x="connsiteX9206" y="connsiteY9206"/>
              </a:cxn>
              <a:cxn ang="0">
                <a:pos x="connsiteX9207" y="connsiteY9207"/>
              </a:cxn>
              <a:cxn ang="0">
                <a:pos x="connsiteX9208" y="connsiteY9208"/>
              </a:cxn>
              <a:cxn ang="0">
                <a:pos x="connsiteX9209" y="connsiteY9209"/>
              </a:cxn>
              <a:cxn ang="0">
                <a:pos x="connsiteX9210" y="connsiteY9210"/>
              </a:cxn>
              <a:cxn ang="0">
                <a:pos x="connsiteX9211" y="connsiteY9211"/>
              </a:cxn>
              <a:cxn ang="0">
                <a:pos x="connsiteX9212" y="connsiteY9212"/>
              </a:cxn>
              <a:cxn ang="0">
                <a:pos x="connsiteX9213" y="connsiteY9213"/>
              </a:cxn>
              <a:cxn ang="0">
                <a:pos x="connsiteX9214" y="connsiteY9214"/>
              </a:cxn>
              <a:cxn ang="0">
                <a:pos x="connsiteX9215" y="connsiteY9215"/>
              </a:cxn>
              <a:cxn ang="0">
                <a:pos x="connsiteX9216" y="connsiteY9216"/>
              </a:cxn>
              <a:cxn ang="0">
                <a:pos x="connsiteX9217" y="connsiteY9217"/>
              </a:cxn>
              <a:cxn ang="0">
                <a:pos x="connsiteX9218" y="connsiteY9218"/>
              </a:cxn>
              <a:cxn ang="0">
                <a:pos x="connsiteX9219" y="connsiteY9219"/>
              </a:cxn>
              <a:cxn ang="0">
                <a:pos x="connsiteX9220" y="connsiteY9220"/>
              </a:cxn>
              <a:cxn ang="0">
                <a:pos x="connsiteX9221" y="connsiteY9221"/>
              </a:cxn>
              <a:cxn ang="0">
                <a:pos x="connsiteX9222" y="connsiteY9222"/>
              </a:cxn>
              <a:cxn ang="0">
                <a:pos x="connsiteX9223" y="connsiteY9223"/>
              </a:cxn>
              <a:cxn ang="0">
                <a:pos x="connsiteX9224" y="connsiteY9224"/>
              </a:cxn>
              <a:cxn ang="0">
                <a:pos x="connsiteX9225" y="connsiteY9225"/>
              </a:cxn>
              <a:cxn ang="0">
                <a:pos x="connsiteX9226" y="connsiteY9226"/>
              </a:cxn>
              <a:cxn ang="0">
                <a:pos x="connsiteX9227" y="connsiteY9227"/>
              </a:cxn>
              <a:cxn ang="0">
                <a:pos x="connsiteX9228" y="connsiteY9228"/>
              </a:cxn>
              <a:cxn ang="0">
                <a:pos x="connsiteX9229" y="connsiteY9229"/>
              </a:cxn>
              <a:cxn ang="0">
                <a:pos x="connsiteX9230" y="connsiteY9230"/>
              </a:cxn>
              <a:cxn ang="0">
                <a:pos x="connsiteX9231" y="connsiteY9231"/>
              </a:cxn>
              <a:cxn ang="0">
                <a:pos x="connsiteX9232" y="connsiteY9232"/>
              </a:cxn>
              <a:cxn ang="0">
                <a:pos x="connsiteX9233" y="connsiteY9233"/>
              </a:cxn>
              <a:cxn ang="0">
                <a:pos x="connsiteX9234" y="connsiteY9234"/>
              </a:cxn>
              <a:cxn ang="0">
                <a:pos x="connsiteX9235" y="connsiteY9235"/>
              </a:cxn>
              <a:cxn ang="0">
                <a:pos x="connsiteX9236" y="connsiteY9236"/>
              </a:cxn>
              <a:cxn ang="0">
                <a:pos x="connsiteX9237" y="connsiteY9237"/>
              </a:cxn>
              <a:cxn ang="0">
                <a:pos x="connsiteX9238" y="connsiteY9238"/>
              </a:cxn>
              <a:cxn ang="0">
                <a:pos x="connsiteX9239" y="connsiteY9239"/>
              </a:cxn>
              <a:cxn ang="0">
                <a:pos x="connsiteX9240" y="connsiteY9240"/>
              </a:cxn>
              <a:cxn ang="0">
                <a:pos x="connsiteX9241" y="connsiteY9241"/>
              </a:cxn>
              <a:cxn ang="0">
                <a:pos x="connsiteX9242" y="connsiteY9242"/>
              </a:cxn>
              <a:cxn ang="0">
                <a:pos x="connsiteX9243" y="connsiteY9243"/>
              </a:cxn>
              <a:cxn ang="0">
                <a:pos x="connsiteX9244" y="connsiteY9244"/>
              </a:cxn>
              <a:cxn ang="0">
                <a:pos x="connsiteX9245" y="connsiteY9245"/>
              </a:cxn>
              <a:cxn ang="0">
                <a:pos x="connsiteX9246" y="connsiteY9246"/>
              </a:cxn>
              <a:cxn ang="0">
                <a:pos x="connsiteX9247" y="connsiteY9247"/>
              </a:cxn>
              <a:cxn ang="0">
                <a:pos x="connsiteX9248" y="connsiteY9248"/>
              </a:cxn>
              <a:cxn ang="0">
                <a:pos x="connsiteX9249" y="connsiteY9249"/>
              </a:cxn>
              <a:cxn ang="0">
                <a:pos x="connsiteX9250" y="connsiteY9250"/>
              </a:cxn>
              <a:cxn ang="0">
                <a:pos x="connsiteX9251" y="connsiteY9251"/>
              </a:cxn>
              <a:cxn ang="0">
                <a:pos x="connsiteX9252" y="connsiteY9252"/>
              </a:cxn>
              <a:cxn ang="0">
                <a:pos x="connsiteX9253" y="connsiteY9253"/>
              </a:cxn>
              <a:cxn ang="0">
                <a:pos x="connsiteX9254" y="connsiteY9254"/>
              </a:cxn>
              <a:cxn ang="0">
                <a:pos x="connsiteX9255" y="connsiteY9255"/>
              </a:cxn>
              <a:cxn ang="0">
                <a:pos x="connsiteX9256" y="connsiteY9256"/>
              </a:cxn>
              <a:cxn ang="0">
                <a:pos x="connsiteX9257" y="connsiteY9257"/>
              </a:cxn>
              <a:cxn ang="0">
                <a:pos x="connsiteX9258" y="connsiteY9258"/>
              </a:cxn>
              <a:cxn ang="0">
                <a:pos x="connsiteX9259" y="connsiteY9259"/>
              </a:cxn>
              <a:cxn ang="0">
                <a:pos x="connsiteX9260" y="connsiteY9260"/>
              </a:cxn>
              <a:cxn ang="0">
                <a:pos x="connsiteX9261" y="connsiteY9261"/>
              </a:cxn>
              <a:cxn ang="0">
                <a:pos x="connsiteX9262" y="connsiteY9262"/>
              </a:cxn>
              <a:cxn ang="0">
                <a:pos x="connsiteX9263" y="connsiteY9263"/>
              </a:cxn>
              <a:cxn ang="0">
                <a:pos x="connsiteX9264" y="connsiteY9264"/>
              </a:cxn>
              <a:cxn ang="0">
                <a:pos x="connsiteX9265" y="connsiteY9265"/>
              </a:cxn>
              <a:cxn ang="0">
                <a:pos x="connsiteX9266" y="connsiteY9266"/>
              </a:cxn>
              <a:cxn ang="0">
                <a:pos x="connsiteX9267" y="connsiteY9267"/>
              </a:cxn>
              <a:cxn ang="0">
                <a:pos x="connsiteX9268" y="connsiteY9268"/>
              </a:cxn>
              <a:cxn ang="0">
                <a:pos x="connsiteX9269" y="connsiteY9269"/>
              </a:cxn>
              <a:cxn ang="0">
                <a:pos x="connsiteX9270" y="connsiteY9270"/>
              </a:cxn>
              <a:cxn ang="0">
                <a:pos x="connsiteX9271" y="connsiteY9271"/>
              </a:cxn>
              <a:cxn ang="0">
                <a:pos x="connsiteX9272" y="connsiteY9272"/>
              </a:cxn>
              <a:cxn ang="0">
                <a:pos x="connsiteX9273" y="connsiteY9273"/>
              </a:cxn>
              <a:cxn ang="0">
                <a:pos x="connsiteX9274" y="connsiteY9274"/>
              </a:cxn>
              <a:cxn ang="0">
                <a:pos x="connsiteX9275" y="connsiteY9275"/>
              </a:cxn>
              <a:cxn ang="0">
                <a:pos x="connsiteX9276" y="connsiteY9276"/>
              </a:cxn>
              <a:cxn ang="0">
                <a:pos x="connsiteX9277" y="connsiteY9277"/>
              </a:cxn>
              <a:cxn ang="0">
                <a:pos x="connsiteX9278" y="connsiteY9278"/>
              </a:cxn>
              <a:cxn ang="0">
                <a:pos x="connsiteX9279" y="connsiteY9279"/>
              </a:cxn>
              <a:cxn ang="0">
                <a:pos x="connsiteX9280" y="connsiteY9280"/>
              </a:cxn>
              <a:cxn ang="0">
                <a:pos x="connsiteX9281" y="connsiteY9281"/>
              </a:cxn>
              <a:cxn ang="0">
                <a:pos x="connsiteX9282" y="connsiteY9282"/>
              </a:cxn>
              <a:cxn ang="0">
                <a:pos x="connsiteX9283" y="connsiteY9283"/>
              </a:cxn>
              <a:cxn ang="0">
                <a:pos x="connsiteX9284" y="connsiteY9284"/>
              </a:cxn>
              <a:cxn ang="0">
                <a:pos x="connsiteX9285" y="connsiteY9285"/>
              </a:cxn>
              <a:cxn ang="0">
                <a:pos x="connsiteX9286" y="connsiteY9286"/>
              </a:cxn>
              <a:cxn ang="0">
                <a:pos x="connsiteX9287" y="connsiteY9287"/>
              </a:cxn>
              <a:cxn ang="0">
                <a:pos x="connsiteX9288" y="connsiteY9288"/>
              </a:cxn>
              <a:cxn ang="0">
                <a:pos x="connsiteX9289" y="connsiteY9289"/>
              </a:cxn>
              <a:cxn ang="0">
                <a:pos x="connsiteX9290" y="connsiteY9290"/>
              </a:cxn>
              <a:cxn ang="0">
                <a:pos x="connsiteX9291" y="connsiteY9291"/>
              </a:cxn>
              <a:cxn ang="0">
                <a:pos x="connsiteX9292" y="connsiteY9292"/>
              </a:cxn>
              <a:cxn ang="0">
                <a:pos x="connsiteX9293" y="connsiteY9293"/>
              </a:cxn>
              <a:cxn ang="0">
                <a:pos x="connsiteX9294" y="connsiteY9294"/>
              </a:cxn>
              <a:cxn ang="0">
                <a:pos x="connsiteX9295" y="connsiteY9295"/>
              </a:cxn>
              <a:cxn ang="0">
                <a:pos x="connsiteX9296" y="connsiteY9296"/>
              </a:cxn>
              <a:cxn ang="0">
                <a:pos x="connsiteX9297" y="connsiteY9297"/>
              </a:cxn>
              <a:cxn ang="0">
                <a:pos x="connsiteX9298" y="connsiteY9298"/>
              </a:cxn>
              <a:cxn ang="0">
                <a:pos x="connsiteX9299" y="connsiteY9299"/>
              </a:cxn>
              <a:cxn ang="0">
                <a:pos x="connsiteX9300" y="connsiteY9300"/>
              </a:cxn>
              <a:cxn ang="0">
                <a:pos x="connsiteX9301" y="connsiteY9301"/>
              </a:cxn>
              <a:cxn ang="0">
                <a:pos x="connsiteX9302" y="connsiteY9302"/>
              </a:cxn>
              <a:cxn ang="0">
                <a:pos x="connsiteX9303" y="connsiteY9303"/>
              </a:cxn>
              <a:cxn ang="0">
                <a:pos x="connsiteX9304" y="connsiteY9304"/>
              </a:cxn>
              <a:cxn ang="0">
                <a:pos x="connsiteX9305" y="connsiteY9305"/>
              </a:cxn>
              <a:cxn ang="0">
                <a:pos x="connsiteX9306" y="connsiteY9306"/>
              </a:cxn>
              <a:cxn ang="0">
                <a:pos x="connsiteX9307" y="connsiteY9307"/>
              </a:cxn>
              <a:cxn ang="0">
                <a:pos x="connsiteX9308" y="connsiteY9308"/>
              </a:cxn>
              <a:cxn ang="0">
                <a:pos x="connsiteX9309" y="connsiteY9309"/>
              </a:cxn>
              <a:cxn ang="0">
                <a:pos x="connsiteX9310" y="connsiteY9310"/>
              </a:cxn>
              <a:cxn ang="0">
                <a:pos x="connsiteX9311" y="connsiteY9311"/>
              </a:cxn>
              <a:cxn ang="0">
                <a:pos x="connsiteX9312" y="connsiteY9312"/>
              </a:cxn>
              <a:cxn ang="0">
                <a:pos x="connsiteX9313" y="connsiteY9313"/>
              </a:cxn>
              <a:cxn ang="0">
                <a:pos x="connsiteX9314" y="connsiteY9314"/>
              </a:cxn>
              <a:cxn ang="0">
                <a:pos x="connsiteX9315" y="connsiteY9315"/>
              </a:cxn>
              <a:cxn ang="0">
                <a:pos x="connsiteX9316" y="connsiteY9316"/>
              </a:cxn>
              <a:cxn ang="0">
                <a:pos x="connsiteX9317" y="connsiteY9317"/>
              </a:cxn>
              <a:cxn ang="0">
                <a:pos x="connsiteX9318" y="connsiteY9318"/>
              </a:cxn>
              <a:cxn ang="0">
                <a:pos x="connsiteX9319" y="connsiteY9319"/>
              </a:cxn>
              <a:cxn ang="0">
                <a:pos x="connsiteX9320" y="connsiteY9320"/>
              </a:cxn>
              <a:cxn ang="0">
                <a:pos x="connsiteX9321" y="connsiteY9321"/>
              </a:cxn>
              <a:cxn ang="0">
                <a:pos x="connsiteX9322" y="connsiteY9322"/>
              </a:cxn>
              <a:cxn ang="0">
                <a:pos x="connsiteX9323" y="connsiteY9323"/>
              </a:cxn>
              <a:cxn ang="0">
                <a:pos x="connsiteX9324" y="connsiteY9324"/>
              </a:cxn>
              <a:cxn ang="0">
                <a:pos x="connsiteX9325" y="connsiteY9325"/>
              </a:cxn>
              <a:cxn ang="0">
                <a:pos x="connsiteX9326" y="connsiteY9326"/>
              </a:cxn>
              <a:cxn ang="0">
                <a:pos x="connsiteX9327" y="connsiteY9327"/>
              </a:cxn>
              <a:cxn ang="0">
                <a:pos x="connsiteX9328" y="connsiteY9328"/>
              </a:cxn>
              <a:cxn ang="0">
                <a:pos x="connsiteX9329" y="connsiteY9329"/>
              </a:cxn>
              <a:cxn ang="0">
                <a:pos x="connsiteX9330" y="connsiteY9330"/>
              </a:cxn>
              <a:cxn ang="0">
                <a:pos x="connsiteX9331" y="connsiteY9331"/>
              </a:cxn>
              <a:cxn ang="0">
                <a:pos x="connsiteX9332" y="connsiteY9332"/>
              </a:cxn>
              <a:cxn ang="0">
                <a:pos x="connsiteX9333" y="connsiteY9333"/>
              </a:cxn>
              <a:cxn ang="0">
                <a:pos x="connsiteX9334" y="connsiteY9334"/>
              </a:cxn>
              <a:cxn ang="0">
                <a:pos x="connsiteX9335" y="connsiteY9335"/>
              </a:cxn>
              <a:cxn ang="0">
                <a:pos x="connsiteX9336" y="connsiteY9336"/>
              </a:cxn>
              <a:cxn ang="0">
                <a:pos x="connsiteX9337" y="connsiteY9337"/>
              </a:cxn>
              <a:cxn ang="0">
                <a:pos x="connsiteX9338" y="connsiteY9338"/>
              </a:cxn>
              <a:cxn ang="0">
                <a:pos x="connsiteX9339" y="connsiteY9339"/>
              </a:cxn>
              <a:cxn ang="0">
                <a:pos x="connsiteX9340" y="connsiteY9340"/>
              </a:cxn>
              <a:cxn ang="0">
                <a:pos x="connsiteX9341" y="connsiteY9341"/>
              </a:cxn>
              <a:cxn ang="0">
                <a:pos x="connsiteX9342" y="connsiteY9342"/>
              </a:cxn>
              <a:cxn ang="0">
                <a:pos x="connsiteX9343" y="connsiteY9343"/>
              </a:cxn>
              <a:cxn ang="0">
                <a:pos x="connsiteX9344" y="connsiteY9344"/>
              </a:cxn>
              <a:cxn ang="0">
                <a:pos x="connsiteX9345" y="connsiteY9345"/>
              </a:cxn>
              <a:cxn ang="0">
                <a:pos x="connsiteX9346" y="connsiteY9346"/>
              </a:cxn>
              <a:cxn ang="0">
                <a:pos x="connsiteX9347" y="connsiteY9347"/>
              </a:cxn>
              <a:cxn ang="0">
                <a:pos x="connsiteX9348" y="connsiteY9348"/>
              </a:cxn>
              <a:cxn ang="0">
                <a:pos x="connsiteX9349" y="connsiteY9349"/>
              </a:cxn>
              <a:cxn ang="0">
                <a:pos x="connsiteX9350" y="connsiteY9350"/>
              </a:cxn>
              <a:cxn ang="0">
                <a:pos x="connsiteX9351" y="connsiteY9351"/>
              </a:cxn>
              <a:cxn ang="0">
                <a:pos x="connsiteX9352" y="connsiteY9352"/>
              </a:cxn>
              <a:cxn ang="0">
                <a:pos x="connsiteX9353" y="connsiteY9353"/>
              </a:cxn>
              <a:cxn ang="0">
                <a:pos x="connsiteX9354" y="connsiteY9354"/>
              </a:cxn>
              <a:cxn ang="0">
                <a:pos x="connsiteX9355" y="connsiteY9355"/>
              </a:cxn>
              <a:cxn ang="0">
                <a:pos x="connsiteX9356" y="connsiteY9356"/>
              </a:cxn>
              <a:cxn ang="0">
                <a:pos x="connsiteX9357" y="connsiteY9357"/>
              </a:cxn>
              <a:cxn ang="0">
                <a:pos x="connsiteX9358" y="connsiteY9358"/>
              </a:cxn>
              <a:cxn ang="0">
                <a:pos x="connsiteX9359" y="connsiteY9359"/>
              </a:cxn>
              <a:cxn ang="0">
                <a:pos x="connsiteX9360" y="connsiteY9360"/>
              </a:cxn>
              <a:cxn ang="0">
                <a:pos x="connsiteX9361" y="connsiteY9361"/>
              </a:cxn>
              <a:cxn ang="0">
                <a:pos x="connsiteX9362" y="connsiteY9362"/>
              </a:cxn>
              <a:cxn ang="0">
                <a:pos x="connsiteX9363" y="connsiteY9363"/>
              </a:cxn>
              <a:cxn ang="0">
                <a:pos x="connsiteX9364" y="connsiteY9364"/>
              </a:cxn>
              <a:cxn ang="0">
                <a:pos x="connsiteX9365" y="connsiteY9365"/>
              </a:cxn>
              <a:cxn ang="0">
                <a:pos x="connsiteX9366" y="connsiteY9366"/>
              </a:cxn>
              <a:cxn ang="0">
                <a:pos x="connsiteX9367" y="connsiteY9367"/>
              </a:cxn>
              <a:cxn ang="0">
                <a:pos x="connsiteX9368" y="connsiteY9368"/>
              </a:cxn>
              <a:cxn ang="0">
                <a:pos x="connsiteX9369" y="connsiteY9369"/>
              </a:cxn>
              <a:cxn ang="0">
                <a:pos x="connsiteX9370" y="connsiteY9370"/>
              </a:cxn>
              <a:cxn ang="0">
                <a:pos x="connsiteX9371" y="connsiteY9371"/>
              </a:cxn>
              <a:cxn ang="0">
                <a:pos x="connsiteX9372" y="connsiteY9372"/>
              </a:cxn>
              <a:cxn ang="0">
                <a:pos x="connsiteX9373" y="connsiteY9373"/>
              </a:cxn>
              <a:cxn ang="0">
                <a:pos x="connsiteX9374" y="connsiteY9374"/>
              </a:cxn>
              <a:cxn ang="0">
                <a:pos x="connsiteX9375" y="connsiteY9375"/>
              </a:cxn>
              <a:cxn ang="0">
                <a:pos x="connsiteX9376" y="connsiteY9376"/>
              </a:cxn>
              <a:cxn ang="0">
                <a:pos x="connsiteX9377" y="connsiteY9377"/>
              </a:cxn>
              <a:cxn ang="0">
                <a:pos x="connsiteX9378" y="connsiteY9378"/>
              </a:cxn>
              <a:cxn ang="0">
                <a:pos x="connsiteX9379" y="connsiteY9379"/>
              </a:cxn>
              <a:cxn ang="0">
                <a:pos x="connsiteX9380" y="connsiteY9380"/>
              </a:cxn>
              <a:cxn ang="0">
                <a:pos x="connsiteX9381" y="connsiteY9381"/>
              </a:cxn>
              <a:cxn ang="0">
                <a:pos x="connsiteX9382" y="connsiteY9382"/>
              </a:cxn>
              <a:cxn ang="0">
                <a:pos x="connsiteX9383" y="connsiteY9383"/>
              </a:cxn>
              <a:cxn ang="0">
                <a:pos x="connsiteX9384" y="connsiteY9384"/>
              </a:cxn>
              <a:cxn ang="0">
                <a:pos x="connsiteX9385" y="connsiteY9385"/>
              </a:cxn>
              <a:cxn ang="0">
                <a:pos x="connsiteX9386" y="connsiteY9386"/>
              </a:cxn>
              <a:cxn ang="0">
                <a:pos x="connsiteX9387" y="connsiteY9387"/>
              </a:cxn>
              <a:cxn ang="0">
                <a:pos x="connsiteX9388" y="connsiteY9388"/>
              </a:cxn>
              <a:cxn ang="0">
                <a:pos x="connsiteX9389" y="connsiteY9389"/>
              </a:cxn>
              <a:cxn ang="0">
                <a:pos x="connsiteX9390" y="connsiteY9390"/>
              </a:cxn>
              <a:cxn ang="0">
                <a:pos x="connsiteX9391" y="connsiteY9391"/>
              </a:cxn>
              <a:cxn ang="0">
                <a:pos x="connsiteX9392" y="connsiteY9392"/>
              </a:cxn>
              <a:cxn ang="0">
                <a:pos x="connsiteX9393" y="connsiteY9393"/>
              </a:cxn>
              <a:cxn ang="0">
                <a:pos x="connsiteX9394" y="connsiteY9394"/>
              </a:cxn>
              <a:cxn ang="0">
                <a:pos x="connsiteX9395" y="connsiteY9395"/>
              </a:cxn>
              <a:cxn ang="0">
                <a:pos x="connsiteX9396" y="connsiteY9396"/>
              </a:cxn>
              <a:cxn ang="0">
                <a:pos x="connsiteX9397" y="connsiteY9397"/>
              </a:cxn>
              <a:cxn ang="0">
                <a:pos x="connsiteX9398" y="connsiteY9398"/>
              </a:cxn>
              <a:cxn ang="0">
                <a:pos x="connsiteX9399" y="connsiteY9399"/>
              </a:cxn>
              <a:cxn ang="0">
                <a:pos x="connsiteX9400" y="connsiteY9400"/>
              </a:cxn>
              <a:cxn ang="0">
                <a:pos x="connsiteX9401" y="connsiteY9401"/>
              </a:cxn>
              <a:cxn ang="0">
                <a:pos x="connsiteX9402" y="connsiteY9402"/>
              </a:cxn>
              <a:cxn ang="0">
                <a:pos x="connsiteX9403" y="connsiteY9403"/>
              </a:cxn>
              <a:cxn ang="0">
                <a:pos x="connsiteX9404" y="connsiteY9404"/>
              </a:cxn>
              <a:cxn ang="0">
                <a:pos x="connsiteX9405" y="connsiteY9405"/>
              </a:cxn>
              <a:cxn ang="0">
                <a:pos x="connsiteX9406" y="connsiteY9406"/>
              </a:cxn>
              <a:cxn ang="0">
                <a:pos x="connsiteX9407" y="connsiteY9407"/>
              </a:cxn>
              <a:cxn ang="0">
                <a:pos x="connsiteX9408" y="connsiteY9408"/>
              </a:cxn>
              <a:cxn ang="0">
                <a:pos x="connsiteX9409" y="connsiteY9409"/>
              </a:cxn>
              <a:cxn ang="0">
                <a:pos x="connsiteX9410" y="connsiteY9410"/>
              </a:cxn>
              <a:cxn ang="0">
                <a:pos x="connsiteX9411" y="connsiteY9411"/>
              </a:cxn>
              <a:cxn ang="0">
                <a:pos x="connsiteX9412" y="connsiteY9412"/>
              </a:cxn>
              <a:cxn ang="0">
                <a:pos x="connsiteX9413" y="connsiteY9413"/>
              </a:cxn>
              <a:cxn ang="0">
                <a:pos x="connsiteX9414" y="connsiteY9414"/>
              </a:cxn>
              <a:cxn ang="0">
                <a:pos x="connsiteX9415" y="connsiteY9415"/>
              </a:cxn>
              <a:cxn ang="0">
                <a:pos x="connsiteX9416" y="connsiteY9416"/>
              </a:cxn>
              <a:cxn ang="0">
                <a:pos x="connsiteX9417" y="connsiteY9417"/>
              </a:cxn>
              <a:cxn ang="0">
                <a:pos x="connsiteX9418" y="connsiteY9418"/>
              </a:cxn>
              <a:cxn ang="0">
                <a:pos x="connsiteX9419" y="connsiteY9419"/>
              </a:cxn>
              <a:cxn ang="0">
                <a:pos x="connsiteX9420" y="connsiteY9420"/>
              </a:cxn>
              <a:cxn ang="0">
                <a:pos x="connsiteX9421" y="connsiteY9421"/>
              </a:cxn>
              <a:cxn ang="0">
                <a:pos x="connsiteX9422" y="connsiteY9422"/>
              </a:cxn>
              <a:cxn ang="0">
                <a:pos x="connsiteX9423" y="connsiteY9423"/>
              </a:cxn>
              <a:cxn ang="0">
                <a:pos x="connsiteX9424" y="connsiteY9424"/>
              </a:cxn>
              <a:cxn ang="0">
                <a:pos x="connsiteX9425" y="connsiteY9425"/>
              </a:cxn>
              <a:cxn ang="0">
                <a:pos x="connsiteX9426" y="connsiteY9426"/>
              </a:cxn>
              <a:cxn ang="0">
                <a:pos x="connsiteX9427" y="connsiteY9427"/>
              </a:cxn>
              <a:cxn ang="0">
                <a:pos x="connsiteX9428" y="connsiteY9428"/>
              </a:cxn>
              <a:cxn ang="0">
                <a:pos x="connsiteX9429" y="connsiteY9429"/>
              </a:cxn>
              <a:cxn ang="0">
                <a:pos x="connsiteX9430" y="connsiteY9430"/>
              </a:cxn>
              <a:cxn ang="0">
                <a:pos x="connsiteX9431" y="connsiteY9431"/>
              </a:cxn>
              <a:cxn ang="0">
                <a:pos x="connsiteX9432" y="connsiteY9432"/>
              </a:cxn>
              <a:cxn ang="0">
                <a:pos x="connsiteX9433" y="connsiteY9433"/>
              </a:cxn>
              <a:cxn ang="0">
                <a:pos x="connsiteX9434" y="connsiteY9434"/>
              </a:cxn>
              <a:cxn ang="0">
                <a:pos x="connsiteX9435" y="connsiteY9435"/>
              </a:cxn>
              <a:cxn ang="0">
                <a:pos x="connsiteX9436" y="connsiteY9436"/>
              </a:cxn>
              <a:cxn ang="0">
                <a:pos x="connsiteX9437" y="connsiteY9437"/>
              </a:cxn>
              <a:cxn ang="0">
                <a:pos x="connsiteX9438" y="connsiteY9438"/>
              </a:cxn>
              <a:cxn ang="0">
                <a:pos x="connsiteX9439" y="connsiteY9439"/>
              </a:cxn>
              <a:cxn ang="0">
                <a:pos x="connsiteX9440" y="connsiteY9440"/>
              </a:cxn>
              <a:cxn ang="0">
                <a:pos x="connsiteX9441" y="connsiteY9441"/>
              </a:cxn>
              <a:cxn ang="0">
                <a:pos x="connsiteX9442" y="connsiteY9442"/>
              </a:cxn>
              <a:cxn ang="0">
                <a:pos x="connsiteX9443" y="connsiteY9443"/>
              </a:cxn>
              <a:cxn ang="0">
                <a:pos x="connsiteX9444" y="connsiteY9444"/>
              </a:cxn>
              <a:cxn ang="0">
                <a:pos x="connsiteX9445" y="connsiteY9445"/>
              </a:cxn>
              <a:cxn ang="0">
                <a:pos x="connsiteX9446" y="connsiteY9446"/>
              </a:cxn>
              <a:cxn ang="0">
                <a:pos x="connsiteX9447" y="connsiteY9447"/>
              </a:cxn>
              <a:cxn ang="0">
                <a:pos x="connsiteX9448" y="connsiteY9448"/>
              </a:cxn>
              <a:cxn ang="0">
                <a:pos x="connsiteX9449" y="connsiteY9449"/>
              </a:cxn>
              <a:cxn ang="0">
                <a:pos x="connsiteX9450" y="connsiteY9450"/>
              </a:cxn>
              <a:cxn ang="0">
                <a:pos x="connsiteX9451" y="connsiteY9451"/>
              </a:cxn>
              <a:cxn ang="0">
                <a:pos x="connsiteX9452" y="connsiteY9452"/>
              </a:cxn>
              <a:cxn ang="0">
                <a:pos x="connsiteX9453" y="connsiteY9453"/>
              </a:cxn>
              <a:cxn ang="0">
                <a:pos x="connsiteX9454" y="connsiteY9454"/>
              </a:cxn>
              <a:cxn ang="0">
                <a:pos x="connsiteX9455" y="connsiteY9455"/>
              </a:cxn>
              <a:cxn ang="0">
                <a:pos x="connsiteX9456" y="connsiteY9456"/>
              </a:cxn>
              <a:cxn ang="0">
                <a:pos x="connsiteX9457" y="connsiteY9457"/>
              </a:cxn>
              <a:cxn ang="0">
                <a:pos x="connsiteX9458" y="connsiteY9458"/>
              </a:cxn>
              <a:cxn ang="0">
                <a:pos x="connsiteX9459" y="connsiteY9459"/>
              </a:cxn>
              <a:cxn ang="0">
                <a:pos x="connsiteX9460" y="connsiteY9460"/>
              </a:cxn>
              <a:cxn ang="0">
                <a:pos x="connsiteX9461" y="connsiteY9461"/>
              </a:cxn>
              <a:cxn ang="0">
                <a:pos x="connsiteX9462" y="connsiteY9462"/>
              </a:cxn>
              <a:cxn ang="0">
                <a:pos x="connsiteX9463" y="connsiteY9463"/>
              </a:cxn>
              <a:cxn ang="0">
                <a:pos x="connsiteX9464" y="connsiteY9464"/>
              </a:cxn>
              <a:cxn ang="0">
                <a:pos x="connsiteX9465" y="connsiteY9465"/>
              </a:cxn>
              <a:cxn ang="0">
                <a:pos x="connsiteX9466" y="connsiteY9466"/>
              </a:cxn>
              <a:cxn ang="0">
                <a:pos x="connsiteX9467" y="connsiteY9467"/>
              </a:cxn>
              <a:cxn ang="0">
                <a:pos x="connsiteX9468" y="connsiteY9468"/>
              </a:cxn>
              <a:cxn ang="0">
                <a:pos x="connsiteX9469" y="connsiteY9469"/>
              </a:cxn>
              <a:cxn ang="0">
                <a:pos x="connsiteX9470" y="connsiteY9470"/>
              </a:cxn>
              <a:cxn ang="0">
                <a:pos x="connsiteX9471" y="connsiteY9471"/>
              </a:cxn>
              <a:cxn ang="0">
                <a:pos x="connsiteX9472" y="connsiteY9472"/>
              </a:cxn>
              <a:cxn ang="0">
                <a:pos x="connsiteX9473" y="connsiteY9473"/>
              </a:cxn>
              <a:cxn ang="0">
                <a:pos x="connsiteX9474" y="connsiteY9474"/>
              </a:cxn>
              <a:cxn ang="0">
                <a:pos x="connsiteX9475" y="connsiteY9475"/>
              </a:cxn>
              <a:cxn ang="0">
                <a:pos x="connsiteX9476" y="connsiteY9476"/>
              </a:cxn>
              <a:cxn ang="0">
                <a:pos x="connsiteX9477" y="connsiteY9477"/>
              </a:cxn>
              <a:cxn ang="0">
                <a:pos x="connsiteX9478" y="connsiteY9478"/>
              </a:cxn>
              <a:cxn ang="0">
                <a:pos x="connsiteX9479" y="connsiteY9479"/>
              </a:cxn>
              <a:cxn ang="0">
                <a:pos x="connsiteX9480" y="connsiteY9480"/>
              </a:cxn>
              <a:cxn ang="0">
                <a:pos x="connsiteX9481" y="connsiteY9481"/>
              </a:cxn>
              <a:cxn ang="0">
                <a:pos x="connsiteX9482" y="connsiteY9482"/>
              </a:cxn>
              <a:cxn ang="0">
                <a:pos x="connsiteX9483" y="connsiteY9483"/>
              </a:cxn>
              <a:cxn ang="0">
                <a:pos x="connsiteX9484" y="connsiteY9484"/>
              </a:cxn>
              <a:cxn ang="0">
                <a:pos x="connsiteX9485" y="connsiteY9485"/>
              </a:cxn>
              <a:cxn ang="0">
                <a:pos x="connsiteX9486" y="connsiteY9486"/>
              </a:cxn>
              <a:cxn ang="0">
                <a:pos x="connsiteX9487" y="connsiteY9487"/>
              </a:cxn>
              <a:cxn ang="0">
                <a:pos x="connsiteX9488" y="connsiteY9488"/>
              </a:cxn>
              <a:cxn ang="0">
                <a:pos x="connsiteX9489" y="connsiteY9489"/>
              </a:cxn>
              <a:cxn ang="0">
                <a:pos x="connsiteX9490" y="connsiteY9490"/>
              </a:cxn>
              <a:cxn ang="0">
                <a:pos x="connsiteX9491" y="connsiteY9491"/>
              </a:cxn>
              <a:cxn ang="0">
                <a:pos x="connsiteX9492" y="connsiteY9492"/>
              </a:cxn>
              <a:cxn ang="0">
                <a:pos x="connsiteX9493" y="connsiteY9493"/>
              </a:cxn>
              <a:cxn ang="0">
                <a:pos x="connsiteX9494" y="connsiteY9494"/>
              </a:cxn>
              <a:cxn ang="0">
                <a:pos x="connsiteX9495" y="connsiteY9495"/>
              </a:cxn>
              <a:cxn ang="0">
                <a:pos x="connsiteX9496" y="connsiteY9496"/>
              </a:cxn>
              <a:cxn ang="0">
                <a:pos x="connsiteX9497" y="connsiteY9497"/>
              </a:cxn>
              <a:cxn ang="0">
                <a:pos x="connsiteX9498" y="connsiteY9498"/>
              </a:cxn>
              <a:cxn ang="0">
                <a:pos x="connsiteX9499" y="connsiteY9499"/>
              </a:cxn>
              <a:cxn ang="0">
                <a:pos x="connsiteX9500" y="connsiteY9500"/>
              </a:cxn>
              <a:cxn ang="0">
                <a:pos x="connsiteX9501" y="connsiteY9501"/>
              </a:cxn>
              <a:cxn ang="0">
                <a:pos x="connsiteX9502" y="connsiteY9502"/>
              </a:cxn>
              <a:cxn ang="0">
                <a:pos x="connsiteX9503" y="connsiteY9503"/>
              </a:cxn>
              <a:cxn ang="0">
                <a:pos x="connsiteX9504" y="connsiteY9504"/>
              </a:cxn>
              <a:cxn ang="0">
                <a:pos x="connsiteX9505" y="connsiteY9505"/>
              </a:cxn>
              <a:cxn ang="0">
                <a:pos x="connsiteX9506" y="connsiteY9506"/>
              </a:cxn>
              <a:cxn ang="0">
                <a:pos x="connsiteX9507" y="connsiteY9507"/>
              </a:cxn>
              <a:cxn ang="0">
                <a:pos x="connsiteX9508" y="connsiteY9508"/>
              </a:cxn>
              <a:cxn ang="0">
                <a:pos x="connsiteX9509" y="connsiteY9509"/>
              </a:cxn>
              <a:cxn ang="0">
                <a:pos x="connsiteX9510" y="connsiteY9510"/>
              </a:cxn>
              <a:cxn ang="0">
                <a:pos x="connsiteX9511" y="connsiteY9511"/>
              </a:cxn>
              <a:cxn ang="0">
                <a:pos x="connsiteX9512" y="connsiteY9512"/>
              </a:cxn>
              <a:cxn ang="0">
                <a:pos x="connsiteX9513" y="connsiteY9513"/>
              </a:cxn>
              <a:cxn ang="0">
                <a:pos x="connsiteX9514" y="connsiteY9514"/>
              </a:cxn>
              <a:cxn ang="0">
                <a:pos x="connsiteX9515" y="connsiteY9515"/>
              </a:cxn>
              <a:cxn ang="0">
                <a:pos x="connsiteX9516" y="connsiteY9516"/>
              </a:cxn>
              <a:cxn ang="0">
                <a:pos x="connsiteX9517" y="connsiteY9517"/>
              </a:cxn>
              <a:cxn ang="0">
                <a:pos x="connsiteX9518" y="connsiteY9518"/>
              </a:cxn>
              <a:cxn ang="0">
                <a:pos x="connsiteX9519" y="connsiteY9519"/>
              </a:cxn>
              <a:cxn ang="0">
                <a:pos x="connsiteX9520" y="connsiteY9520"/>
              </a:cxn>
              <a:cxn ang="0">
                <a:pos x="connsiteX9521" y="connsiteY9521"/>
              </a:cxn>
              <a:cxn ang="0">
                <a:pos x="connsiteX9522" y="connsiteY9522"/>
              </a:cxn>
              <a:cxn ang="0">
                <a:pos x="connsiteX9523" y="connsiteY9523"/>
              </a:cxn>
              <a:cxn ang="0">
                <a:pos x="connsiteX9524" y="connsiteY9524"/>
              </a:cxn>
              <a:cxn ang="0">
                <a:pos x="connsiteX9525" y="connsiteY9525"/>
              </a:cxn>
              <a:cxn ang="0">
                <a:pos x="connsiteX9526" y="connsiteY9526"/>
              </a:cxn>
              <a:cxn ang="0">
                <a:pos x="connsiteX9527" y="connsiteY9527"/>
              </a:cxn>
              <a:cxn ang="0">
                <a:pos x="connsiteX9528" y="connsiteY9528"/>
              </a:cxn>
              <a:cxn ang="0">
                <a:pos x="connsiteX9529" y="connsiteY9529"/>
              </a:cxn>
              <a:cxn ang="0">
                <a:pos x="connsiteX9530" y="connsiteY9530"/>
              </a:cxn>
              <a:cxn ang="0">
                <a:pos x="connsiteX9531" y="connsiteY9531"/>
              </a:cxn>
              <a:cxn ang="0">
                <a:pos x="connsiteX9532" y="connsiteY9532"/>
              </a:cxn>
              <a:cxn ang="0">
                <a:pos x="connsiteX9533" y="connsiteY9533"/>
              </a:cxn>
              <a:cxn ang="0">
                <a:pos x="connsiteX9534" y="connsiteY9534"/>
              </a:cxn>
              <a:cxn ang="0">
                <a:pos x="connsiteX9535" y="connsiteY9535"/>
              </a:cxn>
              <a:cxn ang="0">
                <a:pos x="connsiteX9536" y="connsiteY9536"/>
              </a:cxn>
              <a:cxn ang="0">
                <a:pos x="connsiteX9537" y="connsiteY9537"/>
              </a:cxn>
              <a:cxn ang="0">
                <a:pos x="connsiteX9538" y="connsiteY9538"/>
              </a:cxn>
              <a:cxn ang="0">
                <a:pos x="connsiteX9539" y="connsiteY9539"/>
              </a:cxn>
              <a:cxn ang="0">
                <a:pos x="connsiteX9540" y="connsiteY9540"/>
              </a:cxn>
              <a:cxn ang="0">
                <a:pos x="connsiteX9541" y="connsiteY9541"/>
              </a:cxn>
              <a:cxn ang="0">
                <a:pos x="connsiteX9542" y="connsiteY9542"/>
              </a:cxn>
              <a:cxn ang="0">
                <a:pos x="connsiteX9543" y="connsiteY9543"/>
              </a:cxn>
              <a:cxn ang="0">
                <a:pos x="connsiteX9544" y="connsiteY9544"/>
              </a:cxn>
              <a:cxn ang="0">
                <a:pos x="connsiteX9545" y="connsiteY9545"/>
              </a:cxn>
              <a:cxn ang="0">
                <a:pos x="connsiteX9546" y="connsiteY9546"/>
              </a:cxn>
              <a:cxn ang="0">
                <a:pos x="connsiteX9547" y="connsiteY9547"/>
              </a:cxn>
              <a:cxn ang="0">
                <a:pos x="connsiteX9548" y="connsiteY9548"/>
              </a:cxn>
              <a:cxn ang="0">
                <a:pos x="connsiteX9549" y="connsiteY9549"/>
              </a:cxn>
              <a:cxn ang="0">
                <a:pos x="connsiteX9550" y="connsiteY9550"/>
              </a:cxn>
              <a:cxn ang="0">
                <a:pos x="connsiteX9551" y="connsiteY9551"/>
              </a:cxn>
              <a:cxn ang="0">
                <a:pos x="connsiteX9552" y="connsiteY9552"/>
              </a:cxn>
              <a:cxn ang="0">
                <a:pos x="connsiteX9553" y="connsiteY9553"/>
              </a:cxn>
              <a:cxn ang="0">
                <a:pos x="connsiteX9554" y="connsiteY9554"/>
              </a:cxn>
              <a:cxn ang="0">
                <a:pos x="connsiteX9555" y="connsiteY9555"/>
              </a:cxn>
              <a:cxn ang="0">
                <a:pos x="connsiteX9556" y="connsiteY9556"/>
              </a:cxn>
              <a:cxn ang="0">
                <a:pos x="connsiteX9557" y="connsiteY9557"/>
              </a:cxn>
              <a:cxn ang="0">
                <a:pos x="connsiteX9558" y="connsiteY9558"/>
              </a:cxn>
              <a:cxn ang="0">
                <a:pos x="connsiteX9559" y="connsiteY9559"/>
              </a:cxn>
              <a:cxn ang="0">
                <a:pos x="connsiteX9560" y="connsiteY9560"/>
              </a:cxn>
              <a:cxn ang="0">
                <a:pos x="connsiteX9561" y="connsiteY9561"/>
              </a:cxn>
              <a:cxn ang="0">
                <a:pos x="connsiteX9562" y="connsiteY9562"/>
              </a:cxn>
              <a:cxn ang="0">
                <a:pos x="connsiteX9563" y="connsiteY9563"/>
              </a:cxn>
              <a:cxn ang="0">
                <a:pos x="connsiteX9564" y="connsiteY9564"/>
              </a:cxn>
              <a:cxn ang="0">
                <a:pos x="connsiteX9565" y="connsiteY9565"/>
              </a:cxn>
              <a:cxn ang="0">
                <a:pos x="connsiteX9566" y="connsiteY9566"/>
              </a:cxn>
              <a:cxn ang="0">
                <a:pos x="connsiteX9567" y="connsiteY9567"/>
              </a:cxn>
              <a:cxn ang="0">
                <a:pos x="connsiteX9568" y="connsiteY9568"/>
              </a:cxn>
              <a:cxn ang="0">
                <a:pos x="connsiteX9569" y="connsiteY9569"/>
              </a:cxn>
              <a:cxn ang="0">
                <a:pos x="connsiteX9570" y="connsiteY9570"/>
              </a:cxn>
              <a:cxn ang="0">
                <a:pos x="connsiteX9571" y="connsiteY9571"/>
              </a:cxn>
              <a:cxn ang="0">
                <a:pos x="connsiteX9572" y="connsiteY9572"/>
              </a:cxn>
              <a:cxn ang="0">
                <a:pos x="connsiteX9573" y="connsiteY9573"/>
              </a:cxn>
              <a:cxn ang="0">
                <a:pos x="connsiteX9574" y="connsiteY9574"/>
              </a:cxn>
              <a:cxn ang="0">
                <a:pos x="connsiteX9575" y="connsiteY9575"/>
              </a:cxn>
              <a:cxn ang="0">
                <a:pos x="connsiteX9576" y="connsiteY9576"/>
              </a:cxn>
              <a:cxn ang="0">
                <a:pos x="connsiteX9577" y="connsiteY9577"/>
              </a:cxn>
              <a:cxn ang="0">
                <a:pos x="connsiteX9578" y="connsiteY9578"/>
              </a:cxn>
              <a:cxn ang="0">
                <a:pos x="connsiteX9579" y="connsiteY9579"/>
              </a:cxn>
              <a:cxn ang="0">
                <a:pos x="connsiteX9580" y="connsiteY9580"/>
              </a:cxn>
              <a:cxn ang="0">
                <a:pos x="connsiteX9581" y="connsiteY9581"/>
              </a:cxn>
              <a:cxn ang="0">
                <a:pos x="connsiteX9582" y="connsiteY9582"/>
              </a:cxn>
              <a:cxn ang="0">
                <a:pos x="connsiteX9583" y="connsiteY9583"/>
              </a:cxn>
              <a:cxn ang="0">
                <a:pos x="connsiteX9584" y="connsiteY9584"/>
              </a:cxn>
              <a:cxn ang="0">
                <a:pos x="connsiteX9585" y="connsiteY9585"/>
              </a:cxn>
              <a:cxn ang="0">
                <a:pos x="connsiteX9586" y="connsiteY9586"/>
              </a:cxn>
              <a:cxn ang="0">
                <a:pos x="connsiteX9587" y="connsiteY9587"/>
              </a:cxn>
              <a:cxn ang="0">
                <a:pos x="connsiteX9588" y="connsiteY9588"/>
              </a:cxn>
              <a:cxn ang="0">
                <a:pos x="connsiteX9589" y="connsiteY9589"/>
              </a:cxn>
              <a:cxn ang="0">
                <a:pos x="connsiteX9590" y="connsiteY9590"/>
              </a:cxn>
              <a:cxn ang="0">
                <a:pos x="connsiteX9591" y="connsiteY9591"/>
              </a:cxn>
              <a:cxn ang="0">
                <a:pos x="connsiteX9592" y="connsiteY9592"/>
              </a:cxn>
              <a:cxn ang="0">
                <a:pos x="connsiteX9593" y="connsiteY9593"/>
              </a:cxn>
              <a:cxn ang="0">
                <a:pos x="connsiteX9594" y="connsiteY9594"/>
              </a:cxn>
              <a:cxn ang="0">
                <a:pos x="connsiteX9595" y="connsiteY9595"/>
              </a:cxn>
              <a:cxn ang="0">
                <a:pos x="connsiteX9596" y="connsiteY9596"/>
              </a:cxn>
              <a:cxn ang="0">
                <a:pos x="connsiteX9597" y="connsiteY9597"/>
              </a:cxn>
              <a:cxn ang="0">
                <a:pos x="connsiteX9598" y="connsiteY9598"/>
              </a:cxn>
              <a:cxn ang="0">
                <a:pos x="connsiteX9599" y="connsiteY9599"/>
              </a:cxn>
              <a:cxn ang="0">
                <a:pos x="connsiteX9600" y="connsiteY9600"/>
              </a:cxn>
              <a:cxn ang="0">
                <a:pos x="connsiteX9601" y="connsiteY9601"/>
              </a:cxn>
              <a:cxn ang="0">
                <a:pos x="connsiteX9602" y="connsiteY9602"/>
              </a:cxn>
              <a:cxn ang="0">
                <a:pos x="connsiteX9603" y="connsiteY9603"/>
              </a:cxn>
              <a:cxn ang="0">
                <a:pos x="connsiteX9604" y="connsiteY9604"/>
              </a:cxn>
              <a:cxn ang="0">
                <a:pos x="connsiteX9605" y="connsiteY9605"/>
              </a:cxn>
              <a:cxn ang="0">
                <a:pos x="connsiteX9606" y="connsiteY9606"/>
              </a:cxn>
              <a:cxn ang="0">
                <a:pos x="connsiteX9607" y="connsiteY9607"/>
              </a:cxn>
              <a:cxn ang="0">
                <a:pos x="connsiteX9608" y="connsiteY9608"/>
              </a:cxn>
              <a:cxn ang="0">
                <a:pos x="connsiteX9609" y="connsiteY9609"/>
              </a:cxn>
              <a:cxn ang="0">
                <a:pos x="connsiteX9610" y="connsiteY9610"/>
              </a:cxn>
              <a:cxn ang="0">
                <a:pos x="connsiteX9611" y="connsiteY9611"/>
              </a:cxn>
              <a:cxn ang="0">
                <a:pos x="connsiteX9612" y="connsiteY9612"/>
              </a:cxn>
              <a:cxn ang="0">
                <a:pos x="connsiteX9613" y="connsiteY9613"/>
              </a:cxn>
              <a:cxn ang="0">
                <a:pos x="connsiteX9614" y="connsiteY9614"/>
              </a:cxn>
              <a:cxn ang="0">
                <a:pos x="connsiteX9615" y="connsiteY9615"/>
              </a:cxn>
              <a:cxn ang="0">
                <a:pos x="connsiteX9616" y="connsiteY9616"/>
              </a:cxn>
              <a:cxn ang="0">
                <a:pos x="connsiteX9617" y="connsiteY9617"/>
              </a:cxn>
              <a:cxn ang="0">
                <a:pos x="connsiteX9618" y="connsiteY9618"/>
              </a:cxn>
              <a:cxn ang="0">
                <a:pos x="connsiteX9619" y="connsiteY9619"/>
              </a:cxn>
              <a:cxn ang="0">
                <a:pos x="connsiteX9620" y="connsiteY9620"/>
              </a:cxn>
              <a:cxn ang="0">
                <a:pos x="connsiteX9621" y="connsiteY9621"/>
              </a:cxn>
              <a:cxn ang="0">
                <a:pos x="connsiteX9622" y="connsiteY9622"/>
              </a:cxn>
              <a:cxn ang="0">
                <a:pos x="connsiteX9623" y="connsiteY9623"/>
              </a:cxn>
              <a:cxn ang="0">
                <a:pos x="connsiteX9624" y="connsiteY9624"/>
              </a:cxn>
              <a:cxn ang="0">
                <a:pos x="connsiteX9625" y="connsiteY9625"/>
              </a:cxn>
              <a:cxn ang="0">
                <a:pos x="connsiteX9626" y="connsiteY9626"/>
              </a:cxn>
              <a:cxn ang="0">
                <a:pos x="connsiteX9627" y="connsiteY9627"/>
              </a:cxn>
              <a:cxn ang="0">
                <a:pos x="connsiteX9628" y="connsiteY9628"/>
              </a:cxn>
              <a:cxn ang="0">
                <a:pos x="connsiteX9629" y="connsiteY9629"/>
              </a:cxn>
              <a:cxn ang="0">
                <a:pos x="connsiteX9630" y="connsiteY9630"/>
              </a:cxn>
              <a:cxn ang="0">
                <a:pos x="connsiteX9631" y="connsiteY9631"/>
              </a:cxn>
              <a:cxn ang="0">
                <a:pos x="connsiteX9632" y="connsiteY9632"/>
              </a:cxn>
              <a:cxn ang="0">
                <a:pos x="connsiteX9633" y="connsiteY9633"/>
              </a:cxn>
              <a:cxn ang="0">
                <a:pos x="connsiteX9634" y="connsiteY9634"/>
              </a:cxn>
              <a:cxn ang="0">
                <a:pos x="connsiteX9635" y="connsiteY9635"/>
              </a:cxn>
              <a:cxn ang="0">
                <a:pos x="connsiteX9636" y="connsiteY9636"/>
              </a:cxn>
              <a:cxn ang="0">
                <a:pos x="connsiteX9637" y="connsiteY9637"/>
              </a:cxn>
              <a:cxn ang="0">
                <a:pos x="connsiteX9638" y="connsiteY9638"/>
              </a:cxn>
              <a:cxn ang="0">
                <a:pos x="connsiteX9639" y="connsiteY9639"/>
              </a:cxn>
              <a:cxn ang="0">
                <a:pos x="connsiteX9640" y="connsiteY9640"/>
              </a:cxn>
              <a:cxn ang="0">
                <a:pos x="connsiteX9641" y="connsiteY9641"/>
              </a:cxn>
              <a:cxn ang="0">
                <a:pos x="connsiteX9642" y="connsiteY9642"/>
              </a:cxn>
              <a:cxn ang="0">
                <a:pos x="connsiteX9643" y="connsiteY9643"/>
              </a:cxn>
              <a:cxn ang="0">
                <a:pos x="connsiteX9644" y="connsiteY9644"/>
              </a:cxn>
              <a:cxn ang="0">
                <a:pos x="connsiteX9645" y="connsiteY9645"/>
              </a:cxn>
              <a:cxn ang="0">
                <a:pos x="connsiteX9646" y="connsiteY9646"/>
              </a:cxn>
              <a:cxn ang="0">
                <a:pos x="connsiteX9647" y="connsiteY9647"/>
              </a:cxn>
              <a:cxn ang="0">
                <a:pos x="connsiteX9648" y="connsiteY9648"/>
              </a:cxn>
              <a:cxn ang="0">
                <a:pos x="connsiteX9649" y="connsiteY9649"/>
              </a:cxn>
              <a:cxn ang="0">
                <a:pos x="connsiteX9650" y="connsiteY9650"/>
              </a:cxn>
              <a:cxn ang="0">
                <a:pos x="connsiteX9651" y="connsiteY9651"/>
              </a:cxn>
              <a:cxn ang="0">
                <a:pos x="connsiteX9652" y="connsiteY9652"/>
              </a:cxn>
              <a:cxn ang="0">
                <a:pos x="connsiteX9653" y="connsiteY9653"/>
              </a:cxn>
              <a:cxn ang="0">
                <a:pos x="connsiteX9654" y="connsiteY9654"/>
              </a:cxn>
              <a:cxn ang="0">
                <a:pos x="connsiteX9655" y="connsiteY9655"/>
              </a:cxn>
              <a:cxn ang="0">
                <a:pos x="connsiteX9656" y="connsiteY9656"/>
              </a:cxn>
              <a:cxn ang="0">
                <a:pos x="connsiteX9657" y="connsiteY9657"/>
              </a:cxn>
              <a:cxn ang="0">
                <a:pos x="connsiteX9658" y="connsiteY9658"/>
              </a:cxn>
              <a:cxn ang="0">
                <a:pos x="connsiteX9659" y="connsiteY9659"/>
              </a:cxn>
              <a:cxn ang="0">
                <a:pos x="connsiteX9660" y="connsiteY9660"/>
              </a:cxn>
              <a:cxn ang="0">
                <a:pos x="connsiteX9661" y="connsiteY9661"/>
              </a:cxn>
              <a:cxn ang="0">
                <a:pos x="connsiteX9662" y="connsiteY9662"/>
              </a:cxn>
              <a:cxn ang="0">
                <a:pos x="connsiteX9663" y="connsiteY9663"/>
              </a:cxn>
              <a:cxn ang="0">
                <a:pos x="connsiteX9664" y="connsiteY9664"/>
              </a:cxn>
              <a:cxn ang="0">
                <a:pos x="connsiteX9665" y="connsiteY9665"/>
              </a:cxn>
              <a:cxn ang="0">
                <a:pos x="connsiteX9666" y="connsiteY9666"/>
              </a:cxn>
              <a:cxn ang="0">
                <a:pos x="connsiteX9667" y="connsiteY9667"/>
              </a:cxn>
              <a:cxn ang="0">
                <a:pos x="connsiteX9668" y="connsiteY9668"/>
              </a:cxn>
              <a:cxn ang="0">
                <a:pos x="connsiteX9669" y="connsiteY9669"/>
              </a:cxn>
              <a:cxn ang="0">
                <a:pos x="connsiteX9670" y="connsiteY9670"/>
              </a:cxn>
              <a:cxn ang="0">
                <a:pos x="connsiteX9671" y="connsiteY9671"/>
              </a:cxn>
              <a:cxn ang="0">
                <a:pos x="connsiteX9672" y="connsiteY9672"/>
              </a:cxn>
              <a:cxn ang="0">
                <a:pos x="connsiteX9673" y="connsiteY9673"/>
              </a:cxn>
              <a:cxn ang="0">
                <a:pos x="connsiteX9674" y="connsiteY9674"/>
              </a:cxn>
              <a:cxn ang="0">
                <a:pos x="connsiteX9675" y="connsiteY9675"/>
              </a:cxn>
              <a:cxn ang="0">
                <a:pos x="connsiteX9676" y="connsiteY9676"/>
              </a:cxn>
              <a:cxn ang="0">
                <a:pos x="connsiteX9677" y="connsiteY9677"/>
              </a:cxn>
              <a:cxn ang="0">
                <a:pos x="connsiteX9678" y="connsiteY9678"/>
              </a:cxn>
              <a:cxn ang="0">
                <a:pos x="connsiteX9679" y="connsiteY9679"/>
              </a:cxn>
              <a:cxn ang="0">
                <a:pos x="connsiteX9680" y="connsiteY9680"/>
              </a:cxn>
              <a:cxn ang="0">
                <a:pos x="connsiteX9681" y="connsiteY9681"/>
              </a:cxn>
              <a:cxn ang="0">
                <a:pos x="connsiteX9682" y="connsiteY9682"/>
              </a:cxn>
              <a:cxn ang="0">
                <a:pos x="connsiteX9683" y="connsiteY9683"/>
              </a:cxn>
              <a:cxn ang="0">
                <a:pos x="connsiteX9684" y="connsiteY9684"/>
              </a:cxn>
              <a:cxn ang="0">
                <a:pos x="connsiteX9685" y="connsiteY9685"/>
              </a:cxn>
              <a:cxn ang="0">
                <a:pos x="connsiteX9686" y="connsiteY9686"/>
              </a:cxn>
              <a:cxn ang="0">
                <a:pos x="connsiteX9687" y="connsiteY9687"/>
              </a:cxn>
              <a:cxn ang="0">
                <a:pos x="connsiteX9688" y="connsiteY9688"/>
              </a:cxn>
              <a:cxn ang="0">
                <a:pos x="connsiteX9689" y="connsiteY9689"/>
              </a:cxn>
              <a:cxn ang="0">
                <a:pos x="connsiteX9690" y="connsiteY9690"/>
              </a:cxn>
              <a:cxn ang="0">
                <a:pos x="connsiteX9691" y="connsiteY9691"/>
              </a:cxn>
              <a:cxn ang="0">
                <a:pos x="connsiteX9692" y="connsiteY9692"/>
              </a:cxn>
              <a:cxn ang="0">
                <a:pos x="connsiteX9693" y="connsiteY9693"/>
              </a:cxn>
              <a:cxn ang="0">
                <a:pos x="connsiteX9694" y="connsiteY9694"/>
              </a:cxn>
              <a:cxn ang="0">
                <a:pos x="connsiteX9695" y="connsiteY9695"/>
              </a:cxn>
              <a:cxn ang="0">
                <a:pos x="connsiteX9696" y="connsiteY9696"/>
              </a:cxn>
              <a:cxn ang="0">
                <a:pos x="connsiteX9697" y="connsiteY9697"/>
              </a:cxn>
              <a:cxn ang="0">
                <a:pos x="connsiteX9698" y="connsiteY9698"/>
              </a:cxn>
              <a:cxn ang="0">
                <a:pos x="connsiteX9699" y="connsiteY9699"/>
              </a:cxn>
              <a:cxn ang="0">
                <a:pos x="connsiteX9700" y="connsiteY9700"/>
              </a:cxn>
              <a:cxn ang="0">
                <a:pos x="connsiteX9701" y="connsiteY9701"/>
              </a:cxn>
              <a:cxn ang="0">
                <a:pos x="connsiteX9702" y="connsiteY9702"/>
              </a:cxn>
              <a:cxn ang="0">
                <a:pos x="connsiteX9703" y="connsiteY9703"/>
              </a:cxn>
              <a:cxn ang="0">
                <a:pos x="connsiteX9704" y="connsiteY9704"/>
              </a:cxn>
              <a:cxn ang="0">
                <a:pos x="connsiteX9705" y="connsiteY9705"/>
              </a:cxn>
              <a:cxn ang="0">
                <a:pos x="connsiteX9706" y="connsiteY9706"/>
              </a:cxn>
              <a:cxn ang="0">
                <a:pos x="connsiteX9707" y="connsiteY9707"/>
              </a:cxn>
              <a:cxn ang="0">
                <a:pos x="connsiteX9708" y="connsiteY9708"/>
              </a:cxn>
              <a:cxn ang="0">
                <a:pos x="connsiteX9709" y="connsiteY9709"/>
              </a:cxn>
              <a:cxn ang="0">
                <a:pos x="connsiteX9710" y="connsiteY9710"/>
              </a:cxn>
              <a:cxn ang="0">
                <a:pos x="connsiteX9711" y="connsiteY9711"/>
              </a:cxn>
              <a:cxn ang="0">
                <a:pos x="connsiteX9712" y="connsiteY9712"/>
              </a:cxn>
              <a:cxn ang="0">
                <a:pos x="connsiteX9713" y="connsiteY9713"/>
              </a:cxn>
              <a:cxn ang="0">
                <a:pos x="connsiteX9714" y="connsiteY9714"/>
              </a:cxn>
              <a:cxn ang="0">
                <a:pos x="connsiteX9715" y="connsiteY9715"/>
              </a:cxn>
              <a:cxn ang="0">
                <a:pos x="connsiteX9716" y="connsiteY9716"/>
              </a:cxn>
              <a:cxn ang="0">
                <a:pos x="connsiteX9717" y="connsiteY9717"/>
              </a:cxn>
              <a:cxn ang="0">
                <a:pos x="connsiteX9718" y="connsiteY9718"/>
              </a:cxn>
              <a:cxn ang="0">
                <a:pos x="connsiteX9719" y="connsiteY9719"/>
              </a:cxn>
              <a:cxn ang="0">
                <a:pos x="connsiteX9720" y="connsiteY9720"/>
              </a:cxn>
              <a:cxn ang="0">
                <a:pos x="connsiteX9721" y="connsiteY9721"/>
              </a:cxn>
              <a:cxn ang="0">
                <a:pos x="connsiteX9722" y="connsiteY9722"/>
              </a:cxn>
              <a:cxn ang="0">
                <a:pos x="connsiteX9723" y="connsiteY9723"/>
              </a:cxn>
              <a:cxn ang="0">
                <a:pos x="connsiteX9724" y="connsiteY9724"/>
              </a:cxn>
              <a:cxn ang="0">
                <a:pos x="connsiteX9725" y="connsiteY9725"/>
              </a:cxn>
              <a:cxn ang="0">
                <a:pos x="connsiteX9726" y="connsiteY9726"/>
              </a:cxn>
              <a:cxn ang="0">
                <a:pos x="connsiteX9727" y="connsiteY9727"/>
              </a:cxn>
              <a:cxn ang="0">
                <a:pos x="connsiteX9728" y="connsiteY9728"/>
              </a:cxn>
              <a:cxn ang="0">
                <a:pos x="connsiteX9729" y="connsiteY9729"/>
              </a:cxn>
              <a:cxn ang="0">
                <a:pos x="connsiteX9730" y="connsiteY9730"/>
              </a:cxn>
              <a:cxn ang="0">
                <a:pos x="connsiteX9731" y="connsiteY9731"/>
              </a:cxn>
              <a:cxn ang="0">
                <a:pos x="connsiteX9732" y="connsiteY9732"/>
              </a:cxn>
              <a:cxn ang="0">
                <a:pos x="connsiteX9733" y="connsiteY9733"/>
              </a:cxn>
              <a:cxn ang="0">
                <a:pos x="connsiteX9734" y="connsiteY9734"/>
              </a:cxn>
              <a:cxn ang="0">
                <a:pos x="connsiteX9735" y="connsiteY9735"/>
              </a:cxn>
              <a:cxn ang="0">
                <a:pos x="connsiteX9736" y="connsiteY9736"/>
              </a:cxn>
              <a:cxn ang="0">
                <a:pos x="connsiteX9737" y="connsiteY9737"/>
              </a:cxn>
              <a:cxn ang="0">
                <a:pos x="connsiteX9738" y="connsiteY9738"/>
              </a:cxn>
              <a:cxn ang="0">
                <a:pos x="connsiteX9739" y="connsiteY9739"/>
              </a:cxn>
              <a:cxn ang="0">
                <a:pos x="connsiteX9740" y="connsiteY9740"/>
              </a:cxn>
              <a:cxn ang="0">
                <a:pos x="connsiteX9741" y="connsiteY9741"/>
              </a:cxn>
              <a:cxn ang="0">
                <a:pos x="connsiteX9742" y="connsiteY9742"/>
              </a:cxn>
              <a:cxn ang="0">
                <a:pos x="connsiteX9743" y="connsiteY9743"/>
              </a:cxn>
              <a:cxn ang="0">
                <a:pos x="connsiteX9744" y="connsiteY9744"/>
              </a:cxn>
              <a:cxn ang="0">
                <a:pos x="connsiteX9745" y="connsiteY9745"/>
              </a:cxn>
              <a:cxn ang="0">
                <a:pos x="connsiteX9746" y="connsiteY9746"/>
              </a:cxn>
              <a:cxn ang="0">
                <a:pos x="connsiteX9747" y="connsiteY9747"/>
              </a:cxn>
              <a:cxn ang="0">
                <a:pos x="connsiteX9748" y="connsiteY9748"/>
              </a:cxn>
              <a:cxn ang="0">
                <a:pos x="connsiteX9749" y="connsiteY9749"/>
              </a:cxn>
              <a:cxn ang="0">
                <a:pos x="connsiteX9750" y="connsiteY9750"/>
              </a:cxn>
              <a:cxn ang="0">
                <a:pos x="connsiteX9751" y="connsiteY9751"/>
              </a:cxn>
              <a:cxn ang="0">
                <a:pos x="connsiteX9752" y="connsiteY9752"/>
              </a:cxn>
              <a:cxn ang="0">
                <a:pos x="connsiteX9753" y="connsiteY9753"/>
              </a:cxn>
              <a:cxn ang="0">
                <a:pos x="connsiteX9754" y="connsiteY9754"/>
              </a:cxn>
              <a:cxn ang="0">
                <a:pos x="connsiteX9755" y="connsiteY9755"/>
              </a:cxn>
              <a:cxn ang="0">
                <a:pos x="connsiteX9756" y="connsiteY9756"/>
              </a:cxn>
              <a:cxn ang="0">
                <a:pos x="connsiteX9757" y="connsiteY9757"/>
              </a:cxn>
              <a:cxn ang="0">
                <a:pos x="connsiteX9758" y="connsiteY9758"/>
              </a:cxn>
              <a:cxn ang="0">
                <a:pos x="connsiteX9759" y="connsiteY9759"/>
              </a:cxn>
              <a:cxn ang="0">
                <a:pos x="connsiteX9760" y="connsiteY9760"/>
              </a:cxn>
              <a:cxn ang="0">
                <a:pos x="connsiteX9761" y="connsiteY9761"/>
              </a:cxn>
              <a:cxn ang="0">
                <a:pos x="connsiteX9762" y="connsiteY9762"/>
              </a:cxn>
              <a:cxn ang="0">
                <a:pos x="connsiteX9763" y="connsiteY9763"/>
              </a:cxn>
              <a:cxn ang="0">
                <a:pos x="connsiteX9764" y="connsiteY9764"/>
              </a:cxn>
              <a:cxn ang="0">
                <a:pos x="connsiteX9765" y="connsiteY9765"/>
              </a:cxn>
              <a:cxn ang="0">
                <a:pos x="connsiteX9766" y="connsiteY9766"/>
              </a:cxn>
              <a:cxn ang="0">
                <a:pos x="connsiteX9767" y="connsiteY9767"/>
              </a:cxn>
              <a:cxn ang="0">
                <a:pos x="connsiteX9768" y="connsiteY9768"/>
              </a:cxn>
              <a:cxn ang="0">
                <a:pos x="connsiteX9769" y="connsiteY9769"/>
              </a:cxn>
              <a:cxn ang="0">
                <a:pos x="connsiteX9770" y="connsiteY9770"/>
              </a:cxn>
              <a:cxn ang="0">
                <a:pos x="connsiteX9771" y="connsiteY9771"/>
              </a:cxn>
              <a:cxn ang="0">
                <a:pos x="connsiteX9772" y="connsiteY9772"/>
              </a:cxn>
              <a:cxn ang="0">
                <a:pos x="connsiteX9773" y="connsiteY9773"/>
              </a:cxn>
              <a:cxn ang="0">
                <a:pos x="connsiteX9774" y="connsiteY9774"/>
              </a:cxn>
              <a:cxn ang="0">
                <a:pos x="connsiteX9775" y="connsiteY9775"/>
              </a:cxn>
              <a:cxn ang="0">
                <a:pos x="connsiteX9776" y="connsiteY9776"/>
              </a:cxn>
              <a:cxn ang="0">
                <a:pos x="connsiteX9777" y="connsiteY9777"/>
              </a:cxn>
              <a:cxn ang="0">
                <a:pos x="connsiteX9778" y="connsiteY9778"/>
              </a:cxn>
              <a:cxn ang="0">
                <a:pos x="connsiteX9779" y="connsiteY9779"/>
              </a:cxn>
              <a:cxn ang="0">
                <a:pos x="connsiteX9780" y="connsiteY9780"/>
              </a:cxn>
              <a:cxn ang="0">
                <a:pos x="connsiteX9781" y="connsiteY9781"/>
              </a:cxn>
              <a:cxn ang="0">
                <a:pos x="connsiteX9782" y="connsiteY9782"/>
              </a:cxn>
              <a:cxn ang="0">
                <a:pos x="connsiteX9783" y="connsiteY9783"/>
              </a:cxn>
              <a:cxn ang="0">
                <a:pos x="connsiteX9784" y="connsiteY9784"/>
              </a:cxn>
              <a:cxn ang="0">
                <a:pos x="connsiteX9785" y="connsiteY9785"/>
              </a:cxn>
              <a:cxn ang="0">
                <a:pos x="connsiteX9786" y="connsiteY9786"/>
              </a:cxn>
              <a:cxn ang="0">
                <a:pos x="connsiteX9787" y="connsiteY9787"/>
              </a:cxn>
              <a:cxn ang="0">
                <a:pos x="connsiteX9788" y="connsiteY9788"/>
              </a:cxn>
              <a:cxn ang="0">
                <a:pos x="connsiteX9789" y="connsiteY9789"/>
              </a:cxn>
              <a:cxn ang="0">
                <a:pos x="connsiteX9790" y="connsiteY9790"/>
              </a:cxn>
              <a:cxn ang="0">
                <a:pos x="connsiteX9791" y="connsiteY9791"/>
              </a:cxn>
              <a:cxn ang="0">
                <a:pos x="connsiteX9792" y="connsiteY9792"/>
              </a:cxn>
              <a:cxn ang="0">
                <a:pos x="connsiteX9793" y="connsiteY9793"/>
              </a:cxn>
              <a:cxn ang="0">
                <a:pos x="connsiteX9794" y="connsiteY9794"/>
              </a:cxn>
              <a:cxn ang="0">
                <a:pos x="connsiteX9795" y="connsiteY9795"/>
              </a:cxn>
              <a:cxn ang="0">
                <a:pos x="connsiteX9796" y="connsiteY9796"/>
              </a:cxn>
              <a:cxn ang="0">
                <a:pos x="connsiteX9797" y="connsiteY9797"/>
              </a:cxn>
              <a:cxn ang="0">
                <a:pos x="connsiteX9798" y="connsiteY9798"/>
              </a:cxn>
              <a:cxn ang="0">
                <a:pos x="connsiteX9799" y="connsiteY9799"/>
              </a:cxn>
              <a:cxn ang="0">
                <a:pos x="connsiteX9800" y="connsiteY9800"/>
              </a:cxn>
              <a:cxn ang="0">
                <a:pos x="connsiteX9801" y="connsiteY9801"/>
              </a:cxn>
              <a:cxn ang="0">
                <a:pos x="connsiteX9802" y="connsiteY9802"/>
              </a:cxn>
              <a:cxn ang="0">
                <a:pos x="connsiteX9803" y="connsiteY9803"/>
              </a:cxn>
              <a:cxn ang="0">
                <a:pos x="connsiteX9804" y="connsiteY9804"/>
              </a:cxn>
              <a:cxn ang="0">
                <a:pos x="connsiteX9805" y="connsiteY9805"/>
              </a:cxn>
              <a:cxn ang="0">
                <a:pos x="connsiteX9806" y="connsiteY9806"/>
              </a:cxn>
              <a:cxn ang="0">
                <a:pos x="connsiteX9807" y="connsiteY9807"/>
              </a:cxn>
              <a:cxn ang="0">
                <a:pos x="connsiteX9808" y="connsiteY9808"/>
              </a:cxn>
              <a:cxn ang="0">
                <a:pos x="connsiteX9809" y="connsiteY9809"/>
              </a:cxn>
              <a:cxn ang="0">
                <a:pos x="connsiteX9810" y="connsiteY9810"/>
              </a:cxn>
              <a:cxn ang="0">
                <a:pos x="connsiteX9811" y="connsiteY9811"/>
              </a:cxn>
              <a:cxn ang="0">
                <a:pos x="connsiteX9812" y="connsiteY9812"/>
              </a:cxn>
              <a:cxn ang="0">
                <a:pos x="connsiteX9813" y="connsiteY9813"/>
              </a:cxn>
              <a:cxn ang="0">
                <a:pos x="connsiteX9814" y="connsiteY9814"/>
              </a:cxn>
              <a:cxn ang="0">
                <a:pos x="connsiteX9815" y="connsiteY9815"/>
              </a:cxn>
              <a:cxn ang="0">
                <a:pos x="connsiteX9816" y="connsiteY9816"/>
              </a:cxn>
              <a:cxn ang="0">
                <a:pos x="connsiteX9817" y="connsiteY9817"/>
              </a:cxn>
              <a:cxn ang="0">
                <a:pos x="connsiteX9818" y="connsiteY9818"/>
              </a:cxn>
              <a:cxn ang="0">
                <a:pos x="connsiteX9819" y="connsiteY9819"/>
              </a:cxn>
              <a:cxn ang="0">
                <a:pos x="connsiteX9820" y="connsiteY9820"/>
              </a:cxn>
              <a:cxn ang="0">
                <a:pos x="connsiteX9821" y="connsiteY9821"/>
              </a:cxn>
              <a:cxn ang="0">
                <a:pos x="connsiteX9822" y="connsiteY9822"/>
              </a:cxn>
              <a:cxn ang="0">
                <a:pos x="connsiteX9823" y="connsiteY9823"/>
              </a:cxn>
              <a:cxn ang="0">
                <a:pos x="connsiteX9824" y="connsiteY9824"/>
              </a:cxn>
              <a:cxn ang="0">
                <a:pos x="connsiteX9825" y="connsiteY9825"/>
              </a:cxn>
              <a:cxn ang="0">
                <a:pos x="connsiteX9826" y="connsiteY9826"/>
              </a:cxn>
              <a:cxn ang="0">
                <a:pos x="connsiteX9827" y="connsiteY9827"/>
              </a:cxn>
              <a:cxn ang="0">
                <a:pos x="connsiteX9828" y="connsiteY9828"/>
              </a:cxn>
              <a:cxn ang="0">
                <a:pos x="connsiteX9829" y="connsiteY9829"/>
              </a:cxn>
              <a:cxn ang="0">
                <a:pos x="connsiteX9830" y="connsiteY9830"/>
              </a:cxn>
              <a:cxn ang="0">
                <a:pos x="connsiteX9831" y="connsiteY9831"/>
              </a:cxn>
              <a:cxn ang="0">
                <a:pos x="connsiteX9832" y="connsiteY9832"/>
              </a:cxn>
              <a:cxn ang="0">
                <a:pos x="connsiteX9833" y="connsiteY9833"/>
              </a:cxn>
              <a:cxn ang="0">
                <a:pos x="connsiteX9834" y="connsiteY9834"/>
              </a:cxn>
              <a:cxn ang="0">
                <a:pos x="connsiteX9835" y="connsiteY9835"/>
              </a:cxn>
              <a:cxn ang="0">
                <a:pos x="connsiteX9836" y="connsiteY9836"/>
              </a:cxn>
              <a:cxn ang="0">
                <a:pos x="connsiteX9837" y="connsiteY9837"/>
              </a:cxn>
              <a:cxn ang="0">
                <a:pos x="connsiteX9838" y="connsiteY9838"/>
              </a:cxn>
              <a:cxn ang="0">
                <a:pos x="connsiteX9839" y="connsiteY9839"/>
              </a:cxn>
              <a:cxn ang="0">
                <a:pos x="connsiteX9840" y="connsiteY9840"/>
              </a:cxn>
              <a:cxn ang="0">
                <a:pos x="connsiteX9841" y="connsiteY9841"/>
              </a:cxn>
              <a:cxn ang="0">
                <a:pos x="connsiteX9842" y="connsiteY9842"/>
              </a:cxn>
              <a:cxn ang="0">
                <a:pos x="connsiteX9843" y="connsiteY9843"/>
              </a:cxn>
              <a:cxn ang="0">
                <a:pos x="connsiteX9844" y="connsiteY9844"/>
              </a:cxn>
              <a:cxn ang="0">
                <a:pos x="connsiteX9845" y="connsiteY9845"/>
              </a:cxn>
              <a:cxn ang="0">
                <a:pos x="connsiteX9846" y="connsiteY9846"/>
              </a:cxn>
              <a:cxn ang="0">
                <a:pos x="connsiteX9847" y="connsiteY9847"/>
              </a:cxn>
              <a:cxn ang="0">
                <a:pos x="connsiteX9848" y="connsiteY9848"/>
              </a:cxn>
              <a:cxn ang="0">
                <a:pos x="connsiteX9849" y="connsiteY9849"/>
              </a:cxn>
              <a:cxn ang="0">
                <a:pos x="connsiteX9850" y="connsiteY9850"/>
              </a:cxn>
              <a:cxn ang="0">
                <a:pos x="connsiteX9851" y="connsiteY9851"/>
              </a:cxn>
              <a:cxn ang="0">
                <a:pos x="connsiteX9852" y="connsiteY9852"/>
              </a:cxn>
              <a:cxn ang="0">
                <a:pos x="connsiteX9853" y="connsiteY9853"/>
              </a:cxn>
              <a:cxn ang="0">
                <a:pos x="connsiteX9854" y="connsiteY9854"/>
              </a:cxn>
              <a:cxn ang="0">
                <a:pos x="connsiteX9855" y="connsiteY9855"/>
              </a:cxn>
              <a:cxn ang="0">
                <a:pos x="connsiteX9856" y="connsiteY9856"/>
              </a:cxn>
              <a:cxn ang="0">
                <a:pos x="connsiteX9857" y="connsiteY9857"/>
              </a:cxn>
              <a:cxn ang="0">
                <a:pos x="connsiteX9858" y="connsiteY9858"/>
              </a:cxn>
              <a:cxn ang="0">
                <a:pos x="connsiteX9859" y="connsiteY9859"/>
              </a:cxn>
              <a:cxn ang="0">
                <a:pos x="connsiteX9860" y="connsiteY9860"/>
              </a:cxn>
              <a:cxn ang="0">
                <a:pos x="connsiteX9861" y="connsiteY9861"/>
              </a:cxn>
              <a:cxn ang="0">
                <a:pos x="connsiteX9862" y="connsiteY9862"/>
              </a:cxn>
              <a:cxn ang="0">
                <a:pos x="connsiteX9863" y="connsiteY9863"/>
              </a:cxn>
              <a:cxn ang="0">
                <a:pos x="connsiteX9864" y="connsiteY9864"/>
              </a:cxn>
              <a:cxn ang="0">
                <a:pos x="connsiteX9865" y="connsiteY9865"/>
              </a:cxn>
              <a:cxn ang="0">
                <a:pos x="connsiteX9866" y="connsiteY9866"/>
              </a:cxn>
              <a:cxn ang="0">
                <a:pos x="connsiteX9867" y="connsiteY9867"/>
              </a:cxn>
              <a:cxn ang="0">
                <a:pos x="connsiteX9868" y="connsiteY9868"/>
              </a:cxn>
              <a:cxn ang="0">
                <a:pos x="connsiteX9869" y="connsiteY9869"/>
              </a:cxn>
              <a:cxn ang="0">
                <a:pos x="connsiteX9870" y="connsiteY9870"/>
              </a:cxn>
              <a:cxn ang="0">
                <a:pos x="connsiteX9871" y="connsiteY9871"/>
              </a:cxn>
              <a:cxn ang="0">
                <a:pos x="connsiteX9872" y="connsiteY9872"/>
              </a:cxn>
              <a:cxn ang="0">
                <a:pos x="connsiteX9873" y="connsiteY9873"/>
              </a:cxn>
              <a:cxn ang="0">
                <a:pos x="connsiteX9874" y="connsiteY9874"/>
              </a:cxn>
              <a:cxn ang="0">
                <a:pos x="connsiteX9875" y="connsiteY9875"/>
              </a:cxn>
              <a:cxn ang="0">
                <a:pos x="connsiteX9876" y="connsiteY9876"/>
              </a:cxn>
              <a:cxn ang="0">
                <a:pos x="connsiteX9877" y="connsiteY9877"/>
              </a:cxn>
              <a:cxn ang="0">
                <a:pos x="connsiteX9878" y="connsiteY9878"/>
              </a:cxn>
              <a:cxn ang="0">
                <a:pos x="connsiteX9879" y="connsiteY9879"/>
              </a:cxn>
              <a:cxn ang="0">
                <a:pos x="connsiteX9880" y="connsiteY9880"/>
              </a:cxn>
              <a:cxn ang="0">
                <a:pos x="connsiteX9881" y="connsiteY9881"/>
              </a:cxn>
              <a:cxn ang="0">
                <a:pos x="connsiteX9882" y="connsiteY9882"/>
              </a:cxn>
              <a:cxn ang="0">
                <a:pos x="connsiteX9883" y="connsiteY9883"/>
              </a:cxn>
              <a:cxn ang="0">
                <a:pos x="connsiteX9884" y="connsiteY9884"/>
              </a:cxn>
              <a:cxn ang="0">
                <a:pos x="connsiteX9885" y="connsiteY9885"/>
              </a:cxn>
              <a:cxn ang="0">
                <a:pos x="connsiteX9886" y="connsiteY9886"/>
              </a:cxn>
              <a:cxn ang="0">
                <a:pos x="connsiteX9887" y="connsiteY9887"/>
              </a:cxn>
              <a:cxn ang="0">
                <a:pos x="connsiteX9888" y="connsiteY9888"/>
              </a:cxn>
              <a:cxn ang="0">
                <a:pos x="connsiteX9889" y="connsiteY9889"/>
              </a:cxn>
              <a:cxn ang="0">
                <a:pos x="connsiteX9890" y="connsiteY9890"/>
              </a:cxn>
              <a:cxn ang="0">
                <a:pos x="connsiteX9891" y="connsiteY9891"/>
              </a:cxn>
              <a:cxn ang="0">
                <a:pos x="connsiteX9892" y="connsiteY9892"/>
              </a:cxn>
              <a:cxn ang="0">
                <a:pos x="connsiteX9893" y="connsiteY9893"/>
              </a:cxn>
              <a:cxn ang="0">
                <a:pos x="connsiteX9894" y="connsiteY9894"/>
              </a:cxn>
              <a:cxn ang="0">
                <a:pos x="connsiteX9895" y="connsiteY9895"/>
              </a:cxn>
              <a:cxn ang="0">
                <a:pos x="connsiteX9896" y="connsiteY9896"/>
              </a:cxn>
              <a:cxn ang="0">
                <a:pos x="connsiteX9897" y="connsiteY9897"/>
              </a:cxn>
              <a:cxn ang="0">
                <a:pos x="connsiteX9898" y="connsiteY9898"/>
              </a:cxn>
              <a:cxn ang="0">
                <a:pos x="connsiteX9899" y="connsiteY9899"/>
              </a:cxn>
              <a:cxn ang="0">
                <a:pos x="connsiteX9900" y="connsiteY9900"/>
              </a:cxn>
              <a:cxn ang="0">
                <a:pos x="connsiteX9901" y="connsiteY9901"/>
              </a:cxn>
              <a:cxn ang="0">
                <a:pos x="connsiteX9902" y="connsiteY9902"/>
              </a:cxn>
              <a:cxn ang="0">
                <a:pos x="connsiteX9903" y="connsiteY9903"/>
              </a:cxn>
              <a:cxn ang="0">
                <a:pos x="connsiteX9904" y="connsiteY9904"/>
              </a:cxn>
              <a:cxn ang="0">
                <a:pos x="connsiteX9905" y="connsiteY9905"/>
              </a:cxn>
              <a:cxn ang="0">
                <a:pos x="connsiteX9906" y="connsiteY9906"/>
              </a:cxn>
              <a:cxn ang="0">
                <a:pos x="connsiteX9907" y="connsiteY9907"/>
              </a:cxn>
              <a:cxn ang="0">
                <a:pos x="connsiteX9908" y="connsiteY9908"/>
              </a:cxn>
              <a:cxn ang="0">
                <a:pos x="connsiteX9909" y="connsiteY9909"/>
              </a:cxn>
              <a:cxn ang="0">
                <a:pos x="connsiteX9910" y="connsiteY9910"/>
              </a:cxn>
              <a:cxn ang="0">
                <a:pos x="connsiteX9911" y="connsiteY9911"/>
              </a:cxn>
              <a:cxn ang="0">
                <a:pos x="connsiteX9912" y="connsiteY9912"/>
              </a:cxn>
              <a:cxn ang="0">
                <a:pos x="connsiteX9913" y="connsiteY9913"/>
              </a:cxn>
              <a:cxn ang="0">
                <a:pos x="connsiteX9914" y="connsiteY9914"/>
              </a:cxn>
              <a:cxn ang="0">
                <a:pos x="connsiteX9915" y="connsiteY9915"/>
              </a:cxn>
              <a:cxn ang="0">
                <a:pos x="connsiteX9916" y="connsiteY9916"/>
              </a:cxn>
              <a:cxn ang="0">
                <a:pos x="connsiteX9917" y="connsiteY9917"/>
              </a:cxn>
              <a:cxn ang="0">
                <a:pos x="connsiteX9918" y="connsiteY9918"/>
              </a:cxn>
              <a:cxn ang="0">
                <a:pos x="connsiteX9919" y="connsiteY9919"/>
              </a:cxn>
              <a:cxn ang="0">
                <a:pos x="connsiteX9920" y="connsiteY9920"/>
              </a:cxn>
              <a:cxn ang="0">
                <a:pos x="connsiteX9921" y="connsiteY9921"/>
              </a:cxn>
              <a:cxn ang="0">
                <a:pos x="connsiteX9922" y="connsiteY9922"/>
              </a:cxn>
              <a:cxn ang="0">
                <a:pos x="connsiteX9923" y="connsiteY9923"/>
              </a:cxn>
              <a:cxn ang="0">
                <a:pos x="connsiteX9924" y="connsiteY9924"/>
              </a:cxn>
              <a:cxn ang="0">
                <a:pos x="connsiteX9925" y="connsiteY9925"/>
              </a:cxn>
              <a:cxn ang="0">
                <a:pos x="connsiteX9926" y="connsiteY9926"/>
              </a:cxn>
              <a:cxn ang="0">
                <a:pos x="connsiteX9927" y="connsiteY9927"/>
              </a:cxn>
              <a:cxn ang="0">
                <a:pos x="connsiteX9928" y="connsiteY9928"/>
              </a:cxn>
              <a:cxn ang="0">
                <a:pos x="connsiteX9929" y="connsiteY9929"/>
              </a:cxn>
              <a:cxn ang="0">
                <a:pos x="connsiteX9930" y="connsiteY9930"/>
              </a:cxn>
              <a:cxn ang="0">
                <a:pos x="connsiteX9931" y="connsiteY9931"/>
              </a:cxn>
              <a:cxn ang="0">
                <a:pos x="connsiteX9932" y="connsiteY9932"/>
              </a:cxn>
              <a:cxn ang="0">
                <a:pos x="connsiteX9933" y="connsiteY9933"/>
              </a:cxn>
              <a:cxn ang="0">
                <a:pos x="connsiteX9934" y="connsiteY9934"/>
              </a:cxn>
              <a:cxn ang="0">
                <a:pos x="connsiteX9935" y="connsiteY9935"/>
              </a:cxn>
              <a:cxn ang="0">
                <a:pos x="connsiteX9936" y="connsiteY9936"/>
              </a:cxn>
              <a:cxn ang="0">
                <a:pos x="connsiteX9937" y="connsiteY9937"/>
              </a:cxn>
              <a:cxn ang="0">
                <a:pos x="connsiteX9938" y="connsiteY9938"/>
              </a:cxn>
              <a:cxn ang="0">
                <a:pos x="connsiteX9939" y="connsiteY9939"/>
              </a:cxn>
              <a:cxn ang="0">
                <a:pos x="connsiteX9940" y="connsiteY9940"/>
              </a:cxn>
              <a:cxn ang="0">
                <a:pos x="connsiteX9941" y="connsiteY9941"/>
              </a:cxn>
              <a:cxn ang="0">
                <a:pos x="connsiteX9942" y="connsiteY9942"/>
              </a:cxn>
              <a:cxn ang="0">
                <a:pos x="connsiteX9943" y="connsiteY9943"/>
              </a:cxn>
              <a:cxn ang="0">
                <a:pos x="connsiteX9944" y="connsiteY9944"/>
              </a:cxn>
              <a:cxn ang="0">
                <a:pos x="connsiteX9945" y="connsiteY9945"/>
              </a:cxn>
              <a:cxn ang="0">
                <a:pos x="connsiteX9946" y="connsiteY9946"/>
              </a:cxn>
              <a:cxn ang="0">
                <a:pos x="connsiteX9947" y="connsiteY9947"/>
              </a:cxn>
              <a:cxn ang="0">
                <a:pos x="connsiteX9948" y="connsiteY9948"/>
              </a:cxn>
              <a:cxn ang="0">
                <a:pos x="connsiteX9949" y="connsiteY9949"/>
              </a:cxn>
              <a:cxn ang="0">
                <a:pos x="connsiteX9950" y="connsiteY9950"/>
              </a:cxn>
              <a:cxn ang="0">
                <a:pos x="connsiteX9951" y="connsiteY9951"/>
              </a:cxn>
              <a:cxn ang="0">
                <a:pos x="connsiteX9952" y="connsiteY9952"/>
              </a:cxn>
              <a:cxn ang="0">
                <a:pos x="connsiteX9953" y="connsiteY9953"/>
              </a:cxn>
              <a:cxn ang="0">
                <a:pos x="connsiteX9954" y="connsiteY9954"/>
              </a:cxn>
              <a:cxn ang="0">
                <a:pos x="connsiteX9955" y="connsiteY9955"/>
              </a:cxn>
              <a:cxn ang="0">
                <a:pos x="connsiteX9956" y="connsiteY9956"/>
              </a:cxn>
              <a:cxn ang="0">
                <a:pos x="connsiteX9957" y="connsiteY9957"/>
              </a:cxn>
              <a:cxn ang="0">
                <a:pos x="connsiteX9958" y="connsiteY9958"/>
              </a:cxn>
              <a:cxn ang="0">
                <a:pos x="connsiteX9959" y="connsiteY9959"/>
              </a:cxn>
              <a:cxn ang="0">
                <a:pos x="connsiteX9960" y="connsiteY9960"/>
              </a:cxn>
              <a:cxn ang="0">
                <a:pos x="connsiteX9961" y="connsiteY9961"/>
              </a:cxn>
              <a:cxn ang="0">
                <a:pos x="connsiteX9962" y="connsiteY9962"/>
              </a:cxn>
              <a:cxn ang="0">
                <a:pos x="connsiteX9963" y="connsiteY9963"/>
              </a:cxn>
              <a:cxn ang="0">
                <a:pos x="connsiteX9964" y="connsiteY9964"/>
              </a:cxn>
              <a:cxn ang="0">
                <a:pos x="connsiteX9965" y="connsiteY9965"/>
              </a:cxn>
              <a:cxn ang="0">
                <a:pos x="connsiteX9966" y="connsiteY9966"/>
              </a:cxn>
              <a:cxn ang="0">
                <a:pos x="connsiteX9967" y="connsiteY9967"/>
              </a:cxn>
              <a:cxn ang="0">
                <a:pos x="connsiteX9968" y="connsiteY9968"/>
              </a:cxn>
              <a:cxn ang="0">
                <a:pos x="connsiteX9969" y="connsiteY9969"/>
              </a:cxn>
              <a:cxn ang="0">
                <a:pos x="connsiteX9970" y="connsiteY9970"/>
              </a:cxn>
              <a:cxn ang="0">
                <a:pos x="connsiteX9971" y="connsiteY9971"/>
              </a:cxn>
              <a:cxn ang="0">
                <a:pos x="connsiteX9972" y="connsiteY9972"/>
              </a:cxn>
              <a:cxn ang="0">
                <a:pos x="connsiteX9973" y="connsiteY9973"/>
              </a:cxn>
              <a:cxn ang="0">
                <a:pos x="connsiteX9974" y="connsiteY9974"/>
              </a:cxn>
              <a:cxn ang="0">
                <a:pos x="connsiteX9975" y="connsiteY9975"/>
              </a:cxn>
              <a:cxn ang="0">
                <a:pos x="connsiteX9976" y="connsiteY9976"/>
              </a:cxn>
              <a:cxn ang="0">
                <a:pos x="connsiteX9977" y="connsiteY9977"/>
              </a:cxn>
              <a:cxn ang="0">
                <a:pos x="connsiteX9978" y="connsiteY9978"/>
              </a:cxn>
              <a:cxn ang="0">
                <a:pos x="connsiteX9979" y="connsiteY9979"/>
              </a:cxn>
              <a:cxn ang="0">
                <a:pos x="connsiteX9980" y="connsiteY9980"/>
              </a:cxn>
              <a:cxn ang="0">
                <a:pos x="connsiteX9981" y="connsiteY9981"/>
              </a:cxn>
              <a:cxn ang="0">
                <a:pos x="connsiteX9982" y="connsiteY9982"/>
              </a:cxn>
              <a:cxn ang="0">
                <a:pos x="connsiteX9983" y="connsiteY9983"/>
              </a:cxn>
              <a:cxn ang="0">
                <a:pos x="connsiteX9984" y="connsiteY9984"/>
              </a:cxn>
              <a:cxn ang="0">
                <a:pos x="connsiteX9985" y="connsiteY9985"/>
              </a:cxn>
              <a:cxn ang="0">
                <a:pos x="connsiteX9986" y="connsiteY9986"/>
              </a:cxn>
              <a:cxn ang="0">
                <a:pos x="connsiteX9987" y="connsiteY9987"/>
              </a:cxn>
              <a:cxn ang="0">
                <a:pos x="connsiteX9988" y="connsiteY9988"/>
              </a:cxn>
              <a:cxn ang="0">
                <a:pos x="connsiteX9989" y="connsiteY9989"/>
              </a:cxn>
              <a:cxn ang="0">
                <a:pos x="connsiteX9990" y="connsiteY9990"/>
              </a:cxn>
              <a:cxn ang="0">
                <a:pos x="connsiteX9991" y="connsiteY9991"/>
              </a:cxn>
              <a:cxn ang="0">
                <a:pos x="connsiteX9992" y="connsiteY9992"/>
              </a:cxn>
              <a:cxn ang="0">
                <a:pos x="connsiteX9993" y="connsiteY9993"/>
              </a:cxn>
              <a:cxn ang="0">
                <a:pos x="connsiteX9994" y="connsiteY9994"/>
              </a:cxn>
              <a:cxn ang="0">
                <a:pos x="connsiteX9995" y="connsiteY9995"/>
              </a:cxn>
              <a:cxn ang="0">
                <a:pos x="connsiteX9996" y="connsiteY9996"/>
              </a:cxn>
              <a:cxn ang="0">
                <a:pos x="connsiteX9997" y="connsiteY9997"/>
              </a:cxn>
              <a:cxn ang="0">
                <a:pos x="connsiteX9998" y="connsiteY9998"/>
              </a:cxn>
              <a:cxn ang="0">
                <a:pos x="connsiteX9999" y="connsiteY9999"/>
              </a:cxn>
              <a:cxn ang="0">
                <a:pos x="connsiteX10000" y="connsiteY10000"/>
              </a:cxn>
              <a:cxn ang="0">
                <a:pos x="connsiteX10001" y="connsiteY10001"/>
              </a:cxn>
              <a:cxn ang="0">
                <a:pos x="connsiteX10002" y="connsiteY10002"/>
              </a:cxn>
              <a:cxn ang="0">
                <a:pos x="connsiteX10003" y="connsiteY10003"/>
              </a:cxn>
              <a:cxn ang="0">
                <a:pos x="connsiteX10004" y="connsiteY10004"/>
              </a:cxn>
              <a:cxn ang="0">
                <a:pos x="connsiteX10005" y="connsiteY10005"/>
              </a:cxn>
              <a:cxn ang="0">
                <a:pos x="connsiteX10006" y="connsiteY10006"/>
              </a:cxn>
              <a:cxn ang="0">
                <a:pos x="connsiteX10007" y="connsiteY10007"/>
              </a:cxn>
              <a:cxn ang="0">
                <a:pos x="connsiteX10008" y="connsiteY10008"/>
              </a:cxn>
              <a:cxn ang="0">
                <a:pos x="connsiteX10009" y="connsiteY10009"/>
              </a:cxn>
              <a:cxn ang="0">
                <a:pos x="connsiteX10010" y="connsiteY10010"/>
              </a:cxn>
              <a:cxn ang="0">
                <a:pos x="connsiteX10011" y="connsiteY10011"/>
              </a:cxn>
              <a:cxn ang="0">
                <a:pos x="connsiteX10012" y="connsiteY10012"/>
              </a:cxn>
              <a:cxn ang="0">
                <a:pos x="connsiteX10013" y="connsiteY10013"/>
              </a:cxn>
              <a:cxn ang="0">
                <a:pos x="connsiteX10014" y="connsiteY10014"/>
              </a:cxn>
              <a:cxn ang="0">
                <a:pos x="connsiteX10015" y="connsiteY10015"/>
              </a:cxn>
              <a:cxn ang="0">
                <a:pos x="connsiteX10016" y="connsiteY10016"/>
              </a:cxn>
              <a:cxn ang="0">
                <a:pos x="connsiteX10017" y="connsiteY10017"/>
              </a:cxn>
              <a:cxn ang="0">
                <a:pos x="connsiteX10018" y="connsiteY10018"/>
              </a:cxn>
              <a:cxn ang="0">
                <a:pos x="connsiteX10019" y="connsiteY10019"/>
              </a:cxn>
              <a:cxn ang="0">
                <a:pos x="connsiteX10020" y="connsiteY10020"/>
              </a:cxn>
              <a:cxn ang="0">
                <a:pos x="connsiteX10021" y="connsiteY10021"/>
              </a:cxn>
              <a:cxn ang="0">
                <a:pos x="connsiteX10022" y="connsiteY10022"/>
              </a:cxn>
              <a:cxn ang="0">
                <a:pos x="connsiteX10023" y="connsiteY10023"/>
              </a:cxn>
              <a:cxn ang="0">
                <a:pos x="connsiteX10024" y="connsiteY10024"/>
              </a:cxn>
              <a:cxn ang="0">
                <a:pos x="connsiteX10025" y="connsiteY10025"/>
              </a:cxn>
              <a:cxn ang="0">
                <a:pos x="connsiteX10026" y="connsiteY10026"/>
              </a:cxn>
              <a:cxn ang="0">
                <a:pos x="connsiteX10027" y="connsiteY10027"/>
              </a:cxn>
              <a:cxn ang="0">
                <a:pos x="connsiteX10028" y="connsiteY10028"/>
              </a:cxn>
              <a:cxn ang="0">
                <a:pos x="connsiteX10029" y="connsiteY10029"/>
              </a:cxn>
              <a:cxn ang="0">
                <a:pos x="connsiteX10030" y="connsiteY10030"/>
              </a:cxn>
              <a:cxn ang="0">
                <a:pos x="connsiteX10031" y="connsiteY10031"/>
              </a:cxn>
              <a:cxn ang="0">
                <a:pos x="connsiteX10032" y="connsiteY10032"/>
              </a:cxn>
              <a:cxn ang="0">
                <a:pos x="connsiteX10033" y="connsiteY10033"/>
              </a:cxn>
              <a:cxn ang="0">
                <a:pos x="connsiteX10034" y="connsiteY10034"/>
              </a:cxn>
              <a:cxn ang="0">
                <a:pos x="connsiteX10035" y="connsiteY10035"/>
              </a:cxn>
              <a:cxn ang="0">
                <a:pos x="connsiteX10036" y="connsiteY10036"/>
              </a:cxn>
              <a:cxn ang="0">
                <a:pos x="connsiteX10037" y="connsiteY10037"/>
              </a:cxn>
              <a:cxn ang="0">
                <a:pos x="connsiteX10038" y="connsiteY10038"/>
              </a:cxn>
              <a:cxn ang="0">
                <a:pos x="connsiteX10039" y="connsiteY10039"/>
              </a:cxn>
              <a:cxn ang="0">
                <a:pos x="connsiteX10040" y="connsiteY10040"/>
              </a:cxn>
              <a:cxn ang="0">
                <a:pos x="connsiteX10041" y="connsiteY10041"/>
              </a:cxn>
              <a:cxn ang="0">
                <a:pos x="connsiteX10042" y="connsiteY10042"/>
              </a:cxn>
              <a:cxn ang="0">
                <a:pos x="connsiteX10043" y="connsiteY10043"/>
              </a:cxn>
              <a:cxn ang="0">
                <a:pos x="connsiteX10044" y="connsiteY10044"/>
              </a:cxn>
              <a:cxn ang="0">
                <a:pos x="connsiteX10045" y="connsiteY10045"/>
              </a:cxn>
              <a:cxn ang="0">
                <a:pos x="connsiteX10046" y="connsiteY10046"/>
              </a:cxn>
              <a:cxn ang="0">
                <a:pos x="connsiteX10047" y="connsiteY10047"/>
              </a:cxn>
              <a:cxn ang="0">
                <a:pos x="connsiteX10048" y="connsiteY10048"/>
              </a:cxn>
              <a:cxn ang="0">
                <a:pos x="connsiteX10049" y="connsiteY10049"/>
              </a:cxn>
              <a:cxn ang="0">
                <a:pos x="connsiteX10050" y="connsiteY10050"/>
              </a:cxn>
              <a:cxn ang="0">
                <a:pos x="connsiteX10051" y="connsiteY10051"/>
              </a:cxn>
              <a:cxn ang="0">
                <a:pos x="connsiteX10052" y="connsiteY10052"/>
              </a:cxn>
              <a:cxn ang="0">
                <a:pos x="connsiteX10053" y="connsiteY10053"/>
              </a:cxn>
              <a:cxn ang="0">
                <a:pos x="connsiteX10054" y="connsiteY10054"/>
              </a:cxn>
              <a:cxn ang="0">
                <a:pos x="connsiteX10055" y="connsiteY10055"/>
              </a:cxn>
              <a:cxn ang="0">
                <a:pos x="connsiteX10056" y="connsiteY10056"/>
              </a:cxn>
              <a:cxn ang="0">
                <a:pos x="connsiteX10057" y="connsiteY10057"/>
              </a:cxn>
              <a:cxn ang="0">
                <a:pos x="connsiteX10058" y="connsiteY10058"/>
              </a:cxn>
              <a:cxn ang="0">
                <a:pos x="connsiteX10059" y="connsiteY10059"/>
              </a:cxn>
              <a:cxn ang="0">
                <a:pos x="connsiteX10060" y="connsiteY10060"/>
              </a:cxn>
              <a:cxn ang="0">
                <a:pos x="connsiteX10061" y="connsiteY10061"/>
              </a:cxn>
              <a:cxn ang="0">
                <a:pos x="connsiteX10062" y="connsiteY10062"/>
              </a:cxn>
              <a:cxn ang="0">
                <a:pos x="connsiteX10063" y="connsiteY10063"/>
              </a:cxn>
              <a:cxn ang="0">
                <a:pos x="connsiteX10064" y="connsiteY10064"/>
              </a:cxn>
              <a:cxn ang="0">
                <a:pos x="connsiteX10065" y="connsiteY10065"/>
              </a:cxn>
              <a:cxn ang="0">
                <a:pos x="connsiteX10066" y="connsiteY10066"/>
              </a:cxn>
              <a:cxn ang="0">
                <a:pos x="connsiteX10067" y="connsiteY10067"/>
              </a:cxn>
              <a:cxn ang="0">
                <a:pos x="connsiteX10068" y="connsiteY10068"/>
              </a:cxn>
              <a:cxn ang="0">
                <a:pos x="connsiteX10069" y="connsiteY10069"/>
              </a:cxn>
              <a:cxn ang="0">
                <a:pos x="connsiteX10070" y="connsiteY10070"/>
              </a:cxn>
              <a:cxn ang="0">
                <a:pos x="connsiteX10071" y="connsiteY10071"/>
              </a:cxn>
              <a:cxn ang="0">
                <a:pos x="connsiteX10072" y="connsiteY10072"/>
              </a:cxn>
              <a:cxn ang="0">
                <a:pos x="connsiteX10073" y="connsiteY10073"/>
              </a:cxn>
              <a:cxn ang="0">
                <a:pos x="connsiteX10074" y="connsiteY10074"/>
              </a:cxn>
              <a:cxn ang="0">
                <a:pos x="connsiteX10075" y="connsiteY10075"/>
              </a:cxn>
              <a:cxn ang="0">
                <a:pos x="connsiteX10076" y="connsiteY10076"/>
              </a:cxn>
              <a:cxn ang="0">
                <a:pos x="connsiteX10077" y="connsiteY10077"/>
              </a:cxn>
              <a:cxn ang="0">
                <a:pos x="connsiteX10078" y="connsiteY10078"/>
              </a:cxn>
              <a:cxn ang="0">
                <a:pos x="connsiteX10079" y="connsiteY10079"/>
              </a:cxn>
              <a:cxn ang="0">
                <a:pos x="connsiteX10080" y="connsiteY10080"/>
              </a:cxn>
              <a:cxn ang="0">
                <a:pos x="connsiteX10081" y="connsiteY10081"/>
              </a:cxn>
              <a:cxn ang="0">
                <a:pos x="connsiteX10082" y="connsiteY10082"/>
              </a:cxn>
              <a:cxn ang="0">
                <a:pos x="connsiteX10083" y="connsiteY10083"/>
              </a:cxn>
              <a:cxn ang="0">
                <a:pos x="connsiteX10084" y="connsiteY10084"/>
              </a:cxn>
              <a:cxn ang="0">
                <a:pos x="connsiteX10085" y="connsiteY10085"/>
              </a:cxn>
              <a:cxn ang="0">
                <a:pos x="connsiteX10086" y="connsiteY10086"/>
              </a:cxn>
              <a:cxn ang="0">
                <a:pos x="connsiteX10087" y="connsiteY10087"/>
              </a:cxn>
              <a:cxn ang="0">
                <a:pos x="connsiteX10088" y="connsiteY10088"/>
              </a:cxn>
              <a:cxn ang="0">
                <a:pos x="connsiteX10089" y="connsiteY10089"/>
              </a:cxn>
              <a:cxn ang="0">
                <a:pos x="connsiteX10090" y="connsiteY10090"/>
              </a:cxn>
              <a:cxn ang="0">
                <a:pos x="connsiteX10091" y="connsiteY10091"/>
              </a:cxn>
              <a:cxn ang="0">
                <a:pos x="connsiteX10092" y="connsiteY10092"/>
              </a:cxn>
              <a:cxn ang="0">
                <a:pos x="connsiteX10093" y="connsiteY10093"/>
              </a:cxn>
              <a:cxn ang="0">
                <a:pos x="connsiteX10094" y="connsiteY10094"/>
              </a:cxn>
              <a:cxn ang="0">
                <a:pos x="connsiteX10095" y="connsiteY10095"/>
              </a:cxn>
              <a:cxn ang="0">
                <a:pos x="connsiteX10096" y="connsiteY10096"/>
              </a:cxn>
              <a:cxn ang="0">
                <a:pos x="connsiteX10097" y="connsiteY10097"/>
              </a:cxn>
              <a:cxn ang="0">
                <a:pos x="connsiteX10098" y="connsiteY10098"/>
              </a:cxn>
              <a:cxn ang="0">
                <a:pos x="connsiteX10099" y="connsiteY10099"/>
              </a:cxn>
              <a:cxn ang="0">
                <a:pos x="connsiteX10100" y="connsiteY10100"/>
              </a:cxn>
              <a:cxn ang="0">
                <a:pos x="connsiteX10101" y="connsiteY10101"/>
              </a:cxn>
              <a:cxn ang="0">
                <a:pos x="connsiteX10102" y="connsiteY10102"/>
              </a:cxn>
              <a:cxn ang="0">
                <a:pos x="connsiteX10103" y="connsiteY10103"/>
              </a:cxn>
              <a:cxn ang="0">
                <a:pos x="connsiteX10104" y="connsiteY10104"/>
              </a:cxn>
              <a:cxn ang="0">
                <a:pos x="connsiteX10105" y="connsiteY10105"/>
              </a:cxn>
              <a:cxn ang="0">
                <a:pos x="connsiteX10106" y="connsiteY10106"/>
              </a:cxn>
              <a:cxn ang="0">
                <a:pos x="connsiteX10107" y="connsiteY10107"/>
              </a:cxn>
              <a:cxn ang="0">
                <a:pos x="connsiteX10108" y="connsiteY10108"/>
              </a:cxn>
              <a:cxn ang="0">
                <a:pos x="connsiteX10109" y="connsiteY10109"/>
              </a:cxn>
              <a:cxn ang="0">
                <a:pos x="connsiteX10110" y="connsiteY10110"/>
              </a:cxn>
              <a:cxn ang="0">
                <a:pos x="connsiteX10111" y="connsiteY10111"/>
              </a:cxn>
              <a:cxn ang="0">
                <a:pos x="connsiteX10112" y="connsiteY10112"/>
              </a:cxn>
              <a:cxn ang="0">
                <a:pos x="connsiteX10113" y="connsiteY10113"/>
              </a:cxn>
              <a:cxn ang="0">
                <a:pos x="connsiteX10114" y="connsiteY10114"/>
              </a:cxn>
              <a:cxn ang="0">
                <a:pos x="connsiteX10115" y="connsiteY10115"/>
              </a:cxn>
              <a:cxn ang="0">
                <a:pos x="connsiteX10116" y="connsiteY10116"/>
              </a:cxn>
              <a:cxn ang="0">
                <a:pos x="connsiteX10117" y="connsiteY10117"/>
              </a:cxn>
              <a:cxn ang="0">
                <a:pos x="connsiteX10118" y="connsiteY10118"/>
              </a:cxn>
              <a:cxn ang="0">
                <a:pos x="connsiteX10119" y="connsiteY10119"/>
              </a:cxn>
              <a:cxn ang="0">
                <a:pos x="connsiteX10120" y="connsiteY10120"/>
              </a:cxn>
              <a:cxn ang="0">
                <a:pos x="connsiteX10121" y="connsiteY10121"/>
              </a:cxn>
              <a:cxn ang="0">
                <a:pos x="connsiteX10122" y="connsiteY10122"/>
              </a:cxn>
              <a:cxn ang="0">
                <a:pos x="connsiteX10123" y="connsiteY10123"/>
              </a:cxn>
              <a:cxn ang="0">
                <a:pos x="connsiteX10124" y="connsiteY10124"/>
              </a:cxn>
              <a:cxn ang="0">
                <a:pos x="connsiteX10125" y="connsiteY10125"/>
              </a:cxn>
              <a:cxn ang="0">
                <a:pos x="connsiteX10126" y="connsiteY10126"/>
              </a:cxn>
              <a:cxn ang="0">
                <a:pos x="connsiteX10127" y="connsiteY10127"/>
              </a:cxn>
              <a:cxn ang="0">
                <a:pos x="connsiteX10128" y="connsiteY10128"/>
              </a:cxn>
              <a:cxn ang="0">
                <a:pos x="connsiteX10129" y="connsiteY10129"/>
              </a:cxn>
              <a:cxn ang="0">
                <a:pos x="connsiteX10130" y="connsiteY10130"/>
              </a:cxn>
              <a:cxn ang="0">
                <a:pos x="connsiteX10131" y="connsiteY10131"/>
              </a:cxn>
              <a:cxn ang="0">
                <a:pos x="connsiteX10132" y="connsiteY10132"/>
              </a:cxn>
              <a:cxn ang="0">
                <a:pos x="connsiteX10133" y="connsiteY10133"/>
              </a:cxn>
              <a:cxn ang="0">
                <a:pos x="connsiteX10134" y="connsiteY10134"/>
              </a:cxn>
              <a:cxn ang="0">
                <a:pos x="connsiteX10135" y="connsiteY10135"/>
              </a:cxn>
              <a:cxn ang="0">
                <a:pos x="connsiteX10136" y="connsiteY10136"/>
              </a:cxn>
              <a:cxn ang="0">
                <a:pos x="connsiteX10137" y="connsiteY10137"/>
              </a:cxn>
              <a:cxn ang="0">
                <a:pos x="connsiteX10138" y="connsiteY10138"/>
              </a:cxn>
              <a:cxn ang="0">
                <a:pos x="connsiteX10139" y="connsiteY10139"/>
              </a:cxn>
              <a:cxn ang="0">
                <a:pos x="connsiteX10140" y="connsiteY10140"/>
              </a:cxn>
              <a:cxn ang="0">
                <a:pos x="connsiteX10141" y="connsiteY10141"/>
              </a:cxn>
              <a:cxn ang="0">
                <a:pos x="connsiteX10142" y="connsiteY10142"/>
              </a:cxn>
              <a:cxn ang="0">
                <a:pos x="connsiteX10143" y="connsiteY10143"/>
              </a:cxn>
              <a:cxn ang="0">
                <a:pos x="connsiteX10144" y="connsiteY10144"/>
              </a:cxn>
              <a:cxn ang="0">
                <a:pos x="connsiteX10145" y="connsiteY10145"/>
              </a:cxn>
              <a:cxn ang="0">
                <a:pos x="connsiteX10146" y="connsiteY10146"/>
              </a:cxn>
              <a:cxn ang="0">
                <a:pos x="connsiteX10147" y="connsiteY10147"/>
              </a:cxn>
              <a:cxn ang="0">
                <a:pos x="connsiteX10148" y="connsiteY10148"/>
              </a:cxn>
              <a:cxn ang="0">
                <a:pos x="connsiteX10149" y="connsiteY10149"/>
              </a:cxn>
              <a:cxn ang="0">
                <a:pos x="connsiteX10150" y="connsiteY10150"/>
              </a:cxn>
              <a:cxn ang="0">
                <a:pos x="connsiteX10151" y="connsiteY10151"/>
              </a:cxn>
              <a:cxn ang="0">
                <a:pos x="connsiteX10152" y="connsiteY10152"/>
              </a:cxn>
              <a:cxn ang="0">
                <a:pos x="connsiteX10153" y="connsiteY10153"/>
              </a:cxn>
              <a:cxn ang="0">
                <a:pos x="connsiteX10154" y="connsiteY10154"/>
              </a:cxn>
              <a:cxn ang="0">
                <a:pos x="connsiteX10155" y="connsiteY10155"/>
              </a:cxn>
              <a:cxn ang="0">
                <a:pos x="connsiteX10156" y="connsiteY10156"/>
              </a:cxn>
              <a:cxn ang="0">
                <a:pos x="connsiteX10157" y="connsiteY10157"/>
              </a:cxn>
              <a:cxn ang="0">
                <a:pos x="connsiteX10158" y="connsiteY10158"/>
              </a:cxn>
              <a:cxn ang="0">
                <a:pos x="connsiteX10159" y="connsiteY10159"/>
              </a:cxn>
              <a:cxn ang="0">
                <a:pos x="connsiteX10160" y="connsiteY10160"/>
              </a:cxn>
              <a:cxn ang="0">
                <a:pos x="connsiteX10161" y="connsiteY10161"/>
              </a:cxn>
              <a:cxn ang="0">
                <a:pos x="connsiteX10162" y="connsiteY10162"/>
              </a:cxn>
              <a:cxn ang="0">
                <a:pos x="connsiteX10163" y="connsiteY10163"/>
              </a:cxn>
              <a:cxn ang="0">
                <a:pos x="connsiteX10164" y="connsiteY10164"/>
              </a:cxn>
              <a:cxn ang="0">
                <a:pos x="connsiteX10165" y="connsiteY10165"/>
              </a:cxn>
              <a:cxn ang="0">
                <a:pos x="connsiteX10166" y="connsiteY10166"/>
              </a:cxn>
              <a:cxn ang="0">
                <a:pos x="connsiteX10167" y="connsiteY10167"/>
              </a:cxn>
              <a:cxn ang="0">
                <a:pos x="connsiteX10168" y="connsiteY10168"/>
              </a:cxn>
              <a:cxn ang="0">
                <a:pos x="connsiteX10169" y="connsiteY10169"/>
              </a:cxn>
              <a:cxn ang="0">
                <a:pos x="connsiteX10170" y="connsiteY10170"/>
              </a:cxn>
              <a:cxn ang="0">
                <a:pos x="connsiteX10171" y="connsiteY10171"/>
              </a:cxn>
              <a:cxn ang="0">
                <a:pos x="connsiteX10172" y="connsiteY10172"/>
              </a:cxn>
              <a:cxn ang="0">
                <a:pos x="connsiteX10173" y="connsiteY10173"/>
              </a:cxn>
              <a:cxn ang="0">
                <a:pos x="connsiteX10174" y="connsiteY10174"/>
              </a:cxn>
              <a:cxn ang="0">
                <a:pos x="connsiteX10175" y="connsiteY10175"/>
              </a:cxn>
              <a:cxn ang="0">
                <a:pos x="connsiteX10176" y="connsiteY10176"/>
              </a:cxn>
              <a:cxn ang="0">
                <a:pos x="connsiteX10177" y="connsiteY10177"/>
              </a:cxn>
              <a:cxn ang="0">
                <a:pos x="connsiteX10178" y="connsiteY10178"/>
              </a:cxn>
              <a:cxn ang="0">
                <a:pos x="connsiteX10179" y="connsiteY10179"/>
              </a:cxn>
              <a:cxn ang="0">
                <a:pos x="connsiteX10180" y="connsiteY10180"/>
              </a:cxn>
              <a:cxn ang="0">
                <a:pos x="connsiteX10181" y="connsiteY10181"/>
              </a:cxn>
              <a:cxn ang="0">
                <a:pos x="connsiteX10182" y="connsiteY10182"/>
              </a:cxn>
              <a:cxn ang="0">
                <a:pos x="connsiteX10183" y="connsiteY10183"/>
              </a:cxn>
              <a:cxn ang="0">
                <a:pos x="connsiteX10184" y="connsiteY10184"/>
              </a:cxn>
              <a:cxn ang="0">
                <a:pos x="connsiteX10185" y="connsiteY10185"/>
              </a:cxn>
              <a:cxn ang="0">
                <a:pos x="connsiteX10186" y="connsiteY10186"/>
              </a:cxn>
              <a:cxn ang="0">
                <a:pos x="connsiteX10187" y="connsiteY10187"/>
              </a:cxn>
              <a:cxn ang="0">
                <a:pos x="connsiteX10188" y="connsiteY10188"/>
              </a:cxn>
              <a:cxn ang="0">
                <a:pos x="connsiteX10189" y="connsiteY10189"/>
              </a:cxn>
              <a:cxn ang="0">
                <a:pos x="connsiteX10190" y="connsiteY10190"/>
              </a:cxn>
              <a:cxn ang="0">
                <a:pos x="connsiteX10191" y="connsiteY10191"/>
              </a:cxn>
              <a:cxn ang="0">
                <a:pos x="connsiteX10192" y="connsiteY10192"/>
              </a:cxn>
              <a:cxn ang="0">
                <a:pos x="connsiteX10193" y="connsiteY10193"/>
              </a:cxn>
              <a:cxn ang="0">
                <a:pos x="connsiteX10194" y="connsiteY10194"/>
              </a:cxn>
              <a:cxn ang="0">
                <a:pos x="connsiteX10195" y="connsiteY10195"/>
              </a:cxn>
              <a:cxn ang="0">
                <a:pos x="connsiteX10196" y="connsiteY10196"/>
              </a:cxn>
              <a:cxn ang="0">
                <a:pos x="connsiteX10197" y="connsiteY10197"/>
              </a:cxn>
              <a:cxn ang="0">
                <a:pos x="connsiteX10198" y="connsiteY10198"/>
              </a:cxn>
              <a:cxn ang="0">
                <a:pos x="connsiteX10199" y="connsiteY10199"/>
              </a:cxn>
              <a:cxn ang="0">
                <a:pos x="connsiteX10200" y="connsiteY10200"/>
              </a:cxn>
              <a:cxn ang="0">
                <a:pos x="connsiteX10201" y="connsiteY10201"/>
              </a:cxn>
              <a:cxn ang="0">
                <a:pos x="connsiteX10202" y="connsiteY10202"/>
              </a:cxn>
              <a:cxn ang="0">
                <a:pos x="connsiteX10203" y="connsiteY10203"/>
              </a:cxn>
              <a:cxn ang="0">
                <a:pos x="connsiteX10204" y="connsiteY10204"/>
              </a:cxn>
              <a:cxn ang="0">
                <a:pos x="connsiteX10205" y="connsiteY10205"/>
              </a:cxn>
              <a:cxn ang="0">
                <a:pos x="connsiteX10206" y="connsiteY10206"/>
              </a:cxn>
              <a:cxn ang="0">
                <a:pos x="connsiteX10207" y="connsiteY10207"/>
              </a:cxn>
              <a:cxn ang="0">
                <a:pos x="connsiteX10208" y="connsiteY10208"/>
              </a:cxn>
              <a:cxn ang="0">
                <a:pos x="connsiteX10209" y="connsiteY10209"/>
              </a:cxn>
              <a:cxn ang="0">
                <a:pos x="connsiteX10210" y="connsiteY10210"/>
              </a:cxn>
              <a:cxn ang="0">
                <a:pos x="connsiteX10211" y="connsiteY10211"/>
              </a:cxn>
              <a:cxn ang="0">
                <a:pos x="connsiteX10212" y="connsiteY10212"/>
              </a:cxn>
              <a:cxn ang="0">
                <a:pos x="connsiteX10213" y="connsiteY10213"/>
              </a:cxn>
              <a:cxn ang="0">
                <a:pos x="connsiteX10214" y="connsiteY10214"/>
              </a:cxn>
              <a:cxn ang="0">
                <a:pos x="connsiteX10215" y="connsiteY10215"/>
              </a:cxn>
              <a:cxn ang="0">
                <a:pos x="connsiteX10216" y="connsiteY10216"/>
              </a:cxn>
              <a:cxn ang="0">
                <a:pos x="connsiteX10217" y="connsiteY10217"/>
              </a:cxn>
              <a:cxn ang="0">
                <a:pos x="connsiteX10218" y="connsiteY10218"/>
              </a:cxn>
              <a:cxn ang="0">
                <a:pos x="connsiteX10219" y="connsiteY10219"/>
              </a:cxn>
              <a:cxn ang="0">
                <a:pos x="connsiteX10220" y="connsiteY10220"/>
              </a:cxn>
              <a:cxn ang="0">
                <a:pos x="connsiteX10221" y="connsiteY10221"/>
              </a:cxn>
              <a:cxn ang="0">
                <a:pos x="connsiteX10222" y="connsiteY10222"/>
              </a:cxn>
              <a:cxn ang="0">
                <a:pos x="connsiteX10223" y="connsiteY10223"/>
              </a:cxn>
              <a:cxn ang="0">
                <a:pos x="connsiteX10224" y="connsiteY10224"/>
              </a:cxn>
              <a:cxn ang="0">
                <a:pos x="connsiteX10225" y="connsiteY10225"/>
              </a:cxn>
              <a:cxn ang="0">
                <a:pos x="connsiteX10226" y="connsiteY10226"/>
              </a:cxn>
              <a:cxn ang="0">
                <a:pos x="connsiteX10227" y="connsiteY10227"/>
              </a:cxn>
              <a:cxn ang="0">
                <a:pos x="connsiteX10228" y="connsiteY10228"/>
              </a:cxn>
              <a:cxn ang="0">
                <a:pos x="connsiteX10229" y="connsiteY10229"/>
              </a:cxn>
              <a:cxn ang="0">
                <a:pos x="connsiteX10230" y="connsiteY10230"/>
              </a:cxn>
              <a:cxn ang="0">
                <a:pos x="connsiteX10231" y="connsiteY10231"/>
              </a:cxn>
              <a:cxn ang="0">
                <a:pos x="connsiteX10232" y="connsiteY10232"/>
              </a:cxn>
              <a:cxn ang="0">
                <a:pos x="connsiteX10233" y="connsiteY10233"/>
              </a:cxn>
              <a:cxn ang="0">
                <a:pos x="connsiteX10234" y="connsiteY10234"/>
              </a:cxn>
              <a:cxn ang="0">
                <a:pos x="connsiteX10235" y="connsiteY10235"/>
              </a:cxn>
              <a:cxn ang="0">
                <a:pos x="connsiteX10236" y="connsiteY10236"/>
              </a:cxn>
              <a:cxn ang="0">
                <a:pos x="connsiteX10237" y="connsiteY10237"/>
              </a:cxn>
              <a:cxn ang="0">
                <a:pos x="connsiteX10238" y="connsiteY10238"/>
              </a:cxn>
              <a:cxn ang="0">
                <a:pos x="connsiteX10239" y="connsiteY10239"/>
              </a:cxn>
              <a:cxn ang="0">
                <a:pos x="connsiteX10240" y="connsiteY10240"/>
              </a:cxn>
              <a:cxn ang="0">
                <a:pos x="connsiteX10241" y="connsiteY10241"/>
              </a:cxn>
              <a:cxn ang="0">
                <a:pos x="connsiteX10242" y="connsiteY10242"/>
              </a:cxn>
              <a:cxn ang="0">
                <a:pos x="connsiteX10243" y="connsiteY10243"/>
              </a:cxn>
              <a:cxn ang="0">
                <a:pos x="connsiteX10244" y="connsiteY10244"/>
              </a:cxn>
              <a:cxn ang="0">
                <a:pos x="connsiteX10245" y="connsiteY10245"/>
              </a:cxn>
              <a:cxn ang="0">
                <a:pos x="connsiteX10246" y="connsiteY10246"/>
              </a:cxn>
              <a:cxn ang="0">
                <a:pos x="connsiteX10247" y="connsiteY10247"/>
              </a:cxn>
              <a:cxn ang="0">
                <a:pos x="connsiteX10248" y="connsiteY10248"/>
              </a:cxn>
              <a:cxn ang="0">
                <a:pos x="connsiteX10249" y="connsiteY10249"/>
              </a:cxn>
              <a:cxn ang="0">
                <a:pos x="connsiteX10250" y="connsiteY10250"/>
              </a:cxn>
              <a:cxn ang="0">
                <a:pos x="connsiteX10251" y="connsiteY10251"/>
              </a:cxn>
              <a:cxn ang="0">
                <a:pos x="connsiteX10252" y="connsiteY10252"/>
              </a:cxn>
              <a:cxn ang="0">
                <a:pos x="connsiteX10253" y="connsiteY10253"/>
              </a:cxn>
              <a:cxn ang="0">
                <a:pos x="connsiteX10254" y="connsiteY10254"/>
              </a:cxn>
              <a:cxn ang="0">
                <a:pos x="connsiteX10255" y="connsiteY10255"/>
              </a:cxn>
              <a:cxn ang="0">
                <a:pos x="connsiteX10256" y="connsiteY10256"/>
              </a:cxn>
              <a:cxn ang="0">
                <a:pos x="connsiteX10257" y="connsiteY10257"/>
              </a:cxn>
              <a:cxn ang="0">
                <a:pos x="connsiteX10258" y="connsiteY10258"/>
              </a:cxn>
              <a:cxn ang="0">
                <a:pos x="connsiteX10259" y="connsiteY10259"/>
              </a:cxn>
              <a:cxn ang="0">
                <a:pos x="connsiteX10260" y="connsiteY10260"/>
              </a:cxn>
              <a:cxn ang="0">
                <a:pos x="connsiteX10261" y="connsiteY10261"/>
              </a:cxn>
              <a:cxn ang="0">
                <a:pos x="connsiteX10262" y="connsiteY10262"/>
              </a:cxn>
              <a:cxn ang="0">
                <a:pos x="connsiteX10263" y="connsiteY10263"/>
              </a:cxn>
              <a:cxn ang="0">
                <a:pos x="connsiteX10264" y="connsiteY10264"/>
              </a:cxn>
              <a:cxn ang="0">
                <a:pos x="connsiteX10265" y="connsiteY10265"/>
              </a:cxn>
              <a:cxn ang="0">
                <a:pos x="connsiteX10266" y="connsiteY10266"/>
              </a:cxn>
              <a:cxn ang="0">
                <a:pos x="connsiteX10267" y="connsiteY10267"/>
              </a:cxn>
              <a:cxn ang="0">
                <a:pos x="connsiteX10268" y="connsiteY10268"/>
              </a:cxn>
              <a:cxn ang="0">
                <a:pos x="connsiteX10269" y="connsiteY10269"/>
              </a:cxn>
              <a:cxn ang="0">
                <a:pos x="connsiteX10270" y="connsiteY10270"/>
              </a:cxn>
              <a:cxn ang="0">
                <a:pos x="connsiteX10271" y="connsiteY10271"/>
              </a:cxn>
              <a:cxn ang="0">
                <a:pos x="connsiteX10272" y="connsiteY10272"/>
              </a:cxn>
              <a:cxn ang="0">
                <a:pos x="connsiteX10273" y="connsiteY10273"/>
              </a:cxn>
              <a:cxn ang="0">
                <a:pos x="connsiteX10274" y="connsiteY10274"/>
              </a:cxn>
              <a:cxn ang="0">
                <a:pos x="connsiteX10275" y="connsiteY10275"/>
              </a:cxn>
              <a:cxn ang="0">
                <a:pos x="connsiteX10276" y="connsiteY10276"/>
              </a:cxn>
              <a:cxn ang="0">
                <a:pos x="connsiteX10277" y="connsiteY10277"/>
              </a:cxn>
              <a:cxn ang="0">
                <a:pos x="connsiteX10278" y="connsiteY10278"/>
              </a:cxn>
              <a:cxn ang="0">
                <a:pos x="connsiteX10279" y="connsiteY10279"/>
              </a:cxn>
              <a:cxn ang="0">
                <a:pos x="connsiteX10280" y="connsiteY10280"/>
              </a:cxn>
              <a:cxn ang="0">
                <a:pos x="connsiteX10281" y="connsiteY10281"/>
              </a:cxn>
              <a:cxn ang="0">
                <a:pos x="connsiteX10282" y="connsiteY10282"/>
              </a:cxn>
              <a:cxn ang="0">
                <a:pos x="connsiteX10283" y="connsiteY10283"/>
              </a:cxn>
              <a:cxn ang="0">
                <a:pos x="connsiteX10284" y="connsiteY10284"/>
              </a:cxn>
              <a:cxn ang="0">
                <a:pos x="connsiteX10285" y="connsiteY10285"/>
              </a:cxn>
              <a:cxn ang="0">
                <a:pos x="connsiteX10286" y="connsiteY10286"/>
              </a:cxn>
              <a:cxn ang="0">
                <a:pos x="connsiteX10287" y="connsiteY10287"/>
              </a:cxn>
              <a:cxn ang="0">
                <a:pos x="connsiteX10288" y="connsiteY10288"/>
              </a:cxn>
              <a:cxn ang="0">
                <a:pos x="connsiteX10289" y="connsiteY10289"/>
              </a:cxn>
              <a:cxn ang="0">
                <a:pos x="connsiteX10290" y="connsiteY10290"/>
              </a:cxn>
              <a:cxn ang="0">
                <a:pos x="connsiteX10291" y="connsiteY10291"/>
              </a:cxn>
              <a:cxn ang="0">
                <a:pos x="connsiteX10292" y="connsiteY10292"/>
              </a:cxn>
              <a:cxn ang="0">
                <a:pos x="connsiteX10293" y="connsiteY10293"/>
              </a:cxn>
              <a:cxn ang="0">
                <a:pos x="connsiteX10294" y="connsiteY10294"/>
              </a:cxn>
              <a:cxn ang="0">
                <a:pos x="connsiteX10295" y="connsiteY10295"/>
              </a:cxn>
              <a:cxn ang="0">
                <a:pos x="connsiteX10296" y="connsiteY10296"/>
              </a:cxn>
              <a:cxn ang="0">
                <a:pos x="connsiteX10297" y="connsiteY10297"/>
              </a:cxn>
              <a:cxn ang="0">
                <a:pos x="connsiteX10298" y="connsiteY10298"/>
              </a:cxn>
              <a:cxn ang="0">
                <a:pos x="connsiteX10299" y="connsiteY10299"/>
              </a:cxn>
              <a:cxn ang="0">
                <a:pos x="connsiteX10300" y="connsiteY10300"/>
              </a:cxn>
              <a:cxn ang="0">
                <a:pos x="connsiteX10301" y="connsiteY10301"/>
              </a:cxn>
              <a:cxn ang="0">
                <a:pos x="connsiteX10302" y="connsiteY10302"/>
              </a:cxn>
              <a:cxn ang="0">
                <a:pos x="connsiteX10303" y="connsiteY10303"/>
              </a:cxn>
              <a:cxn ang="0">
                <a:pos x="connsiteX10304" y="connsiteY10304"/>
              </a:cxn>
              <a:cxn ang="0">
                <a:pos x="connsiteX10305" y="connsiteY10305"/>
              </a:cxn>
              <a:cxn ang="0">
                <a:pos x="connsiteX10306" y="connsiteY10306"/>
              </a:cxn>
              <a:cxn ang="0">
                <a:pos x="connsiteX10307" y="connsiteY10307"/>
              </a:cxn>
              <a:cxn ang="0">
                <a:pos x="connsiteX10308" y="connsiteY10308"/>
              </a:cxn>
              <a:cxn ang="0">
                <a:pos x="connsiteX10309" y="connsiteY10309"/>
              </a:cxn>
              <a:cxn ang="0">
                <a:pos x="connsiteX10310" y="connsiteY10310"/>
              </a:cxn>
              <a:cxn ang="0">
                <a:pos x="connsiteX10311" y="connsiteY10311"/>
              </a:cxn>
              <a:cxn ang="0">
                <a:pos x="connsiteX10312" y="connsiteY10312"/>
              </a:cxn>
              <a:cxn ang="0">
                <a:pos x="connsiteX10313" y="connsiteY10313"/>
              </a:cxn>
              <a:cxn ang="0">
                <a:pos x="connsiteX10314" y="connsiteY10314"/>
              </a:cxn>
              <a:cxn ang="0">
                <a:pos x="connsiteX10315" y="connsiteY10315"/>
              </a:cxn>
              <a:cxn ang="0">
                <a:pos x="connsiteX10316" y="connsiteY10316"/>
              </a:cxn>
              <a:cxn ang="0">
                <a:pos x="connsiteX10317" y="connsiteY10317"/>
              </a:cxn>
              <a:cxn ang="0">
                <a:pos x="connsiteX10318" y="connsiteY10318"/>
              </a:cxn>
              <a:cxn ang="0">
                <a:pos x="connsiteX10319" y="connsiteY10319"/>
              </a:cxn>
              <a:cxn ang="0">
                <a:pos x="connsiteX10320" y="connsiteY10320"/>
              </a:cxn>
              <a:cxn ang="0">
                <a:pos x="connsiteX10321" y="connsiteY10321"/>
              </a:cxn>
              <a:cxn ang="0">
                <a:pos x="connsiteX10322" y="connsiteY10322"/>
              </a:cxn>
              <a:cxn ang="0">
                <a:pos x="connsiteX10323" y="connsiteY10323"/>
              </a:cxn>
              <a:cxn ang="0">
                <a:pos x="connsiteX10324" y="connsiteY10324"/>
              </a:cxn>
              <a:cxn ang="0">
                <a:pos x="connsiteX10325" y="connsiteY10325"/>
              </a:cxn>
              <a:cxn ang="0">
                <a:pos x="connsiteX10326" y="connsiteY10326"/>
              </a:cxn>
              <a:cxn ang="0">
                <a:pos x="connsiteX10327" y="connsiteY10327"/>
              </a:cxn>
              <a:cxn ang="0">
                <a:pos x="connsiteX10328" y="connsiteY10328"/>
              </a:cxn>
              <a:cxn ang="0">
                <a:pos x="connsiteX10329" y="connsiteY10329"/>
              </a:cxn>
              <a:cxn ang="0">
                <a:pos x="connsiteX10330" y="connsiteY10330"/>
              </a:cxn>
              <a:cxn ang="0">
                <a:pos x="connsiteX10331" y="connsiteY10331"/>
              </a:cxn>
              <a:cxn ang="0">
                <a:pos x="connsiteX10332" y="connsiteY10332"/>
              </a:cxn>
              <a:cxn ang="0">
                <a:pos x="connsiteX10333" y="connsiteY10333"/>
              </a:cxn>
              <a:cxn ang="0">
                <a:pos x="connsiteX10334" y="connsiteY10334"/>
              </a:cxn>
              <a:cxn ang="0">
                <a:pos x="connsiteX10335" y="connsiteY10335"/>
              </a:cxn>
              <a:cxn ang="0">
                <a:pos x="connsiteX10336" y="connsiteY10336"/>
              </a:cxn>
              <a:cxn ang="0">
                <a:pos x="connsiteX10337" y="connsiteY10337"/>
              </a:cxn>
              <a:cxn ang="0">
                <a:pos x="connsiteX10338" y="connsiteY10338"/>
              </a:cxn>
              <a:cxn ang="0">
                <a:pos x="connsiteX10339" y="connsiteY10339"/>
              </a:cxn>
              <a:cxn ang="0">
                <a:pos x="connsiteX10340" y="connsiteY10340"/>
              </a:cxn>
              <a:cxn ang="0">
                <a:pos x="connsiteX10341" y="connsiteY10341"/>
              </a:cxn>
              <a:cxn ang="0">
                <a:pos x="connsiteX10342" y="connsiteY10342"/>
              </a:cxn>
              <a:cxn ang="0">
                <a:pos x="connsiteX10343" y="connsiteY10343"/>
              </a:cxn>
              <a:cxn ang="0">
                <a:pos x="connsiteX10344" y="connsiteY10344"/>
              </a:cxn>
              <a:cxn ang="0">
                <a:pos x="connsiteX10345" y="connsiteY10345"/>
              </a:cxn>
              <a:cxn ang="0">
                <a:pos x="connsiteX10346" y="connsiteY10346"/>
              </a:cxn>
              <a:cxn ang="0">
                <a:pos x="connsiteX10347" y="connsiteY10347"/>
              </a:cxn>
              <a:cxn ang="0">
                <a:pos x="connsiteX10348" y="connsiteY10348"/>
              </a:cxn>
              <a:cxn ang="0">
                <a:pos x="connsiteX10349" y="connsiteY10349"/>
              </a:cxn>
              <a:cxn ang="0">
                <a:pos x="connsiteX10350" y="connsiteY10350"/>
              </a:cxn>
              <a:cxn ang="0">
                <a:pos x="connsiteX10351" y="connsiteY10351"/>
              </a:cxn>
              <a:cxn ang="0">
                <a:pos x="connsiteX10352" y="connsiteY10352"/>
              </a:cxn>
              <a:cxn ang="0">
                <a:pos x="connsiteX10353" y="connsiteY10353"/>
              </a:cxn>
              <a:cxn ang="0">
                <a:pos x="connsiteX10354" y="connsiteY10354"/>
              </a:cxn>
              <a:cxn ang="0">
                <a:pos x="connsiteX10355" y="connsiteY10355"/>
              </a:cxn>
              <a:cxn ang="0">
                <a:pos x="connsiteX10356" y="connsiteY10356"/>
              </a:cxn>
              <a:cxn ang="0">
                <a:pos x="connsiteX10357" y="connsiteY10357"/>
              </a:cxn>
              <a:cxn ang="0">
                <a:pos x="connsiteX10358" y="connsiteY10358"/>
              </a:cxn>
              <a:cxn ang="0">
                <a:pos x="connsiteX10359" y="connsiteY10359"/>
              </a:cxn>
              <a:cxn ang="0">
                <a:pos x="connsiteX10360" y="connsiteY10360"/>
              </a:cxn>
              <a:cxn ang="0">
                <a:pos x="connsiteX10361" y="connsiteY10361"/>
              </a:cxn>
              <a:cxn ang="0">
                <a:pos x="connsiteX10362" y="connsiteY10362"/>
              </a:cxn>
              <a:cxn ang="0">
                <a:pos x="connsiteX10363" y="connsiteY10363"/>
              </a:cxn>
              <a:cxn ang="0">
                <a:pos x="connsiteX10364" y="connsiteY10364"/>
              </a:cxn>
              <a:cxn ang="0">
                <a:pos x="connsiteX10365" y="connsiteY10365"/>
              </a:cxn>
              <a:cxn ang="0">
                <a:pos x="connsiteX10366" y="connsiteY10366"/>
              </a:cxn>
              <a:cxn ang="0">
                <a:pos x="connsiteX10367" y="connsiteY10367"/>
              </a:cxn>
              <a:cxn ang="0">
                <a:pos x="connsiteX10368" y="connsiteY10368"/>
              </a:cxn>
              <a:cxn ang="0">
                <a:pos x="connsiteX10369" y="connsiteY10369"/>
              </a:cxn>
              <a:cxn ang="0">
                <a:pos x="connsiteX10370" y="connsiteY10370"/>
              </a:cxn>
              <a:cxn ang="0">
                <a:pos x="connsiteX10371" y="connsiteY10371"/>
              </a:cxn>
              <a:cxn ang="0">
                <a:pos x="connsiteX10372" y="connsiteY10372"/>
              </a:cxn>
              <a:cxn ang="0">
                <a:pos x="connsiteX10373" y="connsiteY10373"/>
              </a:cxn>
              <a:cxn ang="0">
                <a:pos x="connsiteX10374" y="connsiteY10374"/>
              </a:cxn>
              <a:cxn ang="0">
                <a:pos x="connsiteX10375" y="connsiteY10375"/>
              </a:cxn>
              <a:cxn ang="0">
                <a:pos x="connsiteX10376" y="connsiteY10376"/>
              </a:cxn>
              <a:cxn ang="0">
                <a:pos x="connsiteX10377" y="connsiteY10377"/>
              </a:cxn>
              <a:cxn ang="0">
                <a:pos x="connsiteX10378" y="connsiteY10378"/>
              </a:cxn>
              <a:cxn ang="0">
                <a:pos x="connsiteX10379" y="connsiteY10379"/>
              </a:cxn>
              <a:cxn ang="0">
                <a:pos x="connsiteX10380" y="connsiteY10380"/>
              </a:cxn>
              <a:cxn ang="0">
                <a:pos x="connsiteX10381" y="connsiteY10381"/>
              </a:cxn>
              <a:cxn ang="0">
                <a:pos x="connsiteX10382" y="connsiteY10382"/>
              </a:cxn>
              <a:cxn ang="0">
                <a:pos x="connsiteX10383" y="connsiteY10383"/>
              </a:cxn>
              <a:cxn ang="0">
                <a:pos x="connsiteX10384" y="connsiteY10384"/>
              </a:cxn>
              <a:cxn ang="0">
                <a:pos x="connsiteX10385" y="connsiteY10385"/>
              </a:cxn>
              <a:cxn ang="0">
                <a:pos x="connsiteX10386" y="connsiteY10386"/>
              </a:cxn>
              <a:cxn ang="0">
                <a:pos x="connsiteX10387" y="connsiteY10387"/>
              </a:cxn>
              <a:cxn ang="0">
                <a:pos x="connsiteX10388" y="connsiteY10388"/>
              </a:cxn>
              <a:cxn ang="0">
                <a:pos x="connsiteX10389" y="connsiteY10389"/>
              </a:cxn>
              <a:cxn ang="0">
                <a:pos x="connsiteX10390" y="connsiteY10390"/>
              </a:cxn>
              <a:cxn ang="0">
                <a:pos x="connsiteX10391" y="connsiteY10391"/>
              </a:cxn>
              <a:cxn ang="0">
                <a:pos x="connsiteX10392" y="connsiteY10392"/>
              </a:cxn>
              <a:cxn ang="0">
                <a:pos x="connsiteX10393" y="connsiteY10393"/>
              </a:cxn>
              <a:cxn ang="0">
                <a:pos x="connsiteX10394" y="connsiteY10394"/>
              </a:cxn>
              <a:cxn ang="0">
                <a:pos x="connsiteX10395" y="connsiteY10395"/>
              </a:cxn>
              <a:cxn ang="0">
                <a:pos x="connsiteX10396" y="connsiteY10396"/>
              </a:cxn>
              <a:cxn ang="0">
                <a:pos x="connsiteX10397" y="connsiteY10397"/>
              </a:cxn>
              <a:cxn ang="0">
                <a:pos x="connsiteX10398" y="connsiteY10398"/>
              </a:cxn>
              <a:cxn ang="0">
                <a:pos x="connsiteX10399" y="connsiteY10399"/>
              </a:cxn>
              <a:cxn ang="0">
                <a:pos x="connsiteX10400" y="connsiteY10400"/>
              </a:cxn>
              <a:cxn ang="0">
                <a:pos x="connsiteX10401" y="connsiteY10401"/>
              </a:cxn>
              <a:cxn ang="0">
                <a:pos x="connsiteX10402" y="connsiteY10402"/>
              </a:cxn>
              <a:cxn ang="0">
                <a:pos x="connsiteX10403" y="connsiteY10403"/>
              </a:cxn>
              <a:cxn ang="0">
                <a:pos x="connsiteX10404" y="connsiteY10404"/>
              </a:cxn>
              <a:cxn ang="0">
                <a:pos x="connsiteX10405" y="connsiteY10405"/>
              </a:cxn>
              <a:cxn ang="0">
                <a:pos x="connsiteX10406" y="connsiteY10406"/>
              </a:cxn>
              <a:cxn ang="0">
                <a:pos x="connsiteX10407" y="connsiteY10407"/>
              </a:cxn>
              <a:cxn ang="0">
                <a:pos x="connsiteX10408" y="connsiteY10408"/>
              </a:cxn>
              <a:cxn ang="0">
                <a:pos x="connsiteX10409" y="connsiteY10409"/>
              </a:cxn>
              <a:cxn ang="0">
                <a:pos x="connsiteX10410" y="connsiteY10410"/>
              </a:cxn>
              <a:cxn ang="0">
                <a:pos x="connsiteX10411" y="connsiteY10411"/>
              </a:cxn>
              <a:cxn ang="0">
                <a:pos x="connsiteX10412" y="connsiteY10412"/>
              </a:cxn>
              <a:cxn ang="0">
                <a:pos x="connsiteX10413" y="connsiteY10413"/>
              </a:cxn>
              <a:cxn ang="0">
                <a:pos x="connsiteX10414" y="connsiteY10414"/>
              </a:cxn>
              <a:cxn ang="0">
                <a:pos x="connsiteX10415" y="connsiteY10415"/>
              </a:cxn>
              <a:cxn ang="0">
                <a:pos x="connsiteX10416" y="connsiteY10416"/>
              </a:cxn>
              <a:cxn ang="0">
                <a:pos x="connsiteX10417" y="connsiteY10417"/>
              </a:cxn>
              <a:cxn ang="0">
                <a:pos x="connsiteX10418" y="connsiteY10418"/>
              </a:cxn>
              <a:cxn ang="0">
                <a:pos x="connsiteX10419" y="connsiteY10419"/>
              </a:cxn>
              <a:cxn ang="0">
                <a:pos x="connsiteX10420" y="connsiteY10420"/>
              </a:cxn>
              <a:cxn ang="0">
                <a:pos x="connsiteX10421" y="connsiteY10421"/>
              </a:cxn>
              <a:cxn ang="0">
                <a:pos x="connsiteX10422" y="connsiteY10422"/>
              </a:cxn>
              <a:cxn ang="0">
                <a:pos x="connsiteX10423" y="connsiteY10423"/>
              </a:cxn>
              <a:cxn ang="0">
                <a:pos x="connsiteX10424" y="connsiteY10424"/>
              </a:cxn>
              <a:cxn ang="0">
                <a:pos x="connsiteX10425" y="connsiteY10425"/>
              </a:cxn>
              <a:cxn ang="0">
                <a:pos x="connsiteX10426" y="connsiteY10426"/>
              </a:cxn>
              <a:cxn ang="0">
                <a:pos x="connsiteX10427" y="connsiteY10427"/>
              </a:cxn>
              <a:cxn ang="0">
                <a:pos x="connsiteX10428" y="connsiteY10428"/>
              </a:cxn>
              <a:cxn ang="0">
                <a:pos x="connsiteX10429" y="connsiteY10429"/>
              </a:cxn>
              <a:cxn ang="0">
                <a:pos x="connsiteX10430" y="connsiteY10430"/>
              </a:cxn>
              <a:cxn ang="0">
                <a:pos x="connsiteX10431" y="connsiteY10431"/>
              </a:cxn>
              <a:cxn ang="0">
                <a:pos x="connsiteX10432" y="connsiteY10432"/>
              </a:cxn>
              <a:cxn ang="0">
                <a:pos x="connsiteX10433" y="connsiteY10433"/>
              </a:cxn>
              <a:cxn ang="0">
                <a:pos x="connsiteX10434" y="connsiteY10434"/>
              </a:cxn>
              <a:cxn ang="0">
                <a:pos x="connsiteX10435" y="connsiteY10435"/>
              </a:cxn>
              <a:cxn ang="0">
                <a:pos x="connsiteX10436" y="connsiteY10436"/>
              </a:cxn>
              <a:cxn ang="0">
                <a:pos x="connsiteX10437" y="connsiteY10437"/>
              </a:cxn>
              <a:cxn ang="0">
                <a:pos x="connsiteX10438" y="connsiteY10438"/>
              </a:cxn>
              <a:cxn ang="0">
                <a:pos x="connsiteX10439" y="connsiteY10439"/>
              </a:cxn>
              <a:cxn ang="0">
                <a:pos x="connsiteX10440" y="connsiteY10440"/>
              </a:cxn>
              <a:cxn ang="0">
                <a:pos x="connsiteX10441" y="connsiteY10441"/>
              </a:cxn>
              <a:cxn ang="0">
                <a:pos x="connsiteX10442" y="connsiteY10442"/>
              </a:cxn>
              <a:cxn ang="0">
                <a:pos x="connsiteX10443" y="connsiteY10443"/>
              </a:cxn>
              <a:cxn ang="0">
                <a:pos x="connsiteX10444" y="connsiteY10444"/>
              </a:cxn>
              <a:cxn ang="0">
                <a:pos x="connsiteX10445" y="connsiteY10445"/>
              </a:cxn>
              <a:cxn ang="0">
                <a:pos x="connsiteX10446" y="connsiteY10446"/>
              </a:cxn>
              <a:cxn ang="0">
                <a:pos x="connsiteX10447" y="connsiteY10447"/>
              </a:cxn>
              <a:cxn ang="0">
                <a:pos x="connsiteX10448" y="connsiteY10448"/>
              </a:cxn>
              <a:cxn ang="0">
                <a:pos x="connsiteX10449" y="connsiteY10449"/>
              </a:cxn>
              <a:cxn ang="0">
                <a:pos x="connsiteX10450" y="connsiteY10450"/>
              </a:cxn>
              <a:cxn ang="0">
                <a:pos x="connsiteX10451" y="connsiteY10451"/>
              </a:cxn>
              <a:cxn ang="0">
                <a:pos x="connsiteX10452" y="connsiteY10452"/>
              </a:cxn>
              <a:cxn ang="0">
                <a:pos x="connsiteX10453" y="connsiteY10453"/>
              </a:cxn>
              <a:cxn ang="0">
                <a:pos x="connsiteX10454" y="connsiteY10454"/>
              </a:cxn>
              <a:cxn ang="0">
                <a:pos x="connsiteX10455" y="connsiteY10455"/>
              </a:cxn>
              <a:cxn ang="0">
                <a:pos x="connsiteX10456" y="connsiteY10456"/>
              </a:cxn>
              <a:cxn ang="0">
                <a:pos x="connsiteX10457" y="connsiteY10457"/>
              </a:cxn>
              <a:cxn ang="0">
                <a:pos x="connsiteX10458" y="connsiteY10458"/>
              </a:cxn>
              <a:cxn ang="0">
                <a:pos x="connsiteX10459" y="connsiteY10459"/>
              </a:cxn>
              <a:cxn ang="0">
                <a:pos x="connsiteX10460" y="connsiteY10460"/>
              </a:cxn>
              <a:cxn ang="0">
                <a:pos x="connsiteX10461" y="connsiteY10461"/>
              </a:cxn>
              <a:cxn ang="0">
                <a:pos x="connsiteX10462" y="connsiteY10462"/>
              </a:cxn>
              <a:cxn ang="0">
                <a:pos x="connsiteX10463" y="connsiteY10463"/>
              </a:cxn>
              <a:cxn ang="0">
                <a:pos x="connsiteX10464" y="connsiteY10464"/>
              </a:cxn>
              <a:cxn ang="0">
                <a:pos x="connsiteX10465" y="connsiteY10465"/>
              </a:cxn>
              <a:cxn ang="0">
                <a:pos x="connsiteX10466" y="connsiteY10466"/>
              </a:cxn>
              <a:cxn ang="0">
                <a:pos x="connsiteX10467" y="connsiteY10467"/>
              </a:cxn>
              <a:cxn ang="0">
                <a:pos x="connsiteX10468" y="connsiteY10468"/>
              </a:cxn>
              <a:cxn ang="0">
                <a:pos x="connsiteX10469" y="connsiteY10469"/>
              </a:cxn>
              <a:cxn ang="0">
                <a:pos x="connsiteX10470" y="connsiteY10470"/>
              </a:cxn>
              <a:cxn ang="0">
                <a:pos x="connsiteX10471" y="connsiteY10471"/>
              </a:cxn>
              <a:cxn ang="0">
                <a:pos x="connsiteX10472" y="connsiteY10472"/>
              </a:cxn>
              <a:cxn ang="0">
                <a:pos x="connsiteX10473" y="connsiteY10473"/>
              </a:cxn>
              <a:cxn ang="0">
                <a:pos x="connsiteX10474" y="connsiteY10474"/>
              </a:cxn>
              <a:cxn ang="0">
                <a:pos x="connsiteX10475" y="connsiteY10475"/>
              </a:cxn>
              <a:cxn ang="0">
                <a:pos x="connsiteX10476" y="connsiteY10476"/>
              </a:cxn>
              <a:cxn ang="0">
                <a:pos x="connsiteX10477" y="connsiteY10477"/>
              </a:cxn>
              <a:cxn ang="0">
                <a:pos x="connsiteX10478" y="connsiteY10478"/>
              </a:cxn>
              <a:cxn ang="0">
                <a:pos x="connsiteX10479" y="connsiteY10479"/>
              </a:cxn>
              <a:cxn ang="0">
                <a:pos x="connsiteX10480" y="connsiteY10480"/>
              </a:cxn>
              <a:cxn ang="0">
                <a:pos x="connsiteX10481" y="connsiteY10481"/>
              </a:cxn>
              <a:cxn ang="0">
                <a:pos x="connsiteX10482" y="connsiteY10482"/>
              </a:cxn>
              <a:cxn ang="0">
                <a:pos x="connsiteX10483" y="connsiteY10483"/>
              </a:cxn>
              <a:cxn ang="0">
                <a:pos x="connsiteX10484" y="connsiteY10484"/>
              </a:cxn>
              <a:cxn ang="0">
                <a:pos x="connsiteX10485" y="connsiteY10485"/>
              </a:cxn>
              <a:cxn ang="0">
                <a:pos x="connsiteX10486" y="connsiteY10486"/>
              </a:cxn>
              <a:cxn ang="0">
                <a:pos x="connsiteX10487" y="connsiteY10487"/>
              </a:cxn>
              <a:cxn ang="0">
                <a:pos x="connsiteX10488" y="connsiteY10488"/>
              </a:cxn>
              <a:cxn ang="0">
                <a:pos x="connsiteX10489" y="connsiteY10489"/>
              </a:cxn>
              <a:cxn ang="0">
                <a:pos x="connsiteX10490" y="connsiteY10490"/>
              </a:cxn>
              <a:cxn ang="0">
                <a:pos x="connsiteX10491" y="connsiteY10491"/>
              </a:cxn>
              <a:cxn ang="0">
                <a:pos x="connsiteX10492" y="connsiteY10492"/>
              </a:cxn>
              <a:cxn ang="0">
                <a:pos x="connsiteX10493" y="connsiteY10493"/>
              </a:cxn>
              <a:cxn ang="0">
                <a:pos x="connsiteX10494" y="connsiteY10494"/>
              </a:cxn>
              <a:cxn ang="0">
                <a:pos x="connsiteX10495" y="connsiteY10495"/>
              </a:cxn>
              <a:cxn ang="0">
                <a:pos x="connsiteX10496" y="connsiteY10496"/>
              </a:cxn>
              <a:cxn ang="0">
                <a:pos x="connsiteX10497" y="connsiteY10497"/>
              </a:cxn>
              <a:cxn ang="0">
                <a:pos x="connsiteX10498" y="connsiteY10498"/>
              </a:cxn>
              <a:cxn ang="0">
                <a:pos x="connsiteX10499" y="connsiteY10499"/>
              </a:cxn>
              <a:cxn ang="0">
                <a:pos x="connsiteX10500" y="connsiteY10500"/>
              </a:cxn>
              <a:cxn ang="0">
                <a:pos x="connsiteX10501" y="connsiteY10501"/>
              </a:cxn>
              <a:cxn ang="0">
                <a:pos x="connsiteX10502" y="connsiteY10502"/>
              </a:cxn>
              <a:cxn ang="0">
                <a:pos x="connsiteX10503" y="connsiteY10503"/>
              </a:cxn>
              <a:cxn ang="0">
                <a:pos x="connsiteX10504" y="connsiteY10504"/>
              </a:cxn>
              <a:cxn ang="0">
                <a:pos x="connsiteX10505" y="connsiteY10505"/>
              </a:cxn>
              <a:cxn ang="0">
                <a:pos x="connsiteX10506" y="connsiteY10506"/>
              </a:cxn>
              <a:cxn ang="0">
                <a:pos x="connsiteX10507" y="connsiteY10507"/>
              </a:cxn>
              <a:cxn ang="0">
                <a:pos x="connsiteX10508" y="connsiteY10508"/>
              </a:cxn>
              <a:cxn ang="0">
                <a:pos x="connsiteX10509" y="connsiteY10509"/>
              </a:cxn>
              <a:cxn ang="0">
                <a:pos x="connsiteX10510" y="connsiteY10510"/>
              </a:cxn>
              <a:cxn ang="0">
                <a:pos x="connsiteX10511" y="connsiteY10511"/>
              </a:cxn>
              <a:cxn ang="0">
                <a:pos x="connsiteX10512" y="connsiteY10512"/>
              </a:cxn>
              <a:cxn ang="0">
                <a:pos x="connsiteX10513" y="connsiteY10513"/>
              </a:cxn>
              <a:cxn ang="0">
                <a:pos x="connsiteX10514" y="connsiteY10514"/>
              </a:cxn>
              <a:cxn ang="0">
                <a:pos x="connsiteX10515" y="connsiteY10515"/>
              </a:cxn>
              <a:cxn ang="0">
                <a:pos x="connsiteX10516" y="connsiteY10516"/>
              </a:cxn>
              <a:cxn ang="0">
                <a:pos x="connsiteX10517" y="connsiteY10517"/>
              </a:cxn>
              <a:cxn ang="0">
                <a:pos x="connsiteX10518" y="connsiteY10518"/>
              </a:cxn>
              <a:cxn ang="0">
                <a:pos x="connsiteX10519" y="connsiteY10519"/>
              </a:cxn>
              <a:cxn ang="0">
                <a:pos x="connsiteX10520" y="connsiteY10520"/>
              </a:cxn>
              <a:cxn ang="0">
                <a:pos x="connsiteX10521" y="connsiteY10521"/>
              </a:cxn>
              <a:cxn ang="0">
                <a:pos x="connsiteX10522" y="connsiteY10522"/>
              </a:cxn>
              <a:cxn ang="0">
                <a:pos x="connsiteX10523" y="connsiteY10523"/>
              </a:cxn>
              <a:cxn ang="0">
                <a:pos x="connsiteX10524" y="connsiteY10524"/>
              </a:cxn>
              <a:cxn ang="0">
                <a:pos x="connsiteX10525" y="connsiteY10525"/>
              </a:cxn>
              <a:cxn ang="0">
                <a:pos x="connsiteX10526" y="connsiteY10526"/>
              </a:cxn>
              <a:cxn ang="0">
                <a:pos x="connsiteX10527" y="connsiteY10527"/>
              </a:cxn>
              <a:cxn ang="0">
                <a:pos x="connsiteX10528" y="connsiteY10528"/>
              </a:cxn>
              <a:cxn ang="0">
                <a:pos x="connsiteX10529" y="connsiteY10529"/>
              </a:cxn>
              <a:cxn ang="0">
                <a:pos x="connsiteX10530" y="connsiteY10530"/>
              </a:cxn>
              <a:cxn ang="0">
                <a:pos x="connsiteX10531" y="connsiteY10531"/>
              </a:cxn>
              <a:cxn ang="0">
                <a:pos x="connsiteX10532" y="connsiteY10532"/>
              </a:cxn>
              <a:cxn ang="0">
                <a:pos x="connsiteX10533" y="connsiteY10533"/>
              </a:cxn>
              <a:cxn ang="0">
                <a:pos x="connsiteX10534" y="connsiteY10534"/>
              </a:cxn>
              <a:cxn ang="0">
                <a:pos x="connsiteX10535" y="connsiteY10535"/>
              </a:cxn>
              <a:cxn ang="0">
                <a:pos x="connsiteX10536" y="connsiteY10536"/>
              </a:cxn>
              <a:cxn ang="0">
                <a:pos x="connsiteX10537" y="connsiteY10537"/>
              </a:cxn>
              <a:cxn ang="0">
                <a:pos x="connsiteX10538" y="connsiteY10538"/>
              </a:cxn>
              <a:cxn ang="0">
                <a:pos x="connsiteX10539" y="connsiteY10539"/>
              </a:cxn>
              <a:cxn ang="0">
                <a:pos x="connsiteX10540" y="connsiteY10540"/>
              </a:cxn>
              <a:cxn ang="0">
                <a:pos x="connsiteX10541" y="connsiteY10541"/>
              </a:cxn>
              <a:cxn ang="0">
                <a:pos x="connsiteX10542" y="connsiteY10542"/>
              </a:cxn>
              <a:cxn ang="0">
                <a:pos x="connsiteX10543" y="connsiteY10543"/>
              </a:cxn>
              <a:cxn ang="0">
                <a:pos x="connsiteX10544" y="connsiteY10544"/>
              </a:cxn>
              <a:cxn ang="0">
                <a:pos x="connsiteX10545" y="connsiteY10545"/>
              </a:cxn>
              <a:cxn ang="0">
                <a:pos x="connsiteX10546" y="connsiteY10546"/>
              </a:cxn>
              <a:cxn ang="0">
                <a:pos x="connsiteX10547" y="connsiteY10547"/>
              </a:cxn>
              <a:cxn ang="0">
                <a:pos x="connsiteX10548" y="connsiteY10548"/>
              </a:cxn>
              <a:cxn ang="0">
                <a:pos x="connsiteX10549" y="connsiteY10549"/>
              </a:cxn>
              <a:cxn ang="0">
                <a:pos x="connsiteX10550" y="connsiteY10550"/>
              </a:cxn>
              <a:cxn ang="0">
                <a:pos x="connsiteX10551" y="connsiteY10551"/>
              </a:cxn>
              <a:cxn ang="0">
                <a:pos x="connsiteX10552" y="connsiteY10552"/>
              </a:cxn>
              <a:cxn ang="0">
                <a:pos x="connsiteX10553" y="connsiteY10553"/>
              </a:cxn>
              <a:cxn ang="0">
                <a:pos x="connsiteX10554" y="connsiteY10554"/>
              </a:cxn>
              <a:cxn ang="0">
                <a:pos x="connsiteX10555" y="connsiteY10555"/>
              </a:cxn>
              <a:cxn ang="0">
                <a:pos x="connsiteX10556" y="connsiteY10556"/>
              </a:cxn>
              <a:cxn ang="0">
                <a:pos x="connsiteX10557" y="connsiteY10557"/>
              </a:cxn>
              <a:cxn ang="0">
                <a:pos x="connsiteX10558" y="connsiteY10558"/>
              </a:cxn>
              <a:cxn ang="0">
                <a:pos x="connsiteX10559" y="connsiteY10559"/>
              </a:cxn>
              <a:cxn ang="0">
                <a:pos x="connsiteX10560" y="connsiteY10560"/>
              </a:cxn>
              <a:cxn ang="0">
                <a:pos x="connsiteX10561" y="connsiteY10561"/>
              </a:cxn>
              <a:cxn ang="0">
                <a:pos x="connsiteX10562" y="connsiteY10562"/>
              </a:cxn>
              <a:cxn ang="0">
                <a:pos x="connsiteX10563" y="connsiteY10563"/>
              </a:cxn>
              <a:cxn ang="0">
                <a:pos x="connsiteX10564" y="connsiteY10564"/>
              </a:cxn>
              <a:cxn ang="0">
                <a:pos x="connsiteX10565" y="connsiteY10565"/>
              </a:cxn>
              <a:cxn ang="0">
                <a:pos x="connsiteX10566" y="connsiteY10566"/>
              </a:cxn>
              <a:cxn ang="0">
                <a:pos x="connsiteX10567" y="connsiteY10567"/>
              </a:cxn>
              <a:cxn ang="0">
                <a:pos x="connsiteX10568" y="connsiteY10568"/>
              </a:cxn>
              <a:cxn ang="0">
                <a:pos x="connsiteX10569" y="connsiteY10569"/>
              </a:cxn>
              <a:cxn ang="0">
                <a:pos x="connsiteX10570" y="connsiteY10570"/>
              </a:cxn>
              <a:cxn ang="0">
                <a:pos x="connsiteX10571" y="connsiteY10571"/>
              </a:cxn>
              <a:cxn ang="0">
                <a:pos x="connsiteX10572" y="connsiteY10572"/>
              </a:cxn>
              <a:cxn ang="0">
                <a:pos x="connsiteX10573" y="connsiteY10573"/>
              </a:cxn>
              <a:cxn ang="0">
                <a:pos x="connsiteX10574" y="connsiteY10574"/>
              </a:cxn>
              <a:cxn ang="0">
                <a:pos x="connsiteX10575" y="connsiteY10575"/>
              </a:cxn>
              <a:cxn ang="0">
                <a:pos x="connsiteX10576" y="connsiteY10576"/>
              </a:cxn>
              <a:cxn ang="0">
                <a:pos x="connsiteX10577" y="connsiteY10577"/>
              </a:cxn>
              <a:cxn ang="0">
                <a:pos x="connsiteX10578" y="connsiteY10578"/>
              </a:cxn>
              <a:cxn ang="0">
                <a:pos x="connsiteX10579" y="connsiteY10579"/>
              </a:cxn>
              <a:cxn ang="0">
                <a:pos x="connsiteX10580" y="connsiteY10580"/>
              </a:cxn>
              <a:cxn ang="0">
                <a:pos x="connsiteX10581" y="connsiteY10581"/>
              </a:cxn>
              <a:cxn ang="0">
                <a:pos x="connsiteX10582" y="connsiteY10582"/>
              </a:cxn>
              <a:cxn ang="0">
                <a:pos x="connsiteX10583" y="connsiteY10583"/>
              </a:cxn>
              <a:cxn ang="0">
                <a:pos x="connsiteX10584" y="connsiteY10584"/>
              </a:cxn>
              <a:cxn ang="0">
                <a:pos x="connsiteX10585" y="connsiteY10585"/>
              </a:cxn>
              <a:cxn ang="0">
                <a:pos x="connsiteX10586" y="connsiteY10586"/>
              </a:cxn>
              <a:cxn ang="0">
                <a:pos x="connsiteX10587" y="connsiteY10587"/>
              </a:cxn>
              <a:cxn ang="0">
                <a:pos x="connsiteX10588" y="connsiteY10588"/>
              </a:cxn>
              <a:cxn ang="0">
                <a:pos x="connsiteX10589" y="connsiteY10589"/>
              </a:cxn>
              <a:cxn ang="0">
                <a:pos x="connsiteX10590" y="connsiteY10590"/>
              </a:cxn>
              <a:cxn ang="0">
                <a:pos x="connsiteX10591" y="connsiteY10591"/>
              </a:cxn>
              <a:cxn ang="0">
                <a:pos x="connsiteX10592" y="connsiteY10592"/>
              </a:cxn>
              <a:cxn ang="0">
                <a:pos x="connsiteX10593" y="connsiteY10593"/>
              </a:cxn>
              <a:cxn ang="0">
                <a:pos x="connsiteX10594" y="connsiteY10594"/>
              </a:cxn>
              <a:cxn ang="0">
                <a:pos x="connsiteX10595" y="connsiteY10595"/>
              </a:cxn>
              <a:cxn ang="0">
                <a:pos x="connsiteX10596" y="connsiteY10596"/>
              </a:cxn>
              <a:cxn ang="0">
                <a:pos x="connsiteX10597" y="connsiteY10597"/>
              </a:cxn>
              <a:cxn ang="0">
                <a:pos x="connsiteX10598" y="connsiteY10598"/>
              </a:cxn>
              <a:cxn ang="0">
                <a:pos x="connsiteX10599" y="connsiteY10599"/>
              </a:cxn>
              <a:cxn ang="0">
                <a:pos x="connsiteX10600" y="connsiteY10600"/>
              </a:cxn>
              <a:cxn ang="0">
                <a:pos x="connsiteX10601" y="connsiteY10601"/>
              </a:cxn>
              <a:cxn ang="0">
                <a:pos x="connsiteX10602" y="connsiteY10602"/>
              </a:cxn>
              <a:cxn ang="0">
                <a:pos x="connsiteX10603" y="connsiteY10603"/>
              </a:cxn>
              <a:cxn ang="0">
                <a:pos x="connsiteX10604" y="connsiteY10604"/>
              </a:cxn>
              <a:cxn ang="0">
                <a:pos x="connsiteX10605" y="connsiteY10605"/>
              </a:cxn>
              <a:cxn ang="0">
                <a:pos x="connsiteX10606" y="connsiteY10606"/>
              </a:cxn>
              <a:cxn ang="0">
                <a:pos x="connsiteX10607" y="connsiteY10607"/>
              </a:cxn>
              <a:cxn ang="0">
                <a:pos x="connsiteX10608" y="connsiteY10608"/>
              </a:cxn>
              <a:cxn ang="0">
                <a:pos x="connsiteX10609" y="connsiteY10609"/>
              </a:cxn>
              <a:cxn ang="0">
                <a:pos x="connsiteX10610" y="connsiteY10610"/>
              </a:cxn>
              <a:cxn ang="0">
                <a:pos x="connsiteX10611" y="connsiteY10611"/>
              </a:cxn>
              <a:cxn ang="0">
                <a:pos x="connsiteX10612" y="connsiteY10612"/>
              </a:cxn>
              <a:cxn ang="0">
                <a:pos x="connsiteX10613" y="connsiteY10613"/>
              </a:cxn>
              <a:cxn ang="0">
                <a:pos x="connsiteX10614" y="connsiteY10614"/>
              </a:cxn>
              <a:cxn ang="0">
                <a:pos x="connsiteX10615" y="connsiteY10615"/>
              </a:cxn>
              <a:cxn ang="0">
                <a:pos x="connsiteX10616" y="connsiteY10616"/>
              </a:cxn>
              <a:cxn ang="0">
                <a:pos x="connsiteX10617" y="connsiteY10617"/>
              </a:cxn>
              <a:cxn ang="0">
                <a:pos x="connsiteX10618" y="connsiteY10618"/>
              </a:cxn>
              <a:cxn ang="0">
                <a:pos x="connsiteX10619" y="connsiteY10619"/>
              </a:cxn>
              <a:cxn ang="0">
                <a:pos x="connsiteX10620" y="connsiteY10620"/>
              </a:cxn>
              <a:cxn ang="0">
                <a:pos x="connsiteX10621" y="connsiteY10621"/>
              </a:cxn>
              <a:cxn ang="0">
                <a:pos x="connsiteX10622" y="connsiteY10622"/>
              </a:cxn>
              <a:cxn ang="0">
                <a:pos x="connsiteX10623" y="connsiteY10623"/>
              </a:cxn>
              <a:cxn ang="0">
                <a:pos x="connsiteX10624" y="connsiteY10624"/>
              </a:cxn>
              <a:cxn ang="0">
                <a:pos x="connsiteX10625" y="connsiteY10625"/>
              </a:cxn>
              <a:cxn ang="0">
                <a:pos x="connsiteX10626" y="connsiteY10626"/>
              </a:cxn>
              <a:cxn ang="0">
                <a:pos x="connsiteX10627" y="connsiteY10627"/>
              </a:cxn>
              <a:cxn ang="0">
                <a:pos x="connsiteX10628" y="connsiteY10628"/>
              </a:cxn>
              <a:cxn ang="0">
                <a:pos x="connsiteX10629" y="connsiteY10629"/>
              </a:cxn>
              <a:cxn ang="0">
                <a:pos x="connsiteX10630" y="connsiteY10630"/>
              </a:cxn>
              <a:cxn ang="0">
                <a:pos x="connsiteX10631" y="connsiteY10631"/>
              </a:cxn>
              <a:cxn ang="0">
                <a:pos x="connsiteX10632" y="connsiteY10632"/>
              </a:cxn>
              <a:cxn ang="0">
                <a:pos x="connsiteX10633" y="connsiteY10633"/>
              </a:cxn>
              <a:cxn ang="0">
                <a:pos x="connsiteX10634" y="connsiteY10634"/>
              </a:cxn>
              <a:cxn ang="0">
                <a:pos x="connsiteX10635" y="connsiteY10635"/>
              </a:cxn>
              <a:cxn ang="0">
                <a:pos x="connsiteX10636" y="connsiteY10636"/>
              </a:cxn>
              <a:cxn ang="0">
                <a:pos x="connsiteX10637" y="connsiteY10637"/>
              </a:cxn>
              <a:cxn ang="0">
                <a:pos x="connsiteX10638" y="connsiteY10638"/>
              </a:cxn>
              <a:cxn ang="0">
                <a:pos x="connsiteX10639" y="connsiteY10639"/>
              </a:cxn>
              <a:cxn ang="0">
                <a:pos x="connsiteX10640" y="connsiteY10640"/>
              </a:cxn>
              <a:cxn ang="0">
                <a:pos x="connsiteX10641" y="connsiteY10641"/>
              </a:cxn>
              <a:cxn ang="0">
                <a:pos x="connsiteX10642" y="connsiteY10642"/>
              </a:cxn>
              <a:cxn ang="0">
                <a:pos x="connsiteX10643" y="connsiteY10643"/>
              </a:cxn>
              <a:cxn ang="0">
                <a:pos x="connsiteX10644" y="connsiteY10644"/>
              </a:cxn>
              <a:cxn ang="0">
                <a:pos x="connsiteX10645" y="connsiteY10645"/>
              </a:cxn>
              <a:cxn ang="0">
                <a:pos x="connsiteX10646" y="connsiteY10646"/>
              </a:cxn>
              <a:cxn ang="0">
                <a:pos x="connsiteX10647" y="connsiteY10647"/>
              </a:cxn>
              <a:cxn ang="0">
                <a:pos x="connsiteX10648" y="connsiteY10648"/>
              </a:cxn>
              <a:cxn ang="0">
                <a:pos x="connsiteX10649" y="connsiteY10649"/>
              </a:cxn>
              <a:cxn ang="0">
                <a:pos x="connsiteX10650" y="connsiteY10650"/>
              </a:cxn>
              <a:cxn ang="0">
                <a:pos x="connsiteX10651" y="connsiteY10651"/>
              </a:cxn>
              <a:cxn ang="0">
                <a:pos x="connsiteX10652" y="connsiteY10652"/>
              </a:cxn>
              <a:cxn ang="0">
                <a:pos x="connsiteX10653" y="connsiteY10653"/>
              </a:cxn>
              <a:cxn ang="0">
                <a:pos x="connsiteX10654" y="connsiteY10654"/>
              </a:cxn>
              <a:cxn ang="0">
                <a:pos x="connsiteX10655" y="connsiteY10655"/>
              </a:cxn>
              <a:cxn ang="0">
                <a:pos x="connsiteX10656" y="connsiteY10656"/>
              </a:cxn>
              <a:cxn ang="0">
                <a:pos x="connsiteX10657" y="connsiteY10657"/>
              </a:cxn>
              <a:cxn ang="0">
                <a:pos x="connsiteX10658" y="connsiteY10658"/>
              </a:cxn>
              <a:cxn ang="0">
                <a:pos x="connsiteX10659" y="connsiteY10659"/>
              </a:cxn>
              <a:cxn ang="0">
                <a:pos x="connsiteX10660" y="connsiteY10660"/>
              </a:cxn>
              <a:cxn ang="0">
                <a:pos x="connsiteX10661" y="connsiteY10661"/>
              </a:cxn>
              <a:cxn ang="0">
                <a:pos x="connsiteX10662" y="connsiteY10662"/>
              </a:cxn>
              <a:cxn ang="0">
                <a:pos x="connsiteX10663" y="connsiteY10663"/>
              </a:cxn>
              <a:cxn ang="0">
                <a:pos x="connsiteX10664" y="connsiteY10664"/>
              </a:cxn>
              <a:cxn ang="0">
                <a:pos x="connsiteX10665" y="connsiteY10665"/>
              </a:cxn>
              <a:cxn ang="0">
                <a:pos x="connsiteX10666" y="connsiteY10666"/>
              </a:cxn>
              <a:cxn ang="0">
                <a:pos x="connsiteX10667" y="connsiteY10667"/>
              </a:cxn>
              <a:cxn ang="0">
                <a:pos x="connsiteX10668" y="connsiteY10668"/>
              </a:cxn>
              <a:cxn ang="0">
                <a:pos x="connsiteX10669" y="connsiteY10669"/>
              </a:cxn>
              <a:cxn ang="0">
                <a:pos x="connsiteX10670" y="connsiteY10670"/>
              </a:cxn>
              <a:cxn ang="0">
                <a:pos x="connsiteX10671" y="connsiteY10671"/>
              </a:cxn>
              <a:cxn ang="0">
                <a:pos x="connsiteX10672" y="connsiteY10672"/>
              </a:cxn>
              <a:cxn ang="0">
                <a:pos x="connsiteX10673" y="connsiteY10673"/>
              </a:cxn>
              <a:cxn ang="0">
                <a:pos x="connsiteX10674" y="connsiteY10674"/>
              </a:cxn>
              <a:cxn ang="0">
                <a:pos x="connsiteX10675" y="connsiteY10675"/>
              </a:cxn>
              <a:cxn ang="0">
                <a:pos x="connsiteX10676" y="connsiteY10676"/>
              </a:cxn>
              <a:cxn ang="0">
                <a:pos x="connsiteX10677" y="connsiteY10677"/>
              </a:cxn>
              <a:cxn ang="0">
                <a:pos x="connsiteX10678" y="connsiteY10678"/>
              </a:cxn>
              <a:cxn ang="0">
                <a:pos x="connsiteX10679" y="connsiteY10679"/>
              </a:cxn>
              <a:cxn ang="0">
                <a:pos x="connsiteX10680" y="connsiteY10680"/>
              </a:cxn>
              <a:cxn ang="0">
                <a:pos x="connsiteX10681" y="connsiteY10681"/>
              </a:cxn>
              <a:cxn ang="0">
                <a:pos x="connsiteX10682" y="connsiteY10682"/>
              </a:cxn>
              <a:cxn ang="0">
                <a:pos x="connsiteX10683" y="connsiteY10683"/>
              </a:cxn>
              <a:cxn ang="0">
                <a:pos x="connsiteX10684" y="connsiteY10684"/>
              </a:cxn>
              <a:cxn ang="0">
                <a:pos x="connsiteX10685" y="connsiteY10685"/>
              </a:cxn>
              <a:cxn ang="0">
                <a:pos x="connsiteX10686" y="connsiteY10686"/>
              </a:cxn>
              <a:cxn ang="0">
                <a:pos x="connsiteX10687" y="connsiteY10687"/>
              </a:cxn>
              <a:cxn ang="0">
                <a:pos x="connsiteX10688" y="connsiteY10688"/>
              </a:cxn>
              <a:cxn ang="0">
                <a:pos x="connsiteX10689" y="connsiteY10689"/>
              </a:cxn>
              <a:cxn ang="0">
                <a:pos x="connsiteX10690" y="connsiteY10690"/>
              </a:cxn>
              <a:cxn ang="0">
                <a:pos x="connsiteX10691" y="connsiteY10691"/>
              </a:cxn>
              <a:cxn ang="0">
                <a:pos x="connsiteX10692" y="connsiteY10692"/>
              </a:cxn>
              <a:cxn ang="0">
                <a:pos x="connsiteX10693" y="connsiteY10693"/>
              </a:cxn>
              <a:cxn ang="0">
                <a:pos x="connsiteX10694" y="connsiteY10694"/>
              </a:cxn>
              <a:cxn ang="0">
                <a:pos x="connsiteX10695" y="connsiteY10695"/>
              </a:cxn>
              <a:cxn ang="0">
                <a:pos x="connsiteX10696" y="connsiteY10696"/>
              </a:cxn>
              <a:cxn ang="0">
                <a:pos x="connsiteX10697" y="connsiteY10697"/>
              </a:cxn>
              <a:cxn ang="0">
                <a:pos x="connsiteX10698" y="connsiteY10698"/>
              </a:cxn>
              <a:cxn ang="0">
                <a:pos x="connsiteX10699" y="connsiteY10699"/>
              </a:cxn>
              <a:cxn ang="0">
                <a:pos x="connsiteX10700" y="connsiteY10700"/>
              </a:cxn>
              <a:cxn ang="0">
                <a:pos x="connsiteX10701" y="connsiteY10701"/>
              </a:cxn>
              <a:cxn ang="0">
                <a:pos x="connsiteX10702" y="connsiteY10702"/>
              </a:cxn>
              <a:cxn ang="0">
                <a:pos x="connsiteX10703" y="connsiteY10703"/>
              </a:cxn>
              <a:cxn ang="0">
                <a:pos x="connsiteX10704" y="connsiteY10704"/>
              </a:cxn>
              <a:cxn ang="0">
                <a:pos x="connsiteX10705" y="connsiteY10705"/>
              </a:cxn>
              <a:cxn ang="0">
                <a:pos x="connsiteX10706" y="connsiteY10706"/>
              </a:cxn>
              <a:cxn ang="0">
                <a:pos x="connsiteX10707" y="connsiteY10707"/>
              </a:cxn>
              <a:cxn ang="0">
                <a:pos x="connsiteX10708" y="connsiteY10708"/>
              </a:cxn>
              <a:cxn ang="0">
                <a:pos x="connsiteX10709" y="connsiteY10709"/>
              </a:cxn>
              <a:cxn ang="0">
                <a:pos x="connsiteX10710" y="connsiteY10710"/>
              </a:cxn>
              <a:cxn ang="0">
                <a:pos x="connsiteX10711" y="connsiteY10711"/>
              </a:cxn>
              <a:cxn ang="0">
                <a:pos x="connsiteX10712" y="connsiteY10712"/>
              </a:cxn>
              <a:cxn ang="0">
                <a:pos x="connsiteX10713" y="connsiteY10713"/>
              </a:cxn>
              <a:cxn ang="0">
                <a:pos x="connsiteX10714" y="connsiteY10714"/>
              </a:cxn>
              <a:cxn ang="0">
                <a:pos x="connsiteX10715" y="connsiteY10715"/>
              </a:cxn>
              <a:cxn ang="0">
                <a:pos x="connsiteX10716" y="connsiteY10716"/>
              </a:cxn>
              <a:cxn ang="0">
                <a:pos x="connsiteX10717" y="connsiteY10717"/>
              </a:cxn>
              <a:cxn ang="0">
                <a:pos x="connsiteX10718" y="connsiteY10718"/>
              </a:cxn>
              <a:cxn ang="0">
                <a:pos x="connsiteX10719" y="connsiteY10719"/>
              </a:cxn>
              <a:cxn ang="0">
                <a:pos x="connsiteX10720" y="connsiteY10720"/>
              </a:cxn>
              <a:cxn ang="0">
                <a:pos x="connsiteX10721" y="connsiteY10721"/>
              </a:cxn>
              <a:cxn ang="0">
                <a:pos x="connsiteX10722" y="connsiteY10722"/>
              </a:cxn>
              <a:cxn ang="0">
                <a:pos x="connsiteX10723" y="connsiteY10723"/>
              </a:cxn>
              <a:cxn ang="0">
                <a:pos x="connsiteX10724" y="connsiteY10724"/>
              </a:cxn>
              <a:cxn ang="0">
                <a:pos x="connsiteX10725" y="connsiteY10725"/>
              </a:cxn>
              <a:cxn ang="0">
                <a:pos x="connsiteX10726" y="connsiteY10726"/>
              </a:cxn>
              <a:cxn ang="0">
                <a:pos x="connsiteX10727" y="connsiteY10727"/>
              </a:cxn>
              <a:cxn ang="0">
                <a:pos x="connsiteX10728" y="connsiteY10728"/>
              </a:cxn>
              <a:cxn ang="0">
                <a:pos x="connsiteX10729" y="connsiteY10729"/>
              </a:cxn>
              <a:cxn ang="0">
                <a:pos x="connsiteX10730" y="connsiteY10730"/>
              </a:cxn>
              <a:cxn ang="0">
                <a:pos x="connsiteX10731" y="connsiteY10731"/>
              </a:cxn>
              <a:cxn ang="0">
                <a:pos x="connsiteX10732" y="connsiteY10732"/>
              </a:cxn>
              <a:cxn ang="0">
                <a:pos x="connsiteX10733" y="connsiteY10733"/>
              </a:cxn>
              <a:cxn ang="0">
                <a:pos x="connsiteX10734" y="connsiteY10734"/>
              </a:cxn>
              <a:cxn ang="0">
                <a:pos x="connsiteX10735" y="connsiteY10735"/>
              </a:cxn>
              <a:cxn ang="0">
                <a:pos x="connsiteX10736" y="connsiteY10736"/>
              </a:cxn>
              <a:cxn ang="0">
                <a:pos x="connsiteX10737" y="connsiteY10737"/>
              </a:cxn>
              <a:cxn ang="0">
                <a:pos x="connsiteX10738" y="connsiteY10738"/>
              </a:cxn>
              <a:cxn ang="0">
                <a:pos x="connsiteX10739" y="connsiteY10739"/>
              </a:cxn>
              <a:cxn ang="0">
                <a:pos x="connsiteX10740" y="connsiteY10740"/>
              </a:cxn>
              <a:cxn ang="0">
                <a:pos x="connsiteX10741" y="connsiteY10741"/>
              </a:cxn>
              <a:cxn ang="0">
                <a:pos x="connsiteX10742" y="connsiteY10742"/>
              </a:cxn>
              <a:cxn ang="0">
                <a:pos x="connsiteX10743" y="connsiteY10743"/>
              </a:cxn>
              <a:cxn ang="0">
                <a:pos x="connsiteX10744" y="connsiteY10744"/>
              </a:cxn>
              <a:cxn ang="0">
                <a:pos x="connsiteX10745" y="connsiteY10745"/>
              </a:cxn>
              <a:cxn ang="0">
                <a:pos x="connsiteX10746" y="connsiteY10746"/>
              </a:cxn>
              <a:cxn ang="0">
                <a:pos x="connsiteX10747" y="connsiteY10747"/>
              </a:cxn>
              <a:cxn ang="0">
                <a:pos x="connsiteX10748" y="connsiteY10748"/>
              </a:cxn>
              <a:cxn ang="0">
                <a:pos x="connsiteX10749" y="connsiteY10749"/>
              </a:cxn>
              <a:cxn ang="0">
                <a:pos x="connsiteX10750" y="connsiteY10750"/>
              </a:cxn>
              <a:cxn ang="0">
                <a:pos x="connsiteX10751" y="connsiteY10751"/>
              </a:cxn>
              <a:cxn ang="0">
                <a:pos x="connsiteX10752" y="connsiteY10752"/>
              </a:cxn>
              <a:cxn ang="0">
                <a:pos x="connsiteX10753" y="connsiteY10753"/>
              </a:cxn>
              <a:cxn ang="0">
                <a:pos x="connsiteX10754" y="connsiteY10754"/>
              </a:cxn>
              <a:cxn ang="0">
                <a:pos x="connsiteX10755" y="connsiteY10755"/>
              </a:cxn>
              <a:cxn ang="0">
                <a:pos x="connsiteX10756" y="connsiteY10756"/>
              </a:cxn>
              <a:cxn ang="0">
                <a:pos x="connsiteX10757" y="connsiteY10757"/>
              </a:cxn>
              <a:cxn ang="0">
                <a:pos x="connsiteX10758" y="connsiteY10758"/>
              </a:cxn>
              <a:cxn ang="0">
                <a:pos x="connsiteX10759" y="connsiteY10759"/>
              </a:cxn>
              <a:cxn ang="0">
                <a:pos x="connsiteX10760" y="connsiteY10760"/>
              </a:cxn>
              <a:cxn ang="0">
                <a:pos x="connsiteX10761" y="connsiteY10761"/>
              </a:cxn>
              <a:cxn ang="0">
                <a:pos x="connsiteX10762" y="connsiteY10762"/>
              </a:cxn>
              <a:cxn ang="0">
                <a:pos x="connsiteX10763" y="connsiteY10763"/>
              </a:cxn>
              <a:cxn ang="0">
                <a:pos x="connsiteX10764" y="connsiteY10764"/>
              </a:cxn>
              <a:cxn ang="0">
                <a:pos x="connsiteX10765" y="connsiteY10765"/>
              </a:cxn>
              <a:cxn ang="0">
                <a:pos x="connsiteX10766" y="connsiteY10766"/>
              </a:cxn>
              <a:cxn ang="0">
                <a:pos x="connsiteX10767" y="connsiteY10767"/>
              </a:cxn>
              <a:cxn ang="0">
                <a:pos x="connsiteX10768" y="connsiteY10768"/>
              </a:cxn>
              <a:cxn ang="0">
                <a:pos x="connsiteX10769" y="connsiteY10769"/>
              </a:cxn>
              <a:cxn ang="0">
                <a:pos x="connsiteX10770" y="connsiteY10770"/>
              </a:cxn>
              <a:cxn ang="0">
                <a:pos x="connsiteX10771" y="connsiteY10771"/>
              </a:cxn>
              <a:cxn ang="0">
                <a:pos x="connsiteX10772" y="connsiteY10772"/>
              </a:cxn>
              <a:cxn ang="0">
                <a:pos x="connsiteX10773" y="connsiteY10773"/>
              </a:cxn>
              <a:cxn ang="0">
                <a:pos x="connsiteX10774" y="connsiteY10774"/>
              </a:cxn>
              <a:cxn ang="0">
                <a:pos x="connsiteX10775" y="connsiteY10775"/>
              </a:cxn>
              <a:cxn ang="0">
                <a:pos x="connsiteX10776" y="connsiteY10776"/>
              </a:cxn>
              <a:cxn ang="0">
                <a:pos x="connsiteX10777" y="connsiteY10777"/>
              </a:cxn>
              <a:cxn ang="0">
                <a:pos x="connsiteX10778" y="connsiteY10778"/>
              </a:cxn>
              <a:cxn ang="0">
                <a:pos x="connsiteX10779" y="connsiteY10779"/>
              </a:cxn>
              <a:cxn ang="0">
                <a:pos x="connsiteX10780" y="connsiteY10780"/>
              </a:cxn>
              <a:cxn ang="0">
                <a:pos x="connsiteX10781" y="connsiteY10781"/>
              </a:cxn>
              <a:cxn ang="0">
                <a:pos x="connsiteX10782" y="connsiteY10782"/>
              </a:cxn>
              <a:cxn ang="0">
                <a:pos x="connsiteX10783" y="connsiteY10783"/>
              </a:cxn>
              <a:cxn ang="0">
                <a:pos x="connsiteX10784" y="connsiteY10784"/>
              </a:cxn>
              <a:cxn ang="0">
                <a:pos x="connsiteX10785" y="connsiteY10785"/>
              </a:cxn>
              <a:cxn ang="0">
                <a:pos x="connsiteX10786" y="connsiteY10786"/>
              </a:cxn>
              <a:cxn ang="0">
                <a:pos x="connsiteX10787" y="connsiteY10787"/>
              </a:cxn>
              <a:cxn ang="0">
                <a:pos x="connsiteX10788" y="connsiteY10788"/>
              </a:cxn>
              <a:cxn ang="0">
                <a:pos x="connsiteX10789" y="connsiteY10789"/>
              </a:cxn>
              <a:cxn ang="0">
                <a:pos x="connsiteX10790" y="connsiteY10790"/>
              </a:cxn>
              <a:cxn ang="0">
                <a:pos x="connsiteX10791" y="connsiteY10791"/>
              </a:cxn>
              <a:cxn ang="0">
                <a:pos x="connsiteX10792" y="connsiteY10792"/>
              </a:cxn>
              <a:cxn ang="0">
                <a:pos x="connsiteX10793" y="connsiteY10793"/>
              </a:cxn>
              <a:cxn ang="0">
                <a:pos x="connsiteX10794" y="connsiteY10794"/>
              </a:cxn>
              <a:cxn ang="0">
                <a:pos x="connsiteX10795" y="connsiteY10795"/>
              </a:cxn>
              <a:cxn ang="0">
                <a:pos x="connsiteX10796" y="connsiteY10796"/>
              </a:cxn>
              <a:cxn ang="0">
                <a:pos x="connsiteX10797" y="connsiteY10797"/>
              </a:cxn>
              <a:cxn ang="0">
                <a:pos x="connsiteX10798" y="connsiteY10798"/>
              </a:cxn>
              <a:cxn ang="0">
                <a:pos x="connsiteX10799" y="connsiteY10799"/>
              </a:cxn>
              <a:cxn ang="0">
                <a:pos x="connsiteX10800" y="connsiteY10800"/>
              </a:cxn>
              <a:cxn ang="0">
                <a:pos x="connsiteX10801" y="connsiteY10801"/>
              </a:cxn>
              <a:cxn ang="0">
                <a:pos x="connsiteX10802" y="connsiteY10802"/>
              </a:cxn>
              <a:cxn ang="0">
                <a:pos x="connsiteX10803" y="connsiteY10803"/>
              </a:cxn>
              <a:cxn ang="0">
                <a:pos x="connsiteX10804" y="connsiteY10804"/>
              </a:cxn>
              <a:cxn ang="0">
                <a:pos x="connsiteX10805" y="connsiteY10805"/>
              </a:cxn>
              <a:cxn ang="0">
                <a:pos x="connsiteX10806" y="connsiteY10806"/>
              </a:cxn>
              <a:cxn ang="0">
                <a:pos x="connsiteX10807" y="connsiteY10807"/>
              </a:cxn>
              <a:cxn ang="0">
                <a:pos x="connsiteX10808" y="connsiteY10808"/>
              </a:cxn>
              <a:cxn ang="0">
                <a:pos x="connsiteX10809" y="connsiteY10809"/>
              </a:cxn>
              <a:cxn ang="0">
                <a:pos x="connsiteX10810" y="connsiteY10810"/>
              </a:cxn>
              <a:cxn ang="0">
                <a:pos x="connsiteX10811" y="connsiteY10811"/>
              </a:cxn>
              <a:cxn ang="0">
                <a:pos x="connsiteX10812" y="connsiteY10812"/>
              </a:cxn>
              <a:cxn ang="0">
                <a:pos x="connsiteX10813" y="connsiteY10813"/>
              </a:cxn>
              <a:cxn ang="0">
                <a:pos x="connsiteX10814" y="connsiteY10814"/>
              </a:cxn>
              <a:cxn ang="0">
                <a:pos x="connsiteX10815" y="connsiteY10815"/>
              </a:cxn>
              <a:cxn ang="0">
                <a:pos x="connsiteX10816" y="connsiteY10816"/>
              </a:cxn>
              <a:cxn ang="0">
                <a:pos x="connsiteX10817" y="connsiteY10817"/>
              </a:cxn>
              <a:cxn ang="0">
                <a:pos x="connsiteX10818" y="connsiteY10818"/>
              </a:cxn>
              <a:cxn ang="0">
                <a:pos x="connsiteX10819" y="connsiteY10819"/>
              </a:cxn>
              <a:cxn ang="0">
                <a:pos x="connsiteX10820" y="connsiteY10820"/>
              </a:cxn>
              <a:cxn ang="0">
                <a:pos x="connsiteX10821" y="connsiteY10821"/>
              </a:cxn>
              <a:cxn ang="0">
                <a:pos x="connsiteX10822" y="connsiteY10822"/>
              </a:cxn>
              <a:cxn ang="0">
                <a:pos x="connsiteX10823" y="connsiteY10823"/>
              </a:cxn>
              <a:cxn ang="0">
                <a:pos x="connsiteX10824" y="connsiteY10824"/>
              </a:cxn>
              <a:cxn ang="0">
                <a:pos x="connsiteX10825" y="connsiteY10825"/>
              </a:cxn>
              <a:cxn ang="0">
                <a:pos x="connsiteX10826" y="connsiteY10826"/>
              </a:cxn>
              <a:cxn ang="0">
                <a:pos x="connsiteX10827" y="connsiteY10827"/>
              </a:cxn>
              <a:cxn ang="0">
                <a:pos x="connsiteX10828" y="connsiteY10828"/>
              </a:cxn>
              <a:cxn ang="0">
                <a:pos x="connsiteX10829" y="connsiteY10829"/>
              </a:cxn>
              <a:cxn ang="0">
                <a:pos x="connsiteX10830" y="connsiteY10830"/>
              </a:cxn>
              <a:cxn ang="0">
                <a:pos x="connsiteX10831" y="connsiteY10831"/>
              </a:cxn>
              <a:cxn ang="0">
                <a:pos x="connsiteX10832" y="connsiteY10832"/>
              </a:cxn>
              <a:cxn ang="0">
                <a:pos x="connsiteX10833" y="connsiteY10833"/>
              </a:cxn>
              <a:cxn ang="0">
                <a:pos x="connsiteX10834" y="connsiteY10834"/>
              </a:cxn>
            </a:cxnLst>
            <a:rect l="l" t="t" r="r" b="b"/>
            <a:pathLst>
              <a:path w="9253522" h="4680373">
                <a:moveTo>
                  <a:pt x="2717174" y="4671586"/>
                </a:moveTo>
                <a:lnTo>
                  <a:pt x="2724205" y="4675101"/>
                </a:lnTo>
                <a:lnTo>
                  <a:pt x="2724205" y="4680373"/>
                </a:lnTo>
                <a:lnTo>
                  <a:pt x="2710144" y="4680373"/>
                </a:lnTo>
                <a:lnTo>
                  <a:pt x="2706629" y="4675101"/>
                </a:lnTo>
                <a:close/>
                <a:moveTo>
                  <a:pt x="2713659" y="4648737"/>
                </a:moveTo>
                <a:lnTo>
                  <a:pt x="2727720" y="4650495"/>
                </a:lnTo>
                <a:lnTo>
                  <a:pt x="2727720" y="4657524"/>
                </a:lnTo>
                <a:lnTo>
                  <a:pt x="2720690" y="4657524"/>
                </a:lnTo>
                <a:lnTo>
                  <a:pt x="2706629" y="4654009"/>
                </a:lnTo>
                <a:lnTo>
                  <a:pt x="2706629" y="4650495"/>
                </a:lnTo>
                <a:close/>
                <a:moveTo>
                  <a:pt x="2676750" y="4648737"/>
                </a:moveTo>
                <a:lnTo>
                  <a:pt x="2694326" y="4650495"/>
                </a:lnTo>
                <a:lnTo>
                  <a:pt x="2706629" y="4664555"/>
                </a:lnTo>
                <a:lnTo>
                  <a:pt x="2703114" y="4668070"/>
                </a:lnTo>
                <a:lnTo>
                  <a:pt x="2696084" y="4668070"/>
                </a:lnTo>
                <a:lnTo>
                  <a:pt x="2687297" y="4664555"/>
                </a:lnTo>
                <a:lnTo>
                  <a:pt x="2680266" y="4657525"/>
                </a:lnTo>
                <a:lnTo>
                  <a:pt x="2664448" y="4657525"/>
                </a:lnTo>
                <a:lnTo>
                  <a:pt x="2657418" y="4654010"/>
                </a:lnTo>
                <a:lnTo>
                  <a:pt x="2660933" y="4650495"/>
                </a:lnTo>
                <a:close/>
                <a:moveTo>
                  <a:pt x="2806806" y="4634677"/>
                </a:moveTo>
                <a:lnTo>
                  <a:pt x="2813836" y="4634677"/>
                </a:lnTo>
                <a:lnTo>
                  <a:pt x="2810320" y="4641707"/>
                </a:lnTo>
                <a:lnTo>
                  <a:pt x="2789230" y="4641707"/>
                </a:lnTo>
                <a:lnTo>
                  <a:pt x="2789230" y="4638192"/>
                </a:lnTo>
                <a:lnTo>
                  <a:pt x="2803291" y="4638192"/>
                </a:lnTo>
                <a:close/>
                <a:moveTo>
                  <a:pt x="3479946" y="4608314"/>
                </a:moveTo>
                <a:lnTo>
                  <a:pt x="3506310" y="4613587"/>
                </a:lnTo>
                <a:lnTo>
                  <a:pt x="3527401" y="4627647"/>
                </a:lnTo>
                <a:lnTo>
                  <a:pt x="3536189" y="4645222"/>
                </a:lnTo>
                <a:lnTo>
                  <a:pt x="3516855" y="4641707"/>
                </a:lnTo>
                <a:lnTo>
                  <a:pt x="3497522" y="4624132"/>
                </a:lnTo>
                <a:lnTo>
                  <a:pt x="3478189" y="4613587"/>
                </a:lnTo>
                <a:close/>
                <a:moveTo>
                  <a:pt x="2629296" y="4608314"/>
                </a:moveTo>
                <a:lnTo>
                  <a:pt x="2632811" y="4608314"/>
                </a:lnTo>
                <a:lnTo>
                  <a:pt x="2632811" y="4613587"/>
                </a:lnTo>
                <a:lnTo>
                  <a:pt x="2634570" y="4620616"/>
                </a:lnTo>
                <a:lnTo>
                  <a:pt x="2629296" y="4620616"/>
                </a:lnTo>
                <a:close/>
                <a:moveTo>
                  <a:pt x="2622265" y="4608314"/>
                </a:moveTo>
                <a:lnTo>
                  <a:pt x="2622265" y="4613587"/>
                </a:lnTo>
                <a:lnTo>
                  <a:pt x="2622265" y="4618859"/>
                </a:lnTo>
                <a:lnTo>
                  <a:pt x="2615235" y="4618859"/>
                </a:lnTo>
                <a:lnTo>
                  <a:pt x="2618750" y="4613587"/>
                </a:lnTo>
                <a:close/>
                <a:moveTo>
                  <a:pt x="2613477" y="4608314"/>
                </a:moveTo>
                <a:lnTo>
                  <a:pt x="2609962" y="4613587"/>
                </a:lnTo>
                <a:lnTo>
                  <a:pt x="2609962" y="4618859"/>
                </a:lnTo>
                <a:lnTo>
                  <a:pt x="2601175" y="4618859"/>
                </a:lnTo>
                <a:lnTo>
                  <a:pt x="2601175" y="4610072"/>
                </a:lnTo>
                <a:close/>
                <a:moveTo>
                  <a:pt x="2643358" y="4603040"/>
                </a:moveTo>
                <a:lnTo>
                  <a:pt x="2646873" y="4608313"/>
                </a:lnTo>
                <a:lnTo>
                  <a:pt x="2650388" y="4618857"/>
                </a:lnTo>
                <a:lnTo>
                  <a:pt x="2643358" y="4618857"/>
                </a:lnTo>
                <a:lnTo>
                  <a:pt x="2638085" y="4610070"/>
                </a:lnTo>
                <a:close/>
                <a:moveTo>
                  <a:pt x="2560750" y="4594253"/>
                </a:moveTo>
                <a:lnTo>
                  <a:pt x="2581841" y="4594253"/>
                </a:lnTo>
                <a:lnTo>
                  <a:pt x="2597658" y="4603041"/>
                </a:lnTo>
                <a:lnTo>
                  <a:pt x="2590628" y="4610071"/>
                </a:lnTo>
                <a:lnTo>
                  <a:pt x="2588871" y="4620616"/>
                </a:lnTo>
                <a:lnTo>
                  <a:pt x="2574809" y="4610071"/>
                </a:lnTo>
                <a:lnTo>
                  <a:pt x="2564265" y="4603041"/>
                </a:lnTo>
                <a:close/>
                <a:moveTo>
                  <a:pt x="2592386" y="4566132"/>
                </a:moveTo>
                <a:lnTo>
                  <a:pt x="2606447" y="4569647"/>
                </a:lnTo>
                <a:lnTo>
                  <a:pt x="2602932" y="4574920"/>
                </a:lnTo>
                <a:lnTo>
                  <a:pt x="2592386" y="4574920"/>
                </a:lnTo>
                <a:lnTo>
                  <a:pt x="2581841" y="4583708"/>
                </a:lnTo>
                <a:lnTo>
                  <a:pt x="2581841" y="4571405"/>
                </a:lnTo>
                <a:close/>
                <a:moveTo>
                  <a:pt x="2534386" y="4566132"/>
                </a:moveTo>
                <a:lnTo>
                  <a:pt x="2537901" y="4566132"/>
                </a:lnTo>
                <a:lnTo>
                  <a:pt x="2558991" y="4578435"/>
                </a:lnTo>
                <a:lnTo>
                  <a:pt x="2567780" y="4592495"/>
                </a:lnTo>
                <a:lnTo>
                  <a:pt x="2558991" y="4592495"/>
                </a:lnTo>
                <a:lnTo>
                  <a:pt x="2544932" y="4578435"/>
                </a:lnTo>
                <a:lnTo>
                  <a:pt x="2534386" y="4569647"/>
                </a:lnTo>
                <a:close/>
                <a:moveTo>
                  <a:pt x="2666201" y="4559102"/>
                </a:moveTo>
                <a:lnTo>
                  <a:pt x="2676746" y="4562617"/>
                </a:lnTo>
                <a:lnTo>
                  <a:pt x="2683775" y="4562617"/>
                </a:lnTo>
                <a:lnTo>
                  <a:pt x="2683776" y="4562617"/>
                </a:lnTo>
                <a:lnTo>
                  <a:pt x="2683776" y="4562618"/>
                </a:lnTo>
                <a:lnTo>
                  <a:pt x="2696078" y="4569647"/>
                </a:lnTo>
                <a:lnTo>
                  <a:pt x="2710139" y="4599526"/>
                </a:lnTo>
                <a:lnTo>
                  <a:pt x="2713654" y="4610071"/>
                </a:lnTo>
                <a:lnTo>
                  <a:pt x="2734744" y="4624132"/>
                </a:lnTo>
                <a:lnTo>
                  <a:pt x="2750562" y="4631162"/>
                </a:lnTo>
                <a:lnTo>
                  <a:pt x="2778683" y="4634677"/>
                </a:lnTo>
                <a:lnTo>
                  <a:pt x="2775168" y="4641707"/>
                </a:lnTo>
                <a:lnTo>
                  <a:pt x="2768138" y="4641707"/>
                </a:lnTo>
                <a:lnTo>
                  <a:pt x="2747047" y="4645222"/>
                </a:lnTo>
                <a:lnTo>
                  <a:pt x="2741775" y="4645222"/>
                </a:lnTo>
                <a:lnTo>
                  <a:pt x="2720684" y="4641707"/>
                </a:lnTo>
                <a:lnTo>
                  <a:pt x="2701350" y="4638192"/>
                </a:lnTo>
                <a:lnTo>
                  <a:pt x="2683775" y="4638192"/>
                </a:lnTo>
                <a:lnTo>
                  <a:pt x="2683776" y="4638191"/>
                </a:lnTo>
                <a:lnTo>
                  <a:pt x="2639837" y="4638191"/>
                </a:lnTo>
                <a:lnTo>
                  <a:pt x="2624020" y="4634676"/>
                </a:lnTo>
                <a:lnTo>
                  <a:pt x="2613473" y="4631161"/>
                </a:lnTo>
                <a:lnTo>
                  <a:pt x="2613473" y="4627646"/>
                </a:lnTo>
                <a:lnTo>
                  <a:pt x="2638080" y="4624131"/>
                </a:lnTo>
                <a:lnTo>
                  <a:pt x="2657413" y="4624131"/>
                </a:lnTo>
                <a:lnTo>
                  <a:pt x="2687291" y="4627646"/>
                </a:lnTo>
                <a:lnTo>
                  <a:pt x="2687290" y="4627647"/>
                </a:lnTo>
                <a:lnTo>
                  <a:pt x="2699593" y="4631162"/>
                </a:lnTo>
                <a:lnTo>
                  <a:pt x="2699593" y="4627647"/>
                </a:lnTo>
                <a:lnTo>
                  <a:pt x="2687290" y="4624132"/>
                </a:lnTo>
                <a:lnTo>
                  <a:pt x="2687290" y="4624131"/>
                </a:lnTo>
                <a:lnTo>
                  <a:pt x="2673231" y="4620616"/>
                </a:lnTo>
                <a:lnTo>
                  <a:pt x="2659171" y="4613586"/>
                </a:lnTo>
                <a:lnTo>
                  <a:pt x="2648626" y="4603041"/>
                </a:lnTo>
                <a:lnTo>
                  <a:pt x="2662686" y="4594253"/>
                </a:lnTo>
                <a:lnTo>
                  <a:pt x="2669716" y="4588980"/>
                </a:lnTo>
                <a:lnTo>
                  <a:pt x="2662686" y="4583708"/>
                </a:lnTo>
                <a:lnTo>
                  <a:pt x="2652141" y="4588980"/>
                </a:lnTo>
                <a:lnTo>
                  <a:pt x="2641596" y="4592496"/>
                </a:lnTo>
                <a:lnTo>
                  <a:pt x="2641596" y="4581950"/>
                </a:lnTo>
                <a:lnTo>
                  <a:pt x="2641596" y="4574920"/>
                </a:lnTo>
                <a:lnTo>
                  <a:pt x="2659171" y="4566132"/>
                </a:lnTo>
                <a:close/>
                <a:moveTo>
                  <a:pt x="2544932" y="4550314"/>
                </a:moveTo>
                <a:lnTo>
                  <a:pt x="2551962" y="4550314"/>
                </a:lnTo>
                <a:lnTo>
                  <a:pt x="2553719" y="4557344"/>
                </a:lnTo>
                <a:lnTo>
                  <a:pt x="2551962" y="4562616"/>
                </a:lnTo>
                <a:close/>
                <a:moveTo>
                  <a:pt x="2534386" y="4541527"/>
                </a:moveTo>
                <a:lnTo>
                  <a:pt x="2537901" y="4545042"/>
                </a:lnTo>
                <a:lnTo>
                  <a:pt x="2530871" y="4550314"/>
                </a:lnTo>
                <a:lnTo>
                  <a:pt x="2530871" y="4545042"/>
                </a:lnTo>
                <a:close/>
                <a:moveTo>
                  <a:pt x="2544932" y="4527466"/>
                </a:moveTo>
                <a:lnTo>
                  <a:pt x="2548447" y="4527466"/>
                </a:lnTo>
                <a:lnTo>
                  <a:pt x="2548447" y="4530981"/>
                </a:lnTo>
                <a:lnTo>
                  <a:pt x="2553719" y="4538011"/>
                </a:lnTo>
                <a:lnTo>
                  <a:pt x="2548447" y="4541526"/>
                </a:lnTo>
                <a:lnTo>
                  <a:pt x="2544932" y="4534496"/>
                </a:lnTo>
                <a:close/>
                <a:moveTo>
                  <a:pt x="2940379" y="4522193"/>
                </a:moveTo>
                <a:lnTo>
                  <a:pt x="2950924" y="4522193"/>
                </a:lnTo>
                <a:lnTo>
                  <a:pt x="2957954" y="4527466"/>
                </a:lnTo>
                <a:lnTo>
                  <a:pt x="2943894" y="4534496"/>
                </a:lnTo>
                <a:lnTo>
                  <a:pt x="2940379" y="4541526"/>
                </a:lnTo>
                <a:lnTo>
                  <a:pt x="2928076" y="4548556"/>
                </a:lnTo>
                <a:lnTo>
                  <a:pt x="2921045" y="4545041"/>
                </a:lnTo>
                <a:lnTo>
                  <a:pt x="2928076" y="4530981"/>
                </a:lnTo>
                <a:lnTo>
                  <a:pt x="2940379" y="4527466"/>
                </a:lnTo>
                <a:close/>
                <a:moveTo>
                  <a:pt x="2520326" y="4518678"/>
                </a:moveTo>
                <a:lnTo>
                  <a:pt x="2523841" y="4518678"/>
                </a:lnTo>
                <a:lnTo>
                  <a:pt x="2527356" y="4527465"/>
                </a:lnTo>
                <a:lnTo>
                  <a:pt x="2523841" y="4534495"/>
                </a:lnTo>
                <a:lnTo>
                  <a:pt x="2516810" y="4523951"/>
                </a:lnTo>
                <a:close/>
                <a:moveTo>
                  <a:pt x="2924561" y="4515163"/>
                </a:moveTo>
                <a:lnTo>
                  <a:pt x="2924561" y="4527466"/>
                </a:lnTo>
                <a:lnTo>
                  <a:pt x="2906985" y="4534496"/>
                </a:lnTo>
                <a:lnTo>
                  <a:pt x="2899955" y="4548556"/>
                </a:lnTo>
                <a:lnTo>
                  <a:pt x="2885895" y="4541526"/>
                </a:lnTo>
                <a:lnTo>
                  <a:pt x="2889409" y="4534496"/>
                </a:lnTo>
                <a:lnTo>
                  <a:pt x="2899955" y="4530981"/>
                </a:lnTo>
                <a:lnTo>
                  <a:pt x="2899955" y="4522193"/>
                </a:lnTo>
                <a:close/>
                <a:moveTo>
                  <a:pt x="2530870" y="4504617"/>
                </a:moveTo>
                <a:lnTo>
                  <a:pt x="2537900" y="4504617"/>
                </a:lnTo>
                <a:lnTo>
                  <a:pt x="2534385" y="4518677"/>
                </a:lnTo>
                <a:lnTo>
                  <a:pt x="2530870" y="4511647"/>
                </a:lnTo>
                <a:close/>
                <a:moveTo>
                  <a:pt x="2516810" y="4487042"/>
                </a:moveTo>
                <a:lnTo>
                  <a:pt x="2520324" y="4490557"/>
                </a:lnTo>
                <a:lnTo>
                  <a:pt x="2513294" y="4497587"/>
                </a:lnTo>
                <a:lnTo>
                  <a:pt x="2513294" y="4490557"/>
                </a:lnTo>
                <a:close/>
                <a:moveTo>
                  <a:pt x="2537900" y="4481770"/>
                </a:moveTo>
                <a:lnTo>
                  <a:pt x="2530870" y="4487042"/>
                </a:lnTo>
                <a:lnTo>
                  <a:pt x="2530870" y="4490557"/>
                </a:lnTo>
                <a:lnTo>
                  <a:pt x="2527355" y="4487042"/>
                </a:lnTo>
                <a:close/>
                <a:moveTo>
                  <a:pt x="2520324" y="4474739"/>
                </a:moveTo>
                <a:lnTo>
                  <a:pt x="2527355" y="4474739"/>
                </a:lnTo>
                <a:lnTo>
                  <a:pt x="2530870" y="4478254"/>
                </a:lnTo>
                <a:lnTo>
                  <a:pt x="2523840" y="4481769"/>
                </a:lnTo>
                <a:lnTo>
                  <a:pt x="2516810" y="4481769"/>
                </a:lnTo>
                <a:close/>
                <a:moveTo>
                  <a:pt x="2513294" y="4450134"/>
                </a:moveTo>
                <a:lnTo>
                  <a:pt x="2520324" y="4458921"/>
                </a:lnTo>
                <a:lnTo>
                  <a:pt x="2513294" y="4462436"/>
                </a:lnTo>
                <a:lnTo>
                  <a:pt x="2509779" y="4458921"/>
                </a:lnTo>
                <a:close/>
                <a:moveTo>
                  <a:pt x="2530870" y="4429043"/>
                </a:moveTo>
                <a:lnTo>
                  <a:pt x="2534386" y="4429043"/>
                </a:lnTo>
                <a:lnTo>
                  <a:pt x="2534386" y="4443103"/>
                </a:lnTo>
                <a:lnTo>
                  <a:pt x="2534386" y="4455406"/>
                </a:lnTo>
                <a:lnTo>
                  <a:pt x="2537901" y="4465951"/>
                </a:lnTo>
                <a:lnTo>
                  <a:pt x="2530870" y="4462436"/>
                </a:lnTo>
                <a:lnTo>
                  <a:pt x="2520325" y="4451891"/>
                </a:lnTo>
                <a:lnTo>
                  <a:pt x="2520325" y="4446618"/>
                </a:lnTo>
                <a:lnTo>
                  <a:pt x="2527356" y="4439588"/>
                </a:lnTo>
                <a:close/>
                <a:moveTo>
                  <a:pt x="2516810" y="4406194"/>
                </a:moveTo>
                <a:lnTo>
                  <a:pt x="2520324" y="4409709"/>
                </a:lnTo>
                <a:lnTo>
                  <a:pt x="2516810" y="4414981"/>
                </a:lnTo>
                <a:lnTo>
                  <a:pt x="2513294" y="4409709"/>
                </a:lnTo>
                <a:close/>
                <a:moveTo>
                  <a:pt x="2530870" y="4399164"/>
                </a:moveTo>
                <a:lnTo>
                  <a:pt x="2534385" y="4406194"/>
                </a:lnTo>
                <a:lnTo>
                  <a:pt x="2534385" y="4413224"/>
                </a:lnTo>
                <a:lnTo>
                  <a:pt x="2530870" y="4409709"/>
                </a:lnTo>
                <a:close/>
                <a:moveTo>
                  <a:pt x="8694620" y="4341163"/>
                </a:moveTo>
                <a:lnTo>
                  <a:pt x="8701650" y="4344678"/>
                </a:lnTo>
                <a:lnTo>
                  <a:pt x="8701650" y="4355224"/>
                </a:lnTo>
                <a:lnTo>
                  <a:pt x="8689347" y="4358739"/>
                </a:lnTo>
                <a:close/>
                <a:moveTo>
                  <a:pt x="2604686" y="4318316"/>
                </a:moveTo>
                <a:lnTo>
                  <a:pt x="2604686" y="4318317"/>
                </a:lnTo>
                <a:lnTo>
                  <a:pt x="2608201" y="4318317"/>
                </a:lnTo>
                <a:lnTo>
                  <a:pt x="2608201" y="4318316"/>
                </a:lnTo>
                <a:close/>
                <a:moveTo>
                  <a:pt x="2544929" y="4318316"/>
                </a:moveTo>
                <a:lnTo>
                  <a:pt x="2546687" y="4327103"/>
                </a:lnTo>
                <a:lnTo>
                  <a:pt x="2544929" y="4330618"/>
                </a:lnTo>
                <a:lnTo>
                  <a:pt x="2534384" y="4330618"/>
                </a:lnTo>
                <a:lnTo>
                  <a:pt x="2537899" y="4321831"/>
                </a:lnTo>
                <a:close/>
                <a:moveTo>
                  <a:pt x="2546688" y="4302499"/>
                </a:moveTo>
                <a:lnTo>
                  <a:pt x="2553718" y="4307772"/>
                </a:lnTo>
                <a:lnTo>
                  <a:pt x="2557233" y="4318317"/>
                </a:lnTo>
                <a:lnTo>
                  <a:pt x="2553718" y="4321832"/>
                </a:lnTo>
                <a:lnTo>
                  <a:pt x="2546688" y="4314802"/>
                </a:lnTo>
                <a:close/>
                <a:moveTo>
                  <a:pt x="2569535" y="4293710"/>
                </a:moveTo>
                <a:lnTo>
                  <a:pt x="2574807" y="4300740"/>
                </a:lnTo>
                <a:lnTo>
                  <a:pt x="2573050" y="4300740"/>
                </a:lnTo>
                <a:lnTo>
                  <a:pt x="2569535" y="4306012"/>
                </a:lnTo>
                <a:lnTo>
                  <a:pt x="2566020" y="4300740"/>
                </a:lnTo>
                <a:close/>
                <a:moveTo>
                  <a:pt x="9107646" y="4212862"/>
                </a:moveTo>
                <a:lnTo>
                  <a:pt x="9114676" y="4212862"/>
                </a:lnTo>
                <a:lnTo>
                  <a:pt x="9107646" y="4221650"/>
                </a:lnTo>
                <a:lnTo>
                  <a:pt x="9100616" y="4216377"/>
                </a:lnTo>
                <a:close/>
                <a:moveTo>
                  <a:pt x="2555475" y="4202317"/>
                </a:moveTo>
                <a:lnTo>
                  <a:pt x="2567778" y="4209347"/>
                </a:lnTo>
                <a:lnTo>
                  <a:pt x="2567778" y="4226923"/>
                </a:lnTo>
                <a:lnTo>
                  <a:pt x="2558990" y="4246256"/>
                </a:lnTo>
                <a:lnTo>
                  <a:pt x="2555475" y="4253286"/>
                </a:lnTo>
                <a:lnTo>
                  <a:pt x="2544929" y="4249771"/>
                </a:lnTo>
                <a:lnTo>
                  <a:pt x="2548444" y="4212863"/>
                </a:lnTo>
                <a:lnTo>
                  <a:pt x="2548444" y="4205832"/>
                </a:lnTo>
                <a:close/>
                <a:moveTo>
                  <a:pt x="8111110" y="4146075"/>
                </a:moveTo>
                <a:lnTo>
                  <a:pt x="8116383" y="4149590"/>
                </a:lnTo>
                <a:lnTo>
                  <a:pt x="8137474" y="4158378"/>
                </a:lnTo>
                <a:lnTo>
                  <a:pt x="8156807" y="4165408"/>
                </a:lnTo>
                <a:lnTo>
                  <a:pt x="8170867" y="4161893"/>
                </a:lnTo>
                <a:lnTo>
                  <a:pt x="8183170" y="4149590"/>
                </a:lnTo>
                <a:lnTo>
                  <a:pt x="8193716" y="4149590"/>
                </a:lnTo>
                <a:lnTo>
                  <a:pt x="8204261" y="4151348"/>
                </a:lnTo>
                <a:lnTo>
                  <a:pt x="8204261" y="4175954"/>
                </a:lnTo>
                <a:lnTo>
                  <a:pt x="8197231" y="4202317"/>
                </a:lnTo>
                <a:lnTo>
                  <a:pt x="8190201" y="4212863"/>
                </a:lnTo>
                <a:lnTo>
                  <a:pt x="8183170" y="4230438"/>
                </a:lnTo>
                <a:lnTo>
                  <a:pt x="8174382" y="4230438"/>
                </a:lnTo>
                <a:lnTo>
                  <a:pt x="8170867" y="4242741"/>
                </a:lnTo>
                <a:lnTo>
                  <a:pt x="8146261" y="4246256"/>
                </a:lnTo>
                <a:lnTo>
                  <a:pt x="8140989" y="4239226"/>
                </a:lnTo>
                <a:lnTo>
                  <a:pt x="8130443" y="4219893"/>
                </a:lnTo>
                <a:lnTo>
                  <a:pt x="8119898" y="4209347"/>
                </a:lnTo>
                <a:lnTo>
                  <a:pt x="8119898" y="4179469"/>
                </a:lnTo>
                <a:lnTo>
                  <a:pt x="8111110" y="4168924"/>
                </a:lnTo>
                <a:lnTo>
                  <a:pt x="8104080" y="4154863"/>
                </a:lnTo>
                <a:close/>
                <a:moveTo>
                  <a:pt x="8815891" y="4132014"/>
                </a:moveTo>
                <a:lnTo>
                  <a:pt x="8826437" y="4142560"/>
                </a:lnTo>
                <a:lnTo>
                  <a:pt x="8826437" y="4154862"/>
                </a:lnTo>
                <a:lnTo>
                  <a:pt x="8831709" y="4154862"/>
                </a:lnTo>
                <a:lnTo>
                  <a:pt x="8838740" y="4147832"/>
                </a:lnTo>
                <a:lnTo>
                  <a:pt x="8849285" y="4147832"/>
                </a:lnTo>
                <a:lnTo>
                  <a:pt x="8845770" y="4184741"/>
                </a:lnTo>
                <a:lnTo>
                  <a:pt x="8831709" y="4209347"/>
                </a:lnTo>
                <a:lnTo>
                  <a:pt x="8826437" y="4219892"/>
                </a:lnTo>
                <a:lnTo>
                  <a:pt x="8819407" y="4239225"/>
                </a:lnTo>
                <a:lnTo>
                  <a:pt x="8794801" y="4246255"/>
                </a:lnTo>
                <a:lnTo>
                  <a:pt x="8780740" y="4263831"/>
                </a:lnTo>
                <a:lnTo>
                  <a:pt x="8761407" y="4304255"/>
                </a:lnTo>
                <a:lnTo>
                  <a:pt x="8728014" y="4337648"/>
                </a:lnTo>
                <a:lnTo>
                  <a:pt x="8687590" y="4325345"/>
                </a:lnTo>
                <a:lnTo>
                  <a:pt x="8666499" y="4325345"/>
                </a:lnTo>
                <a:lnTo>
                  <a:pt x="8662984" y="4311285"/>
                </a:lnTo>
                <a:lnTo>
                  <a:pt x="8677044" y="4279649"/>
                </a:lnTo>
                <a:lnTo>
                  <a:pt x="8694620" y="4260316"/>
                </a:lnTo>
                <a:lnTo>
                  <a:pt x="8724498" y="4242740"/>
                </a:lnTo>
                <a:lnTo>
                  <a:pt x="8743832" y="4223407"/>
                </a:lnTo>
                <a:lnTo>
                  <a:pt x="8775468" y="4205832"/>
                </a:lnTo>
                <a:lnTo>
                  <a:pt x="8786013" y="4188256"/>
                </a:lnTo>
                <a:lnTo>
                  <a:pt x="8786013" y="4175953"/>
                </a:lnTo>
                <a:lnTo>
                  <a:pt x="8801831" y="4154862"/>
                </a:lnTo>
                <a:lnTo>
                  <a:pt x="8801831" y="4139044"/>
                </a:lnTo>
                <a:close/>
                <a:moveTo>
                  <a:pt x="8193716" y="4116196"/>
                </a:moveTo>
                <a:lnTo>
                  <a:pt x="8197231" y="4116196"/>
                </a:lnTo>
                <a:lnTo>
                  <a:pt x="8200746" y="4128499"/>
                </a:lnTo>
                <a:lnTo>
                  <a:pt x="8193716" y="4132014"/>
                </a:lnTo>
                <a:lnTo>
                  <a:pt x="8191958" y="4124984"/>
                </a:lnTo>
                <a:lnTo>
                  <a:pt x="8191958" y="4121469"/>
                </a:lnTo>
                <a:close/>
                <a:moveTo>
                  <a:pt x="8084747" y="4116196"/>
                </a:moveTo>
                <a:lnTo>
                  <a:pt x="8088262" y="4116196"/>
                </a:lnTo>
                <a:lnTo>
                  <a:pt x="8093535" y="4119711"/>
                </a:lnTo>
                <a:lnTo>
                  <a:pt x="8088262" y="4124984"/>
                </a:lnTo>
                <a:lnTo>
                  <a:pt x="8084747" y="4119711"/>
                </a:lnTo>
                <a:close/>
                <a:moveTo>
                  <a:pt x="8819406" y="3940441"/>
                </a:moveTo>
                <a:lnTo>
                  <a:pt x="8845769" y="3965047"/>
                </a:lnTo>
                <a:lnTo>
                  <a:pt x="8852800" y="3965047"/>
                </a:lnTo>
                <a:lnTo>
                  <a:pt x="8866860" y="3977350"/>
                </a:lnTo>
                <a:lnTo>
                  <a:pt x="8866860" y="3987895"/>
                </a:lnTo>
                <a:lnTo>
                  <a:pt x="8877405" y="4010743"/>
                </a:lnTo>
                <a:lnTo>
                  <a:pt x="8887951" y="4021289"/>
                </a:lnTo>
                <a:lnTo>
                  <a:pt x="8891466" y="4016016"/>
                </a:lnTo>
                <a:lnTo>
                  <a:pt x="8887951" y="4005471"/>
                </a:lnTo>
                <a:lnTo>
                  <a:pt x="8896738" y="4016016"/>
                </a:lnTo>
                <a:lnTo>
                  <a:pt x="8903769" y="4038864"/>
                </a:lnTo>
                <a:lnTo>
                  <a:pt x="8921344" y="4049410"/>
                </a:lnTo>
                <a:lnTo>
                  <a:pt x="8942435" y="4045895"/>
                </a:lnTo>
                <a:lnTo>
                  <a:pt x="8947707" y="4030077"/>
                </a:lnTo>
                <a:lnTo>
                  <a:pt x="8965283" y="4028319"/>
                </a:lnTo>
                <a:lnTo>
                  <a:pt x="8965283" y="4049410"/>
                </a:lnTo>
                <a:lnTo>
                  <a:pt x="8954738" y="4059955"/>
                </a:lnTo>
                <a:lnTo>
                  <a:pt x="8951223" y="4089833"/>
                </a:lnTo>
                <a:lnTo>
                  <a:pt x="8942435" y="4084561"/>
                </a:lnTo>
                <a:lnTo>
                  <a:pt x="8924859" y="4084561"/>
                </a:lnTo>
                <a:lnTo>
                  <a:pt x="8921344" y="4091591"/>
                </a:lnTo>
                <a:lnTo>
                  <a:pt x="8928374" y="4102136"/>
                </a:lnTo>
                <a:lnTo>
                  <a:pt x="8917829" y="4112682"/>
                </a:lnTo>
                <a:lnTo>
                  <a:pt x="8896738" y="4156621"/>
                </a:lnTo>
                <a:lnTo>
                  <a:pt x="8880920" y="4161893"/>
                </a:lnTo>
                <a:lnTo>
                  <a:pt x="8863345" y="4156621"/>
                </a:lnTo>
                <a:lnTo>
                  <a:pt x="8877405" y="4142560"/>
                </a:lnTo>
                <a:lnTo>
                  <a:pt x="8880920" y="4121469"/>
                </a:lnTo>
                <a:lnTo>
                  <a:pt x="8863345" y="4102136"/>
                </a:lnTo>
                <a:lnTo>
                  <a:pt x="8845769" y="4098621"/>
                </a:lnTo>
                <a:lnTo>
                  <a:pt x="8845769" y="4084561"/>
                </a:lnTo>
                <a:lnTo>
                  <a:pt x="8866860" y="4079288"/>
                </a:lnTo>
                <a:lnTo>
                  <a:pt x="8873890" y="4059955"/>
                </a:lnTo>
                <a:lnTo>
                  <a:pt x="8863345" y="4021289"/>
                </a:lnTo>
                <a:lnTo>
                  <a:pt x="8852800" y="4001956"/>
                </a:lnTo>
                <a:lnTo>
                  <a:pt x="8829951" y="3965047"/>
                </a:lnTo>
                <a:lnTo>
                  <a:pt x="8819406" y="3954502"/>
                </a:lnTo>
                <a:close/>
                <a:moveTo>
                  <a:pt x="3045839" y="3885957"/>
                </a:moveTo>
                <a:lnTo>
                  <a:pt x="3045839" y="3885958"/>
                </a:lnTo>
                <a:lnTo>
                  <a:pt x="3061658" y="3892988"/>
                </a:lnTo>
                <a:lnTo>
                  <a:pt x="3068688" y="3907049"/>
                </a:lnTo>
                <a:lnTo>
                  <a:pt x="3086263" y="3919351"/>
                </a:lnTo>
                <a:lnTo>
                  <a:pt x="3086263" y="3919351"/>
                </a:lnTo>
                <a:lnTo>
                  <a:pt x="3070445" y="3907048"/>
                </a:lnTo>
                <a:lnTo>
                  <a:pt x="3063414" y="3892987"/>
                </a:lnTo>
                <a:close/>
                <a:moveTo>
                  <a:pt x="2644994" y="3871819"/>
                </a:moveTo>
                <a:lnTo>
                  <a:pt x="2643353" y="3878928"/>
                </a:lnTo>
                <a:lnTo>
                  <a:pt x="2643536" y="3879688"/>
                </a:lnTo>
                <a:close/>
                <a:moveTo>
                  <a:pt x="2994869" y="3863109"/>
                </a:moveTo>
                <a:lnTo>
                  <a:pt x="2994870" y="3863110"/>
                </a:lnTo>
                <a:lnTo>
                  <a:pt x="3028263" y="3866625"/>
                </a:lnTo>
                <a:lnTo>
                  <a:pt x="3038809" y="3871898"/>
                </a:lnTo>
                <a:lnTo>
                  <a:pt x="3038808" y="3871897"/>
                </a:lnTo>
                <a:lnTo>
                  <a:pt x="3028263" y="3866624"/>
                </a:lnTo>
                <a:close/>
                <a:moveTo>
                  <a:pt x="2965022" y="3859532"/>
                </a:moveTo>
                <a:lnTo>
                  <a:pt x="2964985" y="3859594"/>
                </a:lnTo>
                <a:lnTo>
                  <a:pt x="2964985" y="3871990"/>
                </a:lnTo>
                <a:lnTo>
                  <a:pt x="2964991" y="3871898"/>
                </a:lnTo>
                <a:lnTo>
                  <a:pt x="2964991" y="3859595"/>
                </a:lnTo>
                <a:close/>
                <a:moveTo>
                  <a:pt x="2994933" y="3815601"/>
                </a:moveTo>
                <a:lnTo>
                  <a:pt x="2994864" y="3815655"/>
                </a:lnTo>
                <a:lnTo>
                  <a:pt x="2991348" y="3822685"/>
                </a:lnTo>
                <a:lnTo>
                  <a:pt x="2975530" y="3842019"/>
                </a:lnTo>
                <a:lnTo>
                  <a:pt x="2975126" y="3842693"/>
                </a:lnTo>
                <a:lnTo>
                  <a:pt x="2987839" y="3849049"/>
                </a:lnTo>
                <a:lnTo>
                  <a:pt x="2987839" y="3849049"/>
                </a:lnTo>
                <a:lnTo>
                  <a:pt x="2975536" y="3842018"/>
                </a:lnTo>
                <a:lnTo>
                  <a:pt x="2991354" y="3822685"/>
                </a:lnTo>
                <a:lnTo>
                  <a:pt x="2994869" y="3815655"/>
                </a:lnTo>
                <a:close/>
                <a:moveTo>
                  <a:pt x="5240104" y="3728704"/>
                </a:moveTo>
                <a:lnTo>
                  <a:pt x="5241020" y="3734807"/>
                </a:lnTo>
                <a:lnTo>
                  <a:pt x="5262104" y="3736564"/>
                </a:lnTo>
                <a:lnTo>
                  <a:pt x="5241019" y="3733050"/>
                </a:lnTo>
                <a:close/>
                <a:moveTo>
                  <a:pt x="3047938" y="3713853"/>
                </a:moveTo>
                <a:lnTo>
                  <a:pt x="3047614" y="3715474"/>
                </a:lnTo>
                <a:lnTo>
                  <a:pt x="3047613" y="3715479"/>
                </a:lnTo>
                <a:lnTo>
                  <a:pt x="3056378" y="3717232"/>
                </a:lnTo>
                <a:lnTo>
                  <a:pt x="3070002" y="3744480"/>
                </a:lnTo>
                <a:lnTo>
                  <a:pt x="3070445" y="3743595"/>
                </a:lnTo>
                <a:lnTo>
                  <a:pt x="3056384" y="3717232"/>
                </a:lnTo>
                <a:close/>
                <a:moveTo>
                  <a:pt x="2903494" y="3662747"/>
                </a:moveTo>
                <a:lnTo>
                  <a:pt x="2903475" y="3662752"/>
                </a:lnTo>
                <a:lnTo>
                  <a:pt x="2924561" y="3682081"/>
                </a:lnTo>
                <a:lnTo>
                  <a:pt x="2961470" y="3690869"/>
                </a:lnTo>
                <a:lnTo>
                  <a:pt x="2977288" y="3706687"/>
                </a:lnTo>
                <a:lnTo>
                  <a:pt x="2979046" y="3715475"/>
                </a:lnTo>
                <a:lnTo>
                  <a:pt x="2950924" y="3754141"/>
                </a:lnTo>
                <a:lnTo>
                  <a:pt x="2961470" y="3757656"/>
                </a:lnTo>
                <a:lnTo>
                  <a:pt x="2991348" y="3757656"/>
                </a:lnTo>
                <a:lnTo>
                  <a:pt x="2991353" y="3757655"/>
                </a:lnTo>
                <a:lnTo>
                  <a:pt x="2961494" y="3757655"/>
                </a:lnTo>
                <a:lnTo>
                  <a:pt x="2950948" y="3754140"/>
                </a:lnTo>
                <a:lnTo>
                  <a:pt x="2979068" y="3715474"/>
                </a:lnTo>
                <a:lnTo>
                  <a:pt x="2977311" y="3706686"/>
                </a:lnTo>
                <a:lnTo>
                  <a:pt x="2961494" y="3690868"/>
                </a:lnTo>
                <a:lnTo>
                  <a:pt x="2924585" y="3680323"/>
                </a:lnTo>
                <a:close/>
                <a:moveTo>
                  <a:pt x="3040566" y="3659232"/>
                </a:moveTo>
                <a:lnTo>
                  <a:pt x="3026522" y="3666254"/>
                </a:lnTo>
                <a:lnTo>
                  <a:pt x="3026523" y="3666262"/>
                </a:lnTo>
                <a:lnTo>
                  <a:pt x="3040584" y="3660990"/>
                </a:lnTo>
                <a:lnTo>
                  <a:pt x="3053027" y="3667212"/>
                </a:lnTo>
                <a:lnTo>
                  <a:pt x="3052869" y="3666263"/>
                </a:lnTo>
                <a:close/>
                <a:moveTo>
                  <a:pt x="2723880" y="3656519"/>
                </a:moveTo>
                <a:lnTo>
                  <a:pt x="2717181" y="3673267"/>
                </a:lnTo>
                <a:lnTo>
                  <a:pt x="2724199" y="3657475"/>
                </a:lnTo>
                <a:close/>
                <a:moveTo>
                  <a:pt x="2855970" y="3629328"/>
                </a:moveTo>
                <a:lnTo>
                  <a:pt x="2856016" y="3629354"/>
                </a:lnTo>
                <a:lnTo>
                  <a:pt x="2870077" y="3646930"/>
                </a:lnTo>
                <a:lnTo>
                  <a:pt x="2887653" y="3666263"/>
                </a:lnTo>
                <a:lnTo>
                  <a:pt x="2887672" y="3666258"/>
                </a:lnTo>
                <a:lnTo>
                  <a:pt x="2870100" y="3646929"/>
                </a:lnTo>
                <a:lnTo>
                  <a:pt x="2856040" y="3629354"/>
                </a:lnTo>
                <a:close/>
                <a:moveTo>
                  <a:pt x="2808586" y="3618808"/>
                </a:moveTo>
                <a:lnTo>
                  <a:pt x="2808578" y="3618812"/>
                </a:lnTo>
                <a:lnTo>
                  <a:pt x="2826138" y="3622324"/>
                </a:lnTo>
                <a:lnTo>
                  <a:pt x="2841980" y="3622324"/>
                </a:lnTo>
                <a:lnTo>
                  <a:pt x="2841980" y="3622324"/>
                </a:lnTo>
                <a:lnTo>
                  <a:pt x="2841980" y="3622323"/>
                </a:lnTo>
                <a:lnTo>
                  <a:pt x="2826163" y="3622323"/>
                </a:lnTo>
                <a:close/>
                <a:moveTo>
                  <a:pt x="2741798" y="3611778"/>
                </a:moveTo>
                <a:lnTo>
                  <a:pt x="2717485" y="3636091"/>
                </a:lnTo>
                <a:lnTo>
                  <a:pt x="2741775" y="3613536"/>
                </a:lnTo>
                <a:lnTo>
                  <a:pt x="2750563" y="3613536"/>
                </a:lnTo>
                <a:lnTo>
                  <a:pt x="2775169" y="3622324"/>
                </a:lnTo>
                <a:lnTo>
                  <a:pt x="2785714" y="3639900"/>
                </a:lnTo>
                <a:lnTo>
                  <a:pt x="2798017" y="3639900"/>
                </a:lnTo>
                <a:lnTo>
                  <a:pt x="2801465" y="3633002"/>
                </a:lnTo>
                <a:lnTo>
                  <a:pt x="2798041" y="3638141"/>
                </a:lnTo>
                <a:lnTo>
                  <a:pt x="2785738" y="3638141"/>
                </a:lnTo>
                <a:lnTo>
                  <a:pt x="2775191" y="3622323"/>
                </a:lnTo>
                <a:lnTo>
                  <a:pt x="2752343" y="3611778"/>
                </a:lnTo>
                <a:close/>
                <a:moveTo>
                  <a:pt x="5191808" y="3602990"/>
                </a:moveTo>
                <a:lnTo>
                  <a:pt x="5191804" y="3602992"/>
                </a:lnTo>
                <a:lnTo>
                  <a:pt x="5191808" y="3602990"/>
                </a:lnTo>
                <a:lnTo>
                  <a:pt x="5191818" y="3602993"/>
                </a:lnTo>
                <a:close/>
                <a:moveTo>
                  <a:pt x="5835073" y="3574869"/>
                </a:moveTo>
                <a:lnTo>
                  <a:pt x="5845619" y="3574869"/>
                </a:lnTo>
                <a:lnTo>
                  <a:pt x="5850891" y="3581900"/>
                </a:lnTo>
                <a:lnTo>
                  <a:pt x="5842103" y="3587172"/>
                </a:lnTo>
                <a:lnTo>
                  <a:pt x="5835073" y="3587172"/>
                </a:lnTo>
                <a:lnTo>
                  <a:pt x="5835073" y="3581900"/>
                </a:lnTo>
                <a:close/>
                <a:moveTo>
                  <a:pt x="8678802" y="3555536"/>
                </a:moveTo>
                <a:lnTo>
                  <a:pt x="8682317" y="3562566"/>
                </a:lnTo>
                <a:lnTo>
                  <a:pt x="8678802" y="3566081"/>
                </a:lnTo>
                <a:lnTo>
                  <a:pt x="8673529" y="3566081"/>
                </a:lnTo>
                <a:lnTo>
                  <a:pt x="8673529" y="3559051"/>
                </a:lnTo>
                <a:close/>
                <a:moveTo>
                  <a:pt x="5893072" y="3555536"/>
                </a:moveTo>
                <a:lnTo>
                  <a:pt x="5901860" y="3562566"/>
                </a:lnTo>
                <a:lnTo>
                  <a:pt x="5893072" y="3569596"/>
                </a:lnTo>
                <a:lnTo>
                  <a:pt x="5886042" y="3566081"/>
                </a:lnTo>
                <a:lnTo>
                  <a:pt x="5886042" y="3559051"/>
                </a:lnTo>
                <a:close/>
                <a:moveTo>
                  <a:pt x="2859561" y="3552019"/>
                </a:moveTo>
                <a:lnTo>
                  <a:pt x="2859555" y="3552021"/>
                </a:lnTo>
                <a:lnTo>
                  <a:pt x="2859556" y="3552021"/>
                </a:lnTo>
                <a:close/>
                <a:moveTo>
                  <a:pt x="8657711" y="3548505"/>
                </a:moveTo>
                <a:lnTo>
                  <a:pt x="8662984" y="3548505"/>
                </a:lnTo>
                <a:lnTo>
                  <a:pt x="8662984" y="3555535"/>
                </a:lnTo>
                <a:lnTo>
                  <a:pt x="8657711" y="3555535"/>
                </a:lnTo>
                <a:close/>
                <a:moveTo>
                  <a:pt x="8597954" y="3546748"/>
                </a:moveTo>
                <a:lnTo>
                  <a:pt x="8604984" y="3546748"/>
                </a:lnTo>
                <a:lnTo>
                  <a:pt x="8612015" y="3552021"/>
                </a:lnTo>
                <a:lnTo>
                  <a:pt x="8619045" y="3555536"/>
                </a:lnTo>
                <a:lnTo>
                  <a:pt x="8636620" y="3566082"/>
                </a:lnTo>
                <a:lnTo>
                  <a:pt x="8643651" y="3573112"/>
                </a:lnTo>
                <a:lnTo>
                  <a:pt x="8666499" y="3585415"/>
                </a:lnTo>
                <a:lnTo>
                  <a:pt x="8666499" y="3592445"/>
                </a:lnTo>
                <a:lnTo>
                  <a:pt x="8662984" y="3595960"/>
                </a:lnTo>
                <a:lnTo>
                  <a:pt x="8648923" y="3592445"/>
                </a:lnTo>
                <a:lnTo>
                  <a:pt x="8622560" y="3576627"/>
                </a:lnTo>
                <a:lnTo>
                  <a:pt x="8612015" y="3573112"/>
                </a:lnTo>
                <a:lnTo>
                  <a:pt x="8597954" y="3559051"/>
                </a:lnTo>
                <a:lnTo>
                  <a:pt x="8597954" y="3555536"/>
                </a:lnTo>
                <a:close/>
                <a:moveTo>
                  <a:pt x="5272655" y="3544991"/>
                </a:moveTo>
                <a:lnTo>
                  <a:pt x="5269140" y="3555536"/>
                </a:lnTo>
                <a:lnTo>
                  <a:pt x="5269117" y="3555550"/>
                </a:lnTo>
                <a:lnTo>
                  <a:pt x="5269140" y="3555537"/>
                </a:lnTo>
                <a:lnTo>
                  <a:pt x="5272655" y="3544992"/>
                </a:lnTo>
                <a:close/>
                <a:moveTo>
                  <a:pt x="2891191" y="3541476"/>
                </a:moveTo>
                <a:lnTo>
                  <a:pt x="2891189" y="3541476"/>
                </a:lnTo>
                <a:lnTo>
                  <a:pt x="2947432" y="3541476"/>
                </a:lnTo>
                <a:lnTo>
                  <a:pt x="2965007" y="3555537"/>
                </a:lnTo>
                <a:lnTo>
                  <a:pt x="2972038" y="3617051"/>
                </a:lnTo>
                <a:lnTo>
                  <a:pt x="2989614" y="3627596"/>
                </a:lnTo>
                <a:lnTo>
                  <a:pt x="3022781" y="3639816"/>
                </a:lnTo>
                <a:lnTo>
                  <a:pt x="2987839" y="3625839"/>
                </a:lnTo>
                <a:lnTo>
                  <a:pt x="2972021" y="3615294"/>
                </a:lnTo>
                <a:lnTo>
                  <a:pt x="2964991" y="3553779"/>
                </a:lnTo>
                <a:lnTo>
                  <a:pt x="2964992" y="3553767"/>
                </a:lnTo>
                <a:lnTo>
                  <a:pt x="2949191" y="3541476"/>
                </a:lnTo>
                <a:close/>
                <a:moveTo>
                  <a:pt x="8724498" y="3520384"/>
                </a:moveTo>
                <a:lnTo>
                  <a:pt x="8729771" y="3520384"/>
                </a:lnTo>
                <a:lnTo>
                  <a:pt x="8729771" y="3523899"/>
                </a:lnTo>
                <a:lnTo>
                  <a:pt x="8724498" y="3527414"/>
                </a:lnTo>
                <a:close/>
                <a:moveTo>
                  <a:pt x="5265625" y="3508082"/>
                </a:moveTo>
                <a:lnTo>
                  <a:pt x="5258595" y="3515112"/>
                </a:lnTo>
                <a:lnTo>
                  <a:pt x="5258595" y="3515113"/>
                </a:lnTo>
                <a:lnTo>
                  <a:pt x="5265625" y="3508083"/>
                </a:lnTo>
                <a:close/>
                <a:moveTo>
                  <a:pt x="5023082" y="3501052"/>
                </a:moveTo>
                <a:lnTo>
                  <a:pt x="5022186" y="3501338"/>
                </a:lnTo>
                <a:lnTo>
                  <a:pt x="5042415" y="3508082"/>
                </a:lnTo>
                <a:close/>
                <a:moveTo>
                  <a:pt x="8724498" y="3499294"/>
                </a:moveTo>
                <a:lnTo>
                  <a:pt x="8729771" y="3509840"/>
                </a:lnTo>
                <a:lnTo>
                  <a:pt x="8724498" y="3511597"/>
                </a:lnTo>
                <a:lnTo>
                  <a:pt x="8720983" y="3504567"/>
                </a:lnTo>
                <a:lnTo>
                  <a:pt x="8717468" y="3502809"/>
                </a:lnTo>
                <a:close/>
                <a:moveTo>
                  <a:pt x="2667454" y="3498152"/>
                </a:moveTo>
                <a:lnTo>
                  <a:pt x="2667335" y="3498294"/>
                </a:lnTo>
                <a:lnTo>
                  <a:pt x="2676747" y="3504568"/>
                </a:lnTo>
                <a:lnTo>
                  <a:pt x="2687292" y="3534447"/>
                </a:lnTo>
                <a:lnTo>
                  <a:pt x="2694322" y="3571356"/>
                </a:lnTo>
                <a:lnTo>
                  <a:pt x="2710140" y="3629355"/>
                </a:lnTo>
                <a:lnTo>
                  <a:pt x="2717169" y="3636384"/>
                </a:lnTo>
                <a:lnTo>
                  <a:pt x="2717181" y="3636373"/>
                </a:lnTo>
                <a:lnTo>
                  <a:pt x="2710163" y="3629353"/>
                </a:lnTo>
                <a:lnTo>
                  <a:pt x="2694345" y="3571354"/>
                </a:lnTo>
                <a:lnTo>
                  <a:pt x="2687315" y="3534446"/>
                </a:lnTo>
                <a:lnTo>
                  <a:pt x="2676768" y="3502810"/>
                </a:lnTo>
                <a:close/>
                <a:moveTo>
                  <a:pt x="5070536" y="3494021"/>
                </a:moveTo>
                <a:lnTo>
                  <a:pt x="5070146" y="3494217"/>
                </a:lnTo>
                <a:lnTo>
                  <a:pt x="5093370" y="3497534"/>
                </a:lnTo>
                <a:close/>
                <a:moveTo>
                  <a:pt x="5023091" y="3478207"/>
                </a:moveTo>
                <a:lnTo>
                  <a:pt x="5038900" y="3485234"/>
                </a:lnTo>
                <a:lnTo>
                  <a:pt x="5067021" y="3485234"/>
                </a:lnTo>
                <a:lnTo>
                  <a:pt x="5082835" y="3486991"/>
                </a:lnTo>
                <a:lnTo>
                  <a:pt x="5067021" y="3483477"/>
                </a:lnTo>
                <a:lnTo>
                  <a:pt x="5038900" y="3483477"/>
                </a:lnTo>
                <a:close/>
                <a:moveTo>
                  <a:pt x="8954738" y="3469415"/>
                </a:moveTo>
                <a:lnTo>
                  <a:pt x="8961768" y="3478203"/>
                </a:lnTo>
                <a:lnTo>
                  <a:pt x="8961768" y="3488748"/>
                </a:lnTo>
                <a:lnTo>
                  <a:pt x="8944192" y="3492263"/>
                </a:lnTo>
                <a:lnTo>
                  <a:pt x="8930132" y="3483476"/>
                </a:lnTo>
                <a:lnTo>
                  <a:pt x="8933647" y="3472930"/>
                </a:lnTo>
                <a:close/>
                <a:moveTo>
                  <a:pt x="2680163" y="3467112"/>
                </a:moveTo>
                <a:lnTo>
                  <a:pt x="2680268" y="3467659"/>
                </a:lnTo>
                <a:lnTo>
                  <a:pt x="2680156" y="3467932"/>
                </a:lnTo>
                <a:lnTo>
                  <a:pt x="2680284" y="3467659"/>
                </a:lnTo>
                <a:close/>
                <a:moveTo>
                  <a:pt x="5161922" y="3464147"/>
                </a:moveTo>
                <a:lnTo>
                  <a:pt x="5144353" y="3472931"/>
                </a:lnTo>
                <a:lnTo>
                  <a:pt x="5130301" y="3478201"/>
                </a:lnTo>
                <a:lnTo>
                  <a:pt x="5144353" y="3474688"/>
                </a:lnTo>
                <a:close/>
                <a:moveTo>
                  <a:pt x="5306049" y="3464144"/>
                </a:moveTo>
                <a:lnTo>
                  <a:pt x="5321867" y="3474689"/>
                </a:lnTo>
                <a:lnTo>
                  <a:pt x="5323624" y="3474689"/>
                </a:lnTo>
                <a:close/>
                <a:moveTo>
                  <a:pt x="5194060" y="3437961"/>
                </a:moveTo>
                <a:lnTo>
                  <a:pt x="5170717" y="3441295"/>
                </a:lnTo>
                <a:lnTo>
                  <a:pt x="5167204" y="3448321"/>
                </a:lnTo>
                <a:lnTo>
                  <a:pt x="5170717" y="3443052"/>
                </a:lnTo>
                <a:lnTo>
                  <a:pt x="5194214" y="3438017"/>
                </a:lnTo>
                <a:close/>
                <a:moveTo>
                  <a:pt x="8988132" y="3436022"/>
                </a:moveTo>
                <a:lnTo>
                  <a:pt x="8998677" y="3439537"/>
                </a:lnTo>
                <a:lnTo>
                  <a:pt x="8972314" y="3453598"/>
                </a:lnTo>
                <a:lnTo>
                  <a:pt x="8958253" y="3451841"/>
                </a:lnTo>
                <a:lnTo>
                  <a:pt x="8981101" y="3439537"/>
                </a:lnTo>
                <a:close/>
                <a:moveTo>
                  <a:pt x="8677044" y="3432507"/>
                </a:moveTo>
                <a:lnTo>
                  <a:pt x="8689347" y="3437780"/>
                </a:lnTo>
                <a:lnTo>
                  <a:pt x="8689347" y="3443052"/>
                </a:lnTo>
                <a:lnTo>
                  <a:pt x="8673529" y="3436022"/>
                </a:lnTo>
                <a:close/>
                <a:moveTo>
                  <a:pt x="683674" y="3428992"/>
                </a:moveTo>
                <a:lnTo>
                  <a:pt x="685432" y="3428992"/>
                </a:lnTo>
                <a:lnTo>
                  <a:pt x="687189" y="3428992"/>
                </a:lnTo>
                <a:lnTo>
                  <a:pt x="687189" y="3430750"/>
                </a:lnTo>
                <a:lnTo>
                  <a:pt x="688947" y="3430750"/>
                </a:lnTo>
                <a:lnTo>
                  <a:pt x="690705" y="3430750"/>
                </a:lnTo>
                <a:lnTo>
                  <a:pt x="692462" y="3430750"/>
                </a:lnTo>
                <a:lnTo>
                  <a:pt x="692462" y="3432507"/>
                </a:lnTo>
                <a:lnTo>
                  <a:pt x="694219" y="3432507"/>
                </a:lnTo>
                <a:lnTo>
                  <a:pt x="694219" y="3434265"/>
                </a:lnTo>
                <a:lnTo>
                  <a:pt x="694219" y="3436022"/>
                </a:lnTo>
                <a:lnTo>
                  <a:pt x="694219" y="3437780"/>
                </a:lnTo>
                <a:lnTo>
                  <a:pt x="694219" y="3441295"/>
                </a:lnTo>
                <a:lnTo>
                  <a:pt x="695978" y="3441295"/>
                </a:lnTo>
                <a:lnTo>
                  <a:pt x="697735" y="3441295"/>
                </a:lnTo>
                <a:lnTo>
                  <a:pt x="699492" y="3441295"/>
                </a:lnTo>
                <a:lnTo>
                  <a:pt x="699492" y="3443053"/>
                </a:lnTo>
                <a:lnTo>
                  <a:pt x="701250" y="3443053"/>
                </a:lnTo>
                <a:lnTo>
                  <a:pt x="703007" y="3443053"/>
                </a:lnTo>
                <a:lnTo>
                  <a:pt x="704765" y="3443053"/>
                </a:lnTo>
                <a:lnTo>
                  <a:pt x="704765" y="3446568"/>
                </a:lnTo>
                <a:lnTo>
                  <a:pt x="704765" y="3448325"/>
                </a:lnTo>
                <a:lnTo>
                  <a:pt x="703007" y="3448325"/>
                </a:lnTo>
                <a:lnTo>
                  <a:pt x="701250" y="3448325"/>
                </a:lnTo>
                <a:lnTo>
                  <a:pt x="699492" y="3448325"/>
                </a:lnTo>
                <a:lnTo>
                  <a:pt x="697735" y="3448325"/>
                </a:lnTo>
                <a:lnTo>
                  <a:pt x="695978" y="3448325"/>
                </a:lnTo>
                <a:lnTo>
                  <a:pt x="695978" y="3446568"/>
                </a:lnTo>
                <a:lnTo>
                  <a:pt x="694219" y="3446568"/>
                </a:lnTo>
                <a:lnTo>
                  <a:pt x="694219" y="3443053"/>
                </a:lnTo>
                <a:lnTo>
                  <a:pt x="692462" y="3443053"/>
                </a:lnTo>
                <a:lnTo>
                  <a:pt x="690705" y="3443053"/>
                </a:lnTo>
                <a:lnTo>
                  <a:pt x="688947" y="3443053"/>
                </a:lnTo>
                <a:lnTo>
                  <a:pt x="687189" y="3443053"/>
                </a:lnTo>
                <a:lnTo>
                  <a:pt x="685432" y="3443053"/>
                </a:lnTo>
                <a:lnTo>
                  <a:pt x="683674" y="3443053"/>
                </a:lnTo>
                <a:lnTo>
                  <a:pt x="681917" y="3443053"/>
                </a:lnTo>
                <a:lnTo>
                  <a:pt x="680160" y="3443053"/>
                </a:lnTo>
                <a:lnTo>
                  <a:pt x="678401" y="3443053"/>
                </a:lnTo>
                <a:lnTo>
                  <a:pt x="678401" y="3441295"/>
                </a:lnTo>
                <a:lnTo>
                  <a:pt x="678401" y="3437780"/>
                </a:lnTo>
                <a:lnTo>
                  <a:pt x="676644" y="3437780"/>
                </a:lnTo>
                <a:lnTo>
                  <a:pt x="676644" y="3436022"/>
                </a:lnTo>
                <a:lnTo>
                  <a:pt x="676644" y="3434265"/>
                </a:lnTo>
                <a:lnTo>
                  <a:pt x="676644" y="3432507"/>
                </a:lnTo>
                <a:lnTo>
                  <a:pt x="678401" y="3432507"/>
                </a:lnTo>
                <a:lnTo>
                  <a:pt x="678401" y="3430750"/>
                </a:lnTo>
                <a:lnTo>
                  <a:pt x="680160" y="3430750"/>
                </a:lnTo>
                <a:lnTo>
                  <a:pt x="681917" y="3430750"/>
                </a:lnTo>
                <a:lnTo>
                  <a:pt x="683674" y="3430750"/>
                </a:lnTo>
                <a:close/>
                <a:moveTo>
                  <a:pt x="660825" y="3428992"/>
                </a:moveTo>
                <a:lnTo>
                  <a:pt x="662583" y="3428992"/>
                </a:lnTo>
                <a:lnTo>
                  <a:pt x="662583" y="3430750"/>
                </a:lnTo>
                <a:lnTo>
                  <a:pt x="664340" y="3428992"/>
                </a:lnTo>
                <a:lnTo>
                  <a:pt x="666097" y="3428992"/>
                </a:lnTo>
                <a:lnTo>
                  <a:pt x="666097" y="3430750"/>
                </a:lnTo>
                <a:lnTo>
                  <a:pt x="667855" y="3430750"/>
                </a:lnTo>
                <a:lnTo>
                  <a:pt x="667855" y="3428992"/>
                </a:lnTo>
                <a:lnTo>
                  <a:pt x="669612" y="3428992"/>
                </a:lnTo>
                <a:lnTo>
                  <a:pt x="671370" y="3428992"/>
                </a:lnTo>
                <a:lnTo>
                  <a:pt x="671370" y="3430750"/>
                </a:lnTo>
                <a:lnTo>
                  <a:pt x="669612" y="3430750"/>
                </a:lnTo>
                <a:lnTo>
                  <a:pt x="669612" y="3432507"/>
                </a:lnTo>
                <a:lnTo>
                  <a:pt x="669612" y="3434265"/>
                </a:lnTo>
                <a:lnTo>
                  <a:pt x="667855" y="3434265"/>
                </a:lnTo>
                <a:lnTo>
                  <a:pt x="667855" y="3436022"/>
                </a:lnTo>
                <a:lnTo>
                  <a:pt x="666097" y="3436022"/>
                </a:lnTo>
                <a:lnTo>
                  <a:pt x="664340" y="3436022"/>
                </a:lnTo>
                <a:lnTo>
                  <a:pt x="664340" y="3434265"/>
                </a:lnTo>
                <a:lnTo>
                  <a:pt x="662583" y="3434265"/>
                </a:lnTo>
                <a:lnTo>
                  <a:pt x="662583" y="3432507"/>
                </a:lnTo>
                <a:lnTo>
                  <a:pt x="660825" y="3432507"/>
                </a:lnTo>
                <a:lnTo>
                  <a:pt x="660825" y="3430750"/>
                </a:lnTo>
                <a:close/>
                <a:moveTo>
                  <a:pt x="8666499" y="3404386"/>
                </a:moveTo>
                <a:lnTo>
                  <a:pt x="8677044" y="3411417"/>
                </a:lnTo>
                <a:lnTo>
                  <a:pt x="8677044" y="3421962"/>
                </a:lnTo>
                <a:lnTo>
                  <a:pt x="8670014" y="3428992"/>
                </a:lnTo>
                <a:lnTo>
                  <a:pt x="8662984" y="3421962"/>
                </a:lnTo>
                <a:lnTo>
                  <a:pt x="8662984" y="3414932"/>
                </a:lnTo>
                <a:close/>
                <a:moveTo>
                  <a:pt x="5265632" y="3395601"/>
                </a:moveTo>
                <a:lnTo>
                  <a:pt x="5277928" y="3399114"/>
                </a:lnTo>
                <a:lnTo>
                  <a:pt x="5284958" y="3406145"/>
                </a:lnTo>
                <a:lnTo>
                  <a:pt x="5302533" y="3407902"/>
                </a:lnTo>
                <a:lnTo>
                  <a:pt x="5286715" y="3404387"/>
                </a:lnTo>
                <a:lnTo>
                  <a:pt x="5279685" y="3399114"/>
                </a:lnTo>
                <a:close/>
                <a:moveTo>
                  <a:pt x="2680603" y="3377940"/>
                </a:moveTo>
                <a:lnTo>
                  <a:pt x="2680268" y="3378024"/>
                </a:lnTo>
                <a:lnTo>
                  <a:pt x="2686989" y="3413304"/>
                </a:lnTo>
                <a:lnTo>
                  <a:pt x="2687315" y="3413174"/>
                </a:lnTo>
                <a:close/>
                <a:moveTo>
                  <a:pt x="5589016" y="3374509"/>
                </a:moveTo>
                <a:lnTo>
                  <a:pt x="5592531" y="3376267"/>
                </a:lnTo>
                <a:lnTo>
                  <a:pt x="5592531" y="3383297"/>
                </a:lnTo>
                <a:lnTo>
                  <a:pt x="5590774" y="3385054"/>
                </a:lnTo>
                <a:lnTo>
                  <a:pt x="5589016" y="3381539"/>
                </a:lnTo>
                <a:lnTo>
                  <a:pt x="5587258" y="3378024"/>
                </a:lnTo>
                <a:close/>
                <a:moveTo>
                  <a:pt x="5001992" y="3367477"/>
                </a:moveTo>
                <a:lnTo>
                  <a:pt x="5001992" y="3367478"/>
                </a:lnTo>
                <a:lnTo>
                  <a:pt x="5049445" y="3367478"/>
                </a:lnTo>
                <a:lnTo>
                  <a:pt x="5049445" y="3367477"/>
                </a:lnTo>
                <a:close/>
                <a:moveTo>
                  <a:pt x="5555622" y="3363963"/>
                </a:moveTo>
                <a:lnTo>
                  <a:pt x="5559138" y="3363963"/>
                </a:lnTo>
                <a:lnTo>
                  <a:pt x="5560895" y="3367478"/>
                </a:lnTo>
                <a:lnTo>
                  <a:pt x="5555622" y="3365721"/>
                </a:lnTo>
                <a:close/>
                <a:moveTo>
                  <a:pt x="2693640" y="3362956"/>
                </a:moveTo>
                <a:lnTo>
                  <a:pt x="2694329" y="3363963"/>
                </a:lnTo>
                <a:lnTo>
                  <a:pt x="2694329" y="3372755"/>
                </a:lnTo>
                <a:lnTo>
                  <a:pt x="2694345" y="3372751"/>
                </a:lnTo>
                <a:lnTo>
                  <a:pt x="2694345" y="3363963"/>
                </a:lnTo>
                <a:close/>
                <a:moveTo>
                  <a:pt x="5578470" y="3356933"/>
                </a:moveTo>
                <a:lnTo>
                  <a:pt x="5580227" y="3363963"/>
                </a:lnTo>
                <a:lnTo>
                  <a:pt x="5578470" y="3367478"/>
                </a:lnTo>
                <a:lnTo>
                  <a:pt x="5573197" y="3360448"/>
                </a:lnTo>
                <a:close/>
                <a:moveTo>
                  <a:pt x="5682165" y="3344630"/>
                </a:moveTo>
                <a:lnTo>
                  <a:pt x="5689196" y="3355176"/>
                </a:lnTo>
                <a:lnTo>
                  <a:pt x="5692711" y="3381539"/>
                </a:lnTo>
                <a:lnTo>
                  <a:pt x="5706771" y="3428993"/>
                </a:lnTo>
                <a:lnTo>
                  <a:pt x="5703256" y="3443053"/>
                </a:lnTo>
                <a:lnTo>
                  <a:pt x="5689196" y="3446569"/>
                </a:lnTo>
                <a:lnTo>
                  <a:pt x="5689196" y="3478205"/>
                </a:lnTo>
                <a:lnTo>
                  <a:pt x="5685681" y="3488750"/>
                </a:lnTo>
                <a:lnTo>
                  <a:pt x="5664590" y="3552022"/>
                </a:lnTo>
                <a:lnTo>
                  <a:pt x="5655802" y="3588931"/>
                </a:lnTo>
                <a:lnTo>
                  <a:pt x="5641742" y="3620567"/>
                </a:lnTo>
                <a:lnTo>
                  <a:pt x="5634712" y="3673294"/>
                </a:lnTo>
                <a:lnTo>
                  <a:pt x="5617136" y="3694384"/>
                </a:lnTo>
                <a:lnTo>
                  <a:pt x="5597803" y="3697899"/>
                </a:lnTo>
                <a:lnTo>
                  <a:pt x="5580227" y="3710202"/>
                </a:lnTo>
                <a:lnTo>
                  <a:pt x="5559137" y="3701414"/>
                </a:lnTo>
                <a:lnTo>
                  <a:pt x="5545076" y="3687354"/>
                </a:lnTo>
                <a:lnTo>
                  <a:pt x="5539804" y="3650445"/>
                </a:lnTo>
                <a:lnTo>
                  <a:pt x="5525743" y="3632870"/>
                </a:lnTo>
                <a:lnTo>
                  <a:pt x="5525743" y="3606506"/>
                </a:lnTo>
                <a:lnTo>
                  <a:pt x="5548591" y="3576628"/>
                </a:lnTo>
                <a:lnTo>
                  <a:pt x="5555622" y="3529174"/>
                </a:lnTo>
                <a:lnTo>
                  <a:pt x="5545076" y="3511598"/>
                </a:lnTo>
                <a:lnTo>
                  <a:pt x="5552107" y="3472932"/>
                </a:lnTo>
                <a:lnTo>
                  <a:pt x="5559137" y="3458871"/>
                </a:lnTo>
                <a:lnTo>
                  <a:pt x="5573197" y="3453599"/>
                </a:lnTo>
                <a:lnTo>
                  <a:pt x="5580227" y="3448326"/>
                </a:lnTo>
                <a:lnTo>
                  <a:pt x="5594288" y="3446569"/>
                </a:lnTo>
                <a:lnTo>
                  <a:pt x="5610106" y="3432508"/>
                </a:lnTo>
                <a:lnTo>
                  <a:pt x="5624166" y="3428993"/>
                </a:lnTo>
                <a:lnTo>
                  <a:pt x="5634712" y="3418448"/>
                </a:lnTo>
                <a:lnTo>
                  <a:pt x="5645257" y="3409660"/>
                </a:lnTo>
                <a:lnTo>
                  <a:pt x="5645257" y="3395599"/>
                </a:lnTo>
                <a:lnTo>
                  <a:pt x="5657560" y="3388569"/>
                </a:lnTo>
                <a:lnTo>
                  <a:pt x="5671620" y="3362206"/>
                </a:lnTo>
                <a:lnTo>
                  <a:pt x="5675135" y="3348145"/>
                </a:lnTo>
                <a:close/>
                <a:moveTo>
                  <a:pt x="5279564" y="3342994"/>
                </a:moveTo>
                <a:lnTo>
                  <a:pt x="5272655" y="3349903"/>
                </a:lnTo>
                <a:lnTo>
                  <a:pt x="5265625" y="3393841"/>
                </a:lnTo>
                <a:lnTo>
                  <a:pt x="5246292" y="3404387"/>
                </a:lnTo>
                <a:lnTo>
                  <a:pt x="5228716" y="3404387"/>
                </a:lnTo>
                <a:lnTo>
                  <a:pt x="5211141" y="3414932"/>
                </a:lnTo>
                <a:lnTo>
                  <a:pt x="5226959" y="3406145"/>
                </a:lnTo>
                <a:lnTo>
                  <a:pt x="5244534" y="3406145"/>
                </a:lnTo>
                <a:lnTo>
                  <a:pt x="5265625" y="3395599"/>
                </a:lnTo>
                <a:lnTo>
                  <a:pt x="5265624" y="3395599"/>
                </a:lnTo>
                <a:lnTo>
                  <a:pt x="5272655" y="3351660"/>
                </a:lnTo>
                <a:lnTo>
                  <a:pt x="5279685" y="3344630"/>
                </a:lnTo>
                <a:close/>
                <a:moveTo>
                  <a:pt x="5548592" y="3337599"/>
                </a:moveTo>
                <a:lnTo>
                  <a:pt x="5550350" y="3337599"/>
                </a:lnTo>
                <a:lnTo>
                  <a:pt x="5550350" y="3349902"/>
                </a:lnTo>
                <a:lnTo>
                  <a:pt x="5552107" y="3353418"/>
                </a:lnTo>
                <a:lnTo>
                  <a:pt x="5550350" y="3355175"/>
                </a:lnTo>
                <a:lnTo>
                  <a:pt x="5548592" y="3351660"/>
                </a:lnTo>
                <a:lnTo>
                  <a:pt x="5548592" y="3344630"/>
                </a:lnTo>
                <a:close/>
                <a:moveTo>
                  <a:pt x="5105688" y="3327053"/>
                </a:moveTo>
                <a:lnTo>
                  <a:pt x="5102612" y="3339357"/>
                </a:lnTo>
                <a:lnTo>
                  <a:pt x="5103930" y="3339357"/>
                </a:lnTo>
                <a:lnTo>
                  <a:pt x="5107328" y="3327463"/>
                </a:lnTo>
                <a:close/>
                <a:moveTo>
                  <a:pt x="5075809" y="3323538"/>
                </a:moveTo>
                <a:lnTo>
                  <a:pt x="5068779" y="3327053"/>
                </a:lnTo>
                <a:lnTo>
                  <a:pt x="5061749" y="3327053"/>
                </a:lnTo>
                <a:lnTo>
                  <a:pt x="5059983" y="3327641"/>
                </a:lnTo>
                <a:lnTo>
                  <a:pt x="5063506" y="3327054"/>
                </a:lnTo>
                <a:lnTo>
                  <a:pt x="5070536" y="3327054"/>
                </a:lnTo>
                <a:lnTo>
                  <a:pt x="5076564" y="3324041"/>
                </a:lnTo>
                <a:close/>
                <a:moveTo>
                  <a:pt x="5012537" y="3323538"/>
                </a:moveTo>
                <a:lnTo>
                  <a:pt x="5012537" y="3323538"/>
                </a:lnTo>
                <a:lnTo>
                  <a:pt x="5047689" y="3323538"/>
                </a:lnTo>
                <a:lnTo>
                  <a:pt x="5047688" y="3323538"/>
                </a:lnTo>
                <a:close/>
                <a:moveTo>
                  <a:pt x="5425570" y="3321276"/>
                </a:moveTo>
                <a:lnTo>
                  <a:pt x="5420290" y="3323539"/>
                </a:lnTo>
                <a:lnTo>
                  <a:pt x="5415010" y="3327499"/>
                </a:lnTo>
                <a:lnTo>
                  <a:pt x="5418532" y="3325297"/>
                </a:lnTo>
                <a:close/>
                <a:moveTo>
                  <a:pt x="8501288" y="3309478"/>
                </a:moveTo>
                <a:lnTo>
                  <a:pt x="8506561" y="3320023"/>
                </a:lnTo>
                <a:lnTo>
                  <a:pt x="8497773" y="3323538"/>
                </a:lnTo>
                <a:lnTo>
                  <a:pt x="8494258" y="3320023"/>
                </a:lnTo>
                <a:lnTo>
                  <a:pt x="8494258" y="3312993"/>
                </a:lnTo>
                <a:close/>
                <a:moveTo>
                  <a:pt x="8056626" y="3295417"/>
                </a:moveTo>
                <a:lnTo>
                  <a:pt x="8061899" y="3302447"/>
                </a:lnTo>
                <a:lnTo>
                  <a:pt x="8061899" y="3320023"/>
                </a:lnTo>
                <a:lnTo>
                  <a:pt x="8072444" y="3330568"/>
                </a:lnTo>
                <a:lnTo>
                  <a:pt x="8072444" y="3346386"/>
                </a:lnTo>
                <a:lnTo>
                  <a:pt x="8086505" y="3370992"/>
                </a:lnTo>
                <a:lnTo>
                  <a:pt x="8093535" y="3393840"/>
                </a:lnTo>
                <a:lnTo>
                  <a:pt x="8097050" y="3383295"/>
                </a:lnTo>
                <a:lnTo>
                  <a:pt x="8102323" y="3386810"/>
                </a:lnTo>
                <a:lnTo>
                  <a:pt x="8116383" y="3393840"/>
                </a:lnTo>
                <a:lnTo>
                  <a:pt x="8126929" y="3397355"/>
                </a:lnTo>
                <a:lnTo>
                  <a:pt x="8126929" y="3443052"/>
                </a:lnTo>
                <a:lnTo>
                  <a:pt x="8140989" y="3458870"/>
                </a:lnTo>
                <a:lnTo>
                  <a:pt x="8148019" y="3488748"/>
                </a:lnTo>
                <a:lnTo>
                  <a:pt x="8153292" y="3499294"/>
                </a:lnTo>
                <a:lnTo>
                  <a:pt x="8156807" y="3516869"/>
                </a:lnTo>
                <a:lnTo>
                  <a:pt x="8177898" y="3522142"/>
                </a:lnTo>
                <a:lnTo>
                  <a:pt x="8188443" y="3534445"/>
                </a:lnTo>
                <a:lnTo>
                  <a:pt x="8204261" y="3537960"/>
                </a:lnTo>
                <a:lnTo>
                  <a:pt x="8211291" y="3544990"/>
                </a:lnTo>
                <a:lnTo>
                  <a:pt x="8211291" y="3559051"/>
                </a:lnTo>
                <a:lnTo>
                  <a:pt x="8225352" y="3571354"/>
                </a:lnTo>
                <a:lnTo>
                  <a:pt x="8225352" y="3595959"/>
                </a:lnTo>
                <a:lnTo>
                  <a:pt x="8239412" y="3611777"/>
                </a:lnTo>
                <a:lnTo>
                  <a:pt x="8246443" y="3608262"/>
                </a:lnTo>
                <a:lnTo>
                  <a:pt x="8256988" y="3606505"/>
                </a:lnTo>
                <a:lnTo>
                  <a:pt x="8262261" y="3622323"/>
                </a:lnTo>
                <a:lnTo>
                  <a:pt x="8278079" y="3639898"/>
                </a:lnTo>
                <a:lnTo>
                  <a:pt x="8288624" y="3648686"/>
                </a:lnTo>
                <a:lnTo>
                  <a:pt x="8302684" y="3669777"/>
                </a:lnTo>
                <a:lnTo>
                  <a:pt x="8316745" y="3690867"/>
                </a:lnTo>
                <a:lnTo>
                  <a:pt x="8323775" y="3680322"/>
                </a:lnTo>
                <a:lnTo>
                  <a:pt x="8323775" y="3683837"/>
                </a:lnTo>
                <a:lnTo>
                  <a:pt x="8318502" y="3724261"/>
                </a:lnTo>
                <a:lnTo>
                  <a:pt x="8323775" y="3738321"/>
                </a:lnTo>
                <a:lnTo>
                  <a:pt x="8336078" y="3750624"/>
                </a:lnTo>
                <a:lnTo>
                  <a:pt x="8329048" y="3768200"/>
                </a:lnTo>
                <a:lnTo>
                  <a:pt x="8329048" y="3801593"/>
                </a:lnTo>
                <a:lnTo>
                  <a:pt x="8323775" y="3822684"/>
                </a:lnTo>
                <a:lnTo>
                  <a:pt x="8323775" y="3842017"/>
                </a:lnTo>
                <a:lnTo>
                  <a:pt x="8323775" y="3849047"/>
                </a:lnTo>
                <a:lnTo>
                  <a:pt x="8313230" y="3863108"/>
                </a:lnTo>
                <a:lnTo>
                  <a:pt x="8313230" y="3873653"/>
                </a:lnTo>
                <a:lnTo>
                  <a:pt x="8306199" y="3882441"/>
                </a:lnTo>
                <a:lnTo>
                  <a:pt x="8278079" y="3917592"/>
                </a:lnTo>
                <a:lnTo>
                  <a:pt x="8278079" y="3928137"/>
                </a:lnTo>
                <a:lnTo>
                  <a:pt x="8262261" y="3954501"/>
                </a:lnTo>
                <a:lnTo>
                  <a:pt x="8262261" y="3965046"/>
                </a:lnTo>
                <a:lnTo>
                  <a:pt x="8242927" y="4005470"/>
                </a:lnTo>
                <a:lnTo>
                  <a:pt x="8244685" y="4028318"/>
                </a:lnTo>
                <a:lnTo>
                  <a:pt x="8242927" y="4040621"/>
                </a:lnTo>
                <a:lnTo>
                  <a:pt x="8202504" y="4051166"/>
                </a:lnTo>
                <a:lnTo>
                  <a:pt x="8188443" y="4056439"/>
                </a:lnTo>
                <a:lnTo>
                  <a:pt x="8177898" y="4068742"/>
                </a:lnTo>
                <a:lnTo>
                  <a:pt x="8174383" y="4079287"/>
                </a:lnTo>
                <a:lnTo>
                  <a:pt x="8156807" y="4084560"/>
                </a:lnTo>
                <a:lnTo>
                  <a:pt x="8137474" y="4089833"/>
                </a:lnTo>
                <a:lnTo>
                  <a:pt x="8126929" y="4074015"/>
                </a:lnTo>
                <a:lnTo>
                  <a:pt x="8126929" y="4061712"/>
                </a:lnTo>
                <a:lnTo>
                  <a:pt x="8105838" y="4059954"/>
                </a:lnTo>
                <a:lnTo>
                  <a:pt x="8097050" y="4070499"/>
                </a:lnTo>
                <a:lnTo>
                  <a:pt x="8082990" y="4081045"/>
                </a:lnTo>
                <a:lnTo>
                  <a:pt x="8086505" y="4095105"/>
                </a:lnTo>
                <a:lnTo>
                  <a:pt x="8039051" y="4079287"/>
                </a:lnTo>
                <a:lnTo>
                  <a:pt x="8032021" y="4079287"/>
                </a:lnTo>
                <a:lnTo>
                  <a:pt x="8028505" y="4079287"/>
                </a:lnTo>
                <a:lnTo>
                  <a:pt x="8021475" y="4070499"/>
                </a:lnTo>
                <a:lnTo>
                  <a:pt x="8009172" y="4068742"/>
                </a:lnTo>
                <a:lnTo>
                  <a:pt x="7995112" y="4061712"/>
                </a:lnTo>
                <a:lnTo>
                  <a:pt x="7991597" y="4045894"/>
                </a:lnTo>
                <a:lnTo>
                  <a:pt x="7977536" y="4035348"/>
                </a:lnTo>
                <a:lnTo>
                  <a:pt x="7984567" y="4021288"/>
                </a:lnTo>
                <a:lnTo>
                  <a:pt x="7974021" y="4008985"/>
                </a:lnTo>
                <a:lnTo>
                  <a:pt x="7966991" y="3998440"/>
                </a:lnTo>
                <a:lnTo>
                  <a:pt x="7947658" y="3991409"/>
                </a:lnTo>
                <a:lnTo>
                  <a:pt x="7940628" y="3980864"/>
                </a:lnTo>
                <a:lnTo>
                  <a:pt x="7958203" y="3973834"/>
                </a:lnTo>
                <a:lnTo>
                  <a:pt x="7951173" y="3961531"/>
                </a:lnTo>
                <a:lnTo>
                  <a:pt x="7937112" y="3961531"/>
                </a:lnTo>
                <a:lnTo>
                  <a:pt x="7937112" y="3970319"/>
                </a:lnTo>
                <a:lnTo>
                  <a:pt x="7923052" y="3984379"/>
                </a:lnTo>
                <a:lnTo>
                  <a:pt x="7908991" y="3984379"/>
                </a:lnTo>
                <a:lnTo>
                  <a:pt x="7908991" y="3973834"/>
                </a:lnTo>
                <a:lnTo>
                  <a:pt x="7917779" y="3968561"/>
                </a:lnTo>
                <a:lnTo>
                  <a:pt x="7923052" y="3961531"/>
                </a:lnTo>
                <a:lnTo>
                  <a:pt x="7926567" y="3943955"/>
                </a:lnTo>
                <a:lnTo>
                  <a:pt x="7937112" y="3929895"/>
                </a:lnTo>
                <a:lnTo>
                  <a:pt x="7940628" y="3910562"/>
                </a:lnTo>
                <a:lnTo>
                  <a:pt x="7926567" y="3910562"/>
                </a:lnTo>
                <a:lnTo>
                  <a:pt x="7923052" y="3919350"/>
                </a:lnTo>
                <a:lnTo>
                  <a:pt x="7917779" y="3924622"/>
                </a:lnTo>
                <a:lnTo>
                  <a:pt x="7893173" y="3950986"/>
                </a:lnTo>
                <a:lnTo>
                  <a:pt x="7896689" y="3961531"/>
                </a:lnTo>
                <a:lnTo>
                  <a:pt x="7882628" y="3970319"/>
                </a:lnTo>
                <a:lnTo>
                  <a:pt x="7866810" y="3965046"/>
                </a:lnTo>
                <a:lnTo>
                  <a:pt x="7859780" y="3958016"/>
                </a:lnTo>
                <a:lnTo>
                  <a:pt x="7866810" y="3950986"/>
                </a:lnTo>
                <a:lnTo>
                  <a:pt x="7863295" y="3933410"/>
                </a:lnTo>
                <a:lnTo>
                  <a:pt x="7849235" y="3919350"/>
                </a:lnTo>
                <a:lnTo>
                  <a:pt x="7835174" y="3892986"/>
                </a:lnTo>
                <a:lnTo>
                  <a:pt x="7808811" y="3885956"/>
                </a:lnTo>
                <a:lnTo>
                  <a:pt x="7794750" y="3889471"/>
                </a:lnTo>
                <a:lnTo>
                  <a:pt x="7764872" y="3870138"/>
                </a:lnTo>
                <a:lnTo>
                  <a:pt x="7710387" y="3877168"/>
                </a:lnTo>
                <a:lnTo>
                  <a:pt x="7673479" y="3889471"/>
                </a:lnTo>
                <a:lnTo>
                  <a:pt x="7638328" y="3892986"/>
                </a:lnTo>
                <a:lnTo>
                  <a:pt x="7618995" y="3910562"/>
                </a:lnTo>
                <a:lnTo>
                  <a:pt x="7601419" y="3910562"/>
                </a:lnTo>
                <a:lnTo>
                  <a:pt x="7582086" y="3924622"/>
                </a:lnTo>
                <a:lnTo>
                  <a:pt x="7582086" y="3929895"/>
                </a:lnTo>
                <a:lnTo>
                  <a:pt x="7568025" y="3940440"/>
                </a:lnTo>
                <a:lnTo>
                  <a:pt x="7550450" y="3940440"/>
                </a:lnTo>
                <a:lnTo>
                  <a:pt x="7543420" y="3936925"/>
                </a:lnTo>
                <a:lnTo>
                  <a:pt x="7502996" y="3936925"/>
                </a:lnTo>
                <a:lnTo>
                  <a:pt x="7495965" y="3940440"/>
                </a:lnTo>
                <a:lnTo>
                  <a:pt x="7473117" y="3950986"/>
                </a:lnTo>
                <a:lnTo>
                  <a:pt x="7466087" y="3958016"/>
                </a:lnTo>
                <a:lnTo>
                  <a:pt x="7448512" y="3961531"/>
                </a:lnTo>
                <a:lnTo>
                  <a:pt x="7444997" y="3973834"/>
                </a:lnTo>
                <a:lnTo>
                  <a:pt x="7441481" y="3977349"/>
                </a:lnTo>
                <a:lnTo>
                  <a:pt x="7415118" y="3977349"/>
                </a:lnTo>
                <a:lnTo>
                  <a:pt x="7392270" y="3973834"/>
                </a:lnTo>
                <a:lnTo>
                  <a:pt x="7381724" y="3961531"/>
                </a:lnTo>
                <a:lnTo>
                  <a:pt x="7357119" y="3958016"/>
                </a:lnTo>
                <a:lnTo>
                  <a:pt x="7353604" y="3943955"/>
                </a:lnTo>
                <a:lnTo>
                  <a:pt x="7357119" y="3929895"/>
                </a:lnTo>
                <a:lnTo>
                  <a:pt x="7367664" y="3929895"/>
                </a:lnTo>
                <a:lnTo>
                  <a:pt x="7371179" y="3900016"/>
                </a:lnTo>
                <a:lnTo>
                  <a:pt x="7374694" y="3889471"/>
                </a:lnTo>
                <a:lnTo>
                  <a:pt x="7367664" y="3870138"/>
                </a:lnTo>
                <a:lnTo>
                  <a:pt x="7364149" y="3856078"/>
                </a:lnTo>
                <a:lnTo>
                  <a:pt x="7353604" y="3838502"/>
                </a:lnTo>
                <a:lnTo>
                  <a:pt x="7350088" y="3798078"/>
                </a:lnTo>
                <a:lnTo>
                  <a:pt x="7350088" y="3787533"/>
                </a:lnTo>
                <a:lnTo>
                  <a:pt x="7334270" y="3771715"/>
                </a:lnTo>
                <a:lnTo>
                  <a:pt x="7334270" y="3761170"/>
                </a:lnTo>
                <a:lnTo>
                  <a:pt x="7323725" y="3747109"/>
                </a:lnTo>
                <a:lnTo>
                  <a:pt x="7323725" y="3738321"/>
                </a:lnTo>
                <a:lnTo>
                  <a:pt x="7299119" y="3699655"/>
                </a:lnTo>
                <a:lnTo>
                  <a:pt x="7299119" y="3696140"/>
                </a:lnTo>
                <a:lnTo>
                  <a:pt x="7302634" y="3696140"/>
                </a:lnTo>
                <a:lnTo>
                  <a:pt x="7323725" y="3727776"/>
                </a:lnTo>
                <a:lnTo>
                  <a:pt x="7327240" y="3724261"/>
                </a:lnTo>
                <a:lnTo>
                  <a:pt x="7320210" y="3710200"/>
                </a:lnTo>
                <a:lnTo>
                  <a:pt x="7316695" y="3699655"/>
                </a:lnTo>
                <a:lnTo>
                  <a:pt x="7323725" y="3699655"/>
                </a:lnTo>
                <a:lnTo>
                  <a:pt x="7330755" y="3717231"/>
                </a:lnTo>
                <a:lnTo>
                  <a:pt x="7334270" y="3713716"/>
                </a:lnTo>
                <a:lnTo>
                  <a:pt x="7337786" y="3706685"/>
                </a:lnTo>
                <a:lnTo>
                  <a:pt x="7323725" y="3676807"/>
                </a:lnTo>
                <a:lnTo>
                  <a:pt x="7316695" y="3655716"/>
                </a:lnTo>
                <a:lnTo>
                  <a:pt x="7330755" y="3599474"/>
                </a:lnTo>
                <a:lnTo>
                  <a:pt x="7334270" y="3592444"/>
                </a:lnTo>
                <a:lnTo>
                  <a:pt x="7337786" y="3595959"/>
                </a:lnTo>
                <a:lnTo>
                  <a:pt x="7341301" y="3606505"/>
                </a:lnTo>
                <a:lnTo>
                  <a:pt x="7353604" y="3588929"/>
                </a:lnTo>
                <a:lnTo>
                  <a:pt x="7371179" y="3581899"/>
                </a:lnTo>
                <a:lnTo>
                  <a:pt x="7374694" y="3581899"/>
                </a:lnTo>
                <a:lnTo>
                  <a:pt x="7395785" y="3560808"/>
                </a:lnTo>
                <a:lnTo>
                  <a:pt x="7408088" y="3559051"/>
                </a:lnTo>
                <a:lnTo>
                  <a:pt x="7415118" y="3564323"/>
                </a:lnTo>
                <a:lnTo>
                  <a:pt x="7425663" y="3564323"/>
                </a:lnTo>
                <a:lnTo>
                  <a:pt x="7441481" y="3552020"/>
                </a:lnTo>
                <a:lnTo>
                  <a:pt x="7455542" y="3548505"/>
                </a:lnTo>
                <a:lnTo>
                  <a:pt x="7462572" y="3541475"/>
                </a:lnTo>
                <a:lnTo>
                  <a:pt x="7490693" y="3537960"/>
                </a:lnTo>
                <a:lnTo>
                  <a:pt x="7495965" y="3534445"/>
                </a:lnTo>
                <a:lnTo>
                  <a:pt x="7520571" y="3516869"/>
                </a:lnTo>
                <a:lnTo>
                  <a:pt x="7527601" y="3511597"/>
                </a:lnTo>
                <a:lnTo>
                  <a:pt x="7543420" y="3492264"/>
                </a:lnTo>
                <a:lnTo>
                  <a:pt x="7534632" y="3488748"/>
                </a:lnTo>
                <a:lnTo>
                  <a:pt x="7538147" y="3472930"/>
                </a:lnTo>
                <a:lnTo>
                  <a:pt x="7543420" y="3458870"/>
                </a:lnTo>
                <a:lnTo>
                  <a:pt x="7553965" y="3448325"/>
                </a:lnTo>
                <a:lnTo>
                  <a:pt x="7568025" y="3462385"/>
                </a:lnTo>
                <a:lnTo>
                  <a:pt x="7582086" y="3462385"/>
                </a:lnTo>
                <a:lnTo>
                  <a:pt x="7575056" y="3453597"/>
                </a:lnTo>
                <a:lnTo>
                  <a:pt x="7578571" y="3448325"/>
                </a:lnTo>
                <a:lnTo>
                  <a:pt x="7583843" y="3448325"/>
                </a:lnTo>
                <a:lnTo>
                  <a:pt x="7594389" y="3448325"/>
                </a:lnTo>
                <a:lnTo>
                  <a:pt x="7597904" y="3418446"/>
                </a:lnTo>
                <a:lnTo>
                  <a:pt x="7615479" y="3418446"/>
                </a:lnTo>
                <a:lnTo>
                  <a:pt x="7615479" y="3404386"/>
                </a:lnTo>
                <a:lnTo>
                  <a:pt x="7629540" y="3393840"/>
                </a:lnTo>
                <a:lnTo>
                  <a:pt x="7638328" y="3397355"/>
                </a:lnTo>
                <a:lnTo>
                  <a:pt x="7648873" y="3383295"/>
                </a:lnTo>
                <a:lnTo>
                  <a:pt x="7655903" y="3383295"/>
                </a:lnTo>
                <a:lnTo>
                  <a:pt x="7666449" y="3379780"/>
                </a:lnTo>
                <a:lnTo>
                  <a:pt x="7675236" y="3376265"/>
                </a:lnTo>
                <a:lnTo>
                  <a:pt x="7692812" y="3414931"/>
                </a:lnTo>
                <a:lnTo>
                  <a:pt x="7703357" y="3407901"/>
                </a:lnTo>
                <a:lnTo>
                  <a:pt x="7710387" y="3407901"/>
                </a:lnTo>
                <a:lnTo>
                  <a:pt x="7710387" y="3414931"/>
                </a:lnTo>
                <a:lnTo>
                  <a:pt x="7717418" y="3414931"/>
                </a:lnTo>
                <a:lnTo>
                  <a:pt x="7726205" y="3414931"/>
                </a:lnTo>
                <a:lnTo>
                  <a:pt x="7733236" y="3425476"/>
                </a:lnTo>
                <a:lnTo>
                  <a:pt x="7736751" y="3418446"/>
                </a:lnTo>
                <a:lnTo>
                  <a:pt x="7736751" y="3407901"/>
                </a:lnTo>
                <a:lnTo>
                  <a:pt x="7724448" y="3393840"/>
                </a:lnTo>
                <a:lnTo>
                  <a:pt x="7733236" y="3370992"/>
                </a:lnTo>
                <a:lnTo>
                  <a:pt x="7740266" y="3363962"/>
                </a:lnTo>
                <a:lnTo>
                  <a:pt x="7740266" y="3356932"/>
                </a:lnTo>
                <a:lnTo>
                  <a:pt x="7754326" y="3339356"/>
                </a:lnTo>
                <a:lnTo>
                  <a:pt x="7768387" y="3339356"/>
                </a:lnTo>
                <a:lnTo>
                  <a:pt x="7801780" y="3339356"/>
                </a:lnTo>
                <a:lnTo>
                  <a:pt x="7805296" y="3330568"/>
                </a:lnTo>
                <a:lnTo>
                  <a:pt x="7784205" y="3320023"/>
                </a:lnTo>
                <a:lnTo>
                  <a:pt x="7784205" y="3312993"/>
                </a:lnTo>
                <a:lnTo>
                  <a:pt x="7808811" y="3316508"/>
                </a:lnTo>
                <a:lnTo>
                  <a:pt x="7821114" y="3323538"/>
                </a:lnTo>
                <a:lnTo>
                  <a:pt x="7849235" y="3327053"/>
                </a:lnTo>
                <a:lnTo>
                  <a:pt x="7863295" y="3332326"/>
                </a:lnTo>
                <a:lnTo>
                  <a:pt x="7886143" y="3332326"/>
                </a:lnTo>
                <a:lnTo>
                  <a:pt x="7893173" y="3335841"/>
                </a:lnTo>
                <a:lnTo>
                  <a:pt x="7903719" y="3332326"/>
                </a:lnTo>
                <a:lnTo>
                  <a:pt x="7908991" y="3335841"/>
                </a:lnTo>
                <a:lnTo>
                  <a:pt x="7908991" y="3346386"/>
                </a:lnTo>
                <a:lnTo>
                  <a:pt x="7907234" y="3360447"/>
                </a:lnTo>
                <a:lnTo>
                  <a:pt x="7903719" y="3363962"/>
                </a:lnTo>
                <a:lnTo>
                  <a:pt x="7886143" y="3370992"/>
                </a:lnTo>
                <a:lnTo>
                  <a:pt x="7886143" y="3393840"/>
                </a:lnTo>
                <a:lnTo>
                  <a:pt x="7879113" y="3397355"/>
                </a:lnTo>
                <a:lnTo>
                  <a:pt x="7875598" y="3411416"/>
                </a:lnTo>
                <a:lnTo>
                  <a:pt x="7886143" y="3414931"/>
                </a:lnTo>
                <a:lnTo>
                  <a:pt x="7896689" y="3421961"/>
                </a:lnTo>
                <a:lnTo>
                  <a:pt x="7903719" y="3427234"/>
                </a:lnTo>
                <a:lnTo>
                  <a:pt x="7917779" y="3427234"/>
                </a:lnTo>
                <a:lnTo>
                  <a:pt x="7919537" y="3434264"/>
                </a:lnTo>
                <a:lnTo>
                  <a:pt x="7940628" y="3451840"/>
                </a:lnTo>
                <a:lnTo>
                  <a:pt x="7959961" y="3458870"/>
                </a:lnTo>
                <a:lnTo>
                  <a:pt x="7966991" y="3464143"/>
                </a:lnTo>
                <a:lnTo>
                  <a:pt x="7981051" y="3472930"/>
                </a:lnTo>
                <a:lnTo>
                  <a:pt x="8005657" y="3478203"/>
                </a:lnTo>
                <a:lnTo>
                  <a:pt x="8017960" y="3464143"/>
                </a:lnTo>
                <a:lnTo>
                  <a:pt x="8024990" y="3425476"/>
                </a:lnTo>
                <a:lnTo>
                  <a:pt x="8032021" y="3397355"/>
                </a:lnTo>
                <a:lnTo>
                  <a:pt x="8035536" y="3386810"/>
                </a:lnTo>
                <a:lnTo>
                  <a:pt x="8028505" y="3376265"/>
                </a:lnTo>
                <a:lnTo>
                  <a:pt x="8028505" y="3363962"/>
                </a:lnTo>
                <a:lnTo>
                  <a:pt x="8035536" y="3356932"/>
                </a:lnTo>
                <a:lnTo>
                  <a:pt x="8039051" y="3353417"/>
                </a:lnTo>
                <a:lnTo>
                  <a:pt x="8028505" y="3342871"/>
                </a:lnTo>
                <a:lnTo>
                  <a:pt x="8035536" y="3332326"/>
                </a:lnTo>
                <a:lnTo>
                  <a:pt x="8042566" y="3327053"/>
                </a:lnTo>
                <a:lnTo>
                  <a:pt x="8046081" y="3316508"/>
                </a:lnTo>
                <a:lnTo>
                  <a:pt x="8049596" y="3298932"/>
                </a:lnTo>
                <a:close/>
                <a:moveTo>
                  <a:pt x="2757599" y="3291903"/>
                </a:moveTo>
                <a:lnTo>
                  <a:pt x="2731235" y="3298933"/>
                </a:lnTo>
                <a:lnTo>
                  <a:pt x="2717175" y="3323539"/>
                </a:lnTo>
                <a:lnTo>
                  <a:pt x="2669721" y="3328812"/>
                </a:lnTo>
                <a:lnTo>
                  <a:pt x="2652147" y="3325046"/>
                </a:lnTo>
                <a:lnTo>
                  <a:pt x="2670840" y="3330387"/>
                </a:lnTo>
                <a:lnTo>
                  <a:pt x="2669738" y="3328812"/>
                </a:lnTo>
                <a:lnTo>
                  <a:pt x="2717192" y="3323539"/>
                </a:lnTo>
                <a:lnTo>
                  <a:pt x="2731253" y="3298933"/>
                </a:lnTo>
                <a:lnTo>
                  <a:pt x="2757604" y="3291907"/>
                </a:lnTo>
                <a:close/>
                <a:moveTo>
                  <a:pt x="8316745" y="3291902"/>
                </a:moveTo>
                <a:lnTo>
                  <a:pt x="8318503" y="3300690"/>
                </a:lnTo>
                <a:lnTo>
                  <a:pt x="8313230" y="3304205"/>
                </a:lnTo>
                <a:lnTo>
                  <a:pt x="8306200" y="3300690"/>
                </a:lnTo>
                <a:lnTo>
                  <a:pt x="8306200" y="3297175"/>
                </a:lnTo>
                <a:close/>
                <a:moveTo>
                  <a:pt x="8529409" y="3284872"/>
                </a:moveTo>
                <a:lnTo>
                  <a:pt x="8539955" y="3284872"/>
                </a:lnTo>
                <a:lnTo>
                  <a:pt x="8550500" y="3288387"/>
                </a:lnTo>
                <a:lnTo>
                  <a:pt x="8550500" y="3300690"/>
                </a:lnTo>
                <a:lnTo>
                  <a:pt x="8543470" y="3304205"/>
                </a:lnTo>
                <a:lnTo>
                  <a:pt x="8529409" y="3293660"/>
                </a:lnTo>
                <a:close/>
                <a:moveTo>
                  <a:pt x="2584065" y="3284413"/>
                </a:moveTo>
                <a:lnTo>
                  <a:pt x="2592388" y="3293661"/>
                </a:lnTo>
                <a:lnTo>
                  <a:pt x="2639845" y="3290146"/>
                </a:lnTo>
                <a:lnTo>
                  <a:pt x="2643360" y="3293661"/>
                </a:lnTo>
                <a:lnTo>
                  <a:pt x="2643542" y="3295209"/>
                </a:lnTo>
                <a:lnTo>
                  <a:pt x="2643358" y="3291903"/>
                </a:lnTo>
                <a:lnTo>
                  <a:pt x="2639843" y="3288388"/>
                </a:lnTo>
                <a:lnTo>
                  <a:pt x="2592388" y="3291903"/>
                </a:lnTo>
                <a:close/>
                <a:moveTo>
                  <a:pt x="5300771" y="3279598"/>
                </a:moveTo>
                <a:lnTo>
                  <a:pt x="5300776" y="3279600"/>
                </a:lnTo>
                <a:lnTo>
                  <a:pt x="5309563" y="3304206"/>
                </a:lnTo>
                <a:lnTo>
                  <a:pt x="5313079" y="3334085"/>
                </a:lnTo>
                <a:lnTo>
                  <a:pt x="5309563" y="3367478"/>
                </a:lnTo>
                <a:lnTo>
                  <a:pt x="5309567" y="3367483"/>
                </a:lnTo>
                <a:lnTo>
                  <a:pt x="5309564" y="3367478"/>
                </a:lnTo>
                <a:lnTo>
                  <a:pt x="5313079" y="3334085"/>
                </a:lnTo>
                <a:lnTo>
                  <a:pt x="5346473" y="3337600"/>
                </a:lnTo>
                <a:lnTo>
                  <a:pt x="5364048" y="3341115"/>
                </a:lnTo>
                <a:lnTo>
                  <a:pt x="5364883" y="3340930"/>
                </a:lnTo>
                <a:lnTo>
                  <a:pt x="5348230" y="3337599"/>
                </a:lnTo>
                <a:lnTo>
                  <a:pt x="5314836" y="3334084"/>
                </a:lnTo>
                <a:lnTo>
                  <a:pt x="5311321" y="3304206"/>
                </a:lnTo>
                <a:lnTo>
                  <a:pt x="5300776" y="3279600"/>
                </a:lnTo>
                <a:close/>
                <a:moveTo>
                  <a:pt x="8264019" y="3272569"/>
                </a:moveTo>
                <a:lnTo>
                  <a:pt x="8272806" y="3283115"/>
                </a:lnTo>
                <a:lnTo>
                  <a:pt x="8272806" y="3288387"/>
                </a:lnTo>
                <a:lnTo>
                  <a:pt x="8264019" y="3288387"/>
                </a:lnTo>
                <a:lnTo>
                  <a:pt x="8264019" y="3283115"/>
                </a:lnTo>
                <a:lnTo>
                  <a:pt x="8262261" y="3276084"/>
                </a:lnTo>
                <a:close/>
                <a:moveTo>
                  <a:pt x="5167674" y="3266005"/>
                </a:moveTo>
                <a:lnTo>
                  <a:pt x="5160172" y="3272569"/>
                </a:lnTo>
                <a:lnTo>
                  <a:pt x="5149627" y="3330568"/>
                </a:lnTo>
                <a:lnTo>
                  <a:pt x="5163687" y="3348144"/>
                </a:lnTo>
                <a:lnTo>
                  <a:pt x="5174232" y="3348144"/>
                </a:lnTo>
                <a:lnTo>
                  <a:pt x="5181263" y="3337598"/>
                </a:lnTo>
                <a:lnTo>
                  <a:pt x="5191807" y="3344628"/>
                </a:lnTo>
                <a:lnTo>
                  <a:pt x="5191807" y="3342872"/>
                </a:lnTo>
                <a:lnTo>
                  <a:pt x="5181262" y="3335842"/>
                </a:lnTo>
                <a:lnTo>
                  <a:pt x="5174232" y="3346387"/>
                </a:lnTo>
                <a:lnTo>
                  <a:pt x="5165444" y="3346387"/>
                </a:lnTo>
                <a:lnTo>
                  <a:pt x="5151384" y="3328812"/>
                </a:lnTo>
                <a:lnTo>
                  <a:pt x="5161929" y="3272570"/>
                </a:lnTo>
                <a:close/>
                <a:moveTo>
                  <a:pt x="7459057" y="3262024"/>
                </a:moveTo>
                <a:lnTo>
                  <a:pt x="7483663" y="3269054"/>
                </a:lnTo>
                <a:lnTo>
                  <a:pt x="7502996" y="3284872"/>
                </a:lnTo>
                <a:lnTo>
                  <a:pt x="7495966" y="3288387"/>
                </a:lnTo>
                <a:lnTo>
                  <a:pt x="7473118" y="3281357"/>
                </a:lnTo>
                <a:lnTo>
                  <a:pt x="7455542" y="3269054"/>
                </a:lnTo>
                <a:close/>
                <a:moveTo>
                  <a:pt x="8485470" y="3260266"/>
                </a:moveTo>
                <a:lnTo>
                  <a:pt x="8499531" y="3260266"/>
                </a:lnTo>
                <a:lnTo>
                  <a:pt x="8510076" y="3267297"/>
                </a:lnTo>
                <a:lnTo>
                  <a:pt x="8499531" y="3272569"/>
                </a:lnTo>
                <a:lnTo>
                  <a:pt x="8485470" y="3263781"/>
                </a:lnTo>
                <a:close/>
                <a:moveTo>
                  <a:pt x="8510076" y="3237418"/>
                </a:moveTo>
                <a:lnTo>
                  <a:pt x="8520621" y="3240933"/>
                </a:lnTo>
                <a:lnTo>
                  <a:pt x="8538197" y="3265539"/>
                </a:lnTo>
                <a:lnTo>
                  <a:pt x="8534682" y="3272569"/>
                </a:lnTo>
                <a:lnTo>
                  <a:pt x="8527652" y="3269054"/>
                </a:lnTo>
                <a:lnTo>
                  <a:pt x="8510076" y="3251479"/>
                </a:lnTo>
                <a:lnTo>
                  <a:pt x="8506561" y="3244448"/>
                </a:lnTo>
                <a:close/>
                <a:moveTo>
                  <a:pt x="7657661" y="3237418"/>
                </a:moveTo>
                <a:lnTo>
                  <a:pt x="7661176" y="3244448"/>
                </a:lnTo>
                <a:lnTo>
                  <a:pt x="7654146" y="3251479"/>
                </a:lnTo>
                <a:lnTo>
                  <a:pt x="7631298" y="3262024"/>
                </a:lnTo>
                <a:lnTo>
                  <a:pt x="7618995" y="3265539"/>
                </a:lnTo>
                <a:lnTo>
                  <a:pt x="7608450" y="3277842"/>
                </a:lnTo>
                <a:lnTo>
                  <a:pt x="7585601" y="3284872"/>
                </a:lnTo>
                <a:lnTo>
                  <a:pt x="7575056" y="3284872"/>
                </a:lnTo>
                <a:lnTo>
                  <a:pt x="7571541" y="3277842"/>
                </a:lnTo>
                <a:lnTo>
                  <a:pt x="7585601" y="3265539"/>
                </a:lnTo>
                <a:lnTo>
                  <a:pt x="7594389" y="3262024"/>
                </a:lnTo>
                <a:lnTo>
                  <a:pt x="7615480" y="3244448"/>
                </a:lnTo>
                <a:close/>
                <a:moveTo>
                  <a:pt x="7495966" y="3237418"/>
                </a:moveTo>
                <a:lnTo>
                  <a:pt x="7532875" y="3240933"/>
                </a:lnTo>
                <a:lnTo>
                  <a:pt x="7536390" y="3247963"/>
                </a:lnTo>
                <a:lnTo>
                  <a:pt x="7529360" y="3251478"/>
                </a:lnTo>
                <a:lnTo>
                  <a:pt x="7478390" y="3251478"/>
                </a:lnTo>
                <a:lnTo>
                  <a:pt x="7471360" y="3247963"/>
                </a:lnTo>
                <a:close/>
                <a:moveTo>
                  <a:pt x="7386998" y="3235660"/>
                </a:moveTo>
                <a:lnTo>
                  <a:pt x="7397543" y="3246206"/>
                </a:lnTo>
                <a:lnTo>
                  <a:pt x="7415118" y="3242691"/>
                </a:lnTo>
                <a:lnTo>
                  <a:pt x="7425664" y="3242691"/>
                </a:lnTo>
                <a:lnTo>
                  <a:pt x="7429179" y="3239175"/>
                </a:lnTo>
                <a:lnTo>
                  <a:pt x="7459057" y="3235660"/>
                </a:lnTo>
                <a:lnTo>
                  <a:pt x="7462572" y="3246206"/>
                </a:lnTo>
                <a:lnTo>
                  <a:pt x="7455542" y="3253236"/>
                </a:lnTo>
                <a:lnTo>
                  <a:pt x="7408088" y="3260266"/>
                </a:lnTo>
                <a:lnTo>
                  <a:pt x="7383482" y="3253236"/>
                </a:lnTo>
                <a:lnTo>
                  <a:pt x="7376452" y="3246206"/>
                </a:lnTo>
                <a:close/>
                <a:moveTo>
                  <a:pt x="7611964" y="3232145"/>
                </a:moveTo>
                <a:lnTo>
                  <a:pt x="7611964" y="3239176"/>
                </a:lnTo>
                <a:lnTo>
                  <a:pt x="7597903" y="3244448"/>
                </a:lnTo>
                <a:lnTo>
                  <a:pt x="7583843" y="3244448"/>
                </a:lnTo>
                <a:lnTo>
                  <a:pt x="7583843" y="3240933"/>
                </a:lnTo>
                <a:lnTo>
                  <a:pt x="7597903" y="3235660"/>
                </a:lnTo>
                <a:close/>
                <a:moveTo>
                  <a:pt x="7576813" y="3232145"/>
                </a:moveTo>
                <a:lnTo>
                  <a:pt x="7576813" y="3239176"/>
                </a:lnTo>
                <a:lnTo>
                  <a:pt x="7564510" y="3244448"/>
                </a:lnTo>
                <a:lnTo>
                  <a:pt x="7560995" y="3240933"/>
                </a:lnTo>
                <a:lnTo>
                  <a:pt x="7568025" y="3235660"/>
                </a:lnTo>
                <a:close/>
                <a:moveTo>
                  <a:pt x="7553965" y="3232145"/>
                </a:moveTo>
                <a:lnTo>
                  <a:pt x="7560995" y="3235660"/>
                </a:lnTo>
                <a:lnTo>
                  <a:pt x="7546934" y="3244448"/>
                </a:lnTo>
                <a:lnTo>
                  <a:pt x="7539904" y="3244448"/>
                </a:lnTo>
                <a:close/>
                <a:moveTo>
                  <a:pt x="7343058" y="3232145"/>
                </a:moveTo>
                <a:lnTo>
                  <a:pt x="7364149" y="3232145"/>
                </a:lnTo>
                <a:lnTo>
                  <a:pt x="7367664" y="3246206"/>
                </a:lnTo>
                <a:lnTo>
                  <a:pt x="7357119" y="3247963"/>
                </a:lnTo>
                <a:lnTo>
                  <a:pt x="7343058" y="3246206"/>
                </a:lnTo>
                <a:close/>
                <a:moveTo>
                  <a:pt x="7727963" y="3225115"/>
                </a:moveTo>
                <a:lnTo>
                  <a:pt x="7736751" y="3225115"/>
                </a:lnTo>
                <a:lnTo>
                  <a:pt x="7736751" y="3232145"/>
                </a:lnTo>
                <a:lnTo>
                  <a:pt x="7731478" y="3235660"/>
                </a:lnTo>
                <a:lnTo>
                  <a:pt x="7727963" y="3228630"/>
                </a:lnTo>
                <a:close/>
                <a:moveTo>
                  <a:pt x="7648873" y="3218085"/>
                </a:moveTo>
                <a:lnTo>
                  <a:pt x="7652388" y="3221600"/>
                </a:lnTo>
                <a:lnTo>
                  <a:pt x="7648873" y="3228630"/>
                </a:lnTo>
                <a:lnTo>
                  <a:pt x="7631297" y="3232145"/>
                </a:lnTo>
                <a:lnTo>
                  <a:pt x="7631297" y="3225115"/>
                </a:lnTo>
                <a:close/>
                <a:moveTo>
                  <a:pt x="4936975" y="3217813"/>
                </a:moveTo>
                <a:lnTo>
                  <a:pt x="4933447" y="3218084"/>
                </a:lnTo>
                <a:lnTo>
                  <a:pt x="4933447" y="3237565"/>
                </a:lnTo>
                <a:lnTo>
                  <a:pt x="4935205" y="3237418"/>
                </a:lnTo>
                <a:lnTo>
                  <a:pt x="4935205" y="3218085"/>
                </a:lnTo>
                <a:close/>
                <a:moveTo>
                  <a:pt x="8459107" y="3211054"/>
                </a:moveTo>
                <a:lnTo>
                  <a:pt x="8480198" y="3225115"/>
                </a:lnTo>
                <a:lnTo>
                  <a:pt x="8494258" y="3237417"/>
                </a:lnTo>
                <a:lnTo>
                  <a:pt x="8485470" y="3237417"/>
                </a:lnTo>
                <a:lnTo>
                  <a:pt x="8452077" y="3225115"/>
                </a:lnTo>
                <a:lnTo>
                  <a:pt x="8450319" y="3214569"/>
                </a:lnTo>
                <a:close/>
                <a:moveTo>
                  <a:pt x="7942385" y="3211054"/>
                </a:moveTo>
                <a:lnTo>
                  <a:pt x="7952930" y="3211054"/>
                </a:lnTo>
                <a:lnTo>
                  <a:pt x="7959960" y="3221599"/>
                </a:lnTo>
                <a:lnTo>
                  <a:pt x="7959960" y="3233902"/>
                </a:lnTo>
                <a:lnTo>
                  <a:pt x="7933597" y="3237417"/>
                </a:lnTo>
                <a:lnTo>
                  <a:pt x="7930082" y="3232145"/>
                </a:lnTo>
                <a:close/>
                <a:moveTo>
                  <a:pt x="7777175" y="3211054"/>
                </a:moveTo>
                <a:lnTo>
                  <a:pt x="7777175" y="3218085"/>
                </a:lnTo>
                <a:lnTo>
                  <a:pt x="7773660" y="3228630"/>
                </a:lnTo>
                <a:lnTo>
                  <a:pt x="7764872" y="3232145"/>
                </a:lnTo>
                <a:lnTo>
                  <a:pt x="7764872" y="3225115"/>
                </a:lnTo>
                <a:close/>
                <a:moveTo>
                  <a:pt x="7336028" y="3204024"/>
                </a:moveTo>
                <a:lnTo>
                  <a:pt x="7332513" y="3211054"/>
                </a:lnTo>
                <a:lnTo>
                  <a:pt x="7299119" y="3211054"/>
                </a:lnTo>
                <a:lnTo>
                  <a:pt x="7299119" y="3207539"/>
                </a:lnTo>
                <a:close/>
                <a:moveTo>
                  <a:pt x="5188319" y="3195277"/>
                </a:moveTo>
                <a:lnTo>
                  <a:pt x="5207626" y="3225115"/>
                </a:lnTo>
                <a:lnTo>
                  <a:pt x="5214119" y="3244592"/>
                </a:lnTo>
                <a:lnTo>
                  <a:pt x="5214209" y="3244568"/>
                </a:lnTo>
                <a:lnTo>
                  <a:pt x="5209383" y="3226873"/>
                </a:lnTo>
                <a:close/>
                <a:moveTo>
                  <a:pt x="8404623" y="3191721"/>
                </a:moveTo>
                <a:lnTo>
                  <a:pt x="8418683" y="3195236"/>
                </a:lnTo>
                <a:lnTo>
                  <a:pt x="8425713" y="3205782"/>
                </a:lnTo>
                <a:lnTo>
                  <a:pt x="8418683" y="3211054"/>
                </a:lnTo>
                <a:lnTo>
                  <a:pt x="8402865" y="3198751"/>
                </a:lnTo>
                <a:close/>
                <a:moveTo>
                  <a:pt x="7845719" y="3184691"/>
                </a:moveTo>
                <a:lnTo>
                  <a:pt x="7852749" y="3191722"/>
                </a:lnTo>
                <a:lnTo>
                  <a:pt x="7842204" y="3196994"/>
                </a:lnTo>
                <a:lnTo>
                  <a:pt x="7838689" y="3188206"/>
                </a:lnTo>
                <a:close/>
                <a:moveTo>
                  <a:pt x="7135666" y="3177661"/>
                </a:moveTo>
                <a:lnTo>
                  <a:pt x="7156757" y="3188207"/>
                </a:lnTo>
                <a:lnTo>
                  <a:pt x="7162029" y="3184691"/>
                </a:lnTo>
                <a:lnTo>
                  <a:pt x="7186635" y="3184691"/>
                </a:lnTo>
                <a:lnTo>
                  <a:pt x="7191908" y="3198752"/>
                </a:lnTo>
                <a:lnTo>
                  <a:pt x="7239362" y="3205782"/>
                </a:lnTo>
                <a:lnTo>
                  <a:pt x="7242877" y="3198752"/>
                </a:lnTo>
                <a:lnTo>
                  <a:pt x="7246392" y="3191722"/>
                </a:lnTo>
                <a:lnTo>
                  <a:pt x="7286816" y="3205782"/>
                </a:lnTo>
                <a:lnTo>
                  <a:pt x="7288573" y="3218085"/>
                </a:lnTo>
                <a:lnTo>
                  <a:pt x="7316694" y="3225115"/>
                </a:lnTo>
                <a:lnTo>
                  <a:pt x="7328997" y="3225115"/>
                </a:lnTo>
                <a:lnTo>
                  <a:pt x="7332512" y="3232145"/>
                </a:lnTo>
                <a:lnTo>
                  <a:pt x="7336027" y="3244448"/>
                </a:lnTo>
                <a:lnTo>
                  <a:pt x="7316694" y="3244448"/>
                </a:lnTo>
                <a:lnTo>
                  <a:pt x="7288573" y="3235660"/>
                </a:lnTo>
                <a:lnTo>
                  <a:pt x="7242877" y="3235660"/>
                </a:lnTo>
                <a:lnTo>
                  <a:pt x="7220029" y="3225115"/>
                </a:lnTo>
                <a:lnTo>
                  <a:pt x="7186635" y="3225115"/>
                </a:lnTo>
                <a:lnTo>
                  <a:pt x="7176090" y="3221600"/>
                </a:lnTo>
                <a:lnTo>
                  <a:pt x="7135666" y="3214570"/>
                </a:lnTo>
                <a:lnTo>
                  <a:pt x="7123363" y="3198752"/>
                </a:lnTo>
                <a:close/>
                <a:moveTo>
                  <a:pt x="7849235" y="3167116"/>
                </a:moveTo>
                <a:lnTo>
                  <a:pt x="7856265" y="3167116"/>
                </a:lnTo>
                <a:lnTo>
                  <a:pt x="7859780" y="3182934"/>
                </a:lnTo>
                <a:lnTo>
                  <a:pt x="7849235" y="3174146"/>
                </a:lnTo>
                <a:close/>
                <a:moveTo>
                  <a:pt x="7803538" y="3167116"/>
                </a:moveTo>
                <a:lnTo>
                  <a:pt x="7812326" y="3167116"/>
                </a:lnTo>
                <a:lnTo>
                  <a:pt x="7815841" y="3174146"/>
                </a:lnTo>
                <a:lnTo>
                  <a:pt x="7803538" y="3177661"/>
                </a:lnTo>
                <a:lnTo>
                  <a:pt x="7796508" y="3172389"/>
                </a:lnTo>
                <a:close/>
                <a:moveTo>
                  <a:pt x="8362441" y="3163600"/>
                </a:moveTo>
                <a:lnTo>
                  <a:pt x="8383532" y="3184691"/>
                </a:lnTo>
                <a:lnTo>
                  <a:pt x="8387047" y="3188206"/>
                </a:lnTo>
                <a:lnTo>
                  <a:pt x="8387047" y="3202266"/>
                </a:lnTo>
                <a:lnTo>
                  <a:pt x="8372987" y="3191721"/>
                </a:lnTo>
                <a:lnTo>
                  <a:pt x="8365956" y="3181176"/>
                </a:lnTo>
                <a:lnTo>
                  <a:pt x="8358926" y="3170630"/>
                </a:lnTo>
                <a:close/>
                <a:moveTo>
                  <a:pt x="4791085" y="3153056"/>
                </a:moveTo>
                <a:lnTo>
                  <a:pt x="4785812" y="3156571"/>
                </a:lnTo>
                <a:lnTo>
                  <a:pt x="4775267" y="3168874"/>
                </a:lnTo>
                <a:lnTo>
                  <a:pt x="4771752" y="3160086"/>
                </a:lnTo>
                <a:lnTo>
                  <a:pt x="4771751" y="3160086"/>
                </a:lnTo>
                <a:lnTo>
                  <a:pt x="4774903" y="3171117"/>
                </a:lnTo>
                <a:lnTo>
                  <a:pt x="4775267" y="3170631"/>
                </a:lnTo>
                <a:lnTo>
                  <a:pt x="4785812" y="3158328"/>
                </a:lnTo>
                <a:lnTo>
                  <a:pt x="4791085" y="3154813"/>
                </a:lnTo>
                <a:lnTo>
                  <a:pt x="4792843" y="3167115"/>
                </a:lnTo>
                <a:lnTo>
                  <a:pt x="4795876" y="3165832"/>
                </a:lnTo>
                <a:close/>
                <a:moveTo>
                  <a:pt x="5829800" y="3149541"/>
                </a:moveTo>
                <a:lnTo>
                  <a:pt x="5835073" y="3153056"/>
                </a:lnTo>
                <a:lnTo>
                  <a:pt x="5833316" y="3160086"/>
                </a:lnTo>
                <a:lnTo>
                  <a:pt x="5826285" y="3153056"/>
                </a:lnTo>
                <a:close/>
                <a:moveTo>
                  <a:pt x="7545177" y="3149540"/>
                </a:moveTo>
                <a:lnTo>
                  <a:pt x="7548692" y="3154813"/>
                </a:lnTo>
                <a:lnTo>
                  <a:pt x="7543419" y="3158328"/>
                </a:lnTo>
                <a:lnTo>
                  <a:pt x="7543419" y="3161843"/>
                </a:lnTo>
                <a:lnTo>
                  <a:pt x="7536389" y="3161843"/>
                </a:lnTo>
                <a:lnTo>
                  <a:pt x="7539904" y="3151298"/>
                </a:lnTo>
                <a:close/>
                <a:moveTo>
                  <a:pt x="7557481" y="3138995"/>
                </a:moveTo>
                <a:lnTo>
                  <a:pt x="7560996" y="3144268"/>
                </a:lnTo>
                <a:lnTo>
                  <a:pt x="7557481" y="3161844"/>
                </a:lnTo>
                <a:lnTo>
                  <a:pt x="7550450" y="3172389"/>
                </a:lnTo>
                <a:lnTo>
                  <a:pt x="7543420" y="3172389"/>
                </a:lnTo>
                <a:lnTo>
                  <a:pt x="7550450" y="3165359"/>
                </a:lnTo>
                <a:lnTo>
                  <a:pt x="7557481" y="3151298"/>
                </a:lnTo>
                <a:lnTo>
                  <a:pt x="7550450" y="3144268"/>
                </a:lnTo>
                <a:close/>
                <a:moveTo>
                  <a:pt x="2643360" y="3138995"/>
                </a:moveTo>
                <a:lnTo>
                  <a:pt x="2643360" y="3138996"/>
                </a:lnTo>
                <a:lnTo>
                  <a:pt x="2643369" y="3138995"/>
                </a:lnTo>
                <a:close/>
                <a:moveTo>
                  <a:pt x="5198838" y="3138995"/>
                </a:moveTo>
                <a:lnTo>
                  <a:pt x="5188293" y="3144267"/>
                </a:lnTo>
                <a:lnTo>
                  <a:pt x="5188293" y="3144268"/>
                </a:lnTo>
                <a:close/>
                <a:moveTo>
                  <a:pt x="4841979" y="3133643"/>
                </a:moveTo>
                <a:lnTo>
                  <a:pt x="4838539" y="3146026"/>
                </a:lnTo>
                <a:lnTo>
                  <a:pt x="4815706" y="3157442"/>
                </a:lnTo>
                <a:lnTo>
                  <a:pt x="4838539" y="3147782"/>
                </a:lnTo>
                <a:close/>
                <a:moveTo>
                  <a:pt x="8293896" y="3128449"/>
                </a:moveTo>
                <a:lnTo>
                  <a:pt x="8299169" y="3137237"/>
                </a:lnTo>
                <a:lnTo>
                  <a:pt x="8297411" y="3144267"/>
                </a:lnTo>
                <a:lnTo>
                  <a:pt x="8299169" y="3168873"/>
                </a:lnTo>
                <a:lnTo>
                  <a:pt x="8293896" y="3165358"/>
                </a:lnTo>
                <a:lnTo>
                  <a:pt x="8246442" y="3182934"/>
                </a:lnTo>
                <a:lnTo>
                  <a:pt x="8221837" y="3184691"/>
                </a:lnTo>
                <a:lnTo>
                  <a:pt x="8200746" y="3172388"/>
                </a:lnTo>
                <a:lnTo>
                  <a:pt x="8197231" y="3161843"/>
                </a:lnTo>
                <a:lnTo>
                  <a:pt x="8202504" y="3161843"/>
                </a:lnTo>
                <a:lnTo>
                  <a:pt x="8213049" y="3161843"/>
                </a:lnTo>
                <a:lnTo>
                  <a:pt x="8234140" y="3168873"/>
                </a:lnTo>
                <a:lnTo>
                  <a:pt x="8256988" y="3168873"/>
                </a:lnTo>
                <a:lnTo>
                  <a:pt x="8283351" y="3147782"/>
                </a:lnTo>
                <a:lnTo>
                  <a:pt x="8286866" y="3133722"/>
                </a:lnTo>
                <a:close/>
                <a:moveTo>
                  <a:pt x="5212898" y="3124934"/>
                </a:moveTo>
                <a:lnTo>
                  <a:pt x="5198838" y="3128449"/>
                </a:lnTo>
                <a:lnTo>
                  <a:pt x="5198838" y="3128450"/>
                </a:lnTo>
                <a:close/>
                <a:moveTo>
                  <a:pt x="4734856" y="3119674"/>
                </a:moveTo>
                <a:lnTo>
                  <a:pt x="4754976" y="3139794"/>
                </a:lnTo>
                <a:lnTo>
                  <a:pt x="4755934" y="3138996"/>
                </a:lnTo>
                <a:close/>
                <a:moveTo>
                  <a:pt x="4796360" y="3116131"/>
                </a:moveTo>
                <a:lnTo>
                  <a:pt x="4796357" y="3116146"/>
                </a:lnTo>
                <a:lnTo>
                  <a:pt x="4796350" y="3116142"/>
                </a:lnTo>
                <a:lnTo>
                  <a:pt x="4796358" y="3116147"/>
                </a:lnTo>
                <a:close/>
                <a:moveTo>
                  <a:pt x="7386997" y="3107359"/>
                </a:moveTo>
                <a:lnTo>
                  <a:pt x="7386997" y="3123177"/>
                </a:lnTo>
                <a:lnTo>
                  <a:pt x="7379967" y="3123177"/>
                </a:lnTo>
                <a:lnTo>
                  <a:pt x="7379967" y="3114389"/>
                </a:lnTo>
                <a:close/>
                <a:moveTo>
                  <a:pt x="7645358" y="3102086"/>
                </a:moveTo>
                <a:lnTo>
                  <a:pt x="7661176" y="3102086"/>
                </a:lnTo>
                <a:lnTo>
                  <a:pt x="7664691" y="3110874"/>
                </a:lnTo>
                <a:lnTo>
                  <a:pt x="7661176" y="3117904"/>
                </a:lnTo>
                <a:lnTo>
                  <a:pt x="7648873" y="3117904"/>
                </a:lnTo>
                <a:lnTo>
                  <a:pt x="7641843" y="3110874"/>
                </a:lnTo>
                <a:close/>
                <a:moveTo>
                  <a:pt x="2625783" y="3100329"/>
                </a:moveTo>
                <a:lnTo>
                  <a:pt x="2574811" y="3103844"/>
                </a:lnTo>
                <a:lnTo>
                  <a:pt x="2574813" y="3103845"/>
                </a:lnTo>
                <a:lnTo>
                  <a:pt x="2625784" y="3100330"/>
                </a:lnTo>
                <a:close/>
                <a:moveTo>
                  <a:pt x="7733236" y="3098571"/>
                </a:moveTo>
                <a:lnTo>
                  <a:pt x="7743781" y="3103844"/>
                </a:lnTo>
                <a:lnTo>
                  <a:pt x="7757842" y="3107359"/>
                </a:lnTo>
                <a:lnTo>
                  <a:pt x="7764872" y="3114389"/>
                </a:lnTo>
                <a:lnTo>
                  <a:pt x="7764872" y="3124934"/>
                </a:lnTo>
                <a:lnTo>
                  <a:pt x="7757842" y="3128449"/>
                </a:lnTo>
                <a:lnTo>
                  <a:pt x="7736751" y="3114389"/>
                </a:lnTo>
                <a:lnTo>
                  <a:pt x="7717418" y="3110874"/>
                </a:lnTo>
                <a:lnTo>
                  <a:pt x="7699842" y="3110874"/>
                </a:lnTo>
                <a:lnTo>
                  <a:pt x="7689297" y="3117904"/>
                </a:lnTo>
                <a:lnTo>
                  <a:pt x="7685782" y="3107359"/>
                </a:lnTo>
                <a:lnTo>
                  <a:pt x="7706873" y="3102086"/>
                </a:lnTo>
                <a:close/>
                <a:moveTo>
                  <a:pt x="8016202" y="3093298"/>
                </a:moveTo>
                <a:lnTo>
                  <a:pt x="8039050" y="3103844"/>
                </a:lnTo>
                <a:lnTo>
                  <a:pt x="8079474" y="3116146"/>
                </a:lnTo>
                <a:lnTo>
                  <a:pt x="8093535" y="3119662"/>
                </a:lnTo>
                <a:lnTo>
                  <a:pt x="8116383" y="3137237"/>
                </a:lnTo>
                <a:lnTo>
                  <a:pt x="8133958" y="3146025"/>
                </a:lnTo>
                <a:lnTo>
                  <a:pt x="8137474" y="3167116"/>
                </a:lnTo>
                <a:lnTo>
                  <a:pt x="8177897" y="3184691"/>
                </a:lnTo>
                <a:lnTo>
                  <a:pt x="8183170" y="3188206"/>
                </a:lnTo>
                <a:lnTo>
                  <a:pt x="8183170" y="3196994"/>
                </a:lnTo>
                <a:lnTo>
                  <a:pt x="8167352" y="3200509"/>
                </a:lnTo>
                <a:lnTo>
                  <a:pt x="8167352" y="3207539"/>
                </a:lnTo>
                <a:lnTo>
                  <a:pt x="8181412" y="3225115"/>
                </a:lnTo>
                <a:lnTo>
                  <a:pt x="8193715" y="3228630"/>
                </a:lnTo>
                <a:lnTo>
                  <a:pt x="8193715" y="3240933"/>
                </a:lnTo>
                <a:lnTo>
                  <a:pt x="8207776" y="3258509"/>
                </a:lnTo>
                <a:lnTo>
                  <a:pt x="8223594" y="3265539"/>
                </a:lnTo>
                <a:lnTo>
                  <a:pt x="8256987" y="3283114"/>
                </a:lnTo>
                <a:lnTo>
                  <a:pt x="8262260" y="3295417"/>
                </a:lnTo>
                <a:lnTo>
                  <a:pt x="8255230" y="3295417"/>
                </a:lnTo>
                <a:lnTo>
                  <a:pt x="8230624" y="3290145"/>
                </a:lnTo>
                <a:lnTo>
                  <a:pt x="8211291" y="3283114"/>
                </a:lnTo>
                <a:lnTo>
                  <a:pt x="8186685" y="3283114"/>
                </a:lnTo>
                <a:lnTo>
                  <a:pt x="8174382" y="3276084"/>
                </a:lnTo>
                <a:lnTo>
                  <a:pt x="8167352" y="3258509"/>
                </a:lnTo>
                <a:lnTo>
                  <a:pt x="8153292" y="3251478"/>
                </a:lnTo>
                <a:lnTo>
                  <a:pt x="8146261" y="3235660"/>
                </a:lnTo>
                <a:lnTo>
                  <a:pt x="8133958" y="3232145"/>
                </a:lnTo>
                <a:lnTo>
                  <a:pt x="8105838" y="3221600"/>
                </a:lnTo>
                <a:lnTo>
                  <a:pt x="8090020" y="3221600"/>
                </a:lnTo>
                <a:lnTo>
                  <a:pt x="8093535" y="3235660"/>
                </a:lnTo>
                <a:lnTo>
                  <a:pt x="8068929" y="3235660"/>
                </a:lnTo>
                <a:lnTo>
                  <a:pt x="8065414" y="3240933"/>
                </a:lnTo>
                <a:lnTo>
                  <a:pt x="8079474" y="3251478"/>
                </a:lnTo>
                <a:lnTo>
                  <a:pt x="8068929" y="3262024"/>
                </a:lnTo>
                <a:lnTo>
                  <a:pt x="8021475" y="3262024"/>
                </a:lnTo>
                <a:lnTo>
                  <a:pt x="8019717" y="3207539"/>
                </a:lnTo>
                <a:lnTo>
                  <a:pt x="8012687" y="3196994"/>
                </a:lnTo>
                <a:lnTo>
                  <a:pt x="8009172" y="3188206"/>
                </a:lnTo>
                <a:lnTo>
                  <a:pt x="8019717" y="3177661"/>
                </a:lnTo>
                <a:close/>
                <a:moveTo>
                  <a:pt x="4747579" y="3090241"/>
                </a:moveTo>
                <a:lnTo>
                  <a:pt x="4745388" y="3096813"/>
                </a:lnTo>
                <a:lnTo>
                  <a:pt x="4745385" y="3096821"/>
                </a:lnTo>
                <a:lnTo>
                  <a:pt x="4745388" y="3096814"/>
                </a:lnTo>
                <a:close/>
                <a:moveTo>
                  <a:pt x="7170817" y="3089783"/>
                </a:moveTo>
                <a:lnTo>
                  <a:pt x="7181363" y="3093298"/>
                </a:lnTo>
                <a:lnTo>
                  <a:pt x="7186635" y="3100329"/>
                </a:lnTo>
                <a:lnTo>
                  <a:pt x="7186635" y="3107359"/>
                </a:lnTo>
                <a:lnTo>
                  <a:pt x="7170817" y="3114389"/>
                </a:lnTo>
                <a:lnTo>
                  <a:pt x="7167302" y="3103844"/>
                </a:lnTo>
                <a:close/>
                <a:moveTo>
                  <a:pt x="8241170" y="3086268"/>
                </a:moveTo>
                <a:lnTo>
                  <a:pt x="8251715" y="3086268"/>
                </a:lnTo>
                <a:lnTo>
                  <a:pt x="8260503" y="3089783"/>
                </a:lnTo>
                <a:lnTo>
                  <a:pt x="8274564" y="3093298"/>
                </a:lnTo>
                <a:lnTo>
                  <a:pt x="8292139" y="3103844"/>
                </a:lnTo>
                <a:lnTo>
                  <a:pt x="8306200" y="3117904"/>
                </a:lnTo>
                <a:lnTo>
                  <a:pt x="8314988" y="3123177"/>
                </a:lnTo>
                <a:lnTo>
                  <a:pt x="8318503" y="3142510"/>
                </a:lnTo>
                <a:lnTo>
                  <a:pt x="8313230" y="3144267"/>
                </a:lnTo>
                <a:lnTo>
                  <a:pt x="8297412" y="3121419"/>
                </a:lnTo>
                <a:lnTo>
                  <a:pt x="8292139" y="3117904"/>
                </a:lnTo>
                <a:lnTo>
                  <a:pt x="8281594" y="3103844"/>
                </a:lnTo>
                <a:lnTo>
                  <a:pt x="8260503" y="3100329"/>
                </a:lnTo>
                <a:lnTo>
                  <a:pt x="8241170" y="3093298"/>
                </a:lnTo>
                <a:close/>
                <a:moveTo>
                  <a:pt x="4748904" y="3086268"/>
                </a:moveTo>
                <a:lnTo>
                  <a:pt x="4748903" y="3086269"/>
                </a:lnTo>
                <a:lnTo>
                  <a:pt x="4764721" y="3089784"/>
                </a:lnTo>
                <a:lnTo>
                  <a:pt x="4764724" y="3089787"/>
                </a:lnTo>
                <a:lnTo>
                  <a:pt x="4764721" y="3089783"/>
                </a:lnTo>
                <a:close/>
                <a:moveTo>
                  <a:pt x="5214643" y="3084516"/>
                </a:moveTo>
                <a:lnTo>
                  <a:pt x="5204110" y="3088027"/>
                </a:lnTo>
                <a:lnTo>
                  <a:pt x="5204110" y="3098571"/>
                </a:lnTo>
                <a:lnTo>
                  <a:pt x="5205868" y="3098571"/>
                </a:lnTo>
                <a:lnTo>
                  <a:pt x="5205868" y="3088026"/>
                </a:lnTo>
                <a:close/>
                <a:moveTo>
                  <a:pt x="7601419" y="3066935"/>
                </a:moveTo>
                <a:lnTo>
                  <a:pt x="7608450" y="3070450"/>
                </a:lnTo>
                <a:lnTo>
                  <a:pt x="7613722" y="3073965"/>
                </a:lnTo>
                <a:lnTo>
                  <a:pt x="7631298" y="3073965"/>
                </a:lnTo>
                <a:lnTo>
                  <a:pt x="7631298" y="3077480"/>
                </a:lnTo>
                <a:lnTo>
                  <a:pt x="7597904" y="3080995"/>
                </a:lnTo>
                <a:lnTo>
                  <a:pt x="7590874" y="3073965"/>
                </a:lnTo>
                <a:lnTo>
                  <a:pt x="7590874" y="3070450"/>
                </a:lnTo>
                <a:close/>
                <a:moveTo>
                  <a:pt x="7125121" y="3066935"/>
                </a:moveTo>
                <a:lnTo>
                  <a:pt x="7147969" y="3102087"/>
                </a:lnTo>
                <a:lnTo>
                  <a:pt x="7135666" y="3103844"/>
                </a:lnTo>
                <a:lnTo>
                  <a:pt x="7114576" y="3080996"/>
                </a:lnTo>
                <a:lnTo>
                  <a:pt x="7105788" y="3077481"/>
                </a:lnTo>
                <a:lnTo>
                  <a:pt x="7105788" y="3070450"/>
                </a:lnTo>
                <a:close/>
                <a:moveTo>
                  <a:pt x="5175641" y="3064109"/>
                </a:moveTo>
                <a:lnTo>
                  <a:pt x="5174232" y="3070450"/>
                </a:lnTo>
                <a:lnTo>
                  <a:pt x="5174232" y="3070450"/>
                </a:lnTo>
                <a:lnTo>
                  <a:pt x="5174232" y="3070451"/>
                </a:lnTo>
                <a:lnTo>
                  <a:pt x="5191807" y="3066936"/>
                </a:lnTo>
                <a:lnTo>
                  <a:pt x="5191807" y="3066935"/>
                </a:lnTo>
                <a:lnTo>
                  <a:pt x="5174232" y="3070450"/>
                </a:lnTo>
                <a:close/>
                <a:moveTo>
                  <a:pt x="4793962" y="3063740"/>
                </a:moveTo>
                <a:lnTo>
                  <a:pt x="4796357" y="3066935"/>
                </a:lnTo>
                <a:lnTo>
                  <a:pt x="4801538" y="3069525"/>
                </a:lnTo>
                <a:lnTo>
                  <a:pt x="4801630" y="3068693"/>
                </a:lnTo>
                <a:lnTo>
                  <a:pt x="4796358" y="3065178"/>
                </a:lnTo>
                <a:close/>
                <a:moveTo>
                  <a:pt x="2664455" y="3063428"/>
                </a:moveTo>
                <a:lnTo>
                  <a:pt x="2672935" y="3073604"/>
                </a:lnTo>
                <a:lnTo>
                  <a:pt x="2673236" y="3072209"/>
                </a:lnTo>
                <a:close/>
                <a:moveTo>
                  <a:pt x="7736751" y="3063420"/>
                </a:moveTo>
                <a:lnTo>
                  <a:pt x="7750812" y="3063420"/>
                </a:lnTo>
                <a:lnTo>
                  <a:pt x="7750812" y="3070450"/>
                </a:lnTo>
                <a:lnTo>
                  <a:pt x="7743782" y="3077480"/>
                </a:lnTo>
                <a:lnTo>
                  <a:pt x="7733236" y="3077480"/>
                </a:lnTo>
                <a:lnTo>
                  <a:pt x="7733236" y="3070450"/>
                </a:lnTo>
                <a:close/>
                <a:moveTo>
                  <a:pt x="7675236" y="3063420"/>
                </a:moveTo>
                <a:lnTo>
                  <a:pt x="7685782" y="3063420"/>
                </a:lnTo>
                <a:lnTo>
                  <a:pt x="7685782" y="3070450"/>
                </a:lnTo>
                <a:lnTo>
                  <a:pt x="7675236" y="3066935"/>
                </a:lnTo>
                <a:lnTo>
                  <a:pt x="7668206" y="3066935"/>
                </a:lnTo>
                <a:close/>
                <a:moveTo>
                  <a:pt x="5290248" y="3059916"/>
                </a:moveTo>
                <a:lnTo>
                  <a:pt x="5327139" y="3084511"/>
                </a:lnTo>
                <a:lnTo>
                  <a:pt x="5381623" y="3103844"/>
                </a:lnTo>
                <a:lnTo>
                  <a:pt x="5384888" y="3113637"/>
                </a:lnTo>
                <a:lnTo>
                  <a:pt x="5385139" y="3112632"/>
                </a:lnTo>
                <a:lnTo>
                  <a:pt x="5381623" y="3103844"/>
                </a:lnTo>
                <a:lnTo>
                  <a:pt x="5327139" y="3082753"/>
                </a:lnTo>
                <a:close/>
                <a:moveTo>
                  <a:pt x="5218171" y="3056390"/>
                </a:moveTo>
                <a:lnTo>
                  <a:pt x="5207626" y="3063420"/>
                </a:lnTo>
                <a:lnTo>
                  <a:pt x="5198838" y="3059905"/>
                </a:lnTo>
                <a:lnTo>
                  <a:pt x="5191809" y="3066934"/>
                </a:lnTo>
                <a:lnTo>
                  <a:pt x="5198837" y="3061663"/>
                </a:lnTo>
                <a:lnTo>
                  <a:pt x="5207625" y="3065178"/>
                </a:lnTo>
                <a:lnTo>
                  <a:pt x="5218170" y="3073966"/>
                </a:lnTo>
                <a:lnTo>
                  <a:pt x="5214656" y="3084511"/>
                </a:lnTo>
                <a:lnTo>
                  <a:pt x="5219928" y="3073965"/>
                </a:lnTo>
                <a:lnTo>
                  <a:pt x="5209383" y="3063420"/>
                </a:lnTo>
                <a:lnTo>
                  <a:pt x="5219928" y="3058147"/>
                </a:lnTo>
                <a:lnTo>
                  <a:pt x="5290230" y="3059905"/>
                </a:lnTo>
                <a:close/>
                <a:moveTo>
                  <a:pt x="2163546" y="3052875"/>
                </a:moveTo>
                <a:lnTo>
                  <a:pt x="2168820" y="3059905"/>
                </a:lnTo>
                <a:lnTo>
                  <a:pt x="2160031" y="3063420"/>
                </a:lnTo>
                <a:lnTo>
                  <a:pt x="2156516" y="3059905"/>
                </a:lnTo>
                <a:close/>
                <a:moveTo>
                  <a:pt x="2460593" y="3049353"/>
                </a:moveTo>
                <a:lnTo>
                  <a:pt x="2460572" y="3049360"/>
                </a:lnTo>
                <a:lnTo>
                  <a:pt x="2460573" y="3049361"/>
                </a:lnTo>
                <a:close/>
                <a:moveTo>
                  <a:pt x="2511540" y="3045845"/>
                </a:moveTo>
                <a:lnTo>
                  <a:pt x="2500995" y="3052875"/>
                </a:lnTo>
                <a:lnTo>
                  <a:pt x="2500997" y="3052876"/>
                </a:lnTo>
                <a:lnTo>
                  <a:pt x="2523845" y="3065179"/>
                </a:lnTo>
                <a:lnTo>
                  <a:pt x="2520330" y="3079239"/>
                </a:lnTo>
                <a:lnTo>
                  <a:pt x="2497482" y="3103845"/>
                </a:lnTo>
                <a:lnTo>
                  <a:pt x="2522088" y="3079239"/>
                </a:lnTo>
                <a:lnTo>
                  <a:pt x="2525603" y="3065179"/>
                </a:lnTo>
                <a:lnTo>
                  <a:pt x="2500997" y="3052876"/>
                </a:lnTo>
                <a:lnTo>
                  <a:pt x="2511542" y="3047603"/>
                </a:lnTo>
                <a:lnTo>
                  <a:pt x="2534390" y="3051118"/>
                </a:lnTo>
                <a:lnTo>
                  <a:pt x="2574797" y="3103824"/>
                </a:lnTo>
                <a:lnTo>
                  <a:pt x="2534389" y="3049360"/>
                </a:lnTo>
                <a:close/>
                <a:moveTo>
                  <a:pt x="2471117" y="3045845"/>
                </a:moveTo>
                <a:lnTo>
                  <a:pt x="2471114" y="3045846"/>
                </a:lnTo>
                <a:lnTo>
                  <a:pt x="2490451" y="3045846"/>
                </a:lnTo>
                <a:lnTo>
                  <a:pt x="2495635" y="3049302"/>
                </a:lnTo>
                <a:lnTo>
                  <a:pt x="2490450" y="3045845"/>
                </a:lnTo>
                <a:close/>
                <a:moveTo>
                  <a:pt x="7794749" y="3042330"/>
                </a:moveTo>
                <a:lnTo>
                  <a:pt x="7801780" y="3042330"/>
                </a:lnTo>
                <a:lnTo>
                  <a:pt x="7819355" y="3049360"/>
                </a:lnTo>
                <a:lnTo>
                  <a:pt x="7838688" y="3049360"/>
                </a:lnTo>
                <a:lnTo>
                  <a:pt x="7842203" y="3061663"/>
                </a:lnTo>
                <a:lnTo>
                  <a:pt x="7842203" y="3082754"/>
                </a:lnTo>
                <a:lnTo>
                  <a:pt x="7856264" y="3093299"/>
                </a:lnTo>
                <a:lnTo>
                  <a:pt x="7859779" y="3103845"/>
                </a:lnTo>
                <a:lnTo>
                  <a:pt x="7872082" y="3112632"/>
                </a:lnTo>
                <a:lnTo>
                  <a:pt x="7910748" y="3079239"/>
                </a:lnTo>
                <a:lnTo>
                  <a:pt x="7910748" y="3072209"/>
                </a:lnTo>
                <a:lnTo>
                  <a:pt x="7923051" y="3065178"/>
                </a:lnTo>
                <a:lnTo>
                  <a:pt x="7966990" y="3072209"/>
                </a:lnTo>
                <a:lnTo>
                  <a:pt x="7989838" y="3089784"/>
                </a:lnTo>
                <a:lnTo>
                  <a:pt x="8010929" y="3093299"/>
                </a:lnTo>
                <a:lnTo>
                  <a:pt x="8014444" y="3093299"/>
                </a:lnTo>
                <a:lnTo>
                  <a:pt x="8017959" y="3177662"/>
                </a:lnTo>
                <a:lnTo>
                  <a:pt x="8007414" y="3188207"/>
                </a:lnTo>
                <a:lnTo>
                  <a:pt x="8010929" y="3198752"/>
                </a:lnTo>
                <a:lnTo>
                  <a:pt x="8017959" y="3207540"/>
                </a:lnTo>
                <a:lnTo>
                  <a:pt x="8021474" y="3262024"/>
                </a:lnTo>
                <a:lnTo>
                  <a:pt x="8003898" y="3249721"/>
                </a:lnTo>
                <a:lnTo>
                  <a:pt x="7989838" y="3235661"/>
                </a:lnTo>
                <a:lnTo>
                  <a:pt x="7966990" y="3235661"/>
                </a:lnTo>
                <a:lnTo>
                  <a:pt x="7963475" y="3218085"/>
                </a:lnTo>
                <a:lnTo>
                  <a:pt x="7959960" y="3204025"/>
                </a:lnTo>
                <a:lnTo>
                  <a:pt x="7949414" y="3198752"/>
                </a:lnTo>
                <a:lnTo>
                  <a:pt x="7947657" y="3174147"/>
                </a:lnTo>
                <a:lnTo>
                  <a:pt x="7923051" y="3153056"/>
                </a:lnTo>
                <a:lnTo>
                  <a:pt x="7903718" y="3151298"/>
                </a:lnTo>
                <a:lnTo>
                  <a:pt x="7882627" y="3147783"/>
                </a:lnTo>
                <a:lnTo>
                  <a:pt x="7859779" y="3137238"/>
                </a:lnTo>
                <a:lnTo>
                  <a:pt x="7835173" y="3123178"/>
                </a:lnTo>
                <a:lnTo>
                  <a:pt x="7826385" y="3126693"/>
                </a:lnTo>
                <a:lnTo>
                  <a:pt x="7822870" y="3137238"/>
                </a:lnTo>
                <a:lnTo>
                  <a:pt x="7805295" y="3130208"/>
                </a:lnTo>
                <a:lnTo>
                  <a:pt x="7801780" y="3109117"/>
                </a:lnTo>
                <a:lnTo>
                  <a:pt x="7789477" y="3100329"/>
                </a:lnTo>
                <a:lnTo>
                  <a:pt x="7789477" y="3096814"/>
                </a:lnTo>
                <a:lnTo>
                  <a:pt x="7826385" y="3100329"/>
                </a:lnTo>
                <a:lnTo>
                  <a:pt x="7831658" y="3089784"/>
                </a:lnTo>
                <a:lnTo>
                  <a:pt x="7826385" y="3086269"/>
                </a:lnTo>
                <a:lnTo>
                  <a:pt x="7801780" y="3086269"/>
                </a:lnTo>
                <a:lnTo>
                  <a:pt x="7794749" y="3082754"/>
                </a:lnTo>
                <a:lnTo>
                  <a:pt x="7782446" y="3065178"/>
                </a:lnTo>
                <a:lnTo>
                  <a:pt x="7768386" y="3061663"/>
                </a:lnTo>
                <a:lnTo>
                  <a:pt x="7775416" y="3049360"/>
                </a:lnTo>
                <a:lnTo>
                  <a:pt x="7782446" y="3049360"/>
                </a:lnTo>
                <a:close/>
                <a:moveTo>
                  <a:pt x="2133667" y="3042330"/>
                </a:moveTo>
                <a:lnTo>
                  <a:pt x="2147728" y="3049360"/>
                </a:lnTo>
                <a:lnTo>
                  <a:pt x="2147728" y="3063421"/>
                </a:lnTo>
                <a:lnTo>
                  <a:pt x="2130152" y="3073966"/>
                </a:lnTo>
                <a:lnTo>
                  <a:pt x="2133667" y="3056391"/>
                </a:lnTo>
                <a:lnTo>
                  <a:pt x="2130152" y="3045845"/>
                </a:lnTo>
                <a:close/>
                <a:moveTo>
                  <a:pt x="7868568" y="3042329"/>
                </a:moveTo>
                <a:lnTo>
                  <a:pt x="7886143" y="3042329"/>
                </a:lnTo>
                <a:lnTo>
                  <a:pt x="7903719" y="3056390"/>
                </a:lnTo>
                <a:lnTo>
                  <a:pt x="7889659" y="3061662"/>
                </a:lnTo>
                <a:close/>
                <a:moveTo>
                  <a:pt x="4889500" y="3038834"/>
                </a:moveTo>
                <a:lnTo>
                  <a:pt x="4875448" y="3072208"/>
                </a:lnTo>
                <a:lnTo>
                  <a:pt x="4861809" y="3079648"/>
                </a:lnTo>
                <a:lnTo>
                  <a:pt x="4875448" y="3073965"/>
                </a:lnTo>
                <a:close/>
                <a:moveTo>
                  <a:pt x="7671721" y="3037056"/>
                </a:moveTo>
                <a:lnTo>
                  <a:pt x="7675236" y="3038814"/>
                </a:lnTo>
                <a:lnTo>
                  <a:pt x="7684024" y="3042329"/>
                </a:lnTo>
                <a:lnTo>
                  <a:pt x="7675236" y="3049359"/>
                </a:lnTo>
                <a:lnTo>
                  <a:pt x="7668206" y="3042329"/>
                </a:lnTo>
                <a:lnTo>
                  <a:pt x="7668206" y="3038814"/>
                </a:lnTo>
                <a:close/>
                <a:moveTo>
                  <a:pt x="4808660" y="3033541"/>
                </a:moveTo>
                <a:lnTo>
                  <a:pt x="4796357" y="3042329"/>
                </a:lnTo>
                <a:lnTo>
                  <a:pt x="4796356" y="3042333"/>
                </a:lnTo>
                <a:lnTo>
                  <a:pt x="4796358" y="3042330"/>
                </a:lnTo>
                <a:lnTo>
                  <a:pt x="4808660" y="3033542"/>
                </a:lnTo>
                <a:close/>
                <a:moveTo>
                  <a:pt x="4624116" y="3019482"/>
                </a:moveTo>
                <a:lnTo>
                  <a:pt x="4627631" y="3019482"/>
                </a:lnTo>
                <a:lnTo>
                  <a:pt x="4631146" y="3022997"/>
                </a:lnTo>
                <a:lnTo>
                  <a:pt x="4631146" y="3026512"/>
                </a:lnTo>
                <a:lnTo>
                  <a:pt x="4624116" y="3022997"/>
                </a:lnTo>
                <a:close/>
                <a:moveTo>
                  <a:pt x="2664546" y="3017635"/>
                </a:moveTo>
                <a:lnTo>
                  <a:pt x="2676107" y="3026043"/>
                </a:lnTo>
                <a:lnTo>
                  <a:pt x="2676752" y="3024755"/>
                </a:lnTo>
                <a:close/>
                <a:moveTo>
                  <a:pt x="4801630" y="3012451"/>
                </a:moveTo>
                <a:lnTo>
                  <a:pt x="4781796" y="3019063"/>
                </a:lnTo>
                <a:lnTo>
                  <a:pt x="4782297" y="3019481"/>
                </a:lnTo>
                <a:lnTo>
                  <a:pt x="4802069" y="3012890"/>
                </a:lnTo>
                <a:close/>
                <a:moveTo>
                  <a:pt x="2826144" y="3001906"/>
                </a:moveTo>
                <a:lnTo>
                  <a:pt x="2826128" y="3001912"/>
                </a:lnTo>
                <a:lnTo>
                  <a:pt x="2826144" y="3001906"/>
                </a:lnTo>
                <a:close/>
                <a:moveTo>
                  <a:pt x="2701358" y="2998391"/>
                </a:moveTo>
                <a:lnTo>
                  <a:pt x="2699772" y="2998529"/>
                </a:lnTo>
                <a:lnTo>
                  <a:pt x="2717175" y="3012452"/>
                </a:lnTo>
                <a:lnTo>
                  <a:pt x="2717182" y="3012454"/>
                </a:lnTo>
                <a:lnTo>
                  <a:pt x="2717176" y="3012451"/>
                </a:lnTo>
                <a:close/>
                <a:moveTo>
                  <a:pt x="4634661" y="2994876"/>
                </a:moveTo>
                <a:lnTo>
                  <a:pt x="4641691" y="2994876"/>
                </a:lnTo>
                <a:lnTo>
                  <a:pt x="4645206" y="3001906"/>
                </a:lnTo>
                <a:lnTo>
                  <a:pt x="4636419" y="3001906"/>
                </a:lnTo>
                <a:lnTo>
                  <a:pt x="4634661" y="2998391"/>
                </a:lnTo>
                <a:close/>
                <a:moveTo>
                  <a:pt x="7694569" y="2993117"/>
                </a:moveTo>
                <a:lnTo>
                  <a:pt x="7708630" y="2993117"/>
                </a:lnTo>
                <a:lnTo>
                  <a:pt x="7705115" y="3001905"/>
                </a:lnTo>
                <a:lnTo>
                  <a:pt x="7694569" y="3005420"/>
                </a:lnTo>
                <a:lnTo>
                  <a:pt x="7692812" y="3008935"/>
                </a:lnTo>
                <a:lnTo>
                  <a:pt x="7701600" y="3008935"/>
                </a:lnTo>
                <a:lnTo>
                  <a:pt x="7705115" y="3017723"/>
                </a:lnTo>
                <a:lnTo>
                  <a:pt x="7685781" y="3017723"/>
                </a:lnTo>
                <a:lnTo>
                  <a:pt x="7685781" y="3028268"/>
                </a:lnTo>
                <a:lnTo>
                  <a:pt x="7692812" y="3038813"/>
                </a:lnTo>
                <a:lnTo>
                  <a:pt x="7685781" y="3038813"/>
                </a:lnTo>
                <a:lnTo>
                  <a:pt x="7678751" y="3028268"/>
                </a:lnTo>
                <a:lnTo>
                  <a:pt x="7675236" y="3012450"/>
                </a:lnTo>
                <a:lnTo>
                  <a:pt x="7685781" y="3001905"/>
                </a:lnTo>
                <a:close/>
                <a:moveTo>
                  <a:pt x="7597905" y="2989602"/>
                </a:moveTo>
                <a:lnTo>
                  <a:pt x="7608450" y="2989602"/>
                </a:lnTo>
                <a:lnTo>
                  <a:pt x="7597905" y="3015966"/>
                </a:lnTo>
                <a:lnTo>
                  <a:pt x="7575056" y="3026511"/>
                </a:lnTo>
                <a:lnTo>
                  <a:pt x="7560996" y="3019481"/>
                </a:lnTo>
                <a:lnTo>
                  <a:pt x="7492451" y="3019481"/>
                </a:lnTo>
                <a:lnTo>
                  <a:pt x="7483663" y="3030026"/>
                </a:lnTo>
                <a:lnTo>
                  <a:pt x="7483663" y="3045844"/>
                </a:lnTo>
                <a:lnTo>
                  <a:pt x="7502996" y="3066935"/>
                </a:lnTo>
                <a:lnTo>
                  <a:pt x="7513542" y="3052874"/>
                </a:lnTo>
                <a:lnTo>
                  <a:pt x="7538148" y="3045844"/>
                </a:lnTo>
                <a:lnTo>
                  <a:pt x="7560996" y="3044087"/>
                </a:lnTo>
                <a:lnTo>
                  <a:pt x="7575056" y="3049359"/>
                </a:lnTo>
                <a:lnTo>
                  <a:pt x="7564511" y="3056389"/>
                </a:lnTo>
                <a:lnTo>
                  <a:pt x="7550450" y="3056389"/>
                </a:lnTo>
                <a:lnTo>
                  <a:pt x="7534632" y="3077480"/>
                </a:lnTo>
                <a:lnTo>
                  <a:pt x="7517057" y="3073965"/>
                </a:lnTo>
                <a:lnTo>
                  <a:pt x="7513542" y="3077480"/>
                </a:lnTo>
                <a:lnTo>
                  <a:pt x="7517057" y="3084510"/>
                </a:lnTo>
                <a:lnTo>
                  <a:pt x="7538148" y="3093298"/>
                </a:lnTo>
                <a:lnTo>
                  <a:pt x="7538148" y="3114389"/>
                </a:lnTo>
                <a:lnTo>
                  <a:pt x="7543420" y="3131964"/>
                </a:lnTo>
                <a:lnTo>
                  <a:pt x="7543420" y="3137237"/>
                </a:lnTo>
                <a:lnTo>
                  <a:pt x="7538148" y="3137237"/>
                </a:lnTo>
                <a:lnTo>
                  <a:pt x="7531117" y="3154813"/>
                </a:lnTo>
                <a:lnTo>
                  <a:pt x="7520572" y="3154813"/>
                </a:lnTo>
                <a:lnTo>
                  <a:pt x="7520572" y="3137237"/>
                </a:lnTo>
                <a:lnTo>
                  <a:pt x="7506511" y="3121419"/>
                </a:lnTo>
                <a:lnTo>
                  <a:pt x="7510027" y="3096813"/>
                </a:lnTo>
                <a:lnTo>
                  <a:pt x="7499481" y="3093298"/>
                </a:lnTo>
                <a:lnTo>
                  <a:pt x="7495966" y="3100328"/>
                </a:lnTo>
                <a:lnTo>
                  <a:pt x="7487178" y="3100328"/>
                </a:lnTo>
                <a:lnTo>
                  <a:pt x="7483663" y="3103843"/>
                </a:lnTo>
                <a:lnTo>
                  <a:pt x="7490693" y="3110874"/>
                </a:lnTo>
                <a:lnTo>
                  <a:pt x="7487178" y="3151298"/>
                </a:lnTo>
                <a:lnTo>
                  <a:pt x="7480148" y="3172388"/>
                </a:lnTo>
                <a:lnTo>
                  <a:pt x="7466087" y="3172388"/>
                </a:lnTo>
                <a:lnTo>
                  <a:pt x="7466087" y="3165358"/>
                </a:lnTo>
                <a:lnTo>
                  <a:pt x="7476633" y="3147782"/>
                </a:lnTo>
                <a:lnTo>
                  <a:pt x="7473118" y="3123177"/>
                </a:lnTo>
                <a:lnTo>
                  <a:pt x="7466087" y="3117904"/>
                </a:lnTo>
                <a:lnTo>
                  <a:pt x="7452027" y="3117904"/>
                </a:lnTo>
                <a:lnTo>
                  <a:pt x="7455542" y="3093298"/>
                </a:lnTo>
                <a:lnTo>
                  <a:pt x="7462573" y="3093298"/>
                </a:lnTo>
                <a:lnTo>
                  <a:pt x="7466087" y="3080995"/>
                </a:lnTo>
                <a:lnTo>
                  <a:pt x="7466087" y="3059905"/>
                </a:lnTo>
                <a:lnTo>
                  <a:pt x="7469603" y="3045844"/>
                </a:lnTo>
                <a:lnTo>
                  <a:pt x="7476633" y="3033541"/>
                </a:lnTo>
                <a:lnTo>
                  <a:pt x="7483663" y="3012450"/>
                </a:lnTo>
                <a:lnTo>
                  <a:pt x="7490693" y="3008935"/>
                </a:lnTo>
                <a:lnTo>
                  <a:pt x="7495966" y="3008935"/>
                </a:lnTo>
                <a:lnTo>
                  <a:pt x="7506511" y="2996632"/>
                </a:lnTo>
                <a:lnTo>
                  <a:pt x="7513542" y="2996632"/>
                </a:lnTo>
                <a:lnTo>
                  <a:pt x="7541663" y="3008935"/>
                </a:lnTo>
                <a:lnTo>
                  <a:pt x="7571541" y="3007178"/>
                </a:lnTo>
                <a:lnTo>
                  <a:pt x="7592632" y="3003663"/>
                </a:lnTo>
                <a:close/>
                <a:moveTo>
                  <a:pt x="2805054" y="2984331"/>
                </a:moveTo>
                <a:lnTo>
                  <a:pt x="2805054" y="2986087"/>
                </a:lnTo>
                <a:lnTo>
                  <a:pt x="2822630" y="2986087"/>
                </a:lnTo>
                <a:lnTo>
                  <a:pt x="2826144" y="2989602"/>
                </a:lnTo>
                <a:lnTo>
                  <a:pt x="2826144" y="2987846"/>
                </a:lnTo>
                <a:lnTo>
                  <a:pt x="2822629" y="2984331"/>
                </a:lnTo>
                <a:close/>
                <a:moveTo>
                  <a:pt x="7680509" y="2982572"/>
                </a:moveTo>
                <a:lnTo>
                  <a:pt x="7684024" y="2994875"/>
                </a:lnTo>
                <a:lnTo>
                  <a:pt x="7675236" y="3001905"/>
                </a:lnTo>
                <a:lnTo>
                  <a:pt x="7671721" y="2986087"/>
                </a:lnTo>
                <a:close/>
                <a:moveTo>
                  <a:pt x="2724199" y="2982568"/>
                </a:moveTo>
                <a:lnTo>
                  <a:pt x="2724206" y="2982573"/>
                </a:lnTo>
                <a:lnTo>
                  <a:pt x="2734751" y="2996633"/>
                </a:lnTo>
                <a:lnTo>
                  <a:pt x="2734751" y="3017725"/>
                </a:lnTo>
                <a:lnTo>
                  <a:pt x="2734752" y="3017725"/>
                </a:lnTo>
                <a:lnTo>
                  <a:pt x="2734752" y="2996633"/>
                </a:lnTo>
                <a:lnTo>
                  <a:pt x="2724207" y="2982572"/>
                </a:lnTo>
                <a:close/>
                <a:moveTo>
                  <a:pt x="3063411" y="2968524"/>
                </a:moveTo>
                <a:lnTo>
                  <a:pt x="3053652" y="2988042"/>
                </a:lnTo>
                <a:lnTo>
                  <a:pt x="3066929" y="2991361"/>
                </a:lnTo>
                <a:lnTo>
                  <a:pt x="3096807" y="2994876"/>
                </a:lnTo>
                <a:lnTo>
                  <a:pt x="3096809" y="2994875"/>
                </a:lnTo>
                <a:lnTo>
                  <a:pt x="3066931" y="2991360"/>
                </a:lnTo>
                <a:lnTo>
                  <a:pt x="3054629" y="2987845"/>
                </a:lnTo>
                <a:close/>
                <a:moveTo>
                  <a:pt x="7357118" y="2968512"/>
                </a:moveTo>
                <a:lnTo>
                  <a:pt x="7334271" y="2994875"/>
                </a:lnTo>
                <a:lnTo>
                  <a:pt x="7313180" y="3001905"/>
                </a:lnTo>
                <a:lnTo>
                  <a:pt x="7299119" y="2994875"/>
                </a:lnTo>
                <a:lnTo>
                  <a:pt x="7285059" y="2998390"/>
                </a:lnTo>
                <a:lnTo>
                  <a:pt x="7270998" y="3008935"/>
                </a:lnTo>
                <a:lnTo>
                  <a:pt x="7232330" y="3008935"/>
                </a:lnTo>
                <a:lnTo>
                  <a:pt x="7232331" y="3008937"/>
                </a:lnTo>
                <a:lnTo>
                  <a:pt x="7270998" y="3008937"/>
                </a:lnTo>
                <a:lnTo>
                  <a:pt x="7286816" y="2998392"/>
                </a:lnTo>
                <a:lnTo>
                  <a:pt x="7299119" y="2994877"/>
                </a:lnTo>
                <a:lnTo>
                  <a:pt x="7313179" y="3001907"/>
                </a:lnTo>
                <a:lnTo>
                  <a:pt x="7334270" y="2994877"/>
                </a:lnTo>
                <a:lnTo>
                  <a:pt x="7357118" y="2968513"/>
                </a:lnTo>
                <a:close/>
                <a:moveTo>
                  <a:pt x="7699842" y="2964997"/>
                </a:moveTo>
                <a:lnTo>
                  <a:pt x="7703357" y="2973785"/>
                </a:lnTo>
                <a:lnTo>
                  <a:pt x="7699842" y="2979057"/>
                </a:lnTo>
                <a:lnTo>
                  <a:pt x="7692812" y="2973785"/>
                </a:lnTo>
                <a:close/>
                <a:moveTo>
                  <a:pt x="2720684" y="2957956"/>
                </a:moveTo>
                <a:lnTo>
                  <a:pt x="2720691" y="2957967"/>
                </a:lnTo>
                <a:lnTo>
                  <a:pt x="2720689" y="2957972"/>
                </a:lnTo>
                <a:lnTo>
                  <a:pt x="2720692" y="2957967"/>
                </a:lnTo>
                <a:close/>
                <a:moveTo>
                  <a:pt x="2796406" y="2951570"/>
                </a:moveTo>
                <a:lnTo>
                  <a:pt x="2796267" y="2952694"/>
                </a:lnTo>
                <a:lnTo>
                  <a:pt x="2805047" y="2954450"/>
                </a:lnTo>
                <a:close/>
                <a:moveTo>
                  <a:pt x="4661025" y="2949179"/>
                </a:moveTo>
                <a:lnTo>
                  <a:pt x="4668055" y="2949179"/>
                </a:lnTo>
                <a:lnTo>
                  <a:pt x="4668055" y="2952694"/>
                </a:lnTo>
                <a:lnTo>
                  <a:pt x="4661025" y="2957967"/>
                </a:lnTo>
                <a:lnTo>
                  <a:pt x="4661025" y="2952694"/>
                </a:lnTo>
                <a:close/>
                <a:moveTo>
                  <a:pt x="4866660" y="2947420"/>
                </a:moveTo>
                <a:lnTo>
                  <a:pt x="4849084" y="2954451"/>
                </a:lnTo>
                <a:lnTo>
                  <a:pt x="4843291" y="2962727"/>
                </a:lnTo>
                <a:lnTo>
                  <a:pt x="4849084" y="2956209"/>
                </a:lnTo>
                <a:lnTo>
                  <a:pt x="4864902" y="2949179"/>
                </a:lnTo>
                <a:lnTo>
                  <a:pt x="4889508" y="2949179"/>
                </a:lnTo>
                <a:lnTo>
                  <a:pt x="4905326" y="2949179"/>
                </a:lnTo>
                <a:lnTo>
                  <a:pt x="4905326" y="2947421"/>
                </a:lnTo>
                <a:lnTo>
                  <a:pt x="4905326" y="2947420"/>
                </a:lnTo>
                <a:lnTo>
                  <a:pt x="4891265" y="2947420"/>
                </a:lnTo>
                <a:close/>
                <a:moveTo>
                  <a:pt x="5219928" y="2942148"/>
                </a:moveTo>
                <a:lnTo>
                  <a:pt x="5219449" y="2942468"/>
                </a:lnTo>
                <a:lnTo>
                  <a:pt x="5223798" y="2943555"/>
                </a:lnTo>
                <a:close/>
                <a:moveTo>
                  <a:pt x="3125277" y="2939000"/>
                </a:moveTo>
                <a:lnTo>
                  <a:pt x="3119657" y="2954452"/>
                </a:lnTo>
                <a:lnTo>
                  <a:pt x="3107357" y="2980808"/>
                </a:lnTo>
                <a:lnTo>
                  <a:pt x="3121413" y="2954452"/>
                </a:lnTo>
                <a:close/>
                <a:moveTo>
                  <a:pt x="2921051" y="2931604"/>
                </a:moveTo>
                <a:lnTo>
                  <a:pt x="2921051" y="2950937"/>
                </a:lnTo>
                <a:lnTo>
                  <a:pt x="2914021" y="2970270"/>
                </a:lnTo>
                <a:lnTo>
                  <a:pt x="2914021" y="2994876"/>
                </a:lnTo>
                <a:lnTo>
                  <a:pt x="2914022" y="2994877"/>
                </a:lnTo>
                <a:lnTo>
                  <a:pt x="2914022" y="2973785"/>
                </a:lnTo>
                <a:lnTo>
                  <a:pt x="2921052" y="2952695"/>
                </a:lnTo>
                <a:lnTo>
                  <a:pt x="2921052" y="2931604"/>
                </a:lnTo>
                <a:close/>
                <a:moveTo>
                  <a:pt x="7376551" y="2927061"/>
                </a:moveTo>
                <a:lnTo>
                  <a:pt x="7371179" y="2935118"/>
                </a:lnTo>
                <a:lnTo>
                  <a:pt x="7371179" y="2935119"/>
                </a:lnTo>
                <a:close/>
                <a:moveTo>
                  <a:pt x="5188303" y="2924585"/>
                </a:moveTo>
                <a:lnTo>
                  <a:pt x="5207626" y="2947421"/>
                </a:lnTo>
                <a:lnTo>
                  <a:pt x="5207802" y="2947334"/>
                </a:lnTo>
                <a:close/>
                <a:moveTo>
                  <a:pt x="5290232" y="2924578"/>
                </a:moveTo>
                <a:lnTo>
                  <a:pt x="5295503" y="2943906"/>
                </a:lnTo>
                <a:lnTo>
                  <a:pt x="5320097" y="2979040"/>
                </a:lnTo>
                <a:lnTo>
                  <a:pt x="5297260" y="2943906"/>
                </a:lnTo>
                <a:close/>
                <a:moveTo>
                  <a:pt x="5144353" y="2924572"/>
                </a:moveTo>
                <a:lnTo>
                  <a:pt x="5144354" y="2924573"/>
                </a:lnTo>
                <a:lnTo>
                  <a:pt x="5153142" y="2924573"/>
                </a:lnTo>
                <a:lnTo>
                  <a:pt x="5153143" y="2924572"/>
                </a:lnTo>
                <a:close/>
                <a:moveTo>
                  <a:pt x="5509931" y="2921057"/>
                </a:moveTo>
                <a:lnTo>
                  <a:pt x="5509925" y="2921058"/>
                </a:lnTo>
                <a:lnTo>
                  <a:pt x="5490592" y="2935119"/>
                </a:lnTo>
                <a:lnTo>
                  <a:pt x="5490592" y="2935119"/>
                </a:lnTo>
                <a:lnTo>
                  <a:pt x="5509925" y="2921059"/>
                </a:lnTo>
                <a:close/>
                <a:moveTo>
                  <a:pt x="5337684" y="2921057"/>
                </a:moveTo>
                <a:lnTo>
                  <a:pt x="5290230" y="2924572"/>
                </a:lnTo>
                <a:lnTo>
                  <a:pt x="5290221" y="2924584"/>
                </a:lnTo>
                <a:lnTo>
                  <a:pt x="5290231" y="2924574"/>
                </a:lnTo>
                <a:lnTo>
                  <a:pt x="5290230" y="2924573"/>
                </a:lnTo>
                <a:lnTo>
                  <a:pt x="5337684" y="2921058"/>
                </a:lnTo>
                <a:lnTo>
                  <a:pt x="5337690" y="2921059"/>
                </a:lnTo>
                <a:lnTo>
                  <a:pt x="5337685" y="2921058"/>
                </a:lnTo>
                <a:close/>
                <a:moveTo>
                  <a:pt x="5161929" y="2921057"/>
                </a:moveTo>
                <a:lnTo>
                  <a:pt x="5161426" y="2921309"/>
                </a:lnTo>
                <a:lnTo>
                  <a:pt x="5177748" y="2924573"/>
                </a:lnTo>
                <a:lnTo>
                  <a:pt x="5188293" y="2924573"/>
                </a:lnTo>
                <a:lnTo>
                  <a:pt x="5188292" y="2924572"/>
                </a:lnTo>
                <a:lnTo>
                  <a:pt x="5179504" y="2924572"/>
                </a:lnTo>
                <a:close/>
                <a:moveTo>
                  <a:pt x="4947507" y="2915785"/>
                </a:moveTo>
                <a:lnTo>
                  <a:pt x="4946010" y="2915980"/>
                </a:lnTo>
                <a:lnTo>
                  <a:pt x="4966841" y="2931603"/>
                </a:lnTo>
                <a:lnTo>
                  <a:pt x="4973880" y="2932609"/>
                </a:lnTo>
                <a:lnTo>
                  <a:pt x="4968598" y="2931603"/>
                </a:lnTo>
                <a:close/>
                <a:moveTo>
                  <a:pt x="3063415" y="2914029"/>
                </a:moveTo>
                <a:lnTo>
                  <a:pt x="3059901" y="2915786"/>
                </a:lnTo>
                <a:lnTo>
                  <a:pt x="3054630" y="2938627"/>
                </a:lnTo>
                <a:lnTo>
                  <a:pt x="3061659" y="2915786"/>
                </a:lnTo>
                <a:close/>
                <a:moveTo>
                  <a:pt x="7655903" y="2912270"/>
                </a:moveTo>
                <a:lnTo>
                  <a:pt x="7661176" y="2915785"/>
                </a:lnTo>
                <a:lnTo>
                  <a:pt x="7655903" y="2924573"/>
                </a:lnTo>
                <a:lnTo>
                  <a:pt x="7652388" y="2924573"/>
                </a:lnTo>
                <a:lnTo>
                  <a:pt x="7648873" y="2922816"/>
                </a:lnTo>
                <a:close/>
                <a:moveTo>
                  <a:pt x="5089869" y="2906997"/>
                </a:moveTo>
                <a:lnTo>
                  <a:pt x="5089809" y="2907022"/>
                </a:lnTo>
                <a:lnTo>
                  <a:pt x="5089870" y="2906997"/>
                </a:lnTo>
                <a:lnTo>
                  <a:pt x="5133028" y="2910450"/>
                </a:lnTo>
                <a:lnTo>
                  <a:pt x="5133028" y="2910449"/>
                </a:lnTo>
                <a:close/>
                <a:moveTo>
                  <a:pt x="6854457" y="2894694"/>
                </a:moveTo>
                <a:lnTo>
                  <a:pt x="6872033" y="2903482"/>
                </a:lnTo>
                <a:lnTo>
                  <a:pt x="6905426" y="2903482"/>
                </a:lnTo>
                <a:lnTo>
                  <a:pt x="6914214" y="2905240"/>
                </a:lnTo>
                <a:lnTo>
                  <a:pt x="6924759" y="2917542"/>
                </a:lnTo>
                <a:lnTo>
                  <a:pt x="6928275" y="2928088"/>
                </a:lnTo>
                <a:lnTo>
                  <a:pt x="6935305" y="2933361"/>
                </a:lnTo>
                <a:lnTo>
                  <a:pt x="6952880" y="2949179"/>
                </a:lnTo>
                <a:lnTo>
                  <a:pt x="6970456" y="2954451"/>
                </a:lnTo>
                <a:lnTo>
                  <a:pt x="6989789" y="2979057"/>
                </a:lnTo>
                <a:lnTo>
                  <a:pt x="6996819" y="2979057"/>
                </a:lnTo>
                <a:lnTo>
                  <a:pt x="7021425" y="2998390"/>
                </a:lnTo>
                <a:lnTo>
                  <a:pt x="7026698" y="3012451"/>
                </a:lnTo>
                <a:lnTo>
                  <a:pt x="7044273" y="3026511"/>
                </a:lnTo>
                <a:lnTo>
                  <a:pt x="7065364" y="3026511"/>
                </a:lnTo>
                <a:lnTo>
                  <a:pt x="7067121" y="3035299"/>
                </a:lnTo>
                <a:lnTo>
                  <a:pt x="7067121" y="3049359"/>
                </a:lnTo>
                <a:lnTo>
                  <a:pt x="7081182" y="3063420"/>
                </a:lnTo>
                <a:lnTo>
                  <a:pt x="7091727" y="3086268"/>
                </a:lnTo>
                <a:lnTo>
                  <a:pt x="7102273" y="3089783"/>
                </a:lnTo>
                <a:lnTo>
                  <a:pt x="7123363" y="3112631"/>
                </a:lnTo>
                <a:lnTo>
                  <a:pt x="7123363" y="3170631"/>
                </a:lnTo>
                <a:lnTo>
                  <a:pt x="7112818" y="3172388"/>
                </a:lnTo>
                <a:lnTo>
                  <a:pt x="7088212" y="3156570"/>
                </a:lnTo>
                <a:lnTo>
                  <a:pt x="7065364" y="3153055"/>
                </a:lnTo>
                <a:lnTo>
                  <a:pt x="7021425" y="3116146"/>
                </a:lnTo>
                <a:lnTo>
                  <a:pt x="6993304" y="3079238"/>
                </a:lnTo>
                <a:lnTo>
                  <a:pt x="6989789" y="3063420"/>
                </a:lnTo>
                <a:lnTo>
                  <a:pt x="6959911" y="3028269"/>
                </a:lnTo>
                <a:lnTo>
                  <a:pt x="6949365" y="3028269"/>
                </a:lnTo>
                <a:lnTo>
                  <a:pt x="6938820" y="2991360"/>
                </a:lnTo>
                <a:lnTo>
                  <a:pt x="6928275" y="2975542"/>
                </a:lnTo>
                <a:lnTo>
                  <a:pt x="6912457" y="2968512"/>
                </a:lnTo>
                <a:lnTo>
                  <a:pt x="6908941" y="2954451"/>
                </a:lnTo>
                <a:lnTo>
                  <a:pt x="6891366" y="2943906"/>
                </a:lnTo>
                <a:lnTo>
                  <a:pt x="6877305" y="2938633"/>
                </a:lnTo>
                <a:lnTo>
                  <a:pt x="6854457" y="2910512"/>
                </a:lnTo>
                <a:close/>
                <a:moveTo>
                  <a:pt x="2669718" y="2885904"/>
                </a:moveTo>
                <a:lnTo>
                  <a:pt x="2669722" y="2885907"/>
                </a:lnTo>
                <a:lnTo>
                  <a:pt x="2669738" y="2885910"/>
                </a:lnTo>
                <a:lnTo>
                  <a:pt x="2669722" y="2885907"/>
                </a:lnTo>
                <a:close/>
                <a:moveTo>
                  <a:pt x="5100432" y="2880646"/>
                </a:moveTo>
                <a:lnTo>
                  <a:pt x="5126778" y="2899967"/>
                </a:lnTo>
                <a:lnTo>
                  <a:pt x="5131698" y="2907346"/>
                </a:lnTo>
                <a:lnTo>
                  <a:pt x="5128535" y="2899967"/>
                </a:lnTo>
                <a:close/>
                <a:moveTo>
                  <a:pt x="2903476" y="2878877"/>
                </a:moveTo>
                <a:lnTo>
                  <a:pt x="2903447" y="2878880"/>
                </a:lnTo>
                <a:lnTo>
                  <a:pt x="2903476" y="2878877"/>
                </a:lnTo>
                <a:close/>
                <a:moveTo>
                  <a:pt x="6989790" y="2875361"/>
                </a:moveTo>
                <a:lnTo>
                  <a:pt x="6988310" y="2875731"/>
                </a:lnTo>
                <a:lnTo>
                  <a:pt x="6998578" y="2889422"/>
                </a:lnTo>
                <a:lnTo>
                  <a:pt x="7016148" y="2894693"/>
                </a:lnTo>
                <a:lnTo>
                  <a:pt x="7000335" y="2889422"/>
                </a:lnTo>
                <a:close/>
                <a:moveTo>
                  <a:pt x="4699692" y="2859544"/>
                </a:moveTo>
                <a:lnTo>
                  <a:pt x="4664561" y="2896431"/>
                </a:lnTo>
                <a:lnTo>
                  <a:pt x="4699692" y="2861301"/>
                </a:lnTo>
                <a:lnTo>
                  <a:pt x="4713752" y="2861301"/>
                </a:lnTo>
                <a:lnTo>
                  <a:pt x="4729569" y="2875361"/>
                </a:lnTo>
                <a:lnTo>
                  <a:pt x="4713752" y="2859544"/>
                </a:lnTo>
                <a:close/>
                <a:moveTo>
                  <a:pt x="7411603" y="2847240"/>
                </a:moveTo>
                <a:lnTo>
                  <a:pt x="7422149" y="2873604"/>
                </a:lnTo>
                <a:lnTo>
                  <a:pt x="7446754" y="2875361"/>
                </a:lnTo>
                <a:lnTo>
                  <a:pt x="7459057" y="2894694"/>
                </a:lnTo>
                <a:lnTo>
                  <a:pt x="7436209" y="2901724"/>
                </a:lnTo>
                <a:lnTo>
                  <a:pt x="7443239" y="2915785"/>
                </a:lnTo>
                <a:lnTo>
                  <a:pt x="7429179" y="2917542"/>
                </a:lnTo>
                <a:lnTo>
                  <a:pt x="7418633" y="2931603"/>
                </a:lnTo>
                <a:lnTo>
                  <a:pt x="7408088" y="2924573"/>
                </a:lnTo>
                <a:lnTo>
                  <a:pt x="7378210" y="2924573"/>
                </a:lnTo>
                <a:lnTo>
                  <a:pt x="7378209" y="2924574"/>
                </a:lnTo>
                <a:lnTo>
                  <a:pt x="7408087" y="2924574"/>
                </a:lnTo>
                <a:lnTo>
                  <a:pt x="7418633" y="2933362"/>
                </a:lnTo>
                <a:lnTo>
                  <a:pt x="7418633" y="2949180"/>
                </a:lnTo>
                <a:lnTo>
                  <a:pt x="7432693" y="2963241"/>
                </a:lnTo>
                <a:lnTo>
                  <a:pt x="7429178" y="2986089"/>
                </a:lnTo>
                <a:lnTo>
                  <a:pt x="7448511" y="2991362"/>
                </a:lnTo>
                <a:lnTo>
                  <a:pt x="7455541" y="3005422"/>
                </a:lnTo>
                <a:lnTo>
                  <a:pt x="7436208" y="3008937"/>
                </a:lnTo>
                <a:lnTo>
                  <a:pt x="7432693" y="3001907"/>
                </a:lnTo>
                <a:lnTo>
                  <a:pt x="7415117" y="3015967"/>
                </a:lnTo>
                <a:lnTo>
                  <a:pt x="7422148" y="3038816"/>
                </a:lnTo>
                <a:lnTo>
                  <a:pt x="7401057" y="3066937"/>
                </a:lnTo>
                <a:lnTo>
                  <a:pt x="7388754" y="3070452"/>
                </a:lnTo>
                <a:lnTo>
                  <a:pt x="7390512" y="3096815"/>
                </a:lnTo>
                <a:lnTo>
                  <a:pt x="7367663" y="3121421"/>
                </a:lnTo>
                <a:lnTo>
                  <a:pt x="7348330" y="3128451"/>
                </a:lnTo>
                <a:lnTo>
                  <a:pt x="7348330" y="3121421"/>
                </a:lnTo>
                <a:lnTo>
                  <a:pt x="7334270" y="3110876"/>
                </a:lnTo>
                <a:lnTo>
                  <a:pt x="7320209" y="3114391"/>
                </a:lnTo>
                <a:lnTo>
                  <a:pt x="7313179" y="3107361"/>
                </a:lnTo>
                <a:lnTo>
                  <a:pt x="7299119" y="3103845"/>
                </a:lnTo>
                <a:lnTo>
                  <a:pt x="7283301" y="3114391"/>
                </a:lnTo>
                <a:lnTo>
                  <a:pt x="7270998" y="3103845"/>
                </a:lnTo>
                <a:lnTo>
                  <a:pt x="7239362" y="3096815"/>
                </a:lnTo>
                <a:lnTo>
                  <a:pt x="7225301" y="3056391"/>
                </a:lnTo>
                <a:lnTo>
                  <a:pt x="7209483" y="3042331"/>
                </a:lnTo>
                <a:lnTo>
                  <a:pt x="7200695" y="2991362"/>
                </a:lnTo>
                <a:lnTo>
                  <a:pt x="7214756" y="2986089"/>
                </a:lnTo>
                <a:lnTo>
                  <a:pt x="7220029" y="2987407"/>
                </a:lnTo>
                <a:lnTo>
                  <a:pt x="7220029" y="2984329"/>
                </a:lnTo>
                <a:lnTo>
                  <a:pt x="7221149" y="2987687"/>
                </a:lnTo>
                <a:lnTo>
                  <a:pt x="7221279" y="2987720"/>
                </a:lnTo>
                <a:lnTo>
                  <a:pt x="7221786" y="2987669"/>
                </a:lnTo>
                <a:lnTo>
                  <a:pt x="7221786" y="2986089"/>
                </a:lnTo>
                <a:lnTo>
                  <a:pt x="7222394" y="2987608"/>
                </a:lnTo>
                <a:lnTo>
                  <a:pt x="7255180" y="2984329"/>
                </a:lnTo>
                <a:lnTo>
                  <a:pt x="7260453" y="2963239"/>
                </a:lnTo>
                <a:lnTo>
                  <a:pt x="7278029" y="2957966"/>
                </a:lnTo>
                <a:lnTo>
                  <a:pt x="7288574" y="2952694"/>
                </a:lnTo>
                <a:lnTo>
                  <a:pt x="7316695" y="2942148"/>
                </a:lnTo>
                <a:lnTo>
                  <a:pt x="7328998" y="2917542"/>
                </a:lnTo>
                <a:lnTo>
                  <a:pt x="7343058" y="2912270"/>
                </a:lnTo>
                <a:lnTo>
                  <a:pt x="7339543" y="2928088"/>
                </a:lnTo>
                <a:lnTo>
                  <a:pt x="7343058" y="2912270"/>
                </a:lnTo>
                <a:lnTo>
                  <a:pt x="7350089" y="2906997"/>
                </a:lnTo>
                <a:lnTo>
                  <a:pt x="7367664" y="2912270"/>
                </a:lnTo>
                <a:lnTo>
                  <a:pt x="7367664" y="2912270"/>
                </a:lnTo>
                <a:lnTo>
                  <a:pt x="7371179" y="2885906"/>
                </a:lnTo>
                <a:close/>
                <a:moveTo>
                  <a:pt x="4383314" y="2840242"/>
                </a:moveTo>
                <a:lnTo>
                  <a:pt x="4362241" y="2875362"/>
                </a:lnTo>
                <a:lnTo>
                  <a:pt x="4365757" y="2894695"/>
                </a:lnTo>
                <a:lnTo>
                  <a:pt x="4371507" y="2904279"/>
                </a:lnTo>
                <a:lnTo>
                  <a:pt x="4367513" y="2894694"/>
                </a:lnTo>
                <a:lnTo>
                  <a:pt x="4363998" y="2875361"/>
                </a:lnTo>
                <a:close/>
                <a:moveTo>
                  <a:pt x="5652287" y="2827908"/>
                </a:moveTo>
                <a:lnTo>
                  <a:pt x="5632981" y="2831418"/>
                </a:lnTo>
                <a:lnTo>
                  <a:pt x="5652184" y="2828218"/>
                </a:lnTo>
                <a:close/>
                <a:moveTo>
                  <a:pt x="4179455" y="2827907"/>
                </a:moveTo>
                <a:lnTo>
                  <a:pt x="4182970" y="2838452"/>
                </a:lnTo>
                <a:lnTo>
                  <a:pt x="4182970" y="2838452"/>
                </a:lnTo>
                <a:close/>
                <a:moveTo>
                  <a:pt x="4769985" y="2799797"/>
                </a:moveTo>
                <a:lnTo>
                  <a:pt x="4755934" y="2815605"/>
                </a:lnTo>
                <a:lnTo>
                  <a:pt x="4743631" y="2863059"/>
                </a:lnTo>
                <a:lnTo>
                  <a:pt x="4729577" y="2875356"/>
                </a:lnTo>
                <a:lnTo>
                  <a:pt x="4743630" y="2864816"/>
                </a:lnTo>
                <a:lnTo>
                  <a:pt x="4755933" y="2817362"/>
                </a:lnTo>
                <a:close/>
                <a:moveTo>
                  <a:pt x="6467795" y="2796271"/>
                </a:moveTo>
                <a:lnTo>
                  <a:pt x="6478340" y="2796271"/>
                </a:lnTo>
                <a:lnTo>
                  <a:pt x="6485370" y="2803301"/>
                </a:lnTo>
                <a:lnTo>
                  <a:pt x="6485370" y="2817362"/>
                </a:lnTo>
                <a:lnTo>
                  <a:pt x="6504703" y="2829665"/>
                </a:lnTo>
                <a:lnTo>
                  <a:pt x="6508218" y="2847240"/>
                </a:lnTo>
                <a:lnTo>
                  <a:pt x="6511733" y="2854270"/>
                </a:lnTo>
                <a:lnTo>
                  <a:pt x="6511733" y="2864816"/>
                </a:lnTo>
                <a:lnTo>
                  <a:pt x="6487128" y="2885906"/>
                </a:lnTo>
                <a:lnTo>
                  <a:pt x="6474825" y="2885906"/>
                </a:lnTo>
                <a:lnTo>
                  <a:pt x="6464279" y="2875361"/>
                </a:lnTo>
                <a:lnTo>
                  <a:pt x="6457249" y="2829665"/>
                </a:lnTo>
                <a:lnTo>
                  <a:pt x="6460764" y="2817362"/>
                </a:lnTo>
                <a:lnTo>
                  <a:pt x="6460764" y="2806817"/>
                </a:lnTo>
                <a:close/>
                <a:moveTo>
                  <a:pt x="7618994" y="2790998"/>
                </a:moveTo>
                <a:lnTo>
                  <a:pt x="7634813" y="2801544"/>
                </a:lnTo>
                <a:lnTo>
                  <a:pt x="7641843" y="2817362"/>
                </a:lnTo>
                <a:lnTo>
                  <a:pt x="7638328" y="2827907"/>
                </a:lnTo>
                <a:lnTo>
                  <a:pt x="7648873" y="2838452"/>
                </a:lnTo>
                <a:lnTo>
                  <a:pt x="7645358" y="2854270"/>
                </a:lnTo>
                <a:lnTo>
                  <a:pt x="7638328" y="2861301"/>
                </a:lnTo>
                <a:lnTo>
                  <a:pt x="7626025" y="2854270"/>
                </a:lnTo>
                <a:lnTo>
                  <a:pt x="7618994" y="2857786"/>
                </a:lnTo>
                <a:lnTo>
                  <a:pt x="7618994" y="2864816"/>
                </a:lnTo>
                <a:lnTo>
                  <a:pt x="7626025" y="2871846"/>
                </a:lnTo>
                <a:lnTo>
                  <a:pt x="7626025" y="2885907"/>
                </a:lnTo>
                <a:lnTo>
                  <a:pt x="7622510" y="2891179"/>
                </a:lnTo>
                <a:lnTo>
                  <a:pt x="7615479" y="2885907"/>
                </a:lnTo>
                <a:lnTo>
                  <a:pt x="7615479" y="2875361"/>
                </a:lnTo>
                <a:lnTo>
                  <a:pt x="7611964" y="2880634"/>
                </a:lnTo>
                <a:lnTo>
                  <a:pt x="7604934" y="2884149"/>
                </a:lnTo>
                <a:lnTo>
                  <a:pt x="7583843" y="2868331"/>
                </a:lnTo>
                <a:lnTo>
                  <a:pt x="7583843" y="2861301"/>
                </a:lnTo>
                <a:lnTo>
                  <a:pt x="7590873" y="2847240"/>
                </a:lnTo>
                <a:lnTo>
                  <a:pt x="7580328" y="2841968"/>
                </a:lnTo>
                <a:lnTo>
                  <a:pt x="7573298" y="2841968"/>
                </a:lnTo>
                <a:lnTo>
                  <a:pt x="7568025" y="2841968"/>
                </a:lnTo>
                <a:lnTo>
                  <a:pt x="7560995" y="2843725"/>
                </a:lnTo>
                <a:lnTo>
                  <a:pt x="7553965" y="2838452"/>
                </a:lnTo>
                <a:lnTo>
                  <a:pt x="7543419" y="2841968"/>
                </a:lnTo>
                <a:lnTo>
                  <a:pt x="7543419" y="2847240"/>
                </a:lnTo>
                <a:lnTo>
                  <a:pt x="7539904" y="2850755"/>
                </a:lnTo>
                <a:lnTo>
                  <a:pt x="7532874" y="2854270"/>
                </a:lnTo>
                <a:lnTo>
                  <a:pt x="7532874" y="2843725"/>
                </a:lnTo>
                <a:lnTo>
                  <a:pt x="7539904" y="2834937"/>
                </a:lnTo>
                <a:lnTo>
                  <a:pt x="7546934" y="2831422"/>
                </a:lnTo>
                <a:lnTo>
                  <a:pt x="7568025" y="2812089"/>
                </a:lnTo>
                <a:lnTo>
                  <a:pt x="7580328" y="2820877"/>
                </a:lnTo>
                <a:lnTo>
                  <a:pt x="7583843" y="2831422"/>
                </a:lnTo>
                <a:lnTo>
                  <a:pt x="7594389" y="2827907"/>
                </a:lnTo>
                <a:lnTo>
                  <a:pt x="7594389" y="2817362"/>
                </a:lnTo>
                <a:lnTo>
                  <a:pt x="7604934" y="2813847"/>
                </a:lnTo>
                <a:lnTo>
                  <a:pt x="7608449" y="2805059"/>
                </a:lnTo>
                <a:lnTo>
                  <a:pt x="7615479" y="2805059"/>
                </a:lnTo>
                <a:lnTo>
                  <a:pt x="7618994" y="2808574"/>
                </a:lnTo>
                <a:lnTo>
                  <a:pt x="7626025" y="2801544"/>
                </a:lnTo>
                <a:close/>
                <a:moveTo>
                  <a:pt x="4341150" y="2789242"/>
                </a:moveTo>
                <a:lnTo>
                  <a:pt x="4328053" y="2799064"/>
                </a:lnTo>
                <a:lnTo>
                  <a:pt x="4328848" y="2799787"/>
                </a:lnTo>
                <a:lnTo>
                  <a:pt x="4342908" y="2789242"/>
                </a:lnTo>
                <a:close/>
                <a:moveTo>
                  <a:pt x="4240977" y="2787560"/>
                </a:moveTo>
                <a:lnTo>
                  <a:pt x="4244359" y="2821378"/>
                </a:lnTo>
                <a:lnTo>
                  <a:pt x="4244484" y="2820878"/>
                </a:lnTo>
                <a:close/>
                <a:moveTo>
                  <a:pt x="4263821" y="2783965"/>
                </a:moveTo>
                <a:lnTo>
                  <a:pt x="4263817" y="2783969"/>
                </a:lnTo>
                <a:lnTo>
                  <a:pt x="4263817" y="2783969"/>
                </a:lnTo>
                <a:close/>
                <a:moveTo>
                  <a:pt x="7594389" y="2776938"/>
                </a:moveTo>
                <a:lnTo>
                  <a:pt x="7597904" y="2776938"/>
                </a:lnTo>
                <a:lnTo>
                  <a:pt x="7604934" y="2776938"/>
                </a:lnTo>
                <a:lnTo>
                  <a:pt x="7594389" y="2790998"/>
                </a:lnTo>
                <a:lnTo>
                  <a:pt x="7583843" y="2787483"/>
                </a:lnTo>
                <a:close/>
                <a:moveTo>
                  <a:pt x="2885919" y="2769909"/>
                </a:moveTo>
                <a:lnTo>
                  <a:pt x="2882403" y="2776940"/>
                </a:lnTo>
                <a:lnTo>
                  <a:pt x="2885919" y="2776940"/>
                </a:lnTo>
                <a:lnTo>
                  <a:pt x="2885919" y="2791000"/>
                </a:lnTo>
                <a:lnTo>
                  <a:pt x="2870100" y="2791000"/>
                </a:lnTo>
                <a:lnTo>
                  <a:pt x="2870100" y="2776940"/>
                </a:lnTo>
                <a:close/>
                <a:moveTo>
                  <a:pt x="4460664" y="2769908"/>
                </a:moveTo>
                <a:lnTo>
                  <a:pt x="4464179" y="2783969"/>
                </a:lnTo>
                <a:lnTo>
                  <a:pt x="4474725" y="2798029"/>
                </a:lnTo>
                <a:lnTo>
                  <a:pt x="4474727" y="2798033"/>
                </a:lnTo>
                <a:lnTo>
                  <a:pt x="4474725" y="2798029"/>
                </a:lnTo>
                <a:lnTo>
                  <a:pt x="4464179" y="2783968"/>
                </a:lnTo>
                <a:close/>
                <a:moveTo>
                  <a:pt x="5297274" y="2769902"/>
                </a:moveTo>
                <a:lnTo>
                  <a:pt x="5297261" y="2769908"/>
                </a:lnTo>
                <a:lnTo>
                  <a:pt x="5293746" y="2805059"/>
                </a:lnTo>
                <a:lnTo>
                  <a:pt x="5293738" y="2805069"/>
                </a:lnTo>
                <a:lnTo>
                  <a:pt x="5293746" y="2805060"/>
                </a:lnTo>
                <a:lnTo>
                  <a:pt x="5297261" y="2769908"/>
                </a:lnTo>
                <a:close/>
                <a:moveTo>
                  <a:pt x="7617237" y="2766393"/>
                </a:moveTo>
                <a:lnTo>
                  <a:pt x="7631297" y="2766393"/>
                </a:lnTo>
                <a:lnTo>
                  <a:pt x="7627782" y="2776938"/>
                </a:lnTo>
                <a:lnTo>
                  <a:pt x="7624267" y="2780453"/>
                </a:lnTo>
                <a:lnTo>
                  <a:pt x="7617237" y="2776938"/>
                </a:lnTo>
                <a:close/>
                <a:moveTo>
                  <a:pt x="2598968" y="2764180"/>
                </a:moveTo>
                <a:lnTo>
                  <a:pt x="2585356" y="2776939"/>
                </a:lnTo>
                <a:lnTo>
                  <a:pt x="2580667" y="2791009"/>
                </a:lnTo>
                <a:lnTo>
                  <a:pt x="2585358" y="2778696"/>
                </a:lnTo>
                <a:close/>
                <a:moveTo>
                  <a:pt x="4446604" y="2762879"/>
                </a:moveTo>
                <a:lnTo>
                  <a:pt x="4446604" y="2794513"/>
                </a:lnTo>
                <a:lnTo>
                  <a:pt x="4450119" y="2841967"/>
                </a:lnTo>
                <a:lnTo>
                  <a:pt x="4454804" y="2847824"/>
                </a:lnTo>
                <a:lnTo>
                  <a:pt x="4451876" y="2841968"/>
                </a:lnTo>
                <a:lnTo>
                  <a:pt x="4448361" y="2794514"/>
                </a:lnTo>
                <a:lnTo>
                  <a:pt x="4448361" y="2763757"/>
                </a:lnTo>
                <a:close/>
                <a:moveTo>
                  <a:pt x="6814033" y="2762878"/>
                </a:moveTo>
                <a:lnTo>
                  <a:pt x="6815791" y="2766393"/>
                </a:lnTo>
                <a:lnTo>
                  <a:pt x="6815791" y="2769908"/>
                </a:lnTo>
                <a:lnTo>
                  <a:pt x="6814033" y="2769908"/>
                </a:lnTo>
                <a:close/>
                <a:moveTo>
                  <a:pt x="2901737" y="2759364"/>
                </a:moveTo>
                <a:lnTo>
                  <a:pt x="2901737" y="2766394"/>
                </a:lnTo>
                <a:lnTo>
                  <a:pt x="2894705" y="2769909"/>
                </a:lnTo>
                <a:lnTo>
                  <a:pt x="2891190" y="2762879"/>
                </a:lnTo>
                <a:close/>
                <a:moveTo>
                  <a:pt x="5525958" y="2757871"/>
                </a:moveTo>
                <a:lnTo>
                  <a:pt x="5513440" y="2762878"/>
                </a:lnTo>
                <a:lnTo>
                  <a:pt x="5495865" y="2762878"/>
                </a:lnTo>
                <a:lnTo>
                  <a:pt x="5497623" y="2764636"/>
                </a:lnTo>
                <a:lnTo>
                  <a:pt x="5513440" y="2764636"/>
                </a:lnTo>
                <a:lnTo>
                  <a:pt x="5513440" y="2762879"/>
                </a:lnTo>
                <a:close/>
                <a:moveTo>
                  <a:pt x="7560995" y="2755847"/>
                </a:moveTo>
                <a:lnTo>
                  <a:pt x="7573298" y="2759362"/>
                </a:lnTo>
                <a:lnTo>
                  <a:pt x="7569783" y="2780453"/>
                </a:lnTo>
                <a:lnTo>
                  <a:pt x="7562753" y="2792756"/>
                </a:lnTo>
                <a:lnTo>
                  <a:pt x="7553965" y="2796271"/>
                </a:lnTo>
                <a:lnTo>
                  <a:pt x="7539904" y="2789241"/>
                </a:lnTo>
                <a:lnTo>
                  <a:pt x="7543419" y="2780453"/>
                </a:lnTo>
                <a:lnTo>
                  <a:pt x="7560995" y="2776938"/>
                </a:lnTo>
                <a:lnTo>
                  <a:pt x="7557480" y="2769908"/>
                </a:lnTo>
                <a:close/>
                <a:moveTo>
                  <a:pt x="4385079" y="2755498"/>
                </a:moveTo>
                <a:lnTo>
                  <a:pt x="4381573" y="2755848"/>
                </a:lnTo>
                <a:lnTo>
                  <a:pt x="4369274" y="2789234"/>
                </a:lnTo>
                <a:lnTo>
                  <a:pt x="4383331" y="2755847"/>
                </a:lnTo>
                <a:close/>
                <a:moveTo>
                  <a:pt x="7123364" y="2754090"/>
                </a:moveTo>
                <a:lnTo>
                  <a:pt x="7102273" y="2766393"/>
                </a:lnTo>
                <a:lnTo>
                  <a:pt x="7123364" y="2754090"/>
                </a:lnTo>
                <a:close/>
                <a:moveTo>
                  <a:pt x="7580328" y="2752332"/>
                </a:moveTo>
                <a:lnTo>
                  <a:pt x="7583843" y="2776938"/>
                </a:lnTo>
                <a:lnTo>
                  <a:pt x="7580328" y="2787483"/>
                </a:lnTo>
                <a:lnTo>
                  <a:pt x="7573298" y="2787483"/>
                </a:lnTo>
                <a:close/>
                <a:moveTo>
                  <a:pt x="7587359" y="2750575"/>
                </a:moveTo>
                <a:lnTo>
                  <a:pt x="7601419" y="2750575"/>
                </a:lnTo>
                <a:lnTo>
                  <a:pt x="7611965" y="2761120"/>
                </a:lnTo>
                <a:lnTo>
                  <a:pt x="7615480" y="2769908"/>
                </a:lnTo>
                <a:lnTo>
                  <a:pt x="7601419" y="2773423"/>
                </a:lnTo>
                <a:lnTo>
                  <a:pt x="7601419" y="2761120"/>
                </a:lnTo>
                <a:close/>
                <a:moveTo>
                  <a:pt x="5012543" y="2740034"/>
                </a:moveTo>
                <a:lnTo>
                  <a:pt x="5031870" y="2754090"/>
                </a:lnTo>
                <a:lnTo>
                  <a:pt x="5031870" y="2764635"/>
                </a:lnTo>
                <a:lnTo>
                  <a:pt x="5030112" y="2769908"/>
                </a:lnTo>
                <a:lnTo>
                  <a:pt x="5033627" y="2762878"/>
                </a:lnTo>
                <a:lnTo>
                  <a:pt x="5033627" y="2754090"/>
                </a:lnTo>
                <a:close/>
                <a:moveTo>
                  <a:pt x="5012534" y="2740031"/>
                </a:moveTo>
                <a:lnTo>
                  <a:pt x="4998477" y="2748817"/>
                </a:lnTo>
                <a:lnTo>
                  <a:pt x="4991454" y="2776911"/>
                </a:lnTo>
                <a:lnTo>
                  <a:pt x="4998476" y="2750575"/>
                </a:lnTo>
                <a:close/>
                <a:moveTo>
                  <a:pt x="7536389" y="2740029"/>
                </a:moveTo>
                <a:lnTo>
                  <a:pt x="7546934" y="2740029"/>
                </a:lnTo>
                <a:lnTo>
                  <a:pt x="7555722" y="2743544"/>
                </a:lnTo>
                <a:lnTo>
                  <a:pt x="7552207" y="2757605"/>
                </a:lnTo>
                <a:lnTo>
                  <a:pt x="7536389" y="2766392"/>
                </a:lnTo>
                <a:close/>
                <a:moveTo>
                  <a:pt x="4522179" y="2736515"/>
                </a:moveTo>
                <a:lnTo>
                  <a:pt x="4536096" y="2760869"/>
                </a:lnTo>
                <a:lnTo>
                  <a:pt x="4536239" y="2759363"/>
                </a:lnTo>
                <a:lnTo>
                  <a:pt x="4524815" y="2736515"/>
                </a:lnTo>
                <a:close/>
                <a:moveTo>
                  <a:pt x="4209332" y="2736515"/>
                </a:moveTo>
                <a:lnTo>
                  <a:pt x="4204060" y="2747060"/>
                </a:lnTo>
                <a:lnTo>
                  <a:pt x="4204061" y="2747060"/>
                </a:lnTo>
                <a:lnTo>
                  <a:pt x="4209333" y="2736516"/>
                </a:lnTo>
                <a:close/>
                <a:moveTo>
                  <a:pt x="2687313" y="2736515"/>
                </a:moveTo>
                <a:lnTo>
                  <a:pt x="2690829" y="2743545"/>
                </a:lnTo>
                <a:lnTo>
                  <a:pt x="2687313" y="2743545"/>
                </a:lnTo>
                <a:lnTo>
                  <a:pt x="2680284" y="2740030"/>
                </a:lnTo>
                <a:close/>
                <a:moveTo>
                  <a:pt x="4318308" y="2736508"/>
                </a:moveTo>
                <a:lnTo>
                  <a:pt x="4318301" y="2736515"/>
                </a:lnTo>
                <a:lnTo>
                  <a:pt x="4318302" y="2736520"/>
                </a:lnTo>
                <a:lnTo>
                  <a:pt x="4318301" y="2736515"/>
                </a:lnTo>
                <a:close/>
                <a:moveTo>
                  <a:pt x="2870100" y="2733000"/>
                </a:moveTo>
                <a:lnTo>
                  <a:pt x="2877130" y="2736515"/>
                </a:lnTo>
                <a:lnTo>
                  <a:pt x="2873614" y="2743545"/>
                </a:lnTo>
                <a:lnTo>
                  <a:pt x="2866585" y="2740030"/>
                </a:lnTo>
                <a:close/>
                <a:moveTo>
                  <a:pt x="4497708" y="2729891"/>
                </a:moveTo>
                <a:lnTo>
                  <a:pt x="4501087" y="2740030"/>
                </a:lnTo>
                <a:lnTo>
                  <a:pt x="4504602" y="2747060"/>
                </a:lnTo>
                <a:lnTo>
                  <a:pt x="4504603" y="2747060"/>
                </a:lnTo>
                <a:lnTo>
                  <a:pt x="4501088" y="2740029"/>
                </a:lnTo>
                <a:lnTo>
                  <a:pt x="4502735" y="2739755"/>
                </a:lnTo>
                <a:lnTo>
                  <a:pt x="4499329" y="2731242"/>
                </a:lnTo>
                <a:close/>
                <a:moveTo>
                  <a:pt x="4119697" y="2725970"/>
                </a:moveTo>
                <a:lnTo>
                  <a:pt x="4118527" y="2726137"/>
                </a:lnTo>
                <a:lnTo>
                  <a:pt x="4154849" y="2736515"/>
                </a:lnTo>
                <a:lnTo>
                  <a:pt x="4182916" y="2750547"/>
                </a:lnTo>
                <a:lnTo>
                  <a:pt x="4156605" y="2736515"/>
                </a:lnTo>
                <a:close/>
                <a:moveTo>
                  <a:pt x="5805195" y="2722454"/>
                </a:moveTo>
                <a:lnTo>
                  <a:pt x="5812225" y="2722454"/>
                </a:lnTo>
                <a:lnTo>
                  <a:pt x="5812225" y="2732999"/>
                </a:lnTo>
                <a:lnTo>
                  <a:pt x="5798165" y="2736514"/>
                </a:lnTo>
                <a:lnTo>
                  <a:pt x="5782347" y="2729484"/>
                </a:lnTo>
                <a:lnTo>
                  <a:pt x="5785862" y="2725969"/>
                </a:lnTo>
                <a:lnTo>
                  <a:pt x="5794650" y="2725969"/>
                </a:lnTo>
                <a:close/>
                <a:moveTo>
                  <a:pt x="7594388" y="2715424"/>
                </a:moveTo>
                <a:lnTo>
                  <a:pt x="7601418" y="2715424"/>
                </a:lnTo>
                <a:lnTo>
                  <a:pt x="7613721" y="2718939"/>
                </a:lnTo>
                <a:lnTo>
                  <a:pt x="7620751" y="2729485"/>
                </a:lnTo>
                <a:lnTo>
                  <a:pt x="7617236" y="2750575"/>
                </a:lnTo>
                <a:lnTo>
                  <a:pt x="7608448" y="2743545"/>
                </a:lnTo>
                <a:lnTo>
                  <a:pt x="7604933" y="2729485"/>
                </a:lnTo>
                <a:lnTo>
                  <a:pt x="7594388" y="2722454"/>
                </a:lnTo>
                <a:close/>
                <a:moveTo>
                  <a:pt x="7564509" y="2715424"/>
                </a:moveTo>
                <a:lnTo>
                  <a:pt x="7571539" y="2718939"/>
                </a:lnTo>
                <a:lnTo>
                  <a:pt x="7580327" y="2725970"/>
                </a:lnTo>
                <a:lnTo>
                  <a:pt x="7580327" y="2727727"/>
                </a:lnTo>
                <a:lnTo>
                  <a:pt x="7571539" y="2725970"/>
                </a:lnTo>
                <a:lnTo>
                  <a:pt x="7560994" y="2727727"/>
                </a:lnTo>
                <a:close/>
                <a:moveTo>
                  <a:pt x="2247900" y="2711915"/>
                </a:moveTo>
                <a:lnTo>
                  <a:pt x="2237713" y="2718706"/>
                </a:lnTo>
                <a:lnTo>
                  <a:pt x="2239119" y="2718941"/>
                </a:lnTo>
                <a:close/>
                <a:moveTo>
                  <a:pt x="2880646" y="2711909"/>
                </a:moveTo>
                <a:lnTo>
                  <a:pt x="2884161" y="2711909"/>
                </a:lnTo>
                <a:lnTo>
                  <a:pt x="2885919" y="2715424"/>
                </a:lnTo>
                <a:lnTo>
                  <a:pt x="2880646" y="2718939"/>
                </a:lnTo>
                <a:close/>
                <a:moveTo>
                  <a:pt x="6819306" y="2704878"/>
                </a:moveTo>
                <a:lnTo>
                  <a:pt x="6819306" y="2722454"/>
                </a:lnTo>
                <a:lnTo>
                  <a:pt x="6815791" y="2750574"/>
                </a:lnTo>
                <a:lnTo>
                  <a:pt x="6814033" y="2750574"/>
                </a:lnTo>
                <a:lnTo>
                  <a:pt x="6814033" y="2736514"/>
                </a:lnTo>
                <a:lnTo>
                  <a:pt x="6815791" y="2717181"/>
                </a:lnTo>
                <a:close/>
                <a:moveTo>
                  <a:pt x="4805145" y="2704878"/>
                </a:moveTo>
                <a:lnTo>
                  <a:pt x="4827993" y="2736514"/>
                </a:lnTo>
                <a:lnTo>
                  <a:pt x="4826235" y="2783968"/>
                </a:lnTo>
                <a:lnTo>
                  <a:pt x="4817280" y="2785648"/>
                </a:lnTo>
                <a:lnTo>
                  <a:pt x="4826236" y="2783968"/>
                </a:lnTo>
                <a:lnTo>
                  <a:pt x="4829751" y="2736514"/>
                </a:lnTo>
                <a:lnTo>
                  <a:pt x="4805145" y="2704878"/>
                </a:lnTo>
                <a:close/>
                <a:moveTo>
                  <a:pt x="4796355" y="2704876"/>
                </a:moveTo>
                <a:lnTo>
                  <a:pt x="4796357" y="2704878"/>
                </a:lnTo>
                <a:lnTo>
                  <a:pt x="4796358" y="2704878"/>
                </a:lnTo>
                <a:close/>
                <a:moveTo>
                  <a:pt x="4346422" y="2703122"/>
                </a:moveTo>
                <a:lnTo>
                  <a:pt x="4346330" y="2703399"/>
                </a:lnTo>
                <a:lnTo>
                  <a:pt x="4365714" y="2706629"/>
                </a:lnTo>
                <a:close/>
                <a:moveTo>
                  <a:pt x="4701448" y="2699606"/>
                </a:moveTo>
                <a:lnTo>
                  <a:pt x="4698979" y="2703135"/>
                </a:lnTo>
                <a:lnTo>
                  <a:pt x="4701748" y="2699673"/>
                </a:lnTo>
                <a:close/>
                <a:moveTo>
                  <a:pt x="4469451" y="2696091"/>
                </a:moveTo>
                <a:lnTo>
                  <a:pt x="4476481" y="2713667"/>
                </a:lnTo>
                <a:lnTo>
                  <a:pt x="4494053" y="2726845"/>
                </a:lnTo>
                <a:lnTo>
                  <a:pt x="4478239" y="2713667"/>
                </a:lnTo>
                <a:lnTo>
                  <a:pt x="4471208" y="2696091"/>
                </a:lnTo>
                <a:close/>
                <a:moveTo>
                  <a:pt x="2268999" y="2689062"/>
                </a:moveTo>
                <a:lnTo>
                  <a:pt x="2268997" y="2689062"/>
                </a:lnTo>
                <a:lnTo>
                  <a:pt x="2279544" y="2689062"/>
                </a:lnTo>
                <a:lnTo>
                  <a:pt x="2279544" y="2689062"/>
                </a:lnTo>
                <a:close/>
                <a:moveTo>
                  <a:pt x="4068728" y="2689061"/>
                </a:moveTo>
                <a:lnTo>
                  <a:pt x="4067354" y="2689171"/>
                </a:lnTo>
                <a:lnTo>
                  <a:pt x="4091576" y="2696092"/>
                </a:lnTo>
                <a:lnTo>
                  <a:pt x="4098606" y="2710152"/>
                </a:lnTo>
                <a:lnTo>
                  <a:pt x="4098606" y="2710152"/>
                </a:lnTo>
                <a:lnTo>
                  <a:pt x="4091576" y="2696091"/>
                </a:lnTo>
                <a:close/>
                <a:moveTo>
                  <a:pt x="6949360" y="2685534"/>
                </a:moveTo>
                <a:lnTo>
                  <a:pt x="6949365" y="2685545"/>
                </a:lnTo>
                <a:lnTo>
                  <a:pt x="6949365" y="2724211"/>
                </a:lnTo>
                <a:lnTo>
                  <a:pt x="6949365" y="2747060"/>
                </a:lnTo>
                <a:lnTo>
                  <a:pt x="6942335" y="2764635"/>
                </a:lnTo>
                <a:lnTo>
                  <a:pt x="6942332" y="2764644"/>
                </a:lnTo>
                <a:lnTo>
                  <a:pt x="6942336" y="2764635"/>
                </a:lnTo>
                <a:lnTo>
                  <a:pt x="6949366" y="2747059"/>
                </a:lnTo>
                <a:lnTo>
                  <a:pt x="6949366" y="2724211"/>
                </a:lnTo>
                <a:lnTo>
                  <a:pt x="6949366" y="2685545"/>
                </a:lnTo>
                <a:close/>
                <a:moveTo>
                  <a:pt x="7492449" y="2683788"/>
                </a:moveTo>
                <a:lnTo>
                  <a:pt x="7502994" y="2687303"/>
                </a:lnTo>
                <a:lnTo>
                  <a:pt x="7517055" y="2697849"/>
                </a:lnTo>
                <a:lnTo>
                  <a:pt x="7520570" y="2711909"/>
                </a:lnTo>
                <a:lnTo>
                  <a:pt x="7517055" y="2718939"/>
                </a:lnTo>
                <a:lnTo>
                  <a:pt x="7502994" y="2715424"/>
                </a:lnTo>
                <a:lnTo>
                  <a:pt x="7499479" y="2697849"/>
                </a:lnTo>
                <a:lnTo>
                  <a:pt x="7488934" y="2690818"/>
                </a:lnTo>
                <a:close/>
                <a:moveTo>
                  <a:pt x="5351629" y="2676674"/>
                </a:moveTo>
                <a:lnTo>
                  <a:pt x="5348230" y="2725969"/>
                </a:lnTo>
                <a:lnTo>
                  <a:pt x="5348165" y="2725986"/>
                </a:lnTo>
                <a:lnTo>
                  <a:pt x="5348230" y="2725970"/>
                </a:lnTo>
                <a:lnTo>
                  <a:pt x="5351630" y="2676674"/>
                </a:lnTo>
                <a:close/>
                <a:moveTo>
                  <a:pt x="4386846" y="2675001"/>
                </a:moveTo>
                <a:lnTo>
                  <a:pt x="4385675" y="2676758"/>
                </a:lnTo>
                <a:lnTo>
                  <a:pt x="4399149" y="2676758"/>
                </a:lnTo>
                <a:lnTo>
                  <a:pt x="4400204" y="2675001"/>
                </a:lnTo>
                <a:close/>
                <a:moveTo>
                  <a:pt x="2884161" y="2671486"/>
                </a:moveTo>
                <a:lnTo>
                  <a:pt x="2891190" y="2671486"/>
                </a:lnTo>
                <a:lnTo>
                  <a:pt x="2894705" y="2682031"/>
                </a:lnTo>
                <a:lnTo>
                  <a:pt x="2891190" y="2683788"/>
                </a:lnTo>
                <a:lnTo>
                  <a:pt x="2880646" y="2675001"/>
                </a:lnTo>
                <a:close/>
                <a:moveTo>
                  <a:pt x="7583842" y="2671485"/>
                </a:moveTo>
                <a:lnTo>
                  <a:pt x="7594387" y="2675000"/>
                </a:lnTo>
                <a:lnTo>
                  <a:pt x="7594387" y="2682031"/>
                </a:lnTo>
                <a:lnTo>
                  <a:pt x="7583842" y="2683788"/>
                </a:lnTo>
                <a:lnTo>
                  <a:pt x="7580327" y="2678516"/>
                </a:lnTo>
                <a:close/>
                <a:moveTo>
                  <a:pt x="5012525" y="2668034"/>
                </a:moveTo>
                <a:lnTo>
                  <a:pt x="5005507" y="2704878"/>
                </a:lnTo>
                <a:lnTo>
                  <a:pt x="5001995" y="2711902"/>
                </a:lnTo>
                <a:lnTo>
                  <a:pt x="5005506" y="2706636"/>
                </a:lnTo>
                <a:close/>
                <a:moveTo>
                  <a:pt x="7539903" y="2667970"/>
                </a:moveTo>
                <a:lnTo>
                  <a:pt x="7550449" y="2667970"/>
                </a:lnTo>
                <a:lnTo>
                  <a:pt x="7557479" y="2678516"/>
                </a:lnTo>
                <a:lnTo>
                  <a:pt x="7568024" y="2671485"/>
                </a:lnTo>
                <a:lnTo>
                  <a:pt x="7576812" y="2685546"/>
                </a:lnTo>
                <a:lnTo>
                  <a:pt x="7580327" y="2697849"/>
                </a:lnTo>
                <a:lnTo>
                  <a:pt x="7587357" y="2701364"/>
                </a:lnTo>
                <a:lnTo>
                  <a:pt x="7583842" y="2708394"/>
                </a:lnTo>
                <a:lnTo>
                  <a:pt x="7560994" y="2697849"/>
                </a:lnTo>
                <a:lnTo>
                  <a:pt x="7546933" y="2685546"/>
                </a:lnTo>
                <a:lnTo>
                  <a:pt x="7543418" y="2692576"/>
                </a:lnTo>
                <a:lnTo>
                  <a:pt x="7529358" y="2678516"/>
                </a:lnTo>
                <a:close/>
                <a:moveTo>
                  <a:pt x="7063607" y="2662697"/>
                </a:moveTo>
                <a:lnTo>
                  <a:pt x="7046031" y="2666212"/>
                </a:lnTo>
                <a:lnTo>
                  <a:pt x="7042516" y="2678515"/>
                </a:lnTo>
                <a:lnTo>
                  <a:pt x="7033728" y="2689060"/>
                </a:lnTo>
                <a:lnTo>
                  <a:pt x="7033728" y="2690818"/>
                </a:lnTo>
                <a:lnTo>
                  <a:pt x="7044274" y="2680273"/>
                </a:lnTo>
                <a:lnTo>
                  <a:pt x="7047789" y="2666212"/>
                </a:lnTo>
                <a:lnTo>
                  <a:pt x="7064310" y="2662908"/>
                </a:lnTo>
                <a:close/>
                <a:moveTo>
                  <a:pt x="3824427" y="2660940"/>
                </a:moveTo>
                <a:lnTo>
                  <a:pt x="3827942" y="2660940"/>
                </a:lnTo>
                <a:lnTo>
                  <a:pt x="3831457" y="2664455"/>
                </a:lnTo>
                <a:lnTo>
                  <a:pt x="3827942" y="2667970"/>
                </a:lnTo>
                <a:close/>
                <a:moveTo>
                  <a:pt x="4439573" y="2659183"/>
                </a:moveTo>
                <a:lnTo>
                  <a:pt x="4446603" y="2666212"/>
                </a:lnTo>
                <a:lnTo>
                  <a:pt x="4450118" y="2683788"/>
                </a:lnTo>
                <a:lnTo>
                  <a:pt x="4460663" y="2696091"/>
                </a:lnTo>
                <a:lnTo>
                  <a:pt x="4451875" y="2682031"/>
                </a:lnTo>
                <a:lnTo>
                  <a:pt x="4448360" y="2666213"/>
                </a:lnTo>
                <a:lnTo>
                  <a:pt x="4441330" y="2659183"/>
                </a:lnTo>
                <a:close/>
                <a:moveTo>
                  <a:pt x="2211008" y="2659170"/>
                </a:moveTo>
                <a:lnTo>
                  <a:pt x="2210999" y="2659183"/>
                </a:lnTo>
                <a:lnTo>
                  <a:pt x="2210977" y="2659198"/>
                </a:lnTo>
                <a:lnTo>
                  <a:pt x="2211001" y="2659183"/>
                </a:lnTo>
                <a:close/>
                <a:moveTo>
                  <a:pt x="3847276" y="2655667"/>
                </a:moveTo>
                <a:lnTo>
                  <a:pt x="3854306" y="2655667"/>
                </a:lnTo>
                <a:lnTo>
                  <a:pt x="3857821" y="2659182"/>
                </a:lnTo>
                <a:lnTo>
                  <a:pt x="3850791" y="2660939"/>
                </a:lnTo>
                <a:close/>
                <a:moveTo>
                  <a:pt x="2880646" y="2652152"/>
                </a:moveTo>
                <a:lnTo>
                  <a:pt x="2885919" y="2659182"/>
                </a:lnTo>
                <a:lnTo>
                  <a:pt x="2880646" y="2660939"/>
                </a:lnTo>
                <a:lnTo>
                  <a:pt x="2877130" y="2655667"/>
                </a:lnTo>
                <a:close/>
                <a:moveTo>
                  <a:pt x="4153090" y="2645122"/>
                </a:moveTo>
                <a:lnTo>
                  <a:pt x="4161878" y="2659183"/>
                </a:lnTo>
                <a:lnTo>
                  <a:pt x="4163003" y="2658339"/>
                </a:lnTo>
                <a:lnTo>
                  <a:pt x="4153091" y="2645122"/>
                </a:lnTo>
                <a:close/>
                <a:moveTo>
                  <a:pt x="4207575" y="2641607"/>
                </a:moveTo>
                <a:lnTo>
                  <a:pt x="4212847" y="2648637"/>
                </a:lnTo>
                <a:lnTo>
                  <a:pt x="4212848" y="2648637"/>
                </a:lnTo>
                <a:lnTo>
                  <a:pt x="4207575" y="2641607"/>
                </a:lnTo>
                <a:close/>
                <a:moveTo>
                  <a:pt x="7109302" y="2638094"/>
                </a:moveTo>
                <a:lnTo>
                  <a:pt x="7099035" y="2672317"/>
                </a:lnTo>
                <a:lnTo>
                  <a:pt x="7102273" y="2673242"/>
                </a:lnTo>
                <a:lnTo>
                  <a:pt x="7128636" y="2676757"/>
                </a:lnTo>
                <a:lnTo>
                  <a:pt x="7130394" y="2662697"/>
                </a:lnTo>
                <a:lnTo>
                  <a:pt x="7130393" y="2662697"/>
                </a:lnTo>
                <a:lnTo>
                  <a:pt x="7128636" y="2675000"/>
                </a:lnTo>
                <a:lnTo>
                  <a:pt x="7102273" y="2671485"/>
                </a:lnTo>
                <a:close/>
                <a:moveTo>
                  <a:pt x="2160022" y="2634581"/>
                </a:moveTo>
                <a:lnTo>
                  <a:pt x="2149487" y="2638093"/>
                </a:lnTo>
                <a:lnTo>
                  <a:pt x="2112591" y="2641607"/>
                </a:lnTo>
                <a:lnTo>
                  <a:pt x="2149484" y="2639849"/>
                </a:lnTo>
                <a:close/>
                <a:moveTo>
                  <a:pt x="6942332" y="2629282"/>
                </a:moveTo>
                <a:lnTo>
                  <a:pt x="6942335" y="2629303"/>
                </a:lnTo>
                <a:lnTo>
                  <a:pt x="6942328" y="2629310"/>
                </a:lnTo>
                <a:lnTo>
                  <a:pt x="6942336" y="2629303"/>
                </a:lnTo>
                <a:close/>
                <a:moveTo>
                  <a:pt x="2882403" y="2627546"/>
                </a:moveTo>
                <a:lnTo>
                  <a:pt x="2882403" y="2638091"/>
                </a:lnTo>
                <a:lnTo>
                  <a:pt x="2875372" y="2638091"/>
                </a:lnTo>
                <a:lnTo>
                  <a:pt x="2873615" y="2643363"/>
                </a:lnTo>
                <a:lnTo>
                  <a:pt x="2870100" y="2638091"/>
                </a:lnTo>
                <a:lnTo>
                  <a:pt x="2866585" y="2631061"/>
                </a:lnTo>
                <a:lnTo>
                  <a:pt x="2873615" y="2631061"/>
                </a:lnTo>
                <a:close/>
                <a:moveTo>
                  <a:pt x="4082204" y="2617588"/>
                </a:moveTo>
                <a:lnTo>
                  <a:pt x="4088061" y="2622274"/>
                </a:lnTo>
                <a:lnTo>
                  <a:pt x="4098606" y="2629304"/>
                </a:lnTo>
                <a:lnTo>
                  <a:pt x="4109152" y="2643364"/>
                </a:lnTo>
                <a:lnTo>
                  <a:pt x="4135515" y="2666213"/>
                </a:lnTo>
                <a:lnTo>
                  <a:pt x="4142536" y="2648659"/>
                </a:lnTo>
                <a:lnTo>
                  <a:pt x="4135515" y="2664455"/>
                </a:lnTo>
                <a:lnTo>
                  <a:pt x="4109152" y="2641607"/>
                </a:lnTo>
                <a:lnTo>
                  <a:pt x="4098607" y="2627547"/>
                </a:lnTo>
                <a:lnTo>
                  <a:pt x="4088061" y="2620516"/>
                </a:lnTo>
                <a:close/>
                <a:moveTo>
                  <a:pt x="3827942" y="2615244"/>
                </a:moveTo>
                <a:lnTo>
                  <a:pt x="3833215" y="2615244"/>
                </a:lnTo>
                <a:lnTo>
                  <a:pt x="3836730" y="2620516"/>
                </a:lnTo>
                <a:lnTo>
                  <a:pt x="3824427" y="2618759"/>
                </a:lnTo>
                <a:close/>
                <a:moveTo>
                  <a:pt x="2866585" y="2606456"/>
                </a:moveTo>
                <a:lnTo>
                  <a:pt x="2873614" y="2611728"/>
                </a:lnTo>
                <a:lnTo>
                  <a:pt x="2866585" y="2615243"/>
                </a:lnTo>
                <a:lnTo>
                  <a:pt x="2863070" y="2615243"/>
                </a:lnTo>
                <a:lnTo>
                  <a:pt x="2863070" y="2611728"/>
                </a:lnTo>
                <a:close/>
                <a:moveTo>
                  <a:pt x="2792767" y="2588880"/>
                </a:moveTo>
                <a:lnTo>
                  <a:pt x="2798041" y="2594153"/>
                </a:lnTo>
                <a:lnTo>
                  <a:pt x="2792767" y="2595910"/>
                </a:lnTo>
                <a:lnTo>
                  <a:pt x="2789252" y="2590638"/>
                </a:lnTo>
                <a:close/>
                <a:moveTo>
                  <a:pt x="2149487" y="2583608"/>
                </a:moveTo>
                <a:lnTo>
                  <a:pt x="2149663" y="2585365"/>
                </a:lnTo>
                <a:lnTo>
                  <a:pt x="2177606" y="2585365"/>
                </a:lnTo>
                <a:lnTo>
                  <a:pt x="2186557" y="2588722"/>
                </a:lnTo>
                <a:lnTo>
                  <a:pt x="2177608" y="2583608"/>
                </a:lnTo>
                <a:close/>
                <a:moveTo>
                  <a:pt x="2738282" y="2574820"/>
                </a:moveTo>
                <a:lnTo>
                  <a:pt x="2764647" y="2578335"/>
                </a:lnTo>
                <a:lnTo>
                  <a:pt x="2764647" y="2581850"/>
                </a:lnTo>
                <a:lnTo>
                  <a:pt x="2761132" y="2588880"/>
                </a:lnTo>
                <a:lnTo>
                  <a:pt x="2731252" y="2588880"/>
                </a:lnTo>
                <a:lnTo>
                  <a:pt x="2731252" y="2578335"/>
                </a:lnTo>
                <a:close/>
                <a:moveTo>
                  <a:pt x="2471133" y="2574820"/>
                </a:moveTo>
                <a:lnTo>
                  <a:pt x="2501010" y="2587123"/>
                </a:lnTo>
                <a:lnTo>
                  <a:pt x="2501010" y="2595911"/>
                </a:lnTo>
                <a:lnTo>
                  <a:pt x="2471133" y="2594154"/>
                </a:lnTo>
                <a:lnTo>
                  <a:pt x="2460588" y="2587123"/>
                </a:lnTo>
                <a:lnTo>
                  <a:pt x="2458830" y="2580093"/>
                </a:lnTo>
                <a:close/>
                <a:moveTo>
                  <a:pt x="3230400" y="2569547"/>
                </a:moveTo>
                <a:lnTo>
                  <a:pt x="3232158" y="2569547"/>
                </a:lnTo>
                <a:lnTo>
                  <a:pt x="3233915" y="2571304"/>
                </a:lnTo>
                <a:lnTo>
                  <a:pt x="3233915" y="2569547"/>
                </a:lnTo>
                <a:lnTo>
                  <a:pt x="3235672" y="2569547"/>
                </a:lnTo>
                <a:lnTo>
                  <a:pt x="3235672" y="2571305"/>
                </a:lnTo>
                <a:lnTo>
                  <a:pt x="3235672" y="2573063"/>
                </a:lnTo>
                <a:lnTo>
                  <a:pt x="3233915" y="2573063"/>
                </a:lnTo>
                <a:lnTo>
                  <a:pt x="3233915" y="2571305"/>
                </a:lnTo>
                <a:lnTo>
                  <a:pt x="3232158" y="2571305"/>
                </a:lnTo>
                <a:lnTo>
                  <a:pt x="3230400" y="2571305"/>
                </a:lnTo>
                <a:close/>
                <a:moveTo>
                  <a:pt x="3242702" y="2567789"/>
                </a:moveTo>
                <a:lnTo>
                  <a:pt x="3244460" y="2567789"/>
                </a:lnTo>
                <a:lnTo>
                  <a:pt x="3244460" y="2569547"/>
                </a:lnTo>
                <a:lnTo>
                  <a:pt x="3242702" y="2569547"/>
                </a:lnTo>
                <a:close/>
                <a:moveTo>
                  <a:pt x="7016152" y="2564274"/>
                </a:moveTo>
                <a:lnTo>
                  <a:pt x="7000175" y="2583447"/>
                </a:lnTo>
                <a:lnTo>
                  <a:pt x="7000335" y="2583607"/>
                </a:lnTo>
                <a:close/>
                <a:moveTo>
                  <a:pt x="3226884" y="2564274"/>
                </a:moveTo>
                <a:lnTo>
                  <a:pt x="3228642" y="2566032"/>
                </a:lnTo>
                <a:lnTo>
                  <a:pt x="3226884" y="2566032"/>
                </a:lnTo>
                <a:close/>
                <a:moveTo>
                  <a:pt x="7063624" y="2560764"/>
                </a:moveTo>
                <a:lnTo>
                  <a:pt x="7075910" y="2564274"/>
                </a:lnTo>
                <a:lnTo>
                  <a:pt x="7082940" y="2594152"/>
                </a:lnTo>
                <a:lnTo>
                  <a:pt x="7107533" y="2625772"/>
                </a:lnTo>
                <a:lnTo>
                  <a:pt x="7084697" y="2594153"/>
                </a:lnTo>
                <a:lnTo>
                  <a:pt x="7077667" y="2564274"/>
                </a:lnTo>
                <a:close/>
                <a:moveTo>
                  <a:pt x="7532874" y="2557244"/>
                </a:moveTo>
                <a:lnTo>
                  <a:pt x="7539904" y="2560759"/>
                </a:lnTo>
                <a:lnTo>
                  <a:pt x="7536389" y="2583608"/>
                </a:lnTo>
                <a:lnTo>
                  <a:pt x="7546934" y="2594153"/>
                </a:lnTo>
                <a:lnTo>
                  <a:pt x="7543419" y="2609971"/>
                </a:lnTo>
                <a:lnTo>
                  <a:pt x="7520571" y="2631062"/>
                </a:lnTo>
                <a:lnTo>
                  <a:pt x="7517055" y="2641607"/>
                </a:lnTo>
                <a:lnTo>
                  <a:pt x="7522328" y="2660940"/>
                </a:lnTo>
                <a:lnTo>
                  <a:pt x="7527601" y="2667970"/>
                </a:lnTo>
                <a:lnTo>
                  <a:pt x="7522328" y="2682031"/>
                </a:lnTo>
                <a:lnTo>
                  <a:pt x="7520571" y="2687303"/>
                </a:lnTo>
                <a:lnTo>
                  <a:pt x="7502995" y="2678515"/>
                </a:lnTo>
                <a:lnTo>
                  <a:pt x="7502995" y="2657425"/>
                </a:lnTo>
                <a:lnTo>
                  <a:pt x="7485419" y="2650395"/>
                </a:lnTo>
                <a:lnTo>
                  <a:pt x="7474874" y="2624031"/>
                </a:lnTo>
                <a:lnTo>
                  <a:pt x="7478389" y="2613486"/>
                </a:lnTo>
                <a:lnTo>
                  <a:pt x="7485419" y="2613486"/>
                </a:lnTo>
                <a:lnTo>
                  <a:pt x="7492450" y="2576577"/>
                </a:lnTo>
                <a:lnTo>
                  <a:pt x="7499480" y="2569547"/>
                </a:lnTo>
                <a:lnTo>
                  <a:pt x="7499480" y="2560759"/>
                </a:lnTo>
                <a:lnTo>
                  <a:pt x="7506510" y="2560759"/>
                </a:lnTo>
                <a:lnTo>
                  <a:pt x="7520571" y="2562517"/>
                </a:lnTo>
                <a:close/>
                <a:moveTo>
                  <a:pt x="7095371" y="2550431"/>
                </a:moveTo>
                <a:lnTo>
                  <a:pt x="7095242" y="2551971"/>
                </a:lnTo>
                <a:lnTo>
                  <a:pt x="7109303" y="2581850"/>
                </a:lnTo>
                <a:lnTo>
                  <a:pt x="7146212" y="2611728"/>
                </a:lnTo>
                <a:lnTo>
                  <a:pt x="7147969" y="2622274"/>
                </a:lnTo>
                <a:lnTo>
                  <a:pt x="7167302" y="2629304"/>
                </a:lnTo>
                <a:lnTo>
                  <a:pt x="7162030" y="2671485"/>
                </a:lnTo>
                <a:lnTo>
                  <a:pt x="7151484" y="2671485"/>
                </a:lnTo>
                <a:lnTo>
                  <a:pt x="7140939" y="2655667"/>
                </a:lnTo>
                <a:lnTo>
                  <a:pt x="7130394" y="2662696"/>
                </a:lnTo>
                <a:lnTo>
                  <a:pt x="7140939" y="2657424"/>
                </a:lnTo>
                <a:lnTo>
                  <a:pt x="7151485" y="2673242"/>
                </a:lnTo>
                <a:lnTo>
                  <a:pt x="7162030" y="2673242"/>
                </a:lnTo>
                <a:lnTo>
                  <a:pt x="7169060" y="2703121"/>
                </a:lnTo>
                <a:lnTo>
                  <a:pt x="7158515" y="2729484"/>
                </a:lnTo>
                <a:lnTo>
                  <a:pt x="7158515" y="2729484"/>
                </a:lnTo>
                <a:lnTo>
                  <a:pt x="7169060" y="2703121"/>
                </a:lnTo>
                <a:lnTo>
                  <a:pt x="7162030" y="2671485"/>
                </a:lnTo>
                <a:lnTo>
                  <a:pt x="7167303" y="2629304"/>
                </a:lnTo>
                <a:lnTo>
                  <a:pt x="7147970" y="2622273"/>
                </a:lnTo>
                <a:lnTo>
                  <a:pt x="7146212" y="2611728"/>
                </a:lnTo>
                <a:lnTo>
                  <a:pt x="7112818" y="2580092"/>
                </a:lnTo>
                <a:close/>
                <a:moveTo>
                  <a:pt x="4559086" y="2550214"/>
                </a:moveTo>
                <a:lnTo>
                  <a:pt x="4518674" y="2553728"/>
                </a:lnTo>
                <a:lnTo>
                  <a:pt x="4559037" y="2550365"/>
                </a:lnTo>
                <a:close/>
                <a:moveTo>
                  <a:pt x="4515148" y="2543184"/>
                </a:moveTo>
                <a:lnTo>
                  <a:pt x="4515148" y="2543184"/>
                </a:lnTo>
                <a:lnTo>
                  <a:pt x="4518663" y="2553729"/>
                </a:lnTo>
                <a:lnTo>
                  <a:pt x="4518663" y="2553729"/>
                </a:lnTo>
                <a:close/>
                <a:moveTo>
                  <a:pt x="6915972" y="2541425"/>
                </a:moveTo>
                <a:lnTo>
                  <a:pt x="6915971" y="2541425"/>
                </a:lnTo>
                <a:lnTo>
                  <a:pt x="6915971" y="2574819"/>
                </a:lnTo>
                <a:lnTo>
                  <a:pt x="6927026" y="2583110"/>
                </a:lnTo>
                <a:lnTo>
                  <a:pt x="6915972" y="2573061"/>
                </a:lnTo>
                <a:close/>
                <a:moveTo>
                  <a:pt x="2624042" y="2537911"/>
                </a:moveTo>
                <a:lnTo>
                  <a:pt x="2646892" y="2541426"/>
                </a:lnTo>
                <a:lnTo>
                  <a:pt x="2667981" y="2553729"/>
                </a:lnTo>
                <a:lnTo>
                  <a:pt x="2682042" y="2553729"/>
                </a:lnTo>
                <a:lnTo>
                  <a:pt x="2697859" y="2567790"/>
                </a:lnTo>
                <a:lnTo>
                  <a:pt x="2697859" y="2578335"/>
                </a:lnTo>
                <a:lnTo>
                  <a:pt x="2690830" y="2585365"/>
                </a:lnTo>
                <a:lnTo>
                  <a:pt x="2678527" y="2578335"/>
                </a:lnTo>
                <a:lnTo>
                  <a:pt x="2660951" y="2578335"/>
                </a:lnTo>
                <a:lnTo>
                  <a:pt x="2641619" y="2578335"/>
                </a:lnTo>
                <a:lnTo>
                  <a:pt x="2638102" y="2585365"/>
                </a:lnTo>
                <a:lnTo>
                  <a:pt x="2624042" y="2595910"/>
                </a:lnTo>
                <a:lnTo>
                  <a:pt x="2613494" y="2592395"/>
                </a:lnTo>
                <a:lnTo>
                  <a:pt x="2613494" y="2585365"/>
                </a:lnTo>
                <a:lnTo>
                  <a:pt x="2617011" y="2567790"/>
                </a:lnTo>
                <a:lnTo>
                  <a:pt x="2617011" y="2543184"/>
                </a:lnTo>
                <a:close/>
                <a:moveTo>
                  <a:pt x="2588887" y="2537911"/>
                </a:moveTo>
                <a:lnTo>
                  <a:pt x="2599434" y="2541426"/>
                </a:lnTo>
                <a:lnTo>
                  <a:pt x="2615253" y="2543184"/>
                </a:lnTo>
                <a:lnTo>
                  <a:pt x="2615253" y="2567790"/>
                </a:lnTo>
                <a:lnTo>
                  <a:pt x="2611738" y="2585365"/>
                </a:lnTo>
                <a:lnTo>
                  <a:pt x="2585370" y="2588880"/>
                </a:lnTo>
                <a:lnTo>
                  <a:pt x="2567796" y="2585365"/>
                </a:lnTo>
                <a:lnTo>
                  <a:pt x="2550222" y="2578335"/>
                </a:lnTo>
                <a:lnTo>
                  <a:pt x="2550222" y="2571305"/>
                </a:lnTo>
                <a:lnTo>
                  <a:pt x="2571312" y="2571305"/>
                </a:lnTo>
                <a:lnTo>
                  <a:pt x="2594160" y="2574820"/>
                </a:lnTo>
                <a:lnTo>
                  <a:pt x="2599434" y="2564275"/>
                </a:lnTo>
                <a:lnTo>
                  <a:pt x="2588887" y="2560759"/>
                </a:lnTo>
                <a:lnTo>
                  <a:pt x="2588887" y="2550214"/>
                </a:lnTo>
                <a:lnTo>
                  <a:pt x="2574826" y="2550214"/>
                </a:lnTo>
                <a:lnTo>
                  <a:pt x="2574826" y="2543184"/>
                </a:lnTo>
                <a:close/>
                <a:moveTo>
                  <a:pt x="490355" y="2537911"/>
                </a:moveTo>
                <a:lnTo>
                  <a:pt x="497384" y="2537911"/>
                </a:lnTo>
                <a:lnTo>
                  <a:pt x="507931" y="2551972"/>
                </a:lnTo>
                <a:lnTo>
                  <a:pt x="511445" y="2551972"/>
                </a:lnTo>
                <a:lnTo>
                  <a:pt x="514961" y="2559002"/>
                </a:lnTo>
                <a:lnTo>
                  <a:pt x="493870" y="2573062"/>
                </a:lnTo>
                <a:lnTo>
                  <a:pt x="486839" y="2566032"/>
                </a:lnTo>
                <a:lnTo>
                  <a:pt x="486839" y="2548457"/>
                </a:lnTo>
                <a:close/>
                <a:moveTo>
                  <a:pt x="3864851" y="2525608"/>
                </a:moveTo>
                <a:lnTo>
                  <a:pt x="3866609" y="2525608"/>
                </a:lnTo>
                <a:lnTo>
                  <a:pt x="3866609" y="2527366"/>
                </a:lnTo>
                <a:close/>
                <a:moveTo>
                  <a:pt x="4515135" y="2525605"/>
                </a:moveTo>
                <a:lnTo>
                  <a:pt x="4515148" y="2525609"/>
                </a:lnTo>
                <a:lnTo>
                  <a:pt x="4515148" y="2525608"/>
                </a:lnTo>
                <a:close/>
                <a:moveTo>
                  <a:pt x="474536" y="2520336"/>
                </a:moveTo>
                <a:lnTo>
                  <a:pt x="479808" y="2520336"/>
                </a:lnTo>
                <a:lnTo>
                  <a:pt x="483324" y="2520336"/>
                </a:lnTo>
                <a:lnTo>
                  <a:pt x="483324" y="2527366"/>
                </a:lnTo>
                <a:lnTo>
                  <a:pt x="479808" y="2527366"/>
                </a:lnTo>
                <a:close/>
                <a:moveTo>
                  <a:pt x="7232332" y="2516820"/>
                </a:moveTo>
                <a:lnTo>
                  <a:pt x="7242878" y="2516820"/>
                </a:lnTo>
                <a:lnTo>
                  <a:pt x="7256938" y="2523850"/>
                </a:lnTo>
                <a:lnTo>
                  <a:pt x="7249908" y="2529123"/>
                </a:lnTo>
                <a:lnTo>
                  <a:pt x="7239363" y="2553729"/>
                </a:lnTo>
                <a:lnTo>
                  <a:pt x="7225302" y="2564274"/>
                </a:lnTo>
                <a:lnTo>
                  <a:pt x="7211242" y="2567789"/>
                </a:lnTo>
                <a:lnTo>
                  <a:pt x="7197181" y="2557244"/>
                </a:lnTo>
                <a:lnTo>
                  <a:pt x="7197181" y="2536153"/>
                </a:lnTo>
                <a:lnTo>
                  <a:pt x="7211242" y="2520335"/>
                </a:lnTo>
                <a:lnTo>
                  <a:pt x="7214757" y="2523850"/>
                </a:lnTo>
                <a:close/>
                <a:moveTo>
                  <a:pt x="6945868" y="2516814"/>
                </a:moveTo>
                <a:lnTo>
                  <a:pt x="6945850" y="2516820"/>
                </a:lnTo>
                <a:lnTo>
                  <a:pt x="6945848" y="2516825"/>
                </a:lnTo>
                <a:lnTo>
                  <a:pt x="6945851" y="2516820"/>
                </a:lnTo>
                <a:close/>
                <a:moveTo>
                  <a:pt x="460475" y="2509791"/>
                </a:moveTo>
                <a:lnTo>
                  <a:pt x="463990" y="2513306"/>
                </a:lnTo>
                <a:lnTo>
                  <a:pt x="463990" y="2516821"/>
                </a:lnTo>
                <a:lnTo>
                  <a:pt x="456960" y="2513306"/>
                </a:lnTo>
                <a:close/>
                <a:moveTo>
                  <a:pt x="6976901" y="2506469"/>
                </a:moveTo>
                <a:lnTo>
                  <a:pt x="6975919" y="2506796"/>
                </a:lnTo>
                <a:lnTo>
                  <a:pt x="6976160" y="2507458"/>
                </a:lnTo>
                <a:close/>
                <a:moveTo>
                  <a:pt x="2578341" y="2504517"/>
                </a:moveTo>
                <a:lnTo>
                  <a:pt x="2585370" y="2506275"/>
                </a:lnTo>
                <a:lnTo>
                  <a:pt x="2578341" y="2513304"/>
                </a:lnTo>
                <a:lnTo>
                  <a:pt x="2567796" y="2509789"/>
                </a:lnTo>
                <a:close/>
                <a:moveTo>
                  <a:pt x="434112" y="2504517"/>
                </a:moveTo>
                <a:lnTo>
                  <a:pt x="439385" y="2506275"/>
                </a:lnTo>
                <a:lnTo>
                  <a:pt x="434112" y="2509789"/>
                </a:lnTo>
                <a:lnTo>
                  <a:pt x="430596" y="2506275"/>
                </a:lnTo>
                <a:close/>
                <a:moveTo>
                  <a:pt x="2617011" y="2490457"/>
                </a:moveTo>
                <a:lnTo>
                  <a:pt x="2625800" y="2493972"/>
                </a:lnTo>
                <a:lnTo>
                  <a:pt x="2622283" y="2497487"/>
                </a:lnTo>
                <a:lnTo>
                  <a:pt x="2613494" y="2493972"/>
                </a:lnTo>
                <a:close/>
                <a:moveTo>
                  <a:pt x="7000333" y="2488699"/>
                </a:moveTo>
                <a:lnTo>
                  <a:pt x="7002092" y="2490457"/>
                </a:lnTo>
                <a:lnTo>
                  <a:pt x="7016152" y="2490457"/>
                </a:lnTo>
                <a:lnTo>
                  <a:pt x="7015918" y="2488699"/>
                </a:lnTo>
                <a:lnTo>
                  <a:pt x="7003849" y="2488699"/>
                </a:lnTo>
                <a:close/>
                <a:moveTo>
                  <a:pt x="398960" y="2485185"/>
                </a:moveTo>
                <a:lnTo>
                  <a:pt x="402476" y="2490457"/>
                </a:lnTo>
                <a:lnTo>
                  <a:pt x="391931" y="2490457"/>
                </a:lnTo>
                <a:close/>
                <a:moveTo>
                  <a:pt x="2585370" y="2472881"/>
                </a:moveTo>
                <a:lnTo>
                  <a:pt x="2588885" y="2476396"/>
                </a:lnTo>
                <a:lnTo>
                  <a:pt x="2588885" y="2479911"/>
                </a:lnTo>
                <a:lnTo>
                  <a:pt x="2585370" y="2479911"/>
                </a:lnTo>
                <a:close/>
                <a:moveTo>
                  <a:pt x="2348107" y="2472881"/>
                </a:moveTo>
                <a:lnTo>
                  <a:pt x="2351622" y="2472881"/>
                </a:lnTo>
                <a:lnTo>
                  <a:pt x="2355137" y="2476396"/>
                </a:lnTo>
                <a:lnTo>
                  <a:pt x="2348107" y="2476396"/>
                </a:lnTo>
                <a:close/>
                <a:moveTo>
                  <a:pt x="6982754" y="2471281"/>
                </a:moveTo>
                <a:lnTo>
                  <a:pt x="6995966" y="2476086"/>
                </a:lnTo>
                <a:lnTo>
                  <a:pt x="6995062" y="2474638"/>
                </a:lnTo>
                <a:close/>
                <a:moveTo>
                  <a:pt x="2553736" y="2462336"/>
                </a:moveTo>
                <a:lnTo>
                  <a:pt x="2562524" y="2469366"/>
                </a:lnTo>
                <a:lnTo>
                  <a:pt x="2566039" y="2476397"/>
                </a:lnTo>
                <a:lnTo>
                  <a:pt x="2553736" y="2490457"/>
                </a:lnTo>
                <a:lnTo>
                  <a:pt x="2550222" y="2483427"/>
                </a:lnTo>
                <a:lnTo>
                  <a:pt x="2559011" y="2476397"/>
                </a:lnTo>
                <a:lnTo>
                  <a:pt x="2559011" y="2472882"/>
                </a:lnTo>
                <a:lnTo>
                  <a:pt x="2550222" y="2465851"/>
                </a:lnTo>
                <a:close/>
                <a:moveTo>
                  <a:pt x="2356896" y="2450034"/>
                </a:moveTo>
                <a:lnTo>
                  <a:pt x="2369198" y="2453549"/>
                </a:lnTo>
                <a:lnTo>
                  <a:pt x="2407863" y="2453549"/>
                </a:lnTo>
                <a:lnTo>
                  <a:pt x="2421923" y="2464095"/>
                </a:lnTo>
                <a:lnTo>
                  <a:pt x="2427195" y="2472882"/>
                </a:lnTo>
                <a:lnTo>
                  <a:pt x="2448285" y="2472882"/>
                </a:lnTo>
                <a:lnTo>
                  <a:pt x="2486950" y="2493973"/>
                </a:lnTo>
                <a:lnTo>
                  <a:pt x="2495738" y="2504519"/>
                </a:lnTo>
                <a:lnTo>
                  <a:pt x="2506284" y="2504519"/>
                </a:lnTo>
                <a:lnTo>
                  <a:pt x="2520346" y="2516821"/>
                </a:lnTo>
                <a:lnTo>
                  <a:pt x="2543192" y="2520337"/>
                </a:lnTo>
                <a:lnTo>
                  <a:pt x="2550222" y="2530882"/>
                </a:lnTo>
                <a:lnTo>
                  <a:pt x="2516829" y="2534397"/>
                </a:lnTo>
                <a:lnTo>
                  <a:pt x="2506284" y="2534397"/>
                </a:lnTo>
                <a:lnTo>
                  <a:pt x="2476405" y="2541427"/>
                </a:lnTo>
                <a:lnTo>
                  <a:pt x="2465860" y="2537912"/>
                </a:lnTo>
                <a:lnTo>
                  <a:pt x="2465860" y="2527367"/>
                </a:lnTo>
                <a:lnTo>
                  <a:pt x="2476405" y="2516821"/>
                </a:lnTo>
                <a:lnTo>
                  <a:pt x="2472890" y="2509791"/>
                </a:lnTo>
                <a:lnTo>
                  <a:pt x="2455316" y="2509791"/>
                </a:lnTo>
                <a:lnTo>
                  <a:pt x="2437740" y="2493973"/>
                </a:lnTo>
                <a:lnTo>
                  <a:pt x="2416650" y="2490458"/>
                </a:lnTo>
                <a:lnTo>
                  <a:pt x="2407863" y="2479913"/>
                </a:lnTo>
                <a:lnTo>
                  <a:pt x="2386769" y="2479913"/>
                </a:lnTo>
                <a:lnTo>
                  <a:pt x="2365684" y="2465852"/>
                </a:lnTo>
                <a:lnTo>
                  <a:pt x="2365684" y="2464095"/>
                </a:lnTo>
                <a:lnTo>
                  <a:pt x="2349864" y="2464095"/>
                </a:lnTo>
                <a:lnTo>
                  <a:pt x="2328773" y="2476398"/>
                </a:lnTo>
                <a:lnTo>
                  <a:pt x="2316468" y="2472882"/>
                </a:lnTo>
                <a:lnTo>
                  <a:pt x="2316468" y="2465852"/>
                </a:lnTo>
                <a:lnTo>
                  <a:pt x="2339319" y="2453549"/>
                </a:lnTo>
                <a:close/>
                <a:moveTo>
                  <a:pt x="5327141" y="2448977"/>
                </a:moveTo>
                <a:lnTo>
                  <a:pt x="5313079" y="2458820"/>
                </a:lnTo>
                <a:lnTo>
                  <a:pt x="5309042" y="2460062"/>
                </a:lnTo>
                <a:lnTo>
                  <a:pt x="5314836" y="2458821"/>
                </a:lnTo>
                <a:close/>
                <a:moveTo>
                  <a:pt x="2527374" y="2441245"/>
                </a:moveTo>
                <a:lnTo>
                  <a:pt x="2534403" y="2441245"/>
                </a:lnTo>
                <a:lnTo>
                  <a:pt x="2534403" y="2451791"/>
                </a:lnTo>
                <a:lnTo>
                  <a:pt x="2537918" y="2465851"/>
                </a:lnTo>
                <a:lnTo>
                  <a:pt x="2534403" y="2465851"/>
                </a:lnTo>
                <a:close/>
                <a:moveTo>
                  <a:pt x="7044273" y="2441245"/>
                </a:moveTo>
                <a:lnTo>
                  <a:pt x="7033728" y="2451790"/>
                </a:lnTo>
                <a:lnTo>
                  <a:pt x="7019667" y="2448275"/>
                </a:lnTo>
                <a:lnTo>
                  <a:pt x="7012637" y="2462335"/>
                </a:lnTo>
                <a:lnTo>
                  <a:pt x="7012822" y="2463724"/>
                </a:lnTo>
                <a:lnTo>
                  <a:pt x="7019667" y="2450033"/>
                </a:lnTo>
                <a:lnTo>
                  <a:pt x="7033728" y="2453548"/>
                </a:lnTo>
                <a:lnTo>
                  <a:pt x="7037243" y="2465851"/>
                </a:lnTo>
                <a:lnTo>
                  <a:pt x="7047788" y="2472881"/>
                </a:lnTo>
                <a:lnTo>
                  <a:pt x="7047788" y="2493972"/>
                </a:lnTo>
                <a:lnTo>
                  <a:pt x="7074152" y="2497487"/>
                </a:lnTo>
                <a:lnTo>
                  <a:pt x="7098757" y="2509790"/>
                </a:lnTo>
                <a:lnTo>
                  <a:pt x="7098746" y="2509926"/>
                </a:lnTo>
                <a:lnTo>
                  <a:pt x="7098758" y="2509790"/>
                </a:lnTo>
                <a:lnTo>
                  <a:pt x="7075910" y="2495729"/>
                </a:lnTo>
                <a:lnTo>
                  <a:pt x="7047789" y="2492214"/>
                </a:lnTo>
                <a:lnTo>
                  <a:pt x="7047789" y="2472881"/>
                </a:lnTo>
                <a:lnTo>
                  <a:pt x="7037243" y="2465851"/>
                </a:lnTo>
                <a:lnTo>
                  <a:pt x="7033728" y="2451791"/>
                </a:lnTo>
                <a:lnTo>
                  <a:pt x="7044274" y="2443003"/>
                </a:lnTo>
                <a:lnTo>
                  <a:pt x="7058657" y="2444441"/>
                </a:lnTo>
                <a:close/>
                <a:moveTo>
                  <a:pt x="4121454" y="2439488"/>
                </a:moveTo>
                <a:lnTo>
                  <a:pt x="4112666" y="2462336"/>
                </a:lnTo>
                <a:lnTo>
                  <a:pt x="4116006" y="2495730"/>
                </a:lnTo>
                <a:lnTo>
                  <a:pt x="4116182" y="2495730"/>
                </a:lnTo>
                <a:lnTo>
                  <a:pt x="4112667" y="2462336"/>
                </a:lnTo>
                <a:lnTo>
                  <a:pt x="4121455" y="2439488"/>
                </a:lnTo>
                <a:close/>
                <a:moveTo>
                  <a:pt x="6778880" y="2435964"/>
                </a:moveTo>
                <a:lnTo>
                  <a:pt x="6782397" y="2450033"/>
                </a:lnTo>
                <a:lnTo>
                  <a:pt x="6784155" y="2457942"/>
                </a:lnTo>
                <a:lnTo>
                  <a:pt x="6782397" y="2448275"/>
                </a:lnTo>
                <a:close/>
                <a:moveTo>
                  <a:pt x="4748903" y="2434216"/>
                </a:moveTo>
                <a:lnTo>
                  <a:pt x="4590752" y="2550193"/>
                </a:lnTo>
                <a:lnTo>
                  <a:pt x="4748902" y="2435973"/>
                </a:lnTo>
                <a:lnTo>
                  <a:pt x="4819205" y="2455306"/>
                </a:lnTo>
                <a:lnTo>
                  <a:pt x="4829750" y="2490457"/>
                </a:lnTo>
                <a:lnTo>
                  <a:pt x="4849083" y="2516821"/>
                </a:lnTo>
                <a:lnTo>
                  <a:pt x="4849082" y="2516826"/>
                </a:lnTo>
                <a:lnTo>
                  <a:pt x="4849084" y="2516820"/>
                </a:lnTo>
                <a:lnTo>
                  <a:pt x="4829751" y="2488699"/>
                </a:lnTo>
                <a:lnTo>
                  <a:pt x="4819206" y="2455306"/>
                </a:lnTo>
                <a:lnTo>
                  <a:pt x="4819205" y="2455306"/>
                </a:lnTo>
                <a:close/>
                <a:moveTo>
                  <a:pt x="7111129" y="2433299"/>
                </a:moveTo>
                <a:lnTo>
                  <a:pt x="7118091" y="2439488"/>
                </a:lnTo>
                <a:lnTo>
                  <a:pt x="7146212" y="2439488"/>
                </a:lnTo>
                <a:lnTo>
                  <a:pt x="7147968" y="2448264"/>
                </a:lnTo>
                <a:lnTo>
                  <a:pt x="7146212" y="2437729"/>
                </a:lnTo>
                <a:lnTo>
                  <a:pt x="7118091" y="2437729"/>
                </a:lnTo>
                <a:close/>
                <a:moveTo>
                  <a:pt x="2469375" y="2428943"/>
                </a:moveTo>
                <a:lnTo>
                  <a:pt x="2469375" y="2435973"/>
                </a:lnTo>
                <a:lnTo>
                  <a:pt x="2465860" y="2432458"/>
                </a:lnTo>
                <a:close/>
                <a:moveTo>
                  <a:pt x="7098758" y="2425426"/>
                </a:moveTo>
                <a:lnTo>
                  <a:pt x="7091727" y="2448275"/>
                </a:lnTo>
                <a:lnTo>
                  <a:pt x="7091663" y="2448268"/>
                </a:lnTo>
                <a:lnTo>
                  <a:pt x="7091728" y="2448275"/>
                </a:lnTo>
                <a:lnTo>
                  <a:pt x="7101475" y="2427156"/>
                </a:lnTo>
                <a:close/>
                <a:moveTo>
                  <a:pt x="6799973" y="2421912"/>
                </a:moveTo>
                <a:lnTo>
                  <a:pt x="6803322" y="2455404"/>
                </a:lnTo>
                <a:lnTo>
                  <a:pt x="6803488" y="2455305"/>
                </a:lnTo>
                <a:close/>
                <a:moveTo>
                  <a:pt x="2516829" y="2416639"/>
                </a:moveTo>
                <a:lnTo>
                  <a:pt x="2523860" y="2416639"/>
                </a:lnTo>
                <a:lnTo>
                  <a:pt x="2530889" y="2432456"/>
                </a:lnTo>
                <a:lnTo>
                  <a:pt x="2523860" y="2432456"/>
                </a:lnTo>
                <a:close/>
                <a:moveTo>
                  <a:pt x="6935034" y="2414881"/>
                </a:moveTo>
                <a:lnTo>
                  <a:pt x="6952880" y="2435972"/>
                </a:lnTo>
                <a:lnTo>
                  <a:pt x="6952880" y="2434214"/>
                </a:lnTo>
                <a:close/>
                <a:moveTo>
                  <a:pt x="6919482" y="2408904"/>
                </a:moveTo>
                <a:lnTo>
                  <a:pt x="6933360" y="2413068"/>
                </a:lnTo>
                <a:lnTo>
                  <a:pt x="6931790" y="2411366"/>
                </a:lnTo>
                <a:close/>
                <a:moveTo>
                  <a:pt x="6812276" y="2406094"/>
                </a:moveTo>
                <a:lnTo>
                  <a:pt x="6810519" y="2418395"/>
                </a:lnTo>
                <a:lnTo>
                  <a:pt x="6814033" y="2406094"/>
                </a:lnTo>
                <a:close/>
                <a:moveTo>
                  <a:pt x="2460588" y="2404337"/>
                </a:moveTo>
                <a:lnTo>
                  <a:pt x="2467618" y="2411368"/>
                </a:lnTo>
                <a:lnTo>
                  <a:pt x="2469375" y="2421913"/>
                </a:lnTo>
                <a:lnTo>
                  <a:pt x="2458830" y="2421913"/>
                </a:lnTo>
                <a:lnTo>
                  <a:pt x="2458830" y="2411368"/>
                </a:lnTo>
                <a:close/>
                <a:moveTo>
                  <a:pt x="4270847" y="2402579"/>
                </a:moveTo>
                <a:lnTo>
                  <a:pt x="4300726" y="2645122"/>
                </a:lnTo>
                <a:lnTo>
                  <a:pt x="4212875" y="2648636"/>
                </a:lnTo>
                <a:lnTo>
                  <a:pt x="4302483" y="2645122"/>
                </a:lnTo>
                <a:lnTo>
                  <a:pt x="4271074" y="2402579"/>
                </a:lnTo>
                <a:close/>
                <a:moveTo>
                  <a:pt x="7571540" y="2400822"/>
                </a:moveTo>
                <a:lnTo>
                  <a:pt x="7575055" y="2400822"/>
                </a:lnTo>
                <a:lnTo>
                  <a:pt x="7580328" y="2400822"/>
                </a:lnTo>
                <a:lnTo>
                  <a:pt x="7580328" y="2406095"/>
                </a:lnTo>
                <a:lnTo>
                  <a:pt x="7575055" y="2406095"/>
                </a:lnTo>
                <a:close/>
                <a:moveTo>
                  <a:pt x="6752519" y="2399064"/>
                </a:moveTo>
                <a:lnTo>
                  <a:pt x="6759549" y="2418397"/>
                </a:lnTo>
                <a:lnTo>
                  <a:pt x="6759550" y="2418398"/>
                </a:lnTo>
                <a:lnTo>
                  <a:pt x="6759549" y="2418397"/>
                </a:lnTo>
                <a:close/>
                <a:moveTo>
                  <a:pt x="7590873" y="2392034"/>
                </a:moveTo>
                <a:lnTo>
                  <a:pt x="7594388" y="2395549"/>
                </a:lnTo>
                <a:lnTo>
                  <a:pt x="7590873" y="2400822"/>
                </a:lnTo>
                <a:lnTo>
                  <a:pt x="7587358" y="2400822"/>
                </a:lnTo>
                <a:lnTo>
                  <a:pt x="7583843" y="2397307"/>
                </a:lnTo>
                <a:close/>
                <a:moveTo>
                  <a:pt x="2497496" y="2388519"/>
                </a:moveTo>
                <a:lnTo>
                  <a:pt x="2508041" y="2399064"/>
                </a:lnTo>
                <a:lnTo>
                  <a:pt x="2509800" y="2418397"/>
                </a:lnTo>
                <a:lnTo>
                  <a:pt x="2504528" y="2414882"/>
                </a:lnTo>
                <a:lnTo>
                  <a:pt x="2504528" y="2400822"/>
                </a:lnTo>
                <a:lnTo>
                  <a:pt x="2493982" y="2392034"/>
                </a:lnTo>
                <a:close/>
                <a:moveTo>
                  <a:pt x="6230312" y="2386389"/>
                </a:moveTo>
                <a:lnTo>
                  <a:pt x="6227009" y="2407852"/>
                </a:lnTo>
                <a:lnTo>
                  <a:pt x="6190101" y="2400821"/>
                </a:lnTo>
                <a:lnTo>
                  <a:pt x="6169010" y="2411367"/>
                </a:lnTo>
                <a:lnTo>
                  <a:pt x="6154955" y="2428936"/>
                </a:lnTo>
                <a:lnTo>
                  <a:pt x="6169010" y="2413124"/>
                </a:lnTo>
                <a:lnTo>
                  <a:pt x="6190100" y="2402579"/>
                </a:lnTo>
                <a:lnTo>
                  <a:pt x="6227009" y="2409609"/>
                </a:lnTo>
                <a:lnTo>
                  <a:pt x="6230524" y="2386761"/>
                </a:lnTo>
                <a:close/>
                <a:moveTo>
                  <a:pt x="7611963" y="2381488"/>
                </a:moveTo>
                <a:lnTo>
                  <a:pt x="7617236" y="2386761"/>
                </a:lnTo>
                <a:lnTo>
                  <a:pt x="7620751" y="2388518"/>
                </a:lnTo>
                <a:lnTo>
                  <a:pt x="7615478" y="2392033"/>
                </a:lnTo>
                <a:lnTo>
                  <a:pt x="7608448" y="2388518"/>
                </a:lnTo>
                <a:close/>
                <a:moveTo>
                  <a:pt x="7510025" y="2377973"/>
                </a:moveTo>
                <a:lnTo>
                  <a:pt x="7525843" y="2381488"/>
                </a:lnTo>
                <a:lnTo>
                  <a:pt x="7525843" y="2414882"/>
                </a:lnTo>
                <a:lnTo>
                  <a:pt x="7513540" y="2432458"/>
                </a:lnTo>
                <a:lnTo>
                  <a:pt x="7506510" y="2458821"/>
                </a:lnTo>
                <a:lnTo>
                  <a:pt x="7495964" y="2462336"/>
                </a:lnTo>
                <a:lnTo>
                  <a:pt x="7488934" y="2448276"/>
                </a:lnTo>
                <a:lnTo>
                  <a:pt x="7485419" y="2421912"/>
                </a:lnTo>
                <a:lnTo>
                  <a:pt x="7502995" y="2395549"/>
                </a:lnTo>
                <a:lnTo>
                  <a:pt x="7502995" y="2386761"/>
                </a:lnTo>
                <a:close/>
                <a:moveTo>
                  <a:pt x="4139030" y="2369186"/>
                </a:moveTo>
                <a:lnTo>
                  <a:pt x="4142545" y="2439488"/>
                </a:lnTo>
                <a:lnTo>
                  <a:pt x="4142546" y="2439488"/>
                </a:lnTo>
                <a:lnTo>
                  <a:pt x="4139116" y="2369186"/>
                </a:lnTo>
                <a:close/>
                <a:moveTo>
                  <a:pt x="6763064" y="2363913"/>
                </a:moveTo>
                <a:lnTo>
                  <a:pt x="6761383" y="2364047"/>
                </a:lnTo>
                <a:lnTo>
                  <a:pt x="6768337" y="2376216"/>
                </a:lnTo>
                <a:lnTo>
                  <a:pt x="6768337" y="2386761"/>
                </a:lnTo>
                <a:lnTo>
                  <a:pt x="6752525" y="2399059"/>
                </a:lnTo>
                <a:lnTo>
                  <a:pt x="6770094" y="2386761"/>
                </a:lnTo>
                <a:lnTo>
                  <a:pt x="6770094" y="2376216"/>
                </a:lnTo>
                <a:close/>
                <a:moveTo>
                  <a:pt x="5852649" y="2360397"/>
                </a:moveTo>
                <a:lnTo>
                  <a:pt x="5856165" y="2360397"/>
                </a:lnTo>
                <a:lnTo>
                  <a:pt x="5861437" y="2363912"/>
                </a:lnTo>
                <a:lnTo>
                  <a:pt x="5859680" y="2381488"/>
                </a:lnTo>
                <a:lnTo>
                  <a:pt x="5845619" y="2370943"/>
                </a:lnTo>
                <a:close/>
                <a:moveTo>
                  <a:pt x="2448285" y="2353367"/>
                </a:moveTo>
                <a:lnTo>
                  <a:pt x="2458830" y="2353367"/>
                </a:lnTo>
                <a:lnTo>
                  <a:pt x="2458830" y="2360397"/>
                </a:lnTo>
                <a:lnTo>
                  <a:pt x="2448285" y="2360397"/>
                </a:lnTo>
                <a:close/>
                <a:moveTo>
                  <a:pt x="2465860" y="2351610"/>
                </a:moveTo>
                <a:lnTo>
                  <a:pt x="2472890" y="2351610"/>
                </a:lnTo>
                <a:lnTo>
                  <a:pt x="2479920" y="2362155"/>
                </a:lnTo>
                <a:lnTo>
                  <a:pt x="2479920" y="2381488"/>
                </a:lnTo>
                <a:lnTo>
                  <a:pt x="2472890" y="2381488"/>
                </a:lnTo>
                <a:lnTo>
                  <a:pt x="2476404" y="2367428"/>
                </a:lnTo>
                <a:close/>
                <a:moveTo>
                  <a:pt x="6680459" y="2346337"/>
                </a:moveTo>
                <a:lnTo>
                  <a:pt x="6671671" y="2356883"/>
                </a:lnTo>
                <a:lnTo>
                  <a:pt x="6680459" y="2358640"/>
                </a:lnTo>
                <a:lnTo>
                  <a:pt x="6687489" y="2369185"/>
                </a:lnTo>
                <a:lnTo>
                  <a:pt x="6691004" y="2377973"/>
                </a:lnTo>
                <a:lnTo>
                  <a:pt x="6689247" y="2367428"/>
                </a:lnTo>
                <a:lnTo>
                  <a:pt x="6682217" y="2358640"/>
                </a:lnTo>
                <a:lnTo>
                  <a:pt x="6671671" y="2356883"/>
                </a:lnTo>
                <a:lnTo>
                  <a:pt x="6682082" y="2346472"/>
                </a:lnTo>
                <a:close/>
                <a:moveTo>
                  <a:pt x="5713801" y="2344580"/>
                </a:moveTo>
                <a:lnTo>
                  <a:pt x="5720831" y="2348095"/>
                </a:lnTo>
                <a:lnTo>
                  <a:pt x="5713801" y="2353368"/>
                </a:lnTo>
                <a:lnTo>
                  <a:pt x="5706771" y="2348095"/>
                </a:lnTo>
                <a:close/>
                <a:moveTo>
                  <a:pt x="6603150" y="2337558"/>
                </a:moveTo>
                <a:lnTo>
                  <a:pt x="6633005" y="2348095"/>
                </a:lnTo>
                <a:lnTo>
                  <a:pt x="6634483" y="2348002"/>
                </a:lnTo>
                <a:close/>
                <a:moveTo>
                  <a:pt x="7682265" y="2337550"/>
                </a:moveTo>
                <a:lnTo>
                  <a:pt x="7692811" y="2337550"/>
                </a:lnTo>
                <a:lnTo>
                  <a:pt x="7689296" y="2346338"/>
                </a:lnTo>
                <a:lnTo>
                  <a:pt x="7675235" y="2355126"/>
                </a:lnTo>
                <a:lnTo>
                  <a:pt x="7671720" y="2346338"/>
                </a:lnTo>
                <a:lnTo>
                  <a:pt x="7678750" y="2346338"/>
                </a:lnTo>
                <a:close/>
                <a:moveTo>
                  <a:pt x="5861437" y="2337549"/>
                </a:moveTo>
                <a:lnTo>
                  <a:pt x="5866710" y="2342822"/>
                </a:lnTo>
                <a:lnTo>
                  <a:pt x="5849134" y="2351609"/>
                </a:lnTo>
                <a:lnTo>
                  <a:pt x="5849134" y="2348094"/>
                </a:lnTo>
                <a:close/>
                <a:moveTo>
                  <a:pt x="4230462" y="2332305"/>
                </a:moveTo>
                <a:lnTo>
                  <a:pt x="4326387" y="2400822"/>
                </a:lnTo>
                <a:lnTo>
                  <a:pt x="4328847" y="2400822"/>
                </a:lnTo>
                <a:lnTo>
                  <a:pt x="4474724" y="2506276"/>
                </a:lnTo>
                <a:lnTo>
                  <a:pt x="4485269" y="2525609"/>
                </a:lnTo>
                <a:lnTo>
                  <a:pt x="4501870" y="2522289"/>
                </a:lnTo>
                <a:lnTo>
                  <a:pt x="4501087" y="2522093"/>
                </a:lnTo>
                <a:lnTo>
                  <a:pt x="4485269" y="2525608"/>
                </a:lnTo>
                <a:lnTo>
                  <a:pt x="4474724" y="2506275"/>
                </a:lnTo>
                <a:lnTo>
                  <a:pt x="4328847" y="2400822"/>
                </a:lnTo>
                <a:close/>
                <a:moveTo>
                  <a:pt x="3982607" y="2318216"/>
                </a:moveTo>
                <a:lnTo>
                  <a:pt x="3993152" y="2321731"/>
                </a:lnTo>
                <a:lnTo>
                  <a:pt x="3986122" y="2323488"/>
                </a:lnTo>
                <a:lnTo>
                  <a:pt x="3979092" y="2321731"/>
                </a:lnTo>
                <a:close/>
                <a:moveTo>
                  <a:pt x="4010728" y="2311186"/>
                </a:moveTo>
                <a:lnTo>
                  <a:pt x="4010728" y="2318216"/>
                </a:lnTo>
                <a:lnTo>
                  <a:pt x="4007213" y="2321731"/>
                </a:lnTo>
                <a:lnTo>
                  <a:pt x="4003698" y="2318216"/>
                </a:lnTo>
                <a:lnTo>
                  <a:pt x="4003698" y="2312944"/>
                </a:lnTo>
                <a:close/>
                <a:moveTo>
                  <a:pt x="6694520" y="2307676"/>
                </a:moveTo>
                <a:lnTo>
                  <a:pt x="6698035" y="2323489"/>
                </a:lnTo>
                <a:lnTo>
                  <a:pt x="6708580" y="2337549"/>
                </a:lnTo>
                <a:lnTo>
                  <a:pt x="6698034" y="2321731"/>
                </a:lnTo>
                <a:close/>
                <a:moveTo>
                  <a:pt x="7706871" y="2307671"/>
                </a:moveTo>
                <a:lnTo>
                  <a:pt x="7712144" y="2307671"/>
                </a:lnTo>
                <a:lnTo>
                  <a:pt x="7712144" y="2311186"/>
                </a:lnTo>
                <a:lnTo>
                  <a:pt x="7708629" y="2314701"/>
                </a:lnTo>
                <a:lnTo>
                  <a:pt x="7703356" y="2311186"/>
                </a:lnTo>
                <a:close/>
                <a:moveTo>
                  <a:pt x="6501260" y="2305930"/>
                </a:moveTo>
                <a:lnTo>
                  <a:pt x="6545127" y="2316459"/>
                </a:lnTo>
                <a:lnTo>
                  <a:pt x="6573134" y="2318209"/>
                </a:lnTo>
                <a:lnTo>
                  <a:pt x="6546884" y="2316459"/>
                </a:lnTo>
                <a:close/>
                <a:moveTo>
                  <a:pt x="4023032" y="2305914"/>
                </a:moveTo>
                <a:lnTo>
                  <a:pt x="4031820" y="2307672"/>
                </a:lnTo>
                <a:lnTo>
                  <a:pt x="4031820" y="2312944"/>
                </a:lnTo>
                <a:lnTo>
                  <a:pt x="4019517" y="2318216"/>
                </a:lnTo>
                <a:lnTo>
                  <a:pt x="4019517" y="2307672"/>
                </a:lnTo>
                <a:close/>
                <a:moveTo>
                  <a:pt x="3956245" y="2302399"/>
                </a:moveTo>
                <a:lnTo>
                  <a:pt x="3959760" y="2302399"/>
                </a:lnTo>
                <a:lnTo>
                  <a:pt x="3963275" y="2302399"/>
                </a:lnTo>
                <a:lnTo>
                  <a:pt x="3959760" y="2307671"/>
                </a:lnTo>
                <a:close/>
                <a:moveTo>
                  <a:pt x="5079318" y="2298859"/>
                </a:moveTo>
                <a:lnTo>
                  <a:pt x="5079323" y="2298884"/>
                </a:lnTo>
                <a:lnTo>
                  <a:pt x="5075808" y="2407852"/>
                </a:lnTo>
                <a:lnTo>
                  <a:pt x="5075808" y="2467617"/>
                </a:lnTo>
                <a:lnTo>
                  <a:pt x="5075809" y="2467608"/>
                </a:lnTo>
                <a:lnTo>
                  <a:pt x="5075809" y="2409609"/>
                </a:lnTo>
                <a:lnTo>
                  <a:pt x="5079324" y="2298883"/>
                </a:lnTo>
                <a:close/>
                <a:moveTo>
                  <a:pt x="4037092" y="2295369"/>
                </a:moveTo>
                <a:lnTo>
                  <a:pt x="4037092" y="2302399"/>
                </a:lnTo>
                <a:lnTo>
                  <a:pt x="4035334" y="2298884"/>
                </a:lnTo>
                <a:close/>
                <a:moveTo>
                  <a:pt x="4223393" y="2295369"/>
                </a:moveTo>
                <a:lnTo>
                  <a:pt x="4230423" y="2332277"/>
                </a:lnTo>
                <a:lnTo>
                  <a:pt x="4230419" y="2332296"/>
                </a:lnTo>
                <a:lnTo>
                  <a:pt x="4230424" y="2332278"/>
                </a:lnTo>
                <a:lnTo>
                  <a:pt x="4230423" y="2332277"/>
                </a:lnTo>
                <a:lnTo>
                  <a:pt x="4226908" y="2312944"/>
                </a:lnTo>
                <a:close/>
                <a:moveTo>
                  <a:pt x="6471337" y="2291865"/>
                </a:moveTo>
                <a:lnTo>
                  <a:pt x="6487128" y="2298883"/>
                </a:lnTo>
                <a:lnTo>
                  <a:pt x="6501176" y="2305907"/>
                </a:lnTo>
                <a:lnTo>
                  <a:pt x="6488885" y="2298884"/>
                </a:lnTo>
                <a:close/>
                <a:moveTo>
                  <a:pt x="6917729" y="2291852"/>
                </a:moveTo>
                <a:lnTo>
                  <a:pt x="6901916" y="2295366"/>
                </a:lnTo>
                <a:lnTo>
                  <a:pt x="6917880" y="2292174"/>
                </a:lnTo>
                <a:close/>
                <a:moveTo>
                  <a:pt x="7717417" y="2288338"/>
                </a:moveTo>
                <a:lnTo>
                  <a:pt x="7727963" y="2288338"/>
                </a:lnTo>
                <a:lnTo>
                  <a:pt x="7727963" y="2291853"/>
                </a:lnTo>
                <a:lnTo>
                  <a:pt x="7720933" y="2302398"/>
                </a:lnTo>
                <a:lnTo>
                  <a:pt x="7706872" y="2302398"/>
                </a:lnTo>
                <a:lnTo>
                  <a:pt x="7706872" y="2295368"/>
                </a:lnTo>
                <a:close/>
                <a:moveTo>
                  <a:pt x="6270531" y="2287924"/>
                </a:moveTo>
                <a:lnTo>
                  <a:pt x="6244585" y="2311186"/>
                </a:lnTo>
                <a:lnTo>
                  <a:pt x="6223494" y="2312943"/>
                </a:lnTo>
                <a:lnTo>
                  <a:pt x="6212949" y="2305913"/>
                </a:lnTo>
                <a:lnTo>
                  <a:pt x="6223494" y="2316459"/>
                </a:lnTo>
                <a:lnTo>
                  <a:pt x="6244585" y="2312944"/>
                </a:lnTo>
                <a:close/>
                <a:moveTo>
                  <a:pt x="6880821" y="2277792"/>
                </a:moveTo>
                <a:lnTo>
                  <a:pt x="6880821" y="2279550"/>
                </a:lnTo>
                <a:lnTo>
                  <a:pt x="6901910" y="2295368"/>
                </a:lnTo>
                <a:lnTo>
                  <a:pt x="6901911" y="2295367"/>
                </a:lnTo>
                <a:lnTo>
                  <a:pt x="6901911" y="2295367"/>
                </a:lnTo>
                <a:close/>
                <a:moveTo>
                  <a:pt x="6468001" y="2272003"/>
                </a:moveTo>
                <a:lnTo>
                  <a:pt x="6467794" y="2272520"/>
                </a:lnTo>
                <a:lnTo>
                  <a:pt x="6471301" y="2291806"/>
                </a:lnTo>
                <a:close/>
                <a:moveTo>
                  <a:pt x="1854219" y="2260217"/>
                </a:moveTo>
                <a:lnTo>
                  <a:pt x="1841916" y="2274277"/>
                </a:lnTo>
                <a:lnTo>
                  <a:pt x="1841916" y="2274278"/>
                </a:lnTo>
                <a:lnTo>
                  <a:pt x="1855356" y="2260837"/>
                </a:lnTo>
                <a:close/>
                <a:moveTo>
                  <a:pt x="6870275" y="2256701"/>
                </a:moveTo>
                <a:lnTo>
                  <a:pt x="6812276" y="2277792"/>
                </a:lnTo>
                <a:lnTo>
                  <a:pt x="6771852" y="2307670"/>
                </a:lnTo>
                <a:lnTo>
                  <a:pt x="6759549" y="2297125"/>
                </a:lnTo>
                <a:lnTo>
                  <a:pt x="6738458" y="2300640"/>
                </a:lnTo>
                <a:lnTo>
                  <a:pt x="6727913" y="2291852"/>
                </a:lnTo>
                <a:lnTo>
                  <a:pt x="6710337" y="2291852"/>
                </a:lnTo>
                <a:lnTo>
                  <a:pt x="6694519" y="2307670"/>
                </a:lnTo>
                <a:lnTo>
                  <a:pt x="6676944" y="2300640"/>
                </a:lnTo>
                <a:lnTo>
                  <a:pt x="6664641" y="2304155"/>
                </a:lnTo>
                <a:lnTo>
                  <a:pt x="6603126" y="2291852"/>
                </a:lnTo>
                <a:lnTo>
                  <a:pt x="6603097" y="2291830"/>
                </a:lnTo>
                <a:lnTo>
                  <a:pt x="6603126" y="2291854"/>
                </a:lnTo>
                <a:lnTo>
                  <a:pt x="6664641" y="2305914"/>
                </a:lnTo>
                <a:lnTo>
                  <a:pt x="6664641" y="2305913"/>
                </a:lnTo>
                <a:lnTo>
                  <a:pt x="6678701" y="2302398"/>
                </a:lnTo>
                <a:lnTo>
                  <a:pt x="6694519" y="2307671"/>
                </a:lnTo>
                <a:lnTo>
                  <a:pt x="6694519" y="2307671"/>
                </a:lnTo>
                <a:lnTo>
                  <a:pt x="6710337" y="2291853"/>
                </a:lnTo>
                <a:lnTo>
                  <a:pt x="6727913" y="2291853"/>
                </a:lnTo>
                <a:lnTo>
                  <a:pt x="6738458" y="2302398"/>
                </a:lnTo>
                <a:lnTo>
                  <a:pt x="6757792" y="2298883"/>
                </a:lnTo>
                <a:lnTo>
                  <a:pt x="6771852" y="2307671"/>
                </a:lnTo>
                <a:lnTo>
                  <a:pt x="6771852" y="2307671"/>
                </a:lnTo>
                <a:lnTo>
                  <a:pt x="6812276" y="2279550"/>
                </a:lnTo>
                <a:lnTo>
                  <a:pt x="6870275" y="2258459"/>
                </a:lnTo>
                <a:lnTo>
                  <a:pt x="6880820" y="2269004"/>
                </a:lnTo>
                <a:lnTo>
                  <a:pt x="6880820" y="2267246"/>
                </a:lnTo>
                <a:close/>
                <a:moveTo>
                  <a:pt x="5976241" y="2253596"/>
                </a:moveTo>
                <a:lnTo>
                  <a:pt x="5975679" y="2254944"/>
                </a:lnTo>
                <a:lnTo>
                  <a:pt x="5975679" y="2255314"/>
                </a:lnTo>
                <a:lnTo>
                  <a:pt x="6005557" y="2258459"/>
                </a:lnTo>
                <a:lnTo>
                  <a:pt x="6016103" y="2258459"/>
                </a:lnTo>
                <a:lnTo>
                  <a:pt x="6070587" y="2265489"/>
                </a:lnTo>
                <a:lnTo>
                  <a:pt x="6107496" y="2254944"/>
                </a:lnTo>
                <a:lnTo>
                  <a:pt x="6107496" y="2253667"/>
                </a:lnTo>
                <a:lnTo>
                  <a:pt x="6070586" y="2263733"/>
                </a:lnTo>
                <a:lnTo>
                  <a:pt x="6016101" y="2256703"/>
                </a:lnTo>
                <a:lnTo>
                  <a:pt x="6007314" y="2256703"/>
                </a:lnTo>
                <a:close/>
                <a:moveTo>
                  <a:pt x="4311271" y="2251429"/>
                </a:moveTo>
                <a:lnTo>
                  <a:pt x="4311270" y="2251430"/>
                </a:lnTo>
                <a:lnTo>
                  <a:pt x="4311270" y="2261975"/>
                </a:lnTo>
                <a:lnTo>
                  <a:pt x="4311271" y="2261975"/>
                </a:lnTo>
                <a:close/>
                <a:moveTo>
                  <a:pt x="4682116" y="2237368"/>
                </a:moveTo>
                <a:lnTo>
                  <a:pt x="4682116" y="2237369"/>
                </a:lnTo>
                <a:lnTo>
                  <a:pt x="4682116" y="2237369"/>
                </a:lnTo>
                <a:lnTo>
                  <a:pt x="4692661" y="2237369"/>
                </a:lnTo>
                <a:lnTo>
                  <a:pt x="4692662" y="2237368"/>
                </a:lnTo>
                <a:close/>
                <a:moveTo>
                  <a:pt x="7747295" y="2233854"/>
                </a:moveTo>
                <a:lnTo>
                  <a:pt x="7750810" y="2237369"/>
                </a:lnTo>
                <a:lnTo>
                  <a:pt x="7747295" y="2239127"/>
                </a:lnTo>
                <a:lnTo>
                  <a:pt x="7740265" y="2239127"/>
                </a:lnTo>
                <a:lnTo>
                  <a:pt x="7740265" y="2237369"/>
                </a:lnTo>
                <a:close/>
                <a:moveTo>
                  <a:pt x="7759598" y="2223308"/>
                </a:moveTo>
                <a:lnTo>
                  <a:pt x="7768386" y="2223308"/>
                </a:lnTo>
                <a:lnTo>
                  <a:pt x="7759598" y="2237368"/>
                </a:lnTo>
                <a:lnTo>
                  <a:pt x="7756083" y="2237368"/>
                </a:lnTo>
                <a:lnTo>
                  <a:pt x="7756083" y="2230338"/>
                </a:lnTo>
                <a:close/>
                <a:moveTo>
                  <a:pt x="5307806" y="2218034"/>
                </a:moveTo>
                <a:lnTo>
                  <a:pt x="5307806" y="2218035"/>
                </a:lnTo>
                <a:lnTo>
                  <a:pt x="5307806" y="2218035"/>
                </a:lnTo>
                <a:close/>
                <a:moveTo>
                  <a:pt x="6427496" y="2210189"/>
                </a:moveTo>
                <a:lnTo>
                  <a:pt x="6427371" y="2211005"/>
                </a:lnTo>
                <a:lnTo>
                  <a:pt x="6439674" y="2218035"/>
                </a:lnTo>
                <a:lnTo>
                  <a:pt x="6460764" y="2218035"/>
                </a:lnTo>
                <a:lnTo>
                  <a:pt x="6481353" y="2238624"/>
                </a:lnTo>
                <a:lnTo>
                  <a:pt x="6481855" y="2237369"/>
                </a:lnTo>
                <a:lnTo>
                  <a:pt x="6511733" y="2233854"/>
                </a:lnTo>
                <a:lnTo>
                  <a:pt x="6543369" y="2258460"/>
                </a:lnTo>
                <a:lnTo>
                  <a:pt x="6562731" y="2265593"/>
                </a:lnTo>
                <a:lnTo>
                  <a:pt x="6541612" y="2256701"/>
                </a:lnTo>
                <a:lnTo>
                  <a:pt x="6511733" y="2233853"/>
                </a:lnTo>
                <a:lnTo>
                  <a:pt x="6480097" y="2237368"/>
                </a:lnTo>
                <a:lnTo>
                  <a:pt x="6460764" y="2216277"/>
                </a:lnTo>
                <a:lnTo>
                  <a:pt x="6439673" y="2216277"/>
                </a:lnTo>
                <a:close/>
                <a:moveTo>
                  <a:pt x="6132087" y="2207492"/>
                </a:moveTo>
                <a:lnTo>
                  <a:pt x="6111009" y="2209249"/>
                </a:lnTo>
                <a:lnTo>
                  <a:pt x="6110738" y="2212506"/>
                </a:lnTo>
                <a:lnTo>
                  <a:pt x="6111011" y="2211005"/>
                </a:lnTo>
                <a:close/>
                <a:moveTo>
                  <a:pt x="4402618" y="2203984"/>
                </a:moveTo>
                <a:lnTo>
                  <a:pt x="4381576" y="2207490"/>
                </a:lnTo>
                <a:lnTo>
                  <a:pt x="4383331" y="2207490"/>
                </a:lnTo>
                <a:close/>
                <a:moveTo>
                  <a:pt x="5327139" y="2203975"/>
                </a:moveTo>
                <a:lnTo>
                  <a:pt x="5320109" y="2207490"/>
                </a:lnTo>
                <a:lnTo>
                  <a:pt x="5320110" y="2207490"/>
                </a:lnTo>
                <a:lnTo>
                  <a:pt x="5327140" y="2203975"/>
                </a:lnTo>
                <a:close/>
                <a:moveTo>
                  <a:pt x="5986222" y="2196947"/>
                </a:moveTo>
                <a:lnTo>
                  <a:pt x="5976683" y="2206486"/>
                </a:lnTo>
                <a:lnTo>
                  <a:pt x="5977436" y="2207490"/>
                </a:lnTo>
                <a:close/>
                <a:moveTo>
                  <a:pt x="6153191" y="2193431"/>
                </a:moveTo>
                <a:lnTo>
                  <a:pt x="6152753" y="2193722"/>
                </a:lnTo>
                <a:lnTo>
                  <a:pt x="6182944" y="2200431"/>
                </a:lnTo>
                <a:close/>
                <a:moveTo>
                  <a:pt x="5320110" y="2193426"/>
                </a:moveTo>
                <a:lnTo>
                  <a:pt x="5320109" y="2193429"/>
                </a:lnTo>
                <a:lnTo>
                  <a:pt x="5320109" y="2193429"/>
                </a:lnTo>
                <a:close/>
                <a:moveTo>
                  <a:pt x="5429158" y="2182910"/>
                </a:moveTo>
                <a:lnTo>
                  <a:pt x="5462472" y="2193429"/>
                </a:lnTo>
                <a:lnTo>
                  <a:pt x="5504585" y="2214486"/>
                </a:lnTo>
                <a:lnTo>
                  <a:pt x="5464229" y="2193430"/>
                </a:lnTo>
                <a:close/>
                <a:moveTo>
                  <a:pt x="6342590" y="2180625"/>
                </a:moveTo>
                <a:lnTo>
                  <a:pt x="6339493" y="2189914"/>
                </a:lnTo>
                <a:lnTo>
                  <a:pt x="6321917" y="2207490"/>
                </a:lnTo>
                <a:lnTo>
                  <a:pt x="6318402" y="2230338"/>
                </a:lnTo>
                <a:lnTo>
                  <a:pt x="6307855" y="2237369"/>
                </a:lnTo>
                <a:lnTo>
                  <a:pt x="6318402" y="2232096"/>
                </a:lnTo>
                <a:lnTo>
                  <a:pt x="6321917" y="2207490"/>
                </a:lnTo>
                <a:lnTo>
                  <a:pt x="6339493" y="2191672"/>
                </a:lnTo>
                <a:lnTo>
                  <a:pt x="6343008" y="2181127"/>
                </a:lnTo>
                <a:close/>
                <a:moveTo>
                  <a:pt x="5338187" y="2179454"/>
                </a:moveTo>
                <a:lnTo>
                  <a:pt x="5338185" y="2179460"/>
                </a:lnTo>
                <a:lnTo>
                  <a:pt x="5357018" y="2182884"/>
                </a:lnTo>
                <a:lnTo>
                  <a:pt x="5357353" y="2182648"/>
                </a:lnTo>
                <a:close/>
                <a:moveTo>
                  <a:pt x="6417646" y="2173276"/>
                </a:moveTo>
                <a:lnTo>
                  <a:pt x="6416825" y="2174096"/>
                </a:lnTo>
                <a:lnTo>
                  <a:pt x="6429128" y="2186399"/>
                </a:lnTo>
                <a:lnTo>
                  <a:pt x="6429128" y="2186399"/>
                </a:lnTo>
                <a:close/>
                <a:moveTo>
                  <a:pt x="7699841" y="2161794"/>
                </a:moveTo>
                <a:lnTo>
                  <a:pt x="7706871" y="2161794"/>
                </a:lnTo>
                <a:lnTo>
                  <a:pt x="7706871" y="2167067"/>
                </a:lnTo>
                <a:lnTo>
                  <a:pt x="7703356" y="2170582"/>
                </a:lnTo>
                <a:close/>
                <a:moveTo>
                  <a:pt x="5413259" y="2156522"/>
                </a:moveTo>
                <a:lnTo>
                  <a:pt x="5412702" y="2156682"/>
                </a:lnTo>
                <a:lnTo>
                  <a:pt x="5429039" y="2182822"/>
                </a:lnTo>
                <a:close/>
                <a:moveTo>
                  <a:pt x="7712144" y="2151249"/>
                </a:moveTo>
                <a:lnTo>
                  <a:pt x="7715659" y="2154764"/>
                </a:lnTo>
                <a:lnTo>
                  <a:pt x="7712144" y="2158279"/>
                </a:lnTo>
                <a:lnTo>
                  <a:pt x="7708629" y="2154764"/>
                </a:lnTo>
                <a:close/>
                <a:moveTo>
                  <a:pt x="6195872" y="2149478"/>
                </a:moveTo>
                <a:lnTo>
                  <a:pt x="6183069" y="2172340"/>
                </a:lnTo>
                <a:lnTo>
                  <a:pt x="6183069" y="2200459"/>
                </a:lnTo>
                <a:lnTo>
                  <a:pt x="6183071" y="2200460"/>
                </a:lnTo>
                <a:lnTo>
                  <a:pt x="6183071" y="2174096"/>
                </a:lnTo>
                <a:close/>
                <a:moveTo>
                  <a:pt x="7652387" y="2138945"/>
                </a:moveTo>
                <a:lnTo>
                  <a:pt x="7659417" y="2142460"/>
                </a:lnTo>
                <a:lnTo>
                  <a:pt x="7652387" y="2149490"/>
                </a:lnTo>
                <a:lnTo>
                  <a:pt x="7641841" y="2149490"/>
                </a:lnTo>
                <a:lnTo>
                  <a:pt x="7638326" y="2142460"/>
                </a:lnTo>
                <a:lnTo>
                  <a:pt x="7645356" y="2142460"/>
                </a:lnTo>
                <a:close/>
                <a:moveTo>
                  <a:pt x="5579057" y="2132684"/>
                </a:moveTo>
                <a:lnTo>
                  <a:pt x="5578470" y="2133674"/>
                </a:lnTo>
                <a:lnTo>
                  <a:pt x="5606591" y="2170582"/>
                </a:lnTo>
                <a:lnTo>
                  <a:pt x="5625924" y="2174097"/>
                </a:lnTo>
                <a:lnTo>
                  <a:pt x="5647015" y="2200461"/>
                </a:lnTo>
                <a:lnTo>
                  <a:pt x="5643500" y="2230339"/>
                </a:lnTo>
                <a:lnTo>
                  <a:pt x="5643510" y="2230352"/>
                </a:lnTo>
                <a:lnTo>
                  <a:pt x="5643500" y="2230338"/>
                </a:lnTo>
                <a:lnTo>
                  <a:pt x="5647015" y="2200460"/>
                </a:lnTo>
                <a:lnTo>
                  <a:pt x="5625925" y="2172339"/>
                </a:lnTo>
                <a:lnTo>
                  <a:pt x="5606592" y="2168824"/>
                </a:lnTo>
                <a:close/>
                <a:moveTo>
                  <a:pt x="6432643" y="2130155"/>
                </a:moveTo>
                <a:lnTo>
                  <a:pt x="6432643" y="2130157"/>
                </a:lnTo>
                <a:lnTo>
                  <a:pt x="6432643" y="2137188"/>
                </a:lnTo>
                <a:lnTo>
                  <a:pt x="6439673" y="2154763"/>
                </a:lnTo>
                <a:lnTo>
                  <a:pt x="6442602" y="2162086"/>
                </a:lnTo>
                <a:lnTo>
                  <a:pt x="6443189" y="2161793"/>
                </a:lnTo>
                <a:lnTo>
                  <a:pt x="6439673" y="2153005"/>
                </a:lnTo>
                <a:lnTo>
                  <a:pt x="6432643" y="2135430"/>
                </a:lnTo>
                <a:close/>
                <a:moveTo>
                  <a:pt x="6207675" y="2128401"/>
                </a:moveTo>
                <a:lnTo>
                  <a:pt x="6206597" y="2130327"/>
                </a:lnTo>
                <a:lnTo>
                  <a:pt x="6226993" y="2135426"/>
                </a:lnTo>
                <a:close/>
                <a:moveTo>
                  <a:pt x="7750810" y="2128400"/>
                </a:moveTo>
                <a:lnTo>
                  <a:pt x="7773659" y="2138945"/>
                </a:lnTo>
                <a:lnTo>
                  <a:pt x="7777174" y="2149491"/>
                </a:lnTo>
                <a:lnTo>
                  <a:pt x="7787719" y="2167066"/>
                </a:lnTo>
                <a:lnTo>
                  <a:pt x="7770143" y="2184642"/>
                </a:lnTo>
                <a:lnTo>
                  <a:pt x="7768386" y="2207490"/>
                </a:lnTo>
                <a:lnTo>
                  <a:pt x="7750810" y="2214520"/>
                </a:lnTo>
                <a:lnTo>
                  <a:pt x="7754325" y="2196945"/>
                </a:lnTo>
                <a:lnTo>
                  <a:pt x="7747295" y="2196945"/>
                </a:lnTo>
                <a:lnTo>
                  <a:pt x="7740265" y="2207490"/>
                </a:lnTo>
                <a:lnTo>
                  <a:pt x="7738507" y="2203975"/>
                </a:lnTo>
                <a:lnTo>
                  <a:pt x="7740265" y="2181127"/>
                </a:lnTo>
                <a:lnTo>
                  <a:pt x="7743780" y="2181127"/>
                </a:lnTo>
                <a:lnTo>
                  <a:pt x="7747295" y="2177612"/>
                </a:lnTo>
                <a:lnTo>
                  <a:pt x="7750810" y="2170581"/>
                </a:lnTo>
                <a:lnTo>
                  <a:pt x="7747295" y="2160036"/>
                </a:lnTo>
                <a:lnTo>
                  <a:pt x="7747295" y="2156521"/>
                </a:lnTo>
                <a:lnTo>
                  <a:pt x="7738507" y="2167066"/>
                </a:lnTo>
                <a:lnTo>
                  <a:pt x="7724447" y="2156521"/>
                </a:lnTo>
                <a:lnTo>
                  <a:pt x="7724447" y="2142461"/>
                </a:lnTo>
                <a:lnTo>
                  <a:pt x="7738507" y="2138945"/>
                </a:lnTo>
                <a:close/>
                <a:moveTo>
                  <a:pt x="7727962" y="2128400"/>
                </a:moveTo>
                <a:lnTo>
                  <a:pt x="7731477" y="2128400"/>
                </a:lnTo>
                <a:lnTo>
                  <a:pt x="7733235" y="2135430"/>
                </a:lnTo>
                <a:lnTo>
                  <a:pt x="7727962" y="2135430"/>
                </a:lnTo>
                <a:close/>
                <a:moveTo>
                  <a:pt x="7842204" y="2114340"/>
                </a:moveTo>
                <a:lnTo>
                  <a:pt x="7852749" y="2121370"/>
                </a:lnTo>
                <a:lnTo>
                  <a:pt x="7845719" y="2142461"/>
                </a:lnTo>
                <a:lnTo>
                  <a:pt x="7835173" y="2142461"/>
                </a:lnTo>
                <a:lnTo>
                  <a:pt x="7828143" y="2138946"/>
                </a:lnTo>
                <a:lnTo>
                  <a:pt x="7817598" y="2149491"/>
                </a:lnTo>
                <a:lnTo>
                  <a:pt x="7812325" y="2158279"/>
                </a:lnTo>
                <a:lnTo>
                  <a:pt x="7798264" y="2161794"/>
                </a:lnTo>
                <a:lnTo>
                  <a:pt x="7791234" y="2142461"/>
                </a:lnTo>
                <a:lnTo>
                  <a:pt x="7801779" y="2131916"/>
                </a:lnTo>
                <a:lnTo>
                  <a:pt x="7817598" y="2128401"/>
                </a:lnTo>
                <a:lnTo>
                  <a:pt x="7831658" y="2117855"/>
                </a:lnTo>
                <a:close/>
                <a:moveTo>
                  <a:pt x="7719174" y="2107310"/>
                </a:moveTo>
                <a:lnTo>
                  <a:pt x="7719174" y="2117855"/>
                </a:lnTo>
                <a:lnTo>
                  <a:pt x="7708629" y="2117855"/>
                </a:lnTo>
                <a:lnTo>
                  <a:pt x="7708629" y="2114340"/>
                </a:lnTo>
                <a:close/>
                <a:moveTo>
                  <a:pt x="6393976" y="2102037"/>
                </a:moveTo>
                <a:lnTo>
                  <a:pt x="6368364" y="2108063"/>
                </a:lnTo>
                <a:lnTo>
                  <a:pt x="6393977" y="2103794"/>
                </a:lnTo>
                <a:lnTo>
                  <a:pt x="6395735" y="2105552"/>
                </a:lnTo>
                <a:lnTo>
                  <a:pt x="6406274" y="2116091"/>
                </a:lnTo>
                <a:lnTo>
                  <a:pt x="6397492" y="2105552"/>
                </a:lnTo>
                <a:close/>
                <a:moveTo>
                  <a:pt x="6335978" y="2102036"/>
                </a:moveTo>
                <a:lnTo>
                  <a:pt x="6311163" y="2105345"/>
                </a:lnTo>
                <a:lnTo>
                  <a:pt x="6335978" y="2103794"/>
                </a:lnTo>
                <a:lnTo>
                  <a:pt x="6362341" y="2109067"/>
                </a:lnTo>
                <a:lnTo>
                  <a:pt x="6363396" y="2108891"/>
                </a:lnTo>
                <a:close/>
                <a:moveTo>
                  <a:pt x="6436153" y="2098515"/>
                </a:moveTo>
                <a:lnTo>
                  <a:pt x="6436158" y="2098521"/>
                </a:lnTo>
                <a:lnTo>
                  <a:pt x="6436158" y="2112582"/>
                </a:lnTo>
                <a:lnTo>
                  <a:pt x="6436154" y="2112601"/>
                </a:lnTo>
                <a:lnTo>
                  <a:pt x="6436158" y="2112581"/>
                </a:lnTo>
                <a:lnTo>
                  <a:pt x="6436158" y="2098521"/>
                </a:lnTo>
                <a:close/>
                <a:moveTo>
                  <a:pt x="6011362" y="2090945"/>
                </a:moveTo>
                <a:lnTo>
                  <a:pt x="6016101" y="2095007"/>
                </a:lnTo>
                <a:lnTo>
                  <a:pt x="6016453" y="2094127"/>
                </a:lnTo>
                <a:close/>
                <a:moveTo>
                  <a:pt x="5037143" y="2087976"/>
                </a:moveTo>
                <a:lnTo>
                  <a:pt x="5054719" y="2087976"/>
                </a:lnTo>
                <a:lnTo>
                  <a:pt x="5058234" y="2095006"/>
                </a:lnTo>
                <a:lnTo>
                  <a:pt x="5072294" y="2091491"/>
                </a:lnTo>
                <a:lnTo>
                  <a:pt x="5075809" y="2095006"/>
                </a:lnTo>
                <a:lnTo>
                  <a:pt x="5082840" y="2091491"/>
                </a:lnTo>
                <a:lnTo>
                  <a:pt x="5089870" y="2095006"/>
                </a:lnTo>
                <a:lnTo>
                  <a:pt x="5100415" y="2098521"/>
                </a:lnTo>
                <a:lnTo>
                  <a:pt x="5100415" y="2102036"/>
                </a:lnTo>
                <a:lnTo>
                  <a:pt x="5093385" y="2105552"/>
                </a:lnTo>
                <a:lnTo>
                  <a:pt x="5086355" y="2107309"/>
                </a:lnTo>
                <a:lnTo>
                  <a:pt x="5065264" y="2107309"/>
                </a:lnTo>
                <a:lnTo>
                  <a:pt x="5054719" y="2102036"/>
                </a:lnTo>
                <a:lnTo>
                  <a:pt x="5037143" y="2098521"/>
                </a:lnTo>
                <a:lnTo>
                  <a:pt x="5037143" y="2095006"/>
                </a:lnTo>
                <a:close/>
                <a:moveTo>
                  <a:pt x="6406280" y="2087976"/>
                </a:moveTo>
                <a:lnTo>
                  <a:pt x="6391340" y="2099927"/>
                </a:lnTo>
                <a:lnTo>
                  <a:pt x="6392127" y="2100556"/>
                </a:lnTo>
                <a:lnTo>
                  <a:pt x="6406279" y="2087976"/>
                </a:lnTo>
                <a:lnTo>
                  <a:pt x="6425613" y="2087976"/>
                </a:lnTo>
                <a:lnTo>
                  <a:pt x="6425613" y="2087976"/>
                </a:lnTo>
                <a:close/>
                <a:moveTo>
                  <a:pt x="5293746" y="2086219"/>
                </a:moveTo>
                <a:lnTo>
                  <a:pt x="5300776" y="2086219"/>
                </a:lnTo>
                <a:lnTo>
                  <a:pt x="5293746" y="2095007"/>
                </a:lnTo>
                <a:lnTo>
                  <a:pt x="5290231" y="2109067"/>
                </a:lnTo>
                <a:lnTo>
                  <a:pt x="5274413" y="2114340"/>
                </a:lnTo>
                <a:lnTo>
                  <a:pt x="5253322" y="2112583"/>
                </a:lnTo>
                <a:lnTo>
                  <a:pt x="5253322" y="2105552"/>
                </a:lnTo>
                <a:lnTo>
                  <a:pt x="5267383" y="2098522"/>
                </a:lnTo>
                <a:lnTo>
                  <a:pt x="5286716" y="2091492"/>
                </a:lnTo>
                <a:close/>
                <a:moveTo>
                  <a:pt x="5479744" y="2081857"/>
                </a:moveTo>
                <a:lnTo>
                  <a:pt x="5469502" y="2112583"/>
                </a:lnTo>
                <a:lnTo>
                  <a:pt x="5418533" y="2145976"/>
                </a:lnTo>
                <a:lnTo>
                  <a:pt x="5413264" y="2156514"/>
                </a:lnTo>
                <a:lnTo>
                  <a:pt x="5420289" y="2145976"/>
                </a:lnTo>
                <a:lnTo>
                  <a:pt x="5471259" y="2112583"/>
                </a:lnTo>
                <a:lnTo>
                  <a:pt x="5480047" y="2082704"/>
                </a:lnTo>
                <a:close/>
                <a:moveTo>
                  <a:pt x="5126778" y="2080946"/>
                </a:moveTo>
                <a:lnTo>
                  <a:pt x="5130293" y="2080946"/>
                </a:lnTo>
                <a:lnTo>
                  <a:pt x="5130293" y="2087976"/>
                </a:lnTo>
                <a:lnTo>
                  <a:pt x="5123263" y="2087976"/>
                </a:lnTo>
                <a:lnTo>
                  <a:pt x="5119748" y="2086219"/>
                </a:lnTo>
                <a:close/>
                <a:moveTo>
                  <a:pt x="6356896" y="2075068"/>
                </a:moveTo>
                <a:lnTo>
                  <a:pt x="6357069" y="2075673"/>
                </a:lnTo>
                <a:lnTo>
                  <a:pt x="6362340" y="2079027"/>
                </a:lnTo>
                <a:close/>
                <a:moveTo>
                  <a:pt x="5364049" y="2073917"/>
                </a:moveTo>
                <a:lnTo>
                  <a:pt x="5360534" y="2098521"/>
                </a:lnTo>
                <a:lnTo>
                  <a:pt x="5360534" y="2117854"/>
                </a:lnTo>
                <a:lnTo>
                  <a:pt x="5353504" y="2124885"/>
                </a:lnTo>
                <a:lnTo>
                  <a:pt x="5353504" y="2135430"/>
                </a:lnTo>
                <a:lnTo>
                  <a:pt x="5346474" y="2144218"/>
                </a:lnTo>
                <a:lnTo>
                  <a:pt x="5342958" y="2143339"/>
                </a:lnTo>
                <a:lnTo>
                  <a:pt x="5348230" y="2145975"/>
                </a:lnTo>
                <a:lnTo>
                  <a:pt x="5348215" y="2146027"/>
                </a:lnTo>
                <a:lnTo>
                  <a:pt x="5348231" y="2145976"/>
                </a:lnTo>
                <a:lnTo>
                  <a:pt x="5355261" y="2135431"/>
                </a:lnTo>
                <a:lnTo>
                  <a:pt x="5355261" y="2124886"/>
                </a:lnTo>
                <a:lnTo>
                  <a:pt x="5362291" y="2119613"/>
                </a:lnTo>
                <a:lnTo>
                  <a:pt x="5362291" y="2098522"/>
                </a:lnTo>
                <a:lnTo>
                  <a:pt x="5365806" y="2075674"/>
                </a:lnTo>
                <a:close/>
                <a:moveTo>
                  <a:pt x="6241070" y="2065128"/>
                </a:moveTo>
                <a:lnTo>
                  <a:pt x="6241069" y="2065129"/>
                </a:lnTo>
                <a:lnTo>
                  <a:pt x="6251614" y="2095007"/>
                </a:lnTo>
                <a:lnTo>
                  <a:pt x="6227009" y="2135430"/>
                </a:lnTo>
                <a:lnTo>
                  <a:pt x="6251615" y="2095006"/>
                </a:lnTo>
                <a:close/>
                <a:moveTo>
                  <a:pt x="4694419" y="2042280"/>
                </a:moveTo>
                <a:lnTo>
                  <a:pt x="4701449" y="2047553"/>
                </a:lnTo>
                <a:lnTo>
                  <a:pt x="4713752" y="2047553"/>
                </a:lnTo>
                <a:lnTo>
                  <a:pt x="4719025" y="2054583"/>
                </a:lnTo>
                <a:lnTo>
                  <a:pt x="4708480" y="2065128"/>
                </a:lnTo>
                <a:lnTo>
                  <a:pt x="4708480" y="2079189"/>
                </a:lnTo>
                <a:lnTo>
                  <a:pt x="4719025" y="2095007"/>
                </a:lnTo>
                <a:lnTo>
                  <a:pt x="4719025" y="2112582"/>
                </a:lnTo>
                <a:lnTo>
                  <a:pt x="4697934" y="2128400"/>
                </a:lnTo>
                <a:lnTo>
                  <a:pt x="4701449" y="2145976"/>
                </a:lnTo>
                <a:lnTo>
                  <a:pt x="4711995" y="2156521"/>
                </a:lnTo>
                <a:lnTo>
                  <a:pt x="4729570" y="2163551"/>
                </a:lnTo>
                <a:lnTo>
                  <a:pt x="4729570" y="2186399"/>
                </a:lnTo>
                <a:lnTo>
                  <a:pt x="4722540" y="2196944"/>
                </a:lnTo>
                <a:lnTo>
                  <a:pt x="4704964" y="2196944"/>
                </a:lnTo>
                <a:lnTo>
                  <a:pt x="4701449" y="2226823"/>
                </a:lnTo>
                <a:lnTo>
                  <a:pt x="4692662" y="2237367"/>
                </a:lnTo>
                <a:lnTo>
                  <a:pt x="4703206" y="2226824"/>
                </a:lnTo>
                <a:lnTo>
                  <a:pt x="4706721" y="2196945"/>
                </a:lnTo>
                <a:lnTo>
                  <a:pt x="4722539" y="2196945"/>
                </a:lnTo>
                <a:lnTo>
                  <a:pt x="4733084" y="2186400"/>
                </a:lnTo>
                <a:lnTo>
                  <a:pt x="4733084" y="2161794"/>
                </a:lnTo>
                <a:lnTo>
                  <a:pt x="4759448" y="2175855"/>
                </a:lnTo>
                <a:lnTo>
                  <a:pt x="4796356" y="2175855"/>
                </a:lnTo>
                <a:lnTo>
                  <a:pt x="4812175" y="2182885"/>
                </a:lnTo>
                <a:lnTo>
                  <a:pt x="4822720" y="2182885"/>
                </a:lnTo>
                <a:lnTo>
                  <a:pt x="4840295" y="2219794"/>
                </a:lnTo>
                <a:lnTo>
                  <a:pt x="4880719" y="2226824"/>
                </a:lnTo>
                <a:lnTo>
                  <a:pt x="4928173" y="2249672"/>
                </a:lnTo>
                <a:lnTo>
                  <a:pt x="4947506" y="2240884"/>
                </a:lnTo>
                <a:lnTo>
                  <a:pt x="4954537" y="2226824"/>
                </a:lnTo>
                <a:lnTo>
                  <a:pt x="4947506" y="2212763"/>
                </a:lnTo>
                <a:lnTo>
                  <a:pt x="4947506" y="2193430"/>
                </a:lnTo>
                <a:lnTo>
                  <a:pt x="4980900" y="2175855"/>
                </a:lnTo>
                <a:lnTo>
                  <a:pt x="5001991" y="2172339"/>
                </a:lnTo>
                <a:lnTo>
                  <a:pt x="5024839" y="2175855"/>
                </a:lnTo>
                <a:lnTo>
                  <a:pt x="5028354" y="2189915"/>
                </a:lnTo>
                <a:lnTo>
                  <a:pt x="5049445" y="2196945"/>
                </a:lnTo>
                <a:lnTo>
                  <a:pt x="5067020" y="2202218"/>
                </a:lnTo>
                <a:lnTo>
                  <a:pt x="5079323" y="2219794"/>
                </a:lnTo>
                <a:lnTo>
                  <a:pt x="5075808" y="2237369"/>
                </a:lnTo>
                <a:lnTo>
                  <a:pt x="5075809" y="2237368"/>
                </a:lnTo>
                <a:lnTo>
                  <a:pt x="5079324" y="2219793"/>
                </a:lnTo>
                <a:lnTo>
                  <a:pt x="5089869" y="2214520"/>
                </a:lnTo>
                <a:lnTo>
                  <a:pt x="5110960" y="2214520"/>
                </a:lnTo>
                <a:lnTo>
                  <a:pt x="5137323" y="2221550"/>
                </a:lnTo>
                <a:lnTo>
                  <a:pt x="5163686" y="2232096"/>
                </a:lnTo>
                <a:lnTo>
                  <a:pt x="5181262" y="2228581"/>
                </a:lnTo>
                <a:lnTo>
                  <a:pt x="5191807" y="2221550"/>
                </a:lnTo>
                <a:lnTo>
                  <a:pt x="5198838" y="2221550"/>
                </a:lnTo>
                <a:lnTo>
                  <a:pt x="5209383" y="2211005"/>
                </a:lnTo>
                <a:lnTo>
                  <a:pt x="5225201" y="2214520"/>
                </a:lnTo>
                <a:lnTo>
                  <a:pt x="5242776" y="2225066"/>
                </a:lnTo>
                <a:lnTo>
                  <a:pt x="5249807" y="2225066"/>
                </a:lnTo>
                <a:lnTo>
                  <a:pt x="5255079" y="2221550"/>
                </a:lnTo>
                <a:lnTo>
                  <a:pt x="5269140" y="2225066"/>
                </a:lnTo>
                <a:lnTo>
                  <a:pt x="5297261" y="2221550"/>
                </a:lnTo>
                <a:lnTo>
                  <a:pt x="5300776" y="2228581"/>
                </a:lnTo>
                <a:lnTo>
                  <a:pt x="5302533" y="2242641"/>
                </a:lnTo>
                <a:lnTo>
                  <a:pt x="5309564" y="2265489"/>
                </a:lnTo>
                <a:lnTo>
                  <a:pt x="5302533" y="2295368"/>
                </a:lnTo>
                <a:lnTo>
                  <a:pt x="5302533" y="2307671"/>
                </a:lnTo>
                <a:lnTo>
                  <a:pt x="5293746" y="2316459"/>
                </a:lnTo>
                <a:lnTo>
                  <a:pt x="5276170" y="2295368"/>
                </a:lnTo>
                <a:lnTo>
                  <a:pt x="5262110" y="2279550"/>
                </a:lnTo>
                <a:lnTo>
                  <a:pt x="5262110" y="2254944"/>
                </a:lnTo>
                <a:lnTo>
                  <a:pt x="5255079" y="2247914"/>
                </a:lnTo>
                <a:lnTo>
                  <a:pt x="5253322" y="2247914"/>
                </a:lnTo>
                <a:lnTo>
                  <a:pt x="5253322" y="2258459"/>
                </a:lnTo>
                <a:lnTo>
                  <a:pt x="5255079" y="2288338"/>
                </a:lnTo>
                <a:lnTo>
                  <a:pt x="5276170" y="2307671"/>
                </a:lnTo>
                <a:lnTo>
                  <a:pt x="5279685" y="2323489"/>
                </a:lnTo>
                <a:lnTo>
                  <a:pt x="5293746" y="2344579"/>
                </a:lnTo>
                <a:lnTo>
                  <a:pt x="5306048" y="2374458"/>
                </a:lnTo>
                <a:lnTo>
                  <a:pt x="5323624" y="2411366"/>
                </a:lnTo>
                <a:lnTo>
                  <a:pt x="5330594" y="2446215"/>
                </a:lnTo>
                <a:lnTo>
                  <a:pt x="5332412" y="2444760"/>
                </a:lnTo>
                <a:lnTo>
                  <a:pt x="5358775" y="2464093"/>
                </a:lnTo>
                <a:lnTo>
                  <a:pt x="5369320" y="2485184"/>
                </a:lnTo>
                <a:lnTo>
                  <a:pt x="5372836" y="2529123"/>
                </a:lnTo>
                <a:lnTo>
                  <a:pt x="5372836" y="2546698"/>
                </a:lnTo>
                <a:lnTo>
                  <a:pt x="5409744" y="2583607"/>
                </a:lnTo>
                <a:lnTo>
                  <a:pt x="5388641" y="2594617"/>
                </a:lnTo>
                <a:lnTo>
                  <a:pt x="5407987" y="2585365"/>
                </a:lnTo>
                <a:lnTo>
                  <a:pt x="5418532" y="2615244"/>
                </a:lnTo>
                <a:lnTo>
                  <a:pt x="5430835" y="2648637"/>
                </a:lnTo>
                <a:lnTo>
                  <a:pt x="5444896" y="2655668"/>
                </a:lnTo>
                <a:lnTo>
                  <a:pt x="5480047" y="2676758"/>
                </a:lnTo>
                <a:lnTo>
                  <a:pt x="5509455" y="2713086"/>
                </a:lnTo>
                <a:lnTo>
                  <a:pt x="5509925" y="2711909"/>
                </a:lnTo>
                <a:lnTo>
                  <a:pt x="5520471" y="2711909"/>
                </a:lnTo>
                <a:lnTo>
                  <a:pt x="5527501" y="2722455"/>
                </a:lnTo>
                <a:lnTo>
                  <a:pt x="5534531" y="2733000"/>
                </a:lnTo>
                <a:lnTo>
                  <a:pt x="5513440" y="2743545"/>
                </a:lnTo>
                <a:lnTo>
                  <a:pt x="5531016" y="2755848"/>
                </a:lnTo>
                <a:lnTo>
                  <a:pt x="5531016" y="2755848"/>
                </a:lnTo>
                <a:lnTo>
                  <a:pt x="5546834" y="2776939"/>
                </a:lnTo>
                <a:lnTo>
                  <a:pt x="5564409" y="2780454"/>
                </a:lnTo>
                <a:lnTo>
                  <a:pt x="5578470" y="2773424"/>
                </a:lnTo>
                <a:lnTo>
                  <a:pt x="5615379" y="2768151"/>
                </a:lnTo>
                <a:lnTo>
                  <a:pt x="5632954" y="2757606"/>
                </a:lnTo>
                <a:lnTo>
                  <a:pt x="5652287" y="2757606"/>
                </a:lnTo>
                <a:lnTo>
                  <a:pt x="5659318" y="2754091"/>
                </a:lnTo>
                <a:lnTo>
                  <a:pt x="5696226" y="2743546"/>
                </a:lnTo>
                <a:lnTo>
                  <a:pt x="5710287" y="2733000"/>
                </a:lnTo>
                <a:lnTo>
                  <a:pt x="5717317" y="2733000"/>
                </a:lnTo>
                <a:lnTo>
                  <a:pt x="5724347" y="2743546"/>
                </a:lnTo>
                <a:lnTo>
                  <a:pt x="5720832" y="2787485"/>
                </a:lnTo>
                <a:lnTo>
                  <a:pt x="5713802" y="2813848"/>
                </a:lnTo>
                <a:lnTo>
                  <a:pt x="5680408" y="2857787"/>
                </a:lnTo>
                <a:lnTo>
                  <a:pt x="5676893" y="2870090"/>
                </a:lnTo>
                <a:lnTo>
                  <a:pt x="5662833" y="2891180"/>
                </a:lnTo>
                <a:lnTo>
                  <a:pt x="5655802" y="2906998"/>
                </a:lnTo>
                <a:lnTo>
                  <a:pt x="5629439" y="2943907"/>
                </a:lnTo>
                <a:lnTo>
                  <a:pt x="5611863" y="2964998"/>
                </a:lnTo>
                <a:lnTo>
                  <a:pt x="5587258" y="2979058"/>
                </a:lnTo>
                <a:lnTo>
                  <a:pt x="5557379" y="3001906"/>
                </a:lnTo>
                <a:lnTo>
                  <a:pt x="5527500" y="3022997"/>
                </a:lnTo>
                <a:lnTo>
                  <a:pt x="5513440" y="3038815"/>
                </a:lnTo>
                <a:lnTo>
                  <a:pt x="5490592" y="3070451"/>
                </a:lnTo>
                <a:lnTo>
                  <a:pt x="5489713" y="3069792"/>
                </a:lnTo>
                <a:lnTo>
                  <a:pt x="5476532" y="3086268"/>
                </a:lnTo>
                <a:lnTo>
                  <a:pt x="5462471" y="3089783"/>
                </a:lnTo>
                <a:lnTo>
                  <a:pt x="5462471" y="3100329"/>
                </a:lnTo>
                <a:lnTo>
                  <a:pt x="5446653" y="3105601"/>
                </a:lnTo>
                <a:lnTo>
                  <a:pt x="5439623" y="3126692"/>
                </a:lnTo>
                <a:lnTo>
                  <a:pt x="5429078" y="3149540"/>
                </a:lnTo>
                <a:lnTo>
                  <a:pt x="5382015" y="3126881"/>
                </a:lnTo>
                <a:lnTo>
                  <a:pt x="5381623" y="3128450"/>
                </a:lnTo>
                <a:lnTo>
                  <a:pt x="5429077" y="3151298"/>
                </a:lnTo>
                <a:lnTo>
                  <a:pt x="5413259" y="3182934"/>
                </a:lnTo>
                <a:lnTo>
                  <a:pt x="5413259" y="3195237"/>
                </a:lnTo>
                <a:lnTo>
                  <a:pt x="5429077" y="3209297"/>
                </a:lnTo>
                <a:lnTo>
                  <a:pt x="5427320" y="3235661"/>
                </a:lnTo>
                <a:lnTo>
                  <a:pt x="5427320" y="3270812"/>
                </a:lnTo>
                <a:lnTo>
                  <a:pt x="5457198" y="3300690"/>
                </a:lnTo>
                <a:lnTo>
                  <a:pt x="5455441" y="3301393"/>
                </a:lnTo>
                <a:lnTo>
                  <a:pt x="5455441" y="3344630"/>
                </a:lnTo>
                <a:lnTo>
                  <a:pt x="5462471" y="3370994"/>
                </a:lnTo>
                <a:lnTo>
                  <a:pt x="5458956" y="3425478"/>
                </a:lnTo>
                <a:lnTo>
                  <a:pt x="5423805" y="3467659"/>
                </a:lnTo>
                <a:lnTo>
                  <a:pt x="5379866" y="3483477"/>
                </a:lnTo>
                <a:lnTo>
                  <a:pt x="5357018" y="3501053"/>
                </a:lnTo>
                <a:lnTo>
                  <a:pt x="5346473" y="3515113"/>
                </a:lnTo>
                <a:lnTo>
                  <a:pt x="5335927" y="3522143"/>
                </a:lnTo>
                <a:lnTo>
                  <a:pt x="5309564" y="3537961"/>
                </a:lnTo>
                <a:lnTo>
                  <a:pt x="5309564" y="3555537"/>
                </a:lnTo>
                <a:lnTo>
                  <a:pt x="5321867" y="3599476"/>
                </a:lnTo>
                <a:lnTo>
                  <a:pt x="5327139" y="3650445"/>
                </a:lnTo>
                <a:lnTo>
                  <a:pt x="5320109" y="3683839"/>
                </a:lnTo>
                <a:lnTo>
                  <a:pt x="5269140" y="3696141"/>
                </a:lnTo>
                <a:lnTo>
                  <a:pt x="5258595" y="3713717"/>
                </a:lnTo>
                <a:lnTo>
                  <a:pt x="5262110" y="3724262"/>
                </a:lnTo>
                <a:lnTo>
                  <a:pt x="5262110" y="3736565"/>
                </a:lnTo>
                <a:lnTo>
                  <a:pt x="5262110" y="3736565"/>
                </a:lnTo>
                <a:lnTo>
                  <a:pt x="5262110" y="3747110"/>
                </a:lnTo>
                <a:lnTo>
                  <a:pt x="5255080" y="3761171"/>
                </a:lnTo>
                <a:lnTo>
                  <a:pt x="5255080" y="3778746"/>
                </a:lnTo>
                <a:lnTo>
                  <a:pt x="5235747" y="3798079"/>
                </a:lnTo>
                <a:lnTo>
                  <a:pt x="5207626" y="3834988"/>
                </a:lnTo>
                <a:lnTo>
                  <a:pt x="5204111" y="3856079"/>
                </a:lnTo>
                <a:lnTo>
                  <a:pt x="5177747" y="3882442"/>
                </a:lnTo>
                <a:lnTo>
                  <a:pt x="5167202" y="3900018"/>
                </a:lnTo>
                <a:lnTo>
                  <a:pt x="5130293" y="3926381"/>
                </a:lnTo>
                <a:lnTo>
                  <a:pt x="5103930" y="3947472"/>
                </a:lnTo>
                <a:lnTo>
                  <a:pt x="5086354" y="3950987"/>
                </a:lnTo>
                <a:lnTo>
                  <a:pt x="5075809" y="3954502"/>
                </a:lnTo>
                <a:lnTo>
                  <a:pt x="5028355" y="3954502"/>
                </a:lnTo>
                <a:lnTo>
                  <a:pt x="5001992" y="3956260"/>
                </a:lnTo>
                <a:lnTo>
                  <a:pt x="4972113" y="3959775"/>
                </a:lnTo>
                <a:lnTo>
                  <a:pt x="4958053" y="3970320"/>
                </a:lnTo>
                <a:lnTo>
                  <a:pt x="4940477" y="3977350"/>
                </a:lnTo>
                <a:lnTo>
                  <a:pt x="4900053" y="3936926"/>
                </a:lnTo>
                <a:lnTo>
                  <a:pt x="4900053" y="3926381"/>
                </a:lnTo>
                <a:lnTo>
                  <a:pt x="4903568" y="3915836"/>
                </a:lnTo>
                <a:lnTo>
                  <a:pt x="4907084" y="3896503"/>
                </a:lnTo>
                <a:lnTo>
                  <a:pt x="4894781" y="3863109"/>
                </a:lnTo>
                <a:lnTo>
                  <a:pt x="4873690" y="3827958"/>
                </a:lnTo>
                <a:lnTo>
                  <a:pt x="4859629" y="3801594"/>
                </a:lnTo>
                <a:lnTo>
                  <a:pt x="4852599" y="3787534"/>
                </a:lnTo>
                <a:lnTo>
                  <a:pt x="4870175" y="3775231"/>
                </a:lnTo>
                <a:lnTo>
                  <a:pt x="4877205" y="3775231"/>
                </a:lnTo>
                <a:lnTo>
                  <a:pt x="4884235" y="3784019"/>
                </a:lnTo>
                <a:lnTo>
                  <a:pt x="4896538" y="3791049"/>
                </a:lnTo>
                <a:lnTo>
                  <a:pt x="4914114" y="3794564"/>
                </a:lnTo>
                <a:lnTo>
                  <a:pt x="4943992" y="3787534"/>
                </a:lnTo>
                <a:lnTo>
                  <a:pt x="4947507" y="3673293"/>
                </a:lnTo>
                <a:lnTo>
                  <a:pt x="4965083" y="3690868"/>
                </a:lnTo>
                <a:lnTo>
                  <a:pt x="4975628" y="3734807"/>
                </a:lnTo>
                <a:lnTo>
                  <a:pt x="4994961" y="3734807"/>
                </a:lnTo>
                <a:lnTo>
                  <a:pt x="5028355" y="3699656"/>
                </a:lnTo>
                <a:lnTo>
                  <a:pt x="5042415" y="3696141"/>
                </a:lnTo>
                <a:lnTo>
                  <a:pt x="5052961" y="3706686"/>
                </a:lnTo>
                <a:lnTo>
                  <a:pt x="5075809" y="3703171"/>
                </a:lnTo>
                <a:lnTo>
                  <a:pt x="5093385" y="3683838"/>
                </a:lnTo>
                <a:lnTo>
                  <a:pt x="5096900" y="3652202"/>
                </a:lnTo>
                <a:lnTo>
                  <a:pt x="5123263" y="3646929"/>
                </a:lnTo>
                <a:lnTo>
                  <a:pt x="5130293" y="3632869"/>
                </a:lnTo>
                <a:lnTo>
                  <a:pt x="5156657" y="3608263"/>
                </a:lnTo>
                <a:lnTo>
                  <a:pt x="5157359" y="3608263"/>
                </a:lnTo>
                <a:lnTo>
                  <a:pt x="5147869" y="3592445"/>
                </a:lnTo>
                <a:lnTo>
                  <a:pt x="5137453" y="3567706"/>
                </a:lnTo>
                <a:lnTo>
                  <a:pt x="5146111" y="3592445"/>
                </a:lnTo>
                <a:lnTo>
                  <a:pt x="5156656" y="3608263"/>
                </a:lnTo>
                <a:lnTo>
                  <a:pt x="5130293" y="3632868"/>
                </a:lnTo>
                <a:lnTo>
                  <a:pt x="5123263" y="3645171"/>
                </a:lnTo>
                <a:lnTo>
                  <a:pt x="5096899" y="3652202"/>
                </a:lnTo>
                <a:lnTo>
                  <a:pt x="5093384" y="3682080"/>
                </a:lnTo>
                <a:lnTo>
                  <a:pt x="5075809" y="3703171"/>
                </a:lnTo>
                <a:lnTo>
                  <a:pt x="5052961" y="3706686"/>
                </a:lnTo>
                <a:lnTo>
                  <a:pt x="5042415" y="3696141"/>
                </a:lnTo>
                <a:lnTo>
                  <a:pt x="5028355" y="3699656"/>
                </a:lnTo>
                <a:lnTo>
                  <a:pt x="4994961" y="3733049"/>
                </a:lnTo>
                <a:lnTo>
                  <a:pt x="4975628" y="3733049"/>
                </a:lnTo>
                <a:lnTo>
                  <a:pt x="4965083" y="3689110"/>
                </a:lnTo>
                <a:lnTo>
                  <a:pt x="4947507" y="3673292"/>
                </a:lnTo>
                <a:lnTo>
                  <a:pt x="4947508" y="3673270"/>
                </a:lnTo>
                <a:lnTo>
                  <a:pt x="4947507" y="3673292"/>
                </a:lnTo>
                <a:lnTo>
                  <a:pt x="4943992" y="3787533"/>
                </a:lnTo>
                <a:lnTo>
                  <a:pt x="4914113" y="3794563"/>
                </a:lnTo>
                <a:lnTo>
                  <a:pt x="4896538" y="3791048"/>
                </a:lnTo>
                <a:lnTo>
                  <a:pt x="4884235" y="3784018"/>
                </a:lnTo>
                <a:lnTo>
                  <a:pt x="4877205" y="3775230"/>
                </a:lnTo>
                <a:lnTo>
                  <a:pt x="4870174" y="3775230"/>
                </a:lnTo>
                <a:lnTo>
                  <a:pt x="4852599" y="3787533"/>
                </a:lnTo>
                <a:lnTo>
                  <a:pt x="4842054" y="3771715"/>
                </a:lnTo>
                <a:lnTo>
                  <a:pt x="4829751" y="3747109"/>
                </a:lnTo>
                <a:lnTo>
                  <a:pt x="4819205" y="3710201"/>
                </a:lnTo>
                <a:lnTo>
                  <a:pt x="4808660" y="3676807"/>
                </a:lnTo>
                <a:lnTo>
                  <a:pt x="4798115" y="3625838"/>
                </a:lnTo>
                <a:lnTo>
                  <a:pt x="4796357" y="3610020"/>
                </a:lnTo>
                <a:lnTo>
                  <a:pt x="4759448" y="3541475"/>
                </a:lnTo>
                <a:lnTo>
                  <a:pt x="4759448" y="3530930"/>
                </a:lnTo>
                <a:lnTo>
                  <a:pt x="4745388" y="3515112"/>
                </a:lnTo>
                <a:lnTo>
                  <a:pt x="4740115" y="3485234"/>
                </a:lnTo>
                <a:lnTo>
                  <a:pt x="4761206" y="3474688"/>
                </a:lnTo>
                <a:lnTo>
                  <a:pt x="4787569" y="3474688"/>
                </a:lnTo>
                <a:lnTo>
                  <a:pt x="4798115" y="3485234"/>
                </a:lnTo>
                <a:lnTo>
                  <a:pt x="4826236" y="3474688"/>
                </a:lnTo>
                <a:lnTo>
                  <a:pt x="4900053" y="3478203"/>
                </a:lnTo>
                <a:lnTo>
                  <a:pt x="4924659" y="3490506"/>
                </a:lnTo>
                <a:lnTo>
                  <a:pt x="4947507" y="3497536"/>
                </a:lnTo>
                <a:lnTo>
                  <a:pt x="4947508" y="3497536"/>
                </a:lnTo>
                <a:lnTo>
                  <a:pt x="4924659" y="3490506"/>
                </a:lnTo>
                <a:lnTo>
                  <a:pt x="4900054" y="3478203"/>
                </a:lnTo>
                <a:lnTo>
                  <a:pt x="4826236" y="3472930"/>
                </a:lnTo>
                <a:lnTo>
                  <a:pt x="4798115" y="3483476"/>
                </a:lnTo>
                <a:lnTo>
                  <a:pt x="4787570" y="3472930"/>
                </a:lnTo>
                <a:lnTo>
                  <a:pt x="4761207" y="3472930"/>
                </a:lnTo>
                <a:lnTo>
                  <a:pt x="4740116" y="3483476"/>
                </a:lnTo>
                <a:lnTo>
                  <a:pt x="4738358" y="3462385"/>
                </a:lnTo>
                <a:lnTo>
                  <a:pt x="4740116" y="3437779"/>
                </a:lnTo>
                <a:lnTo>
                  <a:pt x="4764722" y="3372750"/>
                </a:lnTo>
                <a:lnTo>
                  <a:pt x="4780540" y="3367477"/>
                </a:lnTo>
                <a:lnTo>
                  <a:pt x="4791085" y="3335841"/>
                </a:lnTo>
                <a:lnTo>
                  <a:pt x="4785812" y="3312993"/>
                </a:lnTo>
                <a:lnTo>
                  <a:pt x="4780540" y="3288387"/>
                </a:lnTo>
                <a:lnTo>
                  <a:pt x="4780540" y="3240933"/>
                </a:lnTo>
                <a:lnTo>
                  <a:pt x="4769994" y="3228630"/>
                </a:lnTo>
                <a:lnTo>
                  <a:pt x="4761207" y="3207540"/>
                </a:lnTo>
                <a:lnTo>
                  <a:pt x="4761207" y="3198691"/>
                </a:lnTo>
                <a:lnTo>
                  <a:pt x="4759449" y="3198751"/>
                </a:lnTo>
                <a:lnTo>
                  <a:pt x="4750662" y="3184692"/>
                </a:lnTo>
                <a:lnTo>
                  <a:pt x="4750660" y="3184692"/>
                </a:lnTo>
                <a:lnTo>
                  <a:pt x="4738357" y="3174147"/>
                </a:lnTo>
                <a:lnTo>
                  <a:pt x="4769990" y="3160088"/>
                </a:lnTo>
                <a:lnTo>
                  <a:pt x="4738358" y="3172389"/>
                </a:lnTo>
                <a:lnTo>
                  <a:pt x="4734843" y="3156571"/>
                </a:lnTo>
                <a:lnTo>
                  <a:pt x="4734850" y="3156565"/>
                </a:lnTo>
                <a:lnTo>
                  <a:pt x="4734843" y="3156570"/>
                </a:lnTo>
                <a:lnTo>
                  <a:pt x="4708480" y="3116146"/>
                </a:lnTo>
                <a:lnTo>
                  <a:pt x="4687389" y="3096813"/>
                </a:lnTo>
                <a:lnTo>
                  <a:pt x="4671571" y="3066935"/>
                </a:lnTo>
                <a:lnTo>
                  <a:pt x="4683874" y="3037056"/>
                </a:lnTo>
                <a:lnTo>
                  <a:pt x="4680359" y="3022996"/>
                </a:lnTo>
                <a:lnTo>
                  <a:pt x="4683874" y="3008935"/>
                </a:lnTo>
                <a:lnTo>
                  <a:pt x="4690904" y="2986087"/>
                </a:lnTo>
                <a:lnTo>
                  <a:pt x="4727813" y="2986087"/>
                </a:lnTo>
                <a:lnTo>
                  <a:pt x="4729570" y="3008935"/>
                </a:lnTo>
                <a:lnTo>
                  <a:pt x="4733086" y="3008935"/>
                </a:lnTo>
                <a:lnTo>
                  <a:pt x="4729570" y="2986087"/>
                </a:lnTo>
                <a:lnTo>
                  <a:pt x="4769994" y="2986087"/>
                </a:lnTo>
                <a:lnTo>
                  <a:pt x="4761206" y="3001905"/>
                </a:lnTo>
                <a:lnTo>
                  <a:pt x="4761207" y="3001906"/>
                </a:lnTo>
                <a:lnTo>
                  <a:pt x="4769994" y="2986088"/>
                </a:lnTo>
                <a:lnTo>
                  <a:pt x="4805145" y="2986088"/>
                </a:lnTo>
                <a:lnTo>
                  <a:pt x="4819206" y="2996633"/>
                </a:lnTo>
                <a:lnTo>
                  <a:pt x="4835024" y="2972028"/>
                </a:lnTo>
                <a:lnTo>
                  <a:pt x="4836185" y="2970721"/>
                </a:lnTo>
                <a:lnTo>
                  <a:pt x="4808660" y="2910512"/>
                </a:lnTo>
                <a:lnTo>
                  <a:pt x="4808660" y="2899967"/>
                </a:lnTo>
                <a:lnTo>
                  <a:pt x="4836781" y="2852513"/>
                </a:lnTo>
                <a:lnTo>
                  <a:pt x="4910599" y="2841967"/>
                </a:lnTo>
                <a:lnTo>
                  <a:pt x="4928161" y="2813867"/>
                </a:lnTo>
                <a:lnTo>
                  <a:pt x="4910599" y="2840210"/>
                </a:lnTo>
                <a:lnTo>
                  <a:pt x="4835024" y="2850755"/>
                </a:lnTo>
                <a:lnTo>
                  <a:pt x="4819206" y="2824392"/>
                </a:lnTo>
                <a:lnTo>
                  <a:pt x="4796358" y="2806816"/>
                </a:lnTo>
                <a:lnTo>
                  <a:pt x="4798115" y="2789241"/>
                </a:lnTo>
                <a:lnTo>
                  <a:pt x="4798115" y="2789241"/>
                </a:lnTo>
                <a:lnTo>
                  <a:pt x="4796357" y="2806817"/>
                </a:lnTo>
                <a:lnTo>
                  <a:pt x="4819205" y="2824392"/>
                </a:lnTo>
                <a:lnTo>
                  <a:pt x="4835023" y="2850756"/>
                </a:lnTo>
                <a:lnTo>
                  <a:pt x="4808660" y="2896452"/>
                </a:lnTo>
                <a:lnTo>
                  <a:pt x="4808660" y="2910512"/>
                </a:lnTo>
                <a:lnTo>
                  <a:pt x="4835023" y="2970269"/>
                </a:lnTo>
                <a:lnTo>
                  <a:pt x="4819205" y="2994875"/>
                </a:lnTo>
                <a:lnTo>
                  <a:pt x="4805145" y="2984330"/>
                </a:lnTo>
                <a:lnTo>
                  <a:pt x="4769994" y="2984330"/>
                </a:lnTo>
                <a:lnTo>
                  <a:pt x="4729570" y="2984330"/>
                </a:lnTo>
                <a:lnTo>
                  <a:pt x="4692661" y="2984330"/>
                </a:lnTo>
                <a:lnTo>
                  <a:pt x="4692661" y="2959724"/>
                </a:lnTo>
                <a:lnTo>
                  <a:pt x="4678601" y="2943906"/>
                </a:lnTo>
                <a:lnTo>
                  <a:pt x="4657511" y="2929846"/>
                </a:lnTo>
                <a:lnTo>
                  <a:pt x="4601269" y="2926331"/>
                </a:lnTo>
                <a:lnTo>
                  <a:pt x="4587208" y="2922816"/>
                </a:lnTo>
                <a:lnTo>
                  <a:pt x="4580178" y="2905240"/>
                </a:lnTo>
                <a:lnTo>
                  <a:pt x="4546785" y="2880635"/>
                </a:lnTo>
                <a:lnTo>
                  <a:pt x="4520421" y="2880635"/>
                </a:lnTo>
                <a:lnTo>
                  <a:pt x="4516906" y="2815605"/>
                </a:lnTo>
                <a:lnTo>
                  <a:pt x="4518348" y="2813842"/>
                </a:lnTo>
                <a:lnTo>
                  <a:pt x="4515149" y="2817362"/>
                </a:lnTo>
                <a:lnTo>
                  <a:pt x="4518664" y="2880634"/>
                </a:lnTo>
                <a:lnTo>
                  <a:pt x="4488785" y="2885613"/>
                </a:lnTo>
                <a:lnTo>
                  <a:pt x="4488785" y="2885907"/>
                </a:lnTo>
                <a:lnTo>
                  <a:pt x="4460664" y="2894695"/>
                </a:lnTo>
                <a:lnTo>
                  <a:pt x="4460664" y="2894694"/>
                </a:lnTo>
                <a:lnTo>
                  <a:pt x="4443089" y="2899967"/>
                </a:lnTo>
                <a:lnTo>
                  <a:pt x="4390362" y="2921057"/>
                </a:lnTo>
                <a:lnTo>
                  <a:pt x="4376301" y="2915785"/>
                </a:lnTo>
                <a:lnTo>
                  <a:pt x="4374837" y="2912271"/>
                </a:lnTo>
                <a:lnTo>
                  <a:pt x="4342908" y="2912271"/>
                </a:lnTo>
                <a:lnTo>
                  <a:pt x="4311272" y="2919301"/>
                </a:lnTo>
                <a:lnTo>
                  <a:pt x="4274363" y="2926331"/>
                </a:lnTo>
                <a:lnTo>
                  <a:pt x="4248083" y="2929616"/>
                </a:lnTo>
                <a:lnTo>
                  <a:pt x="4247999" y="2929845"/>
                </a:lnTo>
                <a:lnTo>
                  <a:pt x="4247503" y="2929689"/>
                </a:lnTo>
                <a:lnTo>
                  <a:pt x="4246242" y="2929846"/>
                </a:lnTo>
                <a:lnTo>
                  <a:pt x="4246423" y="2929348"/>
                </a:lnTo>
                <a:lnTo>
                  <a:pt x="4214606" y="2919300"/>
                </a:lnTo>
                <a:lnTo>
                  <a:pt x="4182970" y="2894694"/>
                </a:lnTo>
                <a:lnTo>
                  <a:pt x="4158364" y="2870088"/>
                </a:lnTo>
                <a:lnTo>
                  <a:pt x="4121455" y="2854270"/>
                </a:lnTo>
                <a:lnTo>
                  <a:pt x="4116182" y="2831422"/>
                </a:lnTo>
                <a:lnTo>
                  <a:pt x="4102486" y="2810877"/>
                </a:lnTo>
                <a:lnTo>
                  <a:pt x="4100365" y="2812089"/>
                </a:lnTo>
                <a:lnTo>
                  <a:pt x="4063456" y="2768151"/>
                </a:lnTo>
                <a:lnTo>
                  <a:pt x="4059941" y="2761120"/>
                </a:lnTo>
                <a:lnTo>
                  <a:pt x="4074001" y="2757605"/>
                </a:lnTo>
                <a:lnTo>
                  <a:pt x="4093334" y="2754090"/>
                </a:lnTo>
                <a:lnTo>
                  <a:pt x="4093334" y="2752626"/>
                </a:lnTo>
                <a:lnTo>
                  <a:pt x="4074001" y="2755848"/>
                </a:lnTo>
                <a:lnTo>
                  <a:pt x="4061698" y="2759363"/>
                </a:lnTo>
                <a:lnTo>
                  <a:pt x="4051153" y="2750575"/>
                </a:lnTo>
                <a:lnTo>
                  <a:pt x="4037092" y="2740030"/>
                </a:lnTo>
                <a:lnTo>
                  <a:pt x="4026547" y="2738272"/>
                </a:lnTo>
                <a:lnTo>
                  <a:pt x="4058170" y="2725974"/>
                </a:lnTo>
                <a:lnTo>
                  <a:pt x="4028304" y="2736515"/>
                </a:lnTo>
                <a:lnTo>
                  <a:pt x="4017759" y="2725970"/>
                </a:lnTo>
                <a:lnTo>
                  <a:pt x="4021274" y="2713667"/>
                </a:lnTo>
                <a:lnTo>
                  <a:pt x="4064084" y="2710242"/>
                </a:lnTo>
                <a:lnTo>
                  <a:pt x="4063455" y="2710152"/>
                </a:lnTo>
                <a:lnTo>
                  <a:pt x="4019516" y="2713667"/>
                </a:lnTo>
                <a:lnTo>
                  <a:pt x="4023031" y="2699607"/>
                </a:lnTo>
                <a:lnTo>
                  <a:pt x="4023031" y="2692576"/>
                </a:lnTo>
                <a:lnTo>
                  <a:pt x="4024684" y="2692444"/>
                </a:lnTo>
                <a:lnTo>
                  <a:pt x="4017759" y="2683788"/>
                </a:lnTo>
                <a:lnTo>
                  <a:pt x="4014244" y="2666213"/>
                </a:lnTo>
                <a:lnTo>
                  <a:pt x="4021274" y="2648637"/>
                </a:lnTo>
                <a:lnTo>
                  <a:pt x="4031819" y="2618759"/>
                </a:lnTo>
                <a:lnTo>
                  <a:pt x="4037092" y="2590638"/>
                </a:lnTo>
                <a:lnTo>
                  <a:pt x="4037092" y="2583608"/>
                </a:lnTo>
                <a:lnTo>
                  <a:pt x="4028304" y="2546699"/>
                </a:lnTo>
                <a:lnTo>
                  <a:pt x="4031819" y="2530881"/>
                </a:lnTo>
                <a:lnTo>
                  <a:pt x="4021274" y="2513305"/>
                </a:lnTo>
                <a:lnTo>
                  <a:pt x="4014244" y="2506275"/>
                </a:lnTo>
                <a:lnTo>
                  <a:pt x="4011315" y="2497487"/>
                </a:lnTo>
                <a:lnTo>
                  <a:pt x="4003698" y="2497487"/>
                </a:lnTo>
                <a:lnTo>
                  <a:pt x="4021273" y="2464094"/>
                </a:lnTo>
                <a:lnTo>
                  <a:pt x="4044122" y="2432458"/>
                </a:lnTo>
                <a:lnTo>
                  <a:pt x="4061697" y="2407852"/>
                </a:lnTo>
                <a:lnTo>
                  <a:pt x="4070485" y="2383246"/>
                </a:lnTo>
                <a:lnTo>
                  <a:pt x="4086303" y="2365671"/>
                </a:lnTo>
                <a:lnTo>
                  <a:pt x="4095091" y="2358641"/>
                </a:lnTo>
                <a:lnTo>
                  <a:pt x="4112666" y="2327005"/>
                </a:lnTo>
                <a:lnTo>
                  <a:pt x="4126727" y="2318217"/>
                </a:lnTo>
                <a:lnTo>
                  <a:pt x="4144302" y="2318217"/>
                </a:lnTo>
                <a:lnTo>
                  <a:pt x="4161878" y="2302399"/>
                </a:lnTo>
                <a:lnTo>
                  <a:pt x="4170666" y="2295369"/>
                </a:lnTo>
                <a:lnTo>
                  <a:pt x="4184726" y="2277793"/>
                </a:lnTo>
                <a:lnTo>
                  <a:pt x="4202302" y="2261975"/>
                </a:lnTo>
                <a:lnTo>
                  <a:pt x="4193514" y="2221551"/>
                </a:lnTo>
                <a:lnTo>
                  <a:pt x="4211090" y="2203976"/>
                </a:lnTo>
                <a:lnTo>
                  <a:pt x="4211090" y="2188158"/>
                </a:lnTo>
                <a:lnTo>
                  <a:pt x="4211090" y="2179370"/>
                </a:lnTo>
                <a:lnTo>
                  <a:pt x="4242726" y="2163552"/>
                </a:lnTo>
                <a:lnTo>
                  <a:pt x="4260301" y="2154764"/>
                </a:lnTo>
                <a:lnTo>
                  <a:pt x="4269089" y="2147734"/>
                </a:lnTo>
                <a:lnTo>
                  <a:pt x="4274362" y="2130159"/>
                </a:lnTo>
                <a:lnTo>
                  <a:pt x="4291937" y="2105553"/>
                </a:lnTo>
                <a:lnTo>
                  <a:pt x="4291937" y="2098523"/>
                </a:lnTo>
                <a:lnTo>
                  <a:pt x="4309513" y="2080947"/>
                </a:lnTo>
                <a:lnTo>
                  <a:pt x="4309513" y="2089735"/>
                </a:lnTo>
                <a:lnTo>
                  <a:pt x="4318301" y="2098523"/>
                </a:lnTo>
                <a:lnTo>
                  <a:pt x="4325331" y="2105553"/>
                </a:lnTo>
                <a:lnTo>
                  <a:pt x="4334119" y="2105553"/>
                </a:lnTo>
                <a:lnTo>
                  <a:pt x="4351695" y="2105553"/>
                </a:lnTo>
                <a:lnTo>
                  <a:pt x="4374543" y="2105553"/>
                </a:lnTo>
                <a:lnTo>
                  <a:pt x="4383331" y="2114341"/>
                </a:lnTo>
                <a:lnTo>
                  <a:pt x="4399149" y="2114341"/>
                </a:lnTo>
                <a:lnTo>
                  <a:pt x="4409694" y="2165310"/>
                </a:lnTo>
                <a:lnTo>
                  <a:pt x="4413209" y="2174097"/>
                </a:lnTo>
                <a:lnTo>
                  <a:pt x="4402664" y="2203975"/>
                </a:lnTo>
                <a:lnTo>
                  <a:pt x="4413210" y="2174097"/>
                </a:lnTo>
                <a:lnTo>
                  <a:pt x="4409694" y="2163551"/>
                </a:lnTo>
                <a:lnTo>
                  <a:pt x="4399149" y="2112582"/>
                </a:lnTo>
                <a:lnTo>
                  <a:pt x="4409694" y="2102037"/>
                </a:lnTo>
                <a:lnTo>
                  <a:pt x="4427270" y="2095007"/>
                </a:lnTo>
                <a:lnTo>
                  <a:pt x="4437815" y="2093249"/>
                </a:lnTo>
                <a:lnTo>
                  <a:pt x="4453633" y="2075673"/>
                </a:lnTo>
                <a:lnTo>
                  <a:pt x="4467694" y="2068643"/>
                </a:lnTo>
                <a:lnTo>
                  <a:pt x="4485269" y="2061613"/>
                </a:lnTo>
                <a:lnTo>
                  <a:pt x="4511633" y="2061613"/>
                </a:lnTo>
                <a:lnTo>
                  <a:pt x="4522178" y="2054583"/>
                </a:lnTo>
                <a:lnTo>
                  <a:pt x="4552057" y="2054583"/>
                </a:lnTo>
                <a:lnTo>
                  <a:pt x="4562602" y="2054583"/>
                </a:lnTo>
                <a:lnTo>
                  <a:pt x="4580178" y="2054583"/>
                </a:lnTo>
                <a:lnTo>
                  <a:pt x="4599511" y="2054583"/>
                </a:lnTo>
                <a:lnTo>
                  <a:pt x="4627632" y="2049310"/>
                </a:lnTo>
                <a:lnTo>
                  <a:pt x="4646965" y="2054583"/>
                </a:lnTo>
                <a:lnTo>
                  <a:pt x="4646965" y="2082704"/>
                </a:lnTo>
                <a:lnTo>
                  <a:pt x="4650480" y="2089734"/>
                </a:lnTo>
                <a:lnTo>
                  <a:pt x="4650480" y="2112582"/>
                </a:lnTo>
                <a:lnTo>
                  <a:pt x="4631147" y="2138946"/>
                </a:lnTo>
                <a:lnTo>
                  <a:pt x="4631147" y="2156521"/>
                </a:lnTo>
                <a:lnTo>
                  <a:pt x="4650480" y="2177612"/>
                </a:lnTo>
                <a:lnTo>
                  <a:pt x="4661025" y="2193430"/>
                </a:lnTo>
                <a:lnTo>
                  <a:pt x="4661034" y="2193449"/>
                </a:lnTo>
                <a:lnTo>
                  <a:pt x="4661026" y="2193429"/>
                </a:lnTo>
                <a:lnTo>
                  <a:pt x="4650480" y="2177611"/>
                </a:lnTo>
                <a:lnTo>
                  <a:pt x="4631147" y="2156521"/>
                </a:lnTo>
                <a:lnTo>
                  <a:pt x="4631147" y="2138945"/>
                </a:lnTo>
                <a:lnTo>
                  <a:pt x="4650480" y="2112582"/>
                </a:lnTo>
                <a:lnTo>
                  <a:pt x="4650480" y="2087976"/>
                </a:lnTo>
                <a:lnTo>
                  <a:pt x="4646965" y="2080946"/>
                </a:lnTo>
                <a:lnTo>
                  <a:pt x="4646965" y="2054583"/>
                </a:lnTo>
                <a:lnTo>
                  <a:pt x="4664541" y="2051068"/>
                </a:lnTo>
                <a:lnTo>
                  <a:pt x="4675086" y="2045795"/>
                </a:lnTo>
                <a:close/>
                <a:moveTo>
                  <a:pt x="6244820" y="2038988"/>
                </a:moveTo>
                <a:lnTo>
                  <a:pt x="6244584" y="2040523"/>
                </a:lnTo>
                <a:lnTo>
                  <a:pt x="6244711" y="2040508"/>
                </a:lnTo>
                <a:close/>
                <a:moveTo>
                  <a:pt x="5082839" y="2038764"/>
                </a:moveTo>
                <a:lnTo>
                  <a:pt x="5089869" y="2038764"/>
                </a:lnTo>
                <a:lnTo>
                  <a:pt x="5089869" y="2042279"/>
                </a:lnTo>
                <a:lnTo>
                  <a:pt x="5079324" y="2045794"/>
                </a:lnTo>
                <a:lnTo>
                  <a:pt x="5075809" y="2042279"/>
                </a:lnTo>
                <a:close/>
                <a:moveTo>
                  <a:pt x="5560896" y="2033485"/>
                </a:moveTo>
                <a:lnTo>
                  <a:pt x="5560895" y="2033491"/>
                </a:lnTo>
                <a:lnTo>
                  <a:pt x="5543320" y="2037006"/>
                </a:lnTo>
                <a:lnTo>
                  <a:pt x="5543311" y="2036996"/>
                </a:lnTo>
                <a:lnTo>
                  <a:pt x="5543319" y="2037008"/>
                </a:lnTo>
                <a:lnTo>
                  <a:pt x="5560894" y="2033493"/>
                </a:lnTo>
                <a:lnTo>
                  <a:pt x="5585500" y="2072159"/>
                </a:lnTo>
                <a:lnTo>
                  <a:pt x="5599561" y="2072159"/>
                </a:lnTo>
                <a:lnTo>
                  <a:pt x="5606114" y="2085267"/>
                </a:lnTo>
                <a:lnTo>
                  <a:pt x="5606592" y="2084461"/>
                </a:lnTo>
                <a:lnTo>
                  <a:pt x="5599561" y="2070400"/>
                </a:lnTo>
                <a:lnTo>
                  <a:pt x="5585501" y="2070400"/>
                </a:lnTo>
                <a:lnTo>
                  <a:pt x="5560895" y="2033492"/>
                </a:lnTo>
                <a:close/>
                <a:moveTo>
                  <a:pt x="5494108" y="2028218"/>
                </a:moveTo>
                <a:lnTo>
                  <a:pt x="5469502" y="2031734"/>
                </a:lnTo>
                <a:lnTo>
                  <a:pt x="5439624" y="2040521"/>
                </a:lnTo>
                <a:lnTo>
                  <a:pt x="5409745" y="2047552"/>
                </a:lnTo>
                <a:lnTo>
                  <a:pt x="5395685" y="2044036"/>
                </a:lnTo>
                <a:lnTo>
                  <a:pt x="5358776" y="2051067"/>
                </a:lnTo>
                <a:lnTo>
                  <a:pt x="5358776" y="2051068"/>
                </a:lnTo>
                <a:lnTo>
                  <a:pt x="5395685" y="2044038"/>
                </a:lnTo>
                <a:lnTo>
                  <a:pt x="5409745" y="2047553"/>
                </a:lnTo>
                <a:lnTo>
                  <a:pt x="5439624" y="2040523"/>
                </a:lnTo>
                <a:lnTo>
                  <a:pt x="5469502" y="2031735"/>
                </a:lnTo>
                <a:lnTo>
                  <a:pt x="5494108" y="2028220"/>
                </a:lnTo>
                <a:lnTo>
                  <a:pt x="5494113" y="2028224"/>
                </a:lnTo>
                <a:close/>
                <a:moveTo>
                  <a:pt x="5516956" y="2022946"/>
                </a:moveTo>
                <a:lnTo>
                  <a:pt x="5501138" y="2035249"/>
                </a:lnTo>
                <a:lnTo>
                  <a:pt x="5500151" y="2034261"/>
                </a:lnTo>
                <a:lnTo>
                  <a:pt x="5469502" y="2058099"/>
                </a:lnTo>
                <a:lnTo>
                  <a:pt x="5477268" y="2074925"/>
                </a:lnTo>
                <a:lnTo>
                  <a:pt x="5471259" y="2058099"/>
                </a:lnTo>
                <a:lnTo>
                  <a:pt x="5501137" y="2035250"/>
                </a:lnTo>
                <a:lnTo>
                  <a:pt x="5516955" y="2024705"/>
                </a:lnTo>
                <a:lnTo>
                  <a:pt x="5533545" y="2027470"/>
                </a:lnTo>
                <a:close/>
                <a:moveTo>
                  <a:pt x="6297311" y="2021189"/>
                </a:moveTo>
                <a:lnTo>
                  <a:pt x="6288373" y="2028065"/>
                </a:lnTo>
                <a:lnTo>
                  <a:pt x="6299068" y="2021190"/>
                </a:lnTo>
                <a:lnTo>
                  <a:pt x="6311371" y="2021190"/>
                </a:lnTo>
                <a:lnTo>
                  <a:pt x="6311384" y="2021194"/>
                </a:lnTo>
                <a:lnTo>
                  <a:pt x="6311372" y="2021189"/>
                </a:lnTo>
                <a:close/>
                <a:moveTo>
                  <a:pt x="5100415" y="2021189"/>
                </a:moveTo>
                <a:lnTo>
                  <a:pt x="5105688" y="2024704"/>
                </a:lnTo>
                <a:lnTo>
                  <a:pt x="5105688" y="2028219"/>
                </a:lnTo>
                <a:lnTo>
                  <a:pt x="5100415" y="2028219"/>
                </a:lnTo>
                <a:lnTo>
                  <a:pt x="5100415" y="2024704"/>
                </a:lnTo>
                <a:close/>
                <a:moveTo>
                  <a:pt x="6207676" y="2017674"/>
                </a:moveTo>
                <a:lnTo>
                  <a:pt x="6179794" y="2027813"/>
                </a:lnTo>
                <a:lnTo>
                  <a:pt x="6207675" y="2017675"/>
                </a:lnTo>
                <a:close/>
                <a:moveTo>
                  <a:pt x="5112717" y="2015916"/>
                </a:moveTo>
                <a:lnTo>
                  <a:pt x="5116232" y="2015916"/>
                </a:lnTo>
                <a:lnTo>
                  <a:pt x="5116232" y="2021189"/>
                </a:lnTo>
                <a:lnTo>
                  <a:pt x="5112717" y="2024704"/>
                </a:lnTo>
                <a:lnTo>
                  <a:pt x="5109202" y="2017674"/>
                </a:lnTo>
                <a:close/>
                <a:moveTo>
                  <a:pt x="4824478" y="2005371"/>
                </a:moveTo>
                <a:lnTo>
                  <a:pt x="4819206" y="2021189"/>
                </a:lnTo>
                <a:lnTo>
                  <a:pt x="4819206" y="2049310"/>
                </a:lnTo>
                <a:lnTo>
                  <a:pt x="4785812" y="2035250"/>
                </a:lnTo>
                <a:lnTo>
                  <a:pt x="4769994" y="2028219"/>
                </a:lnTo>
                <a:lnTo>
                  <a:pt x="4754176" y="2021189"/>
                </a:lnTo>
                <a:lnTo>
                  <a:pt x="4750661" y="2014159"/>
                </a:lnTo>
                <a:lnTo>
                  <a:pt x="4759449" y="2008886"/>
                </a:lnTo>
                <a:lnTo>
                  <a:pt x="4769994" y="2008886"/>
                </a:lnTo>
                <a:lnTo>
                  <a:pt x="4780540" y="2012401"/>
                </a:lnTo>
                <a:lnTo>
                  <a:pt x="4808660" y="2012401"/>
                </a:lnTo>
                <a:close/>
                <a:moveTo>
                  <a:pt x="6334212" y="2000113"/>
                </a:moveTo>
                <a:lnTo>
                  <a:pt x="6320441" y="2024213"/>
                </a:lnTo>
                <a:lnTo>
                  <a:pt x="6321916" y="2024705"/>
                </a:lnTo>
                <a:lnTo>
                  <a:pt x="6325431" y="2033493"/>
                </a:lnTo>
                <a:lnTo>
                  <a:pt x="6318405" y="2037006"/>
                </a:lnTo>
                <a:lnTo>
                  <a:pt x="6325433" y="2035249"/>
                </a:lnTo>
                <a:lnTo>
                  <a:pt x="6339814" y="2036687"/>
                </a:lnTo>
                <a:lnTo>
                  <a:pt x="6325432" y="2033491"/>
                </a:lnTo>
                <a:lnTo>
                  <a:pt x="6321917" y="2024703"/>
                </a:lnTo>
                <a:close/>
                <a:moveTo>
                  <a:pt x="5842104" y="2000098"/>
                </a:moveTo>
                <a:lnTo>
                  <a:pt x="5842097" y="2000114"/>
                </a:lnTo>
                <a:lnTo>
                  <a:pt x="5842104" y="2000098"/>
                </a:lnTo>
                <a:close/>
                <a:moveTo>
                  <a:pt x="4968598" y="1996583"/>
                </a:moveTo>
                <a:lnTo>
                  <a:pt x="4968598" y="2005371"/>
                </a:lnTo>
                <a:lnTo>
                  <a:pt x="4965083" y="2000098"/>
                </a:lnTo>
                <a:close/>
                <a:moveTo>
                  <a:pt x="7947657" y="1991311"/>
                </a:moveTo>
                <a:lnTo>
                  <a:pt x="7956445" y="1991311"/>
                </a:lnTo>
                <a:lnTo>
                  <a:pt x="7952930" y="2001857"/>
                </a:lnTo>
                <a:lnTo>
                  <a:pt x="7944142" y="2012402"/>
                </a:lnTo>
                <a:lnTo>
                  <a:pt x="7940627" y="2005372"/>
                </a:lnTo>
                <a:lnTo>
                  <a:pt x="7947657" y="1998341"/>
                </a:lnTo>
                <a:close/>
                <a:moveTo>
                  <a:pt x="7654518" y="1991213"/>
                </a:moveTo>
                <a:lnTo>
                  <a:pt x="7654146" y="1991310"/>
                </a:lnTo>
                <a:lnTo>
                  <a:pt x="7651524" y="1994806"/>
                </a:lnTo>
                <a:close/>
                <a:moveTo>
                  <a:pt x="6230524" y="1984281"/>
                </a:moveTo>
                <a:lnTo>
                  <a:pt x="6230524" y="1984281"/>
                </a:lnTo>
                <a:lnTo>
                  <a:pt x="6230529" y="1984285"/>
                </a:lnTo>
                <a:close/>
                <a:moveTo>
                  <a:pt x="5035385" y="1977250"/>
                </a:moveTo>
                <a:lnTo>
                  <a:pt x="5045931" y="1977250"/>
                </a:lnTo>
                <a:lnTo>
                  <a:pt x="5059991" y="1998341"/>
                </a:lnTo>
                <a:lnTo>
                  <a:pt x="5059991" y="2012401"/>
                </a:lnTo>
                <a:lnTo>
                  <a:pt x="5056476" y="2012401"/>
                </a:lnTo>
                <a:lnTo>
                  <a:pt x="5052961" y="2001856"/>
                </a:lnTo>
                <a:lnTo>
                  <a:pt x="5042416" y="1994826"/>
                </a:lnTo>
                <a:lnTo>
                  <a:pt x="5031870" y="1984280"/>
                </a:lnTo>
                <a:close/>
                <a:moveTo>
                  <a:pt x="4481755" y="1977250"/>
                </a:moveTo>
                <a:lnTo>
                  <a:pt x="4488785" y="1977250"/>
                </a:lnTo>
                <a:lnTo>
                  <a:pt x="4485270" y="1987795"/>
                </a:lnTo>
                <a:lnTo>
                  <a:pt x="4476482" y="1987795"/>
                </a:lnTo>
                <a:lnTo>
                  <a:pt x="4476482" y="1984280"/>
                </a:lnTo>
                <a:close/>
                <a:moveTo>
                  <a:pt x="6304341" y="1977249"/>
                </a:moveTo>
                <a:lnTo>
                  <a:pt x="6304342" y="1977250"/>
                </a:lnTo>
                <a:lnTo>
                  <a:pt x="6327190" y="1980766"/>
                </a:lnTo>
                <a:lnTo>
                  <a:pt x="6334219" y="2000096"/>
                </a:lnTo>
                <a:lnTo>
                  <a:pt x="6328947" y="1979007"/>
                </a:lnTo>
                <a:close/>
                <a:moveTo>
                  <a:pt x="6149666" y="1977208"/>
                </a:moveTo>
                <a:lnTo>
                  <a:pt x="6149676" y="1977251"/>
                </a:lnTo>
                <a:lnTo>
                  <a:pt x="6158464" y="1987796"/>
                </a:lnTo>
                <a:lnTo>
                  <a:pt x="6153191" y="2007129"/>
                </a:lnTo>
                <a:lnTo>
                  <a:pt x="6153191" y="2028220"/>
                </a:lnTo>
                <a:lnTo>
                  <a:pt x="6114525" y="2021190"/>
                </a:lnTo>
                <a:lnTo>
                  <a:pt x="6114524" y="2021189"/>
                </a:lnTo>
                <a:lnTo>
                  <a:pt x="6084647" y="2024704"/>
                </a:lnTo>
                <a:lnTo>
                  <a:pt x="6070586" y="2047552"/>
                </a:lnTo>
                <a:lnTo>
                  <a:pt x="6070562" y="2047568"/>
                </a:lnTo>
                <a:lnTo>
                  <a:pt x="6070586" y="2047553"/>
                </a:lnTo>
                <a:lnTo>
                  <a:pt x="6084646" y="2024705"/>
                </a:lnTo>
                <a:lnTo>
                  <a:pt x="6114525" y="2021190"/>
                </a:lnTo>
                <a:lnTo>
                  <a:pt x="6153191" y="2028220"/>
                </a:lnTo>
                <a:lnTo>
                  <a:pt x="6169009" y="2031735"/>
                </a:lnTo>
                <a:lnTo>
                  <a:pt x="6169010" y="2031735"/>
                </a:lnTo>
                <a:lnTo>
                  <a:pt x="6153192" y="2028220"/>
                </a:lnTo>
                <a:lnTo>
                  <a:pt x="6153192" y="2007129"/>
                </a:lnTo>
                <a:lnTo>
                  <a:pt x="6160222" y="1987796"/>
                </a:lnTo>
                <a:lnTo>
                  <a:pt x="6149676" y="1977250"/>
                </a:lnTo>
                <a:close/>
                <a:moveTo>
                  <a:pt x="5096899" y="1975492"/>
                </a:moveTo>
                <a:lnTo>
                  <a:pt x="5100414" y="1980765"/>
                </a:lnTo>
                <a:lnTo>
                  <a:pt x="5100414" y="1991310"/>
                </a:lnTo>
                <a:lnTo>
                  <a:pt x="5100414" y="1994825"/>
                </a:lnTo>
                <a:lnTo>
                  <a:pt x="5093384" y="1987795"/>
                </a:lnTo>
                <a:lnTo>
                  <a:pt x="5093384" y="1979007"/>
                </a:lnTo>
                <a:close/>
                <a:moveTo>
                  <a:pt x="5602925" y="1970856"/>
                </a:moveTo>
                <a:lnTo>
                  <a:pt x="5601318" y="1971392"/>
                </a:lnTo>
                <a:lnTo>
                  <a:pt x="5603145" y="1970986"/>
                </a:lnTo>
                <a:close/>
                <a:moveTo>
                  <a:pt x="5103931" y="1964947"/>
                </a:moveTo>
                <a:lnTo>
                  <a:pt x="5105688" y="1971977"/>
                </a:lnTo>
                <a:lnTo>
                  <a:pt x="5103931" y="1975492"/>
                </a:lnTo>
                <a:lnTo>
                  <a:pt x="5100415" y="1968462"/>
                </a:lnTo>
                <a:close/>
                <a:moveTo>
                  <a:pt x="5548597" y="1963203"/>
                </a:moveTo>
                <a:lnTo>
                  <a:pt x="5564220" y="2013544"/>
                </a:lnTo>
                <a:lnTo>
                  <a:pt x="5564410" y="2012401"/>
                </a:lnTo>
                <a:close/>
                <a:moveTo>
                  <a:pt x="4504603" y="1959675"/>
                </a:moveTo>
                <a:lnTo>
                  <a:pt x="4518664" y="1959675"/>
                </a:lnTo>
                <a:lnTo>
                  <a:pt x="4527452" y="1966706"/>
                </a:lnTo>
                <a:lnTo>
                  <a:pt x="4522179" y="1973736"/>
                </a:lnTo>
                <a:lnTo>
                  <a:pt x="4508118" y="1977251"/>
                </a:lnTo>
                <a:lnTo>
                  <a:pt x="4504603" y="1973736"/>
                </a:lnTo>
                <a:close/>
                <a:moveTo>
                  <a:pt x="5648773" y="1956159"/>
                </a:moveTo>
                <a:lnTo>
                  <a:pt x="5642494" y="1958671"/>
                </a:lnTo>
                <a:lnTo>
                  <a:pt x="5649010" y="1956634"/>
                </a:lnTo>
                <a:close/>
                <a:moveTo>
                  <a:pt x="4272604" y="1954402"/>
                </a:moveTo>
                <a:lnTo>
                  <a:pt x="4265574" y="1964948"/>
                </a:lnTo>
                <a:lnTo>
                  <a:pt x="4272604" y="1954402"/>
                </a:lnTo>
                <a:close/>
                <a:moveTo>
                  <a:pt x="6297464" y="1953180"/>
                </a:moveTo>
                <a:lnTo>
                  <a:pt x="6277982" y="1959674"/>
                </a:lnTo>
                <a:lnTo>
                  <a:pt x="6297311" y="1954402"/>
                </a:lnTo>
                <a:lnTo>
                  <a:pt x="6304338" y="1977239"/>
                </a:lnTo>
                <a:close/>
                <a:moveTo>
                  <a:pt x="5560279" y="1953172"/>
                </a:moveTo>
                <a:lnTo>
                  <a:pt x="5548592" y="1963189"/>
                </a:lnTo>
                <a:lnTo>
                  <a:pt x="5548593" y="1963189"/>
                </a:lnTo>
                <a:lnTo>
                  <a:pt x="5560734" y="1954083"/>
                </a:lnTo>
                <a:close/>
                <a:moveTo>
                  <a:pt x="6190965" y="1950426"/>
                </a:moveTo>
                <a:lnTo>
                  <a:pt x="6190100" y="1950887"/>
                </a:lnTo>
                <a:lnTo>
                  <a:pt x="6197127" y="1959670"/>
                </a:lnTo>
                <a:close/>
                <a:moveTo>
                  <a:pt x="6230524" y="1949130"/>
                </a:moveTo>
                <a:lnTo>
                  <a:pt x="6223494" y="1952645"/>
                </a:lnTo>
                <a:lnTo>
                  <a:pt x="6211191" y="1952645"/>
                </a:lnTo>
                <a:lnTo>
                  <a:pt x="6197131" y="1959675"/>
                </a:lnTo>
                <a:lnTo>
                  <a:pt x="6211191" y="1954402"/>
                </a:lnTo>
                <a:lnTo>
                  <a:pt x="6223494" y="1954402"/>
                </a:lnTo>
                <a:lnTo>
                  <a:pt x="6230524" y="1950887"/>
                </a:lnTo>
                <a:lnTo>
                  <a:pt x="6253373" y="1950887"/>
                </a:lnTo>
                <a:lnTo>
                  <a:pt x="6253373" y="1959675"/>
                </a:lnTo>
                <a:lnTo>
                  <a:pt x="6255130" y="1959675"/>
                </a:lnTo>
                <a:lnTo>
                  <a:pt x="6255130" y="1949130"/>
                </a:lnTo>
                <a:close/>
                <a:moveTo>
                  <a:pt x="5079324" y="1947371"/>
                </a:moveTo>
                <a:lnTo>
                  <a:pt x="5086354" y="1947371"/>
                </a:lnTo>
                <a:lnTo>
                  <a:pt x="5086354" y="1949129"/>
                </a:lnTo>
                <a:lnTo>
                  <a:pt x="5079324" y="1952644"/>
                </a:lnTo>
                <a:lnTo>
                  <a:pt x="5075809" y="1949129"/>
                </a:lnTo>
                <a:close/>
                <a:moveTo>
                  <a:pt x="4543269" y="1943857"/>
                </a:moveTo>
                <a:lnTo>
                  <a:pt x="4550299" y="1947372"/>
                </a:lnTo>
                <a:lnTo>
                  <a:pt x="4545027" y="1956159"/>
                </a:lnTo>
                <a:lnTo>
                  <a:pt x="4536239" y="1952644"/>
                </a:lnTo>
                <a:lnTo>
                  <a:pt x="4536239" y="1949129"/>
                </a:lnTo>
                <a:close/>
                <a:moveTo>
                  <a:pt x="6183054" y="1936832"/>
                </a:moveTo>
                <a:lnTo>
                  <a:pt x="6158464" y="1943857"/>
                </a:lnTo>
                <a:lnTo>
                  <a:pt x="6142646" y="1945615"/>
                </a:lnTo>
                <a:lnTo>
                  <a:pt x="6143020" y="1947297"/>
                </a:lnTo>
                <a:lnTo>
                  <a:pt x="6160222" y="1943857"/>
                </a:lnTo>
                <a:close/>
                <a:moveTo>
                  <a:pt x="5065263" y="1924523"/>
                </a:moveTo>
                <a:lnTo>
                  <a:pt x="5068778" y="1924523"/>
                </a:lnTo>
                <a:lnTo>
                  <a:pt x="5072293" y="1926281"/>
                </a:lnTo>
                <a:lnTo>
                  <a:pt x="5065263" y="1929796"/>
                </a:lnTo>
                <a:close/>
                <a:moveTo>
                  <a:pt x="6346523" y="1915736"/>
                </a:moveTo>
                <a:lnTo>
                  <a:pt x="6345489" y="1916278"/>
                </a:lnTo>
                <a:lnTo>
                  <a:pt x="6358811" y="1926269"/>
                </a:lnTo>
                <a:close/>
                <a:moveTo>
                  <a:pt x="5578466" y="1912220"/>
                </a:moveTo>
                <a:lnTo>
                  <a:pt x="5578469" y="1912221"/>
                </a:lnTo>
                <a:lnTo>
                  <a:pt x="5587257" y="1928039"/>
                </a:lnTo>
                <a:lnTo>
                  <a:pt x="5594287" y="1943857"/>
                </a:lnTo>
                <a:lnTo>
                  <a:pt x="5620874" y="1965459"/>
                </a:lnTo>
                <a:lnTo>
                  <a:pt x="5620876" y="1965459"/>
                </a:lnTo>
                <a:lnTo>
                  <a:pt x="5594288" y="1943856"/>
                </a:lnTo>
                <a:lnTo>
                  <a:pt x="5587258" y="1926281"/>
                </a:lnTo>
                <a:lnTo>
                  <a:pt x="5578470" y="1912220"/>
                </a:lnTo>
                <a:lnTo>
                  <a:pt x="5615379" y="1912220"/>
                </a:lnTo>
                <a:lnTo>
                  <a:pt x="5615379" y="1912220"/>
                </a:lnTo>
                <a:close/>
                <a:moveTo>
                  <a:pt x="6212948" y="1905191"/>
                </a:moveTo>
                <a:lnTo>
                  <a:pt x="6183070" y="1912221"/>
                </a:lnTo>
                <a:lnTo>
                  <a:pt x="6183070" y="1936827"/>
                </a:lnTo>
                <a:lnTo>
                  <a:pt x="6183070" y="1936827"/>
                </a:lnTo>
                <a:lnTo>
                  <a:pt x="6183070" y="1913978"/>
                </a:lnTo>
                <a:lnTo>
                  <a:pt x="6212949" y="1906948"/>
                </a:lnTo>
                <a:lnTo>
                  <a:pt x="6229269" y="1913476"/>
                </a:lnTo>
                <a:lnTo>
                  <a:pt x="6230524" y="1912221"/>
                </a:lnTo>
                <a:close/>
                <a:moveTo>
                  <a:pt x="4675085" y="1903432"/>
                </a:moveTo>
                <a:lnTo>
                  <a:pt x="4678601" y="1903432"/>
                </a:lnTo>
                <a:lnTo>
                  <a:pt x="4678601" y="1915735"/>
                </a:lnTo>
                <a:lnTo>
                  <a:pt x="4683873" y="1922765"/>
                </a:lnTo>
                <a:lnTo>
                  <a:pt x="4683873" y="1956159"/>
                </a:lnTo>
                <a:lnTo>
                  <a:pt x="4682116" y="1963189"/>
                </a:lnTo>
                <a:lnTo>
                  <a:pt x="4675085" y="1970219"/>
                </a:lnTo>
                <a:lnTo>
                  <a:pt x="4664540" y="1973734"/>
                </a:lnTo>
                <a:lnTo>
                  <a:pt x="4661025" y="1977249"/>
                </a:lnTo>
                <a:lnTo>
                  <a:pt x="4653995" y="1973734"/>
                </a:lnTo>
                <a:lnTo>
                  <a:pt x="4652237" y="1952643"/>
                </a:lnTo>
                <a:lnTo>
                  <a:pt x="4653995" y="1929795"/>
                </a:lnTo>
                <a:lnTo>
                  <a:pt x="4652237" y="1919250"/>
                </a:lnTo>
                <a:lnTo>
                  <a:pt x="4668055" y="1910462"/>
                </a:lnTo>
                <a:close/>
                <a:moveTo>
                  <a:pt x="5012537" y="1901675"/>
                </a:moveTo>
                <a:lnTo>
                  <a:pt x="5012537" y="1901675"/>
                </a:lnTo>
                <a:lnTo>
                  <a:pt x="5024589" y="1901675"/>
                </a:lnTo>
                <a:lnTo>
                  <a:pt x="5024589" y="1901675"/>
                </a:lnTo>
                <a:close/>
                <a:moveTo>
                  <a:pt x="4961568" y="1896402"/>
                </a:moveTo>
                <a:lnTo>
                  <a:pt x="4970356" y="1915735"/>
                </a:lnTo>
                <a:lnTo>
                  <a:pt x="4973869" y="1929787"/>
                </a:lnTo>
                <a:lnTo>
                  <a:pt x="4972113" y="1915736"/>
                </a:lnTo>
                <a:lnTo>
                  <a:pt x="5001991" y="1915736"/>
                </a:lnTo>
                <a:lnTo>
                  <a:pt x="5001992" y="1915735"/>
                </a:lnTo>
                <a:lnTo>
                  <a:pt x="4972114" y="1915735"/>
                </a:lnTo>
                <a:close/>
                <a:moveTo>
                  <a:pt x="5629833" y="1896035"/>
                </a:moveTo>
                <a:lnTo>
                  <a:pt x="5639985" y="1901675"/>
                </a:lnTo>
                <a:lnTo>
                  <a:pt x="5640890" y="1901273"/>
                </a:lnTo>
                <a:close/>
                <a:moveTo>
                  <a:pt x="8017959" y="1884100"/>
                </a:moveTo>
                <a:lnTo>
                  <a:pt x="8024990" y="1891130"/>
                </a:lnTo>
                <a:lnTo>
                  <a:pt x="8021474" y="1913979"/>
                </a:lnTo>
                <a:lnTo>
                  <a:pt x="8032020" y="1921009"/>
                </a:lnTo>
                <a:lnTo>
                  <a:pt x="8039050" y="1935069"/>
                </a:lnTo>
                <a:lnTo>
                  <a:pt x="8039050" y="1954402"/>
                </a:lnTo>
                <a:lnTo>
                  <a:pt x="8028505" y="1979008"/>
                </a:lnTo>
                <a:lnTo>
                  <a:pt x="8028505" y="1998341"/>
                </a:lnTo>
                <a:lnTo>
                  <a:pt x="8021474" y="1994826"/>
                </a:lnTo>
                <a:lnTo>
                  <a:pt x="8010929" y="2001856"/>
                </a:lnTo>
                <a:lnTo>
                  <a:pt x="8007414" y="2015917"/>
                </a:lnTo>
                <a:lnTo>
                  <a:pt x="8017959" y="2026462"/>
                </a:lnTo>
                <a:lnTo>
                  <a:pt x="8003899" y="2052825"/>
                </a:lnTo>
                <a:lnTo>
                  <a:pt x="8000384" y="2061613"/>
                </a:lnTo>
                <a:lnTo>
                  <a:pt x="8003899" y="2072158"/>
                </a:lnTo>
                <a:lnTo>
                  <a:pt x="7991596" y="2096764"/>
                </a:lnTo>
                <a:lnTo>
                  <a:pt x="7981051" y="2093249"/>
                </a:lnTo>
                <a:lnTo>
                  <a:pt x="7988081" y="2089734"/>
                </a:lnTo>
                <a:lnTo>
                  <a:pt x="7988081" y="2079189"/>
                </a:lnTo>
                <a:lnTo>
                  <a:pt x="7981051" y="2075674"/>
                </a:lnTo>
                <a:lnTo>
                  <a:pt x="7966990" y="2086219"/>
                </a:lnTo>
                <a:lnTo>
                  <a:pt x="7963475" y="2103794"/>
                </a:lnTo>
                <a:lnTo>
                  <a:pt x="7956445" y="2105552"/>
                </a:lnTo>
                <a:lnTo>
                  <a:pt x="7952930" y="2093249"/>
                </a:lnTo>
                <a:lnTo>
                  <a:pt x="7947657" y="2096764"/>
                </a:lnTo>
                <a:lnTo>
                  <a:pt x="7940627" y="2103794"/>
                </a:lnTo>
                <a:lnTo>
                  <a:pt x="7916021" y="2105552"/>
                </a:lnTo>
                <a:lnTo>
                  <a:pt x="7916021" y="2093249"/>
                </a:lnTo>
                <a:lnTo>
                  <a:pt x="7905475" y="2093249"/>
                </a:lnTo>
                <a:lnTo>
                  <a:pt x="7901960" y="2103794"/>
                </a:lnTo>
                <a:lnTo>
                  <a:pt x="7905475" y="2109067"/>
                </a:lnTo>
                <a:lnTo>
                  <a:pt x="7905475" y="2116097"/>
                </a:lnTo>
                <a:lnTo>
                  <a:pt x="7905475" y="2123127"/>
                </a:lnTo>
                <a:lnTo>
                  <a:pt x="7891415" y="2123127"/>
                </a:lnTo>
                <a:lnTo>
                  <a:pt x="7891415" y="2137188"/>
                </a:lnTo>
                <a:lnTo>
                  <a:pt x="7882627" y="2144218"/>
                </a:lnTo>
                <a:lnTo>
                  <a:pt x="7872082" y="2137188"/>
                </a:lnTo>
                <a:lnTo>
                  <a:pt x="7868567" y="2126643"/>
                </a:lnTo>
                <a:lnTo>
                  <a:pt x="7872082" y="2119612"/>
                </a:lnTo>
                <a:lnTo>
                  <a:pt x="7868567" y="2105552"/>
                </a:lnTo>
                <a:lnTo>
                  <a:pt x="7850991" y="2100279"/>
                </a:lnTo>
                <a:lnTo>
                  <a:pt x="7824628" y="2105552"/>
                </a:lnTo>
                <a:lnTo>
                  <a:pt x="7817597" y="2116097"/>
                </a:lnTo>
                <a:lnTo>
                  <a:pt x="7789477" y="2123127"/>
                </a:lnTo>
                <a:lnTo>
                  <a:pt x="7775416" y="2130158"/>
                </a:lnTo>
                <a:lnTo>
                  <a:pt x="7775416" y="2123127"/>
                </a:lnTo>
                <a:lnTo>
                  <a:pt x="7759598" y="2126643"/>
                </a:lnTo>
                <a:lnTo>
                  <a:pt x="7759598" y="2116097"/>
                </a:lnTo>
                <a:lnTo>
                  <a:pt x="7766628" y="2109067"/>
                </a:lnTo>
                <a:lnTo>
                  <a:pt x="7775416" y="2105552"/>
                </a:lnTo>
                <a:lnTo>
                  <a:pt x="7796507" y="2089734"/>
                </a:lnTo>
                <a:lnTo>
                  <a:pt x="7803537" y="2079189"/>
                </a:lnTo>
                <a:lnTo>
                  <a:pt x="7814082" y="2075674"/>
                </a:lnTo>
                <a:lnTo>
                  <a:pt x="7828143" y="2082704"/>
                </a:lnTo>
                <a:lnTo>
                  <a:pt x="7843961" y="2082704"/>
                </a:lnTo>
                <a:lnTo>
                  <a:pt x="7858021" y="2072158"/>
                </a:lnTo>
                <a:lnTo>
                  <a:pt x="7875597" y="2075674"/>
                </a:lnTo>
                <a:lnTo>
                  <a:pt x="7905475" y="2038765"/>
                </a:lnTo>
                <a:lnTo>
                  <a:pt x="7905475" y="2026462"/>
                </a:lnTo>
                <a:lnTo>
                  <a:pt x="7912506" y="2017674"/>
                </a:lnTo>
                <a:lnTo>
                  <a:pt x="7919536" y="2021189"/>
                </a:lnTo>
                <a:lnTo>
                  <a:pt x="7916021" y="2035250"/>
                </a:lnTo>
                <a:lnTo>
                  <a:pt x="7923051" y="2042280"/>
                </a:lnTo>
                <a:lnTo>
                  <a:pt x="7940627" y="2031735"/>
                </a:lnTo>
                <a:lnTo>
                  <a:pt x="7944142" y="2026462"/>
                </a:lnTo>
                <a:lnTo>
                  <a:pt x="7956445" y="2015917"/>
                </a:lnTo>
                <a:lnTo>
                  <a:pt x="7974020" y="1991311"/>
                </a:lnTo>
                <a:lnTo>
                  <a:pt x="7984566" y="1964948"/>
                </a:lnTo>
                <a:lnTo>
                  <a:pt x="7984566" y="1917494"/>
                </a:lnTo>
                <a:lnTo>
                  <a:pt x="7995111" y="1903433"/>
                </a:lnTo>
                <a:lnTo>
                  <a:pt x="8000384" y="1901676"/>
                </a:lnTo>
                <a:lnTo>
                  <a:pt x="8007414" y="1910463"/>
                </a:lnTo>
                <a:lnTo>
                  <a:pt x="8014444" y="1910463"/>
                </a:lnTo>
                <a:lnTo>
                  <a:pt x="8010929" y="1901676"/>
                </a:lnTo>
                <a:lnTo>
                  <a:pt x="8007414" y="1891130"/>
                </a:lnTo>
                <a:close/>
                <a:moveTo>
                  <a:pt x="5103227" y="1880373"/>
                </a:moveTo>
                <a:lnTo>
                  <a:pt x="5102172" y="1880584"/>
                </a:lnTo>
                <a:lnTo>
                  <a:pt x="5098337" y="1891130"/>
                </a:lnTo>
                <a:close/>
                <a:moveTo>
                  <a:pt x="6442414" y="1879836"/>
                </a:moveTo>
                <a:lnTo>
                  <a:pt x="6416825" y="1884100"/>
                </a:lnTo>
                <a:lnTo>
                  <a:pt x="6405787" y="1894135"/>
                </a:lnTo>
                <a:lnTo>
                  <a:pt x="6416825" y="1885856"/>
                </a:lnTo>
                <a:close/>
                <a:moveTo>
                  <a:pt x="5949063" y="1876317"/>
                </a:moveTo>
                <a:lnTo>
                  <a:pt x="5945801" y="1889367"/>
                </a:lnTo>
                <a:lnTo>
                  <a:pt x="5949314" y="1877070"/>
                </a:lnTo>
                <a:close/>
                <a:moveTo>
                  <a:pt x="5594290" y="1871798"/>
                </a:moveTo>
                <a:lnTo>
                  <a:pt x="5601781" y="1878352"/>
                </a:lnTo>
                <a:lnTo>
                  <a:pt x="5596046" y="1871798"/>
                </a:lnTo>
                <a:close/>
                <a:moveTo>
                  <a:pt x="6205918" y="1871797"/>
                </a:moveTo>
                <a:lnTo>
                  <a:pt x="6197130" y="1882343"/>
                </a:lnTo>
                <a:lnTo>
                  <a:pt x="6212948" y="1885858"/>
                </a:lnTo>
                <a:lnTo>
                  <a:pt x="6241069" y="1885858"/>
                </a:lnTo>
                <a:lnTo>
                  <a:pt x="6248099" y="1901676"/>
                </a:lnTo>
                <a:lnTo>
                  <a:pt x="6267432" y="1901676"/>
                </a:lnTo>
                <a:lnTo>
                  <a:pt x="6267432" y="1915736"/>
                </a:lnTo>
                <a:lnTo>
                  <a:pt x="6257941" y="1922064"/>
                </a:lnTo>
                <a:lnTo>
                  <a:pt x="6269190" y="1915736"/>
                </a:lnTo>
                <a:lnTo>
                  <a:pt x="6269190" y="1901676"/>
                </a:lnTo>
                <a:lnTo>
                  <a:pt x="6248100" y="1901676"/>
                </a:lnTo>
                <a:lnTo>
                  <a:pt x="6241069" y="1884100"/>
                </a:lnTo>
                <a:lnTo>
                  <a:pt x="6214706" y="1884100"/>
                </a:lnTo>
                <a:lnTo>
                  <a:pt x="6197130" y="1882343"/>
                </a:lnTo>
                <a:lnTo>
                  <a:pt x="6207676" y="1871797"/>
                </a:lnTo>
                <a:close/>
                <a:moveTo>
                  <a:pt x="6219984" y="1871785"/>
                </a:moveTo>
                <a:lnTo>
                  <a:pt x="6219978" y="1871797"/>
                </a:lnTo>
                <a:lnTo>
                  <a:pt x="6219979" y="1871797"/>
                </a:lnTo>
                <a:close/>
                <a:moveTo>
                  <a:pt x="5887800" y="1863009"/>
                </a:moveTo>
                <a:lnTo>
                  <a:pt x="5887800" y="1863010"/>
                </a:lnTo>
                <a:lnTo>
                  <a:pt x="5882528" y="1889372"/>
                </a:lnTo>
                <a:close/>
                <a:moveTo>
                  <a:pt x="5795210" y="1862340"/>
                </a:moveTo>
                <a:lnTo>
                  <a:pt x="5801680" y="1864766"/>
                </a:lnTo>
                <a:lnTo>
                  <a:pt x="5819256" y="1878827"/>
                </a:lnTo>
                <a:lnTo>
                  <a:pt x="5801680" y="1864766"/>
                </a:lnTo>
                <a:close/>
                <a:moveTo>
                  <a:pt x="7689297" y="1861251"/>
                </a:moveTo>
                <a:lnTo>
                  <a:pt x="7689596" y="1863042"/>
                </a:lnTo>
                <a:lnTo>
                  <a:pt x="7705115" y="1864766"/>
                </a:lnTo>
                <a:lnTo>
                  <a:pt x="7705424" y="1864476"/>
                </a:lnTo>
                <a:close/>
                <a:moveTo>
                  <a:pt x="5567960" y="1859608"/>
                </a:moveTo>
                <a:lnTo>
                  <a:pt x="5587258" y="1871796"/>
                </a:lnTo>
                <a:lnTo>
                  <a:pt x="5589013" y="1871796"/>
                </a:lnTo>
                <a:close/>
                <a:moveTo>
                  <a:pt x="5014927" y="1858018"/>
                </a:moveTo>
                <a:lnTo>
                  <a:pt x="4987931" y="1864767"/>
                </a:lnTo>
                <a:lnTo>
                  <a:pt x="4968601" y="1878825"/>
                </a:lnTo>
                <a:lnTo>
                  <a:pt x="4989689" y="1866523"/>
                </a:lnTo>
                <a:lnTo>
                  <a:pt x="5014294" y="1859493"/>
                </a:lnTo>
                <a:close/>
                <a:moveTo>
                  <a:pt x="4942234" y="1857736"/>
                </a:moveTo>
                <a:lnTo>
                  <a:pt x="4931689" y="1864767"/>
                </a:lnTo>
                <a:lnTo>
                  <a:pt x="4924660" y="1875310"/>
                </a:lnTo>
                <a:lnTo>
                  <a:pt x="4931690" y="1866523"/>
                </a:lnTo>
                <a:lnTo>
                  <a:pt x="4942235" y="1859493"/>
                </a:lnTo>
                <a:lnTo>
                  <a:pt x="4958053" y="1863008"/>
                </a:lnTo>
                <a:lnTo>
                  <a:pt x="4968585" y="1878805"/>
                </a:lnTo>
                <a:lnTo>
                  <a:pt x="4958052" y="1861252"/>
                </a:lnTo>
                <a:close/>
                <a:moveTo>
                  <a:pt x="4483510" y="1852467"/>
                </a:moveTo>
                <a:lnTo>
                  <a:pt x="4479294" y="1858089"/>
                </a:lnTo>
                <a:lnTo>
                  <a:pt x="4480499" y="1858490"/>
                </a:lnTo>
                <a:close/>
                <a:moveTo>
                  <a:pt x="5903618" y="1852464"/>
                </a:moveTo>
                <a:lnTo>
                  <a:pt x="5887806" y="1863006"/>
                </a:lnTo>
                <a:lnTo>
                  <a:pt x="5905645" y="1853275"/>
                </a:lnTo>
                <a:close/>
                <a:moveTo>
                  <a:pt x="5914163" y="1848949"/>
                </a:moveTo>
                <a:lnTo>
                  <a:pt x="5912601" y="1855197"/>
                </a:lnTo>
                <a:lnTo>
                  <a:pt x="5914164" y="1855978"/>
                </a:lnTo>
                <a:lnTo>
                  <a:pt x="5917678" y="1848949"/>
                </a:lnTo>
                <a:close/>
                <a:moveTo>
                  <a:pt x="4479997" y="1848948"/>
                </a:moveTo>
                <a:lnTo>
                  <a:pt x="4478992" y="1849450"/>
                </a:lnTo>
                <a:lnTo>
                  <a:pt x="4483512" y="1852464"/>
                </a:lnTo>
                <a:lnTo>
                  <a:pt x="4483512" y="1852463"/>
                </a:lnTo>
                <a:close/>
                <a:moveTo>
                  <a:pt x="6237554" y="1843675"/>
                </a:moveTo>
                <a:lnTo>
                  <a:pt x="6227009" y="1854221"/>
                </a:lnTo>
                <a:lnTo>
                  <a:pt x="6197131" y="1861251"/>
                </a:lnTo>
                <a:lnTo>
                  <a:pt x="6197130" y="1861252"/>
                </a:lnTo>
                <a:lnTo>
                  <a:pt x="6226252" y="1856113"/>
                </a:lnTo>
                <a:lnTo>
                  <a:pt x="6227009" y="1854222"/>
                </a:lnTo>
                <a:lnTo>
                  <a:pt x="6237554" y="1843676"/>
                </a:lnTo>
                <a:lnTo>
                  <a:pt x="6256889" y="1843676"/>
                </a:lnTo>
                <a:lnTo>
                  <a:pt x="6256888" y="1843675"/>
                </a:lnTo>
                <a:close/>
                <a:moveTo>
                  <a:pt x="2439485" y="1841919"/>
                </a:moveTo>
                <a:lnTo>
                  <a:pt x="2439482" y="1841928"/>
                </a:lnTo>
                <a:lnTo>
                  <a:pt x="2439485" y="1841919"/>
                </a:lnTo>
                <a:close/>
                <a:moveTo>
                  <a:pt x="4675086" y="1841918"/>
                </a:moveTo>
                <a:lnTo>
                  <a:pt x="4678601" y="1841918"/>
                </a:lnTo>
                <a:lnTo>
                  <a:pt x="4678601" y="1852463"/>
                </a:lnTo>
                <a:lnTo>
                  <a:pt x="4678601" y="1863009"/>
                </a:lnTo>
                <a:lnTo>
                  <a:pt x="4675086" y="1889372"/>
                </a:lnTo>
                <a:lnTo>
                  <a:pt x="4668056" y="1896402"/>
                </a:lnTo>
                <a:lnTo>
                  <a:pt x="4661025" y="1889372"/>
                </a:lnTo>
                <a:lnTo>
                  <a:pt x="4661025" y="1868281"/>
                </a:lnTo>
                <a:lnTo>
                  <a:pt x="4661025" y="1859494"/>
                </a:lnTo>
                <a:lnTo>
                  <a:pt x="4671571" y="1852463"/>
                </a:lnTo>
                <a:close/>
                <a:moveTo>
                  <a:pt x="6292040" y="1834892"/>
                </a:moveTo>
                <a:lnTo>
                  <a:pt x="6297311" y="1850706"/>
                </a:lnTo>
                <a:lnTo>
                  <a:pt x="6269005" y="1854036"/>
                </a:lnTo>
                <a:lnTo>
                  <a:pt x="6269190" y="1854222"/>
                </a:lnTo>
                <a:lnTo>
                  <a:pt x="6299069" y="1850707"/>
                </a:lnTo>
                <a:close/>
                <a:moveTo>
                  <a:pt x="5024836" y="1834884"/>
                </a:moveTo>
                <a:lnTo>
                  <a:pt x="5024839" y="1834888"/>
                </a:lnTo>
                <a:lnTo>
                  <a:pt x="5024837" y="1834893"/>
                </a:lnTo>
                <a:lnTo>
                  <a:pt x="5024840" y="1834888"/>
                </a:lnTo>
                <a:close/>
                <a:moveTo>
                  <a:pt x="5465443" y="1832491"/>
                </a:moveTo>
                <a:lnTo>
                  <a:pt x="5467744" y="1833130"/>
                </a:lnTo>
                <a:lnTo>
                  <a:pt x="5473902" y="1833970"/>
                </a:lnTo>
                <a:lnTo>
                  <a:pt x="5469501" y="1833131"/>
                </a:lnTo>
                <a:close/>
                <a:moveTo>
                  <a:pt x="2363912" y="1831373"/>
                </a:moveTo>
                <a:lnTo>
                  <a:pt x="2360685" y="1840648"/>
                </a:lnTo>
                <a:lnTo>
                  <a:pt x="2363912" y="1831374"/>
                </a:lnTo>
                <a:close/>
                <a:moveTo>
                  <a:pt x="6318402" y="1820827"/>
                </a:moveTo>
                <a:lnTo>
                  <a:pt x="6292039" y="1834888"/>
                </a:lnTo>
                <a:lnTo>
                  <a:pt x="6292039" y="1834889"/>
                </a:lnTo>
                <a:lnTo>
                  <a:pt x="6318402" y="1820828"/>
                </a:lnTo>
                <a:lnTo>
                  <a:pt x="6332462" y="1824343"/>
                </a:lnTo>
                <a:lnTo>
                  <a:pt x="6343008" y="1841919"/>
                </a:lnTo>
                <a:lnTo>
                  <a:pt x="6376401" y="1831373"/>
                </a:lnTo>
                <a:lnTo>
                  <a:pt x="6420340" y="1838404"/>
                </a:lnTo>
                <a:lnTo>
                  <a:pt x="6453734" y="1847191"/>
                </a:lnTo>
                <a:lnTo>
                  <a:pt x="6464279" y="1857736"/>
                </a:lnTo>
                <a:lnTo>
                  <a:pt x="6464279" y="1857736"/>
                </a:lnTo>
                <a:lnTo>
                  <a:pt x="6453734" y="1847191"/>
                </a:lnTo>
                <a:lnTo>
                  <a:pt x="6420340" y="1838403"/>
                </a:lnTo>
                <a:lnTo>
                  <a:pt x="6376401" y="1831373"/>
                </a:lnTo>
                <a:lnTo>
                  <a:pt x="6343008" y="1841918"/>
                </a:lnTo>
                <a:lnTo>
                  <a:pt x="6332462" y="1824342"/>
                </a:lnTo>
                <a:close/>
                <a:moveTo>
                  <a:pt x="7271000" y="1819064"/>
                </a:moveTo>
                <a:lnTo>
                  <a:pt x="7270998" y="1819069"/>
                </a:lnTo>
                <a:lnTo>
                  <a:pt x="7270998" y="1819069"/>
                </a:lnTo>
                <a:close/>
                <a:moveTo>
                  <a:pt x="6869860" y="1806576"/>
                </a:moveTo>
                <a:lnTo>
                  <a:pt x="6866760" y="1831372"/>
                </a:lnTo>
                <a:lnTo>
                  <a:pt x="6866964" y="1831596"/>
                </a:lnTo>
                <a:lnTo>
                  <a:pt x="6870275" y="1806767"/>
                </a:lnTo>
                <a:close/>
                <a:moveTo>
                  <a:pt x="5989731" y="1805003"/>
                </a:moveTo>
                <a:lnTo>
                  <a:pt x="5998526" y="1813798"/>
                </a:lnTo>
                <a:lnTo>
                  <a:pt x="6016102" y="1813798"/>
                </a:lnTo>
                <a:lnTo>
                  <a:pt x="6040707" y="1813798"/>
                </a:lnTo>
                <a:lnTo>
                  <a:pt x="6053010" y="1813798"/>
                </a:lnTo>
                <a:lnTo>
                  <a:pt x="6074101" y="1827858"/>
                </a:lnTo>
                <a:lnTo>
                  <a:pt x="6084646" y="1855979"/>
                </a:lnTo>
                <a:lnTo>
                  <a:pt x="6100464" y="1848949"/>
                </a:lnTo>
                <a:lnTo>
                  <a:pt x="6118040" y="1892888"/>
                </a:lnTo>
                <a:lnTo>
                  <a:pt x="6128585" y="1892888"/>
                </a:lnTo>
                <a:lnTo>
                  <a:pt x="6142646" y="1908706"/>
                </a:lnTo>
                <a:lnTo>
                  <a:pt x="6153191" y="1908706"/>
                </a:lnTo>
                <a:lnTo>
                  <a:pt x="6161979" y="1899918"/>
                </a:lnTo>
                <a:lnTo>
                  <a:pt x="6176039" y="1896403"/>
                </a:lnTo>
                <a:lnTo>
                  <a:pt x="6179548" y="1878862"/>
                </a:lnTo>
                <a:lnTo>
                  <a:pt x="6176040" y="1894645"/>
                </a:lnTo>
                <a:lnTo>
                  <a:pt x="6161979" y="1898160"/>
                </a:lnTo>
                <a:lnTo>
                  <a:pt x="6153192" y="1908705"/>
                </a:lnTo>
                <a:lnTo>
                  <a:pt x="6142646" y="1908705"/>
                </a:lnTo>
                <a:lnTo>
                  <a:pt x="6128586" y="1891130"/>
                </a:lnTo>
                <a:lnTo>
                  <a:pt x="6118040" y="1891130"/>
                </a:lnTo>
                <a:lnTo>
                  <a:pt x="6102222" y="1847191"/>
                </a:lnTo>
                <a:lnTo>
                  <a:pt x="6084647" y="1854221"/>
                </a:lnTo>
                <a:lnTo>
                  <a:pt x="6074102" y="1827857"/>
                </a:lnTo>
                <a:lnTo>
                  <a:pt x="6054768" y="1813797"/>
                </a:lnTo>
                <a:lnTo>
                  <a:pt x="6040708" y="1813797"/>
                </a:lnTo>
                <a:lnTo>
                  <a:pt x="6019617" y="1813797"/>
                </a:lnTo>
                <a:lnTo>
                  <a:pt x="6000284" y="1813797"/>
                </a:lnTo>
                <a:close/>
                <a:moveTo>
                  <a:pt x="8156807" y="1803252"/>
                </a:moveTo>
                <a:lnTo>
                  <a:pt x="8163837" y="1803252"/>
                </a:lnTo>
                <a:lnTo>
                  <a:pt x="8160322" y="1810282"/>
                </a:lnTo>
                <a:lnTo>
                  <a:pt x="8155049" y="1810282"/>
                </a:lnTo>
                <a:close/>
                <a:moveTo>
                  <a:pt x="7262216" y="1789180"/>
                </a:moveTo>
                <a:lnTo>
                  <a:pt x="7262210" y="1789191"/>
                </a:lnTo>
                <a:lnTo>
                  <a:pt x="7277062" y="1802393"/>
                </a:lnTo>
                <a:lnTo>
                  <a:pt x="7278028" y="1799736"/>
                </a:lnTo>
                <a:lnTo>
                  <a:pt x="7262210" y="1789191"/>
                </a:lnTo>
                <a:close/>
                <a:moveTo>
                  <a:pt x="8146261" y="1780404"/>
                </a:moveTo>
                <a:lnTo>
                  <a:pt x="8156806" y="1780404"/>
                </a:lnTo>
                <a:lnTo>
                  <a:pt x="8156806" y="1789192"/>
                </a:lnTo>
                <a:lnTo>
                  <a:pt x="8151533" y="1790949"/>
                </a:lnTo>
                <a:lnTo>
                  <a:pt x="8146261" y="1790949"/>
                </a:lnTo>
                <a:lnTo>
                  <a:pt x="8137473" y="1803252"/>
                </a:lnTo>
                <a:lnTo>
                  <a:pt x="8133958" y="1801495"/>
                </a:lnTo>
                <a:close/>
                <a:moveTo>
                  <a:pt x="2551966" y="1776889"/>
                </a:moveTo>
                <a:lnTo>
                  <a:pt x="2548605" y="1780250"/>
                </a:lnTo>
                <a:lnTo>
                  <a:pt x="2551967" y="1776889"/>
                </a:lnTo>
                <a:close/>
                <a:moveTo>
                  <a:pt x="6450219" y="1769858"/>
                </a:moveTo>
                <a:lnTo>
                  <a:pt x="6467794" y="1789191"/>
                </a:lnTo>
                <a:lnTo>
                  <a:pt x="6471309" y="1813797"/>
                </a:lnTo>
                <a:lnTo>
                  <a:pt x="6474825" y="1831372"/>
                </a:lnTo>
                <a:lnTo>
                  <a:pt x="6474825" y="1831372"/>
                </a:lnTo>
                <a:lnTo>
                  <a:pt x="6471309" y="1813797"/>
                </a:lnTo>
                <a:lnTo>
                  <a:pt x="6467794" y="1789191"/>
                </a:lnTo>
                <a:lnTo>
                  <a:pt x="6450219" y="1769858"/>
                </a:lnTo>
                <a:close/>
                <a:moveTo>
                  <a:pt x="7759606" y="1768127"/>
                </a:moveTo>
                <a:lnTo>
                  <a:pt x="7768387" y="1799736"/>
                </a:lnTo>
                <a:lnTo>
                  <a:pt x="7764872" y="1827857"/>
                </a:lnTo>
                <a:lnTo>
                  <a:pt x="7733236" y="1838402"/>
                </a:lnTo>
                <a:lnTo>
                  <a:pt x="7733225" y="1838414"/>
                </a:lnTo>
                <a:lnTo>
                  <a:pt x="7733236" y="1838403"/>
                </a:lnTo>
                <a:lnTo>
                  <a:pt x="7733237" y="1838404"/>
                </a:lnTo>
                <a:lnTo>
                  <a:pt x="7764871" y="1829616"/>
                </a:lnTo>
                <a:lnTo>
                  <a:pt x="7770144" y="1799738"/>
                </a:lnTo>
                <a:close/>
                <a:moveTo>
                  <a:pt x="4863145" y="1764586"/>
                </a:moveTo>
                <a:lnTo>
                  <a:pt x="4863144" y="1764586"/>
                </a:lnTo>
                <a:lnTo>
                  <a:pt x="4859628" y="1776889"/>
                </a:lnTo>
                <a:lnTo>
                  <a:pt x="4849083" y="1776889"/>
                </a:lnTo>
                <a:lnTo>
                  <a:pt x="4843810" y="1780404"/>
                </a:lnTo>
                <a:lnTo>
                  <a:pt x="4843992" y="1781192"/>
                </a:lnTo>
                <a:lnTo>
                  <a:pt x="4849084" y="1778646"/>
                </a:lnTo>
                <a:lnTo>
                  <a:pt x="4859630" y="1778646"/>
                </a:lnTo>
                <a:close/>
                <a:moveTo>
                  <a:pt x="7778932" y="1757555"/>
                </a:moveTo>
                <a:lnTo>
                  <a:pt x="7759599" y="1768100"/>
                </a:lnTo>
                <a:lnTo>
                  <a:pt x="7759599" y="1768101"/>
                </a:lnTo>
                <a:lnTo>
                  <a:pt x="7778931" y="1759314"/>
                </a:lnTo>
                <a:lnTo>
                  <a:pt x="7800022" y="1764587"/>
                </a:lnTo>
                <a:lnTo>
                  <a:pt x="7800869" y="1764304"/>
                </a:lnTo>
                <a:close/>
                <a:moveTo>
                  <a:pt x="8032019" y="1754041"/>
                </a:moveTo>
                <a:lnTo>
                  <a:pt x="8044322" y="1754041"/>
                </a:lnTo>
                <a:lnTo>
                  <a:pt x="8051353" y="1759314"/>
                </a:lnTo>
                <a:lnTo>
                  <a:pt x="8058383" y="1780404"/>
                </a:lnTo>
                <a:lnTo>
                  <a:pt x="8068928" y="1789192"/>
                </a:lnTo>
                <a:lnTo>
                  <a:pt x="8079474" y="1790950"/>
                </a:lnTo>
                <a:lnTo>
                  <a:pt x="8090019" y="1799738"/>
                </a:lnTo>
                <a:lnTo>
                  <a:pt x="8098807" y="1806768"/>
                </a:lnTo>
                <a:lnTo>
                  <a:pt x="8112867" y="1801495"/>
                </a:lnTo>
                <a:lnTo>
                  <a:pt x="8123413" y="1790950"/>
                </a:lnTo>
                <a:lnTo>
                  <a:pt x="8123413" y="1799738"/>
                </a:lnTo>
                <a:lnTo>
                  <a:pt x="8123413" y="1812040"/>
                </a:lnTo>
                <a:lnTo>
                  <a:pt x="8130443" y="1817313"/>
                </a:lnTo>
                <a:lnTo>
                  <a:pt x="8133958" y="1822586"/>
                </a:lnTo>
                <a:lnTo>
                  <a:pt x="8123413" y="1834889"/>
                </a:lnTo>
                <a:lnTo>
                  <a:pt x="8105837" y="1834889"/>
                </a:lnTo>
                <a:lnTo>
                  <a:pt x="8091777" y="1838404"/>
                </a:lnTo>
                <a:lnTo>
                  <a:pt x="8079474" y="1855979"/>
                </a:lnTo>
                <a:lnTo>
                  <a:pt x="8079474" y="1866525"/>
                </a:lnTo>
                <a:lnTo>
                  <a:pt x="8068928" y="1870040"/>
                </a:lnTo>
                <a:lnTo>
                  <a:pt x="8058383" y="1855979"/>
                </a:lnTo>
                <a:lnTo>
                  <a:pt x="8040807" y="1852464"/>
                </a:lnTo>
                <a:lnTo>
                  <a:pt x="8035535" y="1848949"/>
                </a:lnTo>
                <a:lnTo>
                  <a:pt x="8028504" y="1855979"/>
                </a:lnTo>
                <a:lnTo>
                  <a:pt x="8010929" y="1852464"/>
                </a:lnTo>
                <a:lnTo>
                  <a:pt x="8000383" y="1852464"/>
                </a:lnTo>
                <a:lnTo>
                  <a:pt x="7995111" y="1855979"/>
                </a:lnTo>
                <a:lnTo>
                  <a:pt x="8003898" y="1870040"/>
                </a:lnTo>
                <a:lnTo>
                  <a:pt x="8003898" y="1877070"/>
                </a:lnTo>
                <a:lnTo>
                  <a:pt x="7991595" y="1884100"/>
                </a:lnTo>
                <a:lnTo>
                  <a:pt x="7984565" y="1866525"/>
                </a:lnTo>
                <a:lnTo>
                  <a:pt x="7977535" y="1863009"/>
                </a:lnTo>
                <a:lnTo>
                  <a:pt x="7984565" y="1852464"/>
                </a:lnTo>
                <a:lnTo>
                  <a:pt x="7998626" y="1841919"/>
                </a:lnTo>
                <a:lnTo>
                  <a:pt x="7998626" y="1831374"/>
                </a:lnTo>
                <a:lnTo>
                  <a:pt x="8003898" y="1822586"/>
                </a:lnTo>
                <a:lnTo>
                  <a:pt x="8014444" y="1827858"/>
                </a:lnTo>
                <a:lnTo>
                  <a:pt x="8024989" y="1824343"/>
                </a:lnTo>
                <a:lnTo>
                  <a:pt x="8024989" y="1819071"/>
                </a:lnTo>
                <a:lnTo>
                  <a:pt x="8032019" y="1799738"/>
                </a:lnTo>
                <a:lnTo>
                  <a:pt x="8035535" y="1768102"/>
                </a:lnTo>
                <a:lnTo>
                  <a:pt x="8028504" y="1764586"/>
                </a:lnTo>
                <a:close/>
                <a:moveTo>
                  <a:pt x="4791085" y="1750525"/>
                </a:moveTo>
                <a:lnTo>
                  <a:pt x="4791085" y="1750526"/>
                </a:lnTo>
                <a:lnTo>
                  <a:pt x="4791085" y="1750526"/>
                </a:lnTo>
                <a:lnTo>
                  <a:pt x="4835023" y="1750526"/>
                </a:lnTo>
                <a:lnTo>
                  <a:pt x="4835023" y="1750525"/>
                </a:lnTo>
                <a:close/>
                <a:moveTo>
                  <a:pt x="4608308" y="1748801"/>
                </a:moveTo>
                <a:lnTo>
                  <a:pt x="4615329" y="1778646"/>
                </a:lnTo>
                <a:lnTo>
                  <a:pt x="4615564" y="1780169"/>
                </a:lnTo>
                <a:lnTo>
                  <a:pt x="4615329" y="1776889"/>
                </a:lnTo>
                <a:close/>
                <a:moveTo>
                  <a:pt x="5908891" y="1748767"/>
                </a:moveTo>
                <a:lnTo>
                  <a:pt x="5835074" y="1775131"/>
                </a:lnTo>
                <a:lnTo>
                  <a:pt x="5835074" y="1775132"/>
                </a:lnTo>
                <a:lnTo>
                  <a:pt x="5908891" y="1748768"/>
                </a:lnTo>
                <a:lnTo>
                  <a:pt x="5908934" y="1748796"/>
                </a:lnTo>
                <a:close/>
                <a:moveTo>
                  <a:pt x="4918215" y="1747304"/>
                </a:moveTo>
                <a:lnTo>
                  <a:pt x="4918119" y="1747544"/>
                </a:lnTo>
                <a:lnTo>
                  <a:pt x="4922900" y="1769858"/>
                </a:lnTo>
                <a:lnTo>
                  <a:pt x="4922902" y="1769858"/>
                </a:lnTo>
                <a:lnTo>
                  <a:pt x="4929932" y="1790949"/>
                </a:lnTo>
                <a:lnTo>
                  <a:pt x="4929932" y="1822585"/>
                </a:lnTo>
                <a:lnTo>
                  <a:pt x="4926068" y="1827855"/>
                </a:lnTo>
                <a:lnTo>
                  <a:pt x="4931689" y="1820828"/>
                </a:lnTo>
                <a:lnTo>
                  <a:pt x="4931689" y="1790949"/>
                </a:lnTo>
                <a:lnTo>
                  <a:pt x="4924659" y="1769858"/>
                </a:lnTo>
                <a:close/>
                <a:moveTo>
                  <a:pt x="8218321" y="1747010"/>
                </a:moveTo>
                <a:lnTo>
                  <a:pt x="8202503" y="1761070"/>
                </a:lnTo>
                <a:lnTo>
                  <a:pt x="8181412" y="1769858"/>
                </a:lnTo>
                <a:lnTo>
                  <a:pt x="8167352" y="1789191"/>
                </a:lnTo>
                <a:lnTo>
                  <a:pt x="8162079" y="1789191"/>
                </a:lnTo>
                <a:lnTo>
                  <a:pt x="8165594" y="1778646"/>
                </a:lnTo>
                <a:lnTo>
                  <a:pt x="8186685" y="1754040"/>
                </a:lnTo>
                <a:lnTo>
                  <a:pt x="8190200" y="1759313"/>
                </a:lnTo>
                <a:lnTo>
                  <a:pt x="8198988" y="1748768"/>
                </a:lnTo>
                <a:close/>
                <a:moveTo>
                  <a:pt x="7823634" y="1746031"/>
                </a:moveTo>
                <a:lnTo>
                  <a:pt x="7821114" y="1755797"/>
                </a:lnTo>
                <a:lnTo>
                  <a:pt x="7806605" y="1762392"/>
                </a:lnTo>
                <a:lnTo>
                  <a:pt x="7821113" y="1757556"/>
                </a:lnTo>
                <a:close/>
                <a:moveTo>
                  <a:pt x="4641694" y="1745242"/>
                </a:moveTo>
                <a:lnTo>
                  <a:pt x="4641692" y="1745253"/>
                </a:lnTo>
                <a:lnTo>
                  <a:pt x="4634662" y="1748768"/>
                </a:lnTo>
                <a:lnTo>
                  <a:pt x="4634663" y="1748768"/>
                </a:lnTo>
                <a:lnTo>
                  <a:pt x="4641693" y="1745253"/>
                </a:lnTo>
                <a:close/>
                <a:moveTo>
                  <a:pt x="2901723" y="1739981"/>
                </a:moveTo>
                <a:lnTo>
                  <a:pt x="2914028" y="1739981"/>
                </a:lnTo>
                <a:lnTo>
                  <a:pt x="2914028" y="1750527"/>
                </a:lnTo>
                <a:lnTo>
                  <a:pt x="2901723" y="1761072"/>
                </a:lnTo>
                <a:lnTo>
                  <a:pt x="2894694" y="1761072"/>
                </a:lnTo>
                <a:lnTo>
                  <a:pt x="2894694" y="1754042"/>
                </a:lnTo>
                <a:close/>
                <a:moveTo>
                  <a:pt x="4599510" y="1734708"/>
                </a:moveTo>
                <a:lnTo>
                  <a:pt x="4593360" y="1739320"/>
                </a:lnTo>
                <a:lnTo>
                  <a:pt x="4594239" y="1739979"/>
                </a:lnTo>
                <a:lnTo>
                  <a:pt x="4601267" y="1734708"/>
                </a:lnTo>
                <a:close/>
                <a:moveTo>
                  <a:pt x="4785812" y="1734707"/>
                </a:moveTo>
                <a:lnTo>
                  <a:pt x="4785812" y="1734708"/>
                </a:lnTo>
                <a:lnTo>
                  <a:pt x="4787859" y="1738801"/>
                </a:lnTo>
                <a:close/>
                <a:moveTo>
                  <a:pt x="4692666" y="1731185"/>
                </a:moveTo>
                <a:lnTo>
                  <a:pt x="4692661" y="1731192"/>
                </a:lnTo>
                <a:lnTo>
                  <a:pt x="4692662" y="1731192"/>
                </a:lnTo>
                <a:close/>
                <a:moveTo>
                  <a:pt x="4873464" y="1727885"/>
                </a:moveTo>
                <a:lnTo>
                  <a:pt x="4878961" y="1739980"/>
                </a:lnTo>
                <a:lnTo>
                  <a:pt x="4883088" y="1740543"/>
                </a:lnTo>
                <a:lnTo>
                  <a:pt x="4880720" y="1739979"/>
                </a:lnTo>
                <a:close/>
                <a:moveTo>
                  <a:pt x="8246442" y="1724162"/>
                </a:moveTo>
                <a:lnTo>
                  <a:pt x="8260502" y="1724162"/>
                </a:lnTo>
                <a:lnTo>
                  <a:pt x="8260502" y="1725920"/>
                </a:lnTo>
                <a:lnTo>
                  <a:pt x="8241169" y="1743495"/>
                </a:lnTo>
                <a:lnTo>
                  <a:pt x="8232381" y="1743495"/>
                </a:lnTo>
                <a:lnTo>
                  <a:pt x="8225351" y="1743495"/>
                </a:lnTo>
                <a:close/>
                <a:moveTo>
                  <a:pt x="7384365" y="1724146"/>
                </a:moveTo>
                <a:lnTo>
                  <a:pt x="7376940" y="1748894"/>
                </a:lnTo>
                <a:lnTo>
                  <a:pt x="7378209" y="1748767"/>
                </a:lnTo>
                <a:close/>
                <a:moveTo>
                  <a:pt x="4653995" y="1722405"/>
                </a:moveTo>
                <a:lnTo>
                  <a:pt x="4653994" y="1722405"/>
                </a:lnTo>
                <a:lnTo>
                  <a:pt x="4653995" y="1722405"/>
                </a:lnTo>
                <a:close/>
                <a:moveTo>
                  <a:pt x="5179505" y="1722404"/>
                </a:moveTo>
                <a:lnTo>
                  <a:pt x="5170717" y="1738222"/>
                </a:lnTo>
                <a:lnTo>
                  <a:pt x="5180943" y="1722884"/>
                </a:lnTo>
                <a:close/>
                <a:moveTo>
                  <a:pt x="6751840" y="1714430"/>
                </a:moveTo>
                <a:lnTo>
                  <a:pt x="6734943" y="1734707"/>
                </a:lnTo>
                <a:lnTo>
                  <a:pt x="6735646" y="1735620"/>
                </a:lnTo>
                <a:lnTo>
                  <a:pt x="6752518" y="1715374"/>
                </a:lnTo>
                <a:close/>
                <a:moveTo>
                  <a:pt x="2892937" y="1710102"/>
                </a:moveTo>
                <a:lnTo>
                  <a:pt x="2903483" y="1710102"/>
                </a:lnTo>
                <a:lnTo>
                  <a:pt x="2899966" y="1727678"/>
                </a:lnTo>
                <a:lnTo>
                  <a:pt x="2889422" y="1745253"/>
                </a:lnTo>
                <a:lnTo>
                  <a:pt x="2880634" y="1755798"/>
                </a:lnTo>
                <a:lnTo>
                  <a:pt x="2877119" y="1739980"/>
                </a:lnTo>
                <a:lnTo>
                  <a:pt x="2887664" y="1727678"/>
                </a:lnTo>
                <a:close/>
                <a:moveTo>
                  <a:pt x="2801542" y="1710102"/>
                </a:moveTo>
                <a:lnTo>
                  <a:pt x="2812087" y="1710102"/>
                </a:lnTo>
                <a:lnTo>
                  <a:pt x="2812087" y="1724163"/>
                </a:lnTo>
                <a:lnTo>
                  <a:pt x="2819118" y="1734708"/>
                </a:lnTo>
                <a:lnTo>
                  <a:pt x="2857784" y="1731193"/>
                </a:lnTo>
                <a:lnTo>
                  <a:pt x="2850754" y="1745253"/>
                </a:lnTo>
                <a:lnTo>
                  <a:pt x="2829664" y="1745253"/>
                </a:lnTo>
                <a:lnTo>
                  <a:pt x="2801542" y="1727678"/>
                </a:lnTo>
                <a:close/>
                <a:moveTo>
                  <a:pt x="4852591" y="1708346"/>
                </a:moveTo>
                <a:lnTo>
                  <a:pt x="4827992" y="1711860"/>
                </a:lnTo>
                <a:lnTo>
                  <a:pt x="4801630" y="1729435"/>
                </a:lnTo>
                <a:lnTo>
                  <a:pt x="4829751" y="1711859"/>
                </a:lnTo>
                <a:close/>
                <a:moveTo>
                  <a:pt x="4734842" y="1708344"/>
                </a:moveTo>
                <a:lnTo>
                  <a:pt x="4724297" y="1715374"/>
                </a:lnTo>
                <a:lnTo>
                  <a:pt x="4724298" y="1715374"/>
                </a:lnTo>
                <a:lnTo>
                  <a:pt x="4734843" y="1708344"/>
                </a:lnTo>
                <a:close/>
                <a:moveTo>
                  <a:pt x="4611813" y="1708344"/>
                </a:moveTo>
                <a:lnTo>
                  <a:pt x="4601269" y="1711859"/>
                </a:lnTo>
                <a:lnTo>
                  <a:pt x="4601269" y="1711859"/>
                </a:lnTo>
                <a:lnTo>
                  <a:pt x="4611813" y="1708344"/>
                </a:lnTo>
                <a:close/>
                <a:moveTo>
                  <a:pt x="7423905" y="1703071"/>
                </a:moveTo>
                <a:lnTo>
                  <a:pt x="7423905" y="1714319"/>
                </a:lnTo>
                <a:lnTo>
                  <a:pt x="7425663" y="1713616"/>
                </a:lnTo>
                <a:lnTo>
                  <a:pt x="7425663" y="1703071"/>
                </a:lnTo>
                <a:close/>
                <a:moveTo>
                  <a:pt x="4682118" y="1701321"/>
                </a:moveTo>
                <a:lnTo>
                  <a:pt x="4685631" y="1713617"/>
                </a:lnTo>
                <a:lnTo>
                  <a:pt x="4686771" y="1713731"/>
                </a:lnTo>
                <a:close/>
                <a:moveTo>
                  <a:pt x="4984418" y="1697797"/>
                </a:moveTo>
                <a:lnTo>
                  <a:pt x="4984416" y="1697798"/>
                </a:lnTo>
                <a:lnTo>
                  <a:pt x="4984415" y="1697802"/>
                </a:lnTo>
                <a:lnTo>
                  <a:pt x="4984416" y="1697798"/>
                </a:lnTo>
                <a:close/>
                <a:moveTo>
                  <a:pt x="6573248" y="1694283"/>
                </a:moveTo>
                <a:lnTo>
                  <a:pt x="6571811" y="1694443"/>
                </a:lnTo>
                <a:lnTo>
                  <a:pt x="6592581" y="1704828"/>
                </a:lnTo>
                <a:close/>
                <a:moveTo>
                  <a:pt x="5738408" y="1694283"/>
                </a:moveTo>
                <a:lnTo>
                  <a:pt x="5727863" y="1697798"/>
                </a:lnTo>
                <a:lnTo>
                  <a:pt x="5724348" y="1701313"/>
                </a:lnTo>
                <a:lnTo>
                  <a:pt x="5720833" y="1704828"/>
                </a:lnTo>
                <a:lnTo>
                  <a:pt x="5717317" y="1711859"/>
                </a:lnTo>
                <a:lnTo>
                  <a:pt x="5713802" y="1711859"/>
                </a:lnTo>
                <a:lnTo>
                  <a:pt x="5710287" y="1711859"/>
                </a:lnTo>
                <a:lnTo>
                  <a:pt x="5692712" y="1717131"/>
                </a:lnTo>
                <a:lnTo>
                  <a:pt x="5676894" y="1724162"/>
                </a:lnTo>
                <a:lnTo>
                  <a:pt x="5662833" y="1715374"/>
                </a:lnTo>
                <a:lnTo>
                  <a:pt x="5662833" y="1715373"/>
                </a:lnTo>
                <a:lnTo>
                  <a:pt x="5662833" y="1715375"/>
                </a:lnTo>
                <a:lnTo>
                  <a:pt x="5676893" y="1725920"/>
                </a:lnTo>
                <a:lnTo>
                  <a:pt x="5673378" y="1725920"/>
                </a:lnTo>
                <a:lnTo>
                  <a:pt x="5669863" y="1727678"/>
                </a:lnTo>
                <a:lnTo>
                  <a:pt x="5652287" y="1738223"/>
                </a:lnTo>
                <a:lnTo>
                  <a:pt x="5643500" y="1745254"/>
                </a:lnTo>
                <a:lnTo>
                  <a:pt x="5632954" y="1747011"/>
                </a:lnTo>
                <a:lnTo>
                  <a:pt x="5627682" y="1759314"/>
                </a:lnTo>
                <a:lnTo>
                  <a:pt x="5620651" y="1775132"/>
                </a:lnTo>
                <a:lnTo>
                  <a:pt x="5613621" y="1778647"/>
                </a:lnTo>
                <a:lnTo>
                  <a:pt x="5615379" y="1789193"/>
                </a:lnTo>
                <a:lnTo>
                  <a:pt x="5618894" y="1796223"/>
                </a:lnTo>
                <a:lnTo>
                  <a:pt x="5624166" y="1803253"/>
                </a:lnTo>
                <a:lnTo>
                  <a:pt x="5632954" y="1812041"/>
                </a:lnTo>
                <a:lnTo>
                  <a:pt x="5632954" y="1827859"/>
                </a:lnTo>
                <a:lnTo>
                  <a:pt x="5634712" y="1840162"/>
                </a:lnTo>
                <a:lnTo>
                  <a:pt x="5639985" y="1852465"/>
                </a:lnTo>
                <a:lnTo>
                  <a:pt x="5643500" y="1859495"/>
                </a:lnTo>
                <a:lnTo>
                  <a:pt x="5648772" y="1864767"/>
                </a:lnTo>
                <a:lnTo>
                  <a:pt x="5652287" y="1871798"/>
                </a:lnTo>
                <a:lnTo>
                  <a:pt x="5657560" y="1877070"/>
                </a:lnTo>
                <a:lnTo>
                  <a:pt x="5657560" y="1878241"/>
                </a:lnTo>
                <a:lnTo>
                  <a:pt x="5676894" y="1891130"/>
                </a:lnTo>
                <a:lnTo>
                  <a:pt x="5683924" y="1898160"/>
                </a:lnTo>
                <a:lnTo>
                  <a:pt x="5683924" y="1908705"/>
                </a:lnTo>
                <a:lnTo>
                  <a:pt x="5697984" y="1922766"/>
                </a:lnTo>
                <a:lnTo>
                  <a:pt x="5697984" y="1929796"/>
                </a:lnTo>
                <a:lnTo>
                  <a:pt x="5697984" y="1940341"/>
                </a:lnTo>
                <a:lnTo>
                  <a:pt x="5683924" y="1952644"/>
                </a:lnTo>
                <a:lnTo>
                  <a:pt x="5669863" y="1963189"/>
                </a:lnTo>
                <a:lnTo>
                  <a:pt x="5662833" y="1973735"/>
                </a:lnTo>
                <a:lnTo>
                  <a:pt x="5665972" y="1997273"/>
                </a:lnTo>
                <a:lnTo>
                  <a:pt x="5668106" y="1998341"/>
                </a:lnTo>
                <a:lnTo>
                  <a:pt x="5668106" y="2000098"/>
                </a:lnTo>
                <a:lnTo>
                  <a:pt x="5673379" y="2010643"/>
                </a:lnTo>
                <a:lnTo>
                  <a:pt x="5680409" y="2015916"/>
                </a:lnTo>
                <a:lnTo>
                  <a:pt x="5690954" y="2019431"/>
                </a:lnTo>
                <a:lnTo>
                  <a:pt x="5701500" y="2022946"/>
                </a:lnTo>
                <a:lnTo>
                  <a:pt x="5703257" y="2033492"/>
                </a:lnTo>
                <a:lnTo>
                  <a:pt x="5710288" y="2040522"/>
                </a:lnTo>
                <a:lnTo>
                  <a:pt x="5727863" y="2051067"/>
                </a:lnTo>
                <a:lnTo>
                  <a:pt x="5748954" y="2051067"/>
                </a:lnTo>
                <a:lnTo>
                  <a:pt x="5768287" y="2047552"/>
                </a:lnTo>
                <a:lnTo>
                  <a:pt x="5789378" y="2047552"/>
                </a:lnTo>
                <a:lnTo>
                  <a:pt x="5794650" y="2044037"/>
                </a:lnTo>
                <a:lnTo>
                  <a:pt x="5801681" y="2037007"/>
                </a:lnTo>
                <a:lnTo>
                  <a:pt x="5801681" y="2024704"/>
                </a:lnTo>
                <a:lnTo>
                  <a:pt x="5801680" y="2024704"/>
                </a:lnTo>
                <a:lnTo>
                  <a:pt x="5801680" y="1973735"/>
                </a:lnTo>
                <a:lnTo>
                  <a:pt x="5798165" y="1966704"/>
                </a:lnTo>
                <a:lnTo>
                  <a:pt x="5791135" y="1963189"/>
                </a:lnTo>
                <a:lnTo>
                  <a:pt x="5784104" y="1956159"/>
                </a:lnTo>
                <a:lnTo>
                  <a:pt x="5787620" y="1954402"/>
                </a:lnTo>
                <a:lnTo>
                  <a:pt x="5791135" y="1954402"/>
                </a:lnTo>
                <a:lnTo>
                  <a:pt x="5791135" y="1950886"/>
                </a:lnTo>
                <a:lnTo>
                  <a:pt x="5791135" y="1947371"/>
                </a:lnTo>
                <a:lnTo>
                  <a:pt x="5787620" y="1936826"/>
                </a:lnTo>
                <a:lnTo>
                  <a:pt x="5784104" y="1936826"/>
                </a:lnTo>
                <a:lnTo>
                  <a:pt x="5777074" y="1936826"/>
                </a:lnTo>
                <a:lnTo>
                  <a:pt x="5775317" y="1936826"/>
                </a:lnTo>
                <a:lnTo>
                  <a:pt x="5770044" y="1933311"/>
                </a:lnTo>
                <a:lnTo>
                  <a:pt x="5770044" y="1926281"/>
                </a:lnTo>
                <a:lnTo>
                  <a:pt x="5775317" y="1922766"/>
                </a:lnTo>
                <a:lnTo>
                  <a:pt x="5777074" y="1919250"/>
                </a:lnTo>
                <a:lnTo>
                  <a:pt x="5787620" y="1922766"/>
                </a:lnTo>
                <a:lnTo>
                  <a:pt x="5801680" y="1919250"/>
                </a:lnTo>
                <a:lnTo>
                  <a:pt x="5812225" y="1915735"/>
                </a:lnTo>
                <a:lnTo>
                  <a:pt x="5821013" y="1910463"/>
                </a:lnTo>
                <a:lnTo>
                  <a:pt x="5817498" y="1906948"/>
                </a:lnTo>
                <a:lnTo>
                  <a:pt x="5815740" y="1899917"/>
                </a:lnTo>
                <a:lnTo>
                  <a:pt x="5805195" y="1889372"/>
                </a:lnTo>
                <a:lnTo>
                  <a:pt x="5805195" y="1882342"/>
                </a:lnTo>
                <a:lnTo>
                  <a:pt x="5798165" y="1875311"/>
                </a:lnTo>
                <a:lnTo>
                  <a:pt x="5787620" y="1870039"/>
                </a:lnTo>
                <a:lnTo>
                  <a:pt x="5777074" y="1870039"/>
                </a:lnTo>
                <a:lnTo>
                  <a:pt x="5775317" y="1871796"/>
                </a:lnTo>
                <a:lnTo>
                  <a:pt x="5770044" y="1875311"/>
                </a:lnTo>
                <a:lnTo>
                  <a:pt x="5768286" y="1882342"/>
                </a:lnTo>
                <a:lnTo>
                  <a:pt x="5764771" y="1870039"/>
                </a:lnTo>
                <a:lnTo>
                  <a:pt x="5775317" y="1859494"/>
                </a:lnTo>
                <a:lnTo>
                  <a:pt x="5773559" y="1859494"/>
                </a:lnTo>
                <a:lnTo>
                  <a:pt x="5764771" y="1868281"/>
                </a:lnTo>
                <a:lnTo>
                  <a:pt x="5768287" y="1857736"/>
                </a:lnTo>
                <a:lnTo>
                  <a:pt x="5768287" y="1847191"/>
                </a:lnTo>
                <a:lnTo>
                  <a:pt x="5761256" y="1843675"/>
                </a:lnTo>
                <a:lnTo>
                  <a:pt x="5754226" y="1841918"/>
                </a:lnTo>
                <a:lnTo>
                  <a:pt x="5747196" y="1838403"/>
                </a:lnTo>
                <a:lnTo>
                  <a:pt x="5741923" y="1838403"/>
                </a:lnTo>
                <a:lnTo>
                  <a:pt x="5734893" y="1831373"/>
                </a:lnTo>
                <a:lnTo>
                  <a:pt x="5731378" y="1824342"/>
                </a:lnTo>
                <a:lnTo>
                  <a:pt x="5727863" y="1810282"/>
                </a:lnTo>
                <a:lnTo>
                  <a:pt x="5713802" y="1797979"/>
                </a:lnTo>
                <a:lnTo>
                  <a:pt x="5710287" y="1789191"/>
                </a:lnTo>
                <a:lnTo>
                  <a:pt x="5710287" y="1780403"/>
                </a:lnTo>
                <a:lnTo>
                  <a:pt x="5713802" y="1780403"/>
                </a:lnTo>
                <a:lnTo>
                  <a:pt x="5720833" y="1785676"/>
                </a:lnTo>
                <a:lnTo>
                  <a:pt x="5727863" y="1789191"/>
                </a:lnTo>
                <a:lnTo>
                  <a:pt x="5731378" y="1789191"/>
                </a:lnTo>
                <a:lnTo>
                  <a:pt x="5734893" y="1780403"/>
                </a:lnTo>
                <a:lnTo>
                  <a:pt x="5731378" y="1778646"/>
                </a:lnTo>
                <a:lnTo>
                  <a:pt x="5731378" y="1775131"/>
                </a:lnTo>
                <a:lnTo>
                  <a:pt x="5731378" y="1768100"/>
                </a:lnTo>
                <a:lnTo>
                  <a:pt x="5750711" y="1759313"/>
                </a:lnTo>
                <a:lnTo>
                  <a:pt x="5771802" y="1757555"/>
                </a:lnTo>
                <a:lnTo>
                  <a:pt x="5778832" y="1755798"/>
                </a:lnTo>
                <a:lnTo>
                  <a:pt x="5778832" y="1748767"/>
                </a:lnTo>
                <a:lnTo>
                  <a:pt x="5778832" y="1734707"/>
                </a:lnTo>
                <a:lnTo>
                  <a:pt x="5778832" y="1727677"/>
                </a:lnTo>
                <a:lnTo>
                  <a:pt x="5782347" y="1724162"/>
                </a:lnTo>
                <a:lnTo>
                  <a:pt x="5782347" y="1717131"/>
                </a:lnTo>
                <a:lnTo>
                  <a:pt x="5778832" y="1711859"/>
                </a:lnTo>
                <a:lnTo>
                  <a:pt x="5778832" y="1708344"/>
                </a:lnTo>
                <a:lnTo>
                  <a:pt x="5775317" y="1704828"/>
                </a:lnTo>
                <a:lnTo>
                  <a:pt x="5764771" y="1704828"/>
                </a:lnTo>
                <a:lnTo>
                  <a:pt x="5754226" y="1704828"/>
                </a:lnTo>
                <a:lnTo>
                  <a:pt x="5750711" y="1701313"/>
                </a:lnTo>
                <a:lnTo>
                  <a:pt x="5747196" y="1697798"/>
                </a:lnTo>
                <a:close/>
                <a:moveTo>
                  <a:pt x="4625866" y="1687501"/>
                </a:moveTo>
                <a:lnTo>
                  <a:pt x="4629389" y="1689011"/>
                </a:lnTo>
                <a:lnTo>
                  <a:pt x="4629892" y="1688652"/>
                </a:lnTo>
                <a:close/>
                <a:moveTo>
                  <a:pt x="8297411" y="1685496"/>
                </a:moveTo>
                <a:lnTo>
                  <a:pt x="8302683" y="1685496"/>
                </a:lnTo>
                <a:lnTo>
                  <a:pt x="8304441" y="1692526"/>
                </a:lnTo>
                <a:lnTo>
                  <a:pt x="8293895" y="1703072"/>
                </a:lnTo>
                <a:lnTo>
                  <a:pt x="8283350" y="1704829"/>
                </a:lnTo>
                <a:lnTo>
                  <a:pt x="8283350" y="1697799"/>
                </a:lnTo>
                <a:close/>
                <a:moveTo>
                  <a:pt x="2873602" y="1685496"/>
                </a:moveTo>
                <a:lnTo>
                  <a:pt x="2880633" y="1685496"/>
                </a:lnTo>
                <a:lnTo>
                  <a:pt x="2880633" y="1692526"/>
                </a:lnTo>
                <a:lnTo>
                  <a:pt x="2873602" y="1696041"/>
                </a:lnTo>
                <a:lnTo>
                  <a:pt x="2866572" y="1704829"/>
                </a:lnTo>
                <a:lnTo>
                  <a:pt x="2863057" y="1704829"/>
                </a:lnTo>
                <a:lnTo>
                  <a:pt x="2866572" y="1692526"/>
                </a:lnTo>
                <a:close/>
                <a:moveTo>
                  <a:pt x="4856114" y="1681980"/>
                </a:moveTo>
                <a:lnTo>
                  <a:pt x="4856113" y="1681981"/>
                </a:lnTo>
                <a:lnTo>
                  <a:pt x="4856113" y="1699557"/>
                </a:lnTo>
                <a:lnTo>
                  <a:pt x="4852598" y="1708344"/>
                </a:lnTo>
                <a:lnTo>
                  <a:pt x="4852599" y="1708344"/>
                </a:lnTo>
                <a:lnTo>
                  <a:pt x="4855455" y="1714056"/>
                </a:lnTo>
                <a:lnTo>
                  <a:pt x="4855455" y="1714056"/>
                </a:lnTo>
                <a:lnTo>
                  <a:pt x="4852599" y="1708343"/>
                </a:lnTo>
                <a:lnTo>
                  <a:pt x="4856114" y="1699556"/>
                </a:lnTo>
                <a:close/>
                <a:moveTo>
                  <a:pt x="4657511" y="1676708"/>
                </a:moveTo>
                <a:lnTo>
                  <a:pt x="4639935" y="1680223"/>
                </a:lnTo>
                <a:lnTo>
                  <a:pt x="4631823" y="1685630"/>
                </a:lnTo>
                <a:lnTo>
                  <a:pt x="4631440" y="1687546"/>
                </a:lnTo>
                <a:lnTo>
                  <a:pt x="4641692" y="1680223"/>
                </a:lnTo>
                <a:lnTo>
                  <a:pt x="4657510" y="1676708"/>
                </a:lnTo>
                <a:lnTo>
                  <a:pt x="4657525" y="1676720"/>
                </a:lnTo>
                <a:close/>
                <a:moveTo>
                  <a:pt x="4775262" y="1674958"/>
                </a:moveTo>
                <a:lnTo>
                  <a:pt x="4769994" y="1683738"/>
                </a:lnTo>
                <a:lnTo>
                  <a:pt x="4750661" y="1680223"/>
                </a:lnTo>
                <a:lnTo>
                  <a:pt x="4734843" y="1690768"/>
                </a:lnTo>
                <a:lnTo>
                  <a:pt x="4708480" y="1694283"/>
                </a:lnTo>
                <a:lnTo>
                  <a:pt x="4689147" y="1694283"/>
                </a:lnTo>
                <a:lnTo>
                  <a:pt x="4689121" y="1694277"/>
                </a:lnTo>
                <a:lnTo>
                  <a:pt x="4689146" y="1694284"/>
                </a:lnTo>
                <a:lnTo>
                  <a:pt x="4682117" y="1701313"/>
                </a:lnTo>
                <a:lnTo>
                  <a:pt x="4689145" y="1696041"/>
                </a:lnTo>
                <a:lnTo>
                  <a:pt x="4710236" y="1696041"/>
                </a:lnTo>
                <a:lnTo>
                  <a:pt x="4734842" y="1692526"/>
                </a:lnTo>
                <a:lnTo>
                  <a:pt x="4750660" y="1681981"/>
                </a:lnTo>
                <a:lnTo>
                  <a:pt x="4769993" y="1685496"/>
                </a:lnTo>
                <a:close/>
                <a:moveTo>
                  <a:pt x="5105688" y="1664405"/>
                </a:moveTo>
                <a:lnTo>
                  <a:pt x="5105687" y="1664405"/>
                </a:lnTo>
                <a:lnTo>
                  <a:pt x="5102037" y="1666027"/>
                </a:lnTo>
                <a:lnTo>
                  <a:pt x="5106742" y="1664616"/>
                </a:lnTo>
                <a:close/>
                <a:moveTo>
                  <a:pt x="5618896" y="1664385"/>
                </a:moveTo>
                <a:lnTo>
                  <a:pt x="5618894" y="1664406"/>
                </a:lnTo>
                <a:lnTo>
                  <a:pt x="5652287" y="1671436"/>
                </a:lnTo>
                <a:lnTo>
                  <a:pt x="5659827" y="1679730"/>
                </a:lnTo>
                <a:lnTo>
                  <a:pt x="5652288" y="1669677"/>
                </a:lnTo>
                <a:lnTo>
                  <a:pt x="5618894" y="1664405"/>
                </a:lnTo>
                <a:close/>
                <a:moveTo>
                  <a:pt x="7419021" y="1660892"/>
                </a:moveTo>
                <a:lnTo>
                  <a:pt x="7408088" y="1673192"/>
                </a:lnTo>
                <a:lnTo>
                  <a:pt x="7390512" y="1664404"/>
                </a:lnTo>
                <a:lnTo>
                  <a:pt x="7390512" y="1664405"/>
                </a:lnTo>
                <a:lnTo>
                  <a:pt x="7408087" y="1674950"/>
                </a:lnTo>
                <a:close/>
                <a:moveTo>
                  <a:pt x="4938714" y="1659134"/>
                </a:moveTo>
                <a:lnTo>
                  <a:pt x="4921144" y="1664405"/>
                </a:lnTo>
                <a:lnTo>
                  <a:pt x="4896538" y="1664405"/>
                </a:lnTo>
                <a:lnTo>
                  <a:pt x="4889512" y="1660892"/>
                </a:lnTo>
                <a:lnTo>
                  <a:pt x="4896538" y="1666162"/>
                </a:lnTo>
                <a:lnTo>
                  <a:pt x="4921144" y="1666162"/>
                </a:lnTo>
                <a:close/>
                <a:moveTo>
                  <a:pt x="6711656" y="1659132"/>
                </a:moveTo>
                <a:lnTo>
                  <a:pt x="6722193" y="1673181"/>
                </a:lnTo>
                <a:lnTo>
                  <a:pt x="6712095" y="1659132"/>
                </a:lnTo>
                <a:close/>
                <a:moveTo>
                  <a:pt x="2068664" y="1657381"/>
                </a:moveTo>
                <a:lnTo>
                  <a:pt x="2095002" y="1664405"/>
                </a:lnTo>
                <a:lnTo>
                  <a:pt x="2119574" y="1674935"/>
                </a:lnTo>
                <a:lnTo>
                  <a:pt x="2096760" y="1664406"/>
                </a:lnTo>
                <a:close/>
                <a:moveTo>
                  <a:pt x="7422148" y="1657374"/>
                </a:moveTo>
                <a:lnTo>
                  <a:pt x="7420544" y="1659179"/>
                </a:lnTo>
                <a:lnTo>
                  <a:pt x="7460814" y="1671435"/>
                </a:lnTo>
                <a:lnTo>
                  <a:pt x="7470852" y="1698204"/>
                </a:lnTo>
                <a:lnTo>
                  <a:pt x="7471360" y="1697798"/>
                </a:lnTo>
                <a:lnTo>
                  <a:pt x="7462572" y="1669677"/>
                </a:lnTo>
                <a:close/>
                <a:moveTo>
                  <a:pt x="5160178" y="1650353"/>
                </a:moveTo>
                <a:lnTo>
                  <a:pt x="5175990" y="1671435"/>
                </a:lnTo>
                <a:lnTo>
                  <a:pt x="5183020" y="1701313"/>
                </a:lnTo>
                <a:lnTo>
                  <a:pt x="5193565" y="1711859"/>
                </a:lnTo>
                <a:lnTo>
                  <a:pt x="5184777" y="1701314"/>
                </a:lnTo>
                <a:lnTo>
                  <a:pt x="5177747" y="1671435"/>
                </a:lnTo>
                <a:close/>
                <a:moveTo>
                  <a:pt x="7367664" y="1648585"/>
                </a:moveTo>
                <a:lnTo>
                  <a:pt x="7367663" y="1648586"/>
                </a:lnTo>
                <a:lnTo>
                  <a:pt x="7367663" y="1664404"/>
                </a:lnTo>
                <a:lnTo>
                  <a:pt x="7379966" y="1674950"/>
                </a:lnTo>
                <a:lnTo>
                  <a:pt x="7390509" y="1664407"/>
                </a:lnTo>
                <a:lnTo>
                  <a:pt x="7379967" y="1673192"/>
                </a:lnTo>
                <a:lnTo>
                  <a:pt x="7367664" y="1664404"/>
                </a:lnTo>
                <a:close/>
                <a:moveTo>
                  <a:pt x="4787568" y="1646830"/>
                </a:moveTo>
                <a:lnTo>
                  <a:pt x="4769994" y="1657374"/>
                </a:lnTo>
                <a:lnTo>
                  <a:pt x="4775263" y="1674938"/>
                </a:lnTo>
                <a:lnTo>
                  <a:pt x="4771751" y="1657375"/>
                </a:lnTo>
                <a:close/>
                <a:moveTo>
                  <a:pt x="2044035" y="1643315"/>
                </a:moveTo>
                <a:lnTo>
                  <a:pt x="2068632" y="1657371"/>
                </a:lnTo>
                <a:lnTo>
                  <a:pt x="2045791" y="1643315"/>
                </a:lnTo>
                <a:close/>
                <a:moveTo>
                  <a:pt x="5001991" y="1643314"/>
                </a:moveTo>
                <a:lnTo>
                  <a:pt x="5001991" y="1643315"/>
                </a:lnTo>
                <a:lnTo>
                  <a:pt x="4991448" y="1648586"/>
                </a:lnTo>
                <a:lnTo>
                  <a:pt x="5001992" y="1645071"/>
                </a:lnTo>
                <a:lnTo>
                  <a:pt x="5020227" y="1663306"/>
                </a:lnTo>
                <a:lnTo>
                  <a:pt x="5020285" y="1663271"/>
                </a:lnTo>
                <a:close/>
                <a:moveTo>
                  <a:pt x="8327289" y="1641557"/>
                </a:moveTo>
                <a:lnTo>
                  <a:pt x="8329047" y="1648587"/>
                </a:lnTo>
                <a:lnTo>
                  <a:pt x="8325532" y="1652102"/>
                </a:lnTo>
                <a:lnTo>
                  <a:pt x="8323774" y="1650345"/>
                </a:lnTo>
                <a:lnTo>
                  <a:pt x="8325532" y="1646830"/>
                </a:lnTo>
                <a:close/>
                <a:moveTo>
                  <a:pt x="4849065" y="1639792"/>
                </a:moveTo>
                <a:lnTo>
                  <a:pt x="4849083" y="1639799"/>
                </a:lnTo>
                <a:lnTo>
                  <a:pt x="4854356" y="1657375"/>
                </a:lnTo>
                <a:lnTo>
                  <a:pt x="4864901" y="1657375"/>
                </a:lnTo>
                <a:lnTo>
                  <a:pt x="4868416" y="1674951"/>
                </a:lnTo>
                <a:lnTo>
                  <a:pt x="4856121" y="1681977"/>
                </a:lnTo>
                <a:lnTo>
                  <a:pt x="4870175" y="1674950"/>
                </a:lnTo>
                <a:lnTo>
                  <a:pt x="4866660" y="1657374"/>
                </a:lnTo>
                <a:lnTo>
                  <a:pt x="4854357" y="1657374"/>
                </a:lnTo>
                <a:lnTo>
                  <a:pt x="4849085" y="1639799"/>
                </a:lnTo>
                <a:close/>
                <a:moveTo>
                  <a:pt x="7863291" y="1636300"/>
                </a:moveTo>
                <a:lnTo>
                  <a:pt x="7852750" y="1685495"/>
                </a:lnTo>
                <a:lnTo>
                  <a:pt x="7840190" y="1696799"/>
                </a:lnTo>
                <a:lnTo>
                  <a:pt x="7854507" y="1687254"/>
                </a:lnTo>
                <a:close/>
                <a:moveTo>
                  <a:pt x="8348380" y="1616951"/>
                </a:moveTo>
                <a:lnTo>
                  <a:pt x="8355410" y="1616951"/>
                </a:lnTo>
                <a:lnTo>
                  <a:pt x="8355410" y="1622224"/>
                </a:lnTo>
                <a:lnTo>
                  <a:pt x="8348380" y="1627496"/>
                </a:lnTo>
                <a:lnTo>
                  <a:pt x="8344865" y="1627496"/>
                </a:lnTo>
                <a:lnTo>
                  <a:pt x="8344865" y="1622224"/>
                </a:lnTo>
                <a:close/>
                <a:moveTo>
                  <a:pt x="7251448" y="1608194"/>
                </a:moveTo>
                <a:lnTo>
                  <a:pt x="7214510" y="1613231"/>
                </a:lnTo>
                <a:lnTo>
                  <a:pt x="7214756" y="1613435"/>
                </a:lnTo>
                <a:close/>
                <a:moveTo>
                  <a:pt x="7280577" y="1606463"/>
                </a:moveTo>
                <a:lnTo>
                  <a:pt x="7251689" y="1608163"/>
                </a:lnTo>
                <a:lnTo>
                  <a:pt x="7278028" y="1608163"/>
                </a:lnTo>
                <a:close/>
                <a:moveTo>
                  <a:pt x="6664635" y="1604655"/>
                </a:moveTo>
                <a:lnTo>
                  <a:pt x="6652339" y="1616950"/>
                </a:lnTo>
                <a:lnTo>
                  <a:pt x="6654095" y="1616950"/>
                </a:lnTo>
                <a:close/>
                <a:moveTo>
                  <a:pt x="2824392" y="1599376"/>
                </a:moveTo>
                <a:lnTo>
                  <a:pt x="2836694" y="1599376"/>
                </a:lnTo>
                <a:lnTo>
                  <a:pt x="2873603" y="1631012"/>
                </a:lnTo>
                <a:lnTo>
                  <a:pt x="2866573" y="1636284"/>
                </a:lnTo>
                <a:lnTo>
                  <a:pt x="2843725" y="1632769"/>
                </a:lnTo>
                <a:lnTo>
                  <a:pt x="2824392" y="1623981"/>
                </a:lnTo>
                <a:lnTo>
                  <a:pt x="2813845" y="1609921"/>
                </a:lnTo>
                <a:close/>
                <a:moveTo>
                  <a:pt x="4562609" y="1592699"/>
                </a:moveTo>
                <a:lnTo>
                  <a:pt x="4574629" y="1597507"/>
                </a:lnTo>
                <a:lnTo>
                  <a:pt x="4573147" y="1595860"/>
                </a:lnTo>
                <a:close/>
                <a:moveTo>
                  <a:pt x="7170870" y="1590609"/>
                </a:moveTo>
                <a:lnTo>
                  <a:pt x="7204208" y="1604646"/>
                </a:lnTo>
                <a:lnTo>
                  <a:pt x="7202453" y="1602891"/>
                </a:lnTo>
                <a:close/>
                <a:moveTo>
                  <a:pt x="8367713" y="1590588"/>
                </a:moveTo>
                <a:lnTo>
                  <a:pt x="8367713" y="1599376"/>
                </a:lnTo>
                <a:lnTo>
                  <a:pt x="8362441" y="1606406"/>
                </a:lnTo>
                <a:lnTo>
                  <a:pt x="8357168" y="1606406"/>
                </a:lnTo>
                <a:lnTo>
                  <a:pt x="8358925" y="1594103"/>
                </a:lnTo>
                <a:close/>
                <a:moveTo>
                  <a:pt x="4597752" y="1580043"/>
                </a:moveTo>
                <a:lnTo>
                  <a:pt x="4588965" y="1587073"/>
                </a:lnTo>
                <a:lnTo>
                  <a:pt x="4588965" y="1611677"/>
                </a:lnTo>
                <a:lnTo>
                  <a:pt x="4590723" y="1613435"/>
                </a:lnTo>
                <a:lnTo>
                  <a:pt x="4590723" y="1597618"/>
                </a:lnTo>
                <a:lnTo>
                  <a:pt x="4590723" y="1587072"/>
                </a:lnTo>
                <a:close/>
                <a:moveTo>
                  <a:pt x="6863244" y="1576528"/>
                </a:moveTo>
                <a:lnTo>
                  <a:pt x="6862091" y="1585754"/>
                </a:lnTo>
                <a:lnTo>
                  <a:pt x="6863245" y="1576528"/>
                </a:lnTo>
                <a:close/>
                <a:moveTo>
                  <a:pt x="4870181" y="1573017"/>
                </a:moveTo>
                <a:lnTo>
                  <a:pt x="4907084" y="1606405"/>
                </a:lnTo>
                <a:lnTo>
                  <a:pt x="4919387" y="1608163"/>
                </a:lnTo>
                <a:lnTo>
                  <a:pt x="4915872" y="1620465"/>
                </a:lnTo>
                <a:lnTo>
                  <a:pt x="4900054" y="1623981"/>
                </a:lnTo>
                <a:lnTo>
                  <a:pt x="4900054" y="1623981"/>
                </a:lnTo>
                <a:lnTo>
                  <a:pt x="4917629" y="1620466"/>
                </a:lnTo>
                <a:lnTo>
                  <a:pt x="4921144" y="1606406"/>
                </a:lnTo>
                <a:lnTo>
                  <a:pt x="4940477" y="1616951"/>
                </a:lnTo>
                <a:lnTo>
                  <a:pt x="4993203" y="1609921"/>
                </a:lnTo>
                <a:lnTo>
                  <a:pt x="5009021" y="1623982"/>
                </a:lnTo>
                <a:lnTo>
                  <a:pt x="5009021" y="1623981"/>
                </a:lnTo>
                <a:lnTo>
                  <a:pt x="5019563" y="1613439"/>
                </a:lnTo>
                <a:lnTo>
                  <a:pt x="5009022" y="1622223"/>
                </a:lnTo>
                <a:lnTo>
                  <a:pt x="4993204" y="1609920"/>
                </a:lnTo>
                <a:lnTo>
                  <a:pt x="4940477" y="1616950"/>
                </a:lnTo>
                <a:lnTo>
                  <a:pt x="4921144" y="1606405"/>
                </a:lnTo>
                <a:lnTo>
                  <a:pt x="4908841" y="1606405"/>
                </a:lnTo>
                <a:close/>
                <a:moveTo>
                  <a:pt x="7343091" y="1569523"/>
                </a:moveTo>
                <a:lnTo>
                  <a:pt x="7369421" y="1590587"/>
                </a:lnTo>
                <a:lnTo>
                  <a:pt x="7370950" y="1590417"/>
                </a:lnTo>
                <a:close/>
                <a:moveTo>
                  <a:pt x="5372836" y="1567740"/>
                </a:moveTo>
                <a:lnTo>
                  <a:pt x="5371727" y="1567786"/>
                </a:lnTo>
                <a:lnTo>
                  <a:pt x="5385706" y="1578271"/>
                </a:lnTo>
                <a:close/>
                <a:moveTo>
                  <a:pt x="4420240" y="1567740"/>
                </a:moveTo>
                <a:lnTo>
                  <a:pt x="4423755" y="1569498"/>
                </a:lnTo>
                <a:lnTo>
                  <a:pt x="4416725" y="1573013"/>
                </a:lnTo>
                <a:lnTo>
                  <a:pt x="4414967" y="1569498"/>
                </a:lnTo>
                <a:close/>
                <a:moveTo>
                  <a:pt x="7323724" y="1565983"/>
                </a:moveTo>
                <a:lnTo>
                  <a:pt x="7323549" y="1566245"/>
                </a:lnTo>
                <a:lnTo>
                  <a:pt x="7342969" y="1569482"/>
                </a:lnTo>
                <a:close/>
                <a:moveTo>
                  <a:pt x="1189877" y="1562467"/>
                </a:moveTo>
                <a:lnTo>
                  <a:pt x="1207453" y="1562467"/>
                </a:lnTo>
                <a:lnTo>
                  <a:pt x="1223271" y="1583558"/>
                </a:lnTo>
                <a:lnTo>
                  <a:pt x="1253149" y="1594103"/>
                </a:lnTo>
                <a:lnTo>
                  <a:pt x="1265452" y="1594103"/>
                </a:lnTo>
                <a:lnTo>
                  <a:pt x="1275997" y="1601133"/>
                </a:lnTo>
                <a:lnTo>
                  <a:pt x="1279511" y="1613436"/>
                </a:lnTo>
                <a:lnTo>
                  <a:pt x="1297088" y="1631012"/>
                </a:lnTo>
                <a:lnTo>
                  <a:pt x="1309390" y="1638042"/>
                </a:lnTo>
                <a:lnTo>
                  <a:pt x="1316420" y="1653860"/>
                </a:lnTo>
                <a:lnTo>
                  <a:pt x="1307633" y="1657375"/>
                </a:lnTo>
                <a:lnTo>
                  <a:pt x="1293573" y="1650345"/>
                </a:lnTo>
                <a:lnTo>
                  <a:pt x="1279511" y="1650345"/>
                </a:lnTo>
                <a:lnTo>
                  <a:pt x="1263694" y="1641557"/>
                </a:lnTo>
                <a:lnTo>
                  <a:pt x="1244361" y="1620466"/>
                </a:lnTo>
                <a:lnTo>
                  <a:pt x="1233816" y="1609921"/>
                </a:lnTo>
                <a:lnTo>
                  <a:pt x="1223271" y="1609921"/>
                </a:lnTo>
                <a:lnTo>
                  <a:pt x="1212725" y="1601133"/>
                </a:lnTo>
                <a:lnTo>
                  <a:pt x="1203938" y="1601133"/>
                </a:lnTo>
                <a:lnTo>
                  <a:pt x="1189877" y="1569497"/>
                </a:lnTo>
                <a:close/>
                <a:moveTo>
                  <a:pt x="5324169" y="1561931"/>
                </a:moveTo>
                <a:lnTo>
                  <a:pt x="5328897" y="1569497"/>
                </a:lnTo>
                <a:lnTo>
                  <a:pt x="5330532" y="1569355"/>
                </a:lnTo>
                <a:close/>
                <a:moveTo>
                  <a:pt x="6821063" y="1560710"/>
                </a:moveTo>
                <a:lnTo>
                  <a:pt x="6819431" y="1560827"/>
                </a:lnTo>
                <a:lnTo>
                  <a:pt x="6835109" y="1575634"/>
                </a:lnTo>
                <a:close/>
                <a:moveTo>
                  <a:pt x="5641742" y="1558953"/>
                </a:moveTo>
                <a:lnTo>
                  <a:pt x="5640289" y="1559316"/>
                </a:lnTo>
                <a:lnTo>
                  <a:pt x="5645573" y="1565657"/>
                </a:lnTo>
                <a:close/>
                <a:moveTo>
                  <a:pt x="4587209" y="1553679"/>
                </a:moveTo>
                <a:lnTo>
                  <a:pt x="4587209" y="1555789"/>
                </a:lnTo>
                <a:lnTo>
                  <a:pt x="4594238" y="1564224"/>
                </a:lnTo>
                <a:lnTo>
                  <a:pt x="4597753" y="1580042"/>
                </a:lnTo>
                <a:lnTo>
                  <a:pt x="4603026" y="1594103"/>
                </a:lnTo>
                <a:lnTo>
                  <a:pt x="4606541" y="1616951"/>
                </a:lnTo>
                <a:lnTo>
                  <a:pt x="4603026" y="1592345"/>
                </a:lnTo>
                <a:lnTo>
                  <a:pt x="4597754" y="1580042"/>
                </a:lnTo>
                <a:lnTo>
                  <a:pt x="4594238" y="1562466"/>
                </a:lnTo>
                <a:close/>
                <a:moveTo>
                  <a:pt x="8390561" y="1551922"/>
                </a:moveTo>
                <a:lnTo>
                  <a:pt x="8394076" y="1551922"/>
                </a:lnTo>
                <a:lnTo>
                  <a:pt x="8390561" y="1571255"/>
                </a:lnTo>
                <a:lnTo>
                  <a:pt x="8378258" y="1574770"/>
                </a:lnTo>
                <a:lnTo>
                  <a:pt x="8371228" y="1569498"/>
                </a:lnTo>
                <a:lnTo>
                  <a:pt x="8381773" y="1560710"/>
                </a:lnTo>
                <a:close/>
                <a:moveTo>
                  <a:pt x="7452027" y="1551922"/>
                </a:moveTo>
                <a:lnTo>
                  <a:pt x="7452026" y="1551922"/>
                </a:lnTo>
                <a:lnTo>
                  <a:pt x="7455279" y="1571437"/>
                </a:lnTo>
                <a:lnTo>
                  <a:pt x="7455542" y="1571254"/>
                </a:lnTo>
                <a:close/>
                <a:moveTo>
                  <a:pt x="4796357" y="1548406"/>
                </a:moveTo>
                <a:lnTo>
                  <a:pt x="4787570" y="1558951"/>
                </a:lnTo>
                <a:lnTo>
                  <a:pt x="4787570" y="1558951"/>
                </a:lnTo>
                <a:close/>
                <a:moveTo>
                  <a:pt x="5949315" y="1546649"/>
                </a:moveTo>
                <a:lnTo>
                  <a:pt x="5949313" y="1546663"/>
                </a:lnTo>
                <a:lnTo>
                  <a:pt x="5949315" y="1546649"/>
                </a:lnTo>
                <a:close/>
                <a:moveTo>
                  <a:pt x="5664591" y="1543134"/>
                </a:moveTo>
                <a:lnTo>
                  <a:pt x="5664590" y="1543134"/>
                </a:lnTo>
                <a:lnTo>
                  <a:pt x="5664590" y="1567739"/>
                </a:lnTo>
                <a:lnTo>
                  <a:pt x="5664591" y="1567739"/>
                </a:lnTo>
                <a:close/>
                <a:moveTo>
                  <a:pt x="3030026" y="1536104"/>
                </a:moveTo>
                <a:lnTo>
                  <a:pt x="2991360" y="1602891"/>
                </a:lnTo>
                <a:lnTo>
                  <a:pt x="2994875" y="1613437"/>
                </a:lnTo>
                <a:lnTo>
                  <a:pt x="3008935" y="1595861"/>
                </a:lnTo>
                <a:lnTo>
                  <a:pt x="3022996" y="1599376"/>
                </a:lnTo>
                <a:lnTo>
                  <a:pt x="3019481" y="1616952"/>
                </a:lnTo>
                <a:lnTo>
                  <a:pt x="3033541" y="1616952"/>
                </a:lnTo>
                <a:lnTo>
                  <a:pt x="3033541" y="1627497"/>
                </a:lnTo>
                <a:lnTo>
                  <a:pt x="3052875" y="1620467"/>
                </a:lnTo>
                <a:lnTo>
                  <a:pt x="3073965" y="1623982"/>
                </a:lnTo>
                <a:lnTo>
                  <a:pt x="3070450" y="1657375"/>
                </a:lnTo>
                <a:lnTo>
                  <a:pt x="3098571" y="1650345"/>
                </a:lnTo>
                <a:lnTo>
                  <a:pt x="3095055" y="1671436"/>
                </a:lnTo>
                <a:lnTo>
                  <a:pt x="3084510" y="1674951"/>
                </a:lnTo>
                <a:lnTo>
                  <a:pt x="3102085" y="1685496"/>
                </a:lnTo>
                <a:lnTo>
                  <a:pt x="3098571" y="1729435"/>
                </a:lnTo>
                <a:lnTo>
                  <a:pt x="3080992" y="1729435"/>
                </a:lnTo>
                <a:lnTo>
                  <a:pt x="3077479" y="1718890"/>
                </a:lnTo>
                <a:lnTo>
                  <a:pt x="3063419" y="1715375"/>
                </a:lnTo>
                <a:lnTo>
                  <a:pt x="3066935" y="1706587"/>
                </a:lnTo>
                <a:lnTo>
                  <a:pt x="3063419" y="1692526"/>
                </a:lnTo>
                <a:lnTo>
                  <a:pt x="3049359" y="1710102"/>
                </a:lnTo>
                <a:lnTo>
                  <a:pt x="3040572" y="1706587"/>
                </a:lnTo>
                <a:lnTo>
                  <a:pt x="3037056" y="1689011"/>
                </a:lnTo>
                <a:lnTo>
                  <a:pt x="3019481" y="1696042"/>
                </a:lnTo>
                <a:lnTo>
                  <a:pt x="3012451" y="1685496"/>
                </a:lnTo>
                <a:lnTo>
                  <a:pt x="2991360" y="1692526"/>
                </a:lnTo>
                <a:lnTo>
                  <a:pt x="2973784" y="1689011"/>
                </a:lnTo>
                <a:lnTo>
                  <a:pt x="2940390" y="1692526"/>
                </a:lnTo>
                <a:lnTo>
                  <a:pt x="2926330" y="1678466"/>
                </a:lnTo>
                <a:lnTo>
                  <a:pt x="2943905" y="1660891"/>
                </a:lnTo>
                <a:lnTo>
                  <a:pt x="2929845" y="1660891"/>
                </a:lnTo>
                <a:lnTo>
                  <a:pt x="2929845" y="1653860"/>
                </a:lnTo>
                <a:lnTo>
                  <a:pt x="2950935" y="1645073"/>
                </a:lnTo>
                <a:lnTo>
                  <a:pt x="2954451" y="1634527"/>
                </a:lnTo>
                <a:lnTo>
                  <a:pt x="2964996" y="1623982"/>
                </a:lnTo>
                <a:lnTo>
                  <a:pt x="2966754" y="1599376"/>
                </a:lnTo>
                <a:lnTo>
                  <a:pt x="2984330" y="1569498"/>
                </a:lnTo>
                <a:lnTo>
                  <a:pt x="3001905" y="1541377"/>
                </a:lnTo>
                <a:close/>
                <a:moveTo>
                  <a:pt x="6912457" y="1536104"/>
                </a:moveTo>
                <a:lnTo>
                  <a:pt x="6912456" y="1536104"/>
                </a:lnTo>
                <a:lnTo>
                  <a:pt x="6912458" y="1536108"/>
                </a:lnTo>
                <a:close/>
                <a:moveTo>
                  <a:pt x="31636" y="1523800"/>
                </a:moveTo>
                <a:lnTo>
                  <a:pt x="52726" y="1523800"/>
                </a:lnTo>
                <a:lnTo>
                  <a:pt x="52726" y="1530830"/>
                </a:lnTo>
                <a:lnTo>
                  <a:pt x="28120" y="1530830"/>
                </a:lnTo>
                <a:close/>
                <a:moveTo>
                  <a:pt x="5755986" y="1520286"/>
                </a:moveTo>
                <a:lnTo>
                  <a:pt x="5764759" y="1525299"/>
                </a:lnTo>
                <a:lnTo>
                  <a:pt x="5757741" y="1520286"/>
                </a:lnTo>
                <a:close/>
                <a:moveTo>
                  <a:pt x="7009151" y="1515050"/>
                </a:moveTo>
                <a:lnTo>
                  <a:pt x="7053061" y="1573012"/>
                </a:lnTo>
                <a:lnTo>
                  <a:pt x="7054409" y="1572493"/>
                </a:lnTo>
                <a:close/>
                <a:moveTo>
                  <a:pt x="4595999" y="1515010"/>
                </a:moveTo>
                <a:lnTo>
                  <a:pt x="4595996" y="1515012"/>
                </a:lnTo>
                <a:lnTo>
                  <a:pt x="4595223" y="1516559"/>
                </a:lnTo>
                <a:lnTo>
                  <a:pt x="4595996" y="1515012"/>
                </a:lnTo>
                <a:close/>
                <a:moveTo>
                  <a:pt x="7652431" y="1511580"/>
                </a:moveTo>
                <a:lnTo>
                  <a:pt x="7671721" y="1548405"/>
                </a:lnTo>
                <a:lnTo>
                  <a:pt x="7676463" y="1580019"/>
                </a:lnTo>
                <a:lnTo>
                  <a:pt x="7673478" y="1550164"/>
                </a:lnTo>
                <a:close/>
                <a:moveTo>
                  <a:pt x="21090" y="1511498"/>
                </a:moveTo>
                <a:lnTo>
                  <a:pt x="31636" y="1511498"/>
                </a:lnTo>
                <a:lnTo>
                  <a:pt x="28120" y="1518528"/>
                </a:lnTo>
                <a:lnTo>
                  <a:pt x="10545" y="1530831"/>
                </a:lnTo>
                <a:lnTo>
                  <a:pt x="0" y="1530831"/>
                </a:lnTo>
                <a:lnTo>
                  <a:pt x="3515" y="1522043"/>
                </a:lnTo>
                <a:lnTo>
                  <a:pt x="21090" y="1515013"/>
                </a:lnTo>
                <a:close/>
                <a:moveTo>
                  <a:pt x="5959860" y="1502710"/>
                </a:moveTo>
                <a:lnTo>
                  <a:pt x="5959860" y="1520286"/>
                </a:lnTo>
                <a:lnTo>
                  <a:pt x="5970611" y="1527127"/>
                </a:lnTo>
                <a:lnTo>
                  <a:pt x="5959860" y="1518527"/>
                </a:lnTo>
                <a:lnTo>
                  <a:pt x="5959860" y="1502710"/>
                </a:lnTo>
                <a:close/>
                <a:moveTo>
                  <a:pt x="1110778" y="1502710"/>
                </a:moveTo>
                <a:lnTo>
                  <a:pt x="1117808" y="1504467"/>
                </a:lnTo>
                <a:lnTo>
                  <a:pt x="1124841" y="1507982"/>
                </a:lnTo>
                <a:lnTo>
                  <a:pt x="1123083" y="1511497"/>
                </a:lnTo>
                <a:lnTo>
                  <a:pt x="1114294" y="1507982"/>
                </a:lnTo>
                <a:close/>
                <a:moveTo>
                  <a:pt x="5288857" y="1498906"/>
                </a:moveTo>
                <a:lnTo>
                  <a:pt x="5299018" y="1537860"/>
                </a:lnTo>
                <a:lnTo>
                  <a:pt x="5300427" y="1538283"/>
                </a:lnTo>
                <a:lnTo>
                  <a:pt x="5290231" y="1499195"/>
                </a:lnTo>
                <a:close/>
                <a:moveTo>
                  <a:pt x="5256837" y="1492165"/>
                </a:moveTo>
                <a:lnTo>
                  <a:pt x="5256417" y="1492375"/>
                </a:lnTo>
                <a:lnTo>
                  <a:pt x="5262090" y="1493271"/>
                </a:lnTo>
                <a:close/>
                <a:moveTo>
                  <a:pt x="1100234" y="1488649"/>
                </a:moveTo>
                <a:lnTo>
                  <a:pt x="1110778" y="1488649"/>
                </a:lnTo>
                <a:lnTo>
                  <a:pt x="1110778" y="1492164"/>
                </a:lnTo>
                <a:lnTo>
                  <a:pt x="1100234" y="1492164"/>
                </a:lnTo>
                <a:lnTo>
                  <a:pt x="1096719" y="1492164"/>
                </a:lnTo>
                <a:close/>
                <a:moveTo>
                  <a:pt x="5233988" y="1485135"/>
                </a:moveTo>
                <a:lnTo>
                  <a:pt x="5235575" y="1501001"/>
                </a:lnTo>
                <a:lnTo>
                  <a:pt x="5235575" y="1501001"/>
                </a:lnTo>
                <a:lnTo>
                  <a:pt x="5233989" y="1485135"/>
                </a:lnTo>
                <a:close/>
                <a:moveTo>
                  <a:pt x="4798115" y="1481619"/>
                </a:moveTo>
                <a:lnTo>
                  <a:pt x="4820963" y="1544891"/>
                </a:lnTo>
                <a:lnTo>
                  <a:pt x="4796363" y="1548405"/>
                </a:lnTo>
                <a:lnTo>
                  <a:pt x="4820964" y="1546648"/>
                </a:lnTo>
                <a:lnTo>
                  <a:pt x="4835024" y="1551921"/>
                </a:lnTo>
                <a:lnTo>
                  <a:pt x="4852600" y="1576527"/>
                </a:lnTo>
                <a:lnTo>
                  <a:pt x="4854138" y="1576219"/>
                </a:lnTo>
                <a:lnTo>
                  <a:pt x="4836782" y="1551921"/>
                </a:lnTo>
                <a:lnTo>
                  <a:pt x="4822721" y="1544891"/>
                </a:lnTo>
                <a:close/>
                <a:moveTo>
                  <a:pt x="5968649" y="1478103"/>
                </a:moveTo>
                <a:lnTo>
                  <a:pt x="5968648" y="1478105"/>
                </a:lnTo>
                <a:lnTo>
                  <a:pt x="5968668" y="1478116"/>
                </a:lnTo>
                <a:close/>
                <a:moveTo>
                  <a:pt x="7495965" y="1474588"/>
                </a:moveTo>
                <a:lnTo>
                  <a:pt x="7480352" y="1477711"/>
                </a:lnTo>
                <a:lnTo>
                  <a:pt x="7480147" y="1478105"/>
                </a:lnTo>
                <a:lnTo>
                  <a:pt x="7495965" y="1474589"/>
                </a:lnTo>
                <a:close/>
                <a:moveTo>
                  <a:pt x="1096718" y="1471074"/>
                </a:moveTo>
                <a:lnTo>
                  <a:pt x="1107264" y="1474589"/>
                </a:lnTo>
                <a:lnTo>
                  <a:pt x="1107264" y="1479861"/>
                </a:lnTo>
                <a:lnTo>
                  <a:pt x="1096718" y="1479861"/>
                </a:lnTo>
                <a:lnTo>
                  <a:pt x="1089690" y="1474589"/>
                </a:lnTo>
                <a:close/>
                <a:moveTo>
                  <a:pt x="2379730" y="1467559"/>
                </a:moveTo>
                <a:lnTo>
                  <a:pt x="2390274" y="1467559"/>
                </a:lnTo>
                <a:lnTo>
                  <a:pt x="2397306" y="1478104"/>
                </a:lnTo>
                <a:lnTo>
                  <a:pt x="2397306" y="1488650"/>
                </a:lnTo>
                <a:lnTo>
                  <a:pt x="2386759" y="1488650"/>
                </a:lnTo>
                <a:lnTo>
                  <a:pt x="2381487" y="1481620"/>
                </a:lnTo>
                <a:lnTo>
                  <a:pt x="2372700" y="1478104"/>
                </a:lnTo>
                <a:lnTo>
                  <a:pt x="2372700" y="1471074"/>
                </a:lnTo>
                <a:close/>
                <a:moveTo>
                  <a:pt x="179272" y="1465802"/>
                </a:moveTo>
                <a:lnTo>
                  <a:pt x="189819" y="1467559"/>
                </a:lnTo>
                <a:lnTo>
                  <a:pt x="165212" y="1488650"/>
                </a:lnTo>
                <a:lnTo>
                  <a:pt x="161697" y="1485135"/>
                </a:lnTo>
                <a:lnTo>
                  <a:pt x="168727" y="1474590"/>
                </a:lnTo>
                <a:lnTo>
                  <a:pt x="168727" y="1467559"/>
                </a:lnTo>
                <a:close/>
                <a:moveTo>
                  <a:pt x="1140659" y="1458771"/>
                </a:moveTo>
                <a:lnTo>
                  <a:pt x="1147689" y="1460528"/>
                </a:lnTo>
                <a:lnTo>
                  <a:pt x="1154718" y="1464043"/>
                </a:lnTo>
                <a:lnTo>
                  <a:pt x="1151204" y="1467558"/>
                </a:lnTo>
                <a:lnTo>
                  <a:pt x="1137144" y="1460528"/>
                </a:lnTo>
                <a:close/>
                <a:moveTo>
                  <a:pt x="5216413" y="1458771"/>
                </a:moveTo>
                <a:lnTo>
                  <a:pt x="5219928" y="1474589"/>
                </a:lnTo>
                <a:lnTo>
                  <a:pt x="5219928" y="1474589"/>
                </a:lnTo>
                <a:lnTo>
                  <a:pt x="5216413" y="1458771"/>
                </a:lnTo>
                <a:lnTo>
                  <a:pt x="5230474" y="1458771"/>
                </a:lnTo>
                <a:lnTo>
                  <a:pt x="5230473" y="1458771"/>
                </a:lnTo>
                <a:close/>
                <a:moveTo>
                  <a:pt x="4617090" y="1455260"/>
                </a:moveTo>
                <a:lnTo>
                  <a:pt x="4620212" y="1461504"/>
                </a:lnTo>
                <a:lnTo>
                  <a:pt x="4620602" y="1460528"/>
                </a:lnTo>
                <a:close/>
                <a:moveTo>
                  <a:pt x="219699" y="1448226"/>
                </a:moveTo>
                <a:lnTo>
                  <a:pt x="223214" y="1451741"/>
                </a:lnTo>
                <a:lnTo>
                  <a:pt x="226730" y="1453499"/>
                </a:lnTo>
                <a:lnTo>
                  <a:pt x="205638" y="1467559"/>
                </a:lnTo>
                <a:lnTo>
                  <a:pt x="198608" y="1467559"/>
                </a:lnTo>
                <a:lnTo>
                  <a:pt x="198608" y="1464044"/>
                </a:lnTo>
                <a:close/>
                <a:moveTo>
                  <a:pt x="5256833" y="1448222"/>
                </a:moveTo>
                <a:lnTo>
                  <a:pt x="5256836" y="1448225"/>
                </a:lnTo>
                <a:lnTo>
                  <a:pt x="5253321" y="1465801"/>
                </a:lnTo>
                <a:lnTo>
                  <a:pt x="5239261" y="1465801"/>
                </a:lnTo>
                <a:lnTo>
                  <a:pt x="5232203" y="1460155"/>
                </a:lnTo>
                <a:lnTo>
                  <a:pt x="5239261" y="1465802"/>
                </a:lnTo>
                <a:lnTo>
                  <a:pt x="5253322" y="1465802"/>
                </a:lnTo>
                <a:lnTo>
                  <a:pt x="5256837" y="1448226"/>
                </a:lnTo>
                <a:close/>
                <a:moveTo>
                  <a:pt x="5970405" y="1435923"/>
                </a:moveTo>
                <a:lnTo>
                  <a:pt x="5970405" y="1455256"/>
                </a:lnTo>
                <a:lnTo>
                  <a:pt x="5993254" y="1451741"/>
                </a:lnTo>
                <a:lnTo>
                  <a:pt x="5993254" y="1451740"/>
                </a:lnTo>
                <a:lnTo>
                  <a:pt x="5970406" y="1455255"/>
                </a:lnTo>
                <a:lnTo>
                  <a:pt x="5970406" y="1435923"/>
                </a:lnTo>
                <a:close/>
                <a:moveTo>
                  <a:pt x="1130114" y="1434166"/>
                </a:moveTo>
                <a:lnTo>
                  <a:pt x="1137144" y="1437681"/>
                </a:lnTo>
                <a:lnTo>
                  <a:pt x="1137144" y="1444711"/>
                </a:lnTo>
                <a:lnTo>
                  <a:pt x="1130114" y="1441196"/>
                </a:lnTo>
                <a:lnTo>
                  <a:pt x="1126599" y="1441196"/>
                </a:lnTo>
                <a:close/>
                <a:moveTo>
                  <a:pt x="1087932" y="1430650"/>
                </a:moveTo>
                <a:lnTo>
                  <a:pt x="1091448" y="1434165"/>
                </a:lnTo>
                <a:lnTo>
                  <a:pt x="1094962" y="1439437"/>
                </a:lnTo>
                <a:lnTo>
                  <a:pt x="1103751" y="1437680"/>
                </a:lnTo>
                <a:lnTo>
                  <a:pt x="1101992" y="1449983"/>
                </a:lnTo>
                <a:lnTo>
                  <a:pt x="1098477" y="1467558"/>
                </a:lnTo>
                <a:lnTo>
                  <a:pt x="1080902" y="1467558"/>
                </a:lnTo>
                <a:lnTo>
                  <a:pt x="1073872" y="1449983"/>
                </a:lnTo>
                <a:lnTo>
                  <a:pt x="1073872" y="1434165"/>
                </a:lnTo>
                <a:close/>
                <a:moveTo>
                  <a:pt x="4339391" y="1423620"/>
                </a:moveTo>
                <a:lnTo>
                  <a:pt x="4339391" y="1430650"/>
                </a:lnTo>
                <a:lnTo>
                  <a:pt x="4335876" y="1439438"/>
                </a:lnTo>
                <a:lnTo>
                  <a:pt x="4328846" y="1434165"/>
                </a:lnTo>
                <a:lnTo>
                  <a:pt x="4328846" y="1427135"/>
                </a:lnTo>
                <a:close/>
                <a:moveTo>
                  <a:pt x="4263817" y="1423620"/>
                </a:moveTo>
                <a:lnTo>
                  <a:pt x="4263814" y="1423621"/>
                </a:lnTo>
                <a:lnTo>
                  <a:pt x="4263817" y="1423620"/>
                </a:lnTo>
                <a:lnTo>
                  <a:pt x="4277877" y="1427135"/>
                </a:lnTo>
                <a:lnTo>
                  <a:pt x="4277879" y="1427136"/>
                </a:lnTo>
                <a:lnTo>
                  <a:pt x="4277877" y="1427135"/>
                </a:lnTo>
                <a:close/>
                <a:moveTo>
                  <a:pt x="6376401" y="1420105"/>
                </a:moveTo>
                <a:lnTo>
                  <a:pt x="6376401" y="1421861"/>
                </a:lnTo>
                <a:lnTo>
                  <a:pt x="6383417" y="1448170"/>
                </a:lnTo>
                <a:close/>
                <a:moveTo>
                  <a:pt x="4240969" y="1420104"/>
                </a:moveTo>
                <a:lnTo>
                  <a:pt x="4240969" y="1420105"/>
                </a:lnTo>
                <a:lnTo>
                  <a:pt x="4249756" y="1430650"/>
                </a:lnTo>
                <a:lnTo>
                  <a:pt x="4250929" y="1430064"/>
                </a:lnTo>
                <a:close/>
                <a:moveTo>
                  <a:pt x="4801629" y="1418347"/>
                </a:moveTo>
                <a:lnTo>
                  <a:pt x="4812174" y="1420105"/>
                </a:lnTo>
                <a:lnTo>
                  <a:pt x="4801629" y="1423620"/>
                </a:lnTo>
                <a:close/>
                <a:moveTo>
                  <a:pt x="8049596" y="1402529"/>
                </a:moveTo>
                <a:lnTo>
                  <a:pt x="8060141" y="1402529"/>
                </a:lnTo>
                <a:lnTo>
                  <a:pt x="8063656" y="1409559"/>
                </a:lnTo>
                <a:lnTo>
                  <a:pt x="8067171" y="1418347"/>
                </a:lnTo>
                <a:lnTo>
                  <a:pt x="8074201" y="1442953"/>
                </a:lnTo>
                <a:lnTo>
                  <a:pt x="8074201" y="1469316"/>
                </a:lnTo>
                <a:lnTo>
                  <a:pt x="8074201" y="1490407"/>
                </a:lnTo>
                <a:lnTo>
                  <a:pt x="8081232" y="1534346"/>
                </a:lnTo>
                <a:lnTo>
                  <a:pt x="8086504" y="1560709"/>
                </a:lnTo>
                <a:lnTo>
                  <a:pt x="8093535" y="1592345"/>
                </a:lnTo>
                <a:lnTo>
                  <a:pt x="8105837" y="1608163"/>
                </a:lnTo>
                <a:lnTo>
                  <a:pt x="8107595" y="1620466"/>
                </a:lnTo>
                <a:lnTo>
                  <a:pt x="8105837" y="1625739"/>
                </a:lnTo>
                <a:lnTo>
                  <a:pt x="8098807" y="1623981"/>
                </a:lnTo>
                <a:lnTo>
                  <a:pt x="8097050" y="1620466"/>
                </a:lnTo>
                <a:lnTo>
                  <a:pt x="8084747" y="1604648"/>
                </a:lnTo>
                <a:lnTo>
                  <a:pt x="8074201" y="1601133"/>
                </a:lnTo>
                <a:lnTo>
                  <a:pt x="8067171" y="1608163"/>
                </a:lnTo>
                <a:lnTo>
                  <a:pt x="8065414" y="1632769"/>
                </a:lnTo>
                <a:lnTo>
                  <a:pt x="8061898" y="1639799"/>
                </a:lnTo>
                <a:lnTo>
                  <a:pt x="8061898" y="1648587"/>
                </a:lnTo>
                <a:lnTo>
                  <a:pt x="8056626" y="1657375"/>
                </a:lnTo>
                <a:lnTo>
                  <a:pt x="8056626" y="1680223"/>
                </a:lnTo>
                <a:lnTo>
                  <a:pt x="8067171" y="1692526"/>
                </a:lnTo>
                <a:lnTo>
                  <a:pt x="8079474" y="1704829"/>
                </a:lnTo>
                <a:lnTo>
                  <a:pt x="8079474" y="1720647"/>
                </a:lnTo>
                <a:lnTo>
                  <a:pt x="8074201" y="1725920"/>
                </a:lnTo>
                <a:lnTo>
                  <a:pt x="8063656" y="1713617"/>
                </a:lnTo>
                <a:lnTo>
                  <a:pt x="8056626" y="1710102"/>
                </a:lnTo>
                <a:lnTo>
                  <a:pt x="8049596" y="1715374"/>
                </a:lnTo>
                <a:lnTo>
                  <a:pt x="8044323" y="1727677"/>
                </a:lnTo>
                <a:lnTo>
                  <a:pt x="8037293" y="1727677"/>
                </a:lnTo>
                <a:lnTo>
                  <a:pt x="8039050" y="1689011"/>
                </a:lnTo>
                <a:lnTo>
                  <a:pt x="8040808" y="1673193"/>
                </a:lnTo>
                <a:lnTo>
                  <a:pt x="8044323" y="1650345"/>
                </a:lnTo>
                <a:lnTo>
                  <a:pt x="8037293" y="1638042"/>
                </a:lnTo>
                <a:lnTo>
                  <a:pt x="8044323" y="1611678"/>
                </a:lnTo>
                <a:lnTo>
                  <a:pt x="8047838" y="1592345"/>
                </a:lnTo>
                <a:lnTo>
                  <a:pt x="8044323" y="1576527"/>
                </a:lnTo>
                <a:lnTo>
                  <a:pt x="8044323" y="1530831"/>
                </a:lnTo>
                <a:lnTo>
                  <a:pt x="8037293" y="1523800"/>
                </a:lnTo>
                <a:lnTo>
                  <a:pt x="8032020" y="1493922"/>
                </a:lnTo>
                <a:lnTo>
                  <a:pt x="8037293" y="1486892"/>
                </a:lnTo>
                <a:lnTo>
                  <a:pt x="8032020" y="1479861"/>
                </a:lnTo>
                <a:lnTo>
                  <a:pt x="8037293" y="1455256"/>
                </a:lnTo>
                <a:lnTo>
                  <a:pt x="8032020" y="1442953"/>
                </a:lnTo>
                <a:lnTo>
                  <a:pt x="8044323" y="1435922"/>
                </a:lnTo>
                <a:lnTo>
                  <a:pt x="8051353" y="1437680"/>
                </a:lnTo>
                <a:lnTo>
                  <a:pt x="8054868" y="1432407"/>
                </a:lnTo>
                <a:lnTo>
                  <a:pt x="8049596" y="1407802"/>
                </a:lnTo>
                <a:close/>
                <a:moveTo>
                  <a:pt x="6253450" y="1400802"/>
                </a:moveTo>
                <a:lnTo>
                  <a:pt x="6288524" y="1414831"/>
                </a:lnTo>
                <a:lnTo>
                  <a:pt x="6291767" y="1432671"/>
                </a:lnTo>
                <a:lnTo>
                  <a:pt x="6290281" y="1414832"/>
                </a:lnTo>
                <a:close/>
                <a:moveTo>
                  <a:pt x="5216404" y="1397163"/>
                </a:moveTo>
                <a:lnTo>
                  <a:pt x="5216413" y="1397256"/>
                </a:lnTo>
                <a:lnTo>
                  <a:pt x="5216415" y="1397260"/>
                </a:lnTo>
                <a:lnTo>
                  <a:pt x="5216413" y="1397257"/>
                </a:lnTo>
                <a:close/>
                <a:moveTo>
                  <a:pt x="386665" y="1390226"/>
                </a:moveTo>
                <a:lnTo>
                  <a:pt x="390180" y="1393741"/>
                </a:lnTo>
                <a:lnTo>
                  <a:pt x="383151" y="1404286"/>
                </a:lnTo>
                <a:lnTo>
                  <a:pt x="379635" y="1397256"/>
                </a:lnTo>
                <a:close/>
                <a:moveTo>
                  <a:pt x="4724298" y="1386711"/>
                </a:moveTo>
                <a:lnTo>
                  <a:pt x="4734843" y="1390226"/>
                </a:lnTo>
                <a:lnTo>
                  <a:pt x="4734843" y="1399014"/>
                </a:lnTo>
                <a:lnTo>
                  <a:pt x="4724298" y="1399014"/>
                </a:lnTo>
                <a:lnTo>
                  <a:pt x="4719025" y="1390226"/>
                </a:lnTo>
                <a:close/>
                <a:moveTo>
                  <a:pt x="4755934" y="1383196"/>
                </a:moveTo>
                <a:lnTo>
                  <a:pt x="4761206" y="1383196"/>
                </a:lnTo>
                <a:lnTo>
                  <a:pt x="4759449" y="1386711"/>
                </a:lnTo>
                <a:lnTo>
                  <a:pt x="4748903" y="1393741"/>
                </a:lnTo>
                <a:lnTo>
                  <a:pt x="4745388" y="1390226"/>
                </a:lnTo>
                <a:close/>
                <a:moveTo>
                  <a:pt x="1070362" y="1383196"/>
                </a:moveTo>
                <a:lnTo>
                  <a:pt x="1080906" y="1400772"/>
                </a:lnTo>
                <a:lnTo>
                  <a:pt x="1077392" y="1404287"/>
                </a:lnTo>
                <a:lnTo>
                  <a:pt x="1066848" y="1386711"/>
                </a:lnTo>
                <a:close/>
                <a:moveTo>
                  <a:pt x="369090" y="1383196"/>
                </a:moveTo>
                <a:lnTo>
                  <a:pt x="372606" y="1386711"/>
                </a:lnTo>
                <a:lnTo>
                  <a:pt x="365576" y="1393741"/>
                </a:lnTo>
                <a:lnTo>
                  <a:pt x="362060" y="1386711"/>
                </a:lnTo>
                <a:close/>
                <a:moveTo>
                  <a:pt x="4253272" y="1379681"/>
                </a:moveTo>
                <a:lnTo>
                  <a:pt x="4255029" y="1379681"/>
                </a:lnTo>
                <a:lnTo>
                  <a:pt x="4267332" y="1379681"/>
                </a:lnTo>
                <a:lnTo>
                  <a:pt x="4270847" y="1383196"/>
                </a:lnTo>
                <a:lnTo>
                  <a:pt x="4286665" y="1383196"/>
                </a:lnTo>
                <a:lnTo>
                  <a:pt x="4300726" y="1402529"/>
                </a:lnTo>
                <a:lnTo>
                  <a:pt x="4307756" y="1406044"/>
                </a:lnTo>
                <a:lnTo>
                  <a:pt x="4300726" y="1423620"/>
                </a:lnTo>
                <a:lnTo>
                  <a:pt x="4287492" y="1433545"/>
                </a:lnTo>
                <a:lnTo>
                  <a:pt x="4288423" y="1434165"/>
                </a:lnTo>
                <a:lnTo>
                  <a:pt x="4288423" y="1457013"/>
                </a:lnTo>
                <a:lnTo>
                  <a:pt x="4288423" y="1467559"/>
                </a:lnTo>
                <a:lnTo>
                  <a:pt x="4284908" y="1481619"/>
                </a:lnTo>
                <a:lnTo>
                  <a:pt x="4277877" y="1511498"/>
                </a:lnTo>
                <a:lnTo>
                  <a:pt x="4260302" y="1515013"/>
                </a:lnTo>
                <a:lnTo>
                  <a:pt x="4237453" y="1525558"/>
                </a:lnTo>
                <a:lnTo>
                  <a:pt x="4216363" y="1536104"/>
                </a:lnTo>
                <a:lnTo>
                  <a:pt x="4202302" y="1543134"/>
                </a:lnTo>
                <a:lnTo>
                  <a:pt x="4193514" y="1539619"/>
                </a:lnTo>
                <a:lnTo>
                  <a:pt x="4189999" y="1532589"/>
                </a:lnTo>
                <a:lnTo>
                  <a:pt x="4182969" y="1529073"/>
                </a:lnTo>
                <a:lnTo>
                  <a:pt x="4179454" y="1511498"/>
                </a:lnTo>
                <a:lnTo>
                  <a:pt x="4186484" y="1504468"/>
                </a:lnTo>
                <a:lnTo>
                  <a:pt x="4209332" y="1497437"/>
                </a:lnTo>
                <a:lnTo>
                  <a:pt x="4209332" y="1495680"/>
                </a:lnTo>
                <a:lnTo>
                  <a:pt x="4202302" y="1492165"/>
                </a:lnTo>
                <a:lnTo>
                  <a:pt x="4202302" y="1478104"/>
                </a:lnTo>
                <a:lnTo>
                  <a:pt x="4209332" y="1464044"/>
                </a:lnTo>
                <a:lnTo>
                  <a:pt x="4202302" y="1460529"/>
                </a:lnTo>
                <a:lnTo>
                  <a:pt x="4193514" y="1464044"/>
                </a:lnTo>
                <a:lnTo>
                  <a:pt x="4186484" y="1460529"/>
                </a:lnTo>
                <a:lnTo>
                  <a:pt x="4193514" y="1453498"/>
                </a:lnTo>
                <a:lnTo>
                  <a:pt x="4197029" y="1448226"/>
                </a:lnTo>
                <a:lnTo>
                  <a:pt x="4186484" y="1434165"/>
                </a:lnTo>
                <a:lnTo>
                  <a:pt x="4193514" y="1423620"/>
                </a:lnTo>
                <a:lnTo>
                  <a:pt x="4202302" y="1420105"/>
                </a:lnTo>
                <a:lnTo>
                  <a:pt x="4216363" y="1423620"/>
                </a:lnTo>
                <a:lnTo>
                  <a:pt x="4226908" y="1416590"/>
                </a:lnTo>
                <a:lnTo>
                  <a:pt x="4223393" y="1406044"/>
                </a:lnTo>
                <a:lnTo>
                  <a:pt x="4226908" y="1390226"/>
                </a:lnTo>
                <a:lnTo>
                  <a:pt x="4233938" y="1383196"/>
                </a:lnTo>
                <a:lnTo>
                  <a:pt x="4253272" y="1379974"/>
                </a:lnTo>
                <a:close/>
                <a:moveTo>
                  <a:pt x="8689346" y="1374408"/>
                </a:moveTo>
                <a:lnTo>
                  <a:pt x="8703406" y="1391984"/>
                </a:lnTo>
                <a:lnTo>
                  <a:pt x="8692861" y="1395499"/>
                </a:lnTo>
                <a:lnTo>
                  <a:pt x="8680558" y="1384953"/>
                </a:lnTo>
                <a:lnTo>
                  <a:pt x="8677043" y="1376165"/>
                </a:lnTo>
                <a:close/>
                <a:moveTo>
                  <a:pt x="7908990" y="1370893"/>
                </a:moveTo>
                <a:lnTo>
                  <a:pt x="7917778" y="1372651"/>
                </a:lnTo>
                <a:lnTo>
                  <a:pt x="7912505" y="1376166"/>
                </a:lnTo>
                <a:lnTo>
                  <a:pt x="7907233" y="1376166"/>
                </a:lnTo>
                <a:lnTo>
                  <a:pt x="7901960" y="1374408"/>
                </a:lnTo>
                <a:close/>
                <a:moveTo>
                  <a:pt x="7928324" y="1369136"/>
                </a:moveTo>
                <a:lnTo>
                  <a:pt x="7938869" y="1369136"/>
                </a:lnTo>
                <a:lnTo>
                  <a:pt x="7945899" y="1374409"/>
                </a:lnTo>
                <a:lnTo>
                  <a:pt x="7935354" y="1386712"/>
                </a:lnTo>
                <a:lnTo>
                  <a:pt x="7923051" y="1381439"/>
                </a:lnTo>
                <a:lnTo>
                  <a:pt x="7923051" y="1374409"/>
                </a:lnTo>
                <a:close/>
                <a:moveTo>
                  <a:pt x="4697934" y="1360347"/>
                </a:moveTo>
                <a:lnTo>
                  <a:pt x="4711995" y="1363862"/>
                </a:lnTo>
                <a:lnTo>
                  <a:pt x="4713752" y="1369135"/>
                </a:lnTo>
                <a:lnTo>
                  <a:pt x="4708480" y="1379680"/>
                </a:lnTo>
                <a:lnTo>
                  <a:pt x="4694419" y="1376165"/>
                </a:lnTo>
                <a:lnTo>
                  <a:pt x="4687389" y="1367377"/>
                </a:lnTo>
                <a:close/>
                <a:moveTo>
                  <a:pt x="8640134" y="1351560"/>
                </a:moveTo>
                <a:lnTo>
                  <a:pt x="8650679" y="1358590"/>
                </a:lnTo>
                <a:lnTo>
                  <a:pt x="8666497" y="1381439"/>
                </a:lnTo>
                <a:lnTo>
                  <a:pt x="8666497" y="1388469"/>
                </a:lnTo>
                <a:lnTo>
                  <a:pt x="8650679" y="1381439"/>
                </a:lnTo>
                <a:lnTo>
                  <a:pt x="8636619" y="1362105"/>
                </a:lnTo>
                <a:close/>
                <a:moveTo>
                  <a:pt x="4284907" y="1351560"/>
                </a:moveTo>
                <a:lnTo>
                  <a:pt x="4291937" y="1351560"/>
                </a:lnTo>
                <a:lnTo>
                  <a:pt x="4291937" y="1363863"/>
                </a:lnTo>
                <a:lnTo>
                  <a:pt x="4284907" y="1363863"/>
                </a:lnTo>
                <a:close/>
                <a:moveTo>
                  <a:pt x="1063332" y="1342773"/>
                </a:moveTo>
                <a:lnTo>
                  <a:pt x="1070362" y="1342773"/>
                </a:lnTo>
                <a:lnTo>
                  <a:pt x="1087938" y="1362106"/>
                </a:lnTo>
                <a:lnTo>
                  <a:pt x="1096725" y="1397257"/>
                </a:lnTo>
                <a:lnTo>
                  <a:pt x="1094967" y="1400772"/>
                </a:lnTo>
                <a:lnTo>
                  <a:pt x="1066848" y="1369136"/>
                </a:lnTo>
                <a:close/>
                <a:moveTo>
                  <a:pt x="4740116" y="1342772"/>
                </a:moveTo>
                <a:lnTo>
                  <a:pt x="4750661" y="1346287"/>
                </a:lnTo>
                <a:lnTo>
                  <a:pt x="4750661" y="1358590"/>
                </a:lnTo>
                <a:lnTo>
                  <a:pt x="4754176" y="1365620"/>
                </a:lnTo>
                <a:lnTo>
                  <a:pt x="4750661" y="1376166"/>
                </a:lnTo>
                <a:lnTo>
                  <a:pt x="4740116" y="1379681"/>
                </a:lnTo>
                <a:lnTo>
                  <a:pt x="4738358" y="1376166"/>
                </a:lnTo>
                <a:lnTo>
                  <a:pt x="4729570" y="1376166"/>
                </a:lnTo>
                <a:lnTo>
                  <a:pt x="4724298" y="1369135"/>
                </a:lnTo>
                <a:lnTo>
                  <a:pt x="4713752" y="1355075"/>
                </a:lnTo>
                <a:lnTo>
                  <a:pt x="4717267" y="1353317"/>
                </a:lnTo>
                <a:lnTo>
                  <a:pt x="4729570" y="1349802"/>
                </a:lnTo>
                <a:close/>
                <a:moveTo>
                  <a:pt x="5167719" y="1340498"/>
                </a:moveTo>
                <a:lnTo>
                  <a:pt x="5174231" y="1346287"/>
                </a:lnTo>
                <a:lnTo>
                  <a:pt x="5175422" y="1345891"/>
                </a:lnTo>
                <a:close/>
                <a:moveTo>
                  <a:pt x="2437731" y="1323439"/>
                </a:moveTo>
                <a:lnTo>
                  <a:pt x="2437731" y="1330469"/>
                </a:lnTo>
                <a:lnTo>
                  <a:pt x="2434215" y="1342772"/>
                </a:lnTo>
                <a:lnTo>
                  <a:pt x="2421912" y="1351560"/>
                </a:lnTo>
                <a:lnTo>
                  <a:pt x="2418397" y="1344530"/>
                </a:lnTo>
                <a:lnTo>
                  <a:pt x="2428942" y="1335742"/>
                </a:lnTo>
                <a:lnTo>
                  <a:pt x="2432457" y="1326954"/>
                </a:lnTo>
                <a:close/>
                <a:moveTo>
                  <a:pt x="4986174" y="1319923"/>
                </a:moveTo>
                <a:lnTo>
                  <a:pt x="4986173" y="1319924"/>
                </a:lnTo>
                <a:lnTo>
                  <a:pt x="5038900" y="1319924"/>
                </a:lnTo>
                <a:lnTo>
                  <a:pt x="5086354" y="1330469"/>
                </a:lnTo>
                <a:lnTo>
                  <a:pt x="5105687" y="1356833"/>
                </a:lnTo>
                <a:lnTo>
                  <a:pt x="5091627" y="1379681"/>
                </a:lnTo>
                <a:lnTo>
                  <a:pt x="5082843" y="1400762"/>
                </a:lnTo>
                <a:lnTo>
                  <a:pt x="5093384" y="1379681"/>
                </a:lnTo>
                <a:lnTo>
                  <a:pt x="5106859" y="1356099"/>
                </a:lnTo>
                <a:lnTo>
                  <a:pt x="5086355" y="1330468"/>
                </a:lnTo>
                <a:lnTo>
                  <a:pt x="5040658" y="1319923"/>
                </a:lnTo>
                <a:close/>
                <a:moveTo>
                  <a:pt x="1044000" y="1309378"/>
                </a:moveTo>
                <a:lnTo>
                  <a:pt x="1047514" y="1312893"/>
                </a:lnTo>
                <a:lnTo>
                  <a:pt x="1051030" y="1342771"/>
                </a:lnTo>
                <a:lnTo>
                  <a:pt x="1044000" y="1342771"/>
                </a:lnTo>
                <a:lnTo>
                  <a:pt x="1040486" y="1312893"/>
                </a:lnTo>
                <a:close/>
                <a:moveTo>
                  <a:pt x="1054544" y="1302348"/>
                </a:moveTo>
                <a:lnTo>
                  <a:pt x="1066846" y="1309378"/>
                </a:lnTo>
                <a:lnTo>
                  <a:pt x="1073876" y="1316409"/>
                </a:lnTo>
                <a:lnTo>
                  <a:pt x="1073876" y="1319924"/>
                </a:lnTo>
                <a:lnTo>
                  <a:pt x="1065089" y="1316409"/>
                </a:lnTo>
                <a:lnTo>
                  <a:pt x="1066846" y="1323439"/>
                </a:lnTo>
                <a:lnTo>
                  <a:pt x="1058059" y="1323439"/>
                </a:lnTo>
                <a:lnTo>
                  <a:pt x="1051028" y="1309378"/>
                </a:lnTo>
                <a:close/>
                <a:moveTo>
                  <a:pt x="1026425" y="1302348"/>
                </a:moveTo>
                <a:lnTo>
                  <a:pt x="1029941" y="1316408"/>
                </a:lnTo>
                <a:lnTo>
                  <a:pt x="1035213" y="1332226"/>
                </a:lnTo>
                <a:lnTo>
                  <a:pt x="1026425" y="1335741"/>
                </a:lnTo>
                <a:lnTo>
                  <a:pt x="1019396" y="1316408"/>
                </a:lnTo>
                <a:close/>
                <a:moveTo>
                  <a:pt x="4864902" y="1291803"/>
                </a:moveTo>
                <a:lnTo>
                  <a:pt x="4856114" y="1323439"/>
                </a:lnTo>
                <a:lnTo>
                  <a:pt x="4852599" y="1323439"/>
                </a:lnTo>
                <a:lnTo>
                  <a:pt x="4852599" y="1319924"/>
                </a:lnTo>
                <a:lnTo>
                  <a:pt x="4859630" y="1302348"/>
                </a:lnTo>
                <a:lnTo>
                  <a:pt x="4859630" y="1295318"/>
                </a:lnTo>
                <a:close/>
                <a:moveTo>
                  <a:pt x="4284907" y="1267197"/>
                </a:moveTo>
                <a:lnTo>
                  <a:pt x="4291938" y="1267197"/>
                </a:lnTo>
                <a:lnTo>
                  <a:pt x="4288423" y="1283015"/>
                </a:lnTo>
                <a:lnTo>
                  <a:pt x="4279635" y="1283015"/>
                </a:lnTo>
                <a:lnTo>
                  <a:pt x="4283150" y="1270712"/>
                </a:lnTo>
                <a:close/>
                <a:moveTo>
                  <a:pt x="551881" y="1267197"/>
                </a:moveTo>
                <a:lnTo>
                  <a:pt x="583518" y="1267197"/>
                </a:lnTo>
                <a:lnTo>
                  <a:pt x="587032" y="1274227"/>
                </a:lnTo>
                <a:lnTo>
                  <a:pt x="580002" y="1281257"/>
                </a:lnTo>
                <a:lnTo>
                  <a:pt x="558912" y="1295318"/>
                </a:lnTo>
                <a:lnTo>
                  <a:pt x="558912" y="1302348"/>
                </a:lnTo>
                <a:lnTo>
                  <a:pt x="544851" y="1302348"/>
                </a:lnTo>
                <a:lnTo>
                  <a:pt x="539578" y="1309378"/>
                </a:lnTo>
                <a:lnTo>
                  <a:pt x="529031" y="1305863"/>
                </a:lnTo>
                <a:lnTo>
                  <a:pt x="529031" y="1298833"/>
                </a:lnTo>
                <a:lnTo>
                  <a:pt x="518486" y="1291802"/>
                </a:lnTo>
                <a:lnTo>
                  <a:pt x="518486" y="1281257"/>
                </a:lnTo>
                <a:lnTo>
                  <a:pt x="525517" y="1277742"/>
                </a:lnTo>
                <a:lnTo>
                  <a:pt x="539578" y="1274227"/>
                </a:lnTo>
                <a:close/>
                <a:moveTo>
                  <a:pt x="4704964" y="1261924"/>
                </a:moveTo>
                <a:lnTo>
                  <a:pt x="4704964" y="1283014"/>
                </a:lnTo>
                <a:lnTo>
                  <a:pt x="4703207" y="1291802"/>
                </a:lnTo>
                <a:lnTo>
                  <a:pt x="4682116" y="1291802"/>
                </a:lnTo>
                <a:lnTo>
                  <a:pt x="4671571" y="1302347"/>
                </a:lnTo>
                <a:lnTo>
                  <a:pt x="4661026" y="1305863"/>
                </a:lnTo>
                <a:lnTo>
                  <a:pt x="4646965" y="1316408"/>
                </a:lnTo>
                <a:lnTo>
                  <a:pt x="4646965" y="1302347"/>
                </a:lnTo>
                <a:lnTo>
                  <a:pt x="4661026" y="1290045"/>
                </a:lnTo>
                <a:lnTo>
                  <a:pt x="4671571" y="1284772"/>
                </a:lnTo>
                <a:lnTo>
                  <a:pt x="4682116" y="1279499"/>
                </a:lnTo>
                <a:lnTo>
                  <a:pt x="4692661" y="1268954"/>
                </a:lnTo>
                <a:close/>
                <a:moveTo>
                  <a:pt x="5135566" y="1256659"/>
                </a:moveTo>
                <a:lnTo>
                  <a:pt x="5133809" y="1283014"/>
                </a:lnTo>
                <a:lnTo>
                  <a:pt x="5133922" y="1283184"/>
                </a:lnTo>
                <a:lnTo>
                  <a:pt x="5135566" y="1260167"/>
                </a:lnTo>
                <a:close/>
                <a:moveTo>
                  <a:pt x="1036970" y="1251380"/>
                </a:moveTo>
                <a:lnTo>
                  <a:pt x="1047516" y="1265440"/>
                </a:lnTo>
                <a:lnTo>
                  <a:pt x="1051032" y="1291803"/>
                </a:lnTo>
                <a:lnTo>
                  <a:pt x="1040486" y="1298833"/>
                </a:lnTo>
                <a:lnTo>
                  <a:pt x="1035213" y="1295318"/>
                </a:lnTo>
                <a:lnTo>
                  <a:pt x="1035213" y="1258410"/>
                </a:lnTo>
                <a:close/>
                <a:moveTo>
                  <a:pt x="4907083" y="1251379"/>
                </a:moveTo>
                <a:lnTo>
                  <a:pt x="4915871" y="1254894"/>
                </a:lnTo>
                <a:lnTo>
                  <a:pt x="4915871" y="1275985"/>
                </a:lnTo>
                <a:lnTo>
                  <a:pt x="4907083" y="1279500"/>
                </a:lnTo>
                <a:lnTo>
                  <a:pt x="4903568" y="1268954"/>
                </a:lnTo>
                <a:lnTo>
                  <a:pt x="4900053" y="1261924"/>
                </a:lnTo>
                <a:close/>
                <a:moveTo>
                  <a:pt x="1003579" y="1244349"/>
                </a:moveTo>
                <a:lnTo>
                  <a:pt x="1017639" y="1247864"/>
                </a:lnTo>
                <a:lnTo>
                  <a:pt x="1024668" y="1254894"/>
                </a:lnTo>
                <a:lnTo>
                  <a:pt x="1024668" y="1258409"/>
                </a:lnTo>
                <a:lnTo>
                  <a:pt x="1014124" y="1254894"/>
                </a:lnTo>
                <a:lnTo>
                  <a:pt x="1014124" y="1261924"/>
                </a:lnTo>
                <a:lnTo>
                  <a:pt x="1024668" y="1272470"/>
                </a:lnTo>
                <a:lnTo>
                  <a:pt x="1021153" y="1275985"/>
                </a:lnTo>
                <a:lnTo>
                  <a:pt x="1007095" y="1265439"/>
                </a:lnTo>
                <a:lnTo>
                  <a:pt x="1003579" y="1268954"/>
                </a:lnTo>
                <a:lnTo>
                  <a:pt x="1007095" y="1286530"/>
                </a:lnTo>
                <a:lnTo>
                  <a:pt x="1000063" y="1283015"/>
                </a:lnTo>
                <a:lnTo>
                  <a:pt x="993034" y="1272470"/>
                </a:lnTo>
                <a:lnTo>
                  <a:pt x="984249" y="1258409"/>
                </a:lnTo>
                <a:lnTo>
                  <a:pt x="984249" y="1251379"/>
                </a:lnTo>
                <a:close/>
                <a:moveTo>
                  <a:pt x="558910" y="1240834"/>
                </a:moveTo>
                <a:lnTo>
                  <a:pt x="580002" y="1240834"/>
                </a:lnTo>
                <a:lnTo>
                  <a:pt x="590547" y="1247864"/>
                </a:lnTo>
                <a:lnTo>
                  <a:pt x="587032" y="1254894"/>
                </a:lnTo>
                <a:lnTo>
                  <a:pt x="555396" y="1254894"/>
                </a:lnTo>
                <a:lnTo>
                  <a:pt x="555396" y="1247864"/>
                </a:lnTo>
                <a:close/>
                <a:moveTo>
                  <a:pt x="5072294" y="1240833"/>
                </a:moveTo>
                <a:lnTo>
                  <a:pt x="5056498" y="1244344"/>
                </a:lnTo>
                <a:lnTo>
                  <a:pt x="5073074" y="1241028"/>
                </a:lnTo>
                <a:close/>
                <a:moveTo>
                  <a:pt x="4284908" y="1230289"/>
                </a:moveTo>
                <a:lnTo>
                  <a:pt x="4284908" y="1244349"/>
                </a:lnTo>
                <a:lnTo>
                  <a:pt x="4277877" y="1251380"/>
                </a:lnTo>
                <a:lnTo>
                  <a:pt x="4267332" y="1258410"/>
                </a:lnTo>
                <a:lnTo>
                  <a:pt x="4267332" y="1247864"/>
                </a:lnTo>
                <a:lnTo>
                  <a:pt x="4277877" y="1237319"/>
                </a:lnTo>
                <a:close/>
                <a:moveTo>
                  <a:pt x="4367513" y="1223259"/>
                </a:moveTo>
                <a:lnTo>
                  <a:pt x="4367513" y="1233804"/>
                </a:lnTo>
                <a:lnTo>
                  <a:pt x="4349938" y="1247865"/>
                </a:lnTo>
                <a:lnTo>
                  <a:pt x="4346423" y="1263683"/>
                </a:lnTo>
                <a:lnTo>
                  <a:pt x="4371028" y="1263683"/>
                </a:lnTo>
                <a:lnTo>
                  <a:pt x="4393877" y="1263683"/>
                </a:lnTo>
                <a:lnTo>
                  <a:pt x="4397392" y="1277743"/>
                </a:lnTo>
                <a:lnTo>
                  <a:pt x="4376301" y="1314652"/>
                </a:lnTo>
                <a:lnTo>
                  <a:pt x="4376301" y="1335742"/>
                </a:lnTo>
                <a:lnTo>
                  <a:pt x="4367513" y="1342773"/>
                </a:lnTo>
                <a:lnTo>
                  <a:pt x="4371028" y="1348045"/>
                </a:lnTo>
                <a:lnTo>
                  <a:pt x="4383331" y="1346288"/>
                </a:lnTo>
                <a:lnTo>
                  <a:pt x="4397392" y="1348045"/>
                </a:lnTo>
                <a:lnTo>
                  <a:pt x="4407937" y="1372651"/>
                </a:lnTo>
                <a:lnTo>
                  <a:pt x="4411452" y="1402530"/>
                </a:lnTo>
                <a:lnTo>
                  <a:pt x="4421998" y="1406045"/>
                </a:lnTo>
                <a:lnTo>
                  <a:pt x="4437816" y="1430651"/>
                </a:lnTo>
                <a:lnTo>
                  <a:pt x="4444846" y="1437681"/>
                </a:lnTo>
                <a:lnTo>
                  <a:pt x="4448361" y="1478105"/>
                </a:lnTo>
                <a:lnTo>
                  <a:pt x="4455391" y="1485135"/>
                </a:lnTo>
                <a:lnTo>
                  <a:pt x="4479997" y="1485135"/>
                </a:lnTo>
                <a:lnTo>
                  <a:pt x="4483512" y="1507983"/>
                </a:lnTo>
                <a:lnTo>
                  <a:pt x="4476482" y="1522043"/>
                </a:lnTo>
                <a:lnTo>
                  <a:pt x="4462422" y="1536104"/>
                </a:lnTo>
                <a:lnTo>
                  <a:pt x="4451876" y="1539619"/>
                </a:lnTo>
                <a:lnTo>
                  <a:pt x="4448361" y="1543134"/>
                </a:lnTo>
                <a:lnTo>
                  <a:pt x="4462422" y="1543134"/>
                </a:lnTo>
                <a:lnTo>
                  <a:pt x="4476482" y="1543134"/>
                </a:lnTo>
                <a:lnTo>
                  <a:pt x="4476482" y="1551922"/>
                </a:lnTo>
                <a:lnTo>
                  <a:pt x="4451876" y="1565983"/>
                </a:lnTo>
                <a:lnTo>
                  <a:pt x="4430785" y="1565983"/>
                </a:lnTo>
                <a:lnTo>
                  <a:pt x="4421998" y="1562468"/>
                </a:lnTo>
                <a:lnTo>
                  <a:pt x="4383331" y="1573013"/>
                </a:lnTo>
                <a:lnTo>
                  <a:pt x="4379816" y="1569498"/>
                </a:lnTo>
                <a:lnTo>
                  <a:pt x="4360483" y="1576528"/>
                </a:lnTo>
                <a:lnTo>
                  <a:pt x="4360483" y="1583558"/>
                </a:lnTo>
                <a:lnTo>
                  <a:pt x="4328847" y="1587073"/>
                </a:lnTo>
                <a:lnTo>
                  <a:pt x="4321816" y="1595861"/>
                </a:lnTo>
                <a:lnTo>
                  <a:pt x="4311271" y="1595861"/>
                </a:lnTo>
                <a:lnTo>
                  <a:pt x="4311271" y="1590588"/>
                </a:lnTo>
                <a:lnTo>
                  <a:pt x="4325331" y="1580043"/>
                </a:lnTo>
                <a:lnTo>
                  <a:pt x="4328847" y="1565983"/>
                </a:lnTo>
                <a:lnTo>
                  <a:pt x="4339392" y="1562468"/>
                </a:lnTo>
                <a:lnTo>
                  <a:pt x="4342908" y="1551922"/>
                </a:lnTo>
                <a:lnTo>
                  <a:pt x="4356968" y="1548407"/>
                </a:lnTo>
                <a:lnTo>
                  <a:pt x="4371028" y="1546649"/>
                </a:lnTo>
                <a:lnTo>
                  <a:pt x="4372786" y="1539619"/>
                </a:lnTo>
                <a:lnTo>
                  <a:pt x="4367513" y="1539619"/>
                </a:lnTo>
                <a:lnTo>
                  <a:pt x="4363998" y="1543134"/>
                </a:lnTo>
                <a:lnTo>
                  <a:pt x="4353453" y="1539619"/>
                </a:lnTo>
                <a:lnTo>
                  <a:pt x="4342908" y="1532589"/>
                </a:lnTo>
                <a:lnTo>
                  <a:pt x="4314786" y="1532589"/>
                </a:lnTo>
                <a:lnTo>
                  <a:pt x="4311271" y="1525559"/>
                </a:lnTo>
                <a:lnTo>
                  <a:pt x="4314786" y="1518528"/>
                </a:lnTo>
                <a:lnTo>
                  <a:pt x="4325331" y="1515013"/>
                </a:lnTo>
                <a:lnTo>
                  <a:pt x="4335877" y="1511498"/>
                </a:lnTo>
                <a:lnTo>
                  <a:pt x="4339392" y="1481620"/>
                </a:lnTo>
                <a:lnTo>
                  <a:pt x="4332362" y="1481620"/>
                </a:lnTo>
                <a:lnTo>
                  <a:pt x="4335877" y="1467559"/>
                </a:lnTo>
                <a:lnTo>
                  <a:pt x="4353453" y="1464044"/>
                </a:lnTo>
                <a:lnTo>
                  <a:pt x="4367513" y="1457014"/>
                </a:lnTo>
                <a:lnTo>
                  <a:pt x="4372786" y="1449984"/>
                </a:lnTo>
                <a:lnTo>
                  <a:pt x="4371028" y="1437681"/>
                </a:lnTo>
                <a:lnTo>
                  <a:pt x="4367513" y="1434166"/>
                </a:lnTo>
                <a:lnTo>
                  <a:pt x="4360483" y="1427135"/>
                </a:lnTo>
                <a:lnTo>
                  <a:pt x="4356968" y="1413075"/>
                </a:lnTo>
                <a:lnTo>
                  <a:pt x="4360483" y="1397257"/>
                </a:lnTo>
                <a:lnTo>
                  <a:pt x="4346423" y="1402530"/>
                </a:lnTo>
                <a:lnTo>
                  <a:pt x="4318301" y="1402530"/>
                </a:lnTo>
                <a:lnTo>
                  <a:pt x="4314786" y="1400772"/>
                </a:lnTo>
                <a:lnTo>
                  <a:pt x="4314786" y="1386712"/>
                </a:lnTo>
                <a:lnTo>
                  <a:pt x="4325331" y="1379681"/>
                </a:lnTo>
                <a:lnTo>
                  <a:pt x="4325331" y="1372651"/>
                </a:lnTo>
                <a:lnTo>
                  <a:pt x="4321816" y="1362106"/>
                </a:lnTo>
                <a:lnTo>
                  <a:pt x="4321816" y="1355076"/>
                </a:lnTo>
                <a:lnTo>
                  <a:pt x="4318301" y="1348045"/>
                </a:lnTo>
                <a:lnTo>
                  <a:pt x="4309513" y="1355076"/>
                </a:lnTo>
                <a:lnTo>
                  <a:pt x="4309513" y="1365621"/>
                </a:lnTo>
                <a:lnTo>
                  <a:pt x="4302483" y="1372651"/>
                </a:lnTo>
                <a:lnTo>
                  <a:pt x="4298968" y="1365621"/>
                </a:lnTo>
                <a:lnTo>
                  <a:pt x="4298968" y="1348045"/>
                </a:lnTo>
                <a:lnTo>
                  <a:pt x="4302483" y="1339258"/>
                </a:lnTo>
                <a:lnTo>
                  <a:pt x="4309513" y="1325197"/>
                </a:lnTo>
                <a:lnTo>
                  <a:pt x="4309513" y="1318167"/>
                </a:lnTo>
                <a:lnTo>
                  <a:pt x="4309513" y="1314652"/>
                </a:lnTo>
                <a:lnTo>
                  <a:pt x="4298968" y="1321682"/>
                </a:lnTo>
                <a:lnTo>
                  <a:pt x="4298968" y="1332227"/>
                </a:lnTo>
                <a:lnTo>
                  <a:pt x="4291938" y="1339258"/>
                </a:lnTo>
                <a:lnTo>
                  <a:pt x="4288423" y="1332227"/>
                </a:lnTo>
                <a:lnTo>
                  <a:pt x="4288423" y="1318167"/>
                </a:lnTo>
                <a:lnTo>
                  <a:pt x="4291938" y="1307622"/>
                </a:lnTo>
                <a:lnTo>
                  <a:pt x="4302483" y="1298834"/>
                </a:lnTo>
                <a:lnTo>
                  <a:pt x="4302483" y="1284773"/>
                </a:lnTo>
                <a:lnTo>
                  <a:pt x="4298968" y="1277743"/>
                </a:lnTo>
                <a:lnTo>
                  <a:pt x="4298968" y="1267198"/>
                </a:lnTo>
                <a:lnTo>
                  <a:pt x="4309513" y="1254895"/>
                </a:lnTo>
                <a:lnTo>
                  <a:pt x="4314786" y="1237319"/>
                </a:lnTo>
                <a:lnTo>
                  <a:pt x="4321816" y="1226774"/>
                </a:lnTo>
                <a:lnTo>
                  <a:pt x="4356968" y="1226774"/>
                </a:lnTo>
                <a:close/>
                <a:moveTo>
                  <a:pt x="5007265" y="1217985"/>
                </a:moveTo>
                <a:lnTo>
                  <a:pt x="5024840" y="1221500"/>
                </a:lnTo>
                <a:lnTo>
                  <a:pt x="5028355" y="1228530"/>
                </a:lnTo>
                <a:lnTo>
                  <a:pt x="5007265" y="1237318"/>
                </a:lnTo>
                <a:lnTo>
                  <a:pt x="5003750" y="1244348"/>
                </a:lnTo>
                <a:lnTo>
                  <a:pt x="4996719" y="1244348"/>
                </a:lnTo>
                <a:lnTo>
                  <a:pt x="4993204" y="1228530"/>
                </a:lnTo>
                <a:close/>
                <a:moveTo>
                  <a:pt x="975531" y="1203821"/>
                </a:moveTo>
                <a:lnTo>
                  <a:pt x="975444" y="1203924"/>
                </a:lnTo>
                <a:lnTo>
                  <a:pt x="975458" y="1203924"/>
                </a:lnTo>
                <a:close/>
                <a:moveTo>
                  <a:pt x="5009021" y="1196895"/>
                </a:moveTo>
                <a:lnTo>
                  <a:pt x="5014294" y="1196895"/>
                </a:lnTo>
                <a:lnTo>
                  <a:pt x="5017809" y="1202167"/>
                </a:lnTo>
                <a:lnTo>
                  <a:pt x="5005506" y="1207440"/>
                </a:lnTo>
                <a:lnTo>
                  <a:pt x="5001991" y="1198652"/>
                </a:lnTo>
                <a:close/>
                <a:moveTo>
                  <a:pt x="1014110" y="1177562"/>
                </a:moveTo>
                <a:lnTo>
                  <a:pt x="1012887" y="1177867"/>
                </a:lnTo>
                <a:lnTo>
                  <a:pt x="1021179" y="1182704"/>
                </a:lnTo>
                <a:close/>
                <a:moveTo>
                  <a:pt x="8608498" y="1175804"/>
                </a:moveTo>
                <a:lnTo>
                  <a:pt x="8610256" y="1196894"/>
                </a:lnTo>
                <a:lnTo>
                  <a:pt x="8589165" y="1210955"/>
                </a:lnTo>
                <a:lnTo>
                  <a:pt x="8578620" y="1210955"/>
                </a:lnTo>
                <a:lnTo>
                  <a:pt x="8578620" y="1202167"/>
                </a:lnTo>
                <a:lnTo>
                  <a:pt x="8587408" y="1198652"/>
                </a:lnTo>
                <a:lnTo>
                  <a:pt x="8589165" y="1186349"/>
                </a:lnTo>
                <a:close/>
                <a:moveTo>
                  <a:pt x="687214" y="1154713"/>
                </a:moveTo>
                <a:lnTo>
                  <a:pt x="687215" y="1154713"/>
                </a:lnTo>
                <a:lnTo>
                  <a:pt x="694243" y="1154713"/>
                </a:lnTo>
                <a:lnTo>
                  <a:pt x="694246" y="1154713"/>
                </a:lnTo>
                <a:lnTo>
                  <a:pt x="690731" y="1161743"/>
                </a:lnTo>
                <a:lnTo>
                  <a:pt x="690729" y="1161742"/>
                </a:lnTo>
                <a:lnTo>
                  <a:pt x="690729" y="1161743"/>
                </a:lnTo>
                <a:lnTo>
                  <a:pt x="683698" y="1158228"/>
                </a:lnTo>
                <a:close/>
                <a:moveTo>
                  <a:pt x="711821" y="1147683"/>
                </a:moveTo>
                <a:lnTo>
                  <a:pt x="711823" y="1147683"/>
                </a:lnTo>
                <a:lnTo>
                  <a:pt x="718850" y="1147683"/>
                </a:lnTo>
                <a:lnTo>
                  <a:pt x="718854" y="1147683"/>
                </a:lnTo>
                <a:lnTo>
                  <a:pt x="718854" y="1154713"/>
                </a:lnTo>
                <a:lnTo>
                  <a:pt x="701276" y="1172289"/>
                </a:lnTo>
                <a:lnTo>
                  <a:pt x="694246" y="1172289"/>
                </a:lnTo>
                <a:lnTo>
                  <a:pt x="694246" y="1167016"/>
                </a:lnTo>
                <a:close/>
                <a:moveTo>
                  <a:pt x="223212" y="1147683"/>
                </a:moveTo>
                <a:lnTo>
                  <a:pt x="239030" y="1154713"/>
                </a:lnTo>
                <a:lnTo>
                  <a:pt x="239030" y="1172289"/>
                </a:lnTo>
                <a:lnTo>
                  <a:pt x="228485" y="1172289"/>
                </a:lnTo>
                <a:lnTo>
                  <a:pt x="219696" y="1179319"/>
                </a:lnTo>
                <a:lnTo>
                  <a:pt x="205637" y="1167016"/>
                </a:lnTo>
                <a:lnTo>
                  <a:pt x="195091" y="1165258"/>
                </a:lnTo>
                <a:lnTo>
                  <a:pt x="195091" y="1154713"/>
                </a:lnTo>
                <a:lnTo>
                  <a:pt x="209151" y="1151198"/>
                </a:lnTo>
                <a:close/>
                <a:moveTo>
                  <a:pt x="901688" y="1138854"/>
                </a:moveTo>
                <a:lnTo>
                  <a:pt x="901625" y="1138895"/>
                </a:lnTo>
                <a:lnTo>
                  <a:pt x="898112" y="1154707"/>
                </a:lnTo>
                <a:lnTo>
                  <a:pt x="898123" y="1154713"/>
                </a:lnTo>
                <a:lnTo>
                  <a:pt x="901638" y="1138895"/>
                </a:lnTo>
                <a:close/>
                <a:moveTo>
                  <a:pt x="694246" y="1137138"/>
                </a:moveTo>
                <a:lnTo>
                  <a:pt x="699520" y="1144168"/>
                </a:lnTo>
                <a:lnTo>
                  <a:pt x="694246" y="1147683"/>
                </a:lnTo>
                <a:lnTo>
                  <a:pt x="690730" y="1140653"/>
                </a:lnTo>
                <a:close/>
                <a:moveTo>
                  <a:pt x="736427" y="1133623"/>
                </a:moveTo>
                <a:lnTo>
                  <a:pt x="736427" y="1133623"/>
                </a:lnTo>
                <a:lnTo>
                  <a:pt x="736428" y="1133623"/>
                </a:lnTo>
                <a:lnTo>
                  <a:pt x="739944" y="1144168"/>
                </a:lnTo>
                <a:lnTo>
                  <a:pt x="729399" y="1151199"/>
                </a:lnTo>
                <a:lnTo>
                  <a:pt x="729397" y="1151198"/>
                </a:lnTo>
                <a:lnTo>
                  <a:pt x="729395" y="1151199"/>
                </a:lnTo>
                <a:lnTo>
                  <a:pt x="725882" y="1144168"/>
                </a:lnTo>
                <a:lnTo>
                  <a:pt x="725882" y="1137138"/>
                </a:lnTo>
                <a:close/>
                <a:moveTo>
                  <a:pt x="912172" y="1131865"/>
                </a:moveTo>
                <a:lnTo>
                  <a:pt x="911075" y="1132596"/>
                </a:lnTo>
                <a:lnTo>
                  <a:pt x="924486" y="1147682"/>
                </a:lnTo>
                <a:lnTo>
                  <a:pt x="961394" y="1203924"/>
                </a:lnTo>
                <a:lnTo>
                  <a:pt x="963141" y="1203924"/>
                </a:lnTo>
                <a:lnTo>
                  <a:pt x="926233" y="1147683"/>
                </a:lnTo>
                <a:close/>
                <a:moveTo>
                  <a:pt x="4936962" y="1131865"/>
                </a:moveTo>
                <a:lnTo>
                  <a:pt x="4943992" y="1131865"/>
                </a:lnTo>
                <a:lnTo>
                  <a:pt x="4940477" y="1140653"/>
                </a:lnTo>
                <a:lnTo>
                  <a:pt x="4936962" y="1138895"/>
                </a:lnTo>
                <a:close/>
                <a:moveTo>
                  <a:pt x="2713665" y="1128351"/>
                </a:moveTo>
                <a:lnTo>
                  <a:pt x="2717181" y="1135381"/>
                </a:lnTo>
                <a:lnTo>
                  <a:pt x="2713665" y="1140653"/>
                </a:lnTo>
                <a:lnTo>
                  <a:pt x="2703121" y="1140653"/>
                </a:lnTo>
                <a:lnTo>
                  <a:pt x="2703121" y="1135381"/>
                </a:lnTo>
                <a:close/>
                <a:moveTo>
                  <a:pt x="4745389" y="1107259"/>
                </a:moveTo>
                <a:lnTo>
                  <a:pt x="4759449" y="1121320"/>
                </a:lnTo>
                <a:lnTo>
                  <a:pt x="4759449" y="1121319"/>
                </a:lnTo>
                <a:close/>
                <a:moveTo>
                  <a:pt x="2785726" y="1065079"/>
                </a:moveTo>
                <a:lnTo>
                  <a:pt x="2790999" y="1072109"/>
                </a:lnTo>
                <a:lnTo>
                  <a:pt x="2794514" y="1086170"/>
                </a:lnTo>
                <a:lnTo>
                  <a:pt x="2787483" y="1086170"/>
                </a:lnTo>
                <a:lnTo>
                  <a:pt x="2778694" y="1075624"/>
                </a:lnTo>
                <a:close/>
                <a:moveTo>
                  <a:pt x="2432459" y="1028169"/>
                </a:moveTo>
                <a:lnTo>
                  <a:pt x="2434216" y="1045744"/>
                </a:lnTo>
                <a:lnTo>
                  <a:pt x="2428943" y="1059805"/>
                </a:lnTo>
                <a:lnTo>
                  <a:pt x="2425429" y="1073865"/>
                </a:lnTo>
                <a:lnTo>
                  <a:pt x="2413125" y="1063320"/>
                </a:lnTo>
                <a:lnTo>
                  <a:pt x="2413125" y="1038714"/>
                </a:lnTo>
                <a:lnTo>
                  <a:pt x="2420156" y="1033441"/>
                </a:lnTo>
                <a:close/>
                <a:moveTo>
                  <a:pt x="5212018" y="1022020"/>
                </a:moveTo>
                <a:lnTo>
                  <a:pt x="5188293" y="1047502"/>
                </a:lnTo>
                <a:lnTo>
                  <a:pt x="5173033" y="1070902"/>
                </a:lnTo>
                <a:lnTo>
                  <a:pt x="5190050" y="1047503"/>
                </a:lnTo>
                <a:close/>
                <a:moveTo>
                  <a:pt x="2369189" y="998291"/>
                </a:moveTo>
                <a:lnTo>
                  <a:pt x="2367431" y="1010594"/>
                </a:lnTo>
                <a:lnTo>
                  <a:pt x="2342823" y="1031684"/>
                </a:lnTo>
                <a:lnTo>
                  <a:pt x="2325248" y="1033442"/>
                </a:lnTo>
                <a:lnTo>
                  <a:pt x="2328762" y="1010594"/>
                </a:lnTo>
                <a:lnTo>
                  <a:pt x="2342823" y="1000048"/>
                </a:lnTo>
                <a:close/>
                <a:moveTo>
                  <a:pt x="2453548" y="977201"/>
                </a:moveTo>
                <a:lnTo>
                  <a:pt x="2467608" y="977201"/>
                </a:lnTo>
                <a:lnTo>
                  <a:pt x="2472881" y="984231"/>
                </a:lnTo>
                <a:lnTo>
                  <a:pt x="2467608" y="998292"/>
                </a:lnTo>
                <a:lnTo>
                  <a:pt x="2457062" y="989504"/>
                </a:lnTo>
                <a:close/>
                <a:moveTo>
                  <a:pt x="80847" y="973686"/>
                </a:moveTo>
                <a:lnTo>
                  <a:pt x="98423" y="975443"/>
                </a:lnTo>
                <a:lnTo>
                  <a:pt x="124788" y="975443"/>
                </a:lnTo>
                <a:lnTo>
                  <a:pt x="149393" y="989504"/>
                </a:lnTo>
                <a:lnTo>
                  <a:pt x="165212" y="993019"/>
                </a:lnTo>
                <a:lnTo>
                  <a:pt x="161697" y="1000049"/>
                </a:lnTo>
                <a:lnTo>
                  <a:pt x="145879" y="1003564"/>
                </a:lnTo>
                <a:lnTo>
                  <a:pt x="135333" y="1007079"/>
                </a:lnTo>
                <a:lnTo>
                  <a:pt x="108968" y="989504"/>
                </a:lnTo>
                <a:lnTo>
                  <a:pt x="84362" y="996534"/>
                </a:lnTo>
                <a:lnTo>
                  <a:pt x="77332" y="985989"/>
                </a:lnTo>
                <a:close/>
                <a:moveTo>
                  <a:pt x="2483425" y="963140"/>
                </a:moveTo>
                <a:lnTo>
                  <a:pt x="2497487" y="971927"/>
                </a:lnTo>
                <a:lnTo>
                  <a:pt x="2497487" y="978957"/>
                </a:lnTo>
                <a:lnTo>
                  <a:pt x="2486940" y="978957"/>
                </a:lnTo>
                <a:lnTo>
                  <a:pt x="2479911" y="971927"/>
                </a:lnTo>
                <a:lnTo>
                  <a:pt x="2479911" y="964897"/>
                </a:lnTo>
                <a:close/>
                <a:moveTo>
                  <a:pt x="5198546" y="961969"/>
                </a:moveTo>
                <a:lnTo>
                  <a:pt x="5198839" y="963139"/>
                </a:lnTo>
                <a:lnTo>
                  <a:pt x="5214657" y="970170"/>
                </a:lnTo>
                <a:lnTo>
                  <a:pt x="5223238" y="980896"/>
                </a:lnTo>
                <a:lnTo>
                  <a:pt x="5214656" y="968413"/>
                </a:lnTo>
                <a:close/>
                <a:moveTo>
                  <a:pt x="2472880" y="942050"/>
                </a:moveTo>
                <a:lnTo>
                  <a:pt x="2479909" y="949080"/>
                </a:lnTo>
                <a:lnTo>
                  <a:pt x="2472880" y="954352"/>
                </a:lnTo>
                <a:lnTo>
                  <a:pt x="2465850" y="945565"/>
                </a:lnTo>
                <a:close/>
                <a:moveTo>
                  <a:pt x="5185329" y="873977"/>
                </a:moveTo>
                <a:lnTo>
                  <a:pt x="5184778" y="875261"/>
                </a:lnTo>
                <a:lnTo>
                  <a:pt x="5192341" y="879988"/>
                </a:lnTo>
                <a:close/>
                <a:moveTo>
                  <a:pt x="2272519" y="838353"/>
                </a:moveTo>
                <a:lnTo>
                  <a:pt x="2283064" y="838353"/>
                </a:lnTo>
                <a:lnTo>
                  <a:pt x="2286580" y="857686"/>
                </a:lnTo>
                <a:lnTo>
                  <a:pt x="2298883" y="871746"/>
                </a:lnTo>
                <a:lnTo>
                  <a:pt x="2305913" y="868231"/>
                </a:lnTo>
                <a:lnTo>
                  <a:pt x="2330520" y="875261"/>
                </a:lnTo>
                <a:lnTo>
                  <a:pt x="2341066" y="889322"/>
                </a:lnTo>
                <a:lnTo>
                  <a:pt x="2370945" y="901625"/>
                </a:lnTo>
                <a:lnTo>
                  <a:pt x="2374459" y="922715"/>
                </a:lnTo>
                <a:lnTo>
                  <a:pt x="2370945" y="943806"/>
                </a:lnTo>
                <a:lnTo>
                  <a:pt x="2399064" y="947321"/>
                </a:lnTo>
                <a:lnTo>
                  <a:pt x="2402580" y="952594"/>
                </a:lnTo>
                <a:lnTo>
                  <a:pt x="2399064" y="970169"/>
                </a:lnTo>
                <a:lnTo>
                  <a:pt x="2370945" y="966654"/>
                </a:lnTo>
                <a:lnTo>
                  <a:pt x="2356884" y="959624"/>
                </a:lnTo>
                <a:lnTo>
                  <a:pt x="2353370" y="949079"/>
                </a:lnTo>
                <a:lnTo>
                  <a:pt x="2346338" y="940291"/>
                </a:lnTo>
                <a:lnTo>
                  <a:pt x="2334035" y="943806"/>
                </a:lnTo>
                <a:lnTo>
                  <a:pt x="2323489" y="959624"/>
                </a:lnTo>
                <a:lnTo>
                  <a:pt x="2309428" y="963139"/>
                </a:lnTo>
                <a:lnTo>
                  <a:pt x="2293610" y="987745"/>
                </a:lnTo>
                <a:lnTo>
                  <a:pt x="2279549" y="994775"/>
                </a:lnTo>
                <a:lnTo>
                  <a:pt x="2276034" y="963139"/>
                </a:lnTo>
                <a:lnTo>
                  <a:pt x="2244397" y="959624"/>
                </a:lnTo>
                <a:lnTo>
                  <a:pt x="2242640" y="952594"/>
                </a:lnTo>
                <a:lnTo>
                  <a:pt x="2265487" y="905140"/>
                </a:lnTo>
                <a:lnTo>
                  <a:pt x="2265487" y="857686"/>
                </a:lnTo>
                <a:lnTo>
                  <a:pt x="2269003" y="845383"/>
                </a:lnTo>
                <a:close/>
                <a:moveTo>
                  <a:pt x="2295368" y="820778"/>
                </a:moveTo>
                <a:lnTo>
                  <a:pt x="2302399" y="827808"/>
                </a:lnTo>
                <a:lnTo>
                  <a:pt x="2304156" y="843626"/>
                </a:lnTo>
                <a:lnTo>
                  <a:pt x="2295368" y="843626"/>
                </a:lnTo>
                <a:lnTo>
                  <a:pt x="2291853" y="827808"/>
                </a:lnTo>
                <a:close/>
                <a:moveTo>
                  <a:pt x="2312944" y="817262"/>
                </a:moveTo>
                <a:lnTo>
                  <a:pt x="2318217" y="824292"/>
                </a:lnTo>
                <a:lnTo>
                  <a:pt x="2325248" y="831323"/>
                </a:lnTo>
                <a:lnTo>
                  <a:pt x="2328763" y="838353"/>
                </a:lnTo>
                <a:lnTo>
                  <a:pt x="2318217" y="838353"/>
                </a:lnTo>
                <a:lnTo>
                  <a:pt x="2307672" y="824292"/>
                </a:lnTo>
                <a:close/>
                <a:moveTo>
                  <a:pt x="4031819" y="785627"/>
                </a:moveTo>
                <a:lnTo>
                  <a:pt x="4051152" y="785627"/>
                </a:lnTo>
                <a:lnTo>
                  <a:pt x="4054668" y="796172"/>
                </a:lnTo>
                <a:lnTo>
                  <a:pt x="4072243" y="796172"/>
                </a:lnTo>
                <a:lnTo>
                  <a:pt x="4079273" y="792657"/>
                </a:lnTo>
                <a:lnTo>
                  <a:pt x="4082789" y="799687"/>
                </a:lnTo>
                <a:lnTo>
                  <a:pt x="4072243" y="806718"/>
                </a:lnTo>
                <a:lnTo>
                  <a:pt x="4075758" y="815505"/>
                </a:lnTo>
                <a:lnTo>
                  <a:pt x="4075758" y="836596"/>
                </a:lnTo>
                <a:lnTo>
                  <a:pt x="4082789" y="836596"/>
                </a:lnTo>
                <a:lnTo>
                  <a:pt x="4088061" y="847141"/>
                </a:lnTo>
                <a:lnTo>
                  <a:pt x="4098607" y="847141"/>
                </a:lnTo>
                <a:lnTo>
                  <a:pt x="4105637" y="866475"/>
                </a:lnTo>
                <a:lnTo>
                  <a:pt x="4091576" y="894596"/>
                </a:lnTo>
                <a:lnTo>
                  <a:pt x="4072243" y="908656"/>
                </a:lnTo>
                <a:lnTo>
                  <a:pt x="4065213" y="924474"/>
                </a:lnTo>
                <a:lnTo>
                  <a:pt x="4040607" y="927989"/>
                </a:lnTo>
                <a:lnTo>
                  <a:pt x="4024789" y="945565"/>
                </a:lnTo>
                <a:lnTo>
                  <a:pt x="4007214" y="949080"/>
                </a:lnTo>
                <a:lnTo>
                  <a:pt x="3987880" y="970171"/>
                </a:lnTo>
                <a:lnTo>
                  <a:pt x="3940426" y="973686"/>
                </a:lnTo>
                <a:lnTo>
                  <a:pt x="3912305" y="952595"/>
                </a:lnTo>
                <a:lnTo>
                  <a:pt x="3885942" y="949080"/>
                </a:lnTo>
                <a:lnTo>
                  <a:pt x="3871882" y="942050"/>
                </a:lnTo>
                <a:lnTo>
                  <a:pt x="3871882" y="931504"/>
                </a:lnTo>
                <a:lnTo>
                  <a:pt x="3892972" y="931504"/>
                </a:lnTo>
                <a:lnTo>
                  <a:pt x="3892972" y="919201"/>
                </a:lnTo>
                <a:lnTo>
                  <a:pt x="3882427" y="905141"/>
                </a:lnTo>
                <a:lnTo>
                  <a:pt x="3882427" y="894596"/>
                </a:lnTo>
                <a:lnTo>
                  <a:pt x="3871882" y="891081"/>
                </a:lnTo>
                <a:lnTo>
                  <a:pt x="3842003" y="894596"/>
                </a:lnTo>
                <a:lnTo>
                  <a:pt x="3845518" y="884050"/>
                </a:lnTo>
                <a:lnTo>
                  <a:pt x="3859579" y="880535"/>
                </a:lnTo>
                <a:lnTo>
                  <a:pt x="3878912" y="877020"/>
                </a:lnTo>
                <a:lnTo>
                  <a:pt x="3896487" y="880535"/>
                </a:lnTo>
                <a:lnTo>
                  <a:pt x="3900003" y="873505"/>
                </a:lnTo>
                <a:lnTo>
                  <a:pt x="3875397" y="862960"/>
                </a:lnTo>
                <a:lnTo>
                  <a:pt x="3885942" y="857687"/>
                </a:lnTo>
                <a:lnTo>
                  <a:pt x="3882427" y="847141"/>
                </a:lnTo>
                <a:lnTo>
                  <a:pt x="3849033" y="847141"/>
                </a:lnTo>
                <a:lnTo>
                  <a:pt x="3831458" y="850657"/>
                </a:lnTo>
                <a:lnTo>
                  <a:pt x="3827943" y="840111"/>
                </a:lnTo>
                <a:lnTo>
                  <a:pt x="3852549" y="811990"/>
                </a:lnTo>
                <a:lnTo>
                  <a:pt x="3859579" y="815505"/>
                </a:lnTo>
                <a:lnTo>
                  <a:pt x="3861336" y="822536"/>
                </a:lnTo>
                <a:lnTo>
                  <a:pt x="3875397" y="819021"/>
                </a:lnTo>
                <a:lnTo>
                  <a:pt x="3864851" y="806718"/>
                </a:lnTo>
                <a:lnTo>
                  <a:pt x="3859579" y="789142"/>
                </a:lnTo>
                <a:lnTo>
                  <a:pt x="3875397" y="789142"/>
                </a:lnTo>
                <a:lnTo>
                  <a:pt x="3900003" y="810233"/>
                </a:lnTo>
                <a:lnTo>
                  <a:pt x="3896487" y="829566"/>
                </a:lnTo>
                <a:lnTo>
                  <a:pt x="3903518" y="850657"/>
                </a:lnTo>
                <a:lnTo>
                  <a:pt x="3912305" y="857687"/>
                </a:lnTo>
                <a:lnTo>
                  <a:pt x="3915821" y="850657"/>
                </a:lnTo>
                <a:lnTo>
                  <a:pt x="3912305" y="843626"/>
                </a:lnTo>
                <a:lnTo>
                  <a:pt x="3929881" y="840111"/>
                </a:lnTo>
                <a:lnTo>
                  <a:pt x="3933396" y="833081"/>
                </a:lnTo>
                <a:lnTo>
                  <a:pt x="3922851" y="822536"/>
                </a:lnTo>
                <a:lnTo>
                  <a:pt x="3929881" y="819021"/>
                </a:lnTo>
                <a:lnTo>
                  <a:pt x="3940426" y="819021"/>
                </a:lnTo>
                <a:lnTo>
                  <a:pt x="3950972" y="833081"/>
                </a:lnTo>
                <a:lnTo>
                  <a:pt x="3950972" y="815505"/>
                </a:lnTo>
                <a:lnTo>
                  <a:pt x="3970305" y="811990"/>
                </a:lnTo>
                <a:lnTo>
                  <a:pt x="3980850" y="826051"/>
                </a:lnTo>
                <a:lnTo>
                  <a:pt x="3987880" y="822536"/>
                </a:lnTo>
                <a:lnTo>
                  <a:pt x="3984365" y="811990"/>
                </a:lnTo>
                <a:lnTo>
                  <a:pt x="3996668" y="810233"/>
                </a:lnTo>
                <a:lnTo>
                  <a:pt x="4010729" y="815505"/>
                </a:lnTo>
                <a:lnTo>
                  <a:pt x="4031819" y="810233"/>
                </a:lnTo>
                <a:close/>
                <a:moveTo>
                  <a:pt x="318124" y="785626"/>
                </a:moveTo>
                <a:lnTo>
                  <a:pt x="328669" y="785626"/>
                </a:lnTo>
                <a:lnTo>
                  <a:pt x="328669" y="789141"/>
                </a:lnTo>
                <a:lnTo>
                  <a:pt x="332185" y="796171"/>
                </a:lnTo>
                <a:lnTo>
                  <a:pt x="328669" y="803202"/>
                </a:lnTo>
                <a:close/>
                <a:moveTo>
                  <a:pt x="4845569" y="750475"/>
                </a:moveTo>
                <a:lnTo>
                  <a:pt x="4852599" y="753990"/>
                </a:lnTo>
                <a:lnTo>
                  <a:pt x="4852599" y="752232"/>
                </a:lnTo>
                <a:close/>
                <a:moveTo>
                  <a:pt x="2550213" y="729385"/>
                </a:moveTo>
                <a:lnTo>
                  <a:pt x="2564273" y="729385"/>
                </a:lnTo>
                <a:lnTo>
                  <a:pt x="2574818" y="738172"/>
                </a:lnTo>
                <a:lnTo>
                  <a:pt x="2560759" y="738172"/>
                </a:lnTo>
                <a:lnTo>
                  <a:pt x="2550213" y="732900"/>
                </a:lnTo>
                <a:close/>
                <a:moveTo>
                  <a:pt x="2253186" y="729385"/>
                </a:moveTo>
                <a:lnTo>
                  <a:pt x="2260216" y="732900"/>
                </a:lnTo>
                <a:lnTo>
                  <a:pt x="2247913" y="738172"/>
                </a:lnTo>
                <a:lnTo>
                  <a:pt x="2242640" y="734657"/>
                </a:lnTo>
                <a:lnTo>
                  <a:pt x="2244398" y="732900"/>
                </a:lnTo>
                <a:close/>
                <a:moveTo>
                  <a:pt x="2508033" y="718839"/>
                </a:moveTo>
                <a:lnTo>
                  <a:pt x="2534397" y="722354"/>
                </a:lnTo>
                <a:lnTo>
                  <a:pt x="2534397" y="736414"/>
                </a:lnTo>
                <a:lnTo>
                  <a:pt x="2537912" y="741687"/>
                </a:lnTo>
                <a:lnTo>
                  <a:pt x="2537912" y="748717"/>
                </a:lnTo>
                <a:lnTo>
                  <a:pt x="2515065" y="759262"/>
                </a:lnTo>
                <a:lnTo>
                  <a:pt x="2493972" y="762777"/>
                </a:lnTo>
                <a:lnTo>
                  <a:pt x="2486942" y="755747"/>
                </a:lnTo>
                <a:lnTo>
                  <a:pt x="2483427" y="736414"/>
                </a:lnTo>
                <a:close/>
                <a:moveTo>
                  <a:pt x="4780539" y="715324"/>
                </a:moveTo>
                <a:lnTo>
                  <a:pt x="4787569" y="715324"/>
                </a:lnTo>
                <a:lnTo>
                  <a:pt x="4787569" y="718839"/>
                </a:lnTo>
                <a:lnTo>
                  <a:pt x="4780539" y="725869"/>
                </a:lnTo>
                <a:lnTo>
                  <a:pt x="4769994" y="727627"/>
                </a:lnTo>
                <a:lnTo>
                  <a:pt x="4761206" y="734657"/>
                </a:lnTo>
                <a:lnTo>
                  <a:pt x="4764721" y="725869"/>
                </a:lnTo>
                <a:close/>
                <a:moveTo>
                  <a:pt x="1780409" y="710052"/>
                </a:moveTo>
                <a:lnTo>
                  <a:pt x="1797984" y="710052"/>
                </a:lnTo>
                <a:lnTo>
                  <a:pt x="1801500" y="711809"/>
                </a:lnTo>
                <a:lnTo>
                  <a:pt x="1794470" y="715324"/>
                </a:lnTo>
                <a:lnTo>
                  <a:pt x="1783924" y="711809"/>
                </a:lnTo>
                <a:close/>
                <a:moveTo>
                  <a:pt x="4808660" y="710051"/>
                </a:moveTo>
                <a:lnTo>
                  <a:pt x="4815690" y="710051"/>
                </a:lnTo>
                <a:lnTo>
                  <a:pt x="4815690" y="711809"/>
                </a:lnTo>
                <a:lnTo>
                  <a:pt x="4805145" y="715324"/>
                </a:lnTo>
                <a:lnTo>
                  <a:pt x="4801630" y="711809"/>
                </a:lnTo>
                <a:close/>
                <a:moveTo>
                  <a:pt x="5151384" y="708295"/>
                </a:moveTo>
                <a:lnTo>
                  <a:pt x="5151384" y="710051"/>
                </a:lnTo>
                <a:lnTo>
                  <a:pt x="5162800" y="714442"/>
                </a:lnTo>
                <a:close/>
                <a:moveTo>
                  <a:pt x="2437731" y="704779"/>
                </a:moveTo>
                <a:lnTo>
                  <a:pt x="2446519" y="704779"/>
                </a:lnTo>
                <a:lnTo>
                  <a:pt x="2446519" y="715324"/>
                </a:lnTo>
                <a:lnTo>
                  <a:pt x="2437731" y="711809"/>
                </a:lnTo>
                <a:close/>
                <a:moveTo>
                  <a:pt x="5001992" y="703021"/>
                </a:moveTo>
                <a:lnTo>
                  <a:pt x="5035385" y="725869"/>
                </a:lnTo>
                <a:lnTo>
                  <a:pt x="5026597" y="746960"/>
                </a:lnTo>
                <a:lnTo>
                  <a:pt x="5026599" y="746961"/>
                </a:lnTo>
                <a:lnTo>
                  <a:pt x="5026598" y="746960"/>
                </a:lnTo>
                <a:lnTo>
                  <a:pt x="5037143" y="725869"/>
                </a:lnTo>
                <a:lnTo>
                  <a:pt x="5003750" y="703021"/>
                </a:lnTo>
                <a:close/>
                <a:moveTo>
                  <a:pt x="2537910" y="701264"/>
                </a:moveTo>
                <a:lnTo>
                  <a:pt x="2534395" y="711809"/>
                </a:lnTo>
                <a:lnTo>
                  <a:pt x="2527366" y="711809"/>
                </a:lnTo>
                <a:lnTo>
                  <a:pt x="2527366" y="704779"/>
                </a:lnTo>
                <a:close/>
                <a:moveTo>
                  <a:pt x="1863013" y="697749"/>
                </a:moveTo>
                <a:lnTo>
                  <a:pt x="1871802" y="697749"/>
                </a:lnTo>
                <a:lnTo>
                  <a:pt x="1871802" y="701264"/>
                </a:lnTo>
                <a:lnTo>
                  <a:pt x="1863013" y="710051"/>
                </a:lnTo>
                <a:lnTo>
                  <a:pt x="1855982" y="706536"/>
                </a:lnTo>
                <a:lnTo>
                  <a:pt x="1855982" y="701264"/>
                </a:lnTo>
                <a:close/>
                <a:moveTo>
                  <a:pt x="5151387" y="695987"/>
                </a:moveTo>
                <a:lnTo>
                  <a:pt x="5151384" y="695991"/>
                </a:lnTo>
                <a:lnTo>
                  <a:pt x="5151384" y="695991"/>
                </a:lnTo>
                <a:close/>
                <a:moveTo>
                  <a:pt x="1757562" y="694234"/>
                </a:moveTo>
                <a:lnTo>
                  <a:pt x="1764592" y="697749"/>
                </a:lnTo>
                <a:lnTo>
                  <a:pt x="1764592" y="704779"/>
                </a:lnTo>
                <a:lnTo>
                  <a:pt x="1750531" y="708294"/>
                </a:lnTo>
                <a:lnTo>
                  <a:pt x="1739986" y="718840"/>
                </a:lnTo>
                <a:lnTo>
                  <a:pt x="1713623" y="718840"/>
                </a:lnTo>
                <a:lnTo>
                  <a:pt x="1696048" y="715325"/>
                </a:lnTo>
                <a:lnTo>
                  <a:pt x="1706593" y="701264"/>
                </a:lnTo>
                <a:lnTo>
                  <a:pt x="1732956" y="701264"/>
                </a:lnTo>
                <a:close/>
                <a:moveTo>
                  <a:pt x="4965084" y="692476"/>
                </a:moveTo>
                <a:lnTo>
                  <a:pt x="4984416" y="703021"/>
                </a:lnTo>
                <a:lnTo>
                  <a:pt x="4986174" y="703021"/>
                </a:lnTo>
                <a:close/>
                <a:moveTo>
                  <a:pt x="4831508" y="690718"/>
                </a:moveTo>
                <a:lnTo>
                  <a:pt x="4838539" y="694233"/>
                </a:lnTo>
                <a:lnTo>
                  <a:pt x="4849084" y="690718"/>
                </a:lnTo>
                <a:lnTo>
                  <a:pt x="4856114" y="694233"/>
                </a:lnTo>
                <a:lnTo>
                  <a:pt x="4845569" y="701263"/>
                </a:lnTo>
                <a:lnTo>
                  <a:pt x="4838539" y="711809"/>
                </a:lnTo>
                <a:lnTo>
                  <a:pt x="4827993" y="715324"/>
                </a:lnTo>
                <a:lnTo>
                  <a:pt x="4824478" y="711809"/>
                </a:lnTo>
                <a:lnTo>
                  <a:pt x="4827993" y="701263"/>
                </a:lnTo>
                <a:close/>
                <a:moveTo>
                  <a:pt x="4805145" y="690718"/>
                </a:moveTo>
                <a:lnTo>
                  <a:pt x="4817448" y="690718"/>
                </a:lnTo>
                <a:lnTo>
                  <a:pt x="4817448" y="697748"/>
                </a:lnTo>
                <a:lnTo>
                  <a:pt x="4805145" y="697748"/>
                </a:lnTo>
                <a:lnTo>
                  <a:pt x="4801630" y="694233"/>
                </a:lnTo>
                <a:close/>
                <a:moveTo>
                  <a:pt x="1905195" y="690718"/>
                </a:moveTo>
                <a:lnTo>
                  <a:pt x="1905195" y="697748"/>
                </a:lnTo>
                <a:lnTo>
                  <a:pt x="1898165" y="701263"/>
                </a:lnTo>
                <a:lnTo>
                  <a:pt x="1892892" y="697748"/>
                </a:lnTo>
                <a:lnTo>
                  <a:pt x="1898165" y="694233"/>
                </a:lnTo>
                <a:close/>
                <a:moveTo>
                  <a:pt x="5045931" y="688961"/>
                </a:moveTo>
                <a:lnTo>
                  <a:pt x="5028941" y="695756"/>
                </a:lnTo>
                <a:lnTo>
                  <a:pt x="5030113" y="695991"/>
                </a:lnTo>
                <a:lnTo>
                  <a:pt x="5047688" y="688961"/>
                </a:lnTo>
                <a:close/>
                <a:moveTo>
                  <a:pt x="4961568" y="678415"/>
                </a:moveTo>
                <a:lnTo>
                  <a:pt x="4965083" y="692475"/>
                </a:lnTo>
                <a:lnTo>
                  <a:pt x="4965083" y="692476"/>
                </a:lnTo>
                <a:lnTo>
                  <a:pt x="4961568" y="678415"/>
                </a:lnTo>
                <a:close/>
                <a:moveTo>
                  <a:pt x="2446519" y="674901"/>
                </a:moveTo>
                <a:lnTo>
                  <a:pt x="2457064" y="674901"/>
                </a:lnTo>
                <a:lnTo>
                  <a:pt x="2457064" y="685446"/>
                </a:lnTo>
                <a:lnTo>
                  <a:pt x="2439490" y="694234"/>
                </a:lnTo>
                <a:lnTo>
                  <a:pt x="2421914" y="694234"/>
                </a:lnTo>
                <a:lnTo>
                  <a:pt x="2421914" y="690719"/>
                </a:lnTo>
                <a:lnTo>
                  <a:pt x="2435974" y="685446"/>
                </a:lnTo>
                <a:lnTo>
                  <a:pt x="2435974" y="678416"/>
                </a:lnTo>
                <a:close/>
                <a:moveTo>
                  <a:pt x="4842054" y="674900"/>
                </a:moveTo>
                <a:lnTo>
                  <a:pt x="4849084" y="674900"/>
                </a:lnTo>
                <a:lnTo>
                  <a:pt x="4835024" y="683688"/>
                </a:lnTo>
                <a:lnTo>
                  <a:pt x="4827993" y="687203"/>
                </a:lnTo>
                <a:lnTo>
                  <a:pt x="4820963" y="683688"/>
                </a:lnTo>
                <a:lnTo>
                  <a:pt x="4824478" y="681930"/>
                </a:lnTo>
                <a:close/>
                <a:moveTo>
                  <a:pt x="2483428" y="671386"/>
                </a:moveTo>
                <a:lnTo>
                  <a:pt x="2490457" y="671386"/>
                </a:lnTo>
                <a:lnTo>
                  <a:pt x="2493972" y="674901"/>
                </a:lnTo>
                <a:lnTo>
                  <a:pt x="2483428" y="685446"/>
                </a:lnTo>
                <a:lnTo>
                  <a:pt x="2479913" y="674901"/>
                </a:lnTo>
                <a:close/>
                <a:moveTo>
                  <a:pt x="5179742" y="670198"/>
                </a:moveTo>
                <a:lnTo>
                  <a:pt x="5168960" y="674241"/>
                </a:lnTo>
                <a:lnTo>
                  <a:pt x="5168960" y="674399"/>
                </a:lnTo>
                <a:lnTo>
                  <a:pt x="5179505" y="671386"/>
                </a:lnTo>
                <a:close/>
                <a:moveTo>
                  <a:pt x="4878963" y="664355"/>
                </a:moveTo>
                <a:lnTo>
                  <a:pt x="4889508" y="667870"/>
                </a:lnTo>
                <a:lnTo>
                  <a:pt x="4878963" y="674900"/>
                </a:lnTo>
                <a:lnTo>
                  <a:pt x="4875448" y="681931"/>
                </a:lnTo>
                <a:lnTo>
                  <a:pt x="4864902" y="681931"/>
                </a:lnTo>
                <a:lnTo>
                  <a:pt x="4857872" y="681931"/>
                </a:lnTo>
                <a:lnTo>
                  <a:pt x="4861387" y="671385"/>
                </a:lnTo>
                <a:close/>
                <a:moveTo>
                  <a:pt x="5671621" y="662598"/>
                </a:moveTo>
                <a:lnTo>
                  <a:pt x="5682166" y="673143"/>
                </a:lnTo>
                <a:lnTo>
                  <a:pt x="5699741" y="676659"/>
                </a:lnTo>
                <a:lnTo>
                  <a:pt x="5697984" y="688962"/>
                </a:lnTo>
                <a:lnTo>
                  <a:pt x="5673378" y="695992"/>
                </a:lnTo>
                <a:lnTo>
                  <a:pt x="5641742" y="692477"/>
                </a:lnTo>
                <a:lnTo>
                  <a:pt x="5643500" y="681931"/>
                </a:lnTo>
                <a:lnTo>
                  <a:pt x="5648772" y="664355"/>
                </a:lnTo>
                <a:close/>
                <a:moveTo>
                  <a:pt x="2464095" y="657325"/>
                </a:moveTo>
                <a:lnTo>
                  <a:pt x="2469368" y="657325"/>
                </a:lnTo>
                <a:lnTo>
                  <a:pt x="2450035" y="667870"/>
                </a:lnTo>
                <a:lnTo>
                  <a:pt x="2443004" y="667870"/>
                </a:lnTo>
                <a:lnTo>
                  <a:pt x="2443004" y="664355"/>
                </a:lnTo>
                <a:close/>
                <a:moveTo>
                  <a:pt x="2428944" y="657325"/>
                </a:moveTo>
                <a:lnTo>
                  <a:pt x="2428944" y="660840"/>
                </a:lnTo>
                <a:lnTo>
                  <a:pt x="2413126" y="667870"/>
                </a:lnTo>
                <a:lnTo>
                  <a:pt x="2407854" y="664355"/>
                </a:lnTo>
                <a:lnTo>
                  <a:pt x="2409611" y="660840"/>
                </a:lnTo>
                <a:close/>
                <a:moveTo>
                  <a:pt x="1964952" y="653810"/>
                </a:moveTo>
                <a:lnTo>
                  <a:pt x="1973740" y="657325"/>
                </a:lnTo>
                <a:lnTo>
                  <a:pt x="1987800" y="664355"/>
                </a:lnTo>
                <a:lnTo>
                  <a:pt x="1994831" y="671385"/>
                </a:lnTo>
                <a:lnTo>
                  <a:pt x="2000103" y="674901"/>
                </a:lnTo>
                <a:lnTo>
                  <a:pt x="2003619" y="678416"/>
                </a:lnTo>
                <a:lnTo>
                  <a:pt x="2028224" y="695991"/>
                </a:lnTo>
                <a:lnTo>
                  <a:pt x="2017679" y="703022"/>
                </a:lnTo>
                <a:lnTo>
                  <a:pt x="2000103" y="710052"/>
                </a:lnTo>
                <a:lnTo>
                  <a:pt x="1991316" y="710052"/>
                </a:lnTo>
                <a:lnTo>
                  <a:pt x="1970225" y="699506"/>
                </a:lnTo>
                <a:lnTo>
                  <a:pt x="1943862" y="695991"/>
                </a:lnTo>
                <a:lnTo>
                  <a:pt x="1928043" y="695991"/>
                </a:lnTo>
                <a:lnTo>
                  <a:pt x="1921013" y="685446"/>
                </a:lnTo>
                <a:lnTo>
                  <a:pt x="1954407" y="674901"/>
                </a:lnTo>
                <a:lnTo>
                  <a:pt x="1954407" y="660840"/>
                </a:lnTo>
                <a:close/>
                <a:moveTo>
                  <a:pt x="4903569" y="650294"/>
                </a:moveTo>
                <a:lnTo>
                  <a:pt x="4912356" y="650294"/>
                </a:lnTo>
                <a:lnTo>
                  <a:pt x="4912356" y="657324"/>
                </a:lnTo>
                <a:lnTo>
                  <a:pt x="4903569" y="664354"/>
                </a:lnTo>
                <a:lnTo>
                  <a:pt x="4885993" y="660839"/>
                </a:lnTo>
                <a:lnTo>
                  <a:pt x="4893023" y="653809"/>
                </a:lnTo>
                <a:close/>
                <a:moveTo>
                  <a:pt x="4912356" y="641507"/>
                </a:moveTo>
                <a:lnTo>
                  <a:pt x="4926417" y="641507"/>
                </a:lnTo>
                <a:lnTo>
                  <a:pt x="4929932" y="646780"/>
                </a:lnTo>
                <a:lnTo>
                  <a:pt x="4908841" y="646780"/>
                </a:lnTo>
                <a:lnTo>
                  <a:pt x="4908841" y="645022"/>
                </a:lnTo>
                <a:close/>
                <a:moveTo>
                  <a:pt x="5144354" y="639749"/>
                </a:moveTo>
                <a:lnTo>
                  <a:pt x="5119748" y="641506"/>
                </a:lnTo>
                <a:lnTo>
                  <a:pt x="5096900" y="652052"/>
                </a:lnTo>
                <a:lnTo>
                  <a:pt x="5096900" y="678415"/>
                </a:lnTo>
                <a:lnTo>
                  <a:pt x="5075809" y="695991"/>
                </a:lnTo>
                <a:lnTo>
                  <a:pt x="5077567" y="695991"/>
                </a:lnTo>
                <a:lnTo>
                  <a:pt x="5096900" y="678415"/>
                </a:lnTo>
                <a:lnTo>
                  <a:pt x="5096900" y="652052"/>
                </a:lnTo>
                <a:lnTo>
                  <a:pt x="5121506" y="641506"/>
                </a:lnTo>
                <a:close/>
                <a:moveTo>
                  <a:pt x="8703407" y="632719"/>
                </a:moveTo>
                <a:lnTo>
                  <a:pt x="8726255" y="641507"/>
                </a:lnTo>
                <a:lnTo>
                  <a:pt x="8726255" y="646779"/>
                </a:lnTo>
                <a:lnTo>
                  <a:pt x="8720982" y="652052"/>
                </a:lnTo>
                <a:lnTo>
                  <a:pt x="8706922" y="650294"/>
                </a:lnTo>
                <a:lnTo>
                  <a:pt x="8687589" y="643264"/>
                </a:lnTo>
                <a:lnTo>
                  <a:pt x="8694619" y="636234"/>
                </a:lnTo>
                <a:close/>
                <a:moveTo>
                  <a:pt x="4912356" y="630961"/>
                </a:moveTo>
                <a:lnTo>
                  <a:pt x="4926416" y="630961"/>
                </a:lnTo>
                <a:lnTo>
                  <a:pt x="4926416" y="634476"/>
                </a:lnTo>
                <a:lnTo>
                  <a:pt x="4912356" y="634476"/>
                </a:lnTo>
                <a:close/>
                <a:moveTo>
                  <a:pt x="5924709" y="629204"/>
                </a:moveTo>
                <a:lnTo>
                  <a:pt x="5949315" y="641507"/>
                </a:lnTo>
                <a:lnTo>
                  <a:pt x="5949315" y="650295"/>
                </a:lnTo>
                <a:lnTo>
                  <a:pt x="5940527" y="650295"/>
                </a:lnTo>
                <a:lnTo>
                  <a:pt x="5919437" y="641507"/>
                </a:lnTo>
                <a:lnTo>
                  <a:pt x="5912406" y="630961"/>
                </a:lnTo>
                <a:close/>
                <a:moveTo>
                  <a:pt x="4961568" y="629204"/>
                </a:moveTo>
                <a:lnTo>
                  <a:pt x="4965083" y="634476"/>
                </a:lnTo>
                <a:lnTo>
                  <a:pt x="4958053" y="639749"/>
                </a:lnTo>
                <a:lnTo>
                  <a:pt x="4949265" y="639749"/>
                </a:lnTo>
                <a:lnTo>
                  <a:pt x="4954538" y="634476"/>
                </a:lnTo>
                <a:close/>
                <a:moveTo>
                  <a:pt x="4936962" y="629204"/>
                </a:moveTo>
                <a:lnTo>
                  <a:pt x="4940477" y="630961"/>
                </a:lnTo>
                <a:lnTo>
                  <a:pt x="4940477" y="639749"/>
                </a:lnTo>
                <a:lnTo>
                  <a:pt x="4933447" y="639749"/>
                </a:lnTo>
                <a:lnTo>
                  <a:pt x="4929932" y="634476"/>
                </a:lnTo>
                <a:close/>
                <a:moveTo>
                  <a:pt x="5016053" y="620416"/>
                </a:moveTo>
                <a:lnTo>
                  <a:pt x="5017810" y="623931"/>
                </a:lnTo>
                <a:lnTo>
                  <a:pt x="5017810" y="629204"/>
                </a:lnTo>
                <a:lnTo>
                  <a:pt x="5016053" y="629204"/>
                </a:lnTo>
                <a:lnTo>
                  <a:pt x="5012537" y="623931"/>
                </a:lnTo>
                <a:close/>
                <a:moveTo>
                  <a:pt x="5035386" y="615143"/>
                </a:moveTo>
                <a:lnTo>
                  <a:pt x="5037143" y="618658"/>
                </a:lnTo>
                <a:lnTo>
                  <a:pt x="5031870" y="620416"/>
                </a:lnTo>
                <a:lnTo>
                  <a:pt x="5028355" y="618658"/>
                </a:lnTo>
                <a:close/>
                <a:moveTo>
                  <a:pt x="5045930" y="608113"/>
                </a:moveTo>
                <a:lnTo>
                  <a:pt x="5052960" y="608113"/>
                </a:lnTo>
                <a:lnTo>
                  <a:pt x="5049445" y="609871"/>
                </a:lnTo>
                <a:lnTo>
                  <a:pt x="5042415" y="609871"/>
                </a:lnTo>
                <a:close/>
                <a:moveTo>
                  <a:pt x="5016052" y="604598"/>
                </a:moveTo>
                <a:lnTo>
                  <a:pt x="5024840" y="604598"/>
                </a:lnTo>
                <a:lnTo>
                  <a:pt x="5021325" y="609870"/>
                </a:lnTo>
                <a:lnTo>
                  <a:pt x="5001992" y="618658"/>
                </a:lnTo>
                <a:lnTo>
                  <a:pt x="4991446" y="618658"/>
                </a:lnTo>
                <a:lnTo>
                  <a:pt x="4987931" y="615143"/>
                </a:lnTo>
                <a:lnTo>
                  <a:pt x="5005507" y="609870"/>
                </a:lnTo>
                <a:close/>
                <a:moveTo>
                  <a:pt x="5042415" y="594053"/>
                </a:moveTo>
                <a:lnTo>
                  <a:pt x="5049445" y="594053"/>
                </a:lnTo>
                <a:lnTo>
                  <a:pt x="5049445" y="599326"/>
                </a:lnTo>
                <a:lnTo>
                  <a:pt x="5042415" y="599326"/>
                </a:lnTo>
                <a:lnTo>
                  <a:pt x="5035385" y="599326"/>
                </a:lnTo>
                <a:close/>
                <a:moveTo>
                  <a:pt x="5079324" y="592295"/>
                </a:moveTo>
                <a:lnTo>
                  <a:pt x="5089869" y="592295"/>
                </a:lnTo>
                <a:lnTo>
                  <a:pt x="5093384" y="594052"/>
                </a:lnTo>
                <a:lnTo>
                  <a:pt x="5082839" y="599325"/>
                </a:lnTo>
                <a:close/>
                <a:moveTo>
                  <a:pt x="5067022" y="592295"/>
                </a:moveTo>
                <a:lnTo>
                  <a:pt x="5068779" y="594053"/>
                </a:lnTo>
                <a:lnTo>
                  <a:pt x="5059991" y="594053"/>
                </a:lnTo>
                <a:close/>
                <a:moveTo>
                  <a:pt x="5757741" y="576478"/>
                </a:moveTo>
                <a:lnTo>
                  <a:pt x="5777074" y="588781"/>
                </a:lnTo>
                <a:lnTo>
                  <a:pt x="5775317" y="594054"/>
                </a:lnTo>
                <a:lnTo>
                  <a:pt x="5748953" y="579993"/>
                </a:lnTo>
                <a:close/>
                <a:moveTo>
                  <a:pt x="8972313" y="564175"/>
                </a:moveTo>
                <a:lnTo>
                  <a:pt x="8991646" y="569447"/>
                </a:lnTo>
                <a:lnTo>
                  <a:pt x="9016252" y="567690"/>
                </a:lnTo>
                <a:lnTo>
                  <a:pt x="9033828" y="565932"/>
                </a:lnTo>
                <a:lnTo>
                  <a:pt x="9046131" y="574720"/>
                </a:lnTo>
                <a:lnTo>
                  <a:pt x="9058433" y="574720"/>
                </a:lnTo>
                <a:lnTo>
                  <a:pt x="9060191" y="578235"/>
                </a:lnTo>
                <a:lnTo>
                  <a:pt x="9058433" y="585265"/>
                </a:lnTo>
                <a:lnTo>
                  <a:pt x="9044373" y="594053"/>
                </a:lnTo>
                <a:lnTo>
                  <a:pt x="9002191" y="594053"/>
                </a:lnTo>
                <a:lnTo>
                  <a:pt x="8979343" y="585265"/>
                </a:lnTo>
                <a:lnTo>
                  <a:pt x="8960010" y="572963"/>
                </a:lnTo>
                <a:lnTo>
                  <a:pt x="8965283" y="565932"/>
                </a:lnTo>
                <a:close/>
                <a:moveTo>
                  <a:pt x="7910748" y="564175"/>
                </a:moveTo>
                <a:lnTo>
                  <a:pt x="7914263" y="564175"/>
                </a:lnTo>
                <a:lnTo>
                  <a:pt x="7928323" y="564175"/>
                </a:lnTo>
                <a:lnTo>
                  <a:pt x="7933596" y="567690"/>
                </a:lnTo>
                <a:lnTo>
                  <a:pt x="7917778" y="567690"/>
                </a:lnTo>
                <a:close/>
                <a:moveTo>
                  <a:pt x="2042276" y="557144"/>
                </a:moveTo>
                <a:lnTo>
                  <a:pt x="2052821" y="560659"/>
                </a:lnTo>
                <a:lnTo>
                  <a:pt x="2059851" y="567689"/>
                </a:lnTo>
                <a:lnTo>
                  <a:pt x="2072154" y="567689"/>
                </a:lnTo>
                <a:lnTo>
                  <a:pt x="2082700" y="571204"/>
                </a:lnTo>
                <a:lnTo>
                  <a:pt x="2086215" y="581750"/>
                </a:lnTo>
                <a:lnTo>
                  <a:pt x="2093245" y="588780"/>
                </a:lnTo>
                <a:lnTo>
                  <a:pt x="2096760" y="608113"/>
                </a:lnTo>
                <a:lnTo>
                  <a:pt x="2126639" y="630961"/>
                </a:lnTo>
                <a:lnTo>
                  <a:pt x="2126639" y="641507"/>
                </a:lnTo>
                <a:lnTo>
                  <a:pt x="2109063" y="641507"/>
                </a:lnTo>
                <a:lnTo>
                  <a:pt x="2105547" y="641507"/>
                </a:lnTo>
                <a:lnTo>
                  <a:pt x="2105547" y="645022"/>
                </a:lnTo>
                <a:lnTo>
                  <a:pt x="2100275" y="653810"/>
                </a:lnTo>
                <a:lnTo>
                  <a:pt x="2119608" y="664355"/>
                </a:lnTo>
                <a:lnTo>
                  <a:pt x="2137184" y="660840"/>
                </a:lnTo>
                <a:lnTo>
                  <a:pt x="2153003" y="671385"/>
                </a:lnTo>
                <a:lnTo>
                  <a:pt x="2153003" y="674900"/>
                </a:lnTo>
                <a:lnTo>
                  <a:pt x="2140699" y="674900"/>
                </a:lnTo>
                <a:lnTo>
                  <a:pt x="2137184" y="678415"/>
                </a:lnTo>
                <a:lnTo>
                  <a:pt x="2153003" y="690718"/>
                </a:lnTo>
                <a:lnTo>
                  <a:pt x="2153003" y="711809"/>
                </a:lnTo>
                <a:lnTo>
                  <a:pt x="2160032" y="718839"/>
                </a:lnTo>
                <a:lnTo>
                  <a:pt x="2170579" y="715324"/>
                </a:lnTo>
                <a:lnTo>
                  <a:pt x="2174093" y="697748"/>
                </a:lnTo>
                <a:lnTo>
                  <a:pt x="2174093" y="688961"/>
                </a:lnTo>
                <a:lnTo>
                  <a:pt x="2188153" y="681930"/>
                </a:lnTo>
                <a:lnTo>
                  <a:pt x="2195183" y="688961"/>
                </a:lnTo>
                <a:lnTo>
                  <a:pt x="2218032" y="697748"/>
                </a:lnTo>
                <a:lnTo>
                  <a:pt x="2225062" y="708294"/>
                </a:lnTo>
                <a:lnTo>
                  <a:pt x="2225062" y="718839"/>
                </a:lnTo>
                <a:lnTo>
                  <a:pt x="2211001" y="718839"/>
                </a:lnTo>
                <a:lnTo>
                  <a:pt x="2211001" y="741687"/>
                </a:lnTo>
                <a:lnTo>
                  <a:pt x="2235607" y="762778"/>
                </a:lnTo>
                <a:lnTo>
                  <a:pt x="2239122" y="762778"/>
                </a:lnTo>
                <a:lnTo>
                  <a:pt x="2242637" y="752233"/>
                </a:lnTo>
                <a:lnTo>
                  <a:pt x="2251424" y="748718"/>
                </a:lnTo>
                <a:lnTo>
                  <a:pt x="2258454" y="741687"/>
                </a:lnTo>
                <a:lnTo>
                  <a:pt x="2269000" y="729385"/>
                </a:lnTo>
                <a:lnTo>
                  <a:pt x="2276031" y="711809"/>
                </a:lnTo>
                <a:lnTo>
                  <a:pt x="2279545" y="697748"/>
                </a:lnTo>
                <a:lnTo>
                  <a:pt x="2291849" y="690718"/>
                </a:lnTo>
                <a:lnTo>
                  <a:pt x="2291849" y="685446"/>
                </a:lnTo>
                <a:lnTo>
                  <a:pt x="2286576" y="681930"/>
                </a:lnTo>
                <a:lnTo>
                  <a:pt x="2290091" y="657325"/>
                </a:lnTo>
                <a:lnTo>
                  <a:pt x="2291849" y="653810"/>
                </a:lnTo>
                <a:lnTo>
                  <a:pt x="2309425" y="650294"/>
                </a:lnTo>
                <a:lnTo>
                  <a:pt x="2319971" y="657325"/>
                </a:lnTo>
                <a:lnTo>
                  <a:pt x="2334032" y="657325"/>
                </a:lnTo>
                <a:lnTo>
                  <a:pt x="2356881" y="657325"/>
                </a:lnTo>
                <a:lnTo>
                  <a:pt x="2363912" y="664355"/>
                </a:lnTo>
                <a:lnTo>
                  <a:pt x="2356881" y="667870"/>
                </a:lnTo>
                <a:lnTo>
                  <a:pt x="2360396" y="671385"/>
                </a:lnTo>
                <a:lnTo>
                  <a:pt x="2370942" y="678415"/>
                </a:lnTo>
                <a:lnTo>
                  <a:pt x="2381486" y="678415"/>
                </a:lnTo>
                <a:lnTo>
                  <a:pt x="2384999" y="685446"/>
                </a:lnTo>
                <a:lnTo>
                  <a:pt x="2374457" y="694233"/>
                </a:lnTo>
                <a:lnTo>
                  <a:pt x="2384999" y="701264"/>
                </a:lnTo>
                <a:lnTo>
                  <a:pt x="2381486" y="715324"/>
                </a:lnTo>
                <a:lnTo>
                  <a:pt x="2367426" y="715324"/>
                </a:lnTo>
                <a:lnTo>
                  <a:pt x="2360396" y="718839"/>
                </a:lnTo>
                <a:lnTo>
                  <a:pt x="2367426" y="729385"/>
                </a:lnTo>
                <a:lnTo>
                  <a:pt x="2376214" y="734657"/>
                </a:lnTo>
                <a:lnTo>
                  <a:pt x="2390273" y="748718"/>
                </a:lnTo>
                <a:lnTo>
                  <a:pt x="2376214" y="769808"/>
                </a:lnTo>
                <a:lnTo>
                  <a:pt x="2376214" y="775081"/>
                </a:lnTo>
                <a:lnTo>
                  <a:pt x="2356881" y="785626"/>
                </a:lnTo>
                <a:lnTo>
                  <a:pt x="2346335" y="792657"/>
                </a:lnTo>
                <a:lnTo>
                  <a:pt x="2330517" y="789141"/>
                </a:lnTo>
                <a:lnTo>
                  <a:pt x="2323486" y="778596"/>
                </a:lnTo>
                <a:lnTo>
                  <a:pt x="2316456" y="773323"/>
                </a:lnTo>
                <a:lnTo>
                  <a:pt x="2302395" y="773323"/>
                </a:lnTo>
                <a:lnTo>
                  <a:pt x="2295364" y="775081"/>
                </a:lnTo>
                <a:lnTo>
                  <a:pt x="2302395" y="778596"/>
                </a:lnTo>
                <a:lnTo>
                  <a:pt x="2319971" y="792657"/>
                </a:lnTo>
                <a:lnTo>
                  <a:pt x="2319971" y="803202"/>
                </a:lnTo>
                <a:lnTo>
                  <a:pt x="2302395" y="810232"/>
                </a:lnTo>
                <a:lnTo>
                  <a:pt x="2291849" y="806717"/>
                </a:lnTo>
                <a:lnTo>
                  <a:pt x="2283061" y="803202"/>
                </a:lnTo>
                <a:lnTo>
                  <a:pt x="2276031" y="789141"/>
                </a:lnTo>
                <a:lnTo>
                  <a:pt x="2254939" y="789141"/>
                </a:lnTo>
                <a:lnTo>
                  <a:pt x="2251424" y="799687"/>
                </a:lnTo>
                <a:lnTo>
                  <a:pt x="2261970" y="806717"/>
                </a:lnTo>
                <a:lnTo>
                  <a:pt x="2272515" y="810232"/>
                </a:lnTo>
                <a:lnTo>
                  <a:pt x="2272515" y="826050"/>
                </a:lnTo>
                <a:lnTo>
                  <a:pt x="2247909" y="843626"/>
                </a:lnTo>
                <a:lnTo>
                  <a:pt x="2235607" y="861201"/>
                </a:lnTo>
                <a:lnTo>
                  <a:pt x="2211001" y="857686"/>
                </a:lnTo>
                <a:lnTo>
                  <a:pt x="2191668" y="836596"/>
                </a:lnTo>
                <a:lnTo>
                  <a:pt x="2170579" y="829565"/>
                </a:lnTo>
                <a:lnTo>
                  <a:pt x="2163548" y="836596"/>
                </a:lnTo>
                <a:lnTo>
                  <a:pt x="2174093" y="843626"/>
                </a:lnTo>
                <a:lnTo>
                  <a:pt x="2198699" y="868232"/>
                </a:lnTo>
                <a:lnTo>
                  <a:pt x="2225062" y="868232"/>
                </a:lnTo>
                <a:lnTo>
                  <a:pt x="2232092" y="873504"/>
                </a:lnTo>
                <a:lnTo>
                  <a:pt x="2239122" y="884050"/>
                </a:lnTo>
                <a:lnTo>
                  <a:pt x="2232092" y="905140"/>
                </a:lnTo>
                <a:lnTo>
                  <a:pt x="2232092" y="915686"/>
                </a:lnTo>
                <a:lnTo>
                  <a:pt x="2214517" y="927989"/>
                </a:lnTo>
                <a:lnTo>
                  <a:pt x="2203972" y="949079"/>
                </a:lnTo>
                <a:lnTo>
                  <a:pt x="2184638" y="949079"/>
                </a:lnTo>
                <a:lnTo>
                  <a:pt x="2177608" y="942049"/>
                </a:lnTo>
                <a:lnTo>
                  <a:pt x="2163548" y="959625"/>
                </a:lnTo>
                <a:lnTo>
                  <a:pt x="2147730" y="959625"/>
                </a:lnTo>
                <a:lnTo>
                  <a:pt x="2137184" y="956109"/>
                </a:lnTo>
                <a:lnTo>
                  <a:pt x="2126639" y="959625"/>
                </a:lnTo>
                <a:lnTo>
                  <a:pt x="2140699" y="971927"/>
                </a:lnTo>
                <a:lnTo>
                  <a:pt x="2149487" y="982473"/>
                </a:lnTo>
                <a:lnTo>
                  <a:pt x="2149487" y="996533"/>
                </a:lnTo>
                <a:lnTo>
                  <a:pt x="2130154" y="1003564"/>
                </a:lnTo>
                <a:lnTo>
                  <a:pt x="2119608" y="1003564"/>
                </a:lnTo>
                <a:lnTo>
                  <a:pt x="2112578" y="996533"/>
                </a:lnTo>
                <a:lnTo>
                  <a:pt x="2105547" y="1003564"/>
                </a:lnTo>
                <a:lnTo>
                  <a:pt x="2112578" y="1022897"/>
                </a:lnTo>
                <a:lnTo>
                  <a:pt x="2100275" y="1029927"/>
                </a:lnTo>
                <a:lnTo>
                  <a:pt x="2093245" y="1047502"/>
                </a:lnTo>
                <a:lnTo>
                  <a:pt x="2079184" y="1047502"/>
                </a:lnTo>
                <a:lnTo>
                  <a:pt x="2079184" y="1063320"/>
                </a:lnTo>
                <a:lnTo>
                  <a:pt x="2068639" y="1073866"/>
                </a:lnTo>
                <a:lnTo>
                  <a:pt x="2059851" y="1100229"/>
                </a:lnTo>
                <a:lnTo>
                  <a:pt x="2049306" y="1121320"/>
                </a:lnTo>
                <a:lnTo>
                  <a:pt x="2045791" y="1165259"/>
                </a:lnTo>
                <a:lnTo>
                  <a:pt x="2045791" y="1167016"/>
                </a:lnTo>
                <a:lnTo>
                  <a:pt x="2045791" y="1193380"/>
                </a:lnTo>
                <a:lnTo>
                  <a:pt x="2059851" y="1210955"/>
                </a:lnTo>
                <a:lnTo>
                  <a:pt x="2075669" y="1214470"/>
                </a:lnTo>
                <a:lnTo>
                  <a:pt x="2089730" y="1217986"/>
                </a:lnTo>
                <a:lnTo>
                  <a:pt x="2096760" y="1254894"/>
                </a:lnTo>
                <a:lnTo>
                  <a:pt x="2105547" y="1272470"/>
                </a:lnTo>
                <a:lnTo>
                  <a:pt x="2102033" y="1291803"/>
                </a:lnTo>
                <a:lnTo>
                  <a:pt x="2102033" y="1295318"/>
                </a:lnTo>
                <a:lnTo>
                  <a:pt x="2126639" y="1288288"/>
                </a:lnTo>
                <a:lnTo>
                  <a:pt x="2147730" y="1288288"/>
                </a:lnTo>
                <a:lnTo>
                  <a:pt x="2153003" y="1291803"/>
                </a:lnTo>
                <a:lnTo>
                  <a:pt x="2163548" y="1291803"/>
                </a:lnTo>
                <a:lnTo>
                  <a:pt x="2195183" y="1309379"/>
                </a:lnTo>
                <a:lnTo>
                  <a:pt x="2207488" y="1318166"/>
                </a:lnTo>
                <a:lnTo>
                  <a:pt x="2214517" y="1318166"/>
                </a:lnTo>
                <a:lnTo>
                  <a:pt x="2221547" y="1323439"/>
                </a:lnTo>
                <a:lnTo>
                  <a:pt x="2225062" y="1339257"/>
                </a:lnTo>
                <a:lnTo>
                  <a:pt x="2239122" y="1349802"/>
                </a:lnTo>
                <a:lnTo>
                  <a:pt x="2265485" y="1353318"/>
                </a:lnTo>
                <a:lnTo>
                  <a:pt x="2279545" y="1369136"/>
                </a:lnTo>
                <a:lnTo>
                  <a:pt x="2298879" y="1369136"/>
                </a:lnTo>
                <a:lnTo>
                  <a:pt x="2309425" y="1376166"/>
                </a:lnTo>
                <a:lnTo>
                  <a:pt x="2330517" y="1379681"/>
                </a:lnTo>
                <a:lnTo>
                  <a:pt x="2353365" y="1376166"/>
                </a:lnTo>
                <a:lnTo>
                  <a:pt x="2363912" y="1386711"/>
                </a:lnTo>
                <a:lnTo>
                  <a:pt x="2363912" y="1420105"/>
                </a:lnTo>
                <a:lnTo>
                  <a:pt x="2370942" y="1437680"/>
                </a:lnTo>
                <a:lnTo>
                  <a:pt x="2367426" y="1471074"/>
                </a:lnTo>
                <a:lnTo>
                  <a:pt x="2360396" y="1478104"/>
                </a:lnTo>
                <a:lnTo>
                  <a:pt x="2360396" y="1488649"/>
                </a:lnTo>
                <a:lnTo>
                  <a:pt x="2376214" y="1502710"/>
                </a:lnTo>
                <a:lnTo>
                  <a:pt x="2376214" y="1511498"/>
                </a:lnTo>
                <a:lnTo>
                  <a:pt x="2390273" y="1515013"/>
                </a:lnTo>
                <a:lnTo>
                  <a:pt x="2402574" y="1536104"/>
                </a:lnTo>
                <a:lnTo>
                  <a:pt x="2402574" y="1546649"/>
                </a:lnTo>
                <a:lnTo>
                  <a:pt x="2413121" y="1546649"/>
                </a:lnTo>
                <a:lnTo>
                  <a:pt x="2423667" y="1548406"/>
                </a:lnTo>
                <a:lnTo>
                  <a:pt x="2432455" y="1532588"/>
                </a:lnTo>
                <a:lnTo>
                  <a:pt x="2439485" y="1543134"/>
                </a:lnTo>
                <a:lnTo>
                  <a:pt x="2443000" y="1529073"/>
                </a:lnTo>
                <a:lnTo>
                  <a:pt x="2453545" y="1511498"/>
                </a:lnTo>
                <a:lnTo>
                  <a:pt x="2453545" y="1502710"/>
                </a:lnTo>
                <a:lnTo>
                  <a:pt x="2448272" y="1492165"/>
                </a:lnTo>
                <a:lnTo>
                  <a:pt x="2439485" y="1478104"/>
                </a:lnTo>
                <a:lnTo>
                  <a:pt x="2439485" y="1448226"/>
                </a:lnTo>
                <a:lnTo>
                  <a:pt x="2437728" y="1423620"/>
                </a:lnTo>
                <a:lnTo>
                  <a:pt x="2427182" y="1411317"/>
                </a:lnTo>
                <a:lnTo>
                  <a:pt x="2432455" y="1400772"/>
                </a:lnTo>
                <a:lnTo>
                  <a:pt x="2448272" y="1400772"/>
                </a:lnTo>
                <a:lnTo>
                  <a:pt x="2448272" y="1390226"/>
                </a:lnTo>
                <a:lnTo>
                  <a:pt x="2460575" y="1383196"/>
                </a:lnTo>
                <a:lnTo>
                  <a:pt x="2474635" y="1369136"/>
                </a:lnTo>
                <a:lnTo>
                  <a:pt x="2481665" y="1363863"/>
                </a:lnTo>
                <a:lnTo>
                  <a:pt x="2493967" y="1349802"/>
                </a:lnTo>
                <a:lnTo>
                  <a:pt x="2500998" y="1305863"/>
                </a:lnTo>
                <a:lnTo>
                  <a:pt x="2490453" y="1261924"/>
                </a:lnTo>
                <a:lnTo>
                  <a:pt x="2474635" y="1244349"/>
                </a:lnTo>
                <a:lnTo>
                  <a:pt x="2453545" y="1225016"/>
                </a:lnTo>
                <a:lnTo>
                  <a:pt x="2450030" y="1210955"/>
                </a:lnTo>
                <a:lnTo>
                  <a:pt x="2460575" y="1196895"/>
                </a:lnTo>
                <a:lnTo>
                  <a:pt x="2460575" y="1186350"/>
                </a:lnTo>
                <a:lnTo>
                  <a:pt x="2474635" y="1172289"/>
                </a:lnTo>
                <a:lnTo>
                  <a:pt x="2481665" y="1154713"/>
                </a:lnTo>
                <a:lnTo>
                  <a:pt x="2474635" y="1144168"/>
                </a:lnTo>
                <a:lnTo>
                  <a:pt x="2471120" y="1124835"/>
                </a:lnTo>
                <a:lnTo>
                  <a:pt x="2460575" y="1110775"/>
                </a:lnTo>
                <a:lnTo>
                  <a:pt x="2458817" y="1100229"/>
                </a:lnTo>
                <a:lnTo>
                  <a:pt x="2464090" y="1100229"/>
                </a:lnTo>
                <a:lnTo>
                  <a:pt x="2474635" y="1094957"/>
                </a:lnTo>
                <a:lnTo>
                  <a:pt x="2474635" y="1077381"/>
                </a:lnTo>
                <a:lnTo>
                  <a:pt x="2460575" y="1059805"/>
                </a:lnTo>
                <a:lnTo>
                  <a:pt x="2460575" y="1026412"/>
                </a:lnTo>
                <a:lnTo>
                  <a:pt x="2471120" y="1022897"/>
                </a:lnTo>
                <a:lnTo>
                  <a:pt x="2483423" y="1022897"/>
                </a:lnTo>
                <a:lnTo>
                  <a:pt x="2490453" y="1026412"/>
                </a:lnTo>
                <a:lnTo>
                  <a:pt x="2511543" y="1040472"/>
                </a:lnTo>
                <a:lnTo>
                  <a:pt x="2530877" y="1040472"/>
                </a:lnTo>
                <a:lnTo>
                  <a:pt x="2544937" y="1043987"/>
                </a:lnTo>
                <a:lnTo>
                  <a:pt x="2548451" y="1033442"/>
                </a:lnTo>
                <a:lnTo>
                  <a:pt x="2573056" y="1029927"/>
                </a:lnTo>
                <a:lnTo>
                  <a:pt x="2585358" y="1036957"/>
                </a:lnTo>
                <a:lnTo>
                  <a:pt x="2592390" y="1047502"/>
                </a:lnTo>
                <a:lnTo>
                  <a:pt x="2606452" y="1051018"/>
                </a:lnTo>
                <a:lnTo>
                  <a:pt x="2613481" y="1070351"/>
                </a:lnTo>
                <a:lnTo>
                  <a:pt x="2624028" y="1073866"/>
                </a:lnTo>
                <a:lnTo>
                  <a:pt x="2620513" y="1084411"/>
                </a:lnTo>
                <a:lnTo>
                  <a:pt x="2625786" y="1096714"/>
                </a:lnTo>
                <a:lnTo>
                  <a:pt x="2657423" y="1096714"/>
                </a:lnTo>
                <a:lnTo>
                  <a:pt x="2664452" y="1107259"/>
                </a:lnTo>
                <a:lnTo>
                  <a:pt x="2669726" y="1100229"/>
                </a:lnTo>
                <a:lnTo>
                  <a:pt x="2680270" y="1103744"/>
                </a:lnTo>
                <a:lnTo>
                  <a:pt x="2680270" y="1117805"/>
                </a:lnTo>
                <a:lnTo>
                  <a:pt x="2673240" y="1124835"/>
                </a:lnTo>
                <a:lnTo>
                  <a:pt x="2673240" y="1147683"/>
                </a:lnTo>
                <a:lnTo>
                  <a:pt x="2664452" y="1158229"/>
                </a:lnTo>
                <a:lnTo>
                  <a:pt x="2673240" y="1167016"/>
                </a:lnTo>
                <a:lnTo>
                  <a:pt x="2673240" y="1177562"/>
                </a:lnTo>
                <a:lnTo>
                  <a:pt x="2669726" y="1182834"/>
                </a:lnTo>
                <a:lnTo>
                  <a:pt x="2664452" y="1182834"/>
                </a:lnTo>
                <a:lnTo>
                  <a:pt x="2664452" y="1186350"/>
                </a:lnTo>
                <a:lnTo>
                  <a:pt x="2667968" y="1191622"/>
                </a:lnTo>
                <a:lnTo>
                  <a:pt x="2673240" y="1191622"/>
                </a:lnTo>
                <a:lnTo>
                  <a:pt x="2680270" y="1193380"/>
                </a:lnTo>
                <a:lnTo>
                  <a:pt x="2676755" y="1203925"/>
                </a:lnTo>
                <a:lnTo>
                  <a:pt x="2660937" y="1214470"/>
                </a:lnTo>
                <a:lnTo>
                  <a:pt x="2660937" y="1221501"/>
                </a:lnTo>
                <a:lnTo>
                  <a:pt x="2676755" y="1217986"/>
                </a:lnTo>
                <a:lnTo>
                  <a:pt x="2687300" y="1203925"/>
                </a:lnTo>
                <a:lnTo>
                  <a:pt x="2710148" y="1226773"/>
                </a:lnTo>
                <a:lnTo>
                  <a:pt x="2710148" y="1237319"/>
                </a:lnTo>
                <a:lnTo>
                  <a:pt x="2724209" y="1247864"/>
                </a:lnTo>
                <a:lnTo>
                  <a:pt x="2731239" y="1237319"/>
                </a:lnTo>
                <a:lnTo>
                  <a:pt x="2745299" y="1232046"/>
                </a:lnTo>
                <a:lnTo>
                  <a:pt x="2745299" y="1217986"/>
                </a:lnTo>
                <a:lnTo>
                  <a:pt x="2755844" y="1214470"/>
                </a:lnTo>
                <a:lnTo>
                  <a:pt x="2761119" y="1217986"/>
                </a:lnTo>
                <a:lnTo>
                  <a:pt x="2761119" y="1225016"/>
                </a:lnTo>
                <a:lnTo>
                  <a:pt x="2768148" y="1217986"/>
                </a:lnTo>
                <a:lnTo>
                  <a:pt x="2782208" y="1186350"/>
                </a:lnTo>
                <a:lnTo>
                  <a:pt x="2778693" y="1167016"/>
                </a:lnTo>
                <a:lnTo>
                  <a:pt x="2789239" y="1161744"/>
                </a:lnTo>
                <a:lnTo>
                  <a:pt x="2789239" y="1151198"/>
                </a:lnTo>
                <a:lnTo>
                  <a:pt x="2796268" y="1135380"/>
                </a:lnTo>
                <a:lnTo>
                  <a:pt x="2806813" y="1138895"/>
                </a:lnTo>
                <a:lnTo>
                  <a:pt x="2808571" y="1161744"/>
                </a:lnTo>
                <a:lnTo>
                  <a:pt x="2822630" y="1172289"/>
                </a:lnTo>
                <a:lnTo>
                  <a:pt x="2829662" y="1202168"/>
                </a:lnTo>
                <a:lnTo>
                  <a:pt x="2840208" y="1202168"/>
                </a:lnTo>
                <a:lnTo>
                  <a:pt x="2840208" y="1225016"/>
                </a:lnTo>
                <a:lnTo>
                  <a:pt x="2850753" y="1232046"/>
                </a:lnTo>
                <a:lnTo>
                  <a:pt x="2850753" y="1247864"/>
                </a:lnTo>
                <a:lnTo>
                  <a:pt x="2866571" y="1261924"/>
                </a:lnTo>
                <a:lnTo>
                  <a:pt x="2870086" y="1288288"/>
                </a:lnTo>
                <a:lnTo>
                  <a:pt x="2880632" y="1291803"/>
                </a:lnTo>
                <a:lnTo>
                  <a:pt x="2884147" y="1302348"/>
                </a:lnTo>
                <a:lnTo>
                  <a:pt x="2870086" y="1312894"/>
                </a:lnTo>
                <a:lnTo>
                  <a:pt x="2873601" y="1332227"/>
                </a:lnTo>
                <a:lnTo>
                  <a:pt x="2887661" y="1339257"/>
                </a:lnTo>
                <a:lnTo>
                  <a:pt x="2887661" y="1342772"/>
                </a:lnTo>
                <a:lnTo>
                  <a:pt x="2901721" y="1349802"/>
                </a:lnTo>
                <a:lnTo>
                  <a:pt x="2910510" y="1369136"/>
                </a:lnTo>
                <a:lnTo>
                  <a:pt x="2914025" y="1379681"/>
                </a:lnTo>
                <a:lnTo>
                  <a:pt x="2928086" y="1390226"/>
                </a:lnTo>
                <a:lnTo>
                  <a:pt x="2938630" y="1386711"/>
                </a:lnTo>
                <a:lnTo>
                  <a:pt x="2957964" y="1393741"/>
                </a:lnTo>
                <a:lnTo>
                  <a:pt x="2968509" y="1400772"/>
                </a:lnTo>
                <a:lnTo>
                  <a:pt x="2989600" y="1407802"/>
                </a:lnTo>
                <a:lnTo>
                  <a:pt x="2986085" y="1414832"/>
                </a:lnTo>
                <a:lnTo>
                  <a:pt x="2961479" y="1423620"/>
                </a:lnTo>
                <a:lnTo>
                  <a:pt x="2931601" y="1441195"/>
                </a:lnTo>
                <a:lnTo>
                  <a:pt x="2914025" y="1451741"/>
                </a:lnTo>
                <a:lnTo>
                  <a:pt x="2903480" y="1448226"/>
                </a:lnTo>
                <a:lnTo>
                  <a:pt x="2906995" y="1464044"/>
                </a:lnTo>
                <a:lnTo>
                  <a:pt x="2921056" y="1464044"/>
                </a:lnTo>
                <a:lnTo>
                  <a:pt x="2942146" y="1448226"/>
                </a:lnTo>
                <a:lnTo>
                  <a:pt x="2949176" y="1448226"/>
                </a:lnTo>
                <a:lnTo>
                  <a:pt x="2950934" y="1441195"/>
                </a:lnTo>
                <a:lnTo>
                  <a:pt x="2972024" y="1427135"/>
                </a:lnTo>
                <a:lnTo>
                  <a:pt x="2989600" y="1430650"/>
                </a:lnTo>
                <a:lnTo>
                  <a:pt x="2982570" y="1448226"/>
                </a:lnTo>
                <a:lnTo>
                  <a:pt x="2982570" y="1455256"/>
                </a:lnTo>
                <a:lnTo>
                  <a:pt x="2998388" y="1444711"/>
                </a:lnTo>
                <a:lnTo>
                  <a:pt x="3022994" y="1451741"/>
                </a:lnTo>
                <a:lnTo>
                  <a:pt x="3030024" y="1478104"/>
                </a:lnTo>
                <a:lnTo>
                  <a:pt x="3019479" y="1488649"/>
                </a:lnTo>
                <a:lnTo>
                  <a:pt x="3030024" y="1507983"/>
                </a:lnTo>
                <a:lnTo>
                  <a:pt x="3026509" y="1518528"/>
                </a:lnTo>
                <a:lnTo>
                  <a:pt x="3019479" y="1522043"/>
                </a:lnTo>
                <a:lnTo>
                  <a:pt x="2998388" y="1539619"/>
                </a:lnTo>
                <a:lnTo>
                  <a:pt x="2968509" y="1543134"/>
                </a:lnTo>
                <a:lnTo>
                  <a:pt x="2950934" y="1551922"/>
                </a:lnTo>
                <a:lnTo>
                  <a:pt x="2935116" y="1583558"/>
                </a:lnTo>
                <a:lnTo>
                  <a:pt x="2917540" y="1592346"/>
                </a:lnTo>
                <a:lnTo>
                  <a:pt x="2891177" y="1592346"/>
                </a:lnTo>
                <a:lnTo>
                  <a:pt x="2873601" y="1590588"/>
                </a:lnTo>
                <a:lnTo>
                  <a:pt x="2850753" y="1592346"/>
                </a:lnTo>
                <a:lnTo>
                  <a:pt x="2840208" y="1587073"/>
                </a:lnTo>
                <a:lnTo>
                  <a:pt x="2815602" y="1592346"/>
                </a:lnTo>
                <a:lnTo>
                  <a:pt x="2778693" y="1595861"/>
                </a:lnTo>
                <a:lnTo>
                  <a:pt x="2775178" y="1592346"/>
                </a:lnTo>
                <a:lnTo>
                  <a:pt x="2759361" y="1590588"/>
                </a:lnTo>
                <a:lnTo>
                  <a:pt x="2741784" y="1609921"/>
                </a:lnTo>
                <a:lnTo>
                  <a:pt x="2731239" y="1616952"/>
                </a:lnTo>
                <a:lnTo>
                  <a:pt x="2731239" y="1627497"/>
                </a:lnTo>
                <a:lnTo>
                  <a:pt x="2697846" y="1634527"/>
                </a:lnTo>
                <a:lnTo>
                  <a:pt x="2683785" y="1657375"/>
                </a:lnTo>
                <a:lnTo>
                  <a:pt x="2667968" y="1674951"/>
                </a:lnTo>
                <a:lnTo>
                  <a:pt x="2660937" y="1683739"/>
                </a:lnTo>
                <a:lnTo>
                  <a:pt x="2639848" y="1697799"/>
                </a:lnTo>
                <a:lnTo>
                  <a:pt x="2636332" y="1722405"/>
                </a:lnTo>
                <a:lnTo>
                  <a:pt x="2643362" y="1725920"/>
                </a:lnTo>
                <a:lnTo>
                  <a:pt x="2657423" y="1708345"/>
                </a:lnTo>
                <a:lnTo>
                  <a:pt x="2667968" y="1704829"/>
                </a:lnTo>
                <a:lnTo>
                  <a:pt x="2667968" y="1694284"/>
                </a:lnTo>
                <a:lnTo>
                  <a:pt x="2694331" y="1667921"/>
                </a:lnTo>
                <a:lnTo>
                  <a:pt x="2701362" y="1667921"/>
                </a:lnTo>
                <a:lnTo>
                  <a:pt x="2717179" y="1646830"/>
                </a:lnTo>
                <a:lnTo>
                  <a:pt x="2741784" y="1639800"/>
                </a:lnTo>
                <a:lnTo>
                  <a:pt x="2755844" y="1627497"/>
                </a:lnTo>
                <a:lnTo>
                  <a:pt x="2782208" y="1627497"/>
                </a:lnTo>
                <a:lnTo>
                  <a:pt x="2803299" y="1639800"/>
                </a:lnTo>
                <a:lnTo>
                  <a:pt x="2806813" y="1643315"/>
                </a:lnTo>
                <a:lnTo>
                  <a:pt x="2812086" y="1653860"/>
                </a:lnTo>
                <a:lnTo>
                  <a:pt x="2789239" y="1674951"/>
                </a:lnTo>
                <a:lnTo>
                  <a:pt x="2778693" y="1667921"/>
                </a:lnTo>
                <a:lnTo>
                  <a:pt x="2759361" y="1664406"/>
                </a:lnTo>
                <a:lnTo>
                  <a:pt x="2748814" y="1671436"/>
                </a:lnTo>
                <a:lnTo>
                  <a:pt x="2752329" y="1678466"/>
                </a:lnTo>
                <a:lnTo>
                  <a:pt x="2764633" y="1681981"/>
                </a:lnTo>
                <a:lnTo>
                  <a:pt x="2775178" y="1687254"/>
                </a:lnTo>
                <a:lnTo>
                  <a:pt x="2792753" y="1683739"/>
                </a:lnTo>
                <a:lnTo>
                  <a:pt x="2792753" y="1697799"/>
                </a:lnTo>
                <a:lnTo>
                  <a:pt x="2789239" y="1704829"/>
                </a:lnTo>
                <a:lnTo>
                  <a:pt x="2792753" y="1729435"/>
                </a:lnTo>
                <a:lnTo>
                  <a:pt x="2815602" y="1748768"/>
                </a:lnTo>
                <a:lnTo>
                  <a:pt x="2826146" y="1754041"/>
                </a:lnTo>
                <a:lnTo>
                  <a:pt x="2836693" y="1764586"/>
                </a:lnTo>
                <a:lnTo>
                  <a:pt x="2854267" y="1764586"/>
                </a:lnTo>
                <a:lnTo>
                  <a:pt x="2866571" y="1759314"/>
                </a:lnTo>
                <a:lnTo>
                  <a:pt x="2870086" y="1769859"/>
                </a:lnTo>
                <a:lnTo>
                  <a:pt x="2880632" y="1769859"/>
                </a:lnTo>
                <a:lnTo>
                  <a:pt x="2880632" y="1780404"/>
                </a:lnTo>
                <a:lnTo>
                  <a:pt x="2866571" y="1794465"/>
                </a:lnTo>
                <a:lnTo>
                  <a:pt x="2854267" y="1794465"/>
                </a:lnTo>
                <a:lnTo>
                  <a:pt x="2843723" y="1797980"/>
                </a:lnTo>
                <a:lnTo>
                  <a:pt x="2836693" y="1801495"/>
                </a:lnTo>
                <a:lnTo>
                  <a:pt x="2829662" y="1801495"/>
                </a:lnTo>
                <a:lnTo>
                  <a:pt x="2822630" y="1794465"/>
                </a:lnTo>
                <a:lnTo>
                  <a:pt x="2799784" y="1819071"/>
                </a:lnTo>
                <a:lnTo>
                  <a:pt x="2796268" y="1824343"/>
                </a:lnTo>
                <a:lnTo>
                  <a:pt x="2785723" y="1834889"/>
                </a:lnTo>
                <a:lnTo>
                  <a:pt x="2771662" y="1834889"/>
                </a:lnTo>
                <a:lnTo>
                  <a:pt x="2759361" y="1824343"/>
                </a:lnTo>
                <a:lnTo>
                  <a:pt x="2764633" y="1805010"/>
                </a:lnTo>
                <a:lnTo>
                  <a:pt x="2775178" y="1801495"/>
                </a:lnTo>
                <a:lnTo>
                  <a:pt x="2792753" y="1783919"/>
                </a:lnTo>
                <a:lnTo>
                  <a:pt x="2803299" y="1783919"/>
                </a:lnTo>
                <a:lnTo>
                  <a:pt x="2812086" y="1775132"/>
                </a:lnTo>
                <a:lnTo>
                  <a:pt x="2808571" y="1769859"/>
                </a:lnTo>
                <a:lnTo>
                  <a:pt x="2806813" y="1771617"/>
                </a:lnTo>
                <a:lnTo>
                  <a:pt x="2799784" y="1769859"/>
                </a:lnTo>
                <a:lnTo>
                  <a:pt x="2803299" y="1761071"/>
                </a:lnTo>
                <a:lnTo>
                  <a:pt x="2796268" y="1759314"/>
                </a:lnTo>
                <a:lnTo>
                  <a:pt x="2785723" y="1764586"/>
                </a:lnTo>
                <a:lnTo>
                  <a:pt x="2768148" y="1775132"/>
                </a:lnTo>
                <a:lnTo>
                  <a:pt x="2752329" y="1776889"/>
                </a:lnTo>
                <a:lnTo>
                  <a:pt x="2745299" y="1790950"/>
                </a:lnTo>
                <a:lnTo>
                  <a:pt x="2734754" y="1794465"/>
                </a:lnTo>
                <a:lnTo>
                  <a:pt x="2734754" y="1794465"/>
                </a:lnTo>
                <a:lnTo>
                  <a:pt x="2711907" y="1812040"/>
                </a:lnTo>
                <a:lnTo>
                  <a:pt x="2701362" y="1812040"/>
                </a:lnTo>
                <a:lnTo>
                  <a:pt x="2694331" y="1805009"/>
                </a:lnTo>
                <a:lnTo>
                  <a:pt x="2690816" y="1808524"/>
                </a:lnTo>
                <a:lnTo>
                  <a:pt x="2687301" y="1817312"/>
                </a:lnTo>
                <a:lnTo>
                  <a:pt x="2683786" y="1824342"/>
                </a:lnTo>
                <a:lnTo>
                  <a:pt x="2660938" y="1824342"/>
                </a:lnTo>
                <a:lnTo>
                  <a:pt x="2660938" y="1834888"/>
                </a:lnTo>
                <a:lnTo>
                  <a:pt x="2650393" y="1848948"/>
                </a:lnTo>
                <a:lnTo>
                  <a:pt x="2646877" y="1857736"/>
                </a:lnTo>
                <a:lnTo>
                  <a:pt x="2636332" y="1875312"/>
                </a:lnTo>
                <a:lnTo>
                  <a:pt x="2643362" y="1885857"/>
                </a:lnTo>
                <a:lnTo>
                  <a:pt x="2643362" y="1896402"/>
                </a:lnTo>
                <a:lnTo>
                  <a:pt x="2657423" y="1899917"/>
                </a:lnTo>
                <a:lnTo>
                  <a:pt x="2646877" y="1908705"/>
                </a:lnTo>
                <a:lnTo>
                  <a:pt x="2636332" y="1912220"/>
                </a:lnTo>
                <a:lnTo>
                  <a:pt x="2625786" y="1903433"/>
                </a:lnTo>
                <a:lnTo>
                  <a:pt x="2613481" y="1912220"/>
                </a:lnTo>
                <a:lnTo>
                  <a:pt x="2599422" y="1915735"/>
                </a:lnTo>
                <a:lnTo>
                  <a:pt x="2588875" y="1908705"/>
                </a:lnTo>
                <a:lnTo>
                  <a:pt x="2578329" y="1912220"/>
                </a:lnTo>
                <a:lnTo>
                  <a:pt x="2574814" y="1926281"/>
                </a:lnTo>
                <a:lnTo>
                  <a:pt x="2566028" y="1929796"/>
                </a:lnTo>
                <a:lnTo>
                  <a:pt x="2569543" y="1933311"/>
                </a:lnTo>
                <a:lnTo>
                  <a:pt x="2571299" y="1945614"/>
                </a:lnTo>
                <a:lnTo>
                  <a:pt x="2558998" y="1959674"/>
                </a:lnTo>
                <a:lnTo>
                  <a:pt x="2555482" y="1973735"/>
                </a:lnTo>
                <a:lnTo>
                  <a:pt x="2541422" y="1987795"/>
                </a:lnTo>
                <a:lnTo>
                  <a:pt x="2530877" y="1980765"/>
                </a:lnTo>
                <a:lnTo>
                  <a:pt x="2527362" y="1984280"/>
                </a:lnTo>
                <a:lnTo>
                  <a:pt x="2534392" y="1996583"/>
                </a:lnTo>
                <a:lnTo>
                  <a:pt x="2534392" y="2021189"/>
                </a:lnTo>
                <a:lnTo>
                  <a:pt x="2523847" y="2040522"/>
                </a:lnTo>
                <a:lnTo>
                  <a:pt x="2518574" y="2037007"/>
                </a:lnTo>
                <a:lnTo>
                  <a:pt x="2511543" y="2021189"/>
                </a:lnTo>
                <a:lnTo>
                  <a:pt x="2508029" y="1993068"/>
                </a:lnTo>
                <a:lnTo>
                  <a:pt x="2511543" y="1973735"/>
                </a:lnTo>
                <a:lnTo>
                  <a:pt x="2497483" y="1977250"/>
                </a:lnTo>
                <a:lnTo>
                  <a:pt x="2490453" y="1993068"/>
                </a:lnTo>
                <a:lnTo>
                  <a:pt x="2500999" y="2014159"/>
                </a:lnTo>
                <a:lnTo>
                  <a:pt x="2500999" y="2047552"/>
                </a:lnTo>
                <a:lnTo>
                  <a:pt x="2508029" y="2061613"/>
                </a:lnTo>
                <a:lnTo>
                  <a:pt x="2511543" y="2073916"/>
                </a:lnTo>
                <a:lnTo>
                  <a:pt x="2504514" y="2080946"/>
                </a:lnTo>
                <a:lnTo>
                  <a:pt x="2515059" y="2091491"/>
                </a:lnTo>
                <a:lnTo>
                  <a:pt x="2511543" y="2102036"/>
                </a:lnTo>
                <a:lnTo>
                  <a:pt x="2493969" y="2112582"/>
                </a:lnTo>
                <a:lnTo>
                  <a:pt x="2490453" y="2124885"/>
                </a:lnTo>
                <a:lnTo>
                  <a:pt x="2479908" y="2135430"/>
                </a:lnTo>
                <a:lnTo>
                  <a:pt x="2467606" y="2153006"/>
                </a:lnTo>
                <a:lnTo>
                  <a:pt x="2448273" y="2156521"/>
                </a:lnTo>
                <a:lnTo>
                  <a:pt x="2411365" y="2189914"/>
                </a:lnTo>
                <a:lnTo>
                  <a:pt x="2400818" y="2193429"/>
                </a:lnTo>
                <a:lnTo>
                  <a:pt x="2400818" y="2202217"/>
                </a:lnTo>
                <a:lnTo>
                  <a:pt x="2381486" y="2230338"/>
                </a:lnTo>
                <a:lnTo>
                  <a:pt x="2381486" y="2256701"/>
                </a:lnTo>
                <a:lnTo>
                  <a:pt x="2392030" y="2277792"/>
                </a:lnTo>
                <a:lnTo>
                  <a:pt x="2402574" y="2318216"/>
                </a:lnTo>
                <a:lnTo>
                  <a:pt x="2418394" y="2356882"/>
                </a:lnTo>
                <a:lnTo>
                  <a:pt x="2411365" y="2397306"/>
                </a:lnTo>
                <a:lnTo>
                  <a:pt x="2397305" y="2400821"/>
                </a:lnTo>
                <a:lnTo>
                  <a:pt x="2386758" y="2400821"/>
                </a:lnTo>
                <a:lnTo>
                  <a:pt x="2381486" y="2379731"/>
                </a:lnTo>
                <a:lnTo>
                  <a:pt x="2363912" y="2363913"/>
                </a:lnTo>
                <a:lnTo>
                  <a:pt x="2363912" y="2342822"/>
                </a:lnTo>
                <a:lnTo>
                  <a:pt x="2353366" y="2332277"/>
                </a:lnTo>
                <a:lnTo>
                  <a:pt x="2353366" y="2311186"/>
                </a:lnTo>
                <a:lnTo>
                  <a:pt x="2356881" y="2302398"/>
                </a:lnTo>
                <a:lnTo>
                  <a:pt x="2356881" y="2297125"/>
                </a:lnTo>
                <a:lnTo>
                  <a:pt x="2346335" y="2286580"/>
                </a:lnTo>
                <a:lnTo>
                  <a:pt x="2332275" y="2267247"/>
                </a:lnTo>
                <a:lnTo>
                  <a:pt x="2319972" y="2260217"/>
                </a:lnTo>
                <a:lnTo>
                  <a:pt x="2309425" y="2263732"/>
                </a:lnTo>
                <a:lnTo>
                  <a:pt x="2302396" y="2270762"/>
                </a:lnTo>
                <a:lnTo>
                  <a:pt x="2291849" y="2270762"/>
                </a:lnTo>
                <a:lnTo>
                  <a:pt x="2284819" y="2260217"/>
                </a:lnTo>
                <a:lnTo>
                  <a:pt x="2272516" y="2249671"/>
                </a:lnTo>
                <a:lnTo>
                  <a:pt x="2254940" y="2249671"/>
                </a:lnTo>
                <a:lnTo>
                  <a:pt x="2232092" y="2253186"/>
                </a:lnTo>
                <a:lnTo>
                  <a:pt x="2225062" y="2249671"/>
                </a:lnTo>
                <a:lnTo>
                  <a:pt x="2200456" y="2256701"/>
                </a:lnTo>
                <a:lnTo>
                  <a:pt x="2182880" y="2260217"/>
                </a:lnTo>
                <a:lnTo>
                  <a:pt x="2182880" y="2274277"/>
                </a:lnTo>
                <a:lnTo>
                  <a:pt x="2193427" y="2284822"/>
                </a:lnTo>
                <a:lnTo>
                  <a:pt x="2193427" y="2293610"/>
                </a:lnTo>
                <a:lnTo>
                  <a:pt x="2181123" y="2293610"/>
                </a:lnTo>
                <a:lnTo>
                  <a:pt x="2163548" y="2284822"/>
                </a:lnTo>
                <a:lnTo>
                  <a:pt x="2149487" y="2286580"/>
                </a:lnTo>
                <a:lnTo>
                  <a:pt x="2126639" y="2270762"/>
                </a:lnTo>
                <a:lnTo>
                  <a:pt x="2112579" y="2274277"/>
                </a:lnTo>
                <a:lnTo>
                  <a:pt x="2089730" y="2267247"/>
                </a:lnTo>
                <a:lnTo>
                  <a:pt x="2075670" y="2267247"/>
                </a:lnTo>
                <a:lnTo>
                  <a:pt x="2054579" y="2281307"/>
                </a:lnTo>
                <a:lnTo>
                  <a:pt x="2044034" y="2286580"/>
                </a:lnTo>
                <a:lnTo>
                  <a:pt x="2017670" y="2293610"/>
                </a:lnTo>
                <a:lnTo>
                  <a:pt x="1994823" y="2323489"/>
                </a:lnTo>
                <a:lnTo>
                  <a:pt x="1991307" y="2337549"/>
                </a:lnTo>
                <a:lnTo>
                  <a:pt x="1984277" y="2346337"/>
                </a:lnTo>
                <a:lnTo>
                  <a:pt x="1984277" y="2363913"/>
                </a:lnTo>
                <a:lnTo>
                  <a:pt x="1984277" y="2372700"/>
                </a:lnTo>
                <a:lnTo>
                  <a:pt x="1959671" y="2370943"/>
                </a:lnTo>
                <a:lnTo>
                  <a:pt x="1929793" y="2346337"/>
                </a:lnTo>
                <a:lnTo>
                  <a:pt x="1926278" y="2332277"/>
                </a:lnTo>
                <a:lnTo>
                  <a:pt x="1892885" y="2281307"/>
                </a:lnTo>
                <a:lnTo>
                  <a:pt x="1892833" y="2281279"/>
                </a:lnTo>
                <a:lnTo>
                  <a:pt x="1892884" y="2281308"/>
                </a:lnTo>
                <a:lnTo>
                  <a:pt x="1926277" y="2334035"/>
                </a:lnTo>
                <a:lnTo>
                  <a:pt x="1929793" y="2346338"/>
                </a:lnTo>
                <a:lnTo>
                  <a:pt x="1959671" y="2370944"/>
                </a:lnTo>
                <a:lnTo>
                  <a:pt x="1984277" y="2374459"/>
                </a:lnTo>
                <a:lnTo>
                  <a:pt x="1984277" y="2388519"/>
                </a:lnTo>
                <a:lnTo>
                  <a:pt x="1970216" y="2407853"/>
                </a:lnTo>
                <a:lnTo>
                  <a:pt x="1966701" y="2441246"/>
                </a:lnTo>
                <a:lnTo>
                  <a:pt x="1966701" y="2465852"/>
                </a:lnTo>
                <a:lnTo>
                  <a:pt x="1977246" y="2492215"/>
                </a:lnTo>
                <a:lnTo>
                  <a:pt x="1991307" y="2516821"/>
                </a:lnTo>
                <a:lnTo>
                  <a:pt x="2001852" y="2536154"/>
                </a:lnTo>
                <a:lnTo>
                  <a:pt x="2010640" y="2550215"/>
                </a:lnTo>
                <a:lnTo>
                  <a:pt x="2014155" y="2560760"/>
                </a:lnTo>
                <a:lnTo>
                  <a:pt x="2028215" y="2566033"/>
                </a:lnTo>
                <a:lnTo>
                  <a:pt x="2035246" y="2569548"/>
                </a:lnTo>
                <a:lnTo>
                  <a:pt x="2042276" y="2569548"/>
                </a:lnTo>
                <a:lnTo>
                  <a:pt x="2061609" y="2583608"/>
                </a:lnTo>
                <a:lnTo>
                  <a:pt x="2075669" y="2576578"/>
                </a:lnTo>
                <a:lnTo>
                  <a:pt x="2089730" y="2580093"/>
                </a:lnTo>
                <a:lnTo>
                  <a:pt x="2137183" y="2569548"/>
                </a:lnTo>
                <a:lnTo>
                  <a:pt x="2137183" y="2564275"/>
                </a:lnTo>
                <a:lnTo>
                  <a:pt x="2158275" y="2543184"/>
                </a:lnTo>
                <a:lnTo>
                  <a:pt x="2158275" y="2516821"/>
                </a:lnTo>
                <a:lnTo>
                  <a:pt x="2167065" y="2499246"/>
                </a:lnTo>
                <a:lnTo>
                  <a:pt x="2181123" y="2502761"/>
                </a:lnTo>
                <a:lnTo>
                  <a:pt x="2198699" y="2488700"/>
                </a:lnTo>
                <a:lnTo>
                  <a:pt x="2221547" y="2488700"/>
                </a:lnTo>
                <a:lnTo>
                  <a:pt x="2228578" y="2492215"/>
                </a:lnTo>
                <a:lnTo>
                  <a:pt x="2242637" y="2492215"/>
                </a:lnTo>
                <a:lnTo>
                  <a:pt x="2249667" y="2502761"/>
                </a:lnTo>
                <a:lnTo>
                  <a:pt x="2242637" y="2516821"/>
                </a:lnTo>
                <a:lnTo>
                  <a:pt x="2232092" y="2536154"/>
                </a:lnTo>
                <a:lnTo>
                  <a:pt x="2232092" y="2564275"/>
                </a:lnTo>
                <a:lnTo>
                  <a:pt x="2232092" y="2569548"/>
                </a:lnTo>
                <a:lnTo>
                  <a:pt x="2221547" y="2580093"/>
                </a:lnTo>
                <a:lnTo>
                  <a:pt x="2221547" y="2580093"/>
                </a:lnTo>
                <a:lnTo>
                  <a:pt x="2214517" y="2587123"/>
                </a:lnTo>
                <a:lnTo>
                  <a:pt x="2214517" y="2604699"/>
                </a:lnTo>
                <a:lnTo>
                  <a:pt x="2198698" y="2638092"/>
                </a:lnTo>
                <a:lnTo>
                  <a:pt x="2195183" y="2638092"/>
                </a:lnTo>
                <a:lnTo>
                  <a:pt x="2184900" y="2631237"/>
                </a:lnTo>
                <a:lnTo>
                  <a:pt x="2184635" y="2632819"/>
                </a:lnTo>
                <a:lnTo>
                  <a:pt x="2198696" y="2639849"/>
                </a:lnTo>
                <a:lnTo>
                  <a:pt x="2223533" y="2646473"/>
                </a:lnTo>
                <a:lnTo>
                  <a:pt x="2265483" y="2643365"/>
                </a:lnTo>
                <a:lnTo>
                  <a:pt x="2309423" y="2639850"/>
                </a:lnTo>
                <a:lnTo>
                  <a:pt x="2326999" y="2657426"/>
                </a:lnTo>
                <a:lnTo>
                  <a:pt x="2335788" y="2664456"/>
                </a:lnTo>
                <a:lnTo>
                  <a:pt x="2335787" y="2664456"/>
                </a:lnTo>
                <a:lnTo>
                  <a:pt x="2335787" y="2666214"/>
                </a:lnTo>
                <a:lnTo>
                  <a:pt x="2335787" y="2689062"/>
                </a:lnTo>
                <a:lnTo>
                  <a:pt x="2330514" y="2717183"/>
                </a:lnTo>
                <a:lnTo>
                  <a:pt x="2326999" y="2738274"/>
                </a:lnTo>
                <a:lnTo>
                  <a:pt x="2330514" y="2761122"/>
                </a:lnTo>
                <a:lnTo>
                  <a:pt x="2328757" y="2776940"/>
                </a:lnTo>
                <a:lnTo>
                  <a:pt x="2355120" y="2801545"/>
                </a:lnTo>
                <a:lnTo>
                  <a:pt x="2355120" y="2810333"/>
                </a:lnTo>
                <a:lnTo>
                  <a:pt x="2376210" y="2824393"/>
                </a:lnTo>
                <a:lnTo>
                  <a:pt x="2386755" y="2827908"/>
                </a:lnTo>
                <a:lnTo>
                  <a:pt x="2411361" y="2817362"/>
                </a:lnTo>
                <a:lnTo>
                  <a:pt x="2421906" y="2810332"/>
                </a:lnTo>
                <a:lnTo>
                  <a:pt x="2442997" y="2813847"/>
                </a:lnTo>
                <a:lnTo>
                  <a:pt x="2460572" y="2824393"/>
                </a:lnTo>
                <a:lnTo>
                  <a:pt x="2472875" y="2840211"/>
                </a:lnTo>
                <a:lnTo>
                  <a:pt x="2490451" y="2843726"/>
                </a:lnTo>
                <a:lnTo>
                  <a:pt x="2481665" y="2857782"/>
                </a:lnTo>
                <a:lnTo>
                  <a:pt x="2490450" y="2845484"/>
                </a:lnTo>
                <a:lnTo>
                  <a:pt x="2497481" y="2838453"/>
                </a:lnTo>
                <a:lnTo>
                  <a:pt x="2493964" y="2824393"/>
                </a:lnTo>
                <a:lnTo>
                  <a:pt x="2511540" y="2812090"/>
                </a:lnTo>
                <a:lnTo>
                  <a:pt x="2511540" y="2798030"/>
                </a:lnTo>
                <a:lnTo>
                  <a:pt x="2522086" y="2794515"/>
                </a:lnTo>
                <a:lnTo>
                  <a:pt x="2525601" y="2776939"/>
                </a:lnTo>
                <a:lnTo>
                  <a:pt x="2534389" y="2768151"/>
                </a:lnTo>
                <a:lnTo>
                  <a:pt x="2544934" y="2769909"/>
                </a:lnTo>
                <a:lnTo>
                  <a:pt x="2551964" y="2764636"/>
                </a:lnTo>
                <a:lnTo>
                  <a:pt x="2599417" y="2750576"/>
                </a:lnTo>
                <a:lnTo>
                  <a:pt x="2602932" y="2736515"/>
                </a:lnTo>
                <a:lnTo>
                  <a:pt x="2618752" y="2736515"/>
                </a:lnTo>
                <a:lnTo>
                  <a:pt x="2629299" y="2740030"/>
                </a:lnTo>
                <a:lnTo>
                  <a:pt x="2629299" y="2747060"/>
                </a:lnTo>
                <a:lnTo>
                  <a:pt x="2611722" y="2761121"/>
                </a:lnTo>
                <a:lnTo>
                  <a:pt x="2608207" y="2771666"/>
                </a:lnTo>
                <a:lnTo>
                  <a:pt x="2611722" y="2780454"/>
                </a:lnTo>
                <a:lnTo>
                  <a:pt x="2604692" y="2798029"/>
                </a:lnTo>
                <a:lnTo>
                  <a:pt x="2611722" y="2819120"/>
                </a:lnTo>
                <a:lnTo>
                  <a:pt x="2629299" y="2815605"/>
                </a:lnTo>
                <a:lnTo>
                  <a:pt x="2629299" y="2794514"/>
                </a:lnTo>
                <a:lnTo>
                  <a:pt x="2622269" y="2780454"/>
                </a:lnTo>
                <a:lnTo>
                  <a:pt x="2625784" y="2768151"/>
                </a:lnTo>
                <a:lnTo>
                  <a:pt x="2655662" y="2761121"/>
                </a:lnTo>
                <a:lnTo>
                  <a:pt x="2653905" y="2740030"/>
                </a:lnTo>
                <a:lnTo>
                  <a:pt x="2659177" y="2743545"/>
                </a:lnTo>
                <a:lnTo>
                  <a:pt x="2666208" y="2754091"/>
                </a:lnTo>
                <a:lnTo>
                  <a:pt x="2680268" y="2754091"/>
                </a:lnTo>
                <a:lnTo>
                  <a:pt x="2696086" y="2761121"/>
                </a:lnTo>
                <a:lnTo>
                  <a:pt x="2696086" y="2775181"/>
                </a:lnTo>
                <a:lnTo>
                  <a:pt x="2757600" y="2780454"/>
                </a:lnTo>
                <a:lnTo>
                  <a:pt x="2768145" y="2787484"/>
                </a:lnTo>
                <a:lnTo>
                  <a:pt x="2785721" y="2790999"/>
                </a:lnTo>
                <a:lnTo>
                  <a:pt x="2796267" y="2787484"/>
                </a:lnTo>
                <a:lnTo>
                  <a:pt x="2812084" y="2775181"/>
                </a:lnTo>
                <a:lnTo>
                  <a:pt x="2822630" y="2775181"/>
                </a:lnTo>
                <a:lnTo>
                  <a:pt x="2840205" y="2776939"/>
                </a:lnTo>
                <a:lnTo>
                  <a:pt x="2852508" y="2798029"/>
                </a:lnTo>
                <a:lnTo>
                  <a:pt x="2873599" y="2798029"/>
                </a:lnTo>
                <a:lnTo>
                  <a:pt x="2889417" y="2812090"/>
                </a:lnTo>
                <a:lnTo>
                  <a:pt x="2899962" y="2822635"/>
                </a:lnTo>
                <a:lnTo>
                  <a:pt x="2914023" y="2834938"/>
                </a:lnTo>
                <a:lnTo>
                  <a:pt x="2914023" y="2834939"/>
                </a:lnTo>
                <a:lnTo>
                  <a:pt x="2935112" y="2841968"/>
                </a:lnTo>
                <a:lnTo>
                  <a:pt x="2950930" y="2852514"/>
                </a:lnTo>
                <a:lnTo>
                  <a:pt x="2957961" y="2870089"/>
                </a:lnTo>
                <a:lnTo>
                  <a:pt x="2972021" y="2875362"/>
                </a:lnTo>
                <a:lnTo>
                  <a:pt x="2979051" y="2885907"/>
                </a:lnTo>
                <a:lnTo>
                  <a:pt x="2986082" y="2901725"/>
                </a:lnTo>
                <a:lnTo>
                  <a:pt x="2982566" y="2921059"/>
                </a:lnTo>
                <a:lnTo>
                  <a:pt x="2964991" y="2938634"/>
                </a:lnTo>
                <a:lnTo>
                  <a:pt x="2968506" y="2959725"/>
                </a:lnTo>
                <a:lnTo>
                  <a:pt x="2987841" y="2969393"/>
                </a:lnTo>
                <a:lnTo>
                  <a:pt x="2987841" y="2968512"/>
                </a:lnTo>
                <a:lnTo>
                  <a:pt x="2968508" y="2957967"/>
                </a:lnTo>
                <a:lnTo>
                  <a:pt x="2964993" y="2938634"/>
                </a:lnTo>
                <a:lnTo>
                  <a:pt x="2982569" y="2921059"/>
                </a:lnTo>
                <a:lnTo>
                  <a:pt x="2986083" y="2901725"/>
                </a:lnTo>
                <a:lnTo>
                  <a:pt x="2998387" y="2894695"/>
                </a:lnTo>
                <a:lnTo>
                  <a:pt x="3052871" y="2899968"/>
                </a:lnTo>
                <a:lnTo>
                  <a:pt x="3066932" y="2901725"/>
                </a:lnTo>
                <a:lnTo>
                  <a:pt x="3088020" y="2905240"/>
                </a:lnTo>
                <a:lnTo>
                  <a:pt x="3096810" y="2910513"/>
                </a:lnTo>
                <a:lnTo>
                  <a:pt x="3126322" y="2934817"/>
                </a:lnTo>
                <a:lnTo>
                  <a:pt x="3126686" y="2933362"/>
                </a:lnTo>
                <a:lnTo>
                  <a:pt x="3140747" y="2957968"/>
                </a:lnTo>
                <a:lnTo>
                  <a:pt x="3151292" y="2980816"/>
                </a:lnTo>
                <a:lnTo>
                  <a:pt x="3161837" y="2991361"/>
                </a:lnTo>
                <a:lnTo>
                  <a:pt x="3174140" y="3005422"/>
                </a:lnTo>
                <a:lnTo>
                  <a:pt x="3170625" y="3021240"/>
                </a:lnTo>
                <a:lnTo>
                  <a:pt x="3161837" y="3028270"/>
                </a:lnTo>
                <a:lnTo>
                  <a:pt x="3151292" y="3035300"/>
                </a:lnTo>
                <a:lnTo>
                  <a:pt x="3161837" y="3042330"/>
                </a:lnTo>
                <a:lnTo>
                  <a:pt x="3174140" y="3038815"/>
                </a:lnTo>
                <a:lnTo>
                  <a:pt x="3184686" y="3049361"/>
                </a:lnTo>
                <a:lnTo>
                  <a:pt x="3191716" y="3049361"/>
                </a:lnTo>
                <a:lnTo>
                  <a:pt x="3209291" y="3056391"/>
                </a:lnTo>
                <a:lnTo>
                  <a:pt x="3198746" y="3072209"/>
                </a:lnTo>
                <a:lnTo>
                  <a:pt x="3177655" y="3086269"/>
                </a:lnTo>
                <a:lnTo>
                  <a:pt x="3177655" y="3093299"/>
                </a:lnTo>
                <a:lnTo>
                  <a:pt x="3188200" y="3093299"/>
                </a:lnTo>
                <a:lnTo>
                  <a:pt x="3212806" y="3072209"/>
                </a:lnTo>
                <a:lnTo>
                  <a:pt x="3219837" y="3061663"/>
                </a:lnTo>
                <a:lnTo>
                  <a:pt x="3242685" y="3061663"/>
                </a:lnTo>
                <a:lnTo>
                  <a:pt x="3269048" y="3075724"/>
                </a:lnTo>
                <a:lnTo>
                  <a:pt x="3293645" y="3075724"/>
                </a:lnTo>
                <a:lnTo>
                  <a:pt x="3311221" y="3093299"/>
                </a:lnTo>
                <a:lnTo>
                  <a:pt x="3297160" y="3109117"/>
                </a:lnTo>
                <a:lnTo>
                  <a:pt x="3304191" y="3119663"/>
                </a:lnTo>
                <a:lnTo>
                  <a:pt x="3320009" y="3105602"/>
                </a:lnTo>
                <a:lnTo>
                  <a:pt x="3334069" y="3105602"/>
                </a:lnTo>
                <a:lnTo>
                  <a:pt x="3378008" y="3116148"/>
                </a:lnTo>
                <a:lnTo>
                  <a:pt x="3406129" y="3112633"/>
                </a:lnTo>
                <a:lnTo>
                  <a:pt x="3425462" y="3126693"/>
                </a:lnTo>
                <a:lnTo>
                  <a:pt x="3453583" y="3133723"/>
                </a:lnTo>
                <a:lnTo>
                  <a:pt x="3494007" y="3163602"/>
                </a:lnTo>
                <a:lnTo>
                  <a:pt x="3548491" y="3177662"/>
                </a:lnTo>
                <a:lnTo>
                  <a:pt x="3553764" y="3196995"/>
                </a:lnTo>
                <a:lnTo>
                  <a:pt x="3553764" y="3265540"/>
                </a:lnTo>
                <a:lnTo>
                  <a:pt x="3541461" y="3281358"/>
                </a:lnTo>
                <a:lnTo>
                  <a:pt x="3534431" y="3298933"/>
                </a:lnTo>
                <a:lnTo>
                  <a:pt x="3527400" y="3309479"/>
                </a:lnTo>
                <a:lnTo>
                  <a:pt x="3506310" y="3316509"/>
                </a:lnTo>
                <a:lnTo>
                  <a:pt x="3501037" y="3323539"/>
                </a:lnTo>
                <a:lnTo>
                  <a:pt x="3494007" y="3342872"/>
                </a:lnTo>
                <a:lnTo>
                  <a:pt x="3483461" y="3360448"/>
                </a:lnTo>
                <a:lnTo>
                  <a:pt x="3457098" y="3372751"/>
                </a:lnTo>
                <a:lnTo>
                  <a:pt x="3453583" y="3379781"/>
                </a:lnTo>
                <a:lnTo>
                  <a:pt x="3446553" y="3420205"/>
                </a:lnTo>
                <a:lnTo>
                  <a:pt x="3453583" y="3441296"/>
                </a:lnTo>
                <a:lnTo>
                  <a:pt x="3446553" y="3462386"/>
                </a:lnTo>
                <a:lnTo>
                  <a:pt x="3453583" y="3490507"/>
                </a:lnTo>
                <a:lnTo>
                  <a:pt x="3432492" y="3501052"/>
                </a:lnTo>
                <a:lnTo>
                  <a:pt x="3425462" y="3527416"/>
                </a:lnTo>
                <a:lnTo>
                  <a:pt x="3425462" y="3544991"/>
                </a:lnTo>
                <a:lnTo>
                  <a:pt x="3418432" y="3550264"/>
                </a:lnTo>
                <a:lnTo>
                  <a:pt x="3414917" y="3567840"/>
                </a:lnTo>
                <a:lnTo>
                  <a:pt x="3402614" y="3592445"/>
                </a:lnTo>
                <a:lnTo>
                  <a:pt x="3399099" y="3618809"/>
                </a:lnTo>
                <a:lnTo>
                  <a:pt x="3381523" y="3625839"/>
                </a:lnTo>
                <a:lnTo>
                  <a:pt x="3374493" y="3636384"/>
                </a:lnTo>
                <a:lnTo>
                  <a:pt x="3360432" y="3641657"/>
                </a:lnTo>
                <a:lnTo>
                  <a:pt x="3348130" y="3638142"/>
                </a:lnTo>
                <a:lnTo>
                  <a:pt x="3337584" y="3645172"/>
                </a:lnTo>
                <a:lnTo>
                  <a:pt x="3320009" y="3645172"/>
                </a:lnTo>
                <a:lnTo>
                  <a:pt x="3304191" y="3645172"/>
                </a:lnTo>
                <a:lnTo>
                  <a:pt x="3290130" y="3662748"/>
                </a:lnTo>
                <a:lnTo>
                  <a:pt x="3279585" y="3666263"/>
                </a:lnTo>
                <a:lnTo>
                  <a:pt x="3262018" y="3662748"/>
                </a:lnTo>
                <a:lnTo>
                  <a:pt x="3242685" y="3680323"/>
                </a:lnTo>
                <a:lnTo>
                  <a:pt x="3242685" y="3685596"/>
                </a:lnTo>
                <a:lnTo>
                  <a:pt x="3232140" y="3689111"/>
                </a:lnTo>
                <a:lnTo>
                  <a:pt x="3221594" y="3703171"/>
                </a:lnTo>
                <a:lnTo>
                  <a:pt x="3209291" y="3710202"/>
                </a:lnTo>
                <a:lnTo>
                  <a:pt x="3205776" y="3740080"/>
                </a:lnTo>
                <a:lnTo>
                  <a:pt x="3209291" y="3754140"/>
                </a:lnTo>
                <a:lnTo>
                  <a:pt x="3205776" y="3784019"/>
                </a:lnTo>
                <a:lnTo>
                  <a:pt x="3184686" y="3808625"/>
                </a:lnTo>
                <a:lnTo>
                  <a:pt x="3174140" y="3808625"/>
                </a:lnTo>
                <a:lnTo>
                  <a:pt x="3165352" y="3824443"/>
                </a:lnTo>
                <a:lnTo>
                  <a:pt x="3161837" y="3842018"/>
                </a:lnTo>
                <a:lnTo>
                  <a:pt x="3140747" y="3875412"/>
                </a:lnTo>
                <a:lnTo>
                  <a:pt x="3123170" y="3896503"/>
                </a:lnTo>
                <a:lnTo>
                  <a:pt x="3123170" y="3885957"/>
                </a:lnTo>
                <a:lnTo>
                  <a:pt x="3137232" y="3871897"/>
                </a:lnTo>
                <a:lnTo>
                  <a:pt x="3140747" y="3863109"/>
                </a:lnTo>
                <a:lnTo>
                  <a:pt x="3151292" y="3845533"/>
                </a:lnTo>
                <a:lnTo>
                  <a:pt x="3144261" y="3842018"/>
                </a:lnTo>
                <a:lnTo>
                  <a:pt x="3123170" y="3863109"/>
                </a:lnTo>
                <a:lnTo>
                  <a:pt x="3121413" y="3871897"/>
                </a:lnTo>
                <a:lnTo>
                  <a:pt x="3107353" y="3889472"/>
                </a:lnTo>
                <a:lnTo>
                  <a:pt x="3117897" y="3900018"/>
                </a:lnTo>
                <a:lnTo>
                  <a:pt x="3117897" y="3910563"/>
                </a:lnTo>
                <a:lnTo>
                  <a:pt x="3089777" y="3933411"/>
                </a:lnTo>
                <a:lnTo>
                  <a:pt x="3089777" y="3933412"/>
                </a:lnTo>
                <a:lnTo>
                  <a:pt x="3086263" y="3940442"/>
                </a:lnTo>
                <a:lnTo>
                  <a:pt x="3072203" y="3956260"/>
                </a:lnTo>
                <a:lnTo>
                  <a:pt x="3072203" y="3963291"/>
                </a:lnTo>
                <a:lnTo>
                  <a:pt x="3056385" y="3984381"/>
                </a:lnTo>
                <a:lnTo>
                  <a:pt x="3031779" y="3984381"/>
                </a:lnTo>
                <a:lnTo>
                  <a:pt x="3015960" y="3980866"/>
                </a:lnTo>
                <a:lnTo>
                  <a:pt x="2991354" y="3970321"/>
                </a:lnTo>
                <a:lnTo>
                  <a:pt x="2977294" y="3970321"/>
                </a:lnTo>
                <a:lnTo>
                  <a:pt x="2964991" y="3956260"/>
                </a:lnTo>
                <a:lnTo>
                  <a:pt x="2950930" y="3959775"/>
                </a:lnTo>
                <a:lnTo>
                  <a:pt x="2950930" y="3936927"/>
                </a:lnTo>
                <a:lnTo>
                  <a:pt x="2950963" y="3936894"/>
                </a:lnTo>
                <a:lnTo>
                  <a:pt x="2950924" y="3936927"/>
                </a:lnTo>
                <a:lnTo>
                  <a:pt x="2950924" y="3961532"/>
                </a:lnTo>
                <a:lnTo>
                  <a:pt x="2954440" y="3968563"/>
                </a:lnTo>
                <a:lnTo>
                  <a:pt x="2964985" y="3979108"/>
                </a:lnTo>
                <a:lnTo>
                  <a:pt x="2975530" y="3980866"/>
                </a:lnTo>
                <a:lnTo>
                  <a:pt x="2989591" y="4001956"/>
                </a:lnTo>
                <a:lnTo>
                  <a:pt x="2979046" y="4016017"/>
                </a:lnTo>
                <a:lnTo>
                  <a:pt x="2982560" y="4024804"/>
                </a:lnTo>
                <a:lnTo>
                  <a:pt x="2994864" y="4037107"/>
                </a:lnTo>
                <a:lnTo>
                  <a:pt x="2986076" y="4058198"/>
                </a:lnTo>
                <a:lnTo>
                  <a:pt x="2968500" y="4081046"/>
                </a:lnTo>
                <a:lnTo>
                  <a:pt x="2957954" y="4081046"/>
                </a:lnTo>
                <a:lnTo>
                  <a:pt x="2940379" y="4098622"/>
                </a:lnTo>
                <a:lnTo>
                  <a:pt x="2917531" y="4098622"/>
                </a:lnTo>
                <a:lnTo>
                  <a:pt x="2896440" y="4109167"/>
                </a:lnTo>
                <a:lnTo>
                  <a:pt x="2863046" y="4109167"/>
                </a:lnTo>
                <a:lnTo>
                  <a:pt x="2863046" y="4121470"/>
                </a:lnTo>
                <a:lnTo>
                  <a:pt x="2848986" y="4132015"/>
                </a:lnTo>
                <a:lnTo>
                  <a:pt x="2848986" y="4172439"/>
                </a:lnTo>
                <a:lnTo>
                  <a:pt x="2840198" y="4179469"/>
                </a:lnTo>
                <a:lnTo>
                  <a:pt x="2819108" y="4179469"/>
                </a:lnTo>
                <a:lnTo>
                  <a:pt x="2792744" y="4165409"/>
                </a:lnTo>
                <a:lnTo>
                  <a:pt x="2785714" y="4165409"/>
                </a:lnTo>
                <a:lnTo>
                  <a:pt x="2778683" y="4172439"/>
                </a:lnTo>
                <a:lnTo>
                  <a:pt x="2782199" y="4212863"/>
                </a:lnTo>
                <a:lnTo>
                  <a:pt x="2792744" y="4219893"/>
                </a:lnTo>
                <a:lnTo>
                  <a:pt x="2801532" y="4212863"/>
                </a:lnTo>
                <a:lnTo>
                  <a:pt x="2812077" y="4216378"/>
                </a:lnTo>
                <a:lnTo>
                  <a:pt x="2812077" y="4233954"/>
                </a:lnTo>
                <a:lnTo>
                  <a:pt x="2805047" y="4237469"/>
                </a:lnTo>
                <a:lnTo>
                  <a:pt x="2792744" y="4233954"/>
                </a:lnTo>
                <a:lnTo>
                  <a:pt x="2787471" y="4240984"/>
                </a:lnTo>
                <a:lnTo>
                  <a:pt x="2794502" y="4246257"/>
                </a:lnTo>
                <a:lnTo>
                  <a:pt x="2771653" y="4267347"/>
                </a:lnTo>
                <a:lnTo>
                  <a:pt x="2775169" y="4284923"/>
                </a:lnTo>
                <a:lnTo>
                  <a:pt x="2771653" y="4297226"/>
                </a:lnTo>
                <a:lnTo>
                  <a:pt x="2771653" y="4307771"/>
                </a:lnTo>
                <a:lnTo>
                  <a:pt x="2764623" y="4311286"/>
                </a:lnTo>
                <a:lnTo>
                  <a:pt x="2738260" y="4314801"/>
                </a:lnTo>
                <a:lnTo>
                  <a:pt x="2734745" y="4321831"/>
                </a:lnTo>
                <a:lnTo>
                  <a:pt x="2724199" y="4325347"/>
                </a:lnTo>
                <a:lnTo>
                  <a:pt x="2717169" y="4334134"/>
                </a:lnTo>
                <a:lnTo>
                  <a:pt x="2713654" y="4344680"/>
                </a:lnTo>
                <a:lnTo>
                  <a:pt x="2724199" y="4369285"/>
                </a:lnTo>
                <a:lnTo>
                  <a:pt x="2738260" y="4372801"/>
                </a:lnTo>
                <a:lnTo>
                  <a:pt x="2757593" y="4376316"/>
                </a:lnTo>
                <a:lnTo>
                  <a:pt x="2761108" y="4399164"/>
                </a:lnTo>
                <a:lnTo>
                  <a:pt x="2757593" y="4402679"/>
                </a:lnTo>
                <a:lnTo>
                  <a:pt x="2747048" y="4409709"/>
                </a:lnTo>
                <a:lnTo>
                  <a:pt x="2738260" y="4420255"/>
                </a:lnTo>
                <a:lnTo>
                  <a:pt x="2731229" y="4425527"/>
                </a:lnTo>
                <a:lnTo>
                  <a:pt x="2724199" y="4432557"/>
                </a:lnTo>
                <a:lnTo>
                  <a:pt x="2713654" y="4439588"/>
                </a:lnTo>
                <a:lnTo>
                  <a:pt x="2713654" y="4453648"/>
                </a:lnTo>
                <a:lnTo>
                  <a:pt x="2713654" y="4464194"/>
                </a:lnTo>
                <a:lnTo>
                  <a:pt x="2699594" y="4471224"/>
                </a:lnTo>
                <a:lnTo>
                  <a:pt x="2690806" y="4467709"/>
                </a:lnTo>
                <a:lnTo>
                  <a:pt x="2687290" y="4480012"/>
                </a:lnTo>
                <a:lnTo>
                  <a:pt x="2676746" y="4490557"/>
                </a:lnTo>
                <a:lnTo>
                  <a:pt x="2680260" y="4504617"/>
                </a:lnTo>
                <a:lnTo>
                  <a:pt x="2673230" y="4515163"/>
                </a:lnTo>
                <a:lnTo>
                  <a:pt x="2676746" y="4523950"/>
                </a:lnTo>
                <a:lnTo>
                  <a:pt x="2683776" y="4534496"/>
                </a:lnTo>
                <a:lnTo>
                  <a:pt x="2687290" y="4541526"/>
                </a:lnTo>
                <a:lnTo>
                  <a:pt x="2687290" y="4548556"/>
                </a:lnTo>
                <a:lnTo>
                  <a:pt x="2666200" y="4545041"/>
                </a:lnTo>
                <a:lnTo>
                  <a:pt x="2666201" y="4545042"/>
                </a:lnTo>
                <a:lnTo>
                  <a:pt x="2666200" y="4545043"/>
                </a:lnTo>
                <a:lnTo>
                  <a:pt x="2666200" y="4546799"/>
                </a:lnTo>
                <a:lnTo>
                  <a:pt x="2665849" y="4546097"/>
                </a:lnTo>
                <a:lnTo>
                  <a:pt x="2662686" y="4555587"/>
                </a:lnTo>
                <a:lnTo>
                  <a:pt x="2655656" y="4559102"/>
                </a:lnTo>
                <a:lnTo>
                  <a:pt x="2643353" y="4559102"/>
                </a:lnTo>
                <a:lnTo>
                  <a:pt x="2629292" y="4566133"/>
                </a:lnTo>
                <a:lnTo>
                  <a:pt x="2636322" y="4578435"/>
                </a:lnTo>
                <a:lnTo>
                  <a:pt x="2629292" y="4588981"/>
                </a:lnTo>
                <a:lnTo>
                  <a:pt x="2629292" y="4603041"/>
                </a:lnTo>
                <a:lnTo>
                  <a:pt x="2604686" y="4603041"/>
                </a:lnTo>
                <a:lnTo>
                  <a:pt x="2592384" y="4592496"/>
                </a:lnTo>
                <a:lnTo>
                  <a:pt x="2592384" y="4588981"/>
                </a:lnTo>
                <a:lnTo>
                  <a:pt x="2611717" y="4583708"/>
                </a:lnTo>
                <a:lnTo>
                  <a:pt x="2618747" y="4578435"/>
                </a:lnTo>
                <a:lnTo>
                  <a:pt x="2618747" y="4566133"/>
                </a:lnTo>
                <a:lnTo>
                  <a:pt x="2602928" y="4559102"/>
                </a:lnTo>
                <a:lnTo>
                  <a:pt x="2585354" y="4559102"/>
                </a:lnTo>
                <a:lnTo>
                  <a:pt x="2571292" y="4571405"/>
                </a:lnTo>
                <a:lnTo>
                  <a:pt x="2564262" y="4571405"/>
                </a:lnTo>
                <a:lnTo>
                  <a:pt x="2564262" y="4552072"/>
                </a:lnTo>
                <a:lnTo>
                  <a:pt x="2574807" y="4548557"/>
                </a:lnTo>
                <a:lnTo>
                  <a:pt x="2585354" y="4545042"/>
                </a:lnTo>
                <a:lnTo>
                  <a:pt x="2581837" y="4534497"/>
                </a:lnTo>
                <a:lnTo>
                  <a:pt x="2574807" y="4534497"/>
                </a:lnTo>
                <a:lnTo>
                  <a:pt x="2567777" y="4541527"/>
                </a:lnTo>
                <a:lnTo>
                  <a:pt x="2557232" y="4534497"/>
                </a:lnTo>
                <a:lnTo>
                  <a:pt x="2557232" y="4515163"/>
                </a:lnTo>
                <a:lnTo>
                  <a:pt x="2548444" y="4504618"/>
                </a:lnTo>
                <a:lnTo>
                  <a:pt x="2557232" y="4501103"/>
                </a:lnTo>
                <a:lnTo>
                  <a:pt x="2551959" y="4490558"/>
                </a:lnTo>
                <a:lnTo>
                  <a:pt x="2541414" y="4487042"/>
                </a:lnTo>
                <a:lnTo>
                  <a:pt x="2544929" y="4476497"/>
                </a:lnTo>
                <a:lnTo>
                  <a:pt x="2541414" y="4453649"/>
                </a:lnTo>
                <a:lnTo>
                  <a:pt x="2544929" y="4436073"/>
                </a:lnTo>
                <a:lnTo>
                  <a:pt x="2544929" y="4423770"/>
                </a:lnTo>
                <a:lnTo>
                  <a:pt x="2541414" y="4409710"/>
                </a:lnTo>
                <a:lnTo>
                  <a:pt x="2544929" y="4406195"/>
                </a:lnTo>
                <a:lnTo>
                  <a:pt x="2551959" y="4413225"/>
                </a:lnTo>
                <a:lnTo>
                  <a:pt x="2553717" y="4416740"/>
                </a:lnTo>
                <a:lnTo>
                  <a:pt x="2564262" y="4413225"/>
                </a:lnTo>
                <a:lnTo>
                  <a:pt x="2560748" y="4399165"/>
                </a:lnTo>
                <a:lnTo>
                  <a:pt x="2553717" y="4392134"/>
                </a:lnTo>
                <a:lnTo>
                  <a:pt x="2548444" y="4399165"/>
                </a:lnTo>
                <a:lnTo>
                  <a:pt x="2541414" y="4399165"/>
                </a:lnTo>
                <a:lnTo>
                  <a:pt x="2534384" y="4395650"/>
                </a:lnTo>
                <a:lnTo>
                  <a:pt x="2537899" y="4388619"/>
                </a:lnTo>
                <a:lnTo>
                  <a:pt x="2548444" y="4379832"/>
                </a:lnTo>
                <a:lnTo>
                  <a:pt x="2548444" y="4372801"/>
                </a:lnTo>
                <a:lnTo>
                  <a:pt x="2534384" y="4369286"/>
                </a:lnTo>
                <a:lnTo>
                  <a:pt x="2527354" y="4365771"/>
                </a:lnTo>
                <a:lnTo>
                  <a:pt x="2513294" y="4365771"/>
                </a:lnTo>
                <a:lnTo>
                  <a:pt x="2513294" y="4362256"/>
                </a:lnTo>
                <a:lnTo>
                  <a:pt x="2527354" y="4351711"/>
                </a:lnTo>
                <a:lnTo>
                  <a:pt x="2530869" y="4337650"/>
                </a:lnTo>
                <a:lnTo>
                  <a:pt x="2548444" y="4341165"/>
                </a:lnTo>
                <a:lnTo>
                  <a:pt x="2548444" y="4355226"/>
                </a:lnTo>
                <a:lnTo>
                  <a:pt x="2548444" y="4362256"/>
                </a:lnTo>
                <a:lnTo>
                  <a:pt x="2553717" y="4362256"/>
                </a:lnTo>
                <a:lnTo>
                  <a:pt x="2564262" y="4348196"/>
                </a:lnTo>
                <a:lnTo>
                  <a:pt x="2560748" y="4335893"/>
                </a:lnTo>
                <a:lnTo>
                  <a:pt x="2567777" y="4328862"/>
                </a:lnTo>
                <a:lnTo>
                  <a:pt x="2574807" y="4325347"/>
                </a:lnTo>
                <a:lnTo>
                  <a:pt x="2574807" y="4311287"/>
                </a:lnTo>
                <a:lnTo>
                  <a:pt x="2585354" y="4300742"/>
                </a:lnTo>
                <a:lnTo>
                  <a:pt x="2585354" y="4293711"/>
                </a:lnTo>
                <a:lnTo>
                  <a:pt x="2574807" y="4291954"/>
                </a:lnTo>
                <a:lnTo>
                  <a:pt x="2571292" y="4274378"/>
                </a:lnTo>
                <a:lnTo>
                  <a:pt x="2585354" y="4253287"/>
                </a:lnTo>
                <a:lnTo>
                  <a:pt x="2581837" y="4230439"/>
                </a:lnTo>
                <a:lnTo>
                  <a:pt x="2588869" y="4219894"/>
                </a:lnTo>
                <a:lnTo>
                  <a:pt x="2585354" y="4205833"/>
                </a:lnTo>
                <a:lnTo>
                  <a:pt x="2588869" y="4195288"/>
                </a:lnTo>
                <a:lnTo>
                  <a:pt x="2581837" y="4193531"/>
                </a:lnTo>
                <a:lnTo>
                  <a:pt x="2567777" y="4198803"/>
                </a:lnTo>
                <a:lnTo>
                  <a:pt x="2551959" y="4182985"/>
                </a:lnTo>
                <a:lnTo>
                  <a:pt x="2557232" y="4165410"/>
                </a:lnTo>
                <a:lnTo>
                  <a:pt x="2560748" y="4139046"/>
                </a:lnTo>
                <a:lnTo>
                  <a:pt x="2567777" y="4128501"/>
                </a:lnTo>
                <a:lnTo>
                  <a:pt x="2571292" y="4102138"/>
                </a:lnTo>
                <a:lnTo>
                  <a:pt x="2560748" y="4074017"/>
                </a:lnTo>
                <a:lnTo>
                  <a:pt x="2560748" y="4045896"/>
                </a:lnTo>
                <a:lnTo>
                  <a:pt x="2571292" y="4040623"/>
                </a:lnTo>
                <a:lnTo>
                  <a:pt x="2574807" y="4021290"/>
                </a:lnTo>
                <a:lnTo>
                  <a:pt x="2585354" y="4008987"/>
                </a:lnTo>
                <a:lnTo>
                  <a:pt x="2592384" y="3991412"/>
                </a:lnTo>
                <a:lnTo>
                  <a:pt x="2599413" y="3968563"/>
                </a:lnTo>
                <a:lnTo>
                  <a:pt x="2604686" y="3943958"/>
                </a:lnTo>
                <a:lnTo>
                  <a:pt x="2618747" y="3924624"/>
                </a:lnTo>
                <a:lnTo>
                  <a:pt x="2618747" y="3882443"/>
                </a:lnTo>
                <a:lnTo>
                  <a:pt x="2611717" y="3842019"/>
                </a:lnTo>
                <a:lnTo>
                  <a:pt x="2622262" y="3834989"/>
                </a:lnTo>
                <a:lnTo>
                  <a:pt x="2622262" y="3808626"/>
                </a:lnTo>
                <a:lnTo>
                  <a:pt x="2618747" y="3798080"/>
                </a:lnTo>
                <a:lnTo>
                  <a:pt x="2636322" y="3731293"/>
                </a:lnTo>
                <a:lnTo>
                  <a:pt x="2643353" y="3703172"/>
                </a:lnTo>
                <a:lnTo>
                  <a:pt x="2639837" y="3643415"/>
                </a:lnTo>
                <a:lnTo>
                  <a:pt x="2650383" y="3636385"/>
                </a:lnTo>
                <a:lnTo>
                  <a:pt x="2653899" y="3567841"/>
                </a:lnTo>
                <a:lnTo>
                  <a:pt x="2646868" y="3560810"/>
                </a:lnTo>
                <a:lnTo>
                  <a:pt x="2650252" y="3518513"/>
                </a:lnTo>
                <a:lnTo>
                  <a:pt x="2609965" y="3485235"/>
                </a:lnTo>
                <a:lnTo>
                  <a:pt x="2592388" y="3483477"/>
                </a:lnTo>
                <a:lnTo>
                  <a:pt x="2569539" y="3453599"/>
                </a:lnTo>
                <a:lnTo>
                  <a:pt x="2548450" y="3453599"/>
                </a:lnTo>
                <a:lnTo>
                  <a:pt x="2525603" y="3436023"/>
                </a:lnTo>
                <a:lnTo>
                  <a:pt x="2518573" y="3428993"/>
                </a:lnTo>
                <a:lnTo>
                  <a:pt x="2500997" y="3421963"/>
                </a:lnTo>
                <a:lnTo>
                  <a:pt x="2493966" y="3397357"/>
                </a:lnTo>
                <a:lnTo>
                  <a:pt x="2497482" y="3385054"/>
                </a:lnTo>
                <a:lnTo>
                  <a:pt x="2479906" y="3367478"/>
                </a:lnTo>
                <a:lnTo>
                  <a:pt x="2479906" y="3353418"/>
                </a:lnTo>
                <a:lnTo>
                  <a:pt x="2467603" y="3342873"/>
                </a:lnTo>
                <a:lnTo>
                  <a:pt x="2464088" y="3330570"/>
                </a:lnTo>
                <a:lnTo>
                  <a:pt x="2450028" y="3302449"/>
                </a:lnTo>
                <a:lnTo>
                  <a:pt x="2439483" y="3265540"/>
                </a:lnTo>
                <a:lnTo>
                  <a:pt x="2421908" y="3246207"/>
                </a:lnTo>
                <a:lnTo>
                  <a:pt x="2407847" y="3211056"/>
                </a:lnTo>
                <a:lnTo>
                  <a:pt x="2390271" y="3207541"/>
                </a:lnTo>
                <a:lnTo>
                  <a:pt x="2379726" y="3195238"/>
                </a:lnTo>
                <a:lnTo>
                  <a:pt x="2386756" y="3191723"/>
                </a:lnTo>
                <a:lnTo>
                  <a:pt x="2386756" y="3184693"/>
                </a:lnTo>
                <a:lnTo>
                  <a:pt x="2379726" y="3177662"/>
                </a:lnTo>
                <a:lnTo>
                  <a:pt x="2381483" y="3167117"/>
                </a:lnTo>
                <a:lnTo>
                  <a:pt x="2379726" y="3151299"/>
                </a:lnTo>
                <a:lnTo>
                  <a:pt x="2390271" y="3144269"/>
                </a:lnTo>
                <a:lnTo>
                  <a:pt x="2392028" y="3154814"/>
                </a:lnTo>
                <a:lnTo>
                  <a:pt x="2390272" y="3144269"/>
                </a:lnTo>
                <a:lnTo>
                  <a:pt x="2390272" y="3137239"/>
                </a:lnTo>
                <a:lnTo>
                  <a:pt x="2402574" y="3133724"/>
                </a:lnTo>
                <a:lnTo>
                  <a:pt x="2418393" y="3130208"/>
                </a:lnTo>
                <a:lnTo>
                  <a:pt x="2421908" y="3117906"/>
                </a:lnTo>
                <a:lnTo>
                  <a:pt x="2418393" y="3107360"/>
                </a:lnTo>
                <a:lnTo>
                  <a:pt x="2411363" y="3114390"/>
                </a:lnTo>
                <a:lnTo>
                  <a:pt x="2400815" y="3114390"/>
                </a:lnTo>
                <a:lnTo>
                  <a:pt x="2390272" y="3100330"/>
                </a:lnTo>
                <a:lnTo>
                  <a:pt x="2390272" y="3066936"/>
                </a:lnTo>
                <a:lnTo>
                  <a:pt x="2402574" y="3056391"/>
                </a:lnTo>
                <a:lnTo>
                  <a:pt x="2402574" y="3026512"/>
                </a:lnTo>
                <a:lnTo>
                  <a:pt x="2413120" y="3022997"/>
                </a:lnTo>
                <a:lnTo>
                  <a:pt x="2423665" y="3019482"/>
                </a:lnTo>
                <a:lnTo>
                  <a:pt x="2432452" y="3019482"/>
                </a:lnTo>
                <a:lnTo>
                  <a:pt x="2432451" y="3019482"/>
                </a:lnTo>
                <a:lnTo>
                  <a:pt x="2437724" y="2996633"/>
                </a:lnTo>
                <a:lnTo>
                  <a:pt x="2448269" y="2979058"/>
                </a:lnTo>
                <a:lnTo>
                  <a:pt x="2460572" y="2975543"/>
                </a:lnTo>
                <a:lnTo>
                  <a:pt x="2467602" y="2968512"/>
                </a:lnTo>
                <a:lnTo>
                  <a:pt x="2467602" y="2957967"/>
                </a:lnTo>
                <a:lnTo>
                  <a:pt x="2476389" y="2949179"/>
                </a:lnTo>
                <a:lnTo>
                  <a:pt x="2474632" y="2931604"/>
                </a:lnTo>
                <a:lnTo>
                  <a:pt x="2471117" y="2906998"/>
                </a:lnTo>
                <a:lnTo>
                  <a:pt x="2471117" y="2878877"/>
                </a:lnTo>
                <a:lnTo>
                  <a:pt x="2467602" y="2861302"/>
                </a:lnTo>
                <a:lnTo>
                  <a:pt x="2481662" y="2857787"/>
                </a:lnTo>
                <a:lnTo>
                  <a:pt x="2481662" y="2857786"/>
                </a:lnTo>
                <a:lnTo>
                  <a:pt x="2467602" y="2861301"/>
                </a:lnTo>
                <a:lnTo>
                  <a:pt x="2458815" y="2850756"/>
                </a:lnTo>
                <a:lnTo>
                  <a:pt x="2450027" y="2831423"/>
                </a:lnTo>
                <a:lnTo>
                  <a:pt x="2437724" y="2824393"/>
                </a:lnTo>
                <a:lnTo>
                  <a:pt x="2421906" y="2827908"/>
                </a:lnTo>
                <a:lnTo>
                  <a:pt x="2411361" y="2834938"/>
                </a:lnTo>
                <a:lnTo>
                  <a:pt x="2407845" y="2840211"/>
                </a:lnTo>
                <a:lnTo>
                  <a:pt x="2413118" y="2854271"/>
                </a:lnTo>
                <a:lnTo>
                  <a:pt x="2397299" y="2864816"/>
                </a:lnTo>
                <a:lnTo>
                  <a:pt x="2386755" y="2857786"/>
                </a:lnTo>
                <a:lnTo>
                  <a:pt x="2372694" y="2850756"/>
                </a:lnTo>
                <a:lnTo>
                  <a:pt x="2369181" y="2843726"/>
                </a:lnTo>
                <a:lnTo>
                  <a:pt x="2348090" y="2834938"/>
                </a:lnTo>
                <a:lnTo>
                  <a:pt x="2339302" y="2834938"/>
                </a:lnTo>
                <a:lnTo>
                  <a:pt x="2321726" y="2817363"/>
                </a:lnTo>
                <a:lnTo>
                  <a:pt x="2311180" y="2801545"/>
                </a:lnTo>
                <a:lnTo>
                  <a:pt x="2298877" y="2794515"/>
                </a:lnTo>
                <a:lnTo>
                  <a:pt x="2291847" y="2798030"/>
                </a:lnTo>
                <a:lnTo>
                  <a:pt x="2274270" y="2787485"/>
                </a:lnTo>
                <a:lnTo>
                  <a:pt x="2270755" y="2771667"/>
                </a:lnTo>
                <a:lnTo>
                  <a:pt x="2272442" y="2771561"/>
                </a:lnTo>
                <a:lnTo>
                  <a:pt x="2258452" y="2750577"/>
                </a:lnTo>
                <a:lnTo>
                  <a:pt x="2240877" y="2731244"/>
                </a:lnTo>
                <a:lnTo>
                  <a:pt x="2228574" y="2724213"/>
                </a:lnTo>
                <a:lnTo>
                  <a:pt x="2228574" y="2717183"/>
                </a:lnTo>
                <a:lnTo>
                  <a:pt x="2236111" y="2718439"/>
                </a:lnTo>
                <a:lnTo>
                  <a:pt x="2228576" y="2715425"/>
                </a:lnTo>
                <a:lnTo>
                  <a:pt x="2228576" y="2711910"/>
                </a:lnTo>
                <a:lnTo>
                  <a:pt x="2221546" y="2708395"/>
                </a:lnTo>
                <a:lnTo>
                  <a:pt x="2221545" y="2708394"/>
                </a:lnTo>
                <a:lnTo>
                  <a:pt x="2219788" y="2710152"/>
                </a:lnTo>
                <a:lnTo>
                  <a:pt x="2214516" y="2711909"/>
                </a:lnTo>
                <a:lnTo>
                  <a:pt x="2200454" y="2715424"/>
                </a:lnTo>
                <a:lnTo>
                  <a:pt x="2163545" y="2697849"/>
                </a:lnTo>
                <a:lnTo>
                  <a:pt x="2168820" y="2689938"/>
                </a:lnTo>
                <a:lnTo>
                  <a:pt x="2163544" y="2696091"/>
                </a:lnTo>
                <a:lnTo>
                  <a:pt x="2116090" y="2687303"/>
                </a:lnTo>
                <a:lnTo>
                  <a:pt x="2105545" y="2676758"/>
                </a:lnTo>
                <a:lnTo>
                  <a:pt x="2112524" y="2641866"/>
                </a:lnTo>
                <a:lnTo>
                  <a:pt x="2105547" y="2675001"/>
                </a:lnTo>
                <a:lnTo>
                  <a:pt x="2079184" y="2652153"/>
                </a:lnTo>
                <a:lnTo>
                  <a:pt x="2075669" y="2641608"/>
                </a:lnTo>
                <a:lnTo>
                  <a:pt x="2058094" y="2638093"/>
                </a:lnTo>
                <a:lnTo>
                  <a:pt x="2052821" y="2631062"/>
                </a:lnTo>
                <a:lnTo>
                  <a:pt x="2045791" y="2631062"/>
                </a:lnTo>
                <a:lnTo>
                  <a:pt x="2017670" y="2645123"/>
                </a:lnTo>
                <a:lnTo>
                  <a:pt x="1991307" y="2648638"/>
                </a:lnTo>
                <a:lnTo>
                  <a:pt x="1984277" y="2641608"/>
                </a:lnTo>
                <a:lnTo>
                  <a:pt x="1970216" y="2641608"/>
                </a:lnTo>
                <a:lnTo>
                  <a:pt x="1957913" y="2634577"/>
                </a:lnTo>
                <a:lnTo>
                  <a:pt x="1950883" y="2634577"/>
                </a:lnTo>
                <a:lnTo>
                  <a:pt x="1936823" y="2624032"/>
                </a:lnTo>
                <a:lnTo>
                  <a:pt x="1915732" y="2620517"/>
                </a:lnTo>
                <a:lnTo>
                  <a:pt x="1908702" y="2617002"/>
                </a:lnTo>
                <a:lnTo>
                  <a:pt x="1899914" y="2613487"/>
                </a:lnTo>
                <a:lnTo>
                  <a:pt x="1889369" y="2604699"/>
                </a:lnTo>
                <a:lnTo>
                  <a:pt x="1875309" y="2597669"/>
                </a:lnTo>
                <a:lnTo>
                  <a:pt x="1864763" y="2587123"/>
                </a:lnTo>
                <a:lnTo>
                  <a:pt x="1848945" y="2587123"/>
                </a:lnTo>
                <a:lnTo>
                  <a:pt x="1834885" y="2576578"/>
                </a:lnTo>
                <a:lnTo>
                  <a:pt x="1817310" y="2576578"/>
                </a:lnTo>
                <a:lnTo>
                  <a:pt x="1813794" y="2564275"/>
                </a:lnTo>
                <a:lnTo>
                  <a:pt x="1801492" y="2557245"/>
                </a:lnTo>
                <a:lnTo>
                  <a:pt x="1790946" y="2550215"/>
                </a:lnTo>
                <a:lnTo>
                  <a:pt x="1776886" y="2543184"/>
                </a:lnTo>
                <a:lnTo>
                  <a:pt x="1773371" y="2536154"/>
                </a:lnTo>
                <a:lnTo>
                  <a:pt x="1769856" y="2529124"/>
                </a:lnTo>
                <a:lnTo>
                  <a:pt x="1776886" y="2520336"/>
                </a:lnTo>
                <a:lnTo>
                  <a:pt x="1776886" y="2495730"/>
                </a:lnTo>
                <a:lnTo>
                  <a:pt x="1766341" y="2476397"/>
                </a:lnTo>
                <a:lnTo>
                  <a:pt x="1764584" y="2469367"/>
                </a:lnTo>
                <a:lnTo>
                  <a:pt x="1739978" y="2444761"/>
                </a:lnTo>
                <a:lnTo>
                  <a:pt x="1729432" y="2428943"/>
                </a:lnTo>
                <a:lnTo>
                  <a:pt x="1722402" y="2425428"/>
                </a:lnTo>
                <a:lnTo>
                  <a:pt x="1713614" y="2414883"/>
                </a:lnTo>
                <a:lnTo>
                  <a:pt x="1710099" y="2400822"/>
                </a:lnTo>
                <a:lnTo>
                  <a:pt x="1703069" y="2392035"/>
                </a:lnTo>
                <a:lnTo>
                  <a:pt x="1689008" y="2388519"/>
                </a:lnTo>
                <a:lnTo>
                  <a:pt x="1674948" y="2381489"/>
                </a:lnTo>
                <a:lnTo>
                  <a:pt x="1674948" y="2370944"/>
                </a:lnTo>
                <a:lnTo>
                  <a:pt x="1681978" y="2363914"/>
                </a:lnTo>
                <a:lnTo>
                  <a:pt x="1671433" y="2351611"/>
                </a:lnTo>
                <a:lnTo>
                  <a:pt x="1662645" y="2353368"/>
                </a:lnTo>
                <a:lnTo>
                  <a:pt x="1645070" y="2334035"/>
                </a:lnTo>
                <a:lnTo>
                  <a:pt x="1645070" y="2321732"/>
                </a:lnTo>
                <a:lnTo>
                  <a:pt x="1623979" y="2318217"/>
                </a:lnTo>
                <a:lnTo>
                  <a:pt x="1611676" y="2298884"/>
                </a:lnTo>
                <a:lnTo>
                  <a:pt x="1604646" y="2295369"/>
                </a:lnTo>
                <a:lnTo>
                  <a:pt x="1594101" y="2277793"/>
                </a:lnTo>
                <a:lnTo>
                  <a:pt x="1587071" y="2261975"/>
                </a:lnTo>
                <a:lnTo>
                  <a:pt x="1576526" y="2251430"/>
                </a:lnTo>
                <a:lnTo>
                  <a:pt x="1580040" y="2237369"/>
                </a:lnTo>
                <a:lnTo>
                  <a:pt x="1576526" y="2223309"/>
                </a:lnTo>
                <a:lnTo>
                  <a:pt x="1567738" y="2223309"/>
                </a:lnTo>
                <a:lnTo>
                  <a:pt x="1564222" y="2214521"/>
                </a:lnTo>
                <a:lnTo>
                  <a:pt x="1560708" y="2214521"/>
                </a:lnTo>
                <a:lnTo>
                  <a:pt x="1550162" y="2218036"/>
                </a:lnTo>
                <a:lnTo>
                  <a:pt x="1539617" y="2207491"/>
                </a:lnTo>
                <a:lnTo>
                  <a:pt x="1536102" y="2211006"/>
                </a:lnTo>
                <a:lnTo>
                  <a:pt x="1539617" y="2254945"/>
                </a:lnTo>
                <a:lnTo>
                  <a:pt x="1543132" y="2261975"/>
                </a:lnTo>
                <a:lnTo>
                  <a:pt x="1580040" y="2302399"/>
                </a:lnTo>
                <a:lnTo>
                  <a:pt x="1580040" y="2307672"/>
                </a:lnTo>
                <a:lnTo>
                  <a:pt x="1590586" y="2321732"/>
                </a:lnTo>
                <a:lnTo>
                  <a:pt x="1594101" y="2327005"/>
                </a:lnTo>
                <a:lnTo>
                  <a:pt x="1620464" y="2356883"/>
                </a:lnTo>
                <a:lnTo>
                  <a:pt x="1627494" y="2377974"/>
                </a:lnTo>
                <a:lnTo>
                  <a:pt x="1631010" y="2388519"/>
                </a:lnTo>
                <a:lnTo>
                  <a:pt x="1641555" y="2400822"/>
                </a:lnTo>
                <a:lnTo>
                  <a:pt x="1645070" y="2414883"/>
                </a:lnTo>
                <a:lnTo>
                  <a:pt x="1655615" y="2421913"/>
                </a:lnTo>
                <a:lnTo>
                  <a:pt x="1664403" y="2434216"/>
                </a:lnTo>
                <a:lnTo>
                  <a:pt x="1669675" y="2444761"/>
                </a:lnTo>
                <a:lnTo>
                  <a:pt x="1669675" y="2458822"/>
                </a:lnTo>
                <a:lnTo>
                  <a:pt x="1659130" y="2462337"/>
                </a:lnTo>
                <a:lnTo>
                  <a:pt x="1655615" y="2444761"/>
                </a:lnTo>
                <a:lnTo>
                  <a:pt x="1631010" y="2425428"/>
                </a:lnTo>
                <a:lnTo>
                  <a:pt x="1620464" y="2421913"/>
                </a:lnTo>
                <a:lnTo>
                  <a:pt x="1608161" y="2404337"/>
                </a:lnTo>
                <a:lnTo>
                  <a:pt x="1604646" y="2377974"/>
                </a:lnTo>
                <a:lnTo>
                  <a:pt x="1594101" y="2367429"/>
                </a:lnTo>
                <a:lnTo>
                  <a:pt x="1576526" y="2353368"/>
                </a:lnTo>
                <a:lnTo>
                  <a:pt x="1560708" y="2351611"/>
                </a:lnTo>
                <a:lnTo>
                  <a:pt x="1536102" y="2334035"/>
                </a:lnTo>
                <a:lnTo>
                  <a:pt x="1536102" y="2332278"/>
                </a:lnTo>
                <a:lnTo>
                  <a:pt x="1536102" y="2327005"/>
                </a:lnTo>
                <a:lnTo>
                  <a:pt x="1557192" y="2327005"/>
                </a:lnTo>
                <a:lnTo>
                  <a:pt x="1553677" y="2307672"/>
                </a:lnTo>
                <a:lnTo>
                  <a:pt x="1553677" y="2298884"/>
                </a:lnTo>
                <a:lnTo>
                  <a:pt x="1532586" y="2277793"/>
                </a:lnTo>
                <a:lnTo>
                  <a:pt x="1525556" y="2274278"/>
                </a:lnTo>
                <a:lnTo>
                  <a:pt x="1516768" y="2261975"/>
                </a:lnTo>
                <a:lnTo>
                  <a:pt x="1511496" y="2247915"/>
                </a:lnTo>
                <a:lnTo>
                  <a:pt x="1485132" y="2221551"/>
                </a:lnTo>
                <a:lnTo>
                  <a:pt x="1481618" y="2200461"/>
                </a:lnTo>
                <a:lnTo>
                  <a:pt x="1478103" y="2189915"/>
                </a:lnTo>
                <a:lnTo>
                  <a:pt x="1492163" y="2186400"/>
                </a:lnTo>
                <a:lnTo>
                  <a:pt x="1536102" y="2182885"/>
                </a:lnTo>
                <a:lnTo>
                  <a:pt x="1573010" y="2200461"/>
                </a:lnTo>
                <a:lnTo>
                  <a:pt x="1609919" y="2223309"/>
                </a:lnTo>
                <a:lnTo>
                  <a:pt x="1623979" y="2226824"/>
                </a:lnTo>
                <a:lnTo>
                  <a:pt x="1678463" y="2226824"/>
                </a:lnTo>
                <a:lnTo>
                  <a:pt x="1703069" y="2219794"/>
                </a:lnTo>
                <a:lnTo>
                  <a:pt x="1710099" y="2207491"/>
                </a:lnTo>
                <a:lnTo>
                  <a:pt x="1732948" y="2207491"/>
                </a:lnTo>
                <a:lnTo>
                  <a:pt x="1755796" y="2211006"/>
                </a:lnTo>
                <a:lnTo>
                  <a:pt x="1780401" y="2233854"/>
                </a:lnTo>
                <a:lnTo>
                  <a:pt x="1790946" y="2233854"/>
                </a:lnTo>
                <a:lnTo>
                  <a:pt x="1797976" y="2244400"/>
                </a:lnTo>
                <a:lnTo>
                  <a:pt x="1801492" y="2263733"/>
                </a:lnTo>
                <a:lnTo>
                  <a:pt x="1820825" y="2284824"/>
                </a:lnTo>
                <a:lnTo>
                  <a:pt x="1838400" y="2291854"/>
                </a:lnTo>
                <a:lnTo>
                  <a:pt x="1841915" y="2288339"/>
                </a:lnTo>
                <a:lnTo>
                  <a:pt x="1841915" y="2286581"/>
                </a:lnTo>
                <a:lnTo>
                  <a:pt x="1838401" y="2291853"/>
                </a:lnTo>
                <a:lnTo>
                  <a:pt x="1820825" y="2284822"/>
                </a:lnTo>
                <a:lnTo>
                  <a:pt x="1801492" y="2263732"/>
                </a:lnTo>
                <a:lnTo>
                  <a:pt x="1797977" y="2244399"/>
                </a:lnTo>
                <a:lnTo>
                  <a:pt x="1790947" y="2233853"/>
                </a:lnTo>
                <a:lnTo>
                  <a:pt x="1780401" y="2233853"/>
                </a:lnTo>
                <a:lnTo>
                  <a:pt x="1755796" y="2209247"/>
                </a:lnTo>
                <a:lnTo>
                  <a:pt x="1732948" y="2205732"/>
                </a:lnTo>
                <a:lnTo>
                  <a:pt x="1708342" y="2205732"/>
                </a:lnTo>
                <a:lnTo>
                  <a:pt x="1703069" y="2219793"/>
                </a:lnTo>
                <a:lnTo>
                  <a:pt x="1678464" y="2226823"/>
                </a:lnTo>
                <a:lnTo>
                  <a:pt x="1623980" y="2226823"/>
                </a:lnTo>
                <a:lnTo>
                  <a:pt x="1609920" y="2223308"/>
                </a:lnTo>
                <a:lnTo>
                  <a:pt x="1573011" y="2200460"/>
                </a:lnTo>
                <a:lnTo>
                  <a:pt x="1536102" y="2182884"/>
                </a:lnTo>
                <a:lnTo>
                  <a:pt x="1492164" y="2186399"/>
                </a:lnTo>
                <a:lnTo>
                  <a:pt x="1478103" y="2189914"/>
                </a:lnTo>
                <a:lnTo>
                  <a:pt x="1471073" y="2179369"/>
                </a:lnTo>
                <a:lnTo>
                  <a:pt x="1462285" y="2158278"/>
                </a:lnTo>
                <a:lnTo>
                  <a:pt x="1444710" y="2149491"/>
                </a:lnTo>
                <a:lnTo>
                  <a:pt x="1434164" y="2149491"/>
                </a:lnTo>
                <a:lnTo>
                  <a:pt x="1427134" y="2149491"/>
                </a:lnTo>
                <a:lnTo>
                  <a:pt x="1418346" y="2135430"/>
                </a:lnTo>
                <a:lnTo>
                  <a:pt x="1404286" y="2128400"/>
                </a:lnTo>
                <a:lnTo>
                  <a:pt x="1390226" y="2128400"/>
                </a:lnTo>
                <a:lnTo>
                  <a:pt x="1383196" y="2105552"/>
                </a:lnTo>
                <a:lnTo>
                  <a:pt x="1367378" y="2084461"/>
                </a:lnTo>
                <a:lnTo>
                  <a:pt x="1360348" y="2073916"/>
                </a:lnTo>
                <a:lnTo>
                  <a:pt x="1356832" y="2061613"/>
                </a:lnTo>
                <a:lnTo>
                  <a:pt x="1349802" y="2051067"/>
                </a:lnTo>
                <a:lnTo>
                  <a:pt x="1346287" y="2037007"/>
                </a:lnTo>
                <a:lnTo>
                  <a:pt x="1349802" y="2024704"/>
                </a:lnTo>
                <a:lnTo>
                  <a:pt x="1346287" y="2021189"/>
                </a:lnTo>
                <a:lnTo>
                  <a:pt x="1328712" y="2017674"/>
                </a:lnTo>
                <a:lnTo>
                  <a:pt x="1323439" y="1993068"/>
                </a:lnTo>
                <a:lnTo>
                  <a:pt x="1305863" y="1980765"/>
                </a:lnTo>
                <a:lnTo>
                  <a:pt x="1302349" y="1959674"/>
                </a:lnTo>
                <a:lnTo>
                  <a:pt x="1295318" y="1945614"/>
                </a:lnTo>
                <a:lnTo>
                  <a:pt x="1298833" y="1929796"/>
                </a:lnTo>
                <a:lnTo>
                  <a:pt x="1298833" y="1905190"/>
                </a:lnTo>
                <a:lnTo>
                  <a:pt x="1291803" y="1871797"/>
                </a:lnTo>
                <a:lnTo>
                  <a:pt x="1290046" y="1848948"/>
                </a:lnTo>
                <a:lnTo>
                  <a:pt x="1298833" y="1813797"/>
                </a:lnTo>
                <a:lnTo>
                  <a:pt x="1298833" y="1769858"/>
                </a:lnTo>
                <a:lnTo>
                  <a:pt x="1302349" y="1738222"/>
                </a:lnTo>
                <a:lnTo>
                  <a:pt x="1298833" y="1708344"/>
                </a:lnTo>
                <a:lnTo>
                  <a:pt x="1281258" y="1678465"/>
                </a:lnTo>
                <a:lnTo>
                  <a:pt x="1284772" y="1667920"/>
                </a:lnTo>
                <a:lnTo>
                  <a:pt x="1298833" y="1667920"/>
                </a:lnTo>
                <a:lnTo>
                  <a:pt x="1316409" y="1674950"/>
                </a:lnTo>
                <a:lnTo>
                  <a:pt x="1342772" y="1671435"/>
                </a:lnTo>
                <a:lnTo>
                  <a:pt x="1335742" y="1701314"/>
                </a:lnTo>
                <a:lnTo>
                  <a:pt x="1346287" y="1701314"/>
                </a:lnTo>
                <a:lnTo>
                  <a:pt x="1349802" y="1685495"/>
                </a:lnTo>
                <a:lnTo>
                  <a:pt x="1342772" y="1667920"/>
                </a:lnTo>
                <a:lnTo>
                  <a:pt x="1342772" y="1645072"/>
                </a:lnTo>
                <a:lnTo>
                  <a:pt x="2043841" y="1643315"/>
                </a:lnTo>
                <a:lnTo>
                  <a:pt x="1344529" y="1643315"/>
                </a:lnTo>
                <a:lnTo>
                  <a:pt x="1330469" y="1636285"/>
                </a:lnTo>
                <a:lnTo>
                  <a:pt x="1316409" y="1616952"/>
                </a:lnTo>
                <a:lnTo>
                  <a:pt x="1305863" y="1616952"/>
                </a:lnTo>
                <a:lnTo>
                  <a:pt x="1298833" y="1602891"/>
                </a:lnTo>
                <a:lnTo>
                  <a:pt x="1286531" y="1599376"/>
                </a:lnTo>
                <a:lnTo>
                  <a:pt x="1275985" y="1583558"/>
                </a:lnTo>
                <a:lnTo>
                  <a:pt x="1265440" y="1576528"/>
                </a:lnTo>
                <a:lnTo>
                  <a:pt x="1249622" y="1576528"/>
                </a:lnTo>
                <a:lnTo>
                  <a:pt x="1239077" y="1562467"/>
                </a:lnTo>
                <a:lnTo>
                  <a:pt x="1216229" y="1558952"/>
                </a:lnTo>
                <a:lnTo>
                  <a:pt x="1207441" y="1551922"/>
                </a:lnTo>
                <a:lnTo>
                  <a:pt x="1200411" y="1532588"/>
                </a:lnTo>
                <a:lnTo>
                  <a:pt x="1203926" y="1511498"/>
                </a:lnTo>
                <a:lnTo>
                  <a:pt x="1196895" y="1502710"/>
                </a:lnTo>
                <a:lnTo>
                  <a:pt x="1193381" y="1488649"/>
                </a:lnTo>
                <a:lnTo>
                  <a:pt x="1182835" y="1492165"/>
                </a:lnTo>
                <a:lnTo>
                  <a:pt x="1168771" y="1488649"/>
                </a:lnTo>
                <a:lnTo>
                  <a:pt x="1168771" y="1474589"/>
                </a:lnTo>
                <a:lnTo>
                  <a:pt x="1175805" y="1471074"/>
                </a:lnTo>
                <a:lnTo>
                  <a:pt x="1172286" y="1451741"/>
                </a:lnTo>
                <a:lnTo>
                  <a:pt x="1165255" y="1455256"/>
                </a:lnTo>
                <a:lnTo>
                  <a:pt x="1163498" y="1460529"/>
                </a:lnTo>
                <a:lnTo>
                  <a:pt x="1152953" y="1455256"/>
                </a:lnTo>
                <a:lnTo>
                  <a:pt x="1145923" y="1441195"/>
                </a:lnTo>
                <a:lnTo>
                  <a:pt x="1142408" y="1416590"/>
                </a:lnTo>
                <a:lnTo>
                  <a:pt x="1142408" y="1400772"/>
                </a:lnTo>
                <a:lnTo>
                  <a:pt x="1149438" y="1393741"/>
                </a:lnTo>
                <a:lnTo>
                  <a:pt x="1149438" y="1372651"/>
                </a:lnTo>
                <a:lnTo>
                  <a:pt x="1152953" y="1349802"/>
                </a:lnTo>
                <a:lnTo>
                  <a:pt x="1151112" y="1348698"/>
                </a:lnTo>
                <a:lnTo>
                  <a:pt x="1147690" y="1372650"/>
                </a:lnTo>
                <a:lnTo>
                  <a:pt x="1147690" y="1393740"/>
                </a:lnTo>
                <a:lnTo>
                  <a:pt x="1142418" y="1399013"/>
                </a:lnTo>
                <a:lnTo>
                  <a:pt x="1131874" y="1399013"/>
                </a:lnTo>
                <a:lnTo>
                  <a:pt x="1128358" y="1399013"/>
                </a:lnTo>
                <a:lnTo>
                  <a:pt x="1124843" y="1379680"/>
                </a:lnTo>
                <a:lnTo>
                  <a:pt x="1107265" y="1376165"/>
                </a:lnTo>
                <a:lnTo>
                  <a:pt x="1103751" y="1365619"/>
                </a:lnTo>
                <a:lnTo>
                  <a:pt x="1098477" y="1365619"/>
                </a:lnTo>
                <a:lnTo>
                  <a:pt x="1098477" y="1351559"/>
                </a:lnTo>
                <a:lnTo>
                  <a:pt x="1087933" y="1339256"/>
                </a:lnTo>
                <a:lnTo>
                  <a:pt x="1084418" y="1314650"/>
                </a:lnTo>
                <a:lnTo>
                  <a:pt x="1077389" y="1311135"/>
                </a:lnTo>
                <a:lnTo>
                  <a:pt x="1063329" y="1298832"/>
                </a:lnTo>
                <a:lnTo>
                  <a:pt x="1059813" y="1274226"/>
                </a:lnTo>
                <a:lnTo>
                  <a:pt x="1047512" y="1240833"/>
                </a:lnTo>
                <a:lnTo>
                  <a:pt x="1033453" y="1233803"/>
                </a:lnTo>
                <a:lnTo>
                  <a:pt x="1022907" y="1230288"/>
                </a:lnTo>
                <a:lnTo>
                  <a:pt x="1015878" y="1210954"/>
                </a:lnTo>
                <a:lnTo>
                  <a:pt x="1012363" y="1233803"/>
                </a:lnTo>
                <a:lnTo>
                  <a:pt x="1007090" y="1233803"/>
                </a:lnTo>
                <a:lnTo>
                  <a:pt x="996546" y="1221500"/>
                </a:lnTo>
                <a:lnTo>
                  <a:pt x="986003" y="1221500"/>
                </a:lnTo>
                <a:lnTo>
                  <a:pt x="986003" y="1226772"/>
                </a:lnTo>
                <a:lnTo>
                  <a:pt x="993030" y="1237318"/>
                </a:lnTo>
                <a:lnTo>
                  <a:pt x="961394" y="1237318"/>
                </a:lnTo>
                <a:lnTo>
                  <a:pt x="945577" y="1221500"/>
                </a:lnTo>
                <a:lnTo>
                  <a:pt x="938547" y="1200409"/>
                </a:lnTo>
                <a:lnTo>
                  <a:pt x="908668" y="1189864"/>
                </a:lnTo>
                <a:lnTo>
                  <a:pt x="905153" y="1167016"/>
                </a:lnTo>
                <a:lnTo>
                  <a:pt x="891091" y="1174046"/>
                </a:lnTo>
                <a:lnTo>
                  <a:pt x="864728" y="1172288"/>
                </a:lnTo>
                <a:lnTo>
                  <a:pt x="861214" y="1165258"/>
                </a:lnTo>
                <a:lnTo>
                  <a:pt x="833092" y="1165258"/>
                </a:lnTo>
                <a:lnTo>
                  <a:pt x="826060" y="1161743"/>
                </a:lnTo>
                <a:lnTo>
                  <a:pt x="810243" y="1158228"/>
                </a:lnTo>
                <a:lnTo>
                  <a:pt x="778607" y="1158228"/>
                </a:lnTo>
                <a:lnTo>
                  <a:pt x="775091" y="1140652"/>
                </a:lnTo>
                <a:lnTo>
                  <a:pt x="769819" y="1135380"/>
                </a:lnTo>
                <a:lnTo>
                  <a:pt x="755758" y="1138895"/>
                </a:lnTo>
                <a:lnTo>
                  <a:pt x="729395" y="1121319"/>
                </a:lnTo>
                <a:lnTo>
                  <a:pt x="725879" y="1110774"/>
                </a:lnTo>
                <a:lnTo>
                  <a:pt x="708303" y="1114289"/>
                </a:lnTo>
                <a:lnTo>
                  <a:pt x="697759" y="1114289"/>
                </a:lnTo>
                <a:lnTo>
                  <a:pt x="701274" y="1103744"/>
                </a:lnTo>
                <a:lnTo>
                  <a:pt x="694243" y="1100228"/>
                </a:lnTo>
                <a:lnTo>
                  <a:pt x="678425" y="1121319"/>
                </a:lnTo>
                <a:lnTo>
                  <a:pt x="683698" y="1124834"/>
                </a:lnTo>
                <a:lnTo>
                  <a:pt x="680184" y="1131864"/>
                </a:lnTo>
                <a:lnTo>
                  <a:pt x="683698" y="1140652"/>
                </a:lnTo>
                <a:lnTo>
                  <a:pt x="678425" y="1165258"/>
                </a:lnTo>
                <a:lnTo>
                  <a:pt x="650305" y="1165258"/>
                </a:lnTo>
                <a:lnTo>
                  <a:pt x="636244" y="1179318"/>
                </a:lnTo>
                <a:lnTo>
                  <a:pt x="609879" y="1196894"/>
                </a:lnTo>
                <a:lnTo>
                  <a:pt x="590547" y="1196894"/>
                </a:lnTo>
                <a:lnTo>
                  <a:pt x="592304" y="1189864"/>
                </a:lnTo>
                <a:lnTo>
                  <a:pt x="599334" y="1182834"/>
                </a:lnTo>
                <a:lnTo>
                  <a:pt x="606365" y="1179318"/>
                </a:lnTo>
                <a:lnTo>
                  <a:pt x="599334" y="1177561"/>
                </a:lnTo>
                <a:lnTo>
                  <a:pt x="595818" y="1177561"/>
                </a:lnTo>
                <a:lnTo>
                  <a:pt x="592304" y="1172288"/>
                </a:lnTo>
                <a:lnTo>
                  <a:pt x="606365" y="1138895"/>
                </a:lnTo>
                <a:lnTo>
                  <a:pt x="606365" y="1124834"/>
                </a:lnTo>
                <a:lnTo>
                  <a:pt x="630971" y="1107259"/>
                </a:lnTo>
                <a:lnTo>
                  <a:pt x="646789" y="1110774"/>
                </a:lnTo>
                <a:lnTo>
                  <a:pt x="653819" y="1084410"/>
                </a:lnTo>
                <a:lnTo>
                  <a:pt x="643274" y="1084410"/>
                </a:lnTo>
                <a:lnTo>
                  <a:pt x="634486" y="1094956"/>
                </a:lnTo>
                <a:lnTo>
                  <a:pt x="616910" y="1091441"/>
                </a:lnTo>
                <a:lnTo>
                  <a:pt x="569455" y="1151198"/>
                </a:lnTo>
                <a:lnTo>
                  <a:pt x="572970" y="1167016"/>
                </a:lnTo>
                <a:lnTo>
                  <a:pt x="558909" y="1179318"/>
                </a:lnTo>
                <a:lnTo>
                  <a:pt x="544850" y="1179318"/>
                </a:lnTo>
                <a:lnTo>
                  <a:pt x="532546" y="1196894"/>
                </a:lnTo>
                <a:lnTo>
                  <a:pt x="532546" y="1207439"/>
                </a:lnTo>
                <a:lnTo>
                  <a:pt x="544850" y="1207439"/>
                </a:lnTo>
                <a:lnTo>
                  <a:pt x="548364" y="1226772"/>
                </a:lnTo>
                <a:lnTo>
                  <a:pt x="536060" y="1230288"/>
                </a:lnTo>
                <a:lnTo>
                  <a:pt x="532546" y="1251378"/>
                </a:lnTo>
                <a:lnTo>
                  <a:pt x="511455" y="1261924"/>
                </a:lnTo>
                <a:lnTo>
                  <a:pt x="495636" y="1274226"/>
                </a:lnTo>
                <a:lnTo>
                  <a:pt x="471031" y="1291802"/>
                </a:lnTo>
                <a:lnTo>
                  <a:pt x="471031" y="1305862"/>
                </a:lnTo>
                <a:lnTo>
                  <a:pt x="460484" y="1311135"/>
                </a:lnTo>
                <a:lnTo>
                  <a:pt x="420060" y="1342771"/>
                </a:lnTo>
                <a:lnTo>
                  <a:pt x="420060" y="1348044"/>
                </a:lnTo>
                <a:lnTo>
                  <a:pt x="404242" y="1355074"/>
                </a:lnTo>
                <a:lnTo>
                  <a:pt x="390181" y="1365619"/>
                </a:lnTo>
                <a:lnTo>
                  <a:pt x="362060" y="1379680"/>
                </a:lnTo>
                <a:lnTo>
                  <a:pt x="353272" y="1379680"/>
                </a:lnTo>
                <a:lnTo>
                  <a:pt x="346242" y="1372650"/>
                </a:lnTo>
                <a:lnTo>
                  <a:pt x="339211" y="1372650"/>
                </a:lnTo>
                <a:lnTo>
                  <a:pt x="332181" y="1390225"/>
                </a:lnTo>
                <a:lnTo>
                  <a:pt x="309332" y="1399013"/>
                </a:lnTo>
                <a:lnTo>
                  <a:pt x="302302" y="1399013"/>
                </a:lnTo>
                <a:lnTo>
                  <a:pt x="298787" y="1409558"/>
                </a:lnTo>
                <a:lnTo>
                  <a:pt x="284726" y="1420104"/>
                </a:lnTo>
                <a:lnTo>
                  <a:pt x="263635" y="1427134"/>
                </a:lnTo>
                <a:lnTo>
                  <a:pt x="263635" y="1420104"/>
                </a:lnTo>
                <a:lnTo>
                  <a:pt x="267151" y="1406043"/>
                </a:lnTo>
                <a:lnTo>
                  <a:pt x="284726" y="1399013"/>
                </a:lnTo>
                <a:lnTo>
                  <a:pt x="295271" y="1399013"/>
                </a:lnTo>
                <a:lnTo>
                  <a:pt x="309332" y="1390225"/>
                </a:lnTo>
                <a:lnTo>
                  <a:pt x="318120" y="1372650"/>
                </a:lnTo>
                <a:lnTo>
                  <a:pt x="339211" y="1358589"/>
                </a:lnTo>
                <a:lnTo>
                  <a:pt x="356788" y="1351559"/>
                </a:lnTo>
                <a:lnTo>
                  <a:pt x="365576" y="1358589"/>
                </a:lnTo>
                <a:lnTo>
                  <a:pt x="372606" y="1355074"/>
                </a:lnTo>
                <a:lnTo>
                  <a:pt x="376121" y="1342771"/>
                </a:lnTo>
                <a:lnTo>
                  <a:pt x="386667" y="1328711"/>
                </a:lnTo>
                <a:lnTo>
                  <a:pt x="409515" y="1311135"/>
                </a:lnTo>
                <a:lnTo>
                  <a:pt x="427091" y="1291802"/>
                </a:lnTo>
                <a:lnTo>
                  <a:pt x="448182" y="1284772"/>
                </a:lnTo>
                <a:lnTo>
                  <a:pt x="448182" y="1261924"/>
                </a:lnTo>
                <a:lnTo>
                  <a:pt x="460484" y="1223257"/>
                </a:lnTo>
                <a:lnTo>
                  <a:pt x="460484" y="1214470"/>
                </a:lnTo>
                <a:lnTo>
                  <a:pt x="448182" y="1223257"/>
                </a:lnTo>
                <a:lnTo>
                  <a:pt x="437636" y="1226772"/>
                </a:lnTo>
                <a:lnTo>
                  <a:pt x="427091" y="1223257"/>
                </a:lnTo>
                <a:lnTo>
                  <a:pt x="416546" y="1217985"/>
                </a:lnTo>
                <a:lnTo>
                  <a:pt x="409515" y="1237318"/>
                </a:lnTo>
                <a:lnTo>
                  <a:pt x="404242" y="1237318"/>
                </a:lnTo>
                <a:lnTo>
                  <a:pt x="393697" y="1221500"/>
                </a:lnTo>
                <a:lnTo>
                  <a:pt x="383151" y="1221500"/>
                </a:lnTo>
                <a:lnTo>
                  <a:pt x="372606" y="1210954"/>
                </a:lnTo>
                <a:lnTo>
                  <a:pt x="346242" y="1226772"/>
                </a:lnTo>
                <a:lnTo>
                  <a:pt x="332181" y="1230288"/>
                </a:lnTo>
                <a:lnTo>
                  <a:pt x="335697" y="1210954"/>
                </a:lnTo>
                <a:lnTo>
                  <a:pt x="332181" y="1186349"/>
                </a:lnTo>
                <a:lnTo>
                  <a:pt x="328666" y="1172288"/>
                </a:lnTo>
                <a:lnTo>
                  <a:pt x="328666" y="1154713"/>
                </a:lnTo>
                <a:lnTo>
                  <a:pt x="318120" y="1154713"/>
                </a:lnTo>
                <a:lnTo>
                  <a:pt x="318120" y="1167016"/>
                </a:lnTo>
                <a:lnTo>
                  <a:pt x="298787" y="1172288"/>
                </a:lnTo>
                <a:lnTo>
                  <a:pt x="281210" y="1174046"/>
                </a:lnTo>
                <a:lnTo>
                  <a:pt x="240786" y="1138895"/>
                </a:lnTo>
                <a:lnTo>
                  <a:pt x="251331" y="1138895"/>
                </a:lnTo>
                <a:lnTo>
                  <a:pt x="258362" y="1117804"/>
                </a:lnTo>
                <a:lnTo>
                  <a:pt x="251331" y="1110774"/>
                </a:lnTo>
                <a:lnTo>
                  <a:pt x="244301" y="1110774"/>
                </a:lnTo>
                <a:lnTo>
                  <a:pt x="233756" y="1094956"/>
                </a:lnTo>
                <a:lnTo>
                  <a:pt x="230241" y="1080895"/>
                </a:lnTo>
                <a:lnTo>
                  <a:pt x="237272" y="1073865"/>
                </a:lnTo>
                <a:lnTo>
                  <a:pt x="247817" y="1043987"/>
                </a:lnTo>
                <a:lnTo>
                  <a:pt x="258362" y="1036956"/>
                </a:lnTo>
                <a:lnTo>
                  <a:pt x="261878" y="1015866"/>
                </a:lnTo>
                <a:lnTo>
                  <a:pt x="277696" y="996533"/>
                </a:lnTo>
                <a:lnTo>
                  <a:pt x="291757" y="1007078"/>
                </a:lnTo>
                <a:lnTo>
                  <a:pt x="311089" y="996533"/>
                </a:lnTo>
                <a:lnTo>
                  <a:pt x="328666" y="985987"/>
                </a:lnTo>
                <a:lnTo>
                  <a:pt x="346242" y="993018"/>
                </a:lnTo>
                <a:lnTo>
                  <a:pt x="365576" y="963139"/>
                </a:lnTo>
                <a:lnTo>
                  <a:pt x="365576" y="945564"/>
                </a:lnTo>
                <a:lnTo>
                  <a:pt x="349757" y="924473"/>
                </a:lnTo>
                <a:lnTo>
                  <a:pt x="353272" y="922715"/>
                </a:lnTo>
                <a:lnTo>
                  <a:pt x="365576" y="922715"/>
                </a:lnTo>
                <a:lnTo>
                  <a:pt x="365576" y="905140"/>
                </a:lnTo>
                <a:lnTo>
                  <a:pt x="346242" y="898110"/>
                </a:lnTo>
                <a:lnTo>
                  <a:pt x="335697" y="908655"/>
                </a:lnTo>
                <a:lnTo>
                  <a:pt x="321636" y="912170"/>
                </a:lnTo>
                <a:lnTo>
                  <a:pt x="311089" y="924473"/>
                </a:lnTo>
                <a:lnTo>
                  <a:pt x="288241" y="922715"/>
                </a:lnTo>
                <a:lnTo>
                  <a:pt x="274181" y="915685"/>
                </a:lnTo>
                <a:lnTo>
                  <a:pt x="254847" y="922715"/>
                </a:lnTo>
                <a:lnTo>
                  <a:pt x="230241" y="922715"/>
                </a:lnTo>
                <a:lnTo>
                  <a:pt x="207393" y="887564"/>
                </a:lnTo>
                <a:lnTo>
                  <a:pt x="223211" y="887564"/>
                </a:lnTo>
                <a:lnTo>
                  <a:pt x="230241" y="884049"/>
                </a:lnTo>
                <a:lnTo>
                  <a:pt x="223211" y="875261"/>
                </a:lnTo>
                <a:lnTo>
                  <a:pt x="207393" y="875261"/>
                </a:lnTo>
                <a:lnTo>
                  <a:pt x="196847" y="875261"/>
                </a:lnTo>
                <a:lnTo>
                  <a:pt x="182786" y="861201"/>
                </a:lnTo>
                <a:lnTo>
                  <a:pt x="200362" y="843625"/>
                </a:lnTo>
                <a:lnTo>
                  <a:pt x="210907" y="841868"/>
                </a:lnTo>
                <a:lnTo>
                  <a:pt x="214423" y="827807"/>
                </a:lnTo>
                <a:lnTo>
                  <a:pt x="233756" y="824292"/>
                </a:lnTo>
                <a:lnTo>
                  <a:pt x="240786" y="813747"/>
                </a:lnTo>
                <a:lnTo>
                  <a:pt x="261878" y="810232"/>
                </a:lnTo>
                <a:lnTo>
                  <a:pt x="284726" y="806717"/>
                </a:lnTo>
                <a:lnTo>
                  <a:pt x="281210" y="820777"/>
                </a:lnTo>
                <a:lnTo>
                  <a:pt x="281210" y="831322"/>
                </a:lnTo>
                <a:lnTo>
                  <a:pt x="305818" y="827807"/>
                </a:lnTo>
                <a:lnTo>
                  <a:pt x="335697" y="838353"/>
                </a:lnTo>
                <a:lnTo>
                  <a:pt x="346242" y="827807"/>
                </a:lnTo>
                <a:lnTo>
                  <a:pt x="356788" y="827807"/>
                </a:lnTo>
                <a:lnTo>
                  <a:pt x="362060" y="810232"/>
                </a:lnTo>
                <a:lnTo>
                  <a:pt x="386667" y="806717"/>
                </a:lnTo>
                <a:lnTo>
                  <a:pt x="393697" y="803202"/>
                </a:lnTo>
                <a:lnTo>
                  <a:pt x="386667" y="794414"/>
                </a:lnTo>
                <a:lnTo>
                  <a:pt x="365576" y="794414"/>
                </a:lnTo>
                <a:lnTo>
                  <a:pt x="353272" y="803202"/>
                </a:lnTo>
                <a:lnTo>
                  <a:pt x="335697" y="790899"/>
                </a:lnTo>
                <a:lnTo>
                  <a:pt x="342727" y="783868"/>
                </a:lnTo>
                <a:lnTo>
                  <a:pt x="346242" y="776838"/>
                </a:lnTo>
                <a:lnTo>
                  <a:pt x="335697" y="773323"/>
                </a:lnTo>
                <a:lnTo>
                  <a:pt x="328666" y="776838"/>
                </a:lnTo>
                <a:lnTo>
                  <a:pt x="305818" y="776838"/>
                </a:lnTo>
                <a:lnTo>
                  <a:pt x="295271" y="773323"/>
                </a:lnTo>
                <a:lnTo>
                  <a:pt x="284726" y="773323"/>
                </a:lnTo>
                <a:lnTo>
                  <a:pt x="281210" y="755748"/>
                </a:lnTo>
                <a:lnTo>
                  <a:pt x="258362" y="743445"/>
                </a:lnTo>
                <a:lnTo>
                  <a:pt x="237272" y="732899"/>
                </a:lnTo>
                <a:lnTo>
                  <a:pt x="223211" y="725869"/>
                </a:lnTo>
                <a:lnTo>
                  <a:pt x="210907" y="718839"/>
                </a:lnTo>
                <a:lnTo>
                  <a:pt x="219695" y="718839"/>
                </a:lnTo>
                <a:lnTo>
                  <a:pt x="223211" y="703021"/>
                </a:lnTo>
                <a:lnTo>
                  <a:pt x="274181" y="703021"/>
                </a:lnTo>
                <a:lnTo>
                  <a:pt x="298787" y="688960"/>
                </a:lnTo>
                <a:lnTo>
                  <a:pt x="309332" y="662597"/>
                </a:lnTo>
                <a:lnTo>
                  <a:pt x="321636" y="645022"/>
                </a:lnTo>
                <a:lnTo>
                  <a:pt x="346242" y="637991"/>
                </a:lnTo>
                <a:lnTo>
                  <a:pt x="356788" y="637991"/>
                </a:lnTo>
                <a:lnTo>
                  <a:pt x="379636" y="625688"/>
                </a:lnTo>
                <a:lnTo>
                  <a:pt x="405999" y="611628"/>
                </a:lnTo>
                <a:lnTo>
                  <a:pt x="409515" y="615143"/>
                </a:lnTo>
                <a:lnTo>
                  <a:pt x="437636" y="615143"/>
                </a:lnTo>
                <a:lnTo>
                  <a:pt x="471031" y="592295"/>
                </a:lnTo>
                <a:lnTo>
                  <a:pt x="485092" y="599325"/>
                </a:lnTo>
                <a:lnTo>
                  <a:pt x="495636" y="599325"/>
                </a:lnTo>
                <a:lnTo>
                  <a:pt x="478061" y="609870"/>
                </a:lnTo>
                <a:lnTo>
                  <a:pt x="492122" y="615143"/>
                </a:lnTo>
                <a:lnTo>
                  <a:pt x="497394" y="615143"/>
                </a:lnTo>
                <a:lnTo>
                  <a:pt x="500910" y="609870"/>
                </a:lnTo>
                <a:lnTo>
                  <a:pt x="514971" y="604598"/>
                </a:lnTo>
                <a:lnTo>
                  <a:pt x="536060" y="618658"/>
                </a:lnTo>
                <a:lnTo>
                  <a:pt x="551880" y="611628"/>
                </a:lnTo>
                <a:lnTo>
                  <a:pt x="576486" y="611628"/>
                </a:lnTo>
                <a:lnTo>
                  <a:pt x="569455" y="618658"/>
                </a:lnTo>
                <a:lnTo>
                  <a:pt x="595818" y="625688"/>
                </a:lnTo>
                <a:lnTo>
                  <a:pt x="583516" y="630961"/>
                </a:lnTo>
                <a:lnTo>
                  <a:pt x="595818" y="634476"/>
                </a:lnTo>
                <a:lnTo>
                  <a:pt x="613395" y="630961"/>
                </a:lnTo>
                <a:lnTo>
                  <a:pt x="639758" y="627446"/>
                </a:lnTo>
                <a:lnTo>
                  <a:pt x="664365" y="627446"/>
                </a:lnTo>
                <a:lnTo>
                  <a:pt x="683698" y="637991"/>
                </a:lnTo>
                <a:lnTo>
                  <a:pt x="715333" y="645022"/>
                </a:lnTo>
                <a:lnTo>
                  <a:pt x="722364" y="641506"/>
                </a:lnTo>
                <a:lnTo>
                  <a:pt x="738182" y="641506"/>
                </a:lnTo>
                <a:lnTo>
                  <a:pt x="769819" y="652052"/>
                </a:lnTo>
                <a:lnTo>
                  <a:pt x="799698" y="648537"/>
                </a:lnTo>
                <a:lnTo>
                  <a:pt x="822547" y="648537"/>
                </a:lnTo>
                <a:lnTo>
                  <a:pt x="829577" y="652052"/>
                </a:lnTo>
                <a:lnTo>
                  <a:pt x="840122" y="655567"/>
                </a:lnTo>
                <a:lnTo>
                  <a:pt x="870001" y="669627"/>
                </a:lnTo>
                <a:lnTo>
                  <a:pt x="870001" y="1138895"/>
                </a:lnTo>
                <a:lnTo>
                  <a:pt x="897926" y="1154603"/>
                </a:lnTo>
                <a:lnTo>
                  <a:pt x="871748" y="1138895"/>
                </a:lnTo>
                <a:lnTo>
                  <a:pt x="871748" y="667870"/>
                </a:lnTo>
                <a:lnTo>
                  <a:pt x="878778" y="667870"/>
                </a:lnTo>
                <a:lnTo>
                  <a:pt x="884050" y="667870"/>
                </a:lnTo>
                <a:lnTo>
                  <a:pt x="912172" y="667870"/>
                </a:lnTo>
                <a:lnTo>
                  <a:pt x="931504" y="681930"/>
                </a:lnTo>
                <a:lnTo>
                  <a:pt x="956110" y="690718"/>
                </a:lnTo>
                <a:lnTo>
                  <a:pt x="973687" y="690718"/>
                </a:lnTo>
                <a:lnTo>
                  <a:pt x="989505" y="701264"/>
                </a:lnTo>
                <a:lnTo>
                  <a:pt x="1014110" y="704779"/>
                </a:lnTo>
                <a:lnTo>
                  <a:pt x="1021139" y="701264"/>
                </a:lnTo>
                <a:lnTo>
                  <a:pt x="1021139" y="697748"/>
                </a:lnTo>
                <a:lnTo>
                  <a:pt x="1003564" y="690718"/>
                </a:lnTo>
                <a:lnTo>
                  <a:pt x="1000050" y="685446"/>
                </a:lnTo>
                <a:lnTo>
                  <a:pt x="1014110" y="678415"/>
                </a:lnTo>
                <a:lnTo>
                  <a:pt x="1021139" y="678415"/>
                </a:lnTo>
                <a:lnTo>
                  <a:pt x="1033441" y="664355"/>
                </a:lnTo>
                <a:lnTo>
                  <a:pt x="1054531" y="667870"/>
                </a:lnTo>
                <a:lnTo>
                  <a:pt x="1051016" y="671385"/>
                </a:lnTo>
                <a:lnTo>
                  <a:pt x="1066834" y="671385"/>
                </a:lnTo>
                <a:lnTo>
                  <a:pt x="1070348" y="667870"/>
                </a:lnTo>
                <a:lnTo>
                  <a:pt x="1087923" y="657325"/>
                </a:lnTo>
                <a:lnTo>
                  <a:pt x="1101983" y="657325"/>
                </a:lnTo>
                <a:lnTo>
                  <a:pt x="1116044" y="650294"/>
                </a:lnTo>
                <a:lnTo>
                  <a:pt x="1124833" y="650294"/>
                </a:lnTo>
                <a:lnTo>
                  <a:pt x="1138893" y="641507"/>
                </a:lnTo>
                <a:lnTo>
                  <a:pt x="1145923" y="645022"/>
                </a:lnTo>
                <a:lnTo>
                  <a:pt x="1159983" y="641507"/>
                </a:lnTo>
                <a:lnTo>
                  <a:pt x="1159983" y="646779"/>
                </a:lnTo>
                <a:lnTo>
                  <a:pt x="1124833" y="664355"/>
                </a:lnTo>
                <a:lnTo>
                  <a:pt x="1112528" y="664355"/>
                </a:lnTo>
                <a:lnTo>
                  <a:pt x="1087923" y="671385"/>
                </a:lnTo>
                <a:lnTo>
                  <a:pt x="1087923" y="678415"/>
                </a:lnTo>
                <a:lnTo>
                  <a:pt x="1070348" y="685446"/>
                </a:lnTo>
                <a:lnTo>
                  <a:pt x="1073864" y="688961"/>
                </a:lnTo>
                <a:lnTo>
                  <a:pt x="1065076" y="690718"/>
                </a:lnTo>
                <a:lnTo>
                  <a:pt x="1066834" y="697748"/>
                </a:lnTo>
                <a:lnTo>
                  <a:pt x="1080894" y="694233"/>
                </a:lnTo>
                <a:lnTo>
                  <a:pt x="1087923" y="688961"/>
                </a:lnTo>
                <a:lnTo>
                  <a:pt x="1117802" y="671385"/>
                </a:lnTo>
                <a:lnTo>
                  <a:pt x="1124833" y="674900"/>
                </a:lnTo>
                <a:lnTo>
                  <a:pt x="1138893" y="660840"/>
                </a:lnTo>
                <a:lnTo>
                  <a:pt x="1165255" y="653810"/>
                </a:lnTo>
                <a:lnTo>
                  <a:pt x="1179320" y="650294"/>
                </a:lnTo>
                <a:lnTo>
                  <a:pt x="1175805" y="657325"/>
                </a:lnTo>
                <a:lnTo>
                  <a:pt x="1193381" y="646779"/>
                </a:lnTo>
                <a:lnTo>
                  <a:pt x="1193381" y="639749"/>
                </a:lnTo>
                <a:lnTo>
                  <a:pt x="1203926" y="639749"/>
                </a:lnTo>
                <a:lnTo>
                  <a:pt x="1207441" y="634476"/>
                </a:lnTo>
                <a:lnTo>
                  <a:pt x="1196895" y="630961"/>
                </a:lnTo>
                <a:lnTo>
                  <a:pt x="1196895" y="620416"/>
                </a:lnTo>
                <a:lnTo>
                  <a:pt x="1228531" y="641507"/>
                </a:lnTo>
                <a:lnTo>
                  <a:pt x="1228531" y="657325"/>
                </a:lnTo>
                <a:lnTo>
                  <a:pt x="1249622" y="671385"/>
                </a:lnTo>
                <a:lnTo>
                  <a:pt x="1265440" y="674900"/>
                </a:lnTo>
                <a:lnTo>
                  <a:pt x="1265440" y="664355"/>
                </a:lnTo>
                <a:lnTo>
                  <a:pt x="1274227" y="664355"/>
                </a:lnTo>
                <a:lnTo>
                  <a:pt x="1268955" y="645022"/>
                </a:lnTo>
                <a:lnTo>
                  <a:pt x="1290045" y="641507"/>
                </a:lnTo>
                <a:lnTo>
                  <a:pt x="1295318" y="650294"/>
                </a:lnTo>
                <a:lnTo>
                  <a:pt x="1290045" y="650294"/>
                </a:lnTo>
                <a:lnTo>
                  <a:pt x="1284773" y="657325"/>
                </a:lnTo>
                <a:lnTo>
                  <a:pt x="1298833" y="664355"/>
                </a:lnTo>
                <a:lnTo>
                  <a:pt x="1290045" y="671385"/>
                </a:lnTo>
                <a:lnTo>
                  <a:pt x="1295318" y="674900"/>
                </a:lnTo>
                <a:lnTo>
                  <a:pt x="1309379" y="674900"/>
                </a:lnTo>
                <a:lnTo>
                  <a:pt x="1326954" y="664355"/>
                </a:lnTo>
                <a:lnTo>
                  <a:pt x="1326954" y="653810"/>
                </a:lnTo>
                <a:lnTo>
                  <a:pt x="1353317" y="650294"/>
                </a:lnTo>
                <a:lnTo>
                  <a:pt x="1397256" y="674900"/>
                </a:lnTo>
                <a:lnTo>
                  <a:pt x="1407801" y="674900"/>
                </a:lnTo>
                <a:lnTo>
                  <a:pt x="1432407" y="678415"/>
                </a:lnTo>
                <a:lnTo>
                  <a:pt x="1455255" y="690718"/>
                </a:lnTo>
                <a:lnTo>
                  <a:pt x="1469315" y="690718"/>
                </a:lnTo>
                <a:lnTo>
                  <a:pt x="1486891" y="694233"/>
                </a:lnTo>
                <a:lnTo>
                  <a:pt x="1499194" y="694233"/>
                </a:lnTo>
                <a:lnTo>
                  <a:pt x="1502709" y="690718"/>
                </a:lnTo>
                <a:lnTo>
                  <a:pt x="1520284" y="688961"/>
                </a:lnTo>
                <a:lnTo>
                  <a:pt x="1557193" y="715324"/>
                </a:lnTo>
                <a:lnTo>
                  <a:pt x="1536102" y="718839"/>
                </a:lnTo>
                <a:lnTo>
                  <a:pt x="1534345" y="722354"/>
                </a:lnTo>
                <a:lnTo>
                  <a:pt x="1523799" y="725869"/>
                </a:lnTo>
                <a:lnTo>
                  <a:pt x="1516769" y="732900"/>
                </a:lnTo>
                <a:lnTo>
                  <a:pt x="1520284" y="738172"/>
                </a:lnTo>
                <a:lnTo>
                  <a:pt x="1546647" y="738172"/>
                </a:lnTo>
                <a:lnTo>
                  <a:pt x="1557193" y="741687"/>
                </a:lnTo>
                <a:lnTo>
                  <a:pt x="1601132" y="745203"/>
                </a:lnTo>
                <a:lnTo>
                  <a:pt x="1622222" y="741687"/>
                </a:lnTo>
                <a:lnTo>
                  <a:pt x="1655616" y="732900"/>
                </a:lnTo>
                <a:lnTo>
                  <a:pt x="1662646" y="734657"/>
                </a:lnTo>
                <a:lnTo>
                  <a:pt x="1676706" y="741687"/>
                </a:lnTo>
                <a:lnTo>
                  <a:pt x="1685494" y="748718"/>
                </a:lnTo>
                <a:lnTo>
                  <a:pt x="1692524" y="748718"/>
                </a:lnTo>
                <a:lnTo>
                  <a:pt x="1706584" y="762778"/>
                </a:lnTo>
                <a:lnTo>
                  <a:pt x="1696039" y="769808"/>
                </a:lnTo>
                <a:lnTo>
                  <a:pt x="1706584" y="775081"/>
                </a:lnTo>
                <a:lnTo>
                  <a:pt x="1720644" y="785626"/>
                </a:lnTo>
                <a:lnTo>
                  <a:pt x="1720644" y="773323"/>
                </a:lnTo>
                <a:lnTo>
                  <a:pt x="1731190" y="766293"/>
                </a:lnTo>
                <a:lnTo>
                  <a:pt x="1720644" y="759263"/>
                </a:lnTo>
                <a:lnTo>
                  <a:pt x="1710099" y="741687"/>
                </a:lnTo>
                <a:lnTo>
                  <a:pt x="1713614" y="729385"/>
                </a:lnTo>
                <a:lnTo>
                  <a:pt x="1736462" y="729385"/>
                </a:lnTo>
                <a:lnTo>
                  <a:pt x="1757553" y="715324"/>
                </a:lnTo>
                <a:lnTo>
                  <a:pt x="1761068" y="711809"/>
                </a:lnTo>
                <a:lnTo>
                  <a:pt x="1768098" y="708294"/>
                </a:lnTo>
                <a:lnTo>
                  <a:pt x="1775129" y="708294"/>
                </a:lnTo>
                <a:lnTo>
                  <a:pt x="1775129" y="715324"/>
                </a:lnTo>
                <a:lnTo>
                  <a:pt x="1794462" y="725869"/>
                </a:lnTo>
                <a:lnTo>
                  <a:pt x="1805007" y="729385"/>
                </a:lnTo>
                <a:lnTo>
                  <a:pt x="1827855" y="729385"/>
                </a:lnTo>
                <a:lnTo>
                  <a:pt x="1838400" y="738172"/>
                </a:lnTo>
                <a:lnTo>
                  <a:pt x="1863006" y="741687"/>
                </a:lnTo>
                <a:lnTo>
                  <a:pt x="1871794" y="738172"/>
                </a:lnTo>
                <a:lnTo>
                  <a:pt x="1885854" y="741687"/>
                </a:lnTo>
                <a:lnTo>
                  <a:pt x="1913975" y="734657"/>
                </a:lnTo>
                <a:lnTo>
                  <a:pt x="1929793" y="738172"/>
                </a:lnTo>
                <a:lnTo>
                  <a:pt x="1940338" y="741687"/>
                </a:lnTo>
                <a:lnTo>
                  <a:pt x="1947368" y="715324"/>
                </a:lnTo>
                <a:lnTo>
                  <a:pt x="1964944" y="715324"/>
                </a:lnTo>
                <a:lnTo>
                  <a:pt x="1970216" y="711809"/>
                </a:lnTo>
                <a:lnTo>
                  <a:pt x="1984277" y="715324"/>
                </a:lnTo>
                <a:lnTo>
                  <a:pt x="2001852" y="722354"/>
                </a:lnTo>
                <a:lnTo>
                  <a:pt x="2014155" y="725869"/>
                </a:lnTo>
                <a:lnTo>
                  <a:pt x="2014155" y="734657"/>
                </a:lnTo>
                <a:lnTo>
                  <a:pt x="2008883" y="738172"/>
                </a:lnTo>
                <a:lnTo>
                  <a:pt x="2010640" y="752233"/>
                </a:lnTo>
                <a:lnTo>
                  <a:pt x="2031731" y="759263"/>
                </a:lnTo>
                <a:lnTo>
                  <a:pt x="2038761" y="748718"/>
                </a:lnTo>
                <a:lnTo>
                  <a:pt x="2021185" y="738172"/>
                </a:lnTo>
                <a:lnTo>
                  <a:pt x="2024701" y="732900"/>
                </a:lnTo>
                <a:lnTo>
                  <a:pt x="2038761" y="725869"/>
                </a:lnTo>
                <a:lnTo>
                  <a:pt x="2052821" y="725869"/>
                </a:lnTo>
                <a:lnTo>
                  <a:pt x="2061609" y="718839"/>
                </a:lnTo>
                <a:lnTo>
                  <a:pt x="2072154" y="708294"/>
                </a:lnTo>
                <a:lnTo>
                  <a:pt x="2075669" y="697748"/>
                </a:lnTo>
                <a:lnTo>
                  <a:pt x="2072154" y="690718"/>
                </a:lnTo>
                <a:lnTo>
                  <a:pt x="2065124" y="694233"/>
                </a:lnTo>
                <a:lnTo>
                  <a:pt x="2056336" y="697748"/>
                </a:lnTo>
                <a:lnTo>
                  <a:pt x="2049306" y="694233"/>
                </a:lnTo>
                <a:lnTo>
                  <a:pt x="2056336" y="678415"/>
                </a:lnTo>
                <a:lnTo>
                  <a:pt x="2075669" y="671385"/>
                </a:lnTo>
                <a:lnTo>
                  <a:pt x="2072154" y="664355"/>
                </a:lnTo>
                <a:lnTo>
                  <a:pt x="2061609" y="667870"/>
                </a:lnTo>
                <a:lnTo>
                  <a:pt x="2049306" y="664355"/>
                </a:lnTo>
                <a:lnTo>
                  <a:pt x="2045791" y="657325"/>
                </a:lnTo>
                <a:lnTo>
                  <a:pt x="2038761" y="657325"/>
                </a:lnTo>
                <a:lnTo>
                  <a:pt x="2024701" y="653810"/>
                </a:lnTo>
                <a:lnTo>
                  <a:pt x="2010640" y="646779"/>
                </a:lnTo>
                <a:lnTo>
                  <a:pt x="1998337" y="641507"/>
                </a:lnTo>
                <a:lnTo>
                  <a:pt x="2005368" y="620416"/>
                </a:lnTo>
                <a:lnTo>
                  <a:pt x="2014155" y="620416"/>
                </a:lnTo>
                <a:lnTo>
                  <a:pt x="2014155" y="618658"/>
                </a:lnTo>
                <a:lnTo>
                  <a:pt x="2008883" y="618658"/>
                </a:lnTo>
                <a:lnTo>
                  <a:pt x="1998337" y="609871"/>
                </a:lnTo>
                <a:lnTo>
                  <a:pt x="2008883" y="585265"/>
                </a:lnTo>
                <a:lnTo>
                  <a:pt x="2014155" y="585265"/>
                </a:lnTo>
                <a:lnTo>
                  <a:pt x="2021185" y="585265"/>
                </a:lnTo>
                <a:lnTo>
                  <a:pt x="2028215" y="578235"/>
                </a:lnTo>
                <a:lnTo>
                  <a:pt x="2021185" y="574719"/>
                </a:lnTo>
                <a:lnTo>
                  <a:pt x="2028215" y="567689"/>
                </a:lnTo>
                <a:lnTo>
                  <a:pt x="2038761" y="567689"/>
                </a:lnTo>
                <a:close/>
                <a:moveTo>
                  <a:pt x="8153291" y="530781"/>
                </a:moveTo>
                <a:lnTo>
                  <a:pt x="8158564" y="534296"/>
                </a:lnTo>
                <a:lnTo>
                  <a:pt x="8151534" y="544842"/>
                </a:lnTo>
                <a:lnTo>
                  <a:pt x="8142746" y="548357"/>
                </a:lnTo>
                <a:lnTo>
                  <a:pt x="8142746" y="543084"/>
                </a:lnTo>
                <a:lnTo>
                  <a:pt x="8149776" y="537811"/>
                </a:lnTo>
                <a:lnTo>
                  <a:pt x="8137473" y="537811"/>
                </a:lnTo>
                <a:lnTo>
                  <a:pt x="8139231" y="534296"/>
                </a:lnTo>
                <a:close/>
                <a:moveTo>
                  <a:pt x="6393976" y="520236"/>
                </a:moveTo>
                <a:lnTo>
                  <a:pt x="6402764" y="521993"/>
                </a:lnTo>
                <a:lnTo>
                  <a:pt x="6402764" y="525509"/>
                </a:lnTo>
                <a:lnTo>
                  <a:pt x="6388704" y="532539"/>
                </a:lnTo>
                <a:lnTo>
                  <a:pt x="6371128" y="532539"/>
                </a:lnTo>
                <a:lnTo>
                  <a:pt x="6371128" y="527266"/>
                </a:lnTo>
                <a:close/>
                <a:moveTo>
                  <a:pt x="1994828" y="495630"/>
                </a:moveTo>
                <a:lnTo>
                  <a:pt x="2001858" y="504417"/>
                </a:lnTo>
                <a:lnTo>
                  <a:pt x="1998343" y="509690"/>
                </a:lnTo>
                <a:lnTo>
                  <a:pt x="1987799" y="507932"/>
                </a:lnTo>
                <a:lnTo>
                  <a:pt x="1987799" y="500902"/>
                </a:lnTo>
                <a:close/>
                <a:moveTo>
                  <a:pt x="6437915" y="493872"/>
                </a:moveTo>
                <a:lnTo>
                  <a:pt x="6446703" y="495629"/>
                </a:lnTo>
                <a:lnTo>
                  <a:pt x="6448460" y="502660"/>
                </a:lnTo>
                <a:lnTo>
                  <a:pt x="6441430" y="509690"/>
                </a:lnTo>
                <a:lnTo>
                  <a:pt x="6427370" y="507932"/>
                </a:lnTo>
                <a:lnTo>
                  <a:pt x="6425612" y="502660"/>
                </a:lnTo>
                <a:close/>
                <a:moveTo>
                  <a:pt x="6318402" y="490357"/>
                </a:moveTo>
                <a:lnTo>
                  <a:pt x="6328947" y="490357"/>
                </a:lnTo>
                <a:lnTo>
                  <a:pt x="6327190" y="495630"/>
                </a:lnTo>
                <a:lnTo>
                  <a:pt x="6316644" y="495630"/>
                </a:lnTo>
                <a:lnTo>
                  <a:pt x="6313129" y="492115"/>
                </a:lnTo>
                <a:close/>
                <a:moveTo>
                  <a:pt x="1530840" y="488600"/>
                </a:moveTo>
                <a:lnTo>
                  <a:pt x="1548415" y="490357"/>
                </a:lnTo>
                <a:lnTo>
                  <a:pt x="1553687" y="500903"/>
                </a:lnTo>
                <a:lnTo>
                  <a:pt x="1541385" y="514963"/>
                </a:lnTo>
                <a:lnTo>
                  <a:pt x="1544900" y="525509"/>
                </a:lnTo>
                <a:lnTo>
                  <a:pt x="1553687" y="518478"/>
                </a:lnTo>
                <a:lnTo>
                  <a:pt x="1560718" y="521993"/>
                </a:lnTo>
                <a:lnTo>
                  <a:pt x="1571263" y="518478"/>
                </a:lnTo>
                <a:lnTo>
                  <a:pt x="1567748" y="507933"/>
                </a:lnTo>
                <a:lnTo>
                  <a:pt x="1578293" y="504418"/>
                </a:lnTo>
                <a:lnTo>
                  <a:pt x="1618717" y="514963"/>
                </a:lnTo>
                <a:lnTo>
                  <a:pt x="1622232" y="529024"/>
                </a:lnTo>
                <a:lnTo>
                  <a:pt x="1608171" y="534296"/>
                </a:lnTo>
                <a:lnTo>
                  <a:pt x="1608171" y="541327"/>
                </a:lnTo>
                <a:lnTo>
                  <a:pt x="1625746" y="541327"/>
                </a:lnTo>
                <a:lnTo>
                  <a:pt x="1629262" y="532539"/>
                </a:lnTo>
                <a:lnTo>
                  <a:pt x="1638049" y="525509"/>
                </a:lnTo>
                <a:lnTo>
                  <a:pt x="1652110" y="532539"/>
                </a:lnTo>
                <a:lnTo>
                  <a:pt x="1655625" y="525509"/>
                </a:lnTo>
                <a:lnTo>
                  <a:pt x="1648595" y="514963"/>
                </a:lnTo>
                <a:lnTo>
                  <a:pt x="1645080" y="504418"/>
                </a:lnTo>
                <a:lnTo>
                  <a:pt x="1662655" y="504418"/>
                </a:lnTo>
                <a:lnTo>
                  <a:pt x="1685503" y="525509"/>
                </a:lnTo>
                <a:lnTo>
                  <a:pt x="1689018" y="541327"/>
                </a:lnTo>
                <a:lnTo>
                  <a:pt x="1696049" y="565932"/>
                </a:lnTo>
                <a:lnTo>
                  <a:pt x="1706594" y="572963"/>
                </a:lnTo>
                <a:lnTo>
                  <a:pt x="1724169" y="555387"/>
                </a:lnTo>
                <a:lnTo>
                  <a:pt x="1717139" y="544842"/>
                </a:lnTo>
                <a:lnTo>
                  <a:pt x="1710109" y="529024"/>
                </a:lnTo>
                <a:lnTo>
                  <a:pt x="1713623" y="514963"/>
                </a:lnTo>
                <a:lnTo>
                  <a:pt x="1706594" y="500903"/>
                </a:lnTo>
                <a:lnTo>
                  <a:pt x="1706594" y="490357"/>
                </a:lnTo>
                <a:lnTo>
                  <a:pt x="1713623" y="488600"/>
                </a:lnTo>
                <a:lnTo>
                  <a:pt x="1724169" y="490357"/>
                </a:lnTo>
                <a:lnTo>
                  <a:pt x="1732957" y="493873"/>
                </a:lnTo>
                <a:lnTo>
                  <a:pt x="1747017" y="490357"/>
                </a:lnTo>
                <a:lnTo>
                  <a:pt x="1757563" y="497388"/>
                </a:lnTo>
                <a:lnTo>
                  <a:pt x="1757563" y="500903"/>
                </a:lnTo>
                <a:lnTo>
                  <a:pt x="1776895" y="511448"/>
                </a:lnTo>
                <a:lnTo>
                  <a:pt x="1776895" y="541327"/>
                </a:lnTo>
                <a:lnTo>
                  <a:pt x="1787441" y="562417"/>
                </a:lnTo>
                <a:lnTo>
                  <a:pt x="1801501" y="579993"/>
                </a:lnTo>
                <a:lnTo>
                  <a:pt x="1797986" y="599326"/>
                </a:lnTo>
                <a:lnTo>
                  <a:pt x="1831379" y="618659"/>
                </a:lnTo>
                <a:lnTo>
                  <a:pt x="1838409" y="611629"/>
                </a:lnTo>
                <a:lnTo>
                  <a:pt x="1852469" y="615144"/>
                </a:lnTo>
                <a:lnTo>
                  <a:pt x="1855985" y="629204"/>
                </a:lnTo>
                <a:lnTo>
                  <a:pt x="1889378" y="645022"/>
                </a:lnTo>
                <a:lnTo>
                  <a:pt x="1889378" y="652053"/>
                </a:lnTo>
                <a:lnTo>
                  <a:pt x="1885863" y="655568"/>
                </a:lnTo>
                <a:lnTo>
                  <a:pt x="1875318" y="655568"/>
                </a:lnTo>
                <a:lnTo>
                  <a:pt x="1864773" y="659083"/>
                </a:lnTo>
                <a:lnTo>
                  <a:pt x="1855985" y="655568"/>
                </a:lnTo>
                <a:lnTo>
                  <a:pt x="1845440" y="662598"/>
                </a:lnTo>
                <a:lnTo>
                  <a:pt x="1827864" y="659083"/>
                </a:lnTo>
                <a:lnTo>
                  <a:pt x="1824349" y="662598"/>
                </a:lnTo>
                <a:lnTo>
                  <a:pt x="1827864" y="676658"/>
                </a:lnTo>
                <a:lnTo>
                  <a:pt x="1845440" y="669628"/>
                </a:lnTo>
                <a:lnTo>
                  <a:pt x="1855985" y="673143"/>
                </a:lnTo>
                <a:lnTo>
                  <a:pt x="1861257" y="688961"/>
                </a:lnTo>
                <a:lnTo>
                  <a:pt x="1845440" y="692476"/>
                </a:lnTo>
                <a:lnTo>
                  <a:pt x="1820834" y="695991"/>
                </a:lnTo>
                <a:lnTo>
                  <a:pt x="1801501" y="695991"/>
                </a:lnTo>
                <a:lnTo>
                  <a:pt x="1787441" y="699507"/>
                </a:lnTo>
                <a:lnTo>
                  <a:pt x="1776895" y="688961"/>
                </a:lnTo>
                <a:lnTo>
                  <a:pt x="1754047" y="683689"/>
                </a:lnTo>
                <a:lnTo>
                  <a:pt x="1750532" y="673143"/>
                </a:lnTo>
                <a:lnTo>
                  <a:pt x="1739987" y="673143"/>
                </a:lnTo>
                <a:lnTo>
                  <a:pt x="1736472" y="685446"/>
                </a:lnTo>
                <a:lnTo>
                  <a:pt x="1720654" y="695991"/>
                </a:lnTo>
                <a:lnTo>
                  <a:pt x="1689018" y="695991"/>
                </a:lnTo>
                <a:lnTo>
                  <a:pt x="1662655" y="706537"/>
                </a:lnTo>
                <a:lnTo>
                  <a:pt x="1648595" y="706537"/>
                </a:lnTo>
                <a:lnTo>
                  <a:pt x="1581808" y="710052"/>
                </a:lnTo>
                <a:lnTo>
                  <a:pt x="1564232" y="699507"/>
                </a:lnTo>
                <a:lnTo>
                  <a:pt x="1564232" y="683689"/>
                </a:lnTo>
                <a:lnTo>
                  <a:pt x="1553687" y="676658"/>
                </a:lnTo>
                <a:lnTo>
                  <a:pt x="1520294" y="676658"/>
                </a:lnTo>
                <a:lnTo>
                  <a:pt x="1493931" y="673143"/>
                </a:lnTo>
                <a:lnTo>
                  <a:pt x="1469326" y="655568"/>
                </a:lnTo>
                <a:lnTo>
                  <a:pt x="1469326" y="645022"/>
                </a:lnTo>
                <a:lnTo>
                  <a:pt x="1490416" y="639750"/>
                </a:lnTo>
                <a:lnTo>
                  <a:pt x="1548415" y="632719"/>
                </a:lnTo>
                <a:lnTo>
                  <a:pt x="1578293" y="636235"/>
                </a:lnTo>
                <a:lnTo>
                  <a:pt x="1608171" y="632719"/>
                </a:lnTo>
                <a:lnTo>
                  <a:pt x="1611686" y="629204"/>
                </a:lnTo>
                <a:lnTo>
                  <a:pt x="1581808" y="622174"/>
                </a:lnTo>
                <a:lnTo>
                  <a:pt x="1571263" y="618659"/>
                </a:lnTo>
                <a:lnTo>
                  <a:pt x="1548415" y="615144"/>
                </a:lnTo>
                <a:lnTo>
                  <a:pt x="1513264" y="622174"/>
                </a:lnTo>
                <a:lnTo>
                  <a:pt x="1486900" y="622174"/>
                </a:lnTo>
                <a:lnTo>
                  <a:pt x="1464052" y="615144"/>
                </a:lnTo>
                <a:lnTo>
                  <a:pt x="1446477" y="599326"/>
                </a:lnTo>
                <a:lnTo>
                  <a:pt x="1469326" y="592296"/>
                </a:lnTo>
                <a:lnTo>
                  <a:pt x="1497446" y="592296"/>
                </a:lnTo>
                <a:lnTo>
                  <a:pt x="1509749" y="579993"/>
                </a:lnTo>
                <a:lnTo>
                  <a:pt x="1500961" y="576478"/>
                </a:lnTo>
                <a:lnTo>
                  <a:pt x="1469326" y="579993"/>
                </a:lnTo>
                <a:lnTo>
                  <a:pt x="1460538" y="587023"/>
                </a:lnTo>
                <a:lnTo>
                  <a:pt x="1453508" y="583508"/>
                </a:lnTo>
                <a:lnTo>
                  <a:pt x="1457022" y="572963"/>
                </a:lnTo>
                <a:lnTo>
                  <a:pt x="1435932" y="572963"/>
                </a:lnTo>
                <a:lnTo>
                  <a:pt x="1435932" y="551872"/>
                </a:lnTo>
                <a:lnTo>
                  <a:pt x="1457022" y="548357"/>
                </a:lnTo>
                <a:lnTo>
                  <a:pt x="1453508" y="541327"/>
                </a:lnTo>
                <a:lnTo>
                  <a:pt x="1439447" y="534296"/>
                </a:lnTo>
                <a:lnTo>
                  <a:pt x="1449992" y="518478"/>
                </a:lnTo>
                <a:lnTo>
                  <a:pt x="1469326" y="514963"/>
                </a:lnTo>
                <a:lnTo>
                  <a:pt x="1479871" y="511448"/>
                </a:lnTo>
                <a:lnTo>
                  <a:pt x="1509749" y="490357"/>
                </a:lnTo>
                <a:close/>
                <a:moveTo>
                  <a:pt x="5835073" y="483327"/>
                </a:moveTo>
                <a:lnTo>
                  <a:pt x="5857921" y="493872"/>
                </a:lnTo>
                <a:lnTo>
                  <a:pt x="5845618" y="516720"/>
                </a:lnTo>
                <a:lnTo>
                  <a:pt x="5829800" y="518478"/>
                </a:lnTo>
                <a:lnTo>
                  <a:pt x="5828043" y="558902"/>
                </a:lnTo>
                <a:lnTo>
                  <a:pt x="5836830" y="574720"/>
                </a:lnTo>
                <a:lnTo>
                  <a:pt x="5880769" y="602841"/>
                </a:lnTo>
                <a:lnTo>
                  <a:pt x="5877254" y="613386"/>
                </a:lnTo>
                <a:lnTo>
                  <a:pt x="5859679" y="615144"/>
                </a:lnTo>
                <a:lnTo>
                  <a:pt x="5829800" y="618659"/>
                </a:lnTo>
                <a:lnTo>
                  <a:pt x="5805194" y="609871"/>
                </a:lnTo>
                <a:lnTo>
                  <a:pt x="5785861" y="608114"/>
                </a:lnTo>
                <a:lnTo>
                  <a:pt x="5784104" y="597568"/>
                </a:lnTo>
                <a:lnTo>
                  <a:pt x="5794649" y="583508"/>
                </a:lnTo>
                <a:lnTo>
                  <a:pt x="5777074" y="578235"/>
                </a:lnTo>
                <a:lnTo>
                  <a:pt x="5759498" y="574720"/>
                </a:lnTo>
                <a:lnTo>
                  <a:pt x="5757741" y="567690"/>
                </a:lnTo>
                <a:lnTo>
                  <a:pt x="5747195" y="574720"/>
                </a:lnTo>
                <a:lnTo>
                  <a:pt x="5734892" y="571205"/>
                </a:lnTo>
                <a:lnTo>
                  <a:pt x="5731377" y="562417"/>
                </a:lnTo>
                <a:lnTo>
                  <a:pt x="5736650" y="543084"/>
                </a:lnTo>
                <a:lnTo>
                  <a:pt x="5752468" y="541326"/>
                </a:lnTo>
                <a:lnTo>
                  <a:pt x="5763013" y="532539"/>
                </a:lnTo>
                <a:lnTo>
                  <a:pt x="5764771" y="518478"/>
                </a:lnTo>
                <a:lnTo>
                  <a:pt x="5754225" y="509690"/>
                </a:lnTo>
                <a:lnTo>
                  <a:pt x="5763013" y="502660"/>
                </a:lnTo>
                <a:lnTo>
                  <a:pt x="5771801" y="500902"/>
                </a:lnTo>
                <a:lnTo>
                  <a:pt x="5782346" y="485084"/>
                </a:lnTo>
                <a:close/>
                <a:moveTo>
                  <a:pt x="6360583" y="479812"/>
                </a:moveTo>
                <a:lnTo>
                  <a:pt x="6378159" y="483327"/>
                </a:lnTo>
                <a:lnTo>
                  <a:pt x="6372886" y="488600"/>
                </a:lnTo>
                <a:lnTo>
                  <a:pt x="6364098" y="485085"/>
                </a:lnTo>
                <a:close/>
                <a:moveTo>
                  <a:pt x="6225252" y="471024"/>
                </a:moveTo>
                <a:lnTo>
                  <a:pt x="6242827" y="481569"/>
                </a:lnTo>
                <a:lnTo>
                  <a:pt x="6227009" y="488599"/>
                </a:lnTo>
                <a:lnTo>
                  <a:pt x="6216464" y="493872"/>
                </a:lnTo>
                <a:lnTo>
                  <a:pt x="6205918" y="488599"/>
                </a:lnTo>
                <a:lnTo>
                  <a:pt x="6205918" y="481569"/>
                </a:lnTo>
                <a:close/>
                <a:moveTo>
                  <a:pt x="6351795" y="467509"/>
                </a:moveTo>
                <a:lnTo>
                  <a:pt x="6364098" y="469266"/>
                </a:lnTo>
                <a:lnTo>
                  <a:pt x="6364098" y="471024"/>
                </a:lnTo>
                <a:lnTo>
                  <a:pt x="6348280" y="478054"/>
                </a:lnTo>
                <a:close/>
                <a:moveTo>
                  <a:pt x="2414884" y="467509"/>
                </a:moveTo>
                <a:lnTo>
                  <a:pt x="2421914" y="471024"/>
                </a:lnTo>
                <a:lnTo>
                  <a:pt x="2455307" y="467509"/>
                </a:lnTo>
                <a:lnTo>
                  <a:pt x="2483428" y="479812"/>
                </a:lnTo>
                <a:lnTo>
                  <a:pt x="2493972" y="479812"/>
                </a:lnTo>
                <a:lnTo>
                  <a:pt x="2504519" y="490357"/>
                </a:lnTo>
                <a:lnTo>
                  <a:pt x="2501002" y="500903"/>
                </a:lnTo>
                <a:lnTo>
                  <a:pt x="2520336" y="507933"/>
                </a:lnTo>
                <a:lnTo>
                  <a:pt x="2516821" y="514963"/>
                </a:lnTo>
                <a:lnTo>
                  <a:pt x="2483428" y="507933"/>
                </a:lnTo>
                <a:lnTo>
                  <a:pt x="2443005" y="511448"/>
                </a:lnTo>
                <a:lnTo>
                  <a:pt x="2439490" y="516721"/>
                </a:lnTo>
                <a:lnTo>
                  <a:pt x="2428944" y="520236"/>
                </a:lnTo>
                <a:lnTo>
                  <a:pt x="2414884" y="514963"/>
                </a:lnTo>
                <a:lnTo>
                  <a:pt x="2413126" y="486842"/>
                </a:lnTo>
                <a:lnTo>
                  <a:pt x="2404336" y="483327"/>
                </a:lnTo>
                <a:lnTo>
                  <a:pt x="2397306" y="471024"/>
                </a:lnTo>
                <a:close/>
                <a:moveTo>
                  <a:pt x="7650630" y="465752"/>
                </a:moveTo>
                <a:lnTo>
                  <a:pt x="7657660" y="465752"/>
                </a:lnTo>
                <a:lnTo>
                  <a:pt x="7661175" y="467509"/>
                </a:lnTo>
                <a:lnTo>
                  <a:pt x="7655903" y="469267"/>
                </a:lnTo>
                <a:close/>
                <a:moveTo>
                  <a:pt x="1769863" y="463994"/>
                </a:moveTo>
                <a:lnTo>
                  <a:pt x="1780408" y="465751"/>
                </a:lnTo>
                <a:lnTo>
                  <a:pt x="1790953" y="469266"/>
                </a:lnTo>
                <a:lnTo>
                  <a:pt x="1794468" y="472781"/>
                </a:lnTo>
                <a:lnTo>
                  <a:pt x="1780408" y="500902"/>
                </a:lnTo>
                <a:lnTo>
                  <a:pt x="1773377" y="500902"/>
                </a:lnTo>
                <a:lnTo>
                  <a:pt x="1754044" y="490357"/>
                </a:lnTo>
                <a:lnTo>
                  <a:pt x="1732954" y="479812"/>
                </a:lnTo>
                <a:lnTo>
                  <a:pt x="1739984" y="465751"/>
                </a:lnTo>
                <a:close/>
                <a:moveTo>
                  <a:pt x="2242642" y="460479"/>
                </a:moveTo>
                <a:lnTo>
                  <a:pt x="2265489" y="460479"/>
                </a:lnTo>
                <a:lnTo>
                  <a:pt x="2272520" y="460479"/>
                </a:lnTo>
                <a:lnTo>
                  <a:pt x="2293612" y="462236"/>
                </a:lnTo>
                <a:lnTo>
                  <a:pt x="2300642" y="465752"/>
                </a:lnTo>
                <a:lnTo>
                  <a:pt x="2286581" y="479812"/>
                </a:lnTo>
                <a:lnTo>
                  <a:pt x="2283066" y="486842"/>
                </a:lnTo>
                <a:lnTo>
                  <a:pt x="2260216" y="513206"/>
                </a:lnTo>
                <a:lnTo>
                  <a:pt x="2260216" y="516721"/>
                </a:lnTo>
                <a:lnTo>
                  <a:pt x="2261974" y="557144"/>
                </a:lnTo>
                <a:lnTo>
                  <a:pt x="2283066" y="567690"/>
                </a:lnTo>
                <a:lnTo>
                  <a:pt x="2283066" y="592295"/>
                </a:lnTo>
                <a:lnTo>
                  <a:pt x="2297126" y="592295"/>
                </a:lnTo>
                <a:lnTo>
                  <a:pt x="2300642" y="574720"/>
                </a:lnTo>
                <a:lnTo>
                  <a:pt x="2286581" y="560659"/>
                </a:lnTo>
                <a:lnTo>
                  <a:pt x="2279550" y="544841"/>
                </a:lnTo>
                <a:lnTo>
                  <a:pt x="2293612" y="537811"/>
                </a:lnTo>
                <a:lnTo>
                  <a:pt x="2311187" y="544841"/>
                </a:lnTo>
                <a:lnTo>
                  <a:pt x="2316461" y="537811"/>
                </a:lnTo>
                <a:lnTo>
                  <a:pt x="2293612" y="527266"/>
                </a:lnTo>
                <a:lnTo>
                  <a:pt x="2286581" y="500903"/>
                </a:lnTo>
                <a:lnTo>
                  <a:pt x="2311187" y="493872"/>
                </a:lnTo>
                <a:lnTo>
                  <a:pt x="2300642" y="486842"/>
                </a:lnTo>
                <a:lnTo>
                  <a:pt x="2312944" y="479812"/>
                </a:lnTo>
                <a:lnTo>
                  <a:pt x="2323491" y="483327"/>
                </a:lnTo>
                <a:lnTo>
                  <a:pt x="2323491" y="472782"/>
                </a:lnTo>
                <a:lnTo>
                  <a:pt x="2360402" y="462236"/>
                </a:lnTo>
                <a:lnTo>
                  <a:pt x="2376219" y="462236"/>
                </a:lnTo>
                <a:lnTo>
                  <a:pt x="2385005" y="465752"/>
                </a:lnTo>
                <a:lnTo>
                  <a:pt x="2385005" y="476297"/>
                </a:lnTo>
                <a:lnTo>
                  <a:pt x="2397306" y="486842"/>
                </a:lnTo>
                <a:lnTo>
                  <a:pt x="2399065" y="504418"/>
                </a:lnTo>
                <a:lnTo>
                  <a:pt x="2402580" y="509690"/>
                </a:lnTo>
                <a:lnTo>
                  <a:pt x="2407855" y="520236"/>
                </a:lnTo>
                <a:lnTo>
                  <a:pt x="2397306" y="527266"/>
                </a:lnTo>
                <a:lnTo>
                  <a:pt x="2395549" y="551872"/>
                </a:lnTo>
                <a:lnTo>
                  <a:pt x="2402580" y="551872"/>
                </a:lnTo>
                <a:lnTo>
                  <a:pt x="2402580" y="541326"/>
                </a:lnTo>
                <a:lnTo>
                  <a:pt x="2418399" y="537811"/>
                </a:lnTo>
                <a:lnTo>
                  <a:pt x="2434217" y="537811"/>
                </a:lnTo>
                <a:lnTo>
                  <a:pt x="2437732" y="544841"/>
                </a:lnTo>
                <a:lnTo>
                  <a:pt x="2443004" y="557144"/>
                </a:lnTo>
                <a:lnTo>
                  <a:pt x="2457064" y="557144"/>
                </a:lnTo>
                <a:lnTo>
                  <a:pt x="2460580" y="541326"/>
                </a:lnTo>
                <a:lnTo>
                  <a:pt x="2471125" y="541326"/>
                </a:lnTo>
                <a:lnTo>
                  <a:pt x="2471125" y="534296"/>
                </a:lnTo>
                <a:lnTo>
                  <a:pt x="2453550" y="530781"/>
                </a:lnTo>
                <a:lnTo>
                  <a:pt x="2464094" y="520236"/>
                </a:lnTo>
                <a:lnTo>
                  <a:pt x="2493972" y="520236"/>
                </a:lnTo>
                <a:lnTo>
                  <a:pt x="2504519" y="523751"/>
                </a:lnTo>
                <a:lnTo>
                  <a:pt x="2518579" y="520236"/>
                </a:lnTo>
                <a:lnTo>
                  <a:pt x="2541426" y="530781"/>
                </a:lnTo>
                <a:lnTo>
                  <a:pt x="2529124" y="548357"/>
                </a:lnTo>
                <a:lnTo>
                  <a:pt x="2537912" y="557144"/>
                </a:lnTo>
                <a:lnTo>
                  <a:pt x="2551971" y="548357"/>
                </a:lnTo>
                <a:lnTo>
                  <a:pt x="2562517" y="551872"/>
                </a:lnTo>
                <a:lnTo>
                  <a:pt x="2544941" y="567690"/>
                </a:lnTo>
                <a:lnTo>
                  <a:pt x="2541426" y="578235"/>
                </a:lnTo>
                <a:lnTo>
                  <a:pt x="2551971" y="581750"/>
                </a:lnTo>
                <a:lnTo>
                  <a:pt x="2562517" y="567690"/>
                </a:lnTo>
                <a:lnTo>
                  <a:pt x="2573061" y="571205"/>
                </a:lnTo>
                <a:lnTo>
                  <a:pt x="2566032" y="581750"/>
                </a:lnTo>
                <a:lnTo>
                  <a:pt x="2573061" y="588780"/>
                </a:lnTo>
                <a:lnTo>
                  <a:pt x="2578332" y="581750"/>
                </a:lnTo>
                <a:lnTo>
                  <a:pt x="2585362" y="588780"/>
                </a:lnTo>
                <a:lnTo>
                  <a:pt x="2595909" y="581750"/>
                </a:lnTo>
                <a:lnTo>
                  <a:pt x="2599426" y="567690"/>
                </a:lnTo>
                <a:lnTo>
                  <a:pt x="2620518" y="567690"/>
                </a:lnTo>
                <a:lnTo>
                  <a:pt x="2632822" y="578235"/>
                </a:lnTo>
                <a:lnTo>
                  <a:pt x="2639853" y="599326"/>
                </a:lnTo>
                <a:lnTo>
                  <a:pt x="2609970" y="606356"/>
                </a:lnTo>
                <a:lnTo>
                  <a:pt x="2620518" y="615144"/>
                </a:lnTo>
                <a:lnTo>
                  <a:pt x="2636337" y="606356"/>
                </a:lnTo>
                <a:lnTo>
                  <a:pt x="2639853" y="609871"/>
                </a:lnTo>
                <a:lnTo>
                  <a:pt x="2632822" y="616901"/>
                </a:lnTo>
                <a:lnTo>
                  <a:pt x="2629307" y="627447"/>
                </a:lnTo>
                <a:lnTo>
                  <a:pt x="2639853" y="627447"/>
                </a:lnTo>
                <a:lnTo>
                  <a:pt x="2653913" y="609871"/>
                </a:lnTo>
                <a:lnTo>
                  <a:pt x="2673245" y="609871"/>
                </a:lnTo>
                <a:lnTo>
                  <a:pt x="2701366" y="620416"/>
                </a:lnTo>
                <a:lnTo>
                  <a:pt x="2683790" y="634477"/>
                </a:lnTo>
                <a:lnTo>
                  <a:pt x="2664458" y="641507"/>
                </a:lnTo>
                <a:lnTo>
                  <a:pt x="2683790" y="643265"/>
                </a:lnTo>
                <a:lnTo>
                  <a:pt x="2683790" y="650295"/>
                </a:lnTo>
                <a:lnTo>
                  <a:pt x="2701366" y="643265"/>
                </a:lnTo>
                <a:lnTo>
                  <a:pt x="2711912" y="634477"/>
                </a:lnTo>
                <a:lnTo>
                  <a:pt x="2734759" y="650295"/>
                </a:lnTo>
                <a:lnTo>
                  <a:pt x="2731244" y="660840"/>
                </a:lnTo>
                <a:lnTo>
                  <a:pt x="2718941" y="660840"/>
                </a:lnTo>
                <a:lnTo>
                  <a:pt x="2708396" y="664355"/>
                </a:lnTo>
                <a:lnTo>
                  <a:pt x="2741789" y="671385"/>
                </a:lnTo>
                <a:lnTo>
                  <a:pt x="2745305" y="681931"/>
                </a:lnTo>
                <a:lnTo>
                  <a:pt x="2708396" y="681931"/>
                </a:lnTo>
                <a:lnTo>
                  <a:pt x="2718941" y="688961"/>
                </a:lnTo>
                <a:lnTo>
                  <a:pt x="2715426" y="694234"/>
                </a:lnTo>
                <a:lnTo>
                  <a:pt x="2683790" y="690718"/>
                </a:lnTo>
                <a:lnTo>
                  <a:pt x="2680275" y="697749"/>
                </a:lnTo>
                <a:lnTo>
                  <a:pt x="2715426" y="704779"/>
                </a:lnTo>
                <a:lnTo>
                  <a:pt x="2738274" y="718839"/>
                </a:lnTo>
                <a:lnTo>
                  <a:pt x="2752335" y="738172"/>
                </a:lnTo>
                <a:lnTo>
                  <a:pt x="2764638" y="732900"/>
                </a:lnTo>
                <a:lnTo>
                  <a:pt x="2785728" y="729385"/>
                </a:lnTo>
                <a:lnTo>
                  <a:pt x="2785728" y="738172"/>
                </a:lnTo>
                <a:lnTo>
                  <a:pt x="2796273" y="741688"/>
                </a:lnTo>
                <a:lnTo>
                  <a:pt x="2806819" y="745203"/>
                </a:lnTo>
                <a:lnTo>
                  <a:pt x="2803304" y="762778"/>
                </a:lnTo>
                <a:lnTo>
                  <a:pt x="2829669" y="759263"/>
                </a:lnTo>
                <a:lnTo>
                  <a:pt x="2840213" y="766293"/>
                </a:lnTo>
                <a:lnTo>
                  <a:pt x="2829669" y="769808"/>
                </a:lnTo>
                <a:lnTo>
                  <a:pt x="2833183" y="776839"/>
                </a:lnTo>
                <a:lnTo>
                  <a:pt x="2856031" y="762778"/>
                </a:lnTo>
                <a:lnTo>
                  <a:pt x="2870091" y="769808"/>
                </a:lnTo>
                <a:lnTo>
                  <a:pt x="2870091" y="773324"/>
                </a:lnTo>
                <a:lnTo>
                  <a:pt x="2880636" y="776839"/>
                </a:lnTo>
                <a:lnTo>
                  <a:pt x="2877122" y="803202"/>
                </a:lnTo>
                <a:lnTo>
                  <a:pt x="2852516" y="803202"/>
                </a:lnTo>
                <a:lnTo>
                  <a:pt x="2859547" y="840111"/>
                </a:lnTo>
                <a:lnTo>
                  <a:pt x="2840213" y="850656"/>
                </a:lnTo>
                <a:lnTo>
                  <a:pt x="2826154" y="840111"/>
                </a:lnTo>
                <a:lnTo>
                  <a:pt x="2826154" y="854171"/>
                </a:lnTo>
                <a:lnTo>
                  <a:pt x="2833183" y="873504"/>
                </a:lnTo>
                <a:lnTo>
                  <a:pt x="2826154" y="891080"/>
                </a:lnTo>
                <a:lnTo>
                  <a:pt x="2815607" y="877019"/>
                </a:lnTo>
                <a:lnTo>
                  <a:pt x="2803304" y="873504"/>
                </a:lnTo>
                <a:lnTo>
                  <a:pt x="2796273" y="868231"/>
                </a:lnTo>
                <a:lnTo>
                  <a:pt x="2775183" y="843626"/>
                </a:lnTo>
                <a:lnTo>
                  <a:pt x="2789243" y="824293"/>
                </a:lnTo>
                <a:lnTo>
                  <a:pt x="2785728" y="817262"/>
                </a:lnTo>
                <a:lnTo>
                  <a:pt x="2764638" y="817262"/>
                </a:lnTo>
                <a:lnTo>
                  <a:pt x="2759365" y="806717"/>
                </a:lnTo>
                <a:lnTo>
                  <a:pt x="2741789" y="785626"/>
                </a:lnTo>
                <a:lnTo>
                  <a:pt x="2718941" y="796172"/>
                </a:lnTo>
                <a:lnTo>
                  <a:pt x="2727729" y="817262"/>
                </a:lnTo>
                <a:lnTo>
                  <a:pt x="2734759" y="824293"/>
                </a:lnTo>
                <a:lnTo>
                  <a:pt x="2720700" y="833080"/>
                </a:lnTo>
                <a:lnTo>
                  <a:pt x="2708396" y="817262"/>
                </a:lnTo>
                <a:lnTo>
                  <a:pt x="2701366" y="829565"/>
                </a:lnTo>
                <a:lnTo>
                  <a:pt x="2718941" y="850656"/>
                </a:lnTo>
                <a:lnTo>
                  <a:pt x="2731244" y="861201"/>
                </a:lnTo>
                <a:lnTo>
                  <a:pt x="2734759" y="871747"/>
                </a:lnTo>
                <a:lnTo>
                  <a:pt x="2752335" y="894595"/>
                </a:lnTo>
                <a:lnTo>
                  <a:pt x="2764638" y="898110"/>
                </a:lnTo>
                <a:lnTo>
                  <a:pt x="2785728" y="920958"/>
                </a:lnTo>
                <a:lnTo>
                  <a:pt x="2785728" y="931503"/>
                </a:lnTo>
                <a:lnTo>
                  <a:pt x="2792758" y="935019"/>
                </a:lnTo>
                <a:lnTo>
                  <a:pt x="2792758" y="945564"/>
                </a:lnTo>
                <a:lnTo>
                  <a:pt x="2806819" y="963139"/>
                </a:lnTo>
                <a:lnTo>
                  <a:pt x="2806819" y="975442"/>
                </a:lnTo>
                <a:lnTo>
                  <a:pt x="2789243" y="975442"/>
                </a:lnTo>
                <a:lnTo>
                  <a:pt x="2785728" y="982472"/>
                </a:lnTo>
                <a:lnTo>
                  <a:pt x="2799789" y="993018"/>
                </a:lnTo>
                <a:lnTo>
                  <a:pt x="2792758" y="1007078"/>
                </a:lnTo>
                <a:lnTo>
                  <a:pt x="2792758" y="1022896"/>
                </a:lnTo>
                <a:lnTo>
                  <a:pt x="2778697" y="1022896"/>
                </a:lnTo>
                <a:lnTo>
                  <a:pt x="2764638" y="1000048"/>
                </a:lnTo>
                <a:lnTo>
                  <a:pt x="2745305" y="975442"/>
                </a:lnTo>
                <a:lnTo>
                  <a:pt x="2731244" y="978957"/>
                </a:lnTo>
                <a:lnTo>
                  <a:pt x="2720700" y="964897"/>
                </a:lnTo>
                <a:lnTo>
                  <a:pt x="2711912" y="968412"/>
                </a:lnTo>
                <a:lnTo>
                  <a:pt x="2697851" y="949079"/>
                </a:lnTo>
                <a:lnTo>
                  <a:pt x="2690821" y="952594"/>
                </a:lnTo>
                <a:lnTo>
                  <a:pt x="2687306" y="963139"/>
                </a:lnTo>
                <a:lnTo>
                  <a:pt x="2715426" y="1000048"/>
                </a:lnTo>
                <a:lnTo>
                  <a:pt x="2727729" y="1015866"/>
                </a:lnTo>
                <a:lnTo>
                  <a:pt x="2755850" y="1036957"/>
                </a:lnTo>
                <a:lnTo>
                  <a:pt x="2764638" y="1058047"/>
                </a:lnTo>
                <a:lnTo>
                  <a:pt x="2748820" y="1059805"/>
                </a:lnTo>
                <a:lnTo>
                  <a:pt x="2711912" y="1047502"/>
                </a:lnTo>
                <a:lnTo>
                  <a:pt x="2694336" y="1047502"/>
                </a:lnTo>
                <a:lnTo>
                  <a:pt x="2673245" y="1033442"/>
                </a:lnTo>
                <a:lnTo>
                  <a:pt x="2676760" y="1012351"/>
                </a:lnTo>
                <a:lnTo>
                  <a:pt x="2664458" y="1008836"/>
                </a:lnTo>
                <a:lnTo>
                  <a:pt x="2653913" y="1012351"/>
                </a:lnTo>
                <a:lnTo>
                  <a:pt x="2629307" y="989503"/>
                </a:lnTo>
                <a:lnTo>
                  <a:pt x="2620518" y="985988"/>
                </a:lnTo>
                <a:lnTo>
                  <a:pt x="2613488" y="971927"/>
                </a:lnTo>
                <a:lnTo>
                  <a:pt x="2625790" y="971927"/>
                </a:lnTo>
                <a:lnTo>
                  <a:pt x="2624032" y="959624"/>
                </a:lnTo>
                <a:lnTo>
                  <a:pt x="2606456" y="956109"/>
                </a:lnTo>
                <a:lnTo>
                  <a:pt x="2585362" y="938534"/>
                </a:lnTo>
                <a:lnTo>
                  <a:pt x="2581847" y="915685"/>
                </a:lnTo>
                <a:lnTo>
                  <a:pt x="2562517" y="915685"/>
                </a:lnTo>
                <a:lnTo>
                  <a:pt x="2559002" y="908655"/>
                </a:lnTo>
                <a:lnTo>
                  <a:pt x="2548456" y="905140"/>
                </a:lnTo>
                <a:lnTo>
                  <a:pt x="2548456" y="919201"/>
                </a:lnTo>
                <a:lnTo>
                  <a:pt x="2544941" y="924473"/>
                </a:lnTo>
                <a:lnTo>
                  <a:pt x="2525609" y="905140"/>
                </a:lnTo>
                <a:lnTo>
                  <a:pt x="2518579" y="908655"/>
                </a:lnTo>
                <a:lnTo>
                  <a:pt x="2501002" y="927988"/>
                </a:lnTo>
                <a:lnTo>
                  <a:pt x="2478155" y="927988"/>
                </a:lnTo>
                <a:lnTo>
                  <a:pt x="2457064" y="912170"/>
                </a:lnTo>
                <a:lnTo>
                  <a:pt x="2457064" y="891080"/>
                </a:lnTo>
                <a:lnTo>
                  <a:pt x="2474639" y="877019"/>
                </a:lnTo>
                <a:lnTo>
                  <a:pt x="2474639" y="868231"/>
                </a:lnTo>
                <a:lnTo>
                  <a:pt x="2485185" y="857686"/>
                </a:lnTo>
                <a:lnTo>
                  <a:pt x="2493972" y="864716"/>
                </a:lnTo>
                <a:lnTo>
                  <a:pt x="2504519" y="871747"/>
                </a:lnTo>
                <a:lnTo>
                  <a:pt x="2534396" y="868231"/>
                </a:lnTo>
                <a:lnTo>
                  <a:pt x="2555486" y="857686"/>
                </a:lnTo>
                <a:lnTo>
                  <a:pt x="2569547" y="861201"/>
                </a:lnTo>
                <a:lnTo>
                  <a:pt x="2569547" y="843626"/>
                </a:lnTo>
                <a:lnTo>
                  <a:pt x="2551971" y="829565"/>
                </a:lnTo>
                <a:lnTo>
                  <a:pt x="2548456" y="813747"/>
                </a:lnTo>
                <a:lnTo>
                  <a:pt x="2581847" y="785626"/>
                </a:lnTo>
                <a:lnTo>
                  <a:pt x="2592394" y="773324"/>
                </a:lnTo>
                <a:lnTo>
                  <a:pt x="2602941" y="769808"/>
                </a:lnTo>
                <a:lnTo>
                  <a:pt x="2602941" y="748718"/>
                </a:lnTo>
                <a:lnTo>
                  <a:pt x="2595909" y="745203"/>
                </a:lnTo>
                <a:lnTo>
                  <a:pt x="2595909" y="734657"/>
                </a:lnTo>
                <a:lnTo>
                  <a:pt x="2592394" y="729385"/>
                </a:lnTo>
                <a:lnTo>
                  <a:pt x="2576575" y="718839"/>
                </a:lnTo>
                <a:lnTo>
                  <a:pt x="2569547" y="704779"/>
                </a:lnTo>
                <a:lnTo>
                  <a:pt x="2551971" y="708294"/>
                </a:lnTo>
                <a:lnTo>
                  <a:pt x="2541426" y="694234"/>
                </a:lnTo>
                <a:lnTo>
                  <a:pt x="2548456" y="688961"/>
                </a:lnTo>
                <a:lnTo>
                  <a:pt x="2537912" y="688961"/>
                </a:lnTo>
                <a:lnTo>
                  <a:pt x="2518579" y="694234"/>
                </a:lnTo>
                <a:lnTo>
                  <a:pt x="2508032" y="701264"/>
                </a:lnTo>
                <a:lnTo>
                  <a:pt x="2493972" y="697749"/>
                </a:lnTo>
                <a:lnTo>
                  <a:pt x="2493972" y="690718"/>
                </a:lnTo>
                <a:lnTo>
                  <a:pt x="2525609" y="681931"/>
                </a:lnTo>
                <a:lnTo>
                  <a:pt x="2522094" y="678416"/>
                </a:lnTo>
                <a:lnTo>
                  <a:pt x="2493972" y="667870"/>
                </a:lnTo>
                <a:lnTo>
                  <a:pt x="2488700" y="653810"/>
                </a:lnTo>
                <a:lnTo>
                  <a:pt x="2474639" y="650295"/>
                </a:lnTo>
                <a:lnTo>
                  <a:pt x="2478155" y="637992"/>
                </a:lnTo>
                <a:lnTo>
                  <a:pt x="2464094" y="623931"/>
                </a:lnTo>
                <a:lnTo>
                  <a:pt x="2453550" y="623931"/>
                </a:lnTo>
                <a:lnTo>
                  <a:pt x="2443004" y="616901"/>
                </a:lnTo>
                <a:lnTo>
                  <a:pt x="2430703" y="620416"/>
                </a:lnTo>
                <a:lnTo>
                  <a:pt x="2430703" y="623931"/>
                </a:lnTo>
                <a:lnTo>
                  <a:pt x="2450035" y="637992"/>
                </a:lnTo>
                <a:lnTo>
                  <a:pt x="2443004" y="643265"/>
                </a:lnTo>
                <a:lnTo>
                  <a:pt x="2423672" y="646780"/>
                </a:lnTo>
                <a:lnTo>
                  <a:pt x="2402580" y="637992"/>
                </a:lnTo>
                <a:lnTo>
                  <a:pt x="2392034" y="641507"/>
                </a:lnTo>
                <a:lnTo>
                  <a:pt x="2397306" y="643265"/>
                </a:lnTo>
                <a:lnTo>
                  <a:pt x="2392034" y="650295"/>
                </a:lnTo>
                <a:lnTo>
                  <a:pt x="2374462" y="643265"/>
                </a:lnTo>
                <a:lnTo>
                  <a:pt x="2363916" y="637992"/>
                </a:lnTo>
                <a:lnTo>
                  <a:pt x="2353370" y="634477"/>
                </a:lnTo>
                <a:lnTo>
                  <a:pt x="2351613" y="637992"/>
                </a:lnTo>
                <a:lnTo>
                  <a:pt x="2353370" y="641507"/>
                </a:lnTo>
                <a:lnTo>
                  <a:pt x="2363916" y="646780"/>
                </a:lnTo>
                <a:lnTo>
                  <a:pt x="2363916" y="653810"/>
                </a:lnTo>
                <a:lnTo>
                  <a:pt x="2351613" y="650295"/>
                </a:lnTo>
                <a:lnTo>
                  <a:pt x="2337553" y="646780"/>
                </a:lnTo>
                <a:lnTo>
                  <a:pt x="2327006" y="646780"/>
                </a:lnTo>
                <a:lnTo>
                  <a:pt x="2311187" y="641507"/>
                </a:lnTo>
                <a:lnTo>
                  <a:pt x="2297126" y="641507"/>
                </a:lnTo>
                <a:lnTo>
                  <a:pt x="2276035" y="641507"/>
                </a:lnTo>
                <a:lnTo>
                  <a:pt x="2261974" y="637992"/>
                </a:lnTo>
                <a:lnTo>
                  <a:pt x="2261974" y="627447"/>
                </a:lnTo>
                <a:lnTo>
                  <a:pt x="2253187" y="623931"/>
                </a:lnTo>
                <a:lnTo>
                  <a:pt x="2239127" y="634477"/>
                </a:lnTo>
                <a:lnTo>
                  <a:pt x="2221552" y="634477"/>
                </a:lnTo>
                <a:lnTo>
                  <a:pt x="2212764" y="623931"/>
                </a:lnTo>
                <a:lnTo>
                  <a:pt x="2195188" y="615144"/>
                </a:lnTo>
                <a:lnTo>
                  <a:pt x="2184642" y="606356"/>
                </a:lnTo>
                <a:lnTo>
                  <a:pt x="2181127" y="594053"/>
                </a:lnTo>
                <a:lnTo>
                  <a:pt x="2191673" y="594053"/>
                </a:lnTo>
                <a:lnTo>
                  <a:pt x="2209250" y="599326"/>
                </a:lnTo>
                <a:lnTo>
                  <a:pt x="2221552" y="599326"/>
                </a:lnTo>
                <a:lnTo>
                  <a:pt x="2235612" y="599326"/>
                </a:lnTo>
                <a:lnTo>
                  <a:pt x="2232097" y="594053"/>
                </a:lnTo>
                <a:lnTo>
                  <a:pt x="2209250" y="588780"/>
                </a:lnTo>
                <a:lnTo>
                  <a:pt x="2177614" y="585265"/>
                </a:lnTo>
                <a:lnTo>
                  <a:pt x="2165311" y="571205"/>
                </a:lnTo>
                <a:lnTo>
                  <a:pt x="2170586" y="560659"/>
                </a:lnTo>
                <a:lnTo>
                  <a:pt x="2168826" y="548357"/>
                </a:lnTo>
                <a:lnTo>
                  <a:pt x="2177614" y="541326"/>
                </a:lnTo>
                <a:lnTo>
                  <a:pt x="2168826" y="534296"/>
                </a:lnTo>
                <a:lnTo>
                  <a:pt x="2170586" y="527266"/>
                </a:lnTo>
                <a:lnTo>
                  <a:pt x="2184642" y="516721"/>
                </a:lnTo>
                <a:lnTo>
                  <a:pt x="2184642" y="497388"/>
                </a:lnTo>
                <a:lnTo>
                  <a:pt x="2209250" y="479812"/>
                </a:lnTo>
                <a:lnTo>
                  <a:pt x="2212764" y="476297"/>
                </a:lnTo>
                <a:close/>
                <a:moveTo>
                  <a:pt x="1889377" y="460479"/>
                </a:moveTo>
                <a:lnTo>
                  <a:pt x="1899922" y="460479"/>
                </a:lnTo>
                <a:lnTo>
                  <a:pt x="1906952" y="463994"/>
                </a:lnTo>
                <a:lnTo>
                  <a:pt x="1919255" y="460479"/>
                </a:lnTo>
                <a:lnTo>
                  <a:pt x="1933315" y="465752"/>
                </a:lnTo>
                <a:lnTo>
                  <a:pt x="1950891" y="465752"/>
                </a:lnTo>
                <a:lnTo>
                  <a:pt x="1961435" y="463994"/>
                </a:lnTo>
                <a:lnTo>
                  <a:pt x="1970224" y="460479"/>
                </a:lnTo>
                <a:lnTo>
                  <a:pt x="1991314" y="460479"/>
                </a:lnTo>
                <a:lnTo>
                  <a:pt x="1987799" y="472782"/>
                </a:lnTo>
                <a:lnTo>
                  <a:pt x="1977254" y="476297"/>
                </a:lnTo>
                <a:lnTo>
                  <a:pt x="1973739" y="479812"/>
                </a:lnTo>
                <a:lnTo>
                  <a:pt x="1961435" y="500902"/>
                </a:lnTo>
                <a:lnTo>
                  <a:pt x="1954406" y="507933"/>
                </a:lnTo>
                <a:lnTo>
                  <a:pt x="1973739" y="507933"/>
                </a:lnTo>
                <a:lnTo>
                  <a:pt x="1984284" y="511448"/>
                </a:lnTo>
                <a:lnTo>
                  <a:pt x="1984284" y="520236"/>
                </a:lnTo>
                <a:lnTo>
                  <a:pt x="1998344" y="520236"/>
                </a:lnTo>
                <a:lnTo>
                  <a:pt x="2001859" y="523751"/>
                </a:lnTo>
                <a:lnTo>
                  <a:pt x="2008889" y="534296"/>
                </a:lnTo>
                <a:lnTo>
                  <a:pt x="1998344" y="541326"/>
                </a:lnTo>
                <a:lnTo>
                  <a:pt x="2001859" y="558902"/>
                </a:lnTo>
                <a:lnTo>
                  <a:pt x="1998344" y="569447"/>
                </a:lnTo>
                <a:lnTo>
                  <a:pt x="1966708" y="576477"/>
                </a:lnTo>
                <a:lnTo>
                  <a:pt x="1954406" y="569447"/>
                </a:lnTo>
                <a:lnTo>
                  <a:pt x="1954406" y="576477"/>
                </a:lnTo>
                <a:lnTo>
                  <a:pt x="1961435" y="579992"/>
                </a:lnTo>
                <a:lnTo>
                  <a:pt x="1961435" y="585265"/>
                </a:lnTo>
                <a:lnTo>
                  <a:pt x="1933315" y="588780"/>
                </a:lnTo>
                <a:lnTo>
                  <a:pt x="1919255" y="562417"/>
                </a:lnTo>
                <a:lnTo>
                  <a:pt x="1903437" y="558902"/>
                </a:lnTo>
                <a:lnTo>
                  <a:pt x="1896407" y="548356"/>
                </a:lnTo>
                <a:lnTo>
                  <a:pt x="1875316" y="544841"/>
                </a:lnTo>
                <a:lnTo>
                  <a:pt x="1871801" y="541326"/>
                </a:lnTo>
                <a:lnTo>
                  <a:pt x="1852468" y="530781"/>
                </a:lnTo>
                <a:lnTo>
                  <a:pt x="1848953" y="518478"/>
                </a:lnTo>
                <a:lnTo>
                  <a:pt x="1852468" y="507933"/>
                </a:lnTo>
                <a:lnTo>
                  <a:pt x="1864771" y="504418"/>
                </a:lnTo>
                <a:lnTo>
                  <a:pt x="1892891" y="520236"/>
                </a:lnTo>
                <a:lnTo>
                  <a:pt x="1899922" y="520236"/>
                </a:lnTo>
                <a:lnTo>
                  <a:pt x="1913983" y="514963"/>
                </a:lnTo>
                <a:lnTo>
                  <a:pt x="1903437" y="497387"/>
                </a:lnTo>
                <a:lnTo>
                  <a:pt x="1910467" y="497387"/>
                </a:lnTo>
                <a:lnTo>
                  <a:pt x="1910467" y="493872"/>
                </a:lnTo>
                <a:lnTo>
                  <a:pt x="1892891" y="490357"/>
                </a:lnTo>
                <a:lnTo>
                  <a:pt x="1885861" y="486842"/>
                </a:lnTo>
                <a:lnTo>
                  <a:pt x="1885861" y="479812"/>
                </a:lnTo>
                <a:lnTo>
                  <a:pt x="1899922" y="476297"/>
                </a:lnTo>
                <a:lnTo>
                  <a:pt x="1889377" y="469267"/>
                </a:lnTo>
                <a:close/>
                <a:moveTo>
                  <a:pt x="7631296" y="456964"/>
                </a:moveTo>
                <a:lnTo>
                  <a:pt x="7624266" y="462236"/>
                </a:lnTo>
                <a:lnTo>
                  <a:pt x="7624266" y="467509"/>
                </a:lnTo>
                <a:lnTo>
                  <a:pt x="7617236" y="465751"/>
                </a:lnTo>
                <a:lnTo>
                  <a:pt x="7620751" y="458721"/>
                </a:lnTo>
                <a:close/>
                <a:moveTo>
                  <a:pt x="1949132" y="446419"/>
                </a:moveTo>
                <a:lnTo>
                  <a:pt x="1966708" y="446419"/>
                </a:lnTo>
                <a:lnTo>
                  <a:pt x="1970223" y="449934"/>
                </a:lnTo>
                <a:lnTo>
                  <a:pt x="1963193" y="460480"/>
                </a:lnTo>
                <a:lnTo>
                  <a:pt x="1949132" y="463995"/>
                </a:lnTo>
                <a:lnTo>
                  <a:pt x="1936829" y="460480"/>
                </a:lnTo>
                <a:lnTo>
                  <a:pt x="1936829" y="453449"/>
                </a:lnTo>
                <a:close/>
                <a:moveTo>
                  <a:pt x="8017960" y="446418"/>
                </a:moveTo>
                <a:lnTo>
                  <a:pt x="8049596" y="446418"/>
                </a:lnTo>
                <a:lnTo>
                  <a:pt x="8051353" y="449933"/>
                </a:lnTo>
                <a:lnTo>
                  <a:pt x="8070686" y="460478"/>
                </a:lnTo>
                <a:lnTo>
                  <a:pt x="8082989" y="471024"/>
                </a:lnTo>
                <a:lnTo>
                  <a:pt x="8075959" y="483327"/>
                </a:lnTo>
                <a:lnTo>
                  <a:pt x="8040808" y="479812"/>
                </a:lnTo>
                <a:lnTo>
                  <a:pt x="8023232" y="478054"/>
                </a:lnTo>
                <a:lnTo>
                  <a:pt x="8017960" y="474539"/>
                </a:lnTo>
                <a:lnTo>
                  <a:pt x="7998627" y="472781"/>
                </a:lnTo>
                <a:lnTo>
                  <a:pt x="7996869" y="467509"/>
                </a:lnTo>
                <a:lnTo>
                  <a:pt x="8007414" y="463994"/>
                </a:lnTo>
                <a:lnTo>
                  <a:pt x="8007414" y="456963"/>
                </a:lnTo>
                <a:close/>
                <a:moveTo>
                  <a:pt x="7580327" y="446418"/>
                </a:moveTo>
                <a:lnTo>
                  <a:pt x="7589115" y="446418"/>
                </a:lnTo>
                <a:lnTo>
                  <a:pt x="7594388" y="449933"/>
                </a:lnTo>
                <a:lnTo>
                  <a:pt x="7585600" y="448175"/>
                </a:lnTo>
                <a:lnTo>
                  <a:pt x="7576812" y="449933"/>
                </a:lnTo>
                <a:close/>
                <a:moveTo>
                  <a:pt x="6559187" y="442903"/>
                </a:moveTo>
                <a:lnTo>
                  <a:pt x="6569733" y="442903"/>
                </a:lnTo>
                <a:lnTo>
                  <a:pt x="6571490" y="444660"/>
                </a:lnTo>
                <a:lnTo>
                  <a:pt x="6562702" y="446418"/>
                </a:lnTo>
                <a:close/>
                <a:moveTo>
                  <a:pt x="2087978" y="441145"/>
                </a:moveTo>
                <a:lnTo>
                  <a:pt x="2105554" y="449933"/>
                </a:lnTo>
                <a:lnTo>
                  <a:pt x="2117856" y="446418"/>
                </a:lnTo>
                <a:lnTo>
                  <a:pt x="2153008" y="449933"/>
                </a:lnTo>
                <a:lnTo>
                  <a:pt x="2156523" y="463993"/>
                </a:lnTo>
                <a:lnTo>
                  <a:pt x="2109069" y="518477"/>
                </a:lnTo>
                <a:lnTo>
                  <a:pt x="2098523" y="514962"/>
                </a:lnTo>
                <a:lnTo>
                  <a:pt x="2077433" y="514962"/>
                </a:lnTo>
                <a:lnTo>
                  <a:pt x="2068645" y="514962"/>
                </a:lnTo>
                <a:lnTo>
                  <a:pt x="2058100" y="514962"/>
                </a:lnTo>
                <a:lnTo>
                  <a:pt x="2073918" y="532538"/>
                </a:lnTo>
                <a:lnTo>
                  <a:pt x="2058100" y="555386"/>
                </a:lnTo>
                <a:lnTo>
                  <a:pt x="2044040" y="555386"/>
                </a:lnTo>
                <a:lnTo>
                  <a:pt x="2037009" y="555386"/>
                </a:lnTo>
                <a:lnTo>
                  <a:pt x="2029979" y="529023"/>
                </a:lnTo>
                <a:lnTo>
                  <a:pt x="2021192" y="511447"/>
                </a:lnTo>
                <a:lnTo>
                  <a:pt x="2024706" y="507932"/>
                </a:lnTo>
                <a:lnTo>
                  <a:pt x="2024706" y="463993"/>
                </a:lnTo>
                <a:lnTo>
                  <a:pt x="2029979" y="463993"/>
                </a:lnTo>
                <a:lnTo>
                  <a:pt x="2040525" y="463993"/>
                </a:lnTo>
                <a:lnTo>
                  <a:pt x="2040525" y="460478"/>
                </a:lnTo>
                <a:lnTo>
                  <a:pt x="2026464" y="453448"/>
                </a:lnTo>
                <a:lnTo>
                  <a:pt x="2051070" y="444660"/>
                </a:lnTo>
                <a:lnTo>
                  <a:pt x="2065130" y="444660"/>
                </a:lnTo>
                <a:close/>
                <a:moveTo>
                  <a:pt x="6524036" y="437631"/>
                </a:moveTo>
                <a:lnTo>
                  <a:pt x="6532824" y="437631"/>
                </a:lnTo>
                <a:lnTo>
                  <a:pt x="6527551" y="439389"/>
                </a:lnTo>
                <a:lnTo>
                  <a:pt x="6515248" y="439389"/>
                </a:lnTo>
                <a:close/>
                <a:moveTo>
                  <a:pt x="6536338" y="435873"/>
                </a:moveTo>
                <a:lnTo>
                  <a:pt x="6553914" y="435873"/>
                </a:lnTo>
                <a:lnTo>
                  <a:pt x="6545126" y="439388"/>
                </a:lnTo>
                <a:close/>
                <a:moveTo>
                  <a:pt x="6597853" y="434116"/>
                </a:moveTo>
                <a:lnTo>
                  <a:pt x="6606641" y="434116"/>
                </a:lnTo>
                <a:lnTo>
                  <a:pt x="6611913" y="435873"/>
                </a:lnTo>
                <a:lnTo>
                  <a:pt x="6596095" y="437631"/>
                </a:lnTo>
                <a:close/>
                <a:moveTo>
                  <a:pt x="7863294" y="427085"/>
                </a:moveTo>
                <a:lnTo>
                  <a:pt x="7875597" y="428842"/>
                </a:lnTo>
                <a:lnTo>
                  <a:pt x="7893172" y="441146"/>
                </a:lnTo>
                <a:lnTo>
                  <a:pt x="7891414" y="444661"/>
                </a:lnTo>
                <a:close/>
                <a:moveTo>
                  <a:pt x="8002141" y="421813"/>
                </a:moveTo>
                <a:lnTo>
                  <a:pt x="8016201" y="427085"/>
                </a:lnTo>
                <a:lnTo>
                  <a:pt x="8012686" y="432358"/>
                </a:lnTo>
                <a:lnTo>
                  <a:pt x="8017959" y="434116"/>
                </a:lnTo>
                <a:lnTo>
                  <a:pt x="8016201" y="439388"/>
                </a:lnTo>
                <a:lnTo>
                  <a:pt x="8002141" y="448176"/>
                </a:lnTo>
                <a:lnTo>
                  <a:pt x="7988081" y="437631"/>
                </a:lnTo>
                <a:lnTo>
                  <a:pt x="7989839" y="428843"/>
                </a:lnTo>
                <a:close/>
                <a:moveTo>
                  <a:pt x="7378209" y="418298"/>
                </a:moveTo>
                <a:lnTo>
                  <a:pt x="7385239" y="420055"/>
                </a:lnTo>
                <a:lnTo>
                  <a:pt x="7374694" y="428843"/>
                </a:lnTo>
                <a:lnTo>
                  <a:pt x="7374694" y="434116"/>
                </a:lnTo>
                <a:lnTo>
                  <a:pt x="7367663" y="434116"/>
                </a:lnTo>
                <a:lnTo>
                  <a:pt x="7364148" y="428843"/>
                </a:lnTo>
                <a:lnTo>
                  <a:pt x="7371179" y="421813"/>
                </a:lnTo>
                <a:close/>
                <a:moveTo>
                  <a:pt x="1353327" y="416539"/>
                </a:moveTo>
                <a:lnTo>
                  <a:pt x="1374417" y="416539"/>
                </a:lnTo>
                <a:lnTo>
                  <a:pt x="1400780" y="435872"/>
                </a:lnTo>
                <a:lnTo>
                  <a:pt x="1407811" y="442902"/>
                </a:lnTo>
                <a:lnTo>
                  <a:pt x="1414841" y="435872"/>
                </a:lnTo>
                <a:lnTo>
                  <a:pt x="1421871" y="435872"/>
                </a:lnTo>
                <a:lnTo>
                  <a:pt x="1425385" y="446417"/>
                </a:lnTo>
                <a:lnTo>
                  <a:pt x="1432415" y="442902"/>
                </a:lnTo>
                <a:lnTo>
                  <a:pt x="1432415" y="435872"/>
                </a:lnTo>
                <a:lnTo>
                  <a:pt x="1462294" y="435872"/>
                </a:lnTo>
                <a:lnTo>
                  <a:pt x="1513263" y="471023"/>
                </a:lnTo>
                <a:lnTo>
                  <a:pt x="1513263" y="479811"/>
                </a:lnTo>
                <a:lnTo>
                  <a:pt x="1502718" y="479811"/>
                </a:lnTo>
                <a:lnTo>
                  <a:pt x="1495688" y="486841"/>
                </a:lnTo>
                <a:lnTo>
                  <a:pt x="1455264" y="507932"/>
                </a:lnTo>
                <a:lnTo>
                  <a:pt x="1442961" y="514962"/>
                </a:lnTo>
                <a:lnTo>
                  <a:pt x="1418356" y="525507"/>
                </a:lnTo>
                <a:lnTo>
                  <a:pt x="1414841" y="541325"/>
                </a:lnTo>
                <a:lnTo>
                  <a:pt x="1407811" y="541325"/>
                </a:lnTo>
                <a:lnTo>
                  <a:pt x="1404295" y="537810"/>
                </a:lnTo>
                <a:lnTo>
                  <a:pt x="1388477" y="544841"/>
                </a:lnTo>
                <a:lnTo>
                  <a:pt x="1388477" y="572962"/>
                </a:lnTo>
                <a:lnTo>
                  <a:pt x="1370901" y="583507"/>
                </a:lnTo>
                <a:lnTo>
                  <a:pt x="1363871" y="579992"/>
                </a:lnTo>
                <a:lnTo>
                  <a:pt x="1342781" y="592295"/>
                </a:lnTo>
                <a:lnTo>
                  <a:pt x="1330478" y="599325"/>
                </a:lnTo>
                <a:lnTo>
                  <a:pt x="1316418" y="599325"/>
                </a:lnTo>
                <a:lnTo>
                  <a:pt x="1309388" y="576477"/>
                </a:lnTo>
                <a:lnTo>
                  <a:pt x="1268964" y="558901"/>
                </a:lnTo>
                <a:lnTo>
                  <a:pt x="1254904" y="555386"/>
                </a:lnTo>
                <a:lnTo>
                  <a:pt x="1258419" y="537810"/>
                </a:lnTo>
                <a:lnTo>
                  <a:pt x="1279510" y="529023"/>
                </a:lnTo>
                <a:lnTo>
                  <a:pt x="1275994" y="521992"/>
                </a:lnTo>
                <a:lnTo>
                  <a:pt x="1268964" y="514962"/>
                </a:lnTo>
                <a:lnTo>
                  <a:pt x="1268964" y="504417"/>
                </a:lnTo>
                <a:lnTo>
                  <a:pt x="1279510" y="507932"/>
                </a:lnTo>
                <a:lnTo>
                  <a:pt x="1290055" y="500902"/>
                </a:lnTo>
                <a:lnTo>
                  <a:pt x="1275994" y="493871"/>
                </a:lnTo>
                <a:lnTo>
                  <a:pt x="1275994" y="483326"/>
                </a:lnTo>
                <a:lnTo>
                  <a:pt x="1298842" y="467508"/>
                </a:lnTo>
                <a:lnTo>
                  <a:pt x="1283024" y="425327"/>
                </a:lnTo>
                <a:lnTo>
                  <a:pt x="1337508" y="421812"/>
                </a:lnTo>
                <a:close/>
                <a:moveTo>
                  <a:pt x="7272755" y="414782"/>
                </a:moveTo>
                <a:lnTo>
                  <a:pt x="7288573" y="414782"/>
                </a:lnTo>
                <a:lnTo>
                  <a:pt x="7307907" y="414782"/>
                </a:lnTo>
                <a:lnTo>
                  <a:pt x="7309664" y="418297"/>
                </a:lnTo>
                <a:lnTo>
                  <a:pt x="7299119" y="425327"/>
                </a:lnTo>
                <a:lnTo>
                  <a:pt x="7299119" y="430600"/>
                </a:lnTo>
                <a:lnTo>
                  <a:pt x="7283301" y="437630"/>
                </a:lnTo>
                <a:lnTo>
                  <a:pt x="7270998" y="427085"/>
                </a:lnTo>
                <a:lnTo>
                  <a:pt x="7260452" y="425327"/>
                </a:lnTo>
                <a:lnTo>
                  <a:pt x="7267483" y="418297"/>
                </a:lnTo>
                <a:close/>
                <a:moveTo>
                  <a:pt x="6624216" y="388419"/>
                </a:moveTo>
                <a:lnTo>
                  <a:pt x="6633004" y="391934"/>
                </a:lnTo>
                <a:lnTo>
                  <a:pt x="6627732" y="395449"/>
                </a:lnTo>
                <a:lnTo>
                  <a:pt x="6617186" y="393691"/>
                </a:lnTo>
                <a:lnTo>
                  <a:pt x="6617186" y="390176"/>
                </a:lnTo>
                <a:close/>
                <a:moveTo>
                  <a:pt x="6499429" y="362056"/>
                </a:moveTo>
                <a:lnTo>
                  <a:pt x="6509975" y="363813"/>
                </a:lnTo>
                <a:lnTo>
                  <a:pt x="6515247" y="372601"/>
                </a:lnTo>
                <a:lnTo>
                  <a:pt x="6504702" y="377874"/>
                </a:lnTo>
                <a:lnTo>
                  <a:pt x="6488884" y="369086"/>
                </a:lnTo>
                <a:close/>
                <a:moveTo>
                  <a:pt x="8151534" y="358541"/>
                </a:moveTo>
                <a:lnTo>
                  <a:pt x="8158564" y="360298"/>
                </a:lnTo>
                <a:lnTo>
                  <a:pt x="8172625" y="367329"/>
                </a:lnTo>
                <a:lnTo>
                  <a:pt x="8206018" y="367329"/>
                </a:lnTo>
                <a:lnTo>
                  <a:pt x="8213049" y="370844"/>
                </a:lnTo>
                <a:lnTo>
                  <a:pt x="8234139" y="372601"/>
                </a:lnTo>
                <a:lnTo>
                  <a:pt x="8260503" y="377874"/>
                </a:lnTo>
                <a:lnTo>
                  <a:pt x="8267533" y="384904"/>
                </a:lnTo>
                <a:lnTo>
                  <a:pt x="8262260" y="393692"/>
                </a:lnTo>
                <a:lnTo>
                  <a:pt x="8235897" y="400722"/>
                </a:lnTo>
                <a:lnTo>
                  <a:pt x="8213049" y="400722"/>
                </a:lnTo>
                <a:lnTo>
                  <a:pt x="8186685" y="388419"/>
                </a:lnTo>
                <a:lnTo>
                  <a:pt x="8170867" y="381389"/>
                </a:lnTo>
                <a:lnTo>
                  <a:pt x="8169110" y="372601"/>
                </a:lnTo>
                <a:lnTo>
                  <a:pt x="8153292" y="363813"/>
                </a:lnTo>
                <a:close/>
                <a:moveTo>
                  <a:pt x="6508218" y="340965"/>
                </a:moveTo>
                <a:lnTo>
                  <a:pt x="6518763" y="346238"/>
                </a:lnTo>
                <a:lnTo>
                  <a:pt x="6518763" y="349753"/>
                </a:lnTo>
                <a:lnTo>
                  <a:pt x="6504703" y="349753"/>
                </a:lnTo>
                <a:lnTo>
                  <a:pt x="6499430" y="342722"/>
                </a:lnTo>
                <a:close/>
                <a:moveTo>
                  <a:pt x="6513490" y="339207"/>
                </a:moveTo>
                <a:lnTo>
                  <a:pt x="6529308" y="339207"/>
                </a:lnTo>
                <a:lnTo>
                  <a:pt x="6539853" y="342722"/>
                </a:lnTo>
                <a:lnTo>
                  <a:pt x="6534581" y="346237"/>
                </a:lnTo>
                <a:lnTo>
                  <a:pt x="6524035" y="346237"/>
                </a:lnTo>
                <a:close/>
                <a:moveTo>
                  <a:pt x="8309714" y="333935"/>
                </a:moveTo>
                <a:lnTo>
                  <a:pt x="8320259" y="333935"/>
                </a:lnTo>
                <a:lnTo>
                  <a:pt x="8316744" y="335693"/>
                </a:lnTo>
                <a:close/>
                <a:moveTo>
                  <a:pt x="6891365" y="333935"/>
                </a:moveTo>
                <a:lnTo>
                  <a:pt x="6894880" y="335692"/>
                </a:lnTo>
                <a:lnTo>
                  <a:pt x="6891365" y="337450"/>
                </a:lnTo>
                <a:lnTo>
                  <a:pt x="6884335" y="335692"/>
                </a:lnTo>
                <a:close/>
                <a:moveTo>
                  <a:pt x="8028504" y="330420"/>
                </a:moveTo>
                <a:lnTo>
                  <a:pt x="8035534" y="333935"/>
                </a:lnTo>
                <a:lnTo>
                  <a:pt x="8042565" y="340965"/>
                </a:lnTo>
                <a:lnTo>
                  <a:pt x="8056625" y="346238"/>
                </a:lnTo>
                <a:lnTo>
                  <a:pt x="8072443" y="346238"/>
                </a:lnTo>
                <a:lnTo>
                  <a:pt x="8077716" y="346238"/>
                </a:lnTo>
                <a:lnTo>
                  <a:pt x="8095291" y="355026"/>
                </a:lnTo>
                <a:lnTo>
                  <a:pt x="8114624" y="356783"/>
                </a:lnTo>
                <a:lnTo>
                  <a:pt x="8119897" y="362056"/>
                </a:lnTo>
                <a:lnTo>
                  <a:pt x="8104079" y="367329"/>
                </a:lnTo>
                <a:lnTo>
                  <a:pt x="8109352" y="369086"/>
                </a:lnTo>
                <a:lnTo>
                  <a:pt x="8091776" y="383147"/>
                </a:lnTo>
                <a:lnTo>
                  <a:pt x="8081231" y="377874"/>
                </a:lnTo>
                <a:lnTo>
                  <a:pt x="8065413" y="381389"/>
                </a:lnTo>
                <a:lnTo>
                  <a:pt x="8051352" y="372601"/>
                </a:lnTo>
                <a:lnTo>
                  <a:pt x="8051352" y="363813"/>
                </a:lnTo>
                <a:lnTo>
                  <a:pt x="8060140" y="360298"/>
                </a:lnTo>
                <a:lnTo>
                  <a:pt x="8058383" y="355026"/>
                </a:lnTo>
                <a:lnTo>
                  <a:pt x="8049595" y="355026"/>
                </a:lnTo>
                <a:lnTo>
                  <a:pt x="8039050" y="363813"/>
                </a:lnTo>
                <a:lnTo>
                  <a:pt x="8044322" y="377874"/>
                </a:lnTo>
                <a:lnTo>
                  <a:pt x="8063655" y="386662"/>
                </a:lnTo>
                <a:lnTo>
                  <a:pt x="8077716" y="386662"/>
                </a:lnTo>
                <a:lnTo>
                  <a:pt x="8058383" y="397207"/>
                </a:lnTo>
                <a:lnTo>
                  <a:pt x="8042565" y="395449"/>
                </a:lnTo>
                <a:lnTo>
                  <a:pt x="8039050" y="384904"/>
                </a:lnTo>
                <a:lnTo>
                  <a:pt x="8028504" y="384904"/>
                </a:lnTo>
                <a:lnTo>
                  <a:pt x="8009171" y="395449"/>
                </a:lnTo>
                <a:lnTo>
                  <a:pt x="7988080" y="395449"/>
                </a:lnTo>
                <a:lnTo>
                  <a:pt x="7986323" y="388419"/>
                </a:lnTo>
                <a:lnTo>
                  <a:pt x="7981050" y="386662"/>
                </a:lnTo>
                <a:lnTo>
                  <a:pt x="7972262" y="390177"/>
                </a:lnTo>
                <a:lnTo>
                  <a:pt x="7977535" y="402480"/>
                </a:lnTo>
                <a:lnTo>
                  <a:pt x="7968747" y="409510"/>
                </a:lnTo>
                <a:lnTo>
                  <a:pt x="7935354" y="398965"/>
                </a:lnTo>
                <a:lnTo>
                  <a:pt x="7937111" y="391934"/>
                </a:lnTo>
                <a:lnTo>
                  <a:pt x="7928324" y="386662"/>
                </a:lnTo>
                <a:lnTo>
                  <a:pt x="7917778" y="386662"/>
                </a:lnTo>
                <a:lnTo>
                  <a:pt x="7907233" y="372601"/>
                </a:lnTo>
                <a:lnTo>
                  <a:pt x="7917778" y="367329"/>
                </a:lnTo>
                <a:lnTo>
                  <a:pt x="7912506" y="355026"/>
                </a:lnTo>
                <a:lnTo>
                  <a:pt x="7914263" y="351511"/>
                </a:lnTo>
                <a:lnTo>
                  <a:pt x="7924809" y="349753"/>
                </a:lnTo>
                <a:lnTo>
                  <a:pt x="7921293" y="344480"/>
                </a:lnTo>
                <a:lnTo>
                  <a:pt x="7921293" y="340965"/>
                </a:lnTo>
                <a:lnTo>
                  <a:pt x="7937111" y="340965"/>
                </a:lnTo>
                <a:lnTo>
                  <a:pt x="7937111" y="339208"/>
                </a:lnTo>
                <a:lnTo>
                  <a:pt x="7954687" y="332177"/>
                </a:lnTo>
                <a:lnTo>
                  <a:pt x="7984565" y="340965"/>
                </a:lnTo>
                <a:lnTo>
                  <a:pt x="7977535" y="344480"/>
                </a:lnTo>
                <a:lnTo>
                  <a:pt x="7977535" y="346238"/>
                </a:lnTo>
                <a:lnTo>
                  <a:pt x="7989838" y="349753"/>
                </a:lnTo>
                <a:lnTo>
                  <a:pt x="7989838" y="355026"/>
                </a:lnTo>
                <a:lnTo>
                  <a:pt x="7996868" y="358541"/>
                </a:lnTo>
                <a:lnTo>
                  <a:pt x="8012686" y="358541"/>
                </a:lnTo>
                <a:lnTo>
                  <a:pt x="8012686" y="340965"/>
                </a:lnTo>
                <a:lnTo>
                  <a:pt x="8019716" y="332177"/>
                </a:lnTo>
                <a:close/>
                <a:moveTo>
                  <a:pt x="6875546" y="326905"/>
                </a:moveTo>
                <a:lnTo>
                  <a:pt x="6873789" y="332177"/>
                </a:lnTo>
                <a:lnTo>
                  <a:pt x="6868516" y="333935"/>
                </a:lnTo>
                <a:lnTo>
                  <a:pt x="6845668" y="330420"/>
                </a:lnTo>
                <a:lnTo>
                  <a:pt x="6849183" y="328662"/>
                </a:lnTo>
                <a:lnTo>
                  <a:pt x="6863244" y="328662"/>
                </a:lnTo>
                <a:close/>
                <a:moveTo>
                  <a:pt x="7300876" y="318117"/>
                </a:moveTo>
                <a:lnTo>
                  <a:pt x="7304391" y="319875"/>
                </a:lnTo>
                <a:lnTo>
                  <a:pt x="7299118" y="323390"/>
                </a:lnTo>
                <a:close/>
                <a:moveTo>
                  <a:pt x="7274512" y="312844"/>
                </a:moveTo>
                <a:lnTo>
                  <a:pt x="7281543" y="314601"/>
                </a:lnTo>
                <a:lnTo>
                  <a:pt x="7292088" y="319874"/>
                </a:lnTo>
                <a:lnTo>
                  <a:pt x="7285058" y="319874"/>
                </a:lnTo>
                <a:lnTo>
                  <a:pt x="7270997" y="314601"/>
                </a:lnTo>
                <a:close/>
                <a:moveTo>
                  <a:pt x="6866760" y="309329"/>
                </a:moveTo>
                <a:lnTo>
                  <a:pt x="6873790" y="311087"/>
                </a:lnTo>
                <a:lnTo>
                  <a:pt x="6873790" y="314602"/>
                </a:lnTo>
                <a:lnTo>
                  <a:pt x="6861487" y="311087"/>
                </a:lnTo>
                <a:close/>
                <a:moveTo>
                  <a:pt x="6838638" y="307571"/>
                </a:moveTo>
                <a:lnTo>
                  <a:pt x="6845668" y="307571"/>
                </a:lnTo>
                <a:lnTo>
                  <a:pt x="6845668" y="312844"/>
                </a:lnTo>
                <a:lnTo>
                  <a:pt x="6838638" y="312844"/>
                </a:lnTo>
                <a:close/>
                <a:moveTo>
                  <a:pt x="6829851" y="307571"/>
                </a:moveTo>
                <a:lnTo>
                  <a:pt x="6831608" y="311086"/>
                </a:lnTo>
                <a:lnTo>
                  <a:pt x="6822820" y="312843"/>
                </a:lnTo>
                <a:lnTo>
                  <a:pt x="6819305" y="314601"/>
                </a:lnTo>
                <a:lnTo>
                  <a:pt x="6815790" y="312843"/>
                </a:lnTo>
                <a:close/>
                <a:moveTo>
                  <a:pt x="8225351" y="305814"/>
                </a:moveTo>
                <a:lnTo>
                  <a:pt x="8225351" y="311086"/>
                </a:lnTo>
                <a:lnTo>
                  <a:pt x="8206018" y="312844"/>
                </a:lnTo>
                <a:lnTo>
                  <a:pt x="8207776" y="307571"/>
                </a:lnTo>
                <a:close/>
                <a:moveTo>
                  <a:pt x="6140888" y="293511"/>
                </a:moveTo>
                <a:lnTo>
                  <a:pt x="6172524" y="298784"/>
                </a:lnTo>
                <a:lnTo>
                  <a:pt x="6176039" y="311086"/>
                </a:lnTo>
                <a:lnTo>
                  <a:pt x="6163736" y="319874"/>
                </a:lnTo>
                <a:lnTo>
                  <a:pt x="6167251" y="326904"/>
                </a:lnTo>
                <a:lnTo>
                  <a:pt x="6142646" y="332177"/>
                </a:lnTo>
                <a:lnTo>
                  <a:pt x="6109252" y="340965"/>
                </a:lnTo>
                <a:lnTo>
                  <a:pt x="6074101" y="346238"/>
                </a:lnTo>
                <a:lnTo>
                  <a:pt x="6065313" y="349753"/>
                </a:lnTo>
                <a:lnTo>
                  <a:pt x="6037192" y="353268"/>
                </a:lnTo>
                <a:lnTo>
                  <a:pt x="6035435" y="360298"/>
                </a:lnTo>
                <a:lnTo>
                  <a:pt x="6012586" y="363813"/>
                </a:lnTo>
                <a:lnTo>
                  <a:pt x="6000283" y="367328"/>
                </a:lnTo>
                <a:lnTo>
                  <a:pt x="5987980" y="376116"/>
                </a:lnTo>
                <a:lnTo>
                  <a:pt x="5959860" y="386661"/>
                </a:lnTo>
                <a:lnTo>
                  <a:pt x="5959860" y="395449"/>
                </a:lnTo>
                <a:lnTo>
                  <a:pt x="5949314" y="397207"/>
                </a:lnTo>
                <a:lnTo>
                  <a:pt x="5949314" y="407752"/>
                </a:lnTo>
                <a:lnTo>
                  <a:pt x="5924708" y="407752"/>
                </a:lnTo>
                <a:lnTo>
                  <a:pt x="5919436" y="416540"/>
                </a:lnTo>
                <a:lnTo>
                  <a:pt x="5908890" y="416540"/>
                </a:lnTo>
                <a:lnTo>
                  <a:pt x="5908890" y="428843"/>
                </a:lnTo>
                <a:lnTo>
                  <a:pt x="5898345" y="435873"/>
                </a:lnTo>
                <a:lnTo>
                  <a:pt x="5891315" y="435873"/>
                </a:lnTo>
                <a:lnTo>
                  <a:pt x="5887800" y="455206"/>
                </a:lnTo>
                <a:lnTo>
                  <a:pt x="5863194" y="483327"/>
                </a:lnTo>
                <a:lnTo>
                  <a:pt x="5842103" y="478054"/>
                </a:lnTo>
                <a:lnTo>
                  <a:pt x="5838588" y="474539"/>
                </a:lnTo>
                <a:lnTo>
                  <a:pt x="5808710" y="476297"/>
                </a:lnTo>
                <a:lnTo>
                  <a:pt x="5806952" y="469266"/>
                </a:lnTo>
                <a:lnTo>
                  <a:pt x="5817497" y="462236"/>
                </a:lnTo>
                <a:lnTo>
                  <a:pt x="5831558" y="458721"/>
                </a:lnTo>
                <a:lnTo>
                  <a:pt x="5829800" y="455206"/>
                </a:lnTo>
                <a:lnTo>
                  <a:pt x="5801679" y="460479"/>
                </a:lnTo>
                <a:lnTo>
                  <a:pt x="5785861" y="451691"/>
                </a:lnTo>
                <a:lnTo>
                  <a:pt x="5791134" y="446418"/>
                </a:lnTo>
                <a:lnTo>
                  <a:pt x="5806952" y="446418"/>
                </a:lnTo>
                <a:lnTo>
                  <a:pt x="5810467" y="435873"/>
                </a:lnTo>
                <a:lnTo>
                  <a:pt x="5819255" y="432358"/>
                </a:lnTo>
                <a:lnTo>
                  <a:pt x="5822770" y="434115"/>
                </a:lnTo>
                <a:lnTo>
                  <a:pt x="5833315" y="435873"/>
                </a:lnTo>
                <a:lnTo>
                  <a:pt x="5836830" y="435873"/>
                </a:lnTo>
                <a:lnTo>
                  <a:pt x="5840346" y="435873"/>
                </a:lnTo>
                <a:lnTo>
                  <a:pt x="5842103" y="434115"/>
                </a:lnTo>
                <a:lnTo>
                  <a:pt x="5831558" y="423570"/>
                </a:lnTo>
                <a:lnTo>
                  <a:pt x="5835073" y="416540"/>
                </a:lnTo>
                <a:lnTo>
                  <a:pt x="5850891" y="414782"/>
                </a:lnTo>
                <a:lnTo>
                  <a:pt x="5840346" y="407752"/>
                </a:lnTo>
                <a:lnTo>
                  <a:pt x="5847376" y="404237"/>
                </a:lnTo>
                <a:lnTo>
                  <a:pt x="5854406" y="400722"/>
                </a:lnTo>
                <a:lnTo>
                  <a:pt x="5840346" y="395449"/>
                </a:lnTo>
                <a:lnTo>
                  <a:pt x="5838588" y="383146"/>
                </a:lnTo>
                <a:lnTo>
                  <a:pt x="5831558" y="379631"/>
                </a:lnTo>
                <a:lnTo>
                  <a:pt x="5842103" y="377874"/>
                </a:lnTo>
                <a:lnTo>
                  <a:pt x="5856164" y="379631"/>
                </a:lnTo>
                <a:lnTo>
                  <a:pt x="5873739" y="374358"/>
                </a:lnTo>
                <a:lnTo>
                  <a:pt x="5873739" y="369086"/>
                </a:lnTo>
                <a:lnTo>
                  <a:pt x="5893072" y="369086"/>
                </a:lnTo>
                <a:lnTo>
                  <a:pt x="5901860" y="355025"/>
                </a:lnTo>
                <a:lnTo>
                  <a:pt x="5912405" y="355025"/>
                </a:lnTo>
                <a:lnTo>
                  <a:pt x="5912405" y="349753"/>
                </a:lnTo>
                <a:lnTo>
                  <a:pt x="5933496" y="346238"/>
                </a:lnTo>
                <a:lnTo>
                  <a:pt x="5949314" y="337450"/>
                </a:lnTo>
                <a:lnTo>
                  <a:pt x="5965132" y="335692"/>
                </a:lnTo>
                <a:lnTo>
                  <a:pt x="5965132" y="340965"/>
                </a:lnTo>
                <a:lnTo>
                  <a:pt x="5979193" y="339207"/>
                </a:lnTo>
                <a:lnTo>
                  <a:pt x="5966890" y="333935"/>
                </a:lnTo>
                <a:lnTo>
                  <a:pt x="5975678" y="326904"/>
                </a:lnTo>
                <a:lnTo>
                  <a:pt x="6002041" y="326904"/>
                </a:lnTo>
                <a:lnTo>
                  <a:pt x="6005556" y="332177"/>
                </a:lnTo>
                <a:lnTo>
                  <a:pt x="6031919" y="325147"/>
                </a:lnTo>
                <a:lnTo>
                  <a:pt x="6095192" y="312844"/>
                </a:lnTo>
                <a:lnTo>
                  <a:pt x="6098707" y="300541"/>
                </a:lnTo>
                <a:lnTo>
                  <a:pt x="6118040" y="298784"/>
                </a:lnTo>
                <a:close/>
                <a:moveTo>
                  <a:pt x="6682216" y="286481"/>
                </a:moveTo>
                <a:lnTo>
                  <a:pt x="6683973" y="288238"/>
                </a:lnTo>
                <a:lnTo>
                  <a:pt x="6680458" y="293511"/>
                </a:lnTo>
                <a:lnTo>
                  <a:pt x="6676943" y="293511"/>
                </a:lnTo>
                <a:lnTo>
                  <a:pt x="6676943" y="288238"/>
                </a:lnTo>
                <a:close/>
                <a:moveTo>
                  <a:pt x="6880820" y="284723"/>
                </a:moveTo>
                <a:lnTo>
                  <a:pt x="6880820" y="289995"/>
                </a:lnTo>
                <a:lnTo>
                  <a:pt x="6857972" y="295268"/>
                </a:lnTo>
                <a:lnTo>
                  <a:pt x="6847426" y="293510"/>
                </a:lnTo>
                <a:lnTo>
                  <a:pt x="6849184" y="288238"/>
                </a:lnTo>
                <a:close/>
                <a:moveTo>
                  <a:pt x="7158514" y="275935"/>
                </a:moveTo>
                <a:lnTo>
                  <a:pt x="7165544" y="277692"/>
                </a:lnTo>
                <a:lnTo>
                  <a:pt x="7160271" y="284723"/>
                </a:lnTo>
                <a:lnTo>
                  <a:pt x="7147968" y="284723"/>
                </a:lnTo>
                <a:lnTo>
                  <a:pt x="7151483" y="281208"/>
                </a:lnTo>
                <a:close/>
                <a:moveTo>
                  <a:pt x="6703306" y="275935"/>
                </a:moveTo>
                <a:lnTo>
                  <a:pt x="6708579" y="281207"/>
                </a:lnTo>
                <a:lnTo>
                  <a:pt x="6698034" y="286480"/>
                </a:lnTo>
                <a:lnTo>
                  <a:pt x="6687488" y="281207"/>
                </a:lnTo>
                <a:lnTo>
                  <a:pt x="6689246" y="277692"/>
                </a:lnTo>
                <a:close/>
                <a:moveTo>
                  <a:pt x="7146211" y="268905"/>
                </a:moveTo>
                <a:lnTo>
                  <a:pt x="7146211" y="272420"/>
                </a:lnTo>
                <a:lnTo>
                  <a:pt x="7133908" y="272420"/>
                </a:lnTo>
                <a:lnTo>
                  <a:pt x="7133908" y="270662"/>
                </a:lnTo>
                <a:close/>
                <a:moveTo>
                  <a:pt x="6509975" y="268905"/>
                </a:moveTo>
                <a:lnTo>
                  <a:pt x="6522278" y="268905"/>
                </a:lnTo>
                <a:lnTo>
                  <a:pt x="6524035" y="274178"/>
                </a:lnTo>
                <a:lnTo>
                  <a:pt x="6515248" y="272420"/>
                </a:lnTo>
                <a:close/>
                <a:moveTo>
                  <a:pt x="7070636" y="258360"/>
                </a:moveTo>
                <a:lnTo>
                  <a:pt x="7098757" y="267148"/>
                </a:lnTo>
                <a:lnTo>
                  <a:pt x="7114575" y="263633"/>
                </a:lnTo>
                <a:lnTo>
                  <a:pt x="7123363" y="272420"/>
                </a:lnTo>
                <a:lnTo>
                  <a:pt x="7109302" y="282966"/>
                </a:lnTo>
                <a:lnTo>
                  <a:pt x="7081181" y="284723"/>
                </a:lnTo>
                <a:lnTo>
                  <a:pt x="7081181" y="288238"/>
                </a:lnTo>
                <a:lnTo>
                  <a:pt x="7105787" y="289996"/>
                </a:lnTo>
                <a:lnTo>
                  <a:pt x="7105787" y="297026"/>
                </a:lnTo>
                <a:lnTo>
                  <a:pt x="7116333" y="298784"/>
                </a:lnTo>
                <a:lnTo>
                  <a:pt x="7128635" y="291753"/>
                </a:lnTo>
                <a:lnTo>
                  <a:pt x="7147969" y="295269"/>
                </a:lnTo>
                <a:lnTo>
                  <a:pt x="7144453" y="305814"/>
                </a:lnTo>
                <a:lnTo>
                  <a:pt x="7125120" y="314602"/>
                </a:lnTo>
                <a:lnTo>
                  <a:pt x="7139181" y="318117"/>
                </a:lnTo>
                <a:lnTo>
                  <a:pt x="7162029" y="316359"/>
                </a:lnTo>
                <a:lnTo>
                  <a:pt x="7169059" y="311087"/>
                </a:lnTo>
                <a:lnTo>
                  <a:pt x="7239362" y="305814"/>
                </a:lnTo>
                <a:lnTo>
                  <a:pt x="7249907" y="311087"/>
                </a:lnTo>
                <a:lnTo>
                  <a:pt x="7260452" y="312844"/>
                </a:lnTo>
                <a:lnTo>
                  <a:pt x="7286816" y="326905"/>
                </a:lnTo>
                <a:lnTo>
                  <a:pt x="7281543" y="333935"/>
                </a:lnTo>
                <a:lnTo>
                  <a:pt x="7286816" y="335692"/>
                </a:lnTo>
                <a:lnTo>
                  <a:pt x="7300876" y="326905"/>
                </a:lnTo>
                <a:lnTo>
                  <a:pt x="7311421" y="328662"/>
                </a:lnTo>
                <a:lnTo>
                  <a:pt x="7309664" y="342723"/>
                </a:lnTo>
                <a:lnTo>
                  <a:pt x="7318452" y="344480"/>
                </a:lnTo>
                <a:lnTo>
                  <a:pt x="7318452" y="358541"/>
                </a:lnTo>
                <a:lnTo>
                  <a:pt x="7297361" y="355026"/>
                </a:lnTo>
                <a:lnTo>
                  <a:pt x="7286816" y="346238"/>
                </a:lnTo>
                <a:lnTo>
                  <a:pt x="7281543" y="346238"/>
                </a:lnTo>
                <a:lnTo>
                  <a:pt x="7281543" y="349753"/>
                </a:lnTo>
                <a:lnTo>
                  <a:pt x="7285058" y="356783"/>
                </a:lnTo>
                <a:lnTo>
                  <a:pt x="7311421" y="367328"/>
                </a:lnTo>
                <a:lnTo>
                  <a:pt x="7299118" y="379631"/>
                </a:lnTo>
                <a:lnTo>
                  <a:pt x="7276270" y="395449"/>
                </a:lnTo>
                <a:lnTo>
                  <a:pt x="7274513" y="404237"/>
                </a:lnTo>
                <a:lnTo>
                  <a:pt x="7253422" y="404237"/>
                </a:lnTo>
                <a:lnTo>
                  <a:pt x="7220028" y="425328"/>
                </a:lnTo>
                <a:lnTo>
                  <a:pt x="7218271" y="432358"/>
                </a:lnTo>
                <a:lnTo>
                  <a:pt x="7207726" y="434116"/>
                </a:lnTo>
                <a:lnTo>
                  <a:pt x="7183120" y="444661"/>
                </a:lnTo>
                <a:lnTo>
                  <a:pt x="7169059" y="460479"/>
                </a:lnTo>
                <a:lnTo>
                  <a:pt x="7151484" y="460479"/>
                </a:lnTo>
                <a:lnTo>
                  <a:pt x="7139181" y="463994"/>
                </a:lnTo>
                <a:lnTo>
                  <a:pt x="7139181" y="476297"/>
                </a:lnTo>
                <a:lnTo>
                  <a:pt x="7128635" y="476297"/>
                </a:lnTo>
                <a:lnTo>
                  <a:pt x="7116333" y="483327"/>
                </a:lnTo>
                <a:lnTo>
                  <a:pt x="7116333" y="495630"/>
                </a:lnTo>
                <a:lnTo>
                  <a:pt x="7096999" y="507933"/>
                </a:lnTo>
                <a:lnTo>
                  <a:pt x="7112817" y="507933"/>
                </a:lnTo>
                <a:lnTo>
                  <a:pt x="7135666" y="499145"/>
                </a:lnTo>
                <a:lnTo>
                  <a:pt x="7139181" y="488600"/>
                </a:lnTo>
                <a:lnTo>
                  <a:pt x="7169059" y="488600"/>
                </a:lnTo>
                <a:lnTo>
                  <a:pt x="7169059" y="483327"/>
                </a:lnTo>
                <a:lnTo>
                  <a:pt x="7183120" y="476297"/>
                </a:lnTo>
                <a:lnTo>
                  <a:pt x="7197180" y="476297"/>
                </a:lnTo>
                <a:lnTo>
                  <a:pt x="7204210" y="472782"/>
                </a:lnTo>
                <a:lnTo>
                  <a:pt x="7220028" y="472782"/>
                </a:lnTo>
                <a:lnTo>
                  <a:pt x="7239362" y="455206"/>
                </a:lnTo>
                <a:lnTo>
                  <a:pt x="7225301" y="458721"/>
                </a:lnTo>
                <a:lnTo>
                  <a:pt x="7212998" y="458721"/>
                </a:lnTo>
                <a:lnTo>
                  <a:pt x="7209483" y="449934"/>
                </a:lnTo>
                <a:lnTo>
                  <a:pt x="7223543" y="441146"/>
                </a:lnTo>
                <a:lnTo>
                  <a:pt x="7239362" y="444661"/>
                </a:lnTo>
                <a:lnTo>
                  <a:pt x="7256937" y="441146"/>
                </a:lnTo>
                <a:lnTo>
                  <a:pt x="7255180" y="453449"/>
                </a:lnTo>
                <a:lnTo>
                  <a:pt x="7278028" y="458721"/>
                </a:lnTo>
                <a:lnTo>
                  <a:pt x="7293846" y="456964"/>
                </a:lnTo>
                <a:lnTo>
                  <a:pt x="7293846" y="444661"/>
                </a:lnTo>
                <a:lnTo>
                  <a:pt x="7307906" y="448176"/>
                </a:lnTo>
                <a:lnTo>
                  <a:pt x="7313179" y="455206"/>
                </a:lnTo>
                <a:lnTo>
                  <a:pt x="7309664" y="462237"/>
                </a:lnTo>
                <a:lnTo>
                  <a:pt x="7299118" y="469267"/>
                </a:lnTo>
                <a:lnTo>
                  <a:pt x="7304391" y="476297"/>
                </a:lnTo>
                <a:lnTo>
                  <a:pt x="7318452" y="474539"/>
                </a:lnTo>
                <a:lnTo>
                  <a:pt x="7320209" y="463994"/>
                </a:lnTo>
                <a:lnTo>
                  <a:pt x="7364148" y="456964"/>
                </a:lnTo>
                <a:lnTo>
                  <a:pt x="7383481" y="460479"/>
                </a:lnTo>
                <a:lnTo>
                  <a:pt x="7423905" y="462237"/>
                </a:lnTo>
                <a:lnTo>
                  <a:pt x="7448511" y="463994"/>
                </a:lnTo>
                <a:lnTo>
                  <a:pt x="7452026" y="469267"/>
                </a:lnTo>
                <a:lnTo>
                  <a:pt x="7436208" y="471024"/>
                </a:lnTo>
                <a:lnTo>
                  <a:pt x="7429178" y="472782"/>
                </a:lnTo>
                <a:lnTo>
                  <a:pt x="7429178" y="483327"/>
                </a:lnTo>
                <a:lnTo>
                  <a:pt x="7478389" y="495630"/>
                </a:lnTo>
                <a:lnTo>
                  <a:pt x="7487177" y="492115"/>
                </a:lnTo>
                <a:lnTo>
                  <a:pt x="7501237" y="492115"/>
                </a:lnTo>
                <a:lnTo>
                  <a:pt x="7522328" y="499145"/>
                </a:lnTo>
                <a:lnTo>
                  <a:pt x="7538146" y="499145"/>
                </a:lnTo>
                <a:lnTo>
                  <a:pt x="7546934" y="490357"/>
                </a:lnTo>
                <a:lnTo>
                  <a:pt x="7557479" y="490357"/>
                </a:lnTo>
                <a:lnTo>
                  <a:pt x="7568025" y="488600"/>
                </a:lnTo>
                <a:lnTo>
                  <a:pt x="7568025" y="474539"/>
                </a:lnTo>
                <a:lnTo>
                  <a:pt x="7562752" y="469267"/>
                </a:lnTo>
                <a:lnTo>
                  <a:pt x="7562752" y="460479"/>
                </a:lnTo>
                <a:lnTo>
                  <a:pt x="7566267" y="456964"/>
                </a:lnTo>
                <a:lnTo>
                  <a:pt x="7576813" y="458721"/>
                </a:lnTo>
                <a:lnTo>
                  <a:pt x="7582085" y="455206"/>
                </a:lnTo>
                <a:lnTo>
                  <a:pt x="7608449" y="460479"/>
                </a:lnTo>
                <a:lnTo>
                  <a:pt x="7606691" y="465752"/>
                </a:lnTo>
                <a:lnTo>
                  <a:pt x="7618994" y="472782"/>
                </a:lnTo>
                <a:lnTo>
                  <a:pt x="7634812" y="465752"/>
                </a:lnTo>
                <a:lnTo>
                  <a:pt x="7650630" y="478055"/>
                </a:lnTo>
                <a:lnTo>
                  <a:pt x="7666448" y="469267"/>
                </a:lnTo>
                <a:lnTo>
                  <a:pt x="7678751" y="472782"/>
                </a:lnTo>
                <a:lnTo>
                  <a:pt x="7705114" y="495630"/>
                </a:lnTo>
                <a:lnTo>
                  <a:pt x="7705114" y="504418"/>
                </a:lnTo>
                <a:lnTo>
                  <a:pt x="7719175" y="507933"/>
                </a:lnTo>
                <a:lnTo>
                  <a:pt x="7706871" y="518478"/>
                </a:lnTo>
                <a:lnTo>
                  <a:pt x="7689296" y="514963"/>
                </a:lnTo>
                <a:lnTo>
                  <a:pt x="7689296" y="520236"/>
                </a:lnTo>
                <a:lnTo>
                  <a:pt x="7696326" y="523751"/>
                </a:lnTo>
                <a:lnTo>
                  <a:pt x="7717417" y="527266"/>
                </a:lnTo>
                <a:lnTo>
                  <a:pt x="7715659" y="541327"/>
                </a:lnTo>
                <a:lnTo>
                  <a:pt x="7705114" y="541327"/>
                </a:lnTo>
                <a:lnTo>
                  <a:pt x="7687539" y="534296"/>
                </a:lnTo>
                <a:lnTo>
                  <a:pt x="7689296" y="544842"/>
                </a:lnTo>
                <a:lnTo>
                  <a:pt x="7699841" y="553629"/>
                </a:lnTo>
                <a:lnTo>
                  <a:pt x="7706871" y="548357"/>
                </a:lnTo>
                <a:lnTo>
                  <a:pt x="7715659" y="557145"/>
                </a:lnTo>
                <a:lnTo>
                  <a:pt x="7706871" y="560660"/>
                </a:lnTo>
                <a:lnTo>
                  <a:pt x="7712144" y="571205"/>
                </a:lnTo>
                <a:lnTo>
                  <a:pt x="7764871" y="601084"/>
                </a:lnTo>
                <a:lnTo>
                  <a:pt x="7777174" y="590538"/>
                </a:lnTo>
                <a:lnTo>
                  <a:pt x="7785962" y="564175"/>
                </a:lnTo>
                <a:lnTo>
                  <a:pt x="7800022" y="548357"/>
                </a:lnTo>
                <a:lnTo>
                  <a:pt x="7807053" y="557145"/>
                </a:lnTo>
                <a:lnTo>
                  <a:pt x="7829901" y="571205"/>
                </a:lnTo>
                <a:lnTo>
                  <a:pt x="7849234" y="572963"/>
                </a:lnTo>
                <a:lnTo>
                  <a:pt x="7873839" y="562417"/>
                </a:lnTo>
                <a:lnTo>
                  <a:pt x="7903718" y="564175"/>
                </a:lnTo>
                <a:lnTo>
                  <a:pt x="7926566" y="578235"/>
                </a:lnTo>
                <a:lnTo>
                  <a:pt x="7940627" y="578235"/>
                </a:lnTo>
                <a:lnTo>
                  <a:pt x="7942384" y="565932"/>
                </a:lnTo>
                <a:lnTo>
                  <a:pt x="7951172" y="558902"/>
                </a:lnTo>
                <a:lnTo>
                  <a:pt x="7963475" y="562417"/>
                </a:lnTo>
                <a:lnTo>
                  <a:pt x="7966990" y="571205"/>
                </a:lnTo>
                <a:lnTo>
                  <a:pt x="7989838" y="564175"/>
                </a:lnTo>
                <a:lnTo>
                  <a:pt x="7979293" y="553629"/>
                </a:lnTo>
                <a:lnTo>
                  <a:pt x="7982808" y="536054"/>
                </a:lnTo>
                <a:lnTo>
                  <a:pt x="7989838" y="530781"/>
                </a:lnTo>
                <a:lnTo>
                  <a:pt x="7966990" y="530781"/>
                </a:lnTo>
                <a:lnTo>
                  <a:pt x="7970505" y="518478"/>
                </a:lnTo>
                <a:lnTo>
                  <a:pt x="7979293" y="520236"/>
                </a:lnTo>
                <a:lnTo>
                  <a:pt x="7995111" y="520236"/>
                </a:lnTo>
                <a:lnTo>
                  <a:pt x="8014444" y="511448"/>
                </a:lnTo>
                <a:lnTo>
                  <a:pt x="8010929" y="504418"/>
                </a:lnTo>
                <a:lnTo>
                  <a:pt x="8012687" y="500903"/>
                </a:lnTo>
                <a:lnTo>
                  <a:pt x="8019717" y="502660"/>
                </a:lnTo>
                <a:lnTo>
                  <a:pt x="8024989" y="506175"/>
                </a:lnTo>
                <a:lnTo>
                  <a:pt x="8044323" y="506175"/>
                </a:lnTo>
                <a:lnTo>
                  <a:pt x="8075959" y="511448"/>
                </a:lnTo>
                <a:lnTo>
                  <a:pt x="8100565" y="513206"/>
                </a:lnTo>
                <a:lnTo>
                  <a:pt x="8149776" y="527266"/>
                </a:lnTo>
                <a:lnTo>
                  <a:pt x="8125170" y="523751"/>
                </a:lnTo>
                <a:lnTo>
                  <a:pt x="8100565" y="523751"/>
                </a:lnTo>
                <a:lnTo>
                  <a:pt x="8090019" y="532539"/>
                </a:lnTo>
                <a:lnTo>
                  <a:pt x="8098807" y="536054"/>
                </a:lnTo>
                <a:lnTo>
                  <a:pt x="8128685" y="534296"/>
                </a:lnTo>
                <a:lnTo>
                  <a:pt x="8125170" y="546599"/>
                </a:lnTo>
                <a:lnTo>
                  <a:pt x="8105837" y="546599"/>
                </a:lnTo>
                <a:lnTo>
                  <a:pt x="8111110" y="560660"/>
                </a:lnTo>
                <a:lnTo>
                  <a:pt x="8137473" y="557145"/>
                </a:lnTo>
                <a:lnTo>
                  <a:pt x="8158564" y="546599"/>
                </a:lnTo>
                <a:lnTo>
                  <a:pt x="8172624" y="530781"/>
                </a:lnTo>
                <a:lnTo>
                  <a:pt x="8211291" y="530781"/>
                </a:lnTo>
                <a:lnTo>
                  <a:pt x="8230624" y="539569"/>
                </a:lnTo>
                <a:lnTo>
                  <a:pt x="8242927" y="541327"/>
                </a:lnTo>
                <a:lnTo>
                  <a:pt x="8241169" y="555387"/>
                </a:lnTo>
                <a:lnTo>
                  <a:pt x="8228866" y="550114"/>
                </a:lnTo>
                <a:lnTo>
                  <a:pt x="8218321" y="550114"/>
                </a:lnTo>
                <a:lnTo>
                  <a:pt x="8221836" y="558902"/>
                </a:lnTo>
                <a:lnTo>
                  <a:pt x="8244684" y="562417"/>
                </a:lnTo>
                <a:lnTo>
                  <a:pt x="8271047" y="572963"/>
                </a:lnTo>
                <a:lnTo>
                  <a:pt x="8292138" y="585266"/>
                </a:lnTo>
                <a:lnTo>
                  <a:pt x="8293896" y="592296"/>
                </a:lnTo>
                <a:lnTo>
                  <a:pt x="8309714" y="601084"/>
                </a:lnTo>
                <a:lnTo>
                  <a:pt x="8341350" y="597568"/>
                </a:lnTo>
                <a:lnTo>
                  <a:pt x="8387046" y="585266"/>
                </a:lnTo>
                <a:lnTo>
                  <a:pt x="8413410" y="583508"/>
                </a:lnTo>
                <a:lnTo>
                  <a:pt x="8439773" y="588781"/>
                </a:lnTo>
                <a:lnTo>
                  <a:pt x="8457349" y="590538"/>
                </a:lnTo>
                <a:lnTo>
                  <a:pt x="8490742" y="604599"/>
                </a:lnTo>
                <a:lnTo>
                  <a:pt x="8494257" y="622174"/>
                </a:lnTo>
                <a:lnTo>
                  <a:pt x="8483712" y="632720"/>
                </a:lnTo>
                <a:lnTo>
                  <a:pt x="8487227" y="643265"/>
                </a:lnTo>
                <a:lnTo>
                  <a:pt x="8504803" y="653810"/>
                </a:lnTo>
                <a:lnTo>
                  <a:pt x="8511833" y="650295"/>
                </a:lnTo>
                <a:lnTo>
                  <a:pt x="8518863" y="653810"/>
                </a:lnTo>
                <a:lnTo>
                  <a:pt x="8524136" y="653810"/>
                </a:lnTo>
                <a:lnTo>
                  <a:pt x="8532923" y="653810"/>
                </a:lnTo>
                <a:lnTo>
                  <a:pt x="8538196" y="653810"/>
                </a:lnTo>
                <a:lnTo>
                  <a:pt x="8548741" y="653810"/>
                </a:lnTo>
                <a:lnTo>
                  <a:pt x="8564559" y="645022"/>
                </a:lnTo>
                <a:lnTo>
                  <a:pt x="8580377" y="650295"/>
                </a:lnTo>
                <a:lnTo>
                  <a:pt x="8592681" y="643265"/>
                </a:lnTo>
                <a:lnTo>
                  <a:pt x="8617286" y="653810"/>
                </a:lnTo>
                <a:lnTo>
                  <a:pt x="8668255" y="657325"/>
                </a:lnTo>
                <a:lnTo>
                  <a:pt x="8685831" y="645022"/>
                </a:lnTo>
                <a:lnTo>
                  <a:pt x="8692861" y="653810"/>
                </a:lnTo>
                <a:lnTo>
                  <a:pt x="8705164" y="667871"/>
                </a:lnTo>
                <a:lnTo>
                  <a:pt x="8728013" y="671386"/>
                </a:lnTo>
                <a:lnTo>
                  <a:pt x="8731527" y="683689"/>
                </a:lnTo>
                <a:lnTo>
                  <a:pt x="8766679" y="683689"/>
                </a:lnTo>
                <a:lnTo>
                  <a:pt x="8773709" y="667871"/>
                </a:lnTo>
                <a:lnTo>
                  <a:pt x="8745588" y="653810"/>
                </a:lnTo>
                <a:lnTo>
                  <a:pt x="8747345" y="645022"/>
                </a:lnTo>
                <a:lnTo>
                  <a:pt x="8754376" y="643265"/>
                </a:lnTo>
                <a:lnTo>
                  <a:pt x="8761406" y="641507"/>
                </a:lnTo>
                <a:lnTo>
                  <a:pt x="8750861" y="634477"/>
                </a:lnTo>
                <a:lnTo>
                  <a:pt x="8759649" y="629204"/>
                </a:lnTo>
                <a:lnTo>
                  <a:pt x="8815890" y="639750"/>
                </a:lnTo>
                <a:lnTo>
                  <a:pt x="8829951" y="641507"/>
                </a:lnTo>
                <a:lnTo>
                  <a:pt x="8840496" y="639750"/>
                </a:lnTo>
                <a:lnTo>
                  <a:pt x="8859829" y="641507"/>
                </a:lnTo>
                <a:lnTo>
                  <a:pt x="8875647" y="641507"/>
                </a:lnTo>
                <a:lnTo>
                  <a:pt x="8887950" y="643265"/>
                </a:lnTo>
                <a:lnTo>
                  <a:pt x="8893223" y="643265"/>
                </a:lnTo>
                <a:lnTo>
                  <a:pt x="8924859" y="653810"/>
                </a:lnTo>
                <a:lnTo>
                  <a:pt x="8937162" y="653810"/>
                </a:lnTo>
                <a:lnTo>
                  <a:pt x="8956495" y="660840"/>
                </a:lnTo>
                <a:lnTo>
                  <a:pt x="8972313" y="662598"/>
                </a:lnTo>
                <a:lnTo>
                  <a:pt x="8995161" y="674901"/>
                </a:lnTo>
                <a:lnTo>
                  <a:pt x="8995161" y="683689"/>
                </a:lnTo>
                <a:lnTo>
                  <a:pt x="9014494" y="683689"/>
                </a:lnTo>
                <a:lnTo>
                  <a:pt x="9026797" y="688961"/>
                </a:lnTo>
                <a:lnTo>
                  <a:pt x="9026797" y="695992"/>
                </a:lnTo>
                <a:lnTo>
                  <a:pt x="9061948" y="711810"/>
                </a:lnTo>
                <a:lnTo>
                  <a:pt x="9077766" y="715325"/>
                </a:lnTo>
                <a:lnTo>
                  <a:pt x="9077766" y="720597"/>
                </a:lnTo>
                <a:lnTo>
                  <a:pt x="9090069" y="724113"/>
                </a:lnTo>
                <a:lnTo>
                  <a:pt x="9090069" y="731143"/>
                </a:lnTo>
                <a:lnTo>
                  <a:pt x="9104130" y="729385"/>
                </a:lnTo>
                <a:lnTo>
                  <a:pt x="9126978" y="745203"/>
                </a:lnTo>
                <a:lnTo>
                  <a:pt x="9130493" y="761021"/>
                </a:lnTo>
                <a:lnTo>
                  <a:pt x="9119948" y="769809"/>
                </a:lnTo>
                <a:lnTo>
                  <a:pt x="9142796" y="783869"/>
                </a:lnTo>
                <a:lnTo>
                  <a:pt x="9148069" y="776839"/>
                </a:lnTo>
                <a:lnTo>
                  <a:pt x="9141038" y="773324"/>
                </a:lnTo>
                <a:lnTo>
                  <a:pt x="9142796" y="766294"/>
                </a:lnTo>
                <a:lnTo>
                  <a:pt x="9139281" y="753991"/>
                </a:lnTo>
                <a:lnTo>
                  <a:pt x="9162129" y="753991"/>
                </a:lnTo>
                <a:lnTo>
                  <a:pt x="9176189" y="757506"/>
                </a:lnTo>
                <a:lnTo>
                  <a:pt x="9192007" y="755749"/>
                </a:lnTo>
                <a:lnTo>
                  <a:pt x="9223643" y="776839"/>
                </a:lnTo>
                <a:lnTo>
                  <a:pt x="9253522" y="794415"/>
                </a:lnTo>
                <a:lnTo>
                  <a:pt x="9248249" y="804960"/>
                </a:lnTo>
                <a:lnTo>
                  <a:pt x="9232431" y="806718"/>
                </a:lnTo>
                <a:lnTo>
                  <a:pt x="9230674" y="820778"/>
                </a:lnTo>
                <a:lnTo>
                  <a:pt x="9223643" y="829566"/>
                </a:lnTo>
                <a:lnTo>
                  <a:pt x="9190250" y="836596"/>
                </a:lnTo>
                <a:lnTo>
                  <a:pt x="9186735" y="845384"/>
                </a:lnTo>
                <a:lnTo>
                  <a:pt x="9181462" y="852414"/>
                </a:lnTo>
                <a:lnTo>
                  <a:pt x="9190250" y="861202"/>
                </a:lnTo>
                <a:lnTo>
                  <a:pt x="9172674" y="875262"/>
                </a:lnTo>
                <a:lnTo>
                  <a:pt x="9172674" y="889323"/>
                </a:lnTo>
                <a:lnTo>
                  <a:pt x="9184977" y="899868"/>
                </a:lnTo>
                <a:lnTo>
                  <a:pt x="9160371" y="910414"/>
                </a:lnTo>
                <a:lnTo>
                  <a:pt x="9146311" y="901626"/>
                </a:lnTo>
                <a:lnTo>
                  <a:pt x="9134008" y="884050"/>
                </a:lnTo>
                <a:lnTo>
                  <a:pt x="9121705" y="875262"/>
                </a:lnTo>
                <a:lnTo>
                  <a:pt x="9100615" y="878778"/>
                </a:lnTo>
                <a:lnTo>
                  <a:pt x="9098857" y="848899"/>
                </a:lnTo>
                <a:lnTo>
                  <a:pt x="9091827" y="841869"/>
                </a:lnTo>
                <a:lnTo>
                  <a:pt x="9074251" y="834839"/>
                </a:lnTo>
                <a:lnTo>
                  <a:pt x="9056675" y="836596"/>
                </a:lnTo>
                <a:lnTo>
                  <a:pt x="9037343" y="840111"/>
                </a:lnTo>
                <a:lnTo>
                  <a:pt x="9030312" y="829566"/>
                </a:lnTo>
                <a:lnTo>
                  <a:pt x="9032070" y="810233"/>
                </a:lnTo>
                <a:lnTo>
                  <a:pt x="9033827" y="799687"/>
                </a:lnTo>
                <a:lnTo>
                  <a:pt x="9032070" y="787385"/>
                </a:lnTo>
                <a:lnTo>
                  <a:pt x="9019767" y="794415"/>
                </a:lnTo>
                <a:lnTo>
                  <a:pt x="9014494" y="790900"/>
                </a:lnTo>
                <a:lnTo>
                  <a:pt x="8998676" y="799687"/>
                </a:lnTo>
                <a:lnTo>
                  <a:pt x="9007464" y="827808"/>
                </a:lnTo>
                <a:lnTo>
                  <a:pt x="9014494" y="841869"/>
                </a:lnTo>
                <a:lnTo>
                  <a:pt x="8995161" y="864717"/>
                </a:lnTo>
                <a:lnTo>
                  <a:pt x="8986373" y="869990"/>
                </a:lnTo>
                <a:lnTo>
                  <a:pt x="8975828" y="884050"/>
                </a:lnTo>
                <a:lnTo>
                  <a:pt x="8942434" y="885808"/>
                </a:lnTo>
                <a:lnTo>
                  <a:pt x="8935404" y="873505"/>
                </a:lnTo>
                <a:lnTo>
                  <a:pt x="8923101" y="859444"/>
                </a:lnTo>
                <a:lnTo>
                  <a:pt x="8914313" y="864717"/>
                </a:lnTo>
                <a:lnTo>
                  <a:pt x="8923101" y="875262"/>
                </a:lnTo>
                <a:lnTo>
                  <a:pt x="8919586" y="882293"/>
                </a:lnTo>
                <a:lnTo>
                  <a:pt x="8914313" y="871747"/>
                </a:lnTo>
                <a:lnTo>
                  <a:pt x="8902011" y="871747"/>
                </a:lnTo>
                <a:lnTo>
                  <a:pt x="8907283" y="887565"/>
                </a:lnTo>
                <a:lnTo>
                  <a:pt x="8923101" y="891080"/>
                </a:lnTo>
                <a:lnTo>
                  <a:pt x="8931889" y="898111"/>
                </a:lnTo>
                <a:lnTo>
                  <a:pt x="8947707" y="910414"/>
                </a:lnTo>
                <a:lnTo>
                  <a:pt x="8949465" y="899868"/>
                </a:lnTo>
                <a:lnTo>
                  <a:pt x="8960010" y="901626"/>
                </a:lnTo>
                <a:lnTo>
                  <a:pt x="8958253" y="913929"/>
                </a:lnTo>
                <a:lnTo>
                  <a:pt x="8968798" y="919201"/>
                </a:lnTo>
                <a:lnTo>
                  <a:pt x="8968798" y="950837"/>
                </a:lnTo>
                <a:lnTo>
                  <a:pt x="8977585" y="959625"/>
                </a:lnTo>
                <a:lnTo>
                  <a:pt x="8979343" y="984231"/>
                </a:lnTo>
                <a:lnTo>
                  <a:pt x="8986373" y="989504"/>
                </a:lnTo>
                <a:lnTo>
                  <a:pt x="8979343" y="1007079"/>
                </a:lnTo>
                <a:lnTo>
                  <a:pt x="8977585" y="1017625"/>
                </a:lnTo>
                <a:lnTo>
                  <a:pt x="8952980" y="1014109"/>
                </a:lnTo>
                <a:lnTo>
                  <a:pt x="8940677" y="1003564"/>
                </a:lnTo>
                <a:lnTo>
                  <a:pt x="8912556" y="1008837"/>
                </a:lnTo>
                <a:lnTo>
                  <a:pt x="8902011" y="1026412"/>
                </a:lnTo>
                <a:lnTo>
                  <a:pt x="8870375" y="1031685"/>
                </a:lnTo>
                <a:lnTo>
                  <a:pt x="8851041" y="1049261"/>
                </a:lnTo>
                <a:lnTo>
                  <a:pt x="8835223" y="1051018"/>
                </a:lnTo>
                <a:lnTo>
                  <a:pt x="8833466" y="1056291"/>
                </a:lnTo>
                <a:lnTo>
                  <a:pt x="8821163" y="1070351"/>
                </a:lnTo>
                <a:lnTo>
                  <a:pt x="8808860" y="1073866"/>
                </a:lnTo>
                <a:lnTo>
                  <a:pt x="8801830" y="1087927"/>
                </a:lnTo>
                <a:lnTo>
                  <a:pt x="8775467" y="1101987"/>
                </a:lnTo>
                <a:lnTo>
                  <a:pt x="8759649" y="1119563"/>
                </a:lnTo>
                <a:lnTo>
                  <a:pt x="8754376" y="1131866"/>
                </a:lnTo>
                <a:lnTo>
                  <a:pt x="8743831" y="1140654"/>
                </a:lnTo>
                <a:lnTo>
                  <a:pt x="8740315" y="1126593"/>
                </a:lnTo>
                <a:lnTo>
                  <a:pt x="8735043" y="1114290"/>
                </a:lnTo>
                <a:lnTo>
                  <a:pt x="8712194" y="1101987"/>
                </a:lnTo>
                <a:lnTo>
                  <a:pt x="8666498" y="1121320"/>
                </a:lnTo>
                <a:lnTo>
                  <a:pt x="8657710" y="1144169"/>
                </a:lnTo>
                <a:lnTo>
                  <a:pt x="8643650" y="1154714"/>
                </a:lnTo>
                <a:lnTo>
                  <a:pt x="8643650" y="1135381"/>
                </a:lnTo>
                <a:lnTo>
                  <a:pt x="8652437" y="1117805"/>
                </a:lnTo>
                <a:lnTo>
                  <a:pt x="8648922" y="1112533"/>
                </a:lnTo>
                <a:lnTo>
                  <a:pt x="8636619" y="1124836"/>
                </a:lnTo>
                <a:lnTo>
                  <a:pt x="8624317" y="1131866"/>
                </a:lnTo>
                <a:lnTo>
                  <a:pt x="8617286" y="1145926"/>
                </a:lnTo>
                <a:lnTo>
                  <a:pt x="8606741" y="1140654"/>
                </a:lnTo>
                <a:lnTo>
                  <a:pt x="8594438" y="1137138"/>
                </a:lnTo>
                <a:lnTo>
                  <a:pt x="8576863" y="1156472"/>
                </a:lnTo>
                <a:lnTo>
                  <a:pt x="8573347" y="1179320"/>
                </a:lnTo>
                <a:lnTo>
                  <a:pt x="8557529" y="1202168"/>
                </a:lnTo>
                <a:lnTo>
                  <a:pt x="8548741" y="1203926"/>
                </a:lnTo>
                <a:lnTo>
                  <a:pt x="8541711" y="1232047"/>
                </a:lnTo>
                <a:lnTo>
                  <a:pt x="8554014" y="1244349"/>
                </a:lnTo>
                <a:lnTo>
                  <a:pt x="8557529" y="1235562"/>
                </a:lnTo>
                <a:lnTo>
                  <a:pt x="8575105" y="1244349"/>
                </a:lnTo>
                <a:lnTo>
                  <a:pt x="8578620" y="1251380"/>
                </a:lnTo>
                <a:lnTo>
                  <a:pt x="8561045" y="1267198"/>
                </a:lnTo>
                <a:lnTo>
                  <a:pt x="8562802" y="1286531"/>
                </a:lnTo>
                <a:lnTo>
                  <a:pt x="8575105" y="1291803"/>
                </a:lnTo>
                <a:lnTo>
                  <a:pt x="8580377" y="1318167"/>
                </a:lnTo>
                <a:lnTo>
                  <a:pt x="8575105" y="1325197"/>
                </a:lnTo>
                <a:lnTo>
                  <a:pt x="8562802" y="1325197"/>
                </a:lnTo>
                <a:lnTo>
                  <a:pt x="8562802" y="1305864"/>
                </a:lnTo>
                <a:lnTo>
                  <a:pt x="8545227" y="1325197"/>
                </a:lnTo>
                <a:lnTo>
                  <a:pt x="8534681" y="1353318"/>
                </a:lnTo>
                <a:lnTo>
                  <a:pt x="8538196" y="1360348"/>
                </a:lnTo>
                <a:lnTo>
                  <a:pt x="8546984" y="1372651"/>
                </a:lnTo>
                <a:lnTo>
                  <a:pt x="8538196" y="1390227"/>
                </a:lnTo>
                <a:lnTo>
                  <a:pt x="8527651" y="1393742"/>
                </a:lnTo>
                <a:lnTo>
                  <a:pt x="8524136" y="1386712"/>
                </a:lnTo>
                <a:lnTo>
                  <a:pt x="8490742" y="1413075"/>
                </a:lnTo>
                <a:lnTo>
                  <a:pt x="8496015" y="1444711"/>
                </a:lnTo>
                <a:lnTo>
                  <a:pt x="8492500" y="1455256"/>
                </a:lnTo>
                <a:lnTo>
                  <a:pt x="8478439" y="1448226"/>
                </a:lnTo>
                <a:lnTo>
                  <a:pt x="8462621" y="1455256"/>
                </a:lnTo>
                <a:lnTo>
                  <a:pt x="8457349" y="1476347"/>
                </a:lnTo>
                <a:lnTo>
                  <a:pt x="8453833" y="1490407"/>
                </a:lnTo>
                <a:lnTo>
                  <a:pt x="8413410" y="1543134"/>
                </a:lnTo>
                <a:lnTo>
                  <a:pt x="8404622" y="1544892"/>
                </a:lnTo>
                <a:lnTo>
                  <a:pt x="8408137" y="1537861"/>
                </a:lnTo>
                <a:lnTo>
                  <a:pt x="8401107" y="1520286"/>
                </a:lnTo>
                <a:lnTo>
                  <a:pt x="8404622" y="1499195"/>
                </a:lnTo>
                <a:lnTo>
                  <a:pt x="8399349" y="1476347"/>
                </a:lnTo>
                <a:lnTo>
                  <a:pt x="8392319" y="1435923"/>
                </a:lnTo>
                <a:lnTo>
                  <a:pt x="8387046" y="1420105"/>
                </a:lnTo>
                <a:lnTo>
                  <a:pt x="8383531" y="1399014"/>
                </a:lnTo>
                <a:lnTo>
                  <a:pt x="8380016" y="1355076"/>
                </a:lnTo>
                <a:lnTo>
                  <a:pt x="8383531" y="1311137"/>
                </a:lnTo>
                <a:lnTo>
                  <a:pt x="8401107" y="1288288"/>
                </a:lnTo>
                <a:lnTo>
                  <a:pt x="8408137" y="1279501"/>
                </a:lnTo>
                <a:lnTo>
                  <a:pt x="8409895" y="1240834"/>
                </a:lnTo>
                <a:lnTo>
                  <a:pt x="8432743" y="1240834"/>
                </a:lnTo>
                <a:lnTo>
                  <a:pt x="8439773" y="1230289"/>
                </a:lnTo>
                <a:lnTo>
                  <a:pt x="8450318" y="1225016"/>
                </a:lnTo>
                <a:lnTo>
                  <a:pt x="8466136" y="1212713"/>
                </a:lnTo>
                <a:lnTo>
                  <a:pt x="8466136" y="1202168"/>
                </a:lnTo>
                <a:lnTo>
                  <a:pt x="8494257" y="1179320"/>
                </a:lnTo>
                <a:lnTo>
                  <a:pt x="8496015" y="1159987"/>
                </a:lnTo>
                <a:lnTo>
                  <a:pt x="8510075" y="1158229"/>
                </a:lnTo>
                <a:lnTo>
                  <a:pt x="8534681" y="1126593"/>
                </a:lnTo>
                <a:lnTo>
                  <a:pt x="8539954" y="1112533"/>
                </a:lnTo>
                <a:lnTo>
                  <a:pt x="8580377" y="1096715"/>
                </a:lnTo>
                <a:lnTo>
                  <a:pt x="8582135" y="1082654"/>
                </a:lnTo>
                <a:lnTo>
                  <a:pt x="8587408" y="1075624"/>
                </a:lnTo>
                <a:lnTo>
                  <a:pt x="8589165" y="1056291"/>
                </a:lnTo>
                <a:lnTo>
                  <a:pt x="8590923" y="1045745"/>
                </a:lnTo>
                <a:lnTo>
                  <a:pt x="8594438" y="1033443"/>
                </a:lnTo>
                <a:lnTo>
                  <a:pt x="8601468" y="1014109"/>
                </a:lnTo>
                <a:lnTo>
                  <a:pt x="8617286" y="1007079"/>
                </a:lnTo>
                <a:lnTo>
                  <a:pt x="8603226" y="991261"/>
                </a:lnTo>
                <a:lnTo>
                  <a:pt x="8578620" y="1001807"/>
                </a:lnTo>
                <a:lnTo>
                  <a:pt x="8564559" y="1035200"/>
                </a:lnTo>
                <a:lnTo>
                  <a:pt x="8569832" y="1043988"/>
                </a:lnTo>
                <a:lnTo>
                  <a:pt x="8566317" y="1056291"/>
                </a:lnTo>
                <a:lnTo>
                  <a:pt x="8545227" y="1056291"/>
                </a:lnTo>
                <a:lnTo>
                  <a:pt x="8539954" y="1063321"/>
                </a:lnTo>
                <a:lnTo>
                  <a:pt x="8515348" y="1084412"/>
                </a:lnTo>
                <a:lnTo>
                  <a:pt x="8508318" y="1103745"/>
                </a:lnTo>
                <a:lnTo>
                  <a:pt x="8496015" y="1103745"/>
                </a:lnTo>
                <a:lnTo>
                  <a:pt x="8496015" y="1086169"/>
                </a:lnTo>
                <a:lnTo>
                  <a:pt x="8490742" y="1084412"/>
                </a:lnTo>
                <a:lnTo>
                  <a:pt x="8483712" y="1075624"/>
                </a:lnTo>
                <a:lnTo>
                  <a:pt x="8496015" y="1061563"/>
                </a:lnTo>
                <a:lnTo>
                  <a:pt x="8497773" y="1056291"/>
                </a:lnTo>
                <a:lnTo>
                  <a:pt x="8501287" y="1043988"/>
                </a:lnTo>
                <a:lnTo>
                  <a:pt x="8490742" y="1035200"/>
                </a:lnTo>
                <a:lnTo>
                  <a:pt x="8483712" y="1043988"/>
                </a:lnTo>
                <a:lnTo>
                  <a:pt x="8478439" y="1045745"/>
                </a:lnTo>
                <a:lnTo>
                  <a:pt x="8464379" y="1035200"/>
                </a:lnTo>
                <a:lnTo>
                  <a:pt x="8453833" y="1045745"/>
                </a:lnTo>
                <a:lnTo>
                  <a:pt x="8422197" y="1045745"/>
                </a:lnTo>
                <a:lnTo>
                  <a:pt x="8409895" y="1056291"/>
                </a:lnTo>
                <a:lnTo>
                  <a:pt x="8404622" y="1059806"/>
                </a:lnTo>
                <a:lnTo>
                  <a:pt x="8408137" y="1075624"/>
                </a:lnTo>
                <a:lnTo>
                  <a:pt x="8381773" y="1098472"/>
                </a:lnTo>
                <a:lnTo>
                  <a:pt x="8381773" y="1107260"/>
                </a:lnTo>
                <a:lnTo>
                  <a:pt x="8365955" y="1121320"/>
                </a:lnTo>
                <a:lnTo>
                  <a:pt x="8355410" y="1135381"/>
                </a:lnTo>
                <a:lnTo>
                  <a:pt x="8344865" y="1144169"/>
                </a:lnTo>
                <a:lnTo>
                  <a:pt x="8346623" y="1159987"/>
                </a:lnTo>
                <a:lnTo>
                  <a:pt x="8358925" y="1156472"/>
                </a:lnTo>
                <a:lnTo>
                  <a:pt x="8367713" y="1161744"/>
                </a:lnTo>
                <a:lnTo>
                  <a:pt x="8367713" y="1175805"/>
                </a:lnTo>
                <a:lnTo>
                  <a:pt x="8350137" y="1179320"/>
                </a:lnTo>
                <a:lnTo>
                  <a:pt x="8346623" y="1189865"/>
                </a:lnTo>
                <a:lnTo>
                  <a:pt x="8337835" y="1189865"/>
                </a:lnTo>
                <a:lnTo>
                  <a:pt x="8327289" y="1175805"/>
                </a:lnTo>
                <a:lnTo>
                  <a:pt x="8307956" y="1189865"/>
                </a:lnTo>
                <a:lnTo>
                  <a:pt x="8293896" y="1186350"/>
                </a:lnTo>
                <a:lnTo>
                  <a:pt x="8281593" y="1191623"/>
                </a:lnTo>
                <a:lnTo>
                  <a:pt x="8272805" y="1186350"/>
                </a:lnTo>
                <a:lnTo>
                  <a:pt x="8278078" y="1177562"/>
                </a:lnTo>
                <a:lnTo>
                  <a:pt x="8286865" y="1172290"/>
                </a:lnTo>
                <a:lnTo>
                  <a:pt x="8281593" y="1159987"/>
                </a:lnTo>
                <a:lnTo>
                  <a:pt x="8251714" y="1158229"/>
                </a:lnTo>
                <a:lnTo>
                  <a:pt x="8235896" y="1156472"/>
                </a:lnTo>
                <a:lnTo>
                  <a:pt x="8218321" y="1156472"/>
                </a:lnTo>
                <a:lnTo>
                  <a:pt x="8206018" y="1177562"/>
                </a:lnTo>
                <a:lnTo>
                  <a:pt x="8197230" y="1172290"/>
                </a:lnTo>
                <a:lnTo>
                  <a:pt x="8169109" y="1177562"/>
                </a:lnTo>
                <a:lnTo>
                  <a:pt x="8158564" y="1170532"/>
                </a:lnTo>
                <a:lnTo>
                  <a:pt x="8149776" y="1182835"/>
                </a:lnTo>
                <a:lnTo>
                  <a:pt x="8137473" y="1186350"/>
                </a:lnTo>
                <a:lnTo>
                  <a:pt x="8130443" y="1177562"/>
                </a:lnTo>
                <a:lnTo>
                  <a:pt x="8137473" y="1168774"/>
                </a:lnTo>
                <a:lnTo>
                  <a:pt x="8112867" y="1168774"/>
                </a:lnTo>
                <a:lnTo>
                  <a:pt x="8098807" y="1172290"/>
                </a:lnTo>
                <a:lnTo>
                  <a:pt x="8079474" y="1172290"/>
                </a:lnTo>
                <a:lnTo>
                  <a:pt x="8056625" y="1175805"/>
                </a:lnTo>
                <a:lnTo>
                  <a:pt x="8033777" y="1191623"/>
                </a:lnTo>
                <a:lnTo>
                  <a:pt x="8028505" y="1207441"/>
                </a:lnTo>
                <a:lnTo>
                  <a:pt x="8002141" y="1232047"/>
                </a:lnTo>
                <a:lnTo>
                  <a:pt x="7996869" y="1244349"/>
                </a:lnTo>
                <a:lnTo>
                  <a:pt x="7974020" y="1270713"/>
                </a:lnTo>
                <a:lnTo>
                  <a:pt x="7945899" y="1290046"/>
                </a:lnTo>
                <a:lnTo>
                  <a:pt x="7944142" y="1302349"/>
                </a:lnTo>
                <a:lnTo>
                  <a:pt x="7924809" y="1326955"/>
                </a:lnTo>
                <a:lnTo>
                  <a:pt x="7917779" y="1337500"/>
                </a:lnTo>
                <a:lnTo>
                  <a:pt x="7896688" y="1353318"/>
                </a:lnTo>
                <a:lnTo>
                  <a:pt x="7882627" y="1367378"/>
                </a:lnTo>
                <a:lnTo>
                  <a:pt x="7863294" y="1372651"/>
                </a:lnTo>
                <a:lnTo>
                  <a:pt x="7861537" y="1379681"/>
                </a:lnTo>
                <a:lnTo>
                  <a:pt x="7875597" y="1388469"/>
                </a:lnTo>
                <a:lnTo>
                  <a:pt x="7886143" y="1386712"/>
                </a:lnTo>
                <a:lnTo>
                  <a:pt x="7903718" y="1391984"/>
                </a:lnTo>
                <a:lnTo>
                  <a:pt x="7905475" y="1423620"/>
                </a:lnTo>
                <a:lnTo>
                  <a:pt x="7914263" y="1413075"/>
                </a:lnTo>
                <a:lnTo>
                  <a:pt x="7924809" y="1406045"/>
                </a:lnTo>
                <a:lnTo>
                  <a:pt x="7930081" y="1418348"/>
                </a:lnTo>
                <a:lnTo>
                  <a:pt x="7926566" y="1430650"/>
                </a:lnTo>
                <a:lnTo>
                  <a:pt x="7928324" y="1435923"/>
                </a:lnTo>
                <a:lnTo>
                  <a:pt x="7940627" y="1430650"/>
                </a:lnTo>
                <a:lnTo>
                  <a:pt x="7951172" y="1428893"/>
                </a:lnTo>
                <a:lnTo>
                  <a:pt x="7958202" y="1404287"/>
                </a:lnTo>
                <a:lnTo>
                  <a:pt x="7988081" y="1411317"/>
                </a:lnTo>
                <a:lnTo>
                  <a:pt x="7996869" y="1427135"/>
                </a:lnTo>
                <a:lnTo>
                  <a:pt x="8009171" y="1439438"/>
                </a:lnTo>
                <a:lnTo>
                  <a:pt x="8016202" y="1457014"/>
                </a:lnTo>
                <a:lnTo>
                  <a:pt x="8016202" y="1465802"/>
                </a:lnTo>
                <a:lnTo>
                  <a:pt x="8003899" y="1460529"/>
                </a:lnTo>
                <a:lnTo>
                  <a:pt x="8005656" y="1469317"/>
                </a:lnTo>
                <a:lnTo>
                  <a:pt x="8019717" y="1479862"/>
                </a:lnTo>
                <a:lnTo>
                  <a:pt x="8019717" y="1502710"/>
                </a:lnTo>
                <a:lnTo>
                  <a:pt x="8000384" y="1532589"/>
                </a:lnTo>
                <a:lnTo>
                  <a:pt x="7996869" y="1562468"/>
                </a:lnTo>
                <a:lnTo>
                  <a:pt x="8000384" y="1574771"/>
                </a:lnTo>
                <a:lnTo>
                  <a:pt x="7996869" y="1601134"/>
                </a:lnTo>
                <a:lnTo>
                  <a:pt x="7996869" y="1615194"/>
                </a:lnTo>
                <a:lnTo>
                  <a:pt x="7984566" y="1650346"/>
                </a:lnTo>
                <a:lnTo>
                  <a:pt x="7975778" y="1660891"/>
                </a:lnTo>
                <a:lnTo>
                  <a:pt x="7951172" y="1687254"/>
                </a:lnTo>
                <a:lnTo>
                  <a:pt x="7938869" y="1711860"/>
                </a:lnTo>
                <a:lnTo>
                  <a:pt x="7933597" y="1738223"/>
                </a:lnTo>
                <a:lnTo>
                  <a:pt x="7912506" y="1759314"/>
                </a:lnTo>
                <a:lnTo>
                  <a:pt x="7889657" y="1782162"/>
                </a:lnTo>
                <a:lnTo>
                  <a:pt x="7863294" y="1827859"/>
                </a:lnTo>
                <a:lnTo>
                  <a:pt x="7835173" y="1834889"/>
                </a:lnTo>
                <a:lnTo>
                  <a:pt x="7822871" y="1847192"/>
                </a:lnTo>
                <a:lnTo>
                  <a:pt x="7815840" y="1843677"/>
                </a:lnTo>
                <a:lnTo>
                  <a:pt x="7800022" y="1841919"/>
                </a:lnTo>
                <a:lnTo>
                  <a:pt x="7796507" y="1834889"/>
                </a:lnTo>
                <a:lnTo>
                  <a:pt x="7784204" y="1829616"/>
                </a:lnTo>
                <a:lnTo>
                  <a:pt x="7775416" y="1834889"/>
                </a:lnTo>
                <a:lnTo>
                  <a:pt x="7771901" y="1847192"/>
                </a:lnTo>
                <a:lnTo>
                  <a:pt x="7754326" y="1852465"/>
                </a:lnTo>
                <a:lnTo>
                  <a:pt x="7749936" y="1849831"/>
                </a:lnTo>
                <a:lnTo>
                  <a:pt x="7752569" y="1852464"/>
                </a:lnTo>
                <a:lnTo>
                  <a:pt x="7734993" y="1868282"/>
                </a:lnTo>
                <a:lnTo>
                  <a:pt x="7729721" y="1885857"/>
                </a:lnTo>
                <a:lnTo>
                  <a:pt x="7729721" y="1899918"/>
                </a:lnTo>
                <a:lnTo>
                  <a:pt x="7712145" y="1922766"/>
                </a:lnTo>
                <a:lnTo>
                  <a:pt x="7689297" y="1936826"/>
                </a:lnTo>
                <a:lnTo>
                  <a:pt x="7671722" y="1940341"/>
                </a:lnTo>
                <a:lnTo>
                  <a:pt x="7668206" y="1947372"/>
                </a:lnTo>
                <a:lnTo>
                  <a:pt x="7668206" y="1964947"/>
                </a:lnTo>
                <a:lnTo>
                  <a:pt x="7678752" y="1968462"/>
                </a:lnTo>
                <a:lnTo>
                  <a:pt x="7694570" y="1980765"/>
                </a:lnTo>
                <a:lnTo>
                  <a:pt x="7694568" y="1980766"/>
                </a:lnTo>
                <a:lnTo>
                  <a:pt x="7698083" y="1993068"/>
                </a:lnTo>
                <a:lnTo>
                  <a:pt x="7712144" y="2017674"/>
                </a:lnTo>
                <a:lnTo>
                  <a:pt x="7712144" y="2037007"/>
                </a:lnTo>
                <a:lnTo>
                  <a:pt x="7719174" y="2068643"/>
                </a:lnTo>
                <a:lnTo>
                  <a:pt x="7715659" y="2077431"/>
                </a:lnTo>
                <a:lnTo>
                  <a:pt x="7712144" y="2084461"/>
                </a:lnTo>
                <a:lnTo>
                  <a:pt x="7708629" y="2091491"/>
                </a:lnTo>
                <a:lnTo>
                  <a:pt x="7698083" y="2095006"/>
                </a:lnTo>
                <a:lnTo>
                  <a:pt x="7689295" y="2102036"/>
                </a:lnTo>
                <a:lnTo>
                  <a:pt x="7678750" y="2105551"/>
                </a:lnTo>
                <a:lnTo>
                  <a:pt x="7662932" y="2112582"/>
                </a:lnTo>
                <a:lnTo>
                  <a:pt x="7655902" y="2114339"/>
                </a:lnTo>
                <a:lnTo>
                  <a:pt x="7645356" y="2114339"/>
                </a:lnTo>
                <a:lnTo>
                  <a:pt x="7634811" y="2098521"/>
                </a:lnTo>
                <a:lnTo>
                  <a:pt x="7641841" y="2095006"/>
                </a:lnTo>
                <a:lnTo>
                  <a:pt x="7645356" y="2080946"/>
                </a:lnTo>
                <a:lnTo>
                  <a:pt x="7645356" y="2072158"/>
                </a:lnTo>
                <a:lnTo>
                  <a:pt x="7641841" y="2047552"/>
                </a:lnTo>
                <a:lnTo>
                  <a:pt x="7638326" y="2037007"/>
                </a:lnTo>
                <a:lnTo>
                  <a:pt x="7645356" y="2029977"/>
                </a:lnTo>
                <a:lnTo>
                  <a:pt x="7648871" y="2017674"/>
                </a:lnTo>
                <a:lnTo>
                  <a:pt x="7639593" y="2010715"/>
                </a:lnTo>
                <a:lnTo>
                  <a:pt x="7638328" y="2012401"/>
                </a:lnTo>
                <a:lnTo>
                  <a:pt x="7634813" y="2008886"/>
                </a:lnTo>
                <a:lnTo>
                  <a:pt x="7620753" y="2012401"/>
                </a:lnTo>
                <a:lnTo>
                  <a:pt x="7608450" y="2012401"/>
                </a:lnTo>
                <a:lnTo>
                  <a:pt x="7597904" y="2001856"/>
                </a:lnTo>
                <a:lnTo>
                  <a:pt x="7613722" y="1984280"/>
                </a:lnTo>
                <a:lnTo>
                  <a:pt x="7611965" y="1970220"/>
                </a:lnTo>
                <a:lnTo>
                  <a:pt x="7613722" y="1957917"/>
                </a:lnTo>
                <a:lnTo>
                  <a:pt x="7601419" y="1954402"/>
                </a:lnTo>
                <a:lnTo>
                  <a:pt x="7594389" y="1950887"/>
                </a:lnTo>
                <a:lnTo>
                  <a:pt x="7587359" y="1947372"/>
                </a:lnTo>
                <a:lnTo>
                  <a:pt x="7597904" y="1922766"/>
                </a:lnTo>
                <a:lnTo>
                  <a:pt x="7631298" y="1910463"/>
                </a:lnTo>
                <a:lnTo>
                  <a:pt x="7652388" y="1875312"/>
                </a:lnTo>
                <a:lnTo>
                  <a:pt x="7661176" y="1875312"/>
                </a:lnTo>
                <a:lnTo>
                  <a:pt x="7661176" y="1896402"/>
                </a:lnTo>
                <a:lnTo>
                  <a:pt x="7682267" y="1892887"/>
                </a:lnTo>
                <a:lnTo>
                  <a:pt x="7692812" y="1882342"/>
                </a:lnTo>
                <a:lnTo>
                  <a:pt x="7692812" y="1882342"/>
                </a:lnTo>
                <a:lnTo>
                  <a:pt x="7682267" y="1891129"/>
                </a:lnTo>
                <a:lnTo>
                  <a:pt x="7662933" y="1894644"/>
                </a:lnTo>
                <a:lnTo>
                  <a:pt x="7662933" y="1875311"/>
                </a:lnTo>
                <a:lnTo>
                  <a:pt x="7652388" y="1875311"/>
                </a:lnTo>
                <a:lnTo>
                  <a:pt x="7631297" y="1908705"/>
                </a:lnTo>
                <a:lnTo>
                  <a:pt x="7597904" y="1922765"/>
                </a:lnTo>
                <a:lnTo>
                  <a:pt x="7587358" y="1945613"/>
                </a:lnTo>
                <a:lnTo>
                  <a:pt x="7568025" y="1949129"/>
                </a:lnTo>
                <a:lnTo>
                  <a:pt x="7539904" y="1966704"/>
                </a:lnTo>
                <a:lnTo>
                  <a:pt x="7520571" y="1973734"/>
                </a:lnTo>
                <a:lnTo>
                  <a:pt x="7522329" y="1963189"/>
                </a:lnTo>
                <a:lnTo>
                  <a:pt x="7510026" y="1956159"/>
                </a:lnTo>
                <a:lnTo>
                  <a:pt x="7529359" y="1933311"/>
                </a:lnTo>
                <a:lnTo>
                  <a:pt x="7525844" y="1915735"/>
                </a:lnTo>
                <a:lnTo>
                  <a:pt x="7506511" y="1912220"/>
                </a:lnTo>
                <a:lnTo>
                  <a:pt x="7485420" y="1933311"/>
                </a:lnTo>
                <a:lnTo>
                  <a:pt x="7466087" y="1938583"/>
                </a:lnTo>
                <a:lnTo>
                  <a:pt x="7462572" y="1949129"/>
                </a:lnTo>
                <a:lnTo>
                  <a:pt x="7452027" y="1959674"/>
                </a:lnTo>
                <a:lnTo>
                  <a:pt x="7452027" y="1966704"/>
                </a:lnTo>
                <a:lnTo>
                  <a:pt x="7444996" y="1970219"/>
                </a:lnTo>
                <a:lnTo>
                  <a:pt x="7427421" y="1973734"/>
                </a:lnTo>
                <a:lnTo>
                  <a:pt x="7422148" y="1986037"/>
                </a:lnTo>
                <a:lnTo>
                  <a:pt x="7430936" y="2007128"/>
                </a:lnTo>
                <a:lnTo>
                  <a:pt x="7452027" y="2010643"/>
                </a:lnTo>
                <a:lnTo>
                  <a:pt x="7452027" y="2028219"/>
                </a:lnTo>
                <a:lnTo>
                  <a:pt x="7466087" y="2028219"/>
                </a:lnTo>
                <a:lnTo>
                  <a:pt x="7492450" y="2014158"/>
                </a:lnTo>
                <a:lnTo>
                  <a:pt x="7499481" y="2010643"/>
                </a:lnTo>
                <a:lnTo>
                  <a:pt x="7510026" y="2017673"/>
                </a:lnTo>
                <a:lnTo>
                  <a:pt x="7539904" y="2021188"/>
                </a:lnTo>
                <a:lnTo>
                  <a:pt x="7543419" y="2029976"/>
                </a:lnTo>
                <a:lnTo>
                  <a:pt x="7539904" y="2037006"/>
                </a:lnTo>
                <a:lnTo>
                  <a:pt x="7525844" y="2037006"/>
                </a:lnTo>
                <a:lnTo>
                  <a:pt x="7517056" y="2040521"/>
                </a:lnTo>
                <a:lnTo>
                  <a:pt x="7517056" y="2047552"/>
                </a:lnTo>
                <a:lnTo>
                  <a:pt x="7502996" y="2061612"/>
                </a:lnTo>
                <a:lnTo>
                  <a:pt x="7492450" y="2061612"/>
                </a:lnTo>
                <a:lnTo>
                  <a:pt x="7485420" y="2054582"/>
                </a:lnTo>
                <a:lnTo>
                  <a:pt x="7474875" y="2065127"/>
                </a:lnTo>
                <a:lnTo>
                  <a:pt x="7474875" y="2072158"/>
                </a:lnTo>
                <a:lnTo>
                  <a:pt x="7462572" y="2080945"/>
                </a:lnTo>
                <a:lnTo>
                  <a:pt x="7459057" y="2095006"/>
                </a:lnTo>
                <a:lnTo>
                  <a:pt x="7471360" y="2109066"/>
                </a:lnTo>
                <a:lnTo>
                  <a:pt x="7488935" y="2114339"/>
                </a:lnTo>
                <a:lnTo>
                  <a:pt x="7492450" y="2131914"/>
                </a:lnTo>
                <a:lnTo>
                  <a:pt x="7502996" y="2142460"/>
                </a:lnTo>
                <a:lnTo>
                  <a:pt x="7502996" y="2161793"/>
                </a:lnTo>
                <a:lnTo>
                  <a:pt x="7517056" y="2172338"/>
                </a:lnTo>
                <a:lnTo>
                  <a:pt x="7522329" y="2186399"/>
                </a:lnTo>
                <a:lnTo>
                  <a:pt x="7522329" y="2193429"/>
                </a:lnTo>
                <a:lnTo>
                  <a:pt x="7513541" y="2193429"/>
                </a:lnTo>
                <a:lnTo>
                  <a:pt x="7522329" y="2202217"/>
                </a:lnTo>
                <a:lnTo>
                  <a:pt x="7525844" y="2216277"/>
                </a:lnTo>
                <a:lnTo>
                  <a:pt x="7517056" y="2219792"/>
                </a:lnTo>
                <a:lnTo>
                  <a:pt x="7499481" y="2230338"/>
                </a:lnTo>
                <a:lnTo>
                  <a:pt x="7499481" y="2240883"/>
                </a:lnTo>
                <a:lnTo>
                  <a:pt x="7502996" y="2244398"/>
                </a:lnTo>
                <a:lnTo>
                  <a:pt x="7517056" y="2237368"/>
                </a:lnTo>
                <a:lnTo>
                  <a:pt x="7522329" y="2244398"/>
                </a:lnTo>
                <a:lnTo>
                  <a:pt x="7525844" y="2260216"/>
                </a:lnTo>
                <a:lnTo>
                  <a:pt x="7517056" y="2274277"/>
                </a:lnTo>
                <a:lnTo>
                  <a:pt x="7517056" y="2288337"/>
                </a:lnTo>
                <a:lnTo>
                  <a:pt x="7513541" y="2293610"/>
                </a:lnTo>
                <a:lnTo>
                  <a:pt x="7502996" y="2300640"/>
                </a:lnTo>
                <a:lnTo>
                  <a:pt x="7499481" y="2311185"/>
                </a:lnTo>
                <a:lnTo>
                  <a:pt x="7481905" y="2327003"/>
                </a:lnTo>
                <a:lnTo>
                  <a:pt x="7481905" y="2339306"/>
                </a:lnTo>
                <a:lnTo>
                  <a:pt x="7471360" y="2344579"/>
                </a:lnTo>
                <a:lnTo>
                  <a:pt x="7471360" y="2370942"/>
                </a:lnTo>
                <a:lnTo>
                  <a:pt x="7459057" y="2377972"/>
                </a:lnTo>
                <a:lnTo>
                  <a:pt x="7452027" y="2386760"/>
                </a:lnTo>
                <a:lnTo>
                  <a:pt x="7441481" y="2390275"/>
                </a:lnTo>
                <a:lnTo>
                  <a:pt x="7427421" y="2400821"/>
                </a:lnTo>
                <a:lnTo>
                  <a:pt x="7427421" y="2414881"/>
                </a:lnTo>
                <a:lnTo>
                  <a:pt x="7401057" y="2425426"/>
                </a:lnTo>
                <a:lnTo>
                  <a:pt x="7397542" y="2437729"/>
                </a:lnTo>
                <a:lnTo>
                  <a:pt x="7383482" y="2437729"/>
                </a:lnTo>
                <a:lnTo>
                  <a:pt x="7371179" y="2451790"/>
                </a:lnTo>
                <a:lnTo>
                  <a:pt x="7357119" y="2451790"/>
                </a:lnTo>
                <a:lnTo>
                  <a:pt x="7336028" y="2462335"/>
                </a:lnTo>
                <a:lnTo>
                  <a:pt x="7327240" y="2455305"/>
                </a:lnTo>
                <a:lnTo>
                  <a:pt x="7327240" y="2448275"/>
                </a:lnTo>
                <a:lnTo>
                  <a:pt x="7320210" y="2444760"/>
                </a:lnTo>
                <a:lnTo>
                  <a:pt x="7309665" y="2448275"/>
                </a:lnTo>
                <a:lnTo>
                  <a:pt x="7302634" y="2465850"/>
                </a:lnTo>
                <a:lnTo>
                  <a:pt x="7286816" y="2478153"/>
                </a:lnTo>
                <a:lnTo>
                  <a:pt x="7276271" y="2478153"/>
                </a:lnTo>
                <a:lnTo>
                  <a:pt x="7265726" y="2485183"/>
                </a:lnTo>
                <a:lnTo>
                  <a:pt x="7255180" y="2485183"/>
                </a:lnTo>
                <a:lnTo>
                  <a:pt x="7249908" y="2492214"/>
                </a:lnTo>
                <a:lnTo>
                  <a:pt x="7232332" y="2499244"/>
                </a:lnTo>
                <a:lnTo>
                  <a:pt x="7230574" y="2509789"/>
                </a:lnTo>
                <a:lnTo>
                  <a:pt x="7221787" y="2509789"/>
                </a:lnTo>
                <a:lnTo>
                  <a:pt x="7214756" y="2502759"/>
                </a:lnTo>
                <a:lnTo>
                  <a:pt x="7220029" y="2485183"/>
                </a:lnTo>
                <a:lnTo>
                  <a:pt x="7204211" y="2481668"/>
                </a:lnTo>
                <a:lnTo>
                  <a:pt x="7181363" y="2481668"/>
                </a:lnTo>
                <a:lnTo>
                  <a:pt x="7176090" y="2474638"/>
                </a:lnTo>
                <a:lnTo>
                  <a:pt x="7158515" y="2474638"/>
                </a:lnTo>
                <a:lnTo>
                  <a:pt x="7146212" y="2462336"/>
                </a:lnTo>
                <a:lnTo>
                  <a:pt x="7158515" y="2476396"/>
                </a:lnTo>
                <a:lnTo>
                  <a:pt x="7176091" y="2476396"/>
                </a:lnTo>
                <a:lnTo>
                  <a:pt x="7181363" y="2483427"/>
                </a:lnTo>
                <a:lnTo>
                  <a:pt x="7170818" y="2490457"/>
                </a:lnTo>
                <a:lnTo>
                  <a:pt x="7151485" y="2495729"/>
                </a:lnTo>
                <a:lnTo>
                  <a:pt x="7135667" y="2520335"/>
                </a:lnTo>
                <a:lnTo>
                  <a:pt x="7128636" y="2523850"/>
                </a:lnTo>
                <a:lnTo>
                  <a:pt x="7118091" y="2537911"/>
                </a:lnTo>
                <a:lnTo>
                  <a:pt x="7123364" y="2564274"/>
                </a:lnTo>
                <a:lnTo>
                  <a:pt x="7130394" y="2571304"/>
                </a:lnTo>
                <a:lnTo>
                  <a:pt x="7156757" y="2608213"/>
                </a:lnTo>
                <a:lnTo>
                  <a:pt x="7169060" y="2615243"/>
                </a:lnTo>
                <a:lnTo>
                  <a:pt x="7186636" y="2631061"/>
                </a:lnTo>
                <a:lnTo>
                  <a:pt x="7207727" y="2659182"/>
                </a:lnTo>
                <a:lnTo>
                  <a:pt x="7209484" y="2710151"/>
                </a:lnTo>
                <a:lnTo>
                  <a:pt x="7207727" y="2732999"/>
                </a:lnTo>
                <a:lnTo>
                  <a:pt x="7202454" y="2750575"/>
                </a:lnTo>
                <a:lnTo>
                  <a:pt x="7176091" y="2769908"/>
                </a:lnTo>
                <a:lnTo>
                  <a:pt x="7151485" y="2776938"/>
                </a:lnTo>
                <a:lnTo>
                  <a:pt x="7147970" y="2787484"/>
                </a:lnTo>
                <a:lnTo>
                  <a:pt x="7135667" y="2801544"/>
                </a:lnTo>
                <a:lnTo>
                  <a:pt x="7125121" y="2805059"/>
                </a:lnTo>
                <a:lnTo>
                  <a:pt x="7102273" y="2824392"/>
                </a:lnTo>
                <a:lnTo>
                  <a:pt x="7095243" y="2820877"/>
                </a:lnTo>
                <a:lnTo>
                  <a:pt x="7095243" y="2783968"/>
                </a:lnTo>
                <a:lnTo>
                  <a:pt x="7088213" y="2776938"/>
                </a:lnTo>
                <a:lnTo>
                  <a:pt x="7072395" y="2776938"/>
                </a:lnTo>
                <a:lnTo>
                  <a:pt x="7054819" y="2766393"/>
                </a:lnTo>
                <a:lnTo>
                  <a:pt x="7047789" y="2750575"/>
                </a:lnTo>
                <a:lnTo>
                  <a:pt x="7037243" y="2732999"/>
                </a:lnTo>
                <a:lnTo>
                  <a:pt x="7044274" y="2710151"/>
                </a:lnTo>
                <a:lnTo>
                  <a:pt x="7033728" y="2703121"/>
                </a:lnTo>
                <a:lnTo>
                  <a:pt x="7042516" y="2710151"/>
                </a:lnTo>
                <a:lnTo>
                  <a:pt x="7035486" y="2732999"/>
                </a:lnTo>
                <a:lnTo>
                  <a:pt x="7026698" y="2724211"/>
                </a:lnTo>
                <a:lnTo>
                  <a:pt x="7005608" y="2717181"/>
                </a:lnTo>
                <a:lnTo>
                  <a:pt x="7000335" y="2699605"/>
                </a:lnTo>
                <a:lnTo>
                  <a:pt x="6986274" y="2696090"/>
                </a:lnTo>
                <a:lnTo>
                  <a:pt x="6975729" y="2706636"/>
                </a:lnTo>
                <a:lnTo>
                  <a:pt x="6972214" y="2732999"/>
                </a:lnTo>
                <a:lnTo>
                  <a:pt x="6959911" y="2754090"/>
                </a:lnTo>
                <a:lnTo>
                  <a:pt x="6952881" y="2787483"/>
                </a:lnTo>
                <a:lnTo>
                  <a:pt x="6959911" y="2808574"/>
                </a:lnTo>
                <a:lnTo>
                  <a:pt x="6968699" y="2815604"/>
                </a:lnTo>
                <a:lnTo>
                  <a:pt x="6979244" y="2841968"/>
                </a:lnTo>
                <a:lnTo>
                  <a:pt x="6995062" y="2863058"/>
                </a:lnTo>
                <a:lnTo>
                  <a:pt x="7009123" y="2870088"/>
                </a:lnTo>
                <a:lnTo>
                  <a:pt x="7026698" y="2885906"/>
                </a:lnTo>
                <a:lnTo>
                  <a:pt x="7036578" y="2891552"/>
                </a:lnTo>
                <a:lnTo>
                  <a:pt x="7039002" y="2891179"/>
                </a:lnTo>
                <a:lnTo>
                  <a:pt x="7056577" y="2924573"/>
                </a:lnTo>
                <a:lnTo>
                  <a:pt x="7056577" y="2957966"/>
                </a:lnTo>
                <a:lnTo>
                  <a:pt x="7067123" y="2968511"/>
                </a:lnTo>
                <a:lnTo>
                  <a:pt x="7077668" y="2987845"/>
                </a:lnTo>
                <a:lnTo>
                  <a:pt x="7084698" y="3012450"/>
                </a:lnTo>
                <a:lnTo>
                  <a:pt x="7067123" y="3008935"/>
                </a:lnTo>
                <a:lnTo>
                  <a:pt x="7049547" y="3001905"/>
                </a:lnTo>
                <a:lnTo>
                  <a:pt x="7033729" y="2984329"/>
                </a:lnTo>
                <a:lnTo>
                  <a:pt x="7026699" y="2982572"/>
                </a:lnTo>
                <a:lnTo>
                  <a:pt x="7012638" y="2973784"/>
                </a:lnTo>
                <a:lnTo>
                  <a:pt x="6998578" y="2954451"/>
                </a:lnTo>
                <a:lnTo>
                  <a:pt x="6995062" y="2938633"/>
                </a:lnTo>
                <a:lnTo>
                  <a:pt x="6982760" y="2912270"/>
                </a:lnTo>
                <a:lnTo>
                  <a:pt x="6982760" y="2891179"/>
                </a:lnTo>
                <a:lnTo>
                  <a:pt x="6975729" y="2878876"/>
                </a:lnTo>
                <a:lnTo>
                  <a:pt x="6959911" y="2859543"/>
                </a:lnTo>
                <a:lnTo>
                  <a:pt x="6945851" y="2838452"/>
                </a:lnTo>
                <a:lnTo>
                  <a:pt x="6931790" y="2834937"/>
                </a:lnTo>
                <a:lnTo>
                  <a:pt x="6931790" y="2808574"/>
                </a:lnTo>
                <a:lnTo>
                  <a:pt x="6935305" y="2794514"/>
                </a:lnTo>
                <a:lnTo>
                  <a:pt x="6935305" y="2780453"/>
                </a:lnTo>
                <a:lnTo>
                  <a:pt x="6937062" y="2776500"/>
                </a:lnTo>
                <a:lnTo>
                  <a:pt x="6937062" y="2754090"/>
                </a:lnTo>
                <a:lnTo>
                  <a:pt x="6940577" y="2724211"/>
                </a:lnTo>
                <a:lnTo>
                  <a:pt x="6940577" y="2706636"/>
                </a:lnTo>
                <a:lnTo>
                  <a:pt x="6937062" y="2696090"/>
                </a:lnTo>
                <a:lnTo>
                  <a:pt x="6919487" y="2676757"/>
                </a:lnTo>
                <a:lnTo>
                  <a:pt x="6915971" y="2652152"/>
                </a:lnTo>
                <a:lnTo>
                  <a:pt x="6912456" y="2618758"/>
                </a:lnTo>
                <a:lnTo>
                  <a:pt x="6905426" y="2611728"/>
                </a:lnTo>
                <a:lnTo>
                  <a:pt x="6894881" y="2601182"/>
                </a:lnTo>
                <a:lnTo>
                  <a:pt x="6884335" y="2615243"/>
                </a:lnTo>
                <a:lnTo>
                  <a:pt x="6872033" y="2632818"/>
                </a:lnTo>
                <a:lnTo>
                  <a:pt x="6840397" y="2636334"/>
                </a:lnTo>
                <a:lnTo>
                  <a:pt x="6828094" y="2632818"/>
                </a:lnTo>
                <a:lnTo>
                  <a:pt x="6831609" y="2618758"/>
                </a:lnTo>
                <a:lnTo>
                  <a:pt x="6824578" y="2597667"/>
                </a:lnTo>
                <a:lnTo>
                  <a:pt x="6824578" y="2564274"/>
                </a:lnTo>
                <a:lnTo>
                  <a:pt x="6807003" y="2550213"/>
                </a:lnTo>
                <a:lnTo>
                  <a:pt x="6803488" y="2527365"/>
                </a:lnTo>
                <a:lnTo>
                  <a:pt x="6777124" y="2509789"/>
                </a:lnTo>
                <a:lnTo>
                  <a:pt x="6770094" y="2493971"/>
                </a:lnTo>
                <a:lnTo>
                  <a:pt x="6782390" y="2479919"/>
                </a:lnTo>
                <a:lnTo>
                  <a:pt x="6768337" y="2493972"/>
                </a:lnTo>
                <a:lnTo>
                  <a:pt x="6764822" y="2483427"/>
                </a:lnTo>
                <a:lnTo>
                  <a:pt x="6761306" y="2464094"/>
                </a:lnTo>
                <a:lnTo>
                  <a:pt x="6745489" y="2443003"/>
                </a:lnTo>
                <a:lnTo>
                  <a:pt x="6734943" y="2443003"/>
                </a:lnTo>
                <a:lnTo>
                  <a:pt x="6731428" y="2450033"/>
                </a:lnTo>
                <a:lnTo>
                  <a:pt x="6731428" y="2465851"/>
                </a:lnTo>
                <a:lnTo>
                  <a:pt x="6708580" y="2476397"/>
                </a:lnTo>
                <a:lnTo>
                  <a:pt x="6694519" y="2479912"/>
                </a:lnTo>
                <a:lnTo>
                  <a:pt x="6689247" y="2472882"/>
                </a:lnTo>
                <a:lnTo>
                  <a:pt x="6689247" y="2435973"/>
                </a:lnTo>
                <a:lnTo>
                  <a:pt x="6683974" y="2425427"/>
                </a:lnTo>
                <a:lnTo>
                  <a:pt x="6682217" y="2402579"/>
                </a:lnTo>
                <a:lnTo>
                  <a:pt x="6671671" y="2388519"/>
                </a:lnTo>
                <a:lnTo>
                  <a:pt x="6680459" y="2402579"/>
                </a:lnTo>
                <a:lnTo>
                  <a:pt x="6683974" y="2425427"/>
                </a:lnTo>
                <a:lnTo>
                  <a:pt x="6687489" y="2435973"/>
                </a:lnTo>
                <a:lnTo>
                  <a:pt x="6687489" y="2472881"/>
                </a:lnTo>
                <a:lnTo>
                  <a:pt x="6647065" y="2486942"/>
                </a:lnTo>
                <a:lnTo>
                  <a:pt x="6636520" y="2501002"/>
                </a:lnTo>
                <a:lnTo>
                  <a:pt x="6640035" y="2511548"/>
                </a:lnTo>
                <a:lnTo>
                  <a:pt x="6636520" y="2520335"/>
                </a:lnTo>
                <a:lnTo>
                  <a:pt x="6620702" y="2527366"/>
                </a:lnTo>
                <a:lnTo>
                  <a:pt x="6599611" y="2537911"/>
                </a:lnTo>
                <a:lnTo>
                  <a:pt x="6582036" y="2551971"/>
                </a:lnTo>
                <a:lnTo>
                  <a:pt x="6578521" y="2564274"/>
                </a:lnTo>
                <a:lnTo>
                  <a:pt x="6562703" y="2571305"/>
                </a:lnTo>
                <a:lnTo>
                  <a:pt x="6559187" y="2578335"/>
                </a:lnTo>
                <a:lnTo>
                  <a:pt x="6541612" y="2588880"/>
                </a:lnTo>
                <a:lnTo>
                  <a:pt x="6522279" y="2608213"/>
                </a:lnTo>
                <a:lnTo>
                  <a:pt x="6511733" y="2629304"/>
                </a:lnTo>
                <a:lnTo>
                  <a:pt x="6501188" y="2629304"/>
                </a:lnTo>
                <a:lnTo>
                  <a:pt x="6485370" y="2641607"/>
                </a:lnTo>
                <a:lnTo>
                  <a:pt x="6474825" y="2641607"/>
                </a:lnTo>
                <a:lnTo>
                  <a:pt x="6467794" y="2652152"/>
                </a:lnTo>
                <a:lnTo>
                  <a:pt x="6467794" y="2680273"/>
                </a:lnTo>
                <a:lnTo>
                  <a:pt x="6467794" y="2689061"/>
                </a:lnTo>
                <a:lnTo>
                  <a:pt x="6467794" y="2727727"/>
                </a:lnTo>
                <a:lnTo>
                  <a:pt x="6457249" y="2743545"/>
                </a:lnTo>
                <a:lnTo>
                  <a:pt x="6460764" y="2776939"/>
                </a:lnTo>
                <a:lnTo>
                  <a:pt x="6450219" y="2776939"/>
                </a:lnTo>
                <a:lnTo>
                  <a:pt x="6443189" y="2787484"/>
                </a:lnTo>
                <a:lnTo>
                  <a:pt x="6443189" y="2801545"/>
                </a:lnTo>
                <a:lnTo>
                  <a:pt x="6430886" y="2808575"/>
                </a:lnTo>
                <a:lnTo>
                  <a:pt x="6420340" y="2819120"/>
                </a:lnTo>
                <a:lnTo>
                  <a:pt x="6416825" y="2824393"/>
                </a:lnTo>
                <a:lnTo>
                  <a:pt x="6402765" y="2838453"/>
                </a:lnTo>
                <a:lnTo>
                  <a:pt x="6385189" y="2831423"/>
                </a:lnTo>
                <a:lnTo>
                  <a:pt x="6376402" y="2819120"/>
                </a:lnTo>
                <a:lnTo>
                  <a:pt x="6365856" y="2787484"/>
                </a:lnTo>
                <a:lnTo>
                  <a:pt x="6355311" y="2764636"/>
                </a:lnTo>
                <a:lnTo>
                  <a:pt x="6344765" y="2743545"/>
                </a:lnTo>
                <a:lnTo>
                  <a:pt x="6332463" y="2724212"/>
                </a:lnTo>
                <a:lnTo>
                  <a:pt x="6332463" y="2710152"/>
                </a:lnTo>
                <a:lnTo>
                  <a:pt x="6325432" y="2696091"/>
                </a:lnTo>
                <a:lnTo>
                  <a:pt x="6321917" y="2683788"/>
                </a:lnTo>
                <a:lnTo>
                  <a:pt x="6304342" y="2641607"/>
                </a:lnTo>
                <a:lnTo>
                  <a:pt x="6293796" y="2629304"/>
                </a:lnTo>
                <a:lnTo>
                  <a:pt x="6281493" y="2581850"/>
                </a:lnTo>
                <a:lnTo>
                  <a:pt x="6277978" y="2544941"/>
                </a:lnTo>
                <a:lnTo>
                  <a:pt x="6274463" y="2504517"/>
                </a:lnTo>
                <a:lnTo>
                  <a:pt x="6270948" y="2497487"/>
                </a:lnTo>
                <a:lnTo>
                  <a:pt x="6270948" y="2472881"/>
                </a:lnTo>
                <a:lnTo>
                  <a:pt x="6263918" y="2465851"/>
                </a:lnTo>
                <a:lnTo>
                  <a:pt x="6256888" y="2486942"/>
                </a:lnTo>
                <a:lnTo>
                  <a:pt x="6256888" y="2493972"/>
                </a:lnTo>
                <a:lnTo>
                  <a:pt x="6251615" y="2508032"/>
                </a:lnTo>
                <a:lnTo>
                  <a:pt x="6223494" y="2511548"/>
                </a:lnTo>
                <a:lnTo>
                  <a:pt x="6205918" y="2501002"/>
                </a:lnTo>
                <a:lnTo>
                  <a:pt x="6183070" y="2472881"/>
                </a:lnTo>
                <a:lnTo>
                  <a:pt x="6179555" y="2464094"/>
                </a:lnTo>
                <a:lnTo>
                  <a:pt x="6193616" y="2464094"/>
                </a:lnTo>
                <a:lnTo>
                  <a:pt x="6202403" y="2464094"/>
                </a:lnTo>
                <a:lnTo>
                  <a:pt x="6212949" y="2450033"/>
                </a:lnTo>
                <a:lnTo>
                  <a:pt x="6197131" y="2453548"/>
                </a:lnTo>
                <a:lnTo>
                  <a:pt x="6176040" y="2453548"/>
                </a:lnTo>
                <a:lnTo>
                  <a:pt x="6169010" y="2446518"/>
                </a:lnTo>
                <a:lnTo>
                  <a:pt x="6169010" y="2435973"/>
                </a:lnTo>
                <a:lnTo>
                  <a:pt x="6161979" y="2432457"/>
                </a:lnTo>
                <a:lnTo>
                  <a:pt x="6154949" y="2428942"/>
                </a:lnTo>
                <a:lnTo>
                  <a:pt x="6154950" y="2428942"/>
                </a:lnTo>
                <a:lnTo>
                  <a:pt x="6140889" y="2421912"/>
                </a:lnTo>
                <a:lnTo>
                  <a:pt x="6140889" y="2414882"/>
                </a:lnTo>
                <a:lnTo>
                  <a:pt x="6132101" y="2407852"/>
                </a:lnTo>
                <a:lnTo>
                  <a:pt x="6128586" y="2392034"/>
                </a:lnTo>
                <a:lnTo>
                  <a:pt x="6121556" y="2385003"/>
                </a:lnTo>
                <a:lnTo>
                  <a:pt x="6100465" y="2385003"/>
                </a:lnTo>
                <a:lnTo>
                  <a:pt x="6089920" y="2388518"/>
                </a:lnTo>
                <a:lnTo>
                  <a:pt x="6056526" y="2385003"/>
                </a:lnTo>
                <a:lnTo>
                  <a:pt x="6045981" y="2388518"/>
                </a:lnTo>
                <a:lnTo>
                  <a:pt x="6009072" y="2392034"/>
                </a:lnTo>
                <a:lnTo>
                  <a:pt x="5998527" y="2385003"/>
                </a:lnTo>
                <a:lnTo>
                  <a:pt x="5995891" y="2382367"/>
                </a:lnTo>
                <a:lnTo>
                  <a:pt x="5989739" y="2388518"/>
                </a:lnTo>
                <a:lnTo>
                  <a:pt x="5984467" y="2381488"/>
                </a:lnTo>
                <a:lnTo>
                  <a:pt x="5966891" y="2381488"/>
                </a:lnTo>
                <a:lnTo>
                  <a:pt x="5949315" y="2377973"/>
                </a:lnTo>
                <a:lnTo>
                  <a:pt x="5933497" y="2381488"/>
                </a:lnTo>
                <a:lnTo>
                  <a:pt x="5917679" y="2374458"/>
                </a:lnTo>
                <a:lnTo>
                  <a:pt x="5893074" y="2370943"/>
                </a:lnTo>
                <a:lnTo>
                  <a:pt x="5882528" y="2360397"/>
                </a:lnTo>
                <a:lnTo>
                  <a:pt x="5880771" y="2355125"/>
                </a:lnTo>
                <a:lnTo>
                  <a:pt x="5877256" y="2334034"/>
                </a:lnTo>
                <a:lnTo>
                  <a:pt x="5866710" y="2327004"/>
                </a:lnTo>
                <a:lnTo>
                  <a:pt x="5859680" y="2332276"/>
                </a:lnTo>
                <a:lnTo>
                  <a:pt x="5845620" y="2342822"/>
                </a:lnTo>
                <a:lnTo>
                  <a:pt x="5794650" y="2342822"/>
                </a:lnTo>
                <a:lnTo>
                  <a:pt x="5789378" y="2337549"/>
                </a:lnTo>
                <a:lnTo>
                  <a:pt x="5775317" y="2334034"/>
                </a:lnTo>
                <a:lnTo>
                  <a:pt x="5757742" y="2312943"/>
                </a:lnTo>
                <a:lnTo>
                  <a:pt x="5748954" y="2312943"/>
                </a:lnTo>
                <a:lnTo>
                  <a:pt x="5731378" y="2302398"/>
                </a:lnTo>
                <a:lnTo>
                  <a:pt x="5727863" y="2288338"/>
                </a:lnTo>
                <a:lnTo>
                  <a:pt x="5720833" y="2277792"/>
                </a:lnTo>
                <a:lnTo>
                  <a:pt x="5703257" y="2256701"/>
                </a:lnTo>
                <a:lnTo>
                  <a:pt x="5701500" y="2244399"/>
                </a:lnTo>
                <a:lnTo>
                  <a:pt x="5669864" y="2244399"/>
                </a:lnTo>
                <a:lnTo>
                  <a:pt x="5657267" y="2247548"/>
                </a:lnTo>
                <a:lnTo>
                  <a:pt x="5657560" y="2247915"/>
                </a:lnTo>
                <a:lnTo>
                  <a:pt x="5650530" y="2258460"/>
                </a:lnTo>
                <a:lnTo>
                  <a:pt x="5648772" y="2257958"/>
                </a:lnTo>
                <a:lnTo>
                  <a:pt x="5638227" y="2265490"/>
                </a:lnTo>
                <a:lnTo>
                  <a:pt x="5638227" y="2272520"/>
                </a:lnTo>
                <a:lnTo>
                  <a:pt x="5648773" y="2284823"/>
                </a:lnTo>
                <a:lnTo>
                  <a:pt x="5647016" y="2284823"/>
                </a:lnTo>
                <a:lnTo>
                  <a:pt x="5659318" y="2295368"/>
                </a:lnTo>
                <a:lnTo>
                  <a:pt x="5662833" y="2305913"/>
                </a:lnTo>
                <a:lnTo>
                  <a:pt x="5675136" y="2312943"/>
                </a:lnTo>
                <a:lnTo>
                  <a:pt x="5689197" y="2342822"/>
                </a:lnTo>
                <a:lnTo>
                  <a:pt x="5699742" y="2344579"/>
                </a:lnTo>
                <a:lnTo>
                  <a:pt x="5696227" y="2367428"/>
                </a:lnTo>
                <a:lnTo>
                  <a:pt x="5715560" y="2395549"/>
                </a:lnTo>
                <a:lnTo>
                  <a:pt x="5722590" y="2406094"/>
                </a:lnTo>
                <a:lnTo>
                  <a:pt x="5726102" y="2406679"/>
                </a:lnTo>
                <a:lnTo>
                  <a:pt x="5724348" y="2406094"/>
                </a:lnTo>
                <a:lnTo>
                  <a:pt x="5717317" y="2395549"/>
                </a:lnTo>
                <a:lnTo>
                  <a:pt x="5724348" y="2381488"/>
                </a:lnTo>
                <a:lnTo>
                  <a:pt x="5720832" y="2367428"/>
                </a:lnTo>
                <a:lnTo>
                  <a:pt x="5724348" y="2356882"/>
                </a:lnTo>
                <a:lnTo>
                  <a:pt x="5738408" y="2360397"/>
                </a:lnTo>
                <a:lnTo>
                  <a:pt x="5741923" y="2388518"/>
                </a:lnTo>
                <a:lnTo>
                  <a:pt x="5734893" y="2409609"/>
                </a:lnTo>
                <a:lnTo>
                  <a:pt x="5743681" y="2418397"/>
                </a:lnTo>
                <a:lnTo>
                  <a:pt x="5740166" y="2428942"/>
                </a:lnTo>
                <a:lnTo>
                  <a:pt x="5755984" y="2450033"/>
                </a:lnTo>
                <a:lnTo>
                  <a:pt x="5762993" y="2450572"/>
                </a:lnTo>
                <a:lnTo>
                  <a:pt x="5757741" y="2450033"/>
                </a:lnTo>
                <a:lnTo>
                  <a:pt x="5741923" y="2428942"/>
                </a:lnTo>
                <a:lnTo>
                  <a:pt x="5745438" y="2420154"/>
                </a:lnTo>
                <a:lnTo>
                  <a:pt x="5761256" y="2423670"/>
                </a:lnTo>
                <a:lnTo>
                  <a:pt x="5771802" y="2423670"/>
                </a:lnTo>
                <a:lnTo>
                  <a:pt x="5796408" y="2420154"/>
                </a:lnTo>
                <a:lnTo>
                  <a:pt x="5808710" y="2406094"/>
                </a:lnTo>
                <a:lnTo>
                  <a:pt x="5833316" y="2386761"/>
                </a:lnTo>
                <a:lnTo>
                  <a:pt x="5847377" y="2372700"/>
                </a:lnTo>
                <a:lnTo>
                  <a:pt x="5861437" y="2383246"/>
                </a:lnTo>
                <a:lnTo>
                  <a:pt x="5861437" y="2390276"/>
                </a:lnTo>
                <a:lnTo>
                  <a:pt x="5858508" y="2390569"/>
                </a:lnTo>
                <a:lnTo>
                  <a:pt x="5861437" y="2400821"/>
                </a:lnTo>
                <a:lnTo>
                  <a:pt x="5871983" y="2414882"/>
                </a:lnTo>
                <a:lnTo>
                  <a:pt x="5893073" y="2425427"/>
                </a:lnTo>
                <a:lnTo>
                  <a:pt x="5912407" y="2425427"/>
                </a:lnTo>
                <a:lnTo>
                  <a:pt x="5914164" y="2435972"/>
                </a:lnTo>
                <a:lnTo>
                  <a:pt x="5933497" y="2451790"/>
                </a:lnTo>
                <a:lnTo>
                  <a:pt x="5944043" y="2455305"/>
                </a:lnTo>
                <a:lnTo>
                  <a:pt x="5949315" y="2469366"/>
                </a:lnTo>
                <a:lnTo>
                  <a:pt x="5935255" y="2486941"/>
                </a:lnTo>
                <a:lnTo>
                  <a:pt x="5914164" y="2509790"/>
                </a:lnTo>
                <a:lnTo>
                  <a:pt x="5901861" y="2516820"/>
                </a:lnTo>
                <a:lnTo>
                  <a:pt x="5893073" y="2529123"/>
                </a:lnTo>
                <a:lnTo>
                  <a:pt x="5887801" y="2546698"/>
                </a:lnTo>
                <a:lnTo>
                  <a:pt x="5864952" y="2567789"/>
                </a:lnTo>
                <a:lnTo>
                  <a:pt x="5864952" y="2576577"/>
                </a:lnTo>
                <a:lnTo>
                  <a:pt x="5856165" y="2583607"/>
                </a:lnTo>
                <a:lnTo>
                  <a:pt x="5835074" y="2587122"/>
                </a:lnTo>
                <a:lnTo>
                  <a:pt x="5828044" y="2604698"/>
                </a:lnTo>
                <a:lnTo>
                  <a:pt x="5791135" y="2606455"/>
                </a:lnTo>
                <a:lnTo>
                  <a:pt x="5792892" y="2608212"/>
                </a:lnTo>
                <a:lnTo>
                  <a:pt x="5771802" y="2613485"/>
                </a:lnTo>
                <a:lnTo>
                  <a:pt x="5754226" y="2631061"/>
                </a:lnTo>
                <a:lnTo>
                  <a:pt x="5754226" y="2638091"/>
                </a:lnTo>
                <a:lnTo>
                  <a:pt x="5747196" y="2648636"/>
                </a:lnTo>
                <a:lnTo>
                  <a:pt x="5727863" y="2652151"/>
                </a:lnTo>
                <a:lnTo>
                  <a:pt x="5710287" y="2659181"/>
                </a:lnTo>
                <a:lnTo>
                  <a:pt x="5690954" y="2660939"/>
                </a:lnTo>
                <a:lnTo>
                  <a:pt x="5680409" y="2667969"/>
                </a:lnTo>
                <a:lnTo>
                  <a:pt x="5669863" y="2671484"/>
                </a:lnTo>
                <a:lnTo>
                  <a:pt x="5662833" y="2682030"/>
                </a:lnTo>
                <a:lnTo>
                  <a:pt x="5618894" y="2696090"/>
                </a:lnTo>
                <a:lnTo>
                  <a:pt x="5604834" y="2703120"/>
                </a:lnTo>
                <a:lnTo>
                  <a:pt x="5583743" y="2703120"/>
                </a:lnTo>
                <a:lnTo>
                  <a:pt x="5576713" y="2711908"/>
                </a:lnTo>
                <a:lnTo>
                  <a:pt x="5539804" y="2722453"/>
                </a:lnTo>
                <a:lnTo>
                  <a:pt x="5536289" y="2715423"/>
                </a:lnTo>
                <a:lnTo>
                  <a:pt x="5523986" y="2708393"/>
                </a:lnTo>
                <a:lnTo>
                  <a:pt x="5523986" y="2685545"/>
                </a:lnTo>
                <a:lnTo>
                  <a:pt x="5509925" y="2659181"/>
                </a:lnTo>
                <a:lnTo>
                  <a:pt x="5509925" y="2648636"/>
                </a:lnTo>
                <a:lnTo>
                  <a:pt x="5506410" y="2620515"/>
                </a:lnTo>
                <a:lnTo>
                  <a:pt x="5506410" y="2608212"/>
                </a:lnTo>
                <a:lnTo>
                  <a:pt x="5488835" y="2585365"/>
                </a:lnTo>
                <a:lnTo>
                  <a:pt x="5474775" y="2574819"/>
                </a:lnTo>
                <a:lnTo>
                  <a:pt x="5462472" y="2541426"/>
                </a:lnTo>
                <a:lnTo>
                  <a:pt x="5458957" y="2530880"/>
                </a:lnTo>
                <a:lnTo>
                  <a:pt x="5441381" y="2523850"/>
                </a:lnTo>
                <a:lnTo>
                  <a:pt x="5429078" y="2502760"/>
                </a:lnTo>
                <a:lnTo>
                  <a:pt x="5418533" y="2486941"/>
                </a:lnTo>
                <a:lnTo>
                  <a:pt x="5418533" y="2455305"/>
                </a:lnTo>
                <a:lnTo>
                  <a:pt x="5407987" y="2439487"/>
                </a:lnTo>
                <a:lnTo>
                  <a:pt x="5393927" y="2428942"/>
                </a:lnTo>
                <a:lnTo>
                  <a:pt x="5381624" y="2418397"/>
                </a:lnTo>
                <a:lnTo>
                  <a:pt x="5367564" y="2402579"/>
                </a:lnTo>
                <a:lnTo>
                  <a:pt x="5367564" y="2377973"/>
                </a:lnTo>
                <a:lnTo>
                  <a:pt x="5349988" y="2363913"/>
                </a:lnTo>
                <a:lnTo>
                  <a:pt x="5342958" y="2351610"/>
                </a:lnTo>
                <a:lnTo>
                  <a:pt x="5330655" y="2323489"/>
                </a:lnTo>
                <a:lnTo>
                  <a:pt x="5327140" y="2316459"/>
                </a:lnTo>
                <a:lnTo>
                  <a:pt x="5313079" y="2312943"/>
                </a:lnTo>
                <a:lnTo>
                  <a:pt x="5313079" y="2277792"/>
                </a:lnTo>
                <a:lnTo>
                  <a:pt x="5313079" y="2276035"/>
                </a:lnTo>
                <a:lnTo>
                  <a:pt x="5342958" y="2272520"/>
                </a:lnTo>
                <a:lnTo>
                  <a:pt x="5360533" y="2251429"/>
                </a:lnTo>
                <a:lnTo>
                  <a:pt x="5342958" y="2270762"/>
                </a:lnTo>
                <a:lnTo>
                  <a:pt x="5313079" y="2274277"/>
                </a:lnTo>
                <a:lnTo>
                  <a:pt x="5313079" y="2263732"/>
                </a:lnTo>
                <a:lnTo>
                  <a:pt x="5323625" y="2237368"/>
                </a:lnTo>
                <a:lnTo>
                  <a:pt x="5326899" y="2217721"/>
                </a:lnTo>
                <a:lnTo>
                  <a:pt x="5323624" y="2237368"/>
                </a:lnTo>
                <a:lnTo>
                  <a:pt x="5313079" y="2263731"/>
                </a:lnTo>
                <a:lnTo>
                  <a:pt x="5311322" y="2263731"/>
                </a:lnTo>
                <a:lnTo>
                  <a:pt x="5304291" y="2240883"/>
                </a:lnTo>
                <a:lnTo>
                  <a:pt x="5300776" y="2226823"/>
                </a:lnTo>
                <a:lnTo>
                  <a:pt x="5300776" y="2226823"/>
                </a:lnTo>
                <a:lnTo>
                  <a:pt x="5297261" y="2221550"/>
                </a:lnTo>
                <a:lnTo>
                  <a:pt x="5304291" y="2211005"/>
                </a:lnTo>
                <a:lnTo>
                  <a:pt x="5304292" y="2211006"/>
                </a:lnTo>
                <a:lnTo>
                  <a:pt x="5304291" y="2211005"/>
                </a:lnTo>
                <a:lnTo>
                  <a:pt x="5311322" y="2196944"/>
                </a:lnTo>
                <a:lnTo>
                  <a:pt x="5314837" y="2186399"/>
                </a:lnTo>
                <a:lnTo>
                  <a:pt x="5320109" y="2174096"/>
                </a:lnTo>
                <a:lnTo>
                  <a:pt x="5323624" y="2160036"/>
                </a:lnTo>
                <a:lnTo>
                  <a:pt x="5328897" y="2149490"/>
                </a:lnTo>
                <a:lnTo>
                  <a:pt x="5337685" y="2153005"/>
                </a:lnTo>
                <a:lnTo>
                  <a:pt x="5341065" y="2142866"/>
                </a:lnTo>
                <a:lnTo>
                  <a:pt x="5339443" y="2142460"/>
                </a:lnTo>
                <a:lnTo>
                  <a:pt x="5335928" y="2151248"/>
                </a:lnTo>
                <a:lnTo>
                  <a:pt x="5327140" y="2147733"/>
                </a:lnTo>
                <a:lnTo>
                  <a:pt x="5330655" y="2142460"/>
                </a:lnTo>
                <a:lnTo>
                  <a:pt x="5334171" y="2131915"/>
                </a:lnTo>
                <a:lnTo>
                  <a:pt x="5335928" y="2080946"/>
                </a:lnTo>
                <a:lnTo>
                  <a:pt x="5338564" y="2079189"/>
                </a:lnTo>
                <a:lnTo>
                  <a:pt x="5341201" y="2073915"/>
                </a:lnTo>
                <a:lnTo>
                  <a:pt x="5341201" y="2061612"/>
                </a:lnTo>
                <a:lnTo>
                  <a:pt x="5341201" y="2051067"/>
                </a:lnTo>
                <a:lnTo>
                  <a:pt x="5313080" y="2051067"/>
                </a:lnTo>
                <a:lnTo>
                  <a:pt x="5306049" y="2054582"/>
                </a:lnTo>
                <a:lnTo>
                  <a:pt x="5297262" y="2058097"/>
                </a:lnTo>
                <a:lnTo>
                  <a:pt x="5286716" y="2065127"/>
                </a:lnTo>
                <a:lnTo>
                  <a:pt x="5265626" y="2068642"/>
                </a:lnTo>
                <a:lnTo>
                  <a:pt x="5253323" y="2068642"/>
                </a:lnTo>
                <a:lnTo>
                  <a:pt x="5225202" y="2047552"/>
                </a:lnTo>
                <a:lnTo>
                  <a:pt x="5219929" y="2040521"/>
                </a:lnTo>
                <a:lnTo>
                  <a:pt x="5205869" y="2047552"/>
                </a:lnTo>
                <a:lnTo>
                  <a:pt x="5209384" y="2058097"/>
                </a:lnTo>
                <a:lnTo>
                  <a:pt x="5195323" y="2058097"/>
                </a:lnTo>
                <a:lnTo>
                  <a:pt x="5174233" y="2065127"/>
                </a:lnTo>
                <a:lnTo>
                  <a:pt x="5168960" y="2054582"/>
                </a:lnTo>
                <a:lnTo>
                  <a:pt x="5161930" y="2051067"/>
                </a:lnTo>
                <a:lnTo>
                  <a:pt x="5151384" y="2061612"/>
                </a:lnTo>
                <a:lnTo>
                  <a:pt x="5147869" y="2068642"/>
                </a:lnTo>
                <a:lnTo>
                  <a:pt x="5133809" y="2073915"/>
                </a:lnTo>
                <a:lnTo>
                  <a:pt x="5133809" y="2068642"/>
                </a:lnTo>
                <a:lnTo>
                  <a:pt x="5140839" y="2058097"/>
                </a:lnTo>
                <a:lnTo>
                  <a:pt x="5144354" y="2047552"/>
                </a:lnTo>
                <a:lnTo>
                  <a:pt x="5137324" y="2040521"/>
                </a:lnTo>
                <a:lnTo>
                  <a:pt x="5128536" y="2047552"/>
                </a:lnTo>
                <a:lnTo>
                  <a:pt x="5121506" y="2051067"/>
                </a:lnTo>
                <a:lnTo>
                  <a:pt x="5121506" y="2040521"/>
                </a:lnTo>
                <a:lnTo>
                  <a:pt x="5130294" y="2037006"/>
                </a:lnTo>
                <a:lnTo>
                  <a:pt x="5133809" y="2033491"/>
                </a:lnTo>
                <a:lnTo>
                  <a:pt x="5125021" y="2029976"/>
                </a:lnTo>
                <a:lnTo>
                  <a:pt x="5125021" y="2014158"/>
                </a:lnTo>
                <a:lnTo>
                  <a:pt x="5117991" y="2007128"/>
                </a:lnTo>
                <a:lnTo>
                  <a:pt x="5107445" y="2007128"/>
                </a:lnTo>
                <a:lnTo>
                  <a:pt x="5100415" y="2000098"/>
                </a:lnTo>
                <a:lnTo>
                  <a:pt x="5103930" y="1993067"/>
                </a:lnTo>
                <a:lnTo>
                  <a:pt x="5114476" y="1996582"/>
                </a:lnTo>
                <a:lnTo>
                  <a:pt x="5117991" y="1989552"/>
                </a:lnTo>
                <a:lnTo>
                  <a:pt x="5117991" y="1982522"/>
                </a:lnTo>
                <a:lnTo>
                  <a:pt x="5114476" y="1970219"/>
                </a:lnTo>
                <a:lnTo>
                  <a:pt x="5117991" y="1963189"/>
                </a:lnTo>
                <a:lnTo>
                  <a:pt x="5103930" y="1963189"/>
                </a:lnTo>
                <a:lnTo>
                  <a:pt x="5103930" y="1956159"/>
                </a:lnTo>
                <a:lnTo>
                  <a:pt x="5114476" y="1940341"/>
                </a:lnTo>
                <a:lnTo>
                  <a:pt x="5125021" y="1933310"/>
                </a:lnTo>
                <a:lnTo>
                  <a:pt x="5137324" y="1933310"/>
                </a:lnTo>
                <a:lnTo>
                  <a:pt x="5154900" y="1926280"/>
                </a:lnTo>
                <a:lnTo>
                  <a:pt x="5168960" y="1929795"/>
                </a:lnTo>
                <a:lnTo>
                  <a:pt x="5181263" y="1926280"/>
                </a:lnTo>
                <a:lnTo>
                  <a:pt x="5184778" y="1919250"/>
                </a:lnTo>
                <a:lnTo>
                  <a:pt x="5172475" y="1912220"/>
                </a:lnTo>
                <a:lnTo>
                  <a:pt x="5174233" y="1901674"/>
                </a:lnTo>
                <a:lnTo>
                  <a:pt x="5181263" y="1898159"/>
                </a:lnTo>
                <a:lnTo>
                  <a:pt x="5209384" y="1898159"/>
                </a:lnTo>
                <a:lnTo>
                  <a:pt x="5219929" y="1905190"/>
                </a:lnTo>
                <a:lnTo>
                  <a:pt x="5242777" y="1889372"/>
                </a:lnTo>
                <a:lnTo>
                  <a:pt x="5272656" y="1878826"/>
                </a:lnTo>
                <a:lnTo>
                  <a:pt x="5300777" y="1878826"/>
                </a:lnTo>
                <a:lnTo>
                  <a:pt x="5313080" y="1875311"/>
                </a:lnTo>
                <a:lnTo>
                  <a:pt x="5323625" y="1892887"/>
                </a:lnTo>
                <a:lnTo>
                  <a:pt x="5344716" y="1889372"/>
                </a:lnTo>
                <a:lnTo>
                  <a:pt x="5364049" y="1905190"/>
                </a:lnTo>
                <a:lnTo>
                  <a:pt x="5374594" y="1905190"/>
                </a:lnTo>
                <a:lnTo>
                  <a:pt x="5397442" y="1912220"/>
                </a:lnTo>
                <a:lnTo>
                  <a:pt x="5415018" y="1908705"/>
                </a:lnTo>
                <a:lnTo>
                  <a:pt x="5432593" y="1912220"/>
                </a:lnTo>
                <a:lnTo>
                  <a:pt x="5451927" y="1912220"/>
                </a:lnTo>
                <a:lnTo>
                  <a:pt x="5483563" y="1896402"/>
                </a:lnTo>
                <a:lnTo>
                  <a:pt x="5483563" y="1885856"/>
                </a:lnTo>
                <a:lnTo>
                  <a:pt x="5502896" y="1892887"/>
                </a:lnTo>
                <a:lnTo>
                  <a:pt x="5520471" y="1892887"/>
                </a:lnTo>
                <a:lnTo>
                  <a:pt x="5520473" y="1892889"/>
                </a:lnTo>
                <a:lnTo>
                  <a:pt x="5550349" y="1903433"/>
                </a:lnTo>
                <a:lnTo>
                  <a:pt x="5550404" y="1903451"/>
                </a:lnTo>
                <a:lnTo>
                  <a:pt x="5550349" y="1903432"/>
                </a:lnTo>
                <a:lnTo>
                  <a:pt x="5520471" y="1891129"/>
                </a:lnTo>
                <a:lnTo>
                  <a:pt x="5502895" y="1891129"/>
                </a:lnTo>
                <a:lnTo>
                  <a:pt x="5483562" y="1884099"/>
                </a:lnTo>
                <a:lnTo>
                  <a:pt x="5487077" y="1875311"/>
                </a:lnTo>
                <a:lnTo>
                  <a:pt x="5476532" y="1861251"/>
                </a:lnTo>
                <a:lnTo>
                  <a:pt x="5476532" y="1850706"/>
                </a:lnTo>
                <a:lnTo>
                  <a:pt x="5469502" y="1843675"/>
                </a:lnTo>
                <a:lnTo>
                  <a:pt x="5455441" y="1841918"/>
                </a:lnTo>
                <a:lnTo>
                  <a:pt x="5440790" y="1828598"/>
                </a:lnTo>
                <a:lnTo>
                  <a:pt x="5436108" y="1827859"/>
                </a:lnTo>
                <a:lnTo>
                  <a:pt x="5422047" y="1817313"/>
                </a:lnTo>
                <a:lnTo>
                  <a:pt x="5400957" y="1789193"/>
                </a:lnTo>
                <a:lnTo>
                  <a:pt x="5388654" y="1789193"/>
                </a:lnTo>
                <a:lnTo>
                  <a:pt x="5378108" y="1778647"/>
                </a:lnTo>
                <a:lnTo>
                  <a:pt x="5369321" y="1776890"/>
                </a:lnTo>
                <a:lnTo>
                  <a:pt x="5364048" y="1768102"/>
                </a:lnTo>
                <a:lnTo>
                  <a:pt x="5362290" y="1759314"/>
                </a:lnTo>
                <a:lnTo>
                  <a:pt x="5378108" y="1759314"/>
                </a:lnTo>
                <a:lnTo>
                  <a:pt x="5378108" y="1750526"/>
                </a:lnTo>
                <a:lnTo>
                  <a:pt x="5392169" y="1738223"/>
                </a:lnTo>
                <a:lnTo>
                  <a:pt x="5393926" y="1732951"/>
                </a:lnTo>
                <a:lnTo>
                  <a:pt x="5386896" y="1717133"/>
                </a:lnTo>
                <a:lnTo>
                  <a:pt x="5409745" y="1704830"/>
                </a:lnTo>
                <a:lnTo>
                  <a:pt x="5406229" y="1701315"/>
                </a:lnTo>
                <a:lnTo>
                  <a:pt x="5381624" y="1708345"/>
                </a:lnTo>
                <a:lnTo>
                  <a:pt x="5397442" y="1681982"/>
                </a:lnTo>
                <a:lnTo>
                  <a:pt x="5415017" y="1664406"/>
                </a:lnTo>
                <a:lnTo>
                  <a:pt x="5425563" y="1664406"/>
                </a:lnTo>
                <a:lnTo>
                  <a:pt x="5429078" y="1634527"/>
                </a:lnTo>
                <a:lnTo>
                  <a:pt x="5444896" y="1616952"/>
                </a:lnTo>
                <a:lnTo>
                  <a:pt x="5429150" y="1603629"/>
                </a:lnTo>
                <a:lnTo>
                  <a:pt x="5443138" y="1616951"/>
                </a:lnTo>
                <a:lnTo>
                  <a:pt x="5427320" y="1634526"/>
                </a:lnTo>
                <a:lnTo>
                  <a:pt x="5423805" y="1664405"/>
                </a:lnTo>
                <a:lnTo>
                  <a:pt x="5413260" y="1664405"/>
                </a:lnTo>
                <a:lnTo>
                  <a:pt x="5397442" y="1680223"/>
                </a:lnTo>
                <a:lnTo>
                  <a:pt x="5379866" y="1708344"/>
                </a:lnTo>
                <a:lnTo>
                  <a:pt x="5364048" y="1708344"/>
                </a:lnTo>
                <a:lnTo>
                  <a:pt x="5353503" y="1718889"/>
                </a:lnTo>
                <a:lnTo>
                  <a:pt x="5321867" y="1718889"/>
                </a:lnTo>
                <a:lnTo>
                  <a:pt x="5320109" y="1727677"/>
                </a:lnTo>
                <a:lnTo>
                  <a:pt x="5316594" y="1731192"/>
                </a:lnTo>
                <a:lnTo>
                  <a:pt x="5288473" y="1738222"/>
                </a:lnTo>
                <a:lnTo>
                  <a:pt x="5288473" y="1739980"/>
                </a:lnTo>
                <a:lnTo>
                  <a:pt x="5309564" y="1748768"/>
                </a:lnTo>
                <a:lnTo>
                  <a:pt x="5316594" y="1759313"/>
                </a:lnTo>
                <a:lnTo>
                  <a:pt x="5339442" y="1761071"/>
                </a:lnTo>
                <a:lnTo>
                  <a:pt x="5346473" y="1761071"/>
                </a:lnTo>
                <a:lnTo>
                  <a:pt x="5346473" y="1771616"/>
                </a:lnTo>
                <a:lnTo>
                  <a:pt x="5328897" y="1775131"/>
                </a:lnTo>
                <a:lnTo>
                  <a:pt x="5316594" y="1776889"/>
                </a:lnTo>
                <a:lnTo>
                  <a:pt x="5299018" y="1790949"/>
                </a:lnTo>
                <a:lnTo>
                  <a:pt x="5283200" y="1790949"/>
                </a:lnTo>
                <a:lnTo>
                  <a:pt x="5276170" y="1780404"/>
                </a:lnTo>
                <a:lnTo>
                  <a:pt x="5279685" y="1769858"/>
                </a:lnTo>
                <a:lnTo>
                  <a:pt x="5258595" y="1761071"/>
                </a:lnTo>
                <a:lnTo>
                  <a:pt x="5258595" y="1754040"/>
                </a:lnTo>
                <a:lnTo>
                  <a:pt x="5265625" y="1750525"/>
                </a:lnTo>
                <a:lnTo>
                  <a:pt x="5283200" y="1745253"/>
                </a:lnTo>
                <a:lnTo>
                  <a:pt x="5283200" y="1738222"/>
                </a:lnTo>
                <a:lnTo>
                  <a:pt x="5269140" y="1731192"/>
                </a:lnTo>
                <a:lnTo>
                  <a:pt x="5251564" y="1731192"/>
                </a:lnTo>
                <a:lnTo>
                  <a:pt x="5242777" y="1727677"/>
                </a:lnTo>
                <a:lnTo>
                  <a:pt x="5232231" y="1718889"/>
                </a:lnTo>
                <a:lnTo>
                  <a:pt x="5225201" y="1718889"/>
                </a:lnTo>
                <a:lnTo>
                  <a:pt x="5218171" y="1724162"/>
                </a:lnTo>
                <a:lnTo>
                  <a:pt x="5200595" y="1727677"/>
                </a:lnTo>
                <a:lnTo>
                  <a:pt x="5200595" y="1738222"/>
                </a:lnTo>
                <a:lnTo>
                  <a:pt x="5182620" y="1757832"/>
                </a:lnTo>
                <a:lnTo>
                  <a:pt x="5188293" y="1766343"/>
                </a:lnTo>
                <a:lnTo>
                  <a:pt x="5161930" y="1794464"/>
                </a:lnTo>
                <a:lnTo>
                  <a:pt x="5158415" y="1817312"/>
                </a:lnTo>
                <a:lnTo>
                  <a:pt x="5123263" y="1803252"/>
                </a:lnTo>
                <a:lnTo>
                  <a:pt x="5109203" y="1803252"/>
                </a:lnTo>
                <a:lnTo>
                  <a:pt x="5089870" y="1817312"/>
                </a:lnTo>
                <a:lnTo>
                  <a:pt x="5061749" y="1820827"/>
                </a:lnTo>
                <a:lnTo>
                  <a:pt x="5035385" y="1813797"/>
                </a:lnTo>
                <a:lnTo>
                  <a:pt x="5017810" y="1803252"/>
                </a:lnTo>
                <a:lnTo>
                  <a:pt x="5003749" y="1787434"/>
                </a:lnTo>
                <a:lnTo>
                  <a:pt x="4970356" y="1780403"/>
                </a:lnTo>
                <a:lnTo>
                  <a:pt x="4966841" y="1754040"/>
                </a:lnTo>
                <a:lnTo>
                  <a:pt x="4966838" y="1754033"/>
                </a:lnTo>
                <a:lnTo>
                  <a:pt x="4966840" y="1754040"/>
                </a:lnTo>
                <a:lnTo>
                  <a:pt x="4970355" y="1780404"/>
                </a:lnTo>
                <a:lnTo>
                  <a:pt x="5003749" y="1787434"/>
                </a:lnTo>
                <a:lnTo>
                  <a:pt x="5017809" y="1803252"/>
                </a:lnTo>
                <a:lnTo>
                  <a:pt x="5015700" y="1810282"/>
                </a:lnTo>
                <a:lnTo>
                  <a:pt x="5017809" y="1805009"/>
                </a:lnTo>
                <a:lnTo>
                  <a:pt x="5035385" y="1815554"/>
                </a:lnTo>
                <a:lnTo>
                  <a:pt x="5061748" y="1822585"/>
                </a:lnTo>
                <a:lnTo>
                  <a:pt x="5088112" y="1819070"/>
                </a:lnTo>
                <a:lnTo>
                  <a:pt x="5109202" y="1805009"/>
                </a:lnTo>
                <a:lnTo>
                  <a:pt x="5123263" y="1805009"/>
                </a:lnTo>
                <a:lnTo>
                  <a:pt x="5156656" y="1819070"/>
                </a:lnTo>
                <a:lnTo>
                  <a:pt x="5153141" y="1833130"/>
                </a:lnTo>
                <a:lnTo>
                  <a:pt x="5142596" y="1838403"/>
                </a:lnTo>
                <a:lnTo>
                  <a:pt x="5142596" y="1866524"/>
                </a:lnTo>
                <a:lnTo>
                  <a:pt x="5136525" y="1878666"/>
                </a:lnTo>
                <a:lnTo>
                  <a:pt x="5137324" y="1878826"/>
                </a:lnTo>
                <a:lnTo>
                  <a:pt x="5168960" y="1905189"/>
                </a:lnTo>
                <a:lnTo>
                  <a:pt x="5165445" y="1915735"/>
                </a:lnTo>
                <a:lnTo>
                  <a:pt x="5151385" y="1915735"/>
                </a:lnTo>
                <a:lnTo>
                  <a:pt x="5135567" y="1912220"/>
                </a:lnTo>
                <a:lnTo>
                  <a:pt x="5132051" y="1922765"/>
                </a:lnTo>
                <a:lnTo>
                  <a:pt x="5114476" y="1926280"/>
                </a:lnTo>
                <a:lnTo>
                  <a:pt x="5100415" y="1936825"/>
                </a:lnTo>
                <a:lnTo>
                  <a:pt x="5100415" y="1933310"/>
                </a:lnTo>
                <a:lnTo>
                  <a:pt x="5103930" y="1926280"/>
                </a:lnTo>
                <a:lnTo>
                  <a:pt x="5096900" y="1922765"/>
                </a:lnTo>
                <a:lnTo>
                  <a:pt x="5109203" y="1905189"/>
                </a:lnTo>
                <a:lnTo>
                  <a:pt x="5112718" y="1891129"/>
                </a:lnTo>
                <a:lnTo>
                  <a:pt x="5104809" y="1880057"/>
                </a:lnTo>
                <a:lnTo>
                  <a:pt x="5104808" y="1880057"/>
                </a:lnTo>
                <a:lnTo>
                  <a:pt x="5112717" y="1891130"/>
                </a:lnTo>
                <a:lnTo>
                  <a:pt x="5109202" y="1905190"/>
                </a:lnTo>
                <a:lnTo>
                  <a:pt x="5095142" y="1922766"/>
                </a:lnTo>
                <a:lnTo>
                  <a:pt x="5082839" y="1915736"/>
                </a:lnTo>
                <a:lnTo>
                  <a:pt x="5072293" y="1919251"/>
                </a:lnTo>
                <a:lnTo>
                  <a:pt x="5065263" y="1915736"/>
                </a:lnTo>
                <a:lnTo>
                  <a:pt x="5054718" y="1919251"/>
                </a:lnTo>
                <a:lnTo>
                  <a:pt x="5042415" y="1922766"/>
                </a:lnTo>
                <a:lnTo>
                  <a:pt x="5042415" y="1933311"/>
                </a:lnTo>
                <a:lnTo>
                  <a:pt x="5052960" y="1938584"/>
                </a:lnTo>
                <a:lnTo>
                  <a:pt x="5049445" y="1942099"/>
                </a:lnTo>
                <a:lnTo>
                  <a:pt x="5042415" y="1942099"/>
                </a:lnTo>
                <a:lnTo>
                  <a:pt x="5045930" y="1949129"/>
                </a:lnTo>
                <a:lnTo>
                  <a:pt x="5042415" y="1949129"/>
                </a:lnTo>
                <a:lnTo>
                  <a:pt x="5038900" y="1938584"/>
                </a:lnTo>
                <a:lnTo>
                  <a:pt x="5031870" y="1938584"/>
                </a:lnTo>
                <a:lnTo>
                  <a:pt x="5035385" y="1949129"/>
                </a:lnTo>
                <a:lnTo>
                  <a:pt x="5031870" y="1949129"/>
                </a:lnTo>
                <a:lnTo>
                  <a:pt x="5024840" y="1938584"/>
                </a:lnTo>
                <a:lnTo>
                  <a:pt x="5021324" y="1933311"/>
                </a:lnTo>
                <a:lnTo>
                  <a:pt x="5014294" y="1929796"/>
                </a:lnTo>
                <a:lnTo>
                  <a:pt x="5007264" y="1933311"/>
                </a:lnTo>
                <a:lnTo>
                  <a:pt x="5007264" y="1945614"/>
                </a:lnTo>
                <a:lnTo>
                  <a:pt x="5021324" y="1966705"/>
                </a:lnTo>
                <a:lnTo>
                  <a:pt x="5017809" y="1987795"/>
                </a:lnTo>
                <a:lnTo>
                  <a:pt x="5035385" y="1994826"/>
                </a:lnTo>
                <a:lnTo>
                  <a:pt x="5049445" y="2007129"/>
                </a:lnTo>
                <a:lnTo>
                  <a:pt x="5049445" y="2017674"/>
                </a:lnTo>
                <a:lnTo>
                  <a:pt x="5031870" y="2017674"/>
                </a:lnTo>
                <a:lnTo>
                  <a:pt x="5031870" y="2035249"/>
                </a:lnTo>
                <a:lnTo>
                  <a:pt x="5021324" y="2031734"/>
                </a:lnTo>
                <a:lnTo>
                  <a:pt x="5017809" y="2035249"/>
                </a:lnTo>
                <a:lnTo>
                  <a:pt x="5024840" y="2042280"/>
                </a:lnTo>
                <a:lnTo>
                  <a:pt x="5024840" y="2059855"/>
                </a:lnTo>
                <a:lnTo>
                  <a:pt x="5014294" y="2059855"/>
                </a:lnTo>
                <a:lnTo>
                  <a:pt x="5007264" y="2059855"/>
                </a:lnTo>
                <a:lnTo>
                  <a:pt x="5001991" y="2049310"/>
                </a:lnTo>
                <a:lnTo>
                  <a:pt x="4991446" y="2049310"/>
                </a:lnTo>
                <a:lnTo>
                  <a:pt x="4987931" y="2045795"/>
                </a:lnTo>
                <a:lnTo>
                  <a:pt x="4991446" y="2031734"/>
                </a:lnTo>
                <a:lnTo>
                  <a:pt x="4980901" y="2021189"/>
                </a:lnTo>
                <a:lnTo>
                  <a:pt x="4980901" y="2010644"/>
                </a:lnTo>
                <a:lnTo>
                  <a:pt x="4994961" y="2007129"/>
                </a:lnTo>
                <a:lnTo>
                  <a:pt x="5021324" y="2007129"/>
                </a:lnTo>
                <a:lnTo>
                  <a:pt x="5014294" y="2000098"/>
                </a:lnTo>
                <a:lnTo>
                  <a:pt x="4994961" y="2000098"/>
                </a:lnTo>
                <a:lnTo>
                  <a:pt x="4980901" y="2003613"/>
                </a:lnTo>
                <a:lnTo>
                  <a:pt x="4966840" y="1991311"/>
                </a:lnTo>
                <a:lnTo>
                  <a:pt x="4963325" y="1977250"/>
                </a:lnTo>
                <a:lnTo>
                  <a:pt x="4954537" y="1966705"/>
                </a:lnTo>
                <a:lnTo>
                  <a:pt x="4951022" y="1956159"/>
                </a:lnTo>
                <a:lnTo>
                  <a:pt x="4951023" y="1956159"/>
                </a:lnTo>
                <a:lnTo>
                  <a:pt x="4935205" y="1935068"/>
                </a:lnTo>
                <a:lnTo>
                  <a:pt x="4931690" y="1915735"/>
                </a:lnTo>
                <a:lnTo>
                  <a:pt x="4935205" y="1899917"/>
                </a:lnTo>
                <a:lnTo>
                  <a:pt x="4935205" y="1889372"/>
                </a:lnTo>
                <a:lnTo>
                  <a:pt x="4924659" y="1875311"/>
                </a:lnTo>
                <a:lnTo>
                  <a:pt x="4924659" y="1875312"/>
                </a:lnTo>
                <a:lnTo>
                  <a:pt x="4903568" y="1864767"/>
                </a:lnTo>
                <a:lnTo>
                  <a:pt x="4903568" y="1859493"/>
                </a:lnTo>
                <a:lnTo>
                  <a:pt x="4903567" y="1859492"/>
                </a:lnTo>
                <a:lnTo>
                  <a:pt x="4903567" y="1864767"/>
                </a:lnTo>
                <a:lnTo>
                  <a:pt x="4885992" y="1857737"/>
                </a:lnTo>
                <a:lnTo>
                  <a:pt x="4880719" y="1843676"/>
                </a:lnTo>
                <a:lnTo>
                  <a:pt x="4859628" y="1833131"/>
                </a:lnTo>
                <a:lnTo>
                  <a:pt x="4838538" y="1820828"/>
                </a:lnTo>
                <a:lnTo>
                  <a:pt x="4826235" y="1806768"/>
                </a:lnTo>
                <a:lnTo>
                  <a:pt x="4822720" y="1792707"/>
                </a:lnTo>
                <a:lnTo>
                  <a:pt x="4815690" y="1783919"/>
                </a:lnTo>
                <a:lnTo>
                  <a:pt x="4808659" y="1769859"/>
                </a:lnTo>
                <a:lnTo>
                  <a:pt x="4798114" y="1776889"/>
                </a:lnTo>
                <a:lnTo>
                  <a:pt x="4796357" y="1783919"/>
                </a:lnTo>
                <a:lnTo>
                  <a:pt x="4786656" y="1772602"/>
                </a:lnTo>
                <a:lnTo>
                  <a:pt x="4785812" y="1775131"/>
                </a:lnTo>
                <a:lnTo>
                  <a:pt x="4785812" y="1771618"/>
                </a:lnTo>
                <a:lnTo>
                  <a:pt x="4785811" y="1771617"/>
                </a:lnTo>
                <a:lnTo>
                  <a:pt x="4785812" y="1771614"/>
                </a:lnTo>
                <a:lnTo>
                  <a:pt x="4785812" y="1759313"/>
                </a:lnTo>
                <a:lnTo>
                  <a:pt x="4759449" y="1761071"/>
                </a:lnTo>
                <a:lnTo>
                  <a:pt x="4748904" y="1771616"/>
                </a:lnTo>
                <a:lnTo>
                  <a:pt x="4750661" y="1776889"/>
                </a:lnTo>
                <a:lnTo>
                  <a:pt x="4748904" y="1801495"/>
                </a:lnTo>
                <a:lnTo>
                  <a:pt x="4775267" y="1822585"/>
                </a:lnTo>
                <a:lnTo>
                  <a:pt x="4785812" y="1838404"/>
                </a:lnTo>
                <a:lnTo>
                  <a:pt x="4798115" y="1866524"/>
                </a:lnTo>
                <a:lnTo>
                  <a:pt x="4820963" y="1878827"/>
                </a:lnTo>
                <a:lnTo>
                  <a:pt x="4842054" y="1885858"/>
                </a:lnTo>
                <a:lnTo>
                  <a:pt x="4849084" y="1899918"/>
                </a:lnTo>
                <a:lnTo>
                  <a:pt x="4856115" y="1906948"/>
                </a:lnTo>
                <a:lnTo>
                  <a:pt x="4875448" y="1910463"/>
                </a:lnTo>
                <a:lnTo>
                  <a:pt x="4875448" y="1917494"/>
                </a:lnTo>
                <a:lnTo>
                  <a:pt x="4893023" y="1922766"/>
                </a:lnTo>
                <a:lnTo>
                  <a:pt x="4908841" y="1936827"/>
                </a:lnTo>
                <a:lnTo>
                  <a:pt x="4908841" y="1947372"/>
                </a:lnTo>
                <a:lnTo>
                  <a:pt x="4905326" y="1950887"/>
                </a:lnTo>
                <a:lnTo>
                  <a:pt x="4889508" y="1940342"/>
                </a:lnTo>
                <a:lnTo>
                  <a:pt x="4878963" y="1936827"/>
                </a:lnTo>
                <a:lnTo>
                  <a:pt x="4864902" y="1936827"/>
                </a:lnTo>
                <a:lnTo>
                  <a:pt x="4861387" y="1957918"/>
                </a:lnTo>
                <a:lnTo>
                  <a:pt x="4875448" y="1971978"/>
                </a:lnTo>
                <a:lnTo>
                  <a:pt x="4875448" y="1984281"/>
                </a:lnTo>
                <a:lnTo>
                  <a:pt x="4864902" y="1991311"/>
                </a:lnTo>
                <a:lnTo>
                  <a:pt x="4859630" y="2005372"/>
                </a:lnTo>
                <a:lnTo>
                  <a:pt x="4842054" y="2019432"/>
                </a:lnTo>
                <a:lnTo>
                  <a:pt x="4835024" y="2012402"/>
                </a:lnTo>
                <a:lnTo>
                  <a:pt x="4838539" y="2001857"/>
                </a:lnTo>
                <a:lnTo>
                  <a:pt x="4852599" y="1984281"/>
                </a:lnTo>
                <a:lnTo>
                  <a:pt x="4845569" y="1971978"/>
                </a:lnTo>
                <a:lnTo>
                  <a:pt x="4845569" y="1957918"/>
                </a:lnTo>
                <a:lnTo>
                  <a:pt x="4838539" y="1947372"/>
                </a:lnTo>
                <a:lnTo>
                  <a:pt x="4827994" y="1947372"/>
                </a:lnTo>
                <a:lnTo>
                  <a:pt x="4820963" y="1943857"/>
                </a:lnTo>
                <a:lnTo>
                  <a:pt x="4819206" y="1929797"/>
                </a:lnTo>
                <a:lnTo>
                  <a:pt x="4808661" y="1926281"/>
                </a:lnTo>
                <a:lnTo>
                  <a:pt x="4801630" y="1922766"/>
                </a:lnTo>
                <a:lnTo>
                  <a:pt x="4796358" y="1922766"/>
                </a:lnTo>
                <a:lnTo>
                  <a:pt x="4785812" y="1910463"/>
                </a:lnTo>
                <a:lnTo>
                  <a:pt x="4777025" y="1910463"/>
                </a:lnTo>
                <a:lnTo>
                  <a:pt x="4755934" y="1896403"/>
                </a:lnTo>
                <a:lnTo>
                  <a:pt x="4750661" y="1885858"/>
                </a:lnTo>
                <a:lnTo>
                  <a:pt x="4740116" y="1885858"/>
                </a:lnTo>
                <a:lnTo>
                  <a:pt x="4729571" y="1871797"/>
                </a:lnTo>
                <a:lnTo>
                  <a:pt x="4724298" y="1859494"/>
                </a:lnTo>
                <a:lnTo>
                  <a:pt x="4708480" y="1848949"/>
                </a:lnTo>
                <a:lnTo>
                  <a:pt x="4708480" y="1824343"/>
                </a:lnTo>
                <a:lnTo>
                  <a:pt x="4692662" y="1801495"/>
                </a:lnTo>
                <a:lnTo>
                  <a:pt x="4682117" y="1797980"/>
                </a:lnTo>
                <a:lnTo>
                  <a:pt x="4657511" y="1801495"/>
                </a:lnTo>
                <a:lnTo>
                  <a:pt x="4641693" y="1819070"/>
                </a:lnTo>
                <a:lnTo>
                  <a:pt x="4641692" y="1819070"/>
                </a:lnTo>
                <a:lnTo>
                  <a:pt x="4627632" y="1826100"/>
                </a:lnTo>
                <a:lnTo>
                  <a:pt x="4615329" y="1833130"/>
                </a:lnTo>
                <a:lnTo>
                  <a:pt x="4604784" y="1838402"/>
                </a:lnTo>
                <a:lnTo>
                  <a:pt x="4587208" y="1841917"/>
                </a:lnTo>
                <a:lnTo>
                  <a:pt x="4576663" y="1838402"/>
                </a:lnTo>
                <a:lnTo>
                  <a:pt x="4564360" y="1838402"/>
                </a:lnTo>
                <a:lnTo>
                  <a:pt x="4543269" y="1833130"/>
                </a:lnTo>
                <a:lnTo>
                  <a:pt x="4523936" y="1841917"/>
                </a:lnTo>
                <a:lnTo>
                  <a:pt x="4516906" y="1863008"/>
                </a:lnTo>
                <a:lnTo>
                  <a:pt x="4515806" y="1863008"/>
                </a:lnTo>
                <a:lnTo>
                  <a:pt x="4520420" y="1875312"/>
                </a:lnTo>
                <a:lnTo>
                  <a:pt x="4513390" y="1896403"/>
                </a:lnTo>
                <a:lnTo>
                  <a:pt x="4488784" y="1905191"/>
                </a:lnTo>
                <a:lnTo>
                  <a:pt x="4476481" y="1908706"/>
                </a:lnTo>
                <a:lnTo>
                  <a:pt x="4458906" y="1922766"/>
                </a:lnTo>
                <a:lnTo>
                  <a:pt x="4458906" y="1929797"/>
                </a:lnTo>
                <a:lnTo>
                  <a:pt x="4444845" y="1942099"/>
                </a:lnTo>
                <a:lnTo>
                  <a:pt x="4444845" y="1966705"/>
                </a:lnTo>
                <a:lnTo>
                  <a:pt x="4448360" y="1993069"/>
                </a:lnTo>
                <a:lnTo>
                  <a:pt x="4434300" y="2007129"/>
                </a:lnTo>
                <a:lnTo>
                  <a:pt x="4432542" y="2024704"/>
                </a:lnTo>
                <a:lnTo>
                  <a:pt x="4414967" y="2031735"/>
                </a:lnTo>
                <a:lnTo>
                  <a:pt x="4404421" y="2040522"/>
                </a:lnTo>
                <a:lnTo>
                  <a:pt x="4393876" y="2044038"/>
                </a:lnTo>
                <a:lnTo>
                  <a:pt x="4390361" y="2054583"/>
                </a:lnTo>
                <a:lnTo>
                  <a:pt x="4378058" y="2065128"/>
                </a:lnTo>
                <a:lnTo>
                  <a:pt x="4360483" y="2061613"/>
                </a:lnTo>
                <a:lnTo>
                  <a:pt x="4346422" y="2058098"/>
                </a:lnTo>
                <a:lnTo>
                  <a:pt x="4323573" y="2065128"/>
                </a:lnTo>
                <a:lnTo>
                  <a:pt x="4309513" y="2077431"/>
                </a:lnTo>
                <a:lnTo>
                  <a:pt x="4295452" y="2075674"/>
                </a:lnTo>
                <a:lnTo>
                  <a:pt x="4291937" y="2072158"/>
                </a:lnTo>
                <a:lnTo>
                  <a:pt x="4283150" y="2065128"/>
                </a:lnTo>
                <a:lnTo>
                  <a:pt x="4272604" y="2044038"/>
                </a:lnTo>
                <a:lnTo>
                  <a:pt x="4262059" y="2040522"/>
                </a:lnTo>
                <a:lnTo>
                  <a:pt x="4255029" y="2045795"/>
                </a:lnTo>
                <a:lnTo>
                  <a:pt x="4258544" y="2028220"/>
                </a:lnTo>
                <a:lnTo>
                  <a:pt x="4265574" y="2017674"/>
                </a:lnTo>
                <a:lnTo>
                  <a:pt x="4272604" y="1987796"/>
                </a:lnTo>
                <a:lnTo>
                  <a:pt x="4265574" y="2017674"/>
                </a:lnTo>
                <a:lnTo>
                  <a:pt x="4258544" y="2028219"/>
                </a:lnTo>
                <a:lnTo>
                  <a:pt x="4255029" y="2045795"/>
                </a:lnTo>
                <a:lnTo>
                  <a:pt x="4244483" y="2052825"/>
                </a:lnTo>
                <a:lnTo>
                  <a:pt x="4232180" y="2049310"/>
                </a:lnTo>
                <a:lnTo>
                  <a:pt x="4218120" y="2049310"/>
                </a:lnTo>
                <a:lnTo>
                  <a:pt x="4221635" y="2035250"/>
                </a:lnTo>
                <a:lnTo>
                  <a:pt x="4221635" y="2008886"/>
                </a:lnTo>
                <a:lnTo>
                  <a:pt x="4218120" y="2001856"/>
                </a:lnTo>
                <a:lnTo>
                  <a:pt x="4211090" y="2001856"/>
                </a:lnTo>
                <a:lnTo>
                  <a:pt x="4211090" y="1975493"/>
                </a:lnTo>
                <a:lnTo>
                  <a:pt x="4218120" y="1968463"/>
                </a:lnTo>
                <a:lnTo>
                  <a:pt x="4218120" y="1954402"/>
                </a:lnTo>
                <a:lnTo>
                  <a:pt x="4225150" y="1947372"/>
                </a:lnTo>
                <a:lnTo>
                  <a:pt x="4228665" y="1924524"/>
                </a:lnTo>
                <a:lnTo>
                  <a:pt x="4225150" y="1906948"/>
                </a:lnTo>
                <a:lnTo>
                  <a:pt x="4221635" y="1894645"/>
                </a:lnTo>
                <a:lnTo>
                  <a:pt x="4225150" y="1887615"/>
                </a:lnTo>
                <a:lnTo>
                  <a:pt x="4239211" y="1891130"/>
                </a:lnTo>
                <a:lnTo>
                  <a:pt x="4262059" y="1887615"/>
                </a:lnTo>
                <a:lnTo>
                  <a:pt x="4272604" y="1884100"/>
                </a:lnTo>
                <a:lnTo>
                  <a:pt x="4283150" y="1896403"/>
                </a:lnTo>
                <a:lnTo>
                  <a:pt x="4272604" y="1882343"/>
                </a:lnTo>
                <a:lnTo>
                  <a:pt x="4262059" y="1885858"/>
                </a:lnTo>
                <a:lnTo>
                  <a:pt x="4237453" y="1889373"/>
                </a:lnTo>
                <a:lnTo>
                  <a:pt x="4225150" y="1885858"/>
                </a:lnTo>
                <a:lnTo>
                  <a:pt x="4225150" y="1871797"/>
                </a:lnTo>
                <a:lnTo>
                  <a:pt x="4211090" y="1850707"/>
                </a:lnTo>
                <a:lnTo>
                  <a:pt x="4218120" y="1838404"/>
                </a:lnTo>
                <a:lnTo>
                  <a:pt x="4235696" y="1831373"/>
                </a:lnTo>
                <a:lnTo>
                  <a:pt x="4237453" y="1820828"/>
                </a:lnTo>
                <a:lnTo>
                  <a:pt x="4251514" y="1820828"/>
                </a:lnTo>
                <a:lnTo>
                  <a:pt x="4255029" y="1827858"/>
                </a:lnTo>
                <a:lnTo>
                  <a:pt x="4288422" y="1827858"/>
                </a:lnTo>
                <a:lnTo>
                  <a:pt x="4295452" y="1824343"/>
                </a:lnTo>
                <a:lnTo>
                  <a:pt x="4309513" y="1824343"/>
                </a:lnTo>
                <a:lnTo>
                  <a:pt x="4332362" y="1831373"/>
                </a:lnTo>
                <a:lnTo>
                  <a:pt x="4349937" y="1827858"/>
                </a:lnTo>
                <a:lnTo>
                  <a:pt x="4378058" y="1834889"/>
                </a:lnTo>
                <a:lnTo>
                  <a:pt x="4404421" y="1834889"/>
                </a:lnTo>
                <a:lnTo>
                  <a:pt x="4405202" y="1835344"/>
                </a:lnTo>
                <a:lnTo>
                  <a:pt x="4414967" y="1819069"/>
                </a:lnTo>
                <a:lnTo>
                  <a:pt x="4418482" y="1797979"/>
                </a:lnTo>
                <a:lnTo>
                  <a:pt x="4418482" y="1782161"/>
                </a:lnTo>
                <a:lnTo>
                  <a:pt x="4429028" y="1789191"/>
                </a:lnTo>
                <a:lnTo>
                  <a:pt x="4425513" y="1778646"/>
                </a:lnTo>
                <a:lnTo>
                  <a:pt x="4418482" y="1775130"/>
                </a:lnTo>
                <a:lnTo>
                  <a:pt x="4414967" y="1761070"/>
                </a:lnTo>
                <a:lnTo>
                  <a:pt x="4411452" y="1745252"/>
                </a:lnTo>
                <a:lnTo>
                  <a:pt x="4418482" y="1739979"/>
                </a:lnTo>
                <a:lnTo>
                  <a:pt x="4414967" y="1732949"/>
                </a:lnTo>
                <a:lnTo>
                  <a:pt x="4390361" y="1715374"/>
                </a:lnTo>
                <a:lnTo>
                  <a:pt x="4397392" y="1704828"/>
                </a:lnTo>
                <a:lnTo>
                  <a:pt x="4385089" y="1692525"/>
                </a:lnTo>
                <a:lnTo>
                  <a:pt x="4378059" y="1692525"/>
                </a:lnTo>
                <a:lnTo>
                  <a:pt x="4371028" y="1685495"/>
                </a:lnTo>
                <a:lnTo>
                  <a:pt x="4360483" y="1685495"/>
                </a:lnTo>
                <a:lnTo>
                  <a:pt x="4342907" y="1678465"/>
                </a:lnTo>
                <a:lnTo>
                  <a:pt x="4334119" y="1671435"/>
                </a:lnTo>
                <a:lnTo>
                  <a:pt x="4334119" y="1664405"/>
                </a:lnTo>
                <a:lnTo>
                  <a:pt x="4327089" y="1657374"/>
                </a:lnTo>
                <a:lnTo>
                  <a:pt x="4334119" y="1648587"/>
                </a:lnTo>
                <a:lnTo>
                  <a:pt x="4346422" y="1650344"/>
                </a:lnTo>
                <a:lnTo>
                  <a:pt x="4356968" y="1641556"/>
                </a:lnTo>
                <a:lnTo>
                  <a:pt x="4367513" y="1641556"/>
                </a:lnTo>
                <a:lnTo>
                  <a:pt x="4385089" y="1650344"/>
                </a:lnTo>
                <a:lnTo>
                  <a:pt x="4390361" y="1648587"/>
                </a:lnTo>
                <a:lnTo>
                  <a:pt x="4400907" y="1650344"/>
                </a:lnTo>
                <a:lnTo>
                  <a:pt x="4411452" y="1641556"/>
                </a:lnTo>
                <a:lnTo>
                  <a:pt x="4404422" y="1631011"/>
                </a:lnTo>
                <a:lnTo>
                  <a:pt x="4393877" y="1613436"/>
                </a:lnTo>
                <a:lnTo>
                  <a:pt x="4393877" y="1606405"/>
                </a:lnTo>
                <a:lnTo>
                  <a:pt x="4411452" y="1606405"/>
                </a:lnTo>
                <a:lnTo>
                  <a:pt x="4421998" y="1616951"/>
                </a:lnTo>
                <a:lnTo>
                  <a:pt x="4441331" y="1616951"/>
                </a:lnTo>
                <a:lnTo>
                  <a:pt x="4441331" y="1609920"/>
                </a:lnTo>
                <a:lnTo>
                  <a:pt x="4455391" y="1602890"/>
                </a:lnTo>
                <a:lnTo>
                  <a:pt x="4476482" y="1587072"/>
                </a:lnTo>
                <a:lnTo>
                  <a:pt x="4485270" y="1557194"/>
                </a:lnTo>
                <a:lnTo>
                  <a:pt x="4506360" y="1551921"/>
                </a:lnTo>
                <a:lnTo>
                  <a:pt x="4515148" y="1543133"/>
                </a:lnTo>
                <a:lnTo>
                  <a:pt x="4520421" y="1539618"/>
                </a:lnTo>
                <a:lnTo>
                  <a:pt x="4532724" y="1543133"/>
                </a:lnTo>
                <a:lnTo>
                  <a:pt x="4546784" y="1539618"/>
                </a:lnTo>
                <a:lnTo>
                  <a:pt x="4555572" y="1532588"/>
                </a:lnTo>
                <a:lnTo>
                  <a:pt x="4562602" y="1537861"/>
                </a:lnTo>
                <a:lnTo>
                  <a:pt x="4576663" y="1537861"/>
                </a:lnTo>
                <a:lnTo>
                  <a:pt x="4580178" y="1553679"/>
                </a:lnTo>
                <a:lnTo>
                  <a:pt x="4585450" y="1560709"/>
                </a:lnTo>
                <a:lnTo>
                  <a:pt x="4585450" y="1557632"/>
                </a:lnTo>
                <a:lnTo>
                  <a:pt x="4580178" y="1553678"/>
                </a:lnTo>
                <a:lnTo>
                  <a:pt x="4576663" y="1536103"/>
                </a:lnTo>
                <a:lnTo>
                  <a:pt x="4562603" y="1536103"/>
                </a:lnTo>
                <a:lnTo>
                  <a:pt x="4555572" y="1532587"/>
                </a:lnTo>
                <a:lnTo>
                  <a:pt x="4546785" y="1539618"/>
                </a:lnTo>
                <a:lnTo>
                  <a:pt x="4532724" y="1543133"/>
                </a:lnTo>
                <a:lnTo>
                  <a:pt x="4520421" y="1539618"/>
                </a:lnTo>
                <a:lnTo>
                  <a:pt x="4529209" y="1536103"/>
                </a:lnTo>
                <a:lnTo>
                  <a:pt x="4536239" y="1536103"/>
                </a:lnTo>
                <a:lnTo>
                  <a:pt x="4543270" y="1529072"/>
                </a:lnTo>
                <a:lnTo>
                  <a:pt x="4539754" y="1525557"/>
                </a:lnTo>
                <a:lnTo>
                  <a:pt x="4543270" y="1515012"/>
                </a:lnTo>
                <a:lnTo>
                  <a:pt x="4553815" y="1502709"/>
                </a:lnTo>
                <a:lnTo>
                  <a:pt x="4559088" y="1478103"/>
                </a:lnTo>
                <a:lnTo>
                  <a:pt x="4569633" y="1478103"/>
                </a:lnTo>
                <a:lnTo>
                  <a:pt x="4576663" y="1481618"/>
                </a:lnTo>
                <a:lnTo>
                  <a:pt x="4569633" y="1488649"/>
                </a:lnTo>
                <a:lnTo>
                  <a:pt x="4573148" y="1499194"/>
                </a:lnTo>
                <a:lnTo>
                  <a:pt x="4583693" y="1488649"/>
                </a:lnTo>
                <a:lnTo>
                  <a:pt x="4587209" y="1481618"/>
                </a:lnTo>
                <a:lnTo>
                  <a:pt x="4576663" y="1471073"/>
                </a:lnTo>
                <a:lnTo>
                  <a:pt x="4576663" y="1465800"/>
                </a:lnTo>
                <a:lnTo>
                  <a:pt x="4590724" y="1455255"/>
                </a:lnTo>
                <a:lnTo>
                  <a:pt x="4617087" y="1455255"/>
                </a:lnTo>
                <a:lnTo>
                  <a:pt x="4622359" y="1441195"/>
                </a:lnTo>
                <a:lnTo>
                  <a:pt x="4636420" y="1441195"/>
                </a:lnTo>
                <a:lnTo>
                  <a:pt x="4646965" y="1444710"/>
                </a:lnTo>
                <a:lnTo>
                  <a:pt x="4653995" y="1441195"/>
                </a:lnTo>
                <a:lnTo>
                  <a:pt x="4664541" y="1434165"/>
                </a:lnTo>
                <a:lnTo>
                  <a:pt x="4664541" y="1416589"/>
                </a:lnTo>
                <a:lnTo>
                  <a:pt x="4657511" y="1397256"/>
                </a:lnTo>
                <a:lnTo>
                  <a:pt x="4668056" y="1393741"/>
                </a:lnTo>
                <a:lnTo>
                  <a:pt x="4657510" y="1397256"/>
                </a:lnTo>
                <a:lnTo>
                  <a:pt x="4657510" y="1377923"/>
                </a:lnTo>
                <a:lnTo>
                  <a:pt x="4643450" y="1363862"/>
                </a:lnTo>
                <a:lnTo>
                  <a:pt x="4641692" y="1342772"/>
                </a:lnTo>
                <a:lnTo>
                  <a:pt x="4643450" y="1323439"/>
                </a:lnTo>
                <a:lnTo>
                  <a:pt x="4661025" y="1312893"/>
                </a:lnTo>
                <a:lnTo>
                  <a:pt x="4671571" y="1312893"/>
                </a:lnTo>
                <a:lnTo>
                  <a:pt x="4682116" y="1298833"/>
                </a:lnTo>
                <a:lnTo>
                  <a:pt x="4696176" y="1298833"/>
                </a:lnTo>
                <a:lnTo>
                  <a:pt x="4703207" y="1316408"/>
                </a:lnTo>
                <a:lnTo>
                  <a:pt x="4717267" y="1319924"/>
                </a:lnTo>
                <a:lnTo>
                  <a:pt x="4724297" y="1323439"/>
                </a:lnTo>
                <a:lnTo>
                  <a:pt x="4717267" y="1333984"/>
                </a:lnTo>
                <a:lnTo>
                  <a:pt x="4699692" y="1337499"/>
                </a:lnTo>
                <a:lnTo>
                  <a:pt x="4699692" y="1346287"/>
                </a:lnTo>
                <a:lnTo>
                  <a:pt x="4682116" y="1360347"/>
                </a:lnTo>
                <a:lnTo>
                  <a:pt x="4678601" y="1377923"/>
                </a:lnTo>
                <a:lnTo>
                  <a:pt x="4687389" y="1393741"/>
                </a:lnTo>
                <a:lnTo>
                  <a:pt x="4687389" y="1397256"/>
                </a:lnTo>
                <a:lnTo>
                  <a:pt x="4697934" y="1411316"/>
                </a:lnTo>
                <a:lnTo>
                  <a:pt x="4713752" y="1413074"/>
                </a:lnTo>
                <a:lnTo>
                  <a:pt x="4719025" y="1416589"/>
                </a:lnTo>
                <a:lnTo>
                  <a:pt x="4738358" y="1420104"/>
                </a:lnTo>
                <a:lnTo>
                  <a:pt x="4750661" y="1406044"/>
                </a:lnTo>
                <a:lnTo>
                  <a:pt x="4780539" y="1400771"/>
                </a:lnTo>
                <a:lnTo>
                  <a:pt x="4780539" y="1416589"/>
                </a:lnTo>
                <a:lnTo>
                  <a:pt x="4787570" y="1416589"/>
                </a:lnTo>
                <a:lnTo>
                  <a:pt x="4798115" y="1430650"/>
                </a:lnTo>
                <a:lnTo>
                  <a:pt x="4801513" y="1451037"/>
                </a:lnTo>
                <a:lnTo>
                  <a:pt x="4801630" y="1449983"/>
                </a:lnTo>
                <a:lnTo>
                  <a:pt x="4798115" y="1430650"/>
                </a:lnTo>
                <a:lnTo>
                  <a:pt x="4817448" y="1420104"/>
                </a:lnTo>
                <a:lnTo>
                  <a:pt x="4833266" y="1420104"/>
                </a:lnTo>
                <a:lnTo>
                  <a:pt x="4854357" y="1404286"/>
                </a:lnTo>
                <a:lnTo>
                  <a:pt x="4873690" y="1397256"/>
                </a:lnTo>
                <a:lnTo>
                  <a:pt x="4880721" y="1390226"/>
                </a:lnTo>
                <a:lnTo>
                  <a:pt x="4908841" y="1393741"/>
                </a:lnTo>
                <a:lnTo>
                  <a:pt x="4910599" y="1409559"/>
                </a:lnTo>
                <a:lnTo>
                  <a:pt x="4928175" y="1413074"/>
                </a:lnTo>
                <a:lnTo>
                  <a:pt x="4942235" y="1404286"/>
                </a:lnTo>
                <a:lnTo>
                  <a:pt x="4949265" y="1406044"/>
                </a:lnTo>
                <a:lnTo>
                  <a:pt x="4958053" y="1406044"/>
                </a:lnTo>
                <a:lnTo>
                  <a:pt x="4982659" y="1413074"/>
                </a:lnTo>
                <a:lnTo>
                  <a:pt x="5017050" y="1409799"/>
                </a:lnTo>
                <a:lnTo>
                  <a:pt x="5016972" y="1409642"/>
                </a:lnTo>
                <a:lnTo>
                  <a:pt x="4982658" y="1413074"/>
                </a:lnTo>
                <a:lnTo>
                  <a:pt x="4958053" y="1406044"/>
                </a:lnTo>
                <a:lnTo>
                  <a:pt x="4949265" y="1406044"/>
                </a:lnTo>
                <a:lnTo>
                  <a:pt x="4943992" y="1404286"/>
                </a:lnTo>
                <a:lnTo>
                  <a:pt x="4947507" y="1395498"/>
                </a:lnTo>
                <a:lnTo>
                  <a:pt x="4943992" y="1390225"/>
                </a:lnTo>
                <a:lnTo>
                  <a:pt x="4945750" y="1381438"/>
                </a:lnTo>
                <a:lnTo>
                  <a:pt x="4973871" y="1379680"/>
                </a:lnTo>
                <a:lnTo>
                  <a:pt x="4977143" y="1376408"/>
                </a:lnTo>
                <a:lnTo>
                  <a:pt x="4970355" y="1333984"/>
                </a:lnTo>
                <a:lnTo>
                  <a:pt x="4971528" y="1332812"/>
                </a:lnTo>
                <a:lnTo>
                  <a:pt x="4965083" y="1319923"/>
                </a:lnTo>
                <a:lnTo>
                  <a:pt x="4968598" y="1305863"/>
                </a:lnTo>
                <a:lnTo>
                  <a:pt x="4979144" y="1295317"/>
                </a:lnTo>
                <a:lnTo>
                  <a:pt x="4979144" y="1268954"/>
                </a:lnTo>
                <a:lnTo>
                  <a:pt x="4996719" y="1265439"/>
                </a:lnTo>
                <a:lnTo>
                  <a:pt x="5012537" y="1258408"/>
                </a:lnTo>
                <a:lnTo>
                  <a:pt x="5019568" y="1272469"/>
                </a:lnTo>
                <a:lnTo>
                  <a:pt x="5037143" y="1291802"/>
                </a:lnTo>
                <a:lnTo>
                  <a:pt x="5052961" y="1288287"/>
                </a:lnTo>
                <a:lnTo>
                  <a:pt x="5059991" y="1258408"/>
                </a:lnTo>
                <a:lnTo>
                  <a:pt x="5056476" y="1247863"/>
                </a:lnTo>
                <a:lnTo>
                  <a:pt x="5056476" y="1244348"/>
                </a:lnTo>
                <a:lnTo>
                  <a:pt x="5049446" y="1233803"/>
                </a:lnTo>
                <a:lnTo>
                  <a:pt x="5038901" y="1228530"/>
                </a:lnTo>
                <a:lnTo>
                  <a:pt x="5038901" y="1207440"/>
                </a:lnTo>
                <a:lnTo>
                  <a:pt x="5028355" y="1202167"/>
                </a:lnTo>
                <a:lnTo>
                  <a:pt x="5028355" y="1193379"/>
                </a:lnTo>
                <a:lnTo>
                  <a:pt x="5056476" y="1175804"/>
                </a:lnTo>
                <a:lnTo>
                  <a:pt x="5075809" y="1175804"/>
                </a:lnTo>
                <a:lnTo>
                  <a:pt x="5093385" y="1167016"/>
                </a:lnTo>
                <a:lnTo>
                  <a:pt x="5103930" y="1172289"/>
                </a:lnTo>
                <a:lnTo>
                  <a:pt x="5132051" y="1177561"/>
                </a:lnTo>
                <a:lnTo>
                  <a:pt x="5123263" y="1216227"/>
                </a:lnTo>
                <a:lnTo>
                  <a:pt x="5133808" y="1237318"/>
                </a:lnTo>
                <a:lnTo>
                  <a:pt x="5133808" y="1256651"/>
                </a:lnTo>
                <a:lnTo>
                  <a:pt x="5107551" y="1258402"/>
                </a:lnTo>
                <a:lnTo>
                  <a:pt x="5135566" y="1256651"/>
                </a:lnTo>
                <a:lnTo>
                  <a:pt x="5135566" y="1240834"/>
                </a:lnTo>
                <a:lnTo>
                  <a:pt x="5125020" y="1217986"/>
                </a:lnTo>
                <a:lnTo>
                  <a:pt x="5133808" y="1177562"/>
                </a:lnTo>
                <a:lnTo>
                  <a:pt x="5147868" y="1165259"/>
                </a:lnTo>
                <a:lnTo>
                  <a:pt x="5144353" y="1158229"/>
                </a:lnTo>
                <a:lnTo>
                  <a:pt x="5161929" y="1158229"/>
                </a:lnTo>
                <a:lnTo>
                  <a:pt x="5165444" y="1151199"/>
                </a:lnTo>
                <a:lnTo>
                  <a:pt x="5191807" y="1154714"/>
                </a:lnTo>
                <a:lnTo>
                  <a:pt x="5195323" y="1137138"/>
                </a:lnTo>
                <a:lnTo>
                  <a:pt x="5183020" y="1135381"/>
                </a:lnTo>
                <a:lnTo>
                  <a:pt x="5165444" y="1135381"/>
                </a:lnTo>
                <a:lnTo>
                  <a:pt x="5153141" y="1130108"/>
                </a:lnTo>
                <a:lnTo>
                  <a:pt x="5154899" y="1112533"/>
                </a:lnTo>
                <a:lnTo>
                  <a:pt x="5154975" y="1112249"/>
                </a:lnTo>
                <a:lnTo>
                  <a:pt x="5133809" y="1121319"/>
                </a:lnTo>
                <a:lnTo>
                  <a:pt x="5125021" y="1117804"/>
                </a:lnTo>
                <a:lnTo>
                  <a:pt x="5117991" y="1121319"/>
                </a:lnTo>
                <a:lnTo>
                  <a:pt x="5093385" y="1128350"/>
                </a:lnTo>
                <a:lnTo>
                  <a:pt x="5089870" y="1135380"/>
                </a:lnTo>
                <a:lnTo>
                  <a:pt x="5074052" y="1135380"/>
                </a:lnTo>
                <a:lnTo>
                  <a:pt x="5059991" y="1144168"/>
                </a:lnTo>
                <a:lnTo>
                  <a:pt x="5049446" y="1140653"/>
                </a:lnTo>
                <a:lnTo>
                  <a:pt x="5044173" y="1147683"/>
                </a:lnTo>
                <a:lnTo>
                  <a:pt x="5030113" y="1151198"/>
                </a:lnTo>
                <a:lnTo>
                  <a:pt x="5019568" y="1147683"/>
                </a:lnTo>
                <a:lnTo>
                  <a:pt x="5019568" y="1135380"/>
                </a:lnTo>
                <a:lnTo>
                  <a:pt x="5003750" y="1135380"/>
                </a:lnTo>
                <a:lnTo>
                  <a:pt x="5000235" y="1124835"/>
                </a:lnTo>
                <a:lnTo>
                  <a:pt x="4986174" y="1124835"/>
                </a:lnTo>
                <a:lnTo>
                  <a:pt x="4982659" y="1084411"/>
                </a:lnTo>
                <a:lnTo>
                  <a:pt x="4989689" y="1077380"/>
                </a:lnTo>
                <a:lnTo>
                  <a:pt x="4982659" y="1058047"/>
                </a:lnTo>
                <a:lnTo>
                  <a:pt x="4975629" y="1026411"/>
                </a:lnTo>
                <a:lnTo>
                  <a:pt x="4975629" y="1003563"/>
                </a:lnTo>
                <a:lnTo>
                  <a:pt x="4989689" y="989503"/>
                </a:lnTo>
                <a:lnTo>
                  <a:pt x="4989689" y="978957"/>
                </a:lnTo>
                <a:lnTo>
                  <a:pt x="5003750" y="975442"/>
                </a:lnTo>
                <a:lnTo>
                  <a:pt x="5007265" y="963139"/>
                </a:lnTo>
                <a:lnTo>
                  <a:pt x="5016053" y="952594"/>
                </a:lnTo>
                <a:lnTo>
                  <a:pt x="5026598" y="949079"/>
                </a:lnTo>
                <a:lnTo>
                  <a:pt x="5030113" y="931503"/>
                </a:lnTo>
                <a:lnTo>
                  <a:pt x="5044173" y="927988"/>
                </a:lnTo>
                <a:lnTo>
                  <a:pt x="5056476" y="912170"/>
                </a:lnTo>
                <a:lnTo>
                  <a:pt x="5067022" y="878777"/>
                </a:lnTo>
                <a:lnTo>
                  <a:pt x="5077567" y="878777"/>
                </a:lnTo>
                <a:lnTo>
                  <a:pt x="5084597" y="868231"/>
                </a:lnTo>
                <a:lnTo>
                  <a:pt x="5084597" y="857686"/>
                </a:lnTo>
                <a:lnTo>
                  <a:pt x="5084597" y="847141"/>
                </a:lnTo>
                <a:lnTo>
                  <a:pt x="5063507" y="827807"/>
                </a:lnTo>
                <a:lnTo>
                  <a:pt x="5047689" y="820777"/>
                </a:lnTo>
                <a:lnTo>
                  <a:pt x="5044173" y="801444"/>
                </a:lnTo>
                <a:lnTo>
                  <a:pt x="5044173" y="757505"/>
                </a:lnTo>
                <a:lnTo>
                  <a:pt x="5042415" y="756450"/>
                </a:lnTo>
                <a:lnTo>
                  <a:pt x="5042415" y="773323"/>
                </a:lnTo>
                <a:lnTo>
                  <a:pt x="5042415" y="799686"/>
                </a:lnTo>
                <a:lnTo>
                  <a:pt x="5045930" y="820777"/>
                </a:lnTo>
                <a:lnTo>
                  <a:pt x="5023082" y="831322"/>
                </a:lnTo>
                <a:lnTo>
                  <a:pt x="5005506" y="827807"/>
                </a:lnTo>
                <a:lnTo>
                  <a:pt x="5001991" y="838353"/>
                </a:lnTo>
                <a:lnTo>
                  <a:pt x="4987931" y="850655"/>
                </a:lnTo>
                <a:lnTo>
                  <a:pt x="4987931" y="861201"/>
                </a:lnTo>
                <a:lnTo>
                  <a:pt x="4975628" y="884049"/>
                </a:lnTo>
                <a:lnTo>
                  <a:pt x="4979143" y="891079"/>
                </a:lnTo>
                <a:lnTo>
                  <a:pt x="4980901" y="905140"/>
                </a:lnTo>
                <a:lnTo>
                  <a:pt x="4965083" y="927988"/>
                </a:lnTo>
                <a:lnTo>
                  <a:pt x="4943992" y="949079"/>
                </a:lnTo>
                <a:lnTo>
                  <a:pt x="4928174" y="963139"/>
                </a:lnTo>
                <a:lnTo>
                  <a:pt x="4914114" y="978957"/>
                </a:lnTo>
                <a:lnTo>
                  <a:pt x="4896538" y="989502"/>
                </a:lnTo>
                <a:lnTo>
                  <a:pt x="4893023" y="1019381"/>
                </a:lnTo>
                <a:lnTo>
                  <a:pt x="4878962" y="1029926"/>
                </a:lnTo>
                <a:lnTo>
                  <a:pt x="4878962" y="1051017"/>
                </a:lnTo>
                <a:lnTo>
                  <a:pt x="4882478" y="1058047"/>
                </a:lnTo>
                <a:lnTo>
                  <a:pt x="4877205" y="1066835"/>
                </a:lnTo>
                <a:lnTo>
                  <a:pt x="4877205" y="1105501"/>
                </a:lnTo>
                <a:lnTo>
                  <a:pt x="4896538" y="1117804"/>
                </a:lnTo>
                <a:lnTo>
                  <a:pt x="4914114" y="1138895"/>
                </a:lnTo>
                <a:lnTo>
                  <a:pt x="4914114" y="1175803"/>
                </a:lnTo>
                <a:lnTo>
                  <a:pt x="4896538" y="1196894"/>
                </a:lnTo>
                <a:lnTo>
                  <a:pt x="4889508" y="1196894"/>
                </a:lnTo>
                <a:lnTo>
                  <a:pt x="4878962" y="1203924"/>
                </a:lnTo>
                <a:lnTo>
                  <a:pt x="4878962" y="1214470"/>
                </a:lnTo>
                <a:lnTo>
                  <a:pt x="4870175" y="1210955"/>
                </a:lnTo>
                <a:lnTo>
                  <a:pt x="4859629" y="1225015"/>
                </a:lnTo>
                <a:lnTo>
                  <a:pt x="4863144" y="1265439"/>
                </a:lnTo>
                <a:lnTo>
                  <a:pt x="4856114" y="1291802"/>
                </a:lnTo>
                <a:lnTo>
                  <a:pt x="4842054" y="1323438"/>
                </a:lnTo>
                <a:lnTo>
                  <a:pt x="4833266" y="1332226"/>
                </a:lnTo>
                <a:lnTo>
                  <a:pt x="4815690" y="1332226"/>
                </a:lnTo>
                <a:lnTo>
                  <a:pt x="4798115" y="1356832"/>
                </a:lnTo>
                <a:lnTo>
                  <a:pt x="4791085" y="1360347"/>
                </a:lnTo>
                <a:lnTo>
                  <a:pt x="4780539" y="1360347"/>
                </a:lnTo>
                <a:lnTo>
                  <a:pt x="4771752" y="1353317"/>
                </a:lnTo>
                <a:lnTo>
                  <a:pt x="4764721" y="1335741"/>
                </a:lnTo>
                <a:lnTo>
                  <a:pt x="4764721" y="1312893"/>
                </a:lnTo>
                <a:lnTo>
                  <a:pt x="4750661" y="1302347"/>
                </a:lnTo>
                <a:lnTo>
                  <a:pt x="4748903" y="1284772"/>
                </a:lnTo>
                <a:lnTo>
                  <a:pt x="4740116" y="1275984"/>
                </a:lnTo>
                <a:lnTo>
                  <a:pt x="4745388" y="1240833"/>
                </a:lnTo>
                <a:lnTo>
                  <a:pt x="4729570" y="1228530"/>
                </a:lnTo>
                <a:lnTo>
                  <a:pt x="4730976" y="1225156"/>
                </a:lnTo>
                <a:lnTo>
                  <a:pt x="4724298" y="1214470"/>
                </a:lnTo>
                <a:lnTo>
                  <a:pt x="4724298" y="1196894"/>
                </a:lnTo>
                <a:lnTo>
                  <a:pt x="4711995" y="1188107"/>
                </a:lnTo>
                <a:lnTo>
                  <a:pt x="4713752" y="1172289"/>
                </a:lnTo>
                <a:lnTo>
                  <a:pt x="4711995" y="1167016"/>
                </a:lnTo>
                <a:lnTo>
                  <a:pt x="4703207" y="1175804"/>
                </a:lnTo>
                <a:lnTo>
                  <a:pt x="4703207" y="1188107"/>
                </a:lnTo>
                <a:lnTo>
                  <a:pt x="4692662" y="1196894"/>
                </a:lnTo>
                <a:lnTo>
                  <a:pt x="4682116" y="1202167"/>
                </a:lnTo>
                <a:lnTo>
                  <a:pt x="4682116" y="1193379"/>
                </a:lnTo>
                <a:lnTo>
                  <a:pt x="4671571" y="1202167"/>
                </a:lnTo>
                <a:lnTo>
                  <a:pt x="4671571" y="1207440"/>
                </a:lnTo>
                <a:lnTo>
                  <a:pt x="4655753" y="1232046"/>
                </a:lnTo>
                <a:lnTo>
                  <a:pt x="4645208" y="1237318"/>
                </a:lnTo>
                <a:lnTo>
                  <a:pt x="4631147" y="1247864"/>
                </a:lnTo>
                <a:lnTo>
                  <a:pt x="4615329" y="1254894"/>
                </a:lnTo>
                <a:lnTo>
                  <a:pt x="4604784" y="1240833"/>
                </a:lnTo>
                <a:lnTo>
                  <a:pt x="4615329" y="1228530"/>
                </a:lnTo>
                <a:lnTo>
                  <a:pt x="4608299" y="1228530"/>
                </a:lnTo>
                <a:lnTo>
                  <a:pt x="4601269" y="1232046"/>
                </a:lnTo>
                <a:lnTo>
                  <a:pt x="4590723" y="1232046"/>
                </a:lnTo>
                <a:lnTo>
                  <a:pt x="4590723" y="1221500"/>
                </a:lnTo>
                <a:lnTo>
                  <a:pt x="4583693" y="1217985"/>
                </a:lnTo>
                <a:lnTo>
                  <a:pt x="4576663" y="1207440"/>
                </a:lnTo>
                <a:lnTo>
                  <a:pt x="4576663" y="1202167"/>
                </a:lnTo>
                <a:lnTo>
                  <a:pt x="4590723" y="1196894"/>
                </a:lnTo>
                <a:lnTo>
                  <a:pt x="4590723" y="1188107"/>
                </a:lnTo>
                <a:lnTo>
                  <a:pt x="4597754" y="1177561"/>
                </a:lnTo>
                <a:lnTo>
                  <a:pt x="4587208" y="1175804"/>
                </a:lnTo>
                <a:lnTo>
                  <a:pt x="4583693" y="1182834"/>
                </a:lnTo>
                <a:lnTo>
                  <a:pt x="4574905" y="1186349"/>
                </a:lnTo>
                <a:lnTo>
                  <a:pt x="4574905" y="1175804"/>
                </a:lnTo>
                <a:lnTo>
                  <a:pt x="4576663" y="1165258"/>
                </a:lnTo>
                <a:lnTo>
                  <a:pt x="4587208" y="1161743"/>
                </a:lnTo>
                <a:lnTo>
                  <a:pt x="4590723" y="1151198"/>
                </a:lnTo>
                <a:lnTo>
                  <a:pt x="4604784" y="1135380"/>
                </a:lnTo>
                <a:lnTo>
                  <a:pt x="4604784" y="1124835"/>
                </a:lnTo>
                <a:lnTo>
                  <a:pt x="4601269" y="1128350"/>
                </a:lnTo>
                <a:lnTo>
                  <a:pt x="4590723" y="1138895"/>
                </a:lnTo>
                <a:lnTo>
                  <a:pt x="4580178" y="1138895"/>
                </a:lnTo>
                <a:lnTo>
                  <a:pt x="4574905" y="1135380"/>
                </a:lnTo>
                <a:lnTo>
                  <a:pt x="4580178" y="1128350"/>
                </a:lnTo>
                <a:lnTo>
                  <a:pt x="4580178" y="1117804"/>
                </a:lnTo>
                <a:lnTo>
                  <a:pt x="4571390" y="1114289"/>
                </a:lnTo>
                <a:lnTo>
                  <a:pt x="4571390" y="1107259"/>
                </a:lnTo>
                <a:lnTo>
                  <a:pt x="4587208" y="1101986"/>
                </a:lnTo>
                <a:lnTo>
                  <a:pt x="4594239" y="1105502"/>
                </a:lnTo>
                <a:lnTo>
                  <a:pt x="4604784" y="1101986"/>
                </a:lnTo>
                <a:lnTo>
                  <a:pt x="4615329" y="1098471"/>
                </a:lnTo>
                <a:lnTo>
                  <a:pt x="4624117" y="1094956"/>
                </a:lnTo>
                <a:lnTo>
                  <a:pt x="4624117" y="1087926"/>
                </a:lnTo>
                <a:lnTo>
                  <a:pt x="4615329" y="1091441"/>
                </a:lnTo>
                <a:lnTo>
                  <a:pt x="4608299" y="1094956"/>
                </a:lnTo>
                <a:lnTo>
                  <a:pt x="4583693" y="1094956"/>
                </a:lnTo>
                <a:lnTo>
                  <a:pt x="4576663" y="1098471"/>
                </a:lnTo>
                <a:lnTo>
                  <a:pt x="4567875" y="1094956"/>
                </a:lnTo>
                <a:lnTo>
                  <a:pt x="4567875" y="1077381"/>
                </a:lnTo>
                <a:lnTo>
                  <a:pt x="4567875" y="1061563"/>
                </a:lnTo>
                <a:lnTo>
                  <a:pt x="4571390" y="1058047"/>
                </a:lnTo>
                <a:lnTo>
                  <a:pt x="4571390" y="1051017"/>
                </a:lnTo>
                <a:lnTo>
                  <a:pt x="4576663" y="1043987"/>
                </a:lnTo>
                <a:lnTo>
                  <a:pt x="4583693" y="1040472"/>
                </a:lnTo>
                <a:lnTo>
                  <a:pt x="4594239" y="1026411"/>
                </a:lnTo>
                <a:lnTo>
                  <a:pt x="4615329" y="1024654"/>
                </a:lnTo>
                <a:lnTo>
                  <a:pt x="4615329" y="1019381"/>
                </a:lnTo>
                <a:lnTo>
                  <a:pt x="4608299" y="1017624"/>
                </a:lnTo>
                <a:lnTo>
                  <a:pt x="4608299" y="1010593"/>
                </a:lnTo>
                <a:lnTo>
                  <a:pt x="4618844" y="1007078"/>
                </a:lnTo>
                <a:lnTo>
                  <a:pt x="4618844" y="1000048"/>
                </a:lnTo>
                <a:lnTo>
                  <a:pt x="4631147" y="989503"/>
                </a:lnTo>
                <a:lnTo>
                  <a:pt x="4641693" y="989503"/>
                </a:lnTo>
                <a:lnTo>
                  <a:pt x="4645208" y="982473"/>
                </a:lnTo>
                <a:lnTo>
                  <a:pt x="4659268" y="973685"/>
                </a:lnTo>
                <a:lnTo>
                  <a:pt x="4668056" y="973685"/>
                </a:lnTo>
                <a:lnTo>
                  <a:pt x="4671571" y="966655"/>
                </a:lnTo>
                <a:lnTo>
                  <a:pt x="4678601" y="963139"/>
                </a:lnTo>
                <a:lnTo>
                  <a:pt x="4682116" y="942049"/>
                </a:lnTo>
                <a:lnTo>
                  <a:pt x="4719025" y="908655"/>
                </a:lnTo>
                <a:lnTo>
                  <a:pt x="4719025" y="898110"/>
                </a:lnTo>
                <a:lnTo>
                  <a:pt x="4740116" y="871746"/>
                </a:lnTo>
                <a:lnTo>
                  <a:pt x="4750661" y="871746"/>
                </a:lnTo>
                <a:lnTo>
                  <a:pt x="4759449" y="857686"/>
                </a:lnTo>
                <a:lnTo>
                  <a:pt x="4750661" y="861201"/>
                </a:lnTo>
                <a:lnTo>
                  <a:pt x="4750661" y="854171"/>
                </a:lnTo>
                <a:lnTo>
                  <a:pt x="4755934" y="847141"/>
                </a:lnTo>
                <a:lnTo>
                  <a:pt x="4761207" y="827808"/>
                </a:lnTo>
                <a:lnTo>
                  <a:pt x="4761207" y="810232"/>
                </a:lnTo>
                <a:lnTo>
                  <a:pt x="4780540" y="806717"/>
                </a:lnTo>
                <a:lnTo>
                  <a:pt x="4791085" y="799687"/>
                </a:lnTo>
                <a:lnTo>
                  <a:pt x="4782297" y="794414"/>
                </a:lnTo>
                <a:lnTo>
                  <a:pt x="4769994" y="797929"/>
                </a:lnTo>
                <a:lnTo>
                  <a:pt x="4769994" y="783869"/>
                </a:lnTo>
                <a:lnTo>
                  <a:pt x="4775267" y="780353"/>
                </a:lnTo>
                <a:lnTo>
                  <a:pt x="4791085" y="766293"/>
                </a:lnTo>
                <a:lnTo>
                  <a:pt x="4801630" y="759263"/>
                </a:lnTo>
                <a:lnTo>
                  <a:pt x="4812176" y="759263"/>
                </a:lnTo>
                <a:lnTo>
                  <a:pt x="4822721" y="753990"/>
                </a:lnTo>
                <a:lnTo>
                  <a:pt x="4808661" y="750475"/>
                </a:lnTo>
                <a:lnTo>
                  <a:pt x="4822721" y="746960"/>
                </a:lnTo>
                <a:lnTo>
                  <a:pt x="4833266" y="746960"/>
                </a:lnTo>
                <a:lnTo>
                  <a:pt x="4836781" y="739930"/>
                </a:lnTo>
                <a:lnTo>
                  <a:pt x="4815691" y="739930"/>
                </a:lnTo>
                <a:lnTo>
                  <a:pt x="4838539" y="718839"/>
                </a:lnTo>
                <a:lnTo>
                  <a:pt x="4845569" y="725869"/>
                </a:lnTo>
                <a:lnTo>
                  <a:pt x="4852599" y="725869"/>
                </a:lnTo>
                <a:lnTo>
                  <a:pt x="4852599" y="713566"/>
                </a:lnTo>
                <a:lnTo>
                  <a:pt x="4873690" y="713566"/>
                </a:lnTo>
                <a:lnTo>
                  <a:pt x="4873690" y="706536"/>
                </a:lnTo>
                <a:lnTo>
                  <a:pt x="4863145" y="706536"/>
                </a:lnTo>
                <a:lnTo>
                  <a:pt x="4849084" y="706536"/>
                </a:lnTo>
                <a:lnTo>
                  <a:pt x="4859630" y="695991"/>
                </a:lnTo>
                <a:lnTo>
                  <a:pt x="4873690" y="699506"/>
                </a:lnTo>
                <a:lnTo>
                  <a:pt x="4884236" y="692476"/>
                </a:lnTo>
                <a:lnTo>
                  <a:pt x="4878963" y="685445"/>
                </a:lnTo>
                <a:lnTo>
                  <a:pt x="4889508" y="674900"/>
                </a:lnTo>
                <a:lnTo>
                  <a:pt x="4900054" y="673142"/>
                </a:lnTo>
                <a:lnTo>
                  <a:pt x="4903569" y="678415"/>
                </a:lnTo>
                <a:lnTo>
                  <a:pt x="4910599" y="673142"/>
                </a:lnTo>
                <a:lnTo>
                  <a:pt x="4914114" y="666112"/>
                </a:lnTo>
                <a:lnTo>
                  <a:pt x="4921144" y="669627"/>
                </a:lnTo>
                <a:lnTo>
                  <a:pt x="4926417" y="669627"/>
                </a:lnTo>
                <a:lnTo>
                  <a:pt x="4924659" y="662597"/>
                </a:lnTo>
                <a:lnTo>
                  <a:pt x="4917629" y="659082"/>
                </a:lnTo>
                <a:lnTo>
                  <a:pt x="4921144" y="652052"/>
                </a:lnTo>
                <a:lnTo>
                  <a:pt x="4929932" y="652052"/>
                </a:lnTo>
                <a:lnTo>
                  <a:pt x="4933447" y="659082"/>
                </a:lnTo>
                <a:lnTo>
                  <a:pt x="4940477" y="648537"/>
                </a:lnTo>
                <a:lnTo>
                  <a:pt x="4947508" y="645022"/>
                </a:lnTo>
                <a:lnTo>
                  <a:pt x="4954538" y="645022"/>
                </a:lnTo>
                <a:lnTo>
                  <a:pt x="4947508" y="652052"/>
                </a:lnTo>
                <a:lnTo>
                  <a:pt x="4947508" y="662597"/>
                </a:lnTo>
                <a:lnTo>
                  <a:pt x="4947508" y="669627"/>
                </a:lnTo>
                <a:lnTo>
                  <a:pt x="4954538" y="669627"/>
                </a:lnTo>
                <a:lnTo>
                  <a:pt x="4961568" y="662597"/>
                </a:lnTo>
                <a:lnTo>
                  <a:pt x="4961568" y="652052"/>
                </a:lnTo>
                <a:lnTo>
                  <a:pt x="4968598" y="645022"/>
                </a:lnTo>
                <a:lnTo>
                  <a:pt x="4984416" y="645022"/>
                </a:lnTo>
                <a:lnTo>
                  <a:pt x="4987931" y="648537"/>
                </a:lnTo>
                <a:lnTo>
                  <a:pt x="4994962" y="648537"/>
                </a:lnTo>
                <a:lnTo>
                  <a:pt x="4998477" y="641506"/>
                </a:lnTo>
                <a:lnTo>
                  <a:pt x="4973871" y="634476"/>
                </a:lnTo>
                <a:lnTo>
                  <a:pt x="4977386" y="629204"/>
                </a:lnTo>
                <a:lnTo>
                  <a:pt x="4987931" y="625688"/>
                </a:lnTo>
                <a:lnTo>
                  <a:pt x="5001992" y="629204"/>
                </a:lnTo>
                <a:lnTo>
                  <a:pt x="5016052" y="639749"/>
                </a:lnTo>
                <a:lnTo>
                  <a:pt x="5017810" y="641506"/>
                </a:lnTo>
                <a:lnTo>
                  <a:pt x="5035385" y="641506"/>
                </a:lnTo>
                <a:lnTo>
                  <a:pt x="5031870" y="630961"/>
                </a:lnTo>
                <a:lnTo>
                  <a:pt x="5042416" y="625688"/>
                </a:lnTo>
                <a:lnTo>
                  <a:pt x="5052961" y="623931"/>
                </a:lnTo>
                <a:lnTo>
                  <a:pt x="5059991" y="615143"/>
                </a:lnTo>
                <a:lnTo>
                  <a:pt x="5065264" y="613386"/>
                </a:lnTo>
                <a:lnTo>
                  <a:pt x="5059991" y="604598"/>
                </a:lnTo>
                <a:lnTo>
                  <a:pt x="5061749" y="599325"/>
                </a:lnTo>
                <a:lnTo>
                  <a:pt x="5068779" y="599325"/>
                </a:lnTo>
                <a:lnTo>
                  <a:pt x="5089870" y="599325"/>
                </a:lnTo>
                <a:lnTo>
                  <a:pt x="5093385" y="604598"/>
                </a:lnTo>
                <a:lnTo>
                  <a:pt x="5079324" y="613386"/>
                </a:lnTo>
                <a:lnTo>
                  <a:pt x="5072294" y="623931"/>
                </a:lnTo>
                <a:lnTo>
                  <a:pt x="5068779" y="634476"/>
                </a:lnTo>
                <a:lnTo>
                  <a:pt x="5089870" y="625688"/>
                </a:lnTo>
                <a:lnTo>
                  <a:pt x="5093385" y="618658"/>
                </a:lnTo>
                <a:lnTo>
                  <a:pt x="5103930" y="602840"/>
                </a:lnTo>
                <a:lnTo>
                  <a:pt x="5116233" y="602840"/>
                </a:lnTo>
                <a:lnTo>
                  <a:pt x="5109203" y="609870"/>
                </a:lnTo>
                <a:lnTo>
                  <a:pt x="5116233" y="615143"/>
                </a:lnTo>
                <a:lnTo>
                  <a:pt x="5123263" y="602840"/>
                </a:lnTo>
                <a:lnTo>
                  <a:pt x="5119748" y="592295"/>
                </a:lnTo>
                <a:lnTo>
                  <a:pt x="5144354" y="594052"/>
                </a:lnTo>
                <a:lnTo>
                  <a:pt x="5154899" y="602840"/>
                </a:lnTo>
                <a:lnTo>
                  <a:pt x="5144354" y="609870"/>
                </a:lnTo>
                <a:lnTo>
                  <a:pt x="5154899" y="615143"/>
                </a:lnTo>
                <a:lnTo>
                  <a:pt x="5160172" y="604598"/>
                </a:lnTo>
                <a:lnTo>
                  <a:pt x="5174232" y="602840"/>
                </a:lnTo>
                <a:lnTo>
                  <a:pt x="5207626" y="623931"/>
                </a:lnTo>
                <a:lnTo>
                  <a:pt x="5191808" y="634476"/>
                </a:lnTo>
                <a:lnTo>
                  <a:pt x="5163687" y="630961"/>
                </a:lnTo>
                <a:lnTo>
                  <a:pt x="5160172" y="634476"/>
                </a:lnTo>
                <a:lnTo>
                  <a:pt x="5184778" y="645022"/>
                </a:lnTo>
                <a:lnTo>
                  <a:pt x="5184778" y="648537"/>
                </a:lnTo>
                <a:lnTo>
                  <a:pt x="5191808" y="652052"/>
                </a:lnTo>
                <a:lnTo>
                  <a:pt x="5204111" y="645022"/>
                </a:lnTo>
                <a:lnTo>
                  <a:pt x="5214656" y="652052"/>
                </a:lnTo>
                <a:lnTo>
                  <a:pt x="5203520" y="656741"/>
                </a:lnTo>
                <a:lnTo>
                  <a:pt x="5214656" y="653810"/>
                </a:lnTo>
                <a:lnTo>
                  <a:pt x="5230474" y="653810"/>
                </a:lnTo>
                <a:lnTo>
                  <a:pt x="5230474" y="643265"/>
                </a:lnTo>
                <a:lnTo>
                  <a:pt x="5244534" y="643265"/>
                </a:lnTo>
                <a:lnTo>
                  <a:pt x="5263867" y="650295"/>
                </a:lnTo>
                <a:lnTo>
                  <a:pt x="5263867" y="655568"/>
                </a:lnTo>
                <a:lnTo>
                  <a:pt x="5246292" y="657325"/>
                </a:lnTo>
                <a:lnTo>
                  <a:pt x="5251564" y="666113"/>
                </a:lnTo>
                <a:lnTo>
                  <a:pt x="5267382" y="667871"/>
                </a:lnTo>
                <a:lnTo>
                  <a:pt x="5279685" y="673143"/>
                </a:lnTo>
                <a:lnTo>
                  <a:pt x="5304291" y="671386"/>
                </a:lnTo>
                <a:lnTo>
                  <a:pt x="5341200" y="678416"/>
                </a:lnTo>
                <a:lnTo>
                  <a:pt x="5378108" y="699507"/>
                </a:lnTo>
                <a:lnTo>
                  <a:pt x="5409745" y="708295"/>
                </a:lnTo>
                <a:lnTo>
                  <a:pt x="5423805" y="715325"/>
                </a:lnTo>
                <a:lnTo>
                  <a:pt x="5432593" y="724113"/>
                </a:lnTo>
                <a:lnTo>
                  <a:pt x="5444896" y="724113"/>
                </a:lnTo>
                <a:lnTo>
                  <a:pt x="5458956" y="731143"/>
                </a:lnTo>
                <a:lnTo>
                  <a:pt x="5469501" y="739931"/>
                </a:lnTo>
                <a:lnTo>
                  <a:pt x="5469501" y="773324"/>
                </a:lnTo>
                <a:lnTo>
                  <a:pt x="5416775" y="810233"/>
                </a:lnTo>
                <a:lnTo>
                  <a:pt x="5386896" y="806718"/>
                </a:lnTo>
                <a:lnTo>
                  <a:pt x="5349988" y="794415"/>
                </a:lnTo>
                <a:lnTo>
                  <a:pt x="5318352" y="783869"/>
                </a:lnTo>
                <a:lnTo>
                  <a:pt x="5293746" y="773324"/>
                </a:lnTo>
                <a:lnTo>
                  <a:pt x="5277928" y="773324"/>
                </a:lnTo>
                <a:lnTo>
                  <a:pt x="5248049" y="755749"/>
                </a:lnTo>
                <a:lnTo>
                  <a:pt x="5246292" y="766294"/>
                </a:lnTo>
                <a:lnTo>
                  <a:pt x="5277928" y="787385"/>
                </a:lnTo>
                <a:lnTo>
                  <a:pt x="5306049" y="817263"/>
                </a:lnTo>
                <a:lnTo>
                  <a:pt x="5309564" y="834839"/>
                </a:lnTo>
                <a:lnTo>
                  <a:pt x="5295503" y="855929"/>
                </a:lnTo>
                <a:lnTo>
                  <a:pt x="5309564" y="871747"/>
                </a:lnTo>
                <a:lnTo>
                  <a:pt x="5306049" y="903383"/>
                </a:lnTo>
                <a:lnTo>
                  <a:pt x="5307806" y="917444"/>
                </a:lnTo>
                <a:lnTo>
                  <a:pt x="5327139" y="912171"/>
                </a:lnTo>
                <a:lnTo>
                  <a:pt x="5351745" y="938534"/>
                </a:lnTo>
                <a:lnTo>
                  <a:pt x="5383381" y="933262"/>
                </a:lnTo>
                <a:lnTo>
                  <a:pt x="5390411" y="922716"/>
                </a:lnTo>
                <a:lnTo>
                  <a:pt x="5378108" y="913929"/>
                </a:lnTo>
                <a:lnTo>
                  <a:pt x="5367563" y="910414"/>
                </a:lnTo>
                <a:lnTo>
                  <a:pt x="5349988" y="885808"/>
                </a:lnTo>
                <a:lnTo>
                  <a:pt x="5358775" y="862960"/>
                </a:lnTo>
                <a:lnTo>
                  <a:pt x="5369321" y="864717"/>
                </a:lnTo>
                <a:lnTo>
                  <a:pt x="5378108" y="878778"/>
                </a:lnTo>
                <a:lnTo>
                  <a:pt x="5415017" y="894596"/>
                </a:lnTo>
                <a:lnTo>
                  <a:pt x="5443138" y="892838"/>
                </a:lnTo>
                <a:lnTo>
                  <a:pt x="5448411" y="878778"/>
                </a:lnTo>
                <a:lnTo>
                  <a:pt x="5430835" y="840111"/>
                </a:lnTo>
                <a:lnTo>
                  <a:pt x="5462471" y="813748"/>
                </a:lnTo>
                <a:lnTo>
                  <a:pt x="5485319" y="799687"/>
                </a:lnTo>
                <a:lnTo>
                  <a:pt x="5485319" y="782112"/>
                </a:lnTo>
                <a:lnTo>
                  <a:pt x="5509925" y="783869"/>
                </a:lnTo>
                <a:lnTo>
                  <a:pt x="5539804" y="803203"/>
                </a:lnTo>
                <a:lnTo>
                  <a:pt x="5555622" y="762779"/>
                </a:lnTo>
                <a:lnTo>
                  <a:pt x="5536289" y="753991"/>
                </a:lnTo>
                <a:lnTo>
                  <a:pt x="5536289" y="745203"/>
                </a:lnTo>
                <a:lnTo>
                  <a:pt x="5545076" y="739931"/>
                </a:lnTo>
                <a:lnTo>
                  <a:pt x="5545076" y="718840"/>
                </a:lnTo>
                <a:lnTo>
                  <a:pt x="5536289" y="711810"/>
                </a:lnTo>
                <a:lnTo>
                  <a:pt x="5520471" y="703022"/>
                </a:lnTo>
                <a:lnTo>
                  <a:pt x="5520471" y="697749"/>
                </a:lnTo>
                <a:lnTo>
                  <a:pt x="5532774" y="695992"/>
                </a:lnTo>
                <a:lnTo>
                  <a:pt x="5564410" y="699507"/>
                </a:lnTo>
                <a:lnTo>
                  <a:pt x="5594288" y="708295"/>
                </a:lnTo>
                <a:lnTo>
                  <a:pt x="5611864" y="727628"/>
                </a:lnTo>
                <a:lnTo>
                  <a:pt x="5576712" y="732900"/>
                </a:lnTo>
                <a:lnTo>
                  <a:pt x="5574955" y="739931"/>
                </a:lnTo>
                <a:lnTo>
                  <a:pt x="5564410" y="745203"/>
                </a:lnTo>
                <a:lnTo>
                  <a:pt x="5578470" y="753991"/>
                </a:lnTo>
                <a:lnTo>
                  <a:pt x="5581985" y="761021"/>
                </a:lnTo>
                <a:lnTo>
                  <a:pt x="5611864" y="769809"/>
                </a:lnTo>
                <a:lnTo>
                  <a:pt x="5634712" y="761021"/>
                </a:lnTo>
                <a:lnTo>
                  <a:pt x="5636469" y="746961"/>
                </a:lnTo>
                <a:lnTo>
                  <a:pt x="5634712" y="734658"/>
                </a:lnTo>
                <a:lnTo>
                  <a:pt x="5643500" y="732900"/>
                </a:lnTo>
                <a:lnTo>
                  <a:pt x="5652287" y="739931"/>
                </a:lnTo>
                <a:lnTo>
                  <a:pt x="5661075" y="739931"/>
                </a:lnTo>
                <a:lnTo>
                  <a:pt x="5661075" y="729385"/>
                </a:lnTo>
                <a:lnTo>
                  <a:pt x="5682166" y="729385"/>
                </a:lnTo>
                <a:lnTo>
                  <a:pt x="5697984" y="718840"/>
                </a:lnTo>
                <a:lnTo>
                  <a:pt x="5712044" y="708295"/>
                </a:lnTo>
                <a:lnTo>
                  <a:pt x="5734893" y="703022"/>
                </a:lnTo>
                <a:lnTo>
                  <a:pt x="5745438" y="703022"/>
                </a:lnTo>
                <a:lnTo>
                  <a:pt x="5747195" y="708295"/>
                </a:lnTo>
                <a:lnTo>
                  <a:pt x="5757741" y="704779"/>
                </a:lnTo>
                <a:lnTo>
                  <a:pt x="5755983" y="697749"/>
                </a:lnTo>
                <a:lnTo>
                  <a:pt x="5768286" y="695992"/>
                </a:lnTo>
                <a:lnTo>
                  <a:pt x="5782347" y="687204"/>
                </a:lnTo>
                <a:lnTo>
                  <a:pt x="5799922" y="685446"/>
                </a:lnTo>
                <a:lnTo>
                  <a:pt x="5789377" y="692476"/>
                </a:lnTo>
                <a:lnTo>
                  <a:pt x="5796407" y="703022"/>
                </a:lnTo>
                <a:lnTo>
                  <a:pt x="5782347" y="711810"/>
                </a:lnTo>
                <a:lnTo>
                  <a:pt x="5789377" y="717082"/>
                </a:lnTo>
                <a:lnTo>
                  <a:pt x="5803437" y="711810"/>
                </a:lnTo>
                <a:lnTo>
                  <a:pt x="5806952" y="715325"/>
                </a:lnTo>
                <a:lnTo>
                  <a:pt x="5824528" y="715325"/>
                </a:lnTo>
                <a:lnTo>
                  <a:pt x="5821013" y="708295"/>
                </a:lnTo>
                <a:lnTo>
                  <a:pt x="5833316" y="699507"/>
                </a:lnTo>
                <a:lnTo>
                  <a:pt x="5847376" y="699507"/>
                </a:lnTo>
                <a:lnTo>
                  <a:pt x="5849134" y="703022"/>
                </a:lnTo>
                <a:lnTo>
                  <a:pt x="5870224" y="703022"/>
                </a:lnTo>
                <a:lnTo>
                  <a:pt x="5884285" y="692476"/>
                </a:lnTo>
                <a:lnTo>
                  <a:pt x="5898345" y="692476"/>
                </a:lnTo>
                <a:lnTo>
                  <a:pt x="5914163" y="683689"/>
                </a:lnTo>
                <a:lnTo>
                  <a:pt x="5928224" y="688961"/>
                </a:lnTo>
                <a:lnTo>
                  <a:pt x="5926466" y="703022"/>
                </a:lnTo>
                <a:lnTo>
                  <a:pt x="5937012" y="708295"/>
                </a:lnTo>
                <a:lnTo>
                  <a:pt x="5947557" y="703022"/>
                </a:lnTo>
                <a:lnTo>
                  <a:pt x="5945799" y="695992"/>
                </a:lnTo>
                <a:lnTo>
                  <a:pt x="5968648" y="692476"/>
                </a:lnTo>
                <a:lnTo>
                  <a:pt x="5968648" y="673143"/>
                </a:lnTo>
                <a:lnTo>
                  <a:pt x="5958102" y="662598"/>
                </a:lnTo>
                <a:lnTo>
                  <a:pt x="5977435" y="650295"/>
                </a:lnTo>
                <a:lnTo>
                  <a:pt x="6044223" y="657325"/>
                </a:lnTo>
                <a:lnTo>
                  <a:pt x="6075859" y="673143"/>
                </a:lnTo>
                <a:lnTo>
                  <a:pt x="6088162" y="678416"/>
                </a:lnTo>
                <a:lnTo>
                  <a:pt x="6105737" y="683689"/>
                </a:lnTo>
                <a:lnTo>
                  <a:pt x="6118040" y="692476"/>
                </a:lnTo>
                <a:lnTo>
                  <a:pt x="6130343" y="692476"/>
                </a:lnTo>
                <a:lnTo>
                  <a:pt x="6147919" y="703022"/>
                </a:lnTo>
                <a:lnTo>
                  <a:pt x="6149676" y="711810"/>
                </a:lnTo>
                <a:lnTo>
                  <a:pt x="6156706" y="715325"/>
                </a:lnTo>
                <a:lnTo>
                  <a:pt x="6181312" y="703022"/>
                </a:lnTo>
                <a:lnTo>
                  <a:pt x="6181312" y="687204"/>
                </a:lnTo>
                <a:lnTo>
                  <a:pt x="6167252" y="685446"/>
                </a:lnTo>
                <a:lnTo>
                  <a:pt x="6149676" y="673143"/>
                </a:lnTo>
                <a:lnTo>
                  <a:pt x="6153191" y="666113"/>
                </a:lnTo>
                <a:lnTo>
                  <a:pt x="6137373" y="655568"/>
                </a:lnTo>
                <a:lnTo>
                  <a:pt x="6128585" y="660840"/>
                </a:lnTo>
                <a:lnTo>
                  <a:pt x="6123313" y="643265"/>
                </a:lnTo>
                <a:lnTo>
                  <a:pt x="6128585" y="641507"/>
                </a:lnTo>
                <a:lnTo>
                  <a:pt x="6128585" y="611629"/>
                </a:lnTo>
                <a:lnTo>
                  <a:pt x="6125070" y="604599"/>
                </a:lnTo>
                <a:lnTo>
                  <a:pt x="6130343" y="590538"/>
                </a:lnTo>
                <a:lnTo>
                  <a:pt x="6154949" y="571205"/>
                </a:lnTo>
                <a:lnTo>
                  <a:pt x="6176039" y="544842"/>
                </a:lnTo>
                <a:lnTo>
                  <a:pt x="6186585" y="502660"/>
                </a:lnTo>
                <a:lnTo>
                  <a:pt x="6207675" y="495630"/>
                </a:lnTo>
                <a:lnTo>
                  <a:pt x="6223493" y="502660"/>
                </a:lnTo>
                <a:lnTo>
                  <a:pt x="6251614" y="500903"/>
                </a:lnTo>
                <a:lnTo>
                  <a:pt x="6276220" y="514963"/>
                </a:lnTo>
                <a:lnTo>
                  <a:pt x="6270948" y="532539"/>
                </a:lnTo>
                <a:lnTo>
                  <a:pt x="6277978" y="534296"/>
                </a:lnTo>
                <a:lnTo>
                  <a:pt x="6276220" y="546599"/>
                </a:lnTo>
                <a:lnTo>
                  <a:pt x="6248099" y="569447"/>
                </a:lnTo>
                <a:lnTo>
                  <a:pt x="6246342" y="581750"/>
                </a:lnTo>
                <a:lnTo>
                  <a:pt x="6267432" y="585266"/>
                </a:lnTo>
                <a:lnTo>
                  <a:pt x="6269190" y="615144"/>
                </a:lnTo>
                <a:lnTo>
                  <a:pt x="6281493" y="618659"/>
                </a:lnTo>
                <a:lnTo>
                  <a:pt x="6265675" y="630962"/>
                </a:lnTo>
                <a:lnTo>
                  <a:pt x="6265675" y="662598"/>
                </a:lnTo>
                <a:lnTo>
                  <a:pt x="6274463" y="667871"/>
                </a:lnTo>
                <a:lnTo>
                  <a:pt x="6265675" y="683689"/>
                </a:lnTo>
                <a:lnTo>
                  <a:pt x="6281493" y="697749"/>
                </a:lnTo>
                <a:lnTo>
                  <a:pt x="6299068" y="699507"/>
                </a:lnTo>
                <a:lnTo>
                  <a:pt x="6279735" y="713567"/>
                </a:lnTo>
                <a:lnTo>
                  <a:pt x="6285008" y="720597"/>
                </a:lnTo>
                <a:lnTo>
                  <a:pt x="6274463" y="739931"/>
                </a:lnTo>
                <a:lnTo>
                  <a:pt x="6253372" y="753991"/>
                </a:lnTo>
                <a:lnTo>
                  <a:pt x="6253372" y="759264"/>
                </a:lnTo>
                <a:lnTo>
                  <a:pt x="6242827" y="766294"/>
                </a:lnTo>
                <a:lnTo>
                  <a:pt x="6242827" y="773324"/>
                </a:lnTo>
                <a:lnTo>
                  <a:pt x="6223493" y="782112"/>
                </a:lnTo>
                <a:lnTo>
                  <a:pt x="6209433" y="769809"/>
                </a:lnTo>
                <a:lnTo>
                  <a:pt x="6198888" y="766294"/>
                </a:lnTo>
                <a:lnTo>
                  <a:pt x="6184827" y="769809"/>
                </a:lnTo>
                <a:lnTo>
                  <a:pt x="6167252" y="769809"/>
                </a:lnTo>
                <a:lnTo>
                  <a:pt x="6161979" y="773324"/>
                </a:lnTo>
                <a:lnTo>
                  <a:pt x="6165494" y="776839"/>
                </a:lnTo>
                <a:lnTo>
                  <a:pt x="6183070" y="778597"/>
                </a:lnTo>
                <a:lnTo>
                  <a:pt x="6200645" y="794415"/>
                </a:lnTo>
                <a:lnTo>
                  <a:pt x="6249857" y="794415"/>
                </a:lnTo>
                <a:lnTo>
                  <a:pt x="6256887" y="801445"/>
                </a:lnTo>
                <a:lnTo>
                  <a:pt x="6269190" y="783869"/>
                </a:lnTo>
                <a:lnTo>
                  <a:pt x="6292038" y="771567"/>
                </a:lnTo>
                <a:lnTo>
                  <a:pt x="6307856" y="748718"/>
                </a:lnTo>
                <a:lnTo>
                  <a:pt x="6323674" y="741688"/>
                </a:lnTo>
                <a:lnTo>
                  <a:pt x="6327189" y="729385"/>
                </a:lnTo>
                <a:lnTo>
                  <a:pt x="6313129" y="708295"/>
                </a:lnTo>
                <a:lnTo>
                  <a:pt x="6307856" y="699507"/>
                </a:lnTo>
                <a:lnTo>
                  <a:pt x="6351795" y="683689"/>
                </a:lnTo>
                <a:lnTo>
                  <a:pt x="6369371" y="685446"/>
                </a:lnTo>
                <a:lnTo>
                  <a:pt x="6376401" y="692476"/>
                </a:lnTo>
                <a:lnTo>
                  <a:pt x="6390461" y="708295"/>
                </a:lnTo>
                <a:lnTo>
                  <a:pt x="6381674" y="734658"/>
                </a:lnTo>
                <a:lnTo>
                  <a:pt x="6393977" y="741688"/>
                </a:lnTo>
                <a:lnTo>
                  <a:pt x="6416825" y="745203"/>
                </a:lnTo>
                <a:lnTo>
                  <a:pt x="6432643" y="741688"/>
                </a:lnTo>
                <a:lnTo>
                  <a:pt x="6420340" y="736415"/>
                </a:lnTo>
                <a:lnTo>
                  <a:pt x="6409795" y="739931"/>
                </a:lnTo>
                <a:lnTo>
                  <a:pt x="6397492" y="731143"/>
                </a:lnTo>
                <a:lnTo>
                  <a:pt x="6395734" y="720597"/>
                </a:lnTo>
                <a:lnTo>
                  <a:pt x="6413310" y="711810"/>
                </a:lnTo>
                <a:lnTo>
                  <a:pt x="6397492" y="692476"/>
                </a:lnTo>
                <a:lnTo>
                  <a:pt x="6383431" y="687204"/>
                </a:lnTo>
                <a:lnTo>
                  <a:pt x="6376401" y="676658"/>
                </a:lnTo>
                <a:lnTo>
                  <a:pt x="6343007" y="673143"/>
                </a:lnTo>
                <a:lnTo>
                  <a:pt x="6327189" y="678416"/>
                </a:lnTo>
                <a:lnTo>
                  <a:pt x="6302584" y="673143"/>
                </a:lnTo>
                <a:lnTo>
                  <a:pt x="6297311" y="662598"/>
                </a:lnTo>
                <a:lnTo>
                  <a:pt x="6290281" y="646780"/>
                </a:lnTo>
                <a:lnTo>
                  <a:pt x="6292038" y="634477"/>
                </a:lnTo>
                <a:lnTo>
                  <a:pt x="6306099" y="623932"/>
                </a:lnTo>
                <a:lnTo>
                  <a:pt x="6316644" y="615144"/>
                </a:lnTo>
                <a:lnTo>
                  <a:pt x="6307856" y="594053"/>
                </a:lnTo>
                <a:lnTo>
                  <a:pt x="6285008" y="576478"/>
                </a:lnTo>
                <a:lnTo>
                  <a:pt x="6295553" y="557145"/>
                </a:lnTo>
                <a:lnTo>
                  <a:pt x="6335977" y="541327"/>
                </a:lnTo>
                <a:lnTo>
                  <a:pt x="6337735" y="527266"/>
                </a:lnTo>
                <a:lnTo>
                  <a:pt x="6334220" y="520236"/>
                </a:lnTo>
                <a:lnTo>
                  <a:pt x="6330704" y="511448"/>
                </a:lnTo>
                <a:lnTo>
                  <a:pt x="6318402" y="502660"/>
                </a:lnTo>
                <a:lnTo>
                  <a:pt x="6323674" y="500903"/>
                </a:lnTo>
                <a:lnTo>
                  <a:pt x="6334220" y="502660"/>
                </a:lnTo>
                <a:lnTo>
                  <a:pt x="6350038" y="514963"/>
                </a:lnTo>
                <a:lnTo>
                  <a:pt x="6351795" y="536054"/>
                </a:lnTo>
                <a:lnTo>
                  <a:pt x="6339492" y="548357"/>
                </a:lnTo>
                <a:lnTo>
                  <a:pt x="6339492" y="558902"/>
                </a:lnTo>
                <a:lnTo>
                  <a:pt x="6350038" y="564175"/>
                </a:lnTo>
                <a:lnTo>
                  <a:pt x="6343007" y="578235"/>
                </a:lnTo>
                <a:lnTo>
                  <a:pt x="6379916" y="588781"/>
                </a:lnTo>
                <a:lnTo>
                  <a:pt x="6399249" y="588781"/>
                </a:lnTo>
                <a:lnTo>
                  <a:pt x="6416825" y="599326"/>
                </a:lnTo>
                <a:lnTo>
                  <a:pt x="6434400" y="601084"/>
                </a:lnTo>
                <a:lnTo>
                  <a:pt x="6434400" y="592296"/>
                </a:lnTo>
                <a:lnTo>
                  <a:pt x="6422097" y="590538"/>
                </a:lnTo>
                <a:lnTo>
                  <a:pt x="6411552" y="585266"/>
                </a:lnTo>
                <a:lnTo>
                  <a:pt x="6411552" y="576478"/>
                </a:lnTo>
                <a:lnTo>
                  <a:pt x="6397492" y="578235"/>
                </a:lnTo>
                <a:lnTo>
                  <a:pt x="6369371" y="569447"/>
                </a:lnTo>
                <a:lnTo>
                  <a:pt x="6358825" y="557145"/>
                </a:lnTo>
                <a:lnTo>
                  <a:pt x="6365856" y="546599"/>
                </a:lnTo>
                <a:lnTo>
                  <a:pt x="6379916" y="544842"/>
                </a:lnTo>
                <a:lnTo>
                  <a:pt x="6395734" y="555387"/>
                </a:lnTo>
                <a:lnTo>
                  <a:pt x="6409795" y="555387"/>
                </a:lnTo>
                <a:lnTo>
                  <a:pt x="6409795" y="541327"/>
                </a:lnTo>
                <a:lnTo>
                  <a:pt x="6397492" y="543084"/>
                </a:lnTo>
                <a:lnTo>
                  <a:pt x="6390461" y="543084"/>
                </a:lnTo>
                <a:lnTo>
                  <a:pt x="6390461" y="536054"/>
                </a:lnTo>
                <a:lnTo>
                  <a:pt x="6411552" y="529024"/>
                </a:lnTo>
                <a:lnTo>
                  <a:pt x="6434400" y="529024"/>
                </a:lnTo>
                <a:lnTo>
                  <a:pt x="6473067" y="544842"/>
                </a:lnTo>
                <a:lnTo>
                  <a:pt x="6504703" y="562417"/>
                </a:lnTo>
                <a:lnTo>
                  <a:pt x="6534581" y="560660"/>
                </a:lnTo>
                <a:lnTo>
                  <a:pt x="6538096" y="564175"/>
                </a:lnTo>
                <a:lnTo>
                  <a:pt x="6529308" y="576478"/>
                </a:lnTo>
                <a:lnTo>
                  <a:pt x="6518763" y="576478"/>
                </a:lnTo>
                <a:lnTo>
                  <a:pt x="6506460" y="585266"/>
                </a:lnTo>
                <a:lnTo>
                  <a:pt x="6517006" y="588781"/>
                </a:lnTo>
                <a:lnTo>
                  <a:pt x="6518763" y="602841"/>
                </a:lnTo>
                <a:lnTo>
                  <a:pt x="6539854" y="599326"/>
                </a:lnTo>
                <a:lnTo>
                  <a:pt x="6539854" y="615144"/>
                </a:lnTo>
                <a:lnTo>
                  <a:pt x="6522278" y="629204"/>
                </a:lnTo>
                <a:lnTo>
                  <a:pt x="6548642" y="645022"/>
                </a:lnTo>
                <a:lnTo>
                  <a:pt x="6559187" y="655568"/>
                </a:lnTo>
                <a:lnTo>
                  <a:pt x="6567975" y="657325"/>
                </a:lnTo>
                <a:lnTo>
                  <a:pt x="6576762" y="653810"/>
                </a:lnTo>
                <a:lnTo>
                  <a:pt x="6573247" y="650295"/>
                </a:lnTo>
                <a:lnTo>
                  <a:pt x="6539854" y="629204"/>
                </a:lnTo>
                <a:lnTo>
                  <a:pt x="6555672" y="622174"/>
                </a:lnTo>
                <a:lnTo>
                  <a:pt x="6559187" y="613386"/>
                </a:lnTo>
                <a:lnTo>
                  <a:pt x="6539854" y="592296"/>
                </a:lnTo>
                <a:lnTo>
                  <a:pt x="6539854" y="581750"/>
                </a:lnTo>
                <a:lnTo>
                  <a:pt x="6550399" y="565932"/>
                </a:lnTo>
                <a:lnTo>
                  <a:pt x="6545126" y="553629"/>
                </a:lnTo>
                <a:lnTo>
                  <a:pt x="6518763" y="546599"/>
                </a:lnTo>
                <a:lnTo>
                  <a:pt x="6518763" y="534296"/>
                </a:lnTo>
                <a:lnTo>
                  <a:pt x="6481854" y="523751"/>
                </a:lnTo>
                <a:lnTo>
                  <a:pt x="6485370" y="514963"/>
                </a:lnTo>
                <a:lnTo>
                  <a:pt x="6474824" y="507933"/>
                </a:lnTo>
                <a:lnTo>
                  <a:pt x="6476582" y="488600"/>
                </a:lnTo>
                <a:lnTo>
                  <a:pt x="6467794" y="479812"/>
                </a:lnTo>
                <a:lnTo>
                  <a:pt x="6481854" y="463994"/>
                </a:lnTo>
                <a:lnTo>
                  <a:pt x="6494157" y="463994"/>
                </a:lnTo>
                <a:lnTo>
                  <a:pt x="6536339" y="460479"/>
                </a:lnTo>
                <a:lnTo>
                  <a:pt x="6562702" y="455206"/>
                </a:lnTo>
                <a:lnTo>
                  <a:pt x="6575005" y="458721"/>
                </a:lnTo>
                <a:lnTo>
                  <a:pt x="6592580" y="458721"/>
                </a:lnTo>
                <a:lnTo>
                  <a:pt x="6603126" y="449934"/>
                </a:lnTo>
                <a:lnTo>
                  <a:pt x="6627732" y="449934"/>
                </a:lnTo>
                <a:lnTo>
                  <a:pt x="6636519" y="458721"/>
                </a:lnTo>
                <a:lnTo>
                  <a:pt x="6638277" y="448176"/>
                </a:lnTo>
                <a:lnTo>
                  <a:pt x="6631247" y="441146"/>
                </a:lnTo>
                <a:lnTo>
                  <a:pt x="6631247" y="434116"/>
                </a:lnTo>
                <a:lnTo>
                  <a:pt x="6620701" y="427085"/>
                </a:lnTo>
                <a:lnTo>
                  <a:pt x="6608399" y="427085"/>
                </a:lnTo>
                <a:lnTo>
                  <a:pt x="6613671" y="418298"/>
                </a:lnTo>
                <a:lnTo>
                  <a:pt x="6631247" y="420055"/>
                </a:lnTo>
                <a:lnTo>
                  <a:pt x="6633004" y="414782"/>
                </a:lnTo>
                <a:lnTo>
                  <a:pt x="6620701" y="411267"/>
                </a:lnTo>
                <a:lnTo>
                  <a:pt x="6608399" y="413025"/>
                </a:lnTo>
                <a:lnTo>
                  <a:pt x="6603126" y="404237"/>
                </a:lnTo>
                <a:lnTo>
                  <a:pt x="6613671" y="397207"/>
                </a:lnTo>
                <a:lnTo>
                  <a:pt x="6629489" y="404237"/>
                </a:lnTo>
                <a:lnTo>
                  <a:pt x="6636519" y="395449"/>
                </a:lnTo>
                <a:lnTo>
                  <a:pt x="6648822" y="388419"/>
                </a:lnTo>
                <a:lnTo>
                  <a:pt x="6650580" y="383146"/>
                </a:lnTo>
                <a:lnTo>
                  <a:pt x="6638277" y="383146"/>
                </a:lnTo>
                <a:lnTo>
                  <a:pt x="6631247" y="379631"/>
                </a:lnTo>
                <a:lnTo>
                  <a:pt x="6634762" y="376116"/>
                </a:lnTo>
                <a:lnTo>
                  <a:pt x="6648822" y="376116"/>
                </a:lnTo>
                <a:lnTo>
                  <a:pt x="6662883" y="376116"/>
                </a:lnTo>
                <a:lnTo>
                  <a:pt x="6683973" y="363813"/>
                </a:lnTo>
                <a:lnTo>
                  <a:pt x="6706822" y="362056"/>
                </a:lnTo>
                <a:lnTo>
                  <a:pt x="6727912" y="358541"/>
                </a:lnTo>
                <a:lnTo>
                  <a:pt x="6741973" y="358541"/>
                </a:lnTo>
                <a:lnTo>
                  <a:pt x="6750761" y="355026"/>
                </a:lnTo>
                <a:lnTo>
                  <a:pt x="6787669" y="353268"/>
                </a:lnTo>
                <a:lnTo>
                  <a:pt x="6810518" y="349753"/>
                </a:lnTo>
                <a:lnTo>
                  <a:pt x="6814033" y="346238"/>
                </a:lnTo>
                <a:lnTo>
                  <a:pt x="6799972" y="346238"/>
                </a:lnTo>
                <a:lnTo>
                  <a:pt x="6789427" y="344480"/>
                </a:lnTo>
                <a:lnTo>
                  <a:pt x="6784154" y="340965"/>
                </a:lnTo>
                <a:lnTo>
                  <a:pt x="6796457" y="335692"/>
                </a:lnTo>
                <a:lnTo>
                  <a:pt x="6826336" y="335692"/>
                </a:lnTo>
                <a:lnTo>
                  <a:pt x="6842154" y="333935"/>
                </a:lnTo>
                <a:lnTo>
                  <a:pt x="6868517" y="339208"/>
                </a:lnTo>
                <a:lnTo>
                  <a:pt x="6850941" y="347995"/>
                </a:lnTo>
                <a:lnTo>
                  <a:pt x="6859729" y="349753"/>
                </a:lnTo>
                <a:lnTo>
                  <a:pt x="6870275" y="344480"/>
                </a:lnTo>
                <a:lnTo>
                  <a:pt x="6882577" y="344480"/>
                </a:lnTo>
                <a:lnTo>
                  <a:pt x="6882577" y="349753"/>
                </a:lnTo>
                <a:lnTo>
                  <a:pt x="6910698" y="340965"/>
                </a:lnTo>
                <a:lnTo>
                  <a:pt x="6919486" y="333935"/>
                </a:lnTo>
                <a:lnTo>
                  <a:pt x="6933547" y="328662"/>
                </a:lnTo>
                <a:lnTo>
                  <a:pt x="6958152" y="339208"/>
                </a:lnTo>
                <a:lnTo>
                  <a:pt x="6947607" y="344480"/>
                </a:lnTo>
                <a:lnTo>
                  <a:pt x="6954637" y="355026"/>
                </a:lnTo>
                <a:lnTo>
                  <a:pt x="6972213" y="349753"/>
                </a:lnTo>
                <a:lnTo>
                  <a:pt x="6975728" y="339208"/>
                </a:lnTo>
                <a:lnTo>
                  <a:pt x="6972213" y="332177"/>
                </a:lnTo>
                <a:lnTo>
                  <a:pt x="6945850" y="321632"/>
                </a:lnTo>
                <a:lnTo>
                  <a:pt x="6938819" y="318117"/>
                </a:lnTo>
                <a:lnTo>
                  <a:pt x="6944092" y="316359"/>
                </a:lnTo>
                <a:lnTo>
                  <a:pt x="6961668" y="319874"/>
                </a:lnTo>
                <a:lnTo>
                  <a:pt x="6986273" y="318117"/>
                </a:lnTo>
                <a:lnTo>
                  <a:pt x="7002091" y="321632"/>
                </a:lnTo>
                <a:lnTo>
                  <a:pt x="7014394" y="321632"/>
                </a:lnTo>
                <a:lnTo>
                  <a:pt x="7039000" y="326905"/>
                </a:lnTo>
                <a:lnTo>
                  <a:pt x="7063606" y="321632"/>
                </a:lnTo>
                <a:lnTo>
                  <a:pt x="7060091" y="318117"/>
                </a:lnTo>
                <a:lnTo>
                  <a:pt x="7030212" y="321632"/>
                </a:lnTo>
                <a:lnTo>
                  <a:pt x="7017909" y="318117"/>
                </a:lnTo>
                <a:lnTo>
                  <a:pt x="7003849" y="316359"/>
                </a:lnTo>
                <a:lnTo>
                  <a:pt x="6996819" y="311087"/>
                </a:lnTo>
                <a:lnTo>
                  <a:pt x="7003849" y="309329"/>
                </a:lnTo>
                <a:lnTo>
                  <a:pt x="6993304" y="304056"/>
                </a:lnTo>
                <a:lnTo>
                  <a:pt x="6989788" y="298784"/>
                </a:lnTo>
                <a:lnTo>
                  <a:pt x="7003849" y="289996"/>
                </a:lnTo>
                <a:lnTo>
                  <a:pt x="7005606" y="282966"/>
                </a:lnTo>
                <a:lnTo>
                  <a:pt x="7028455" y="272420"/>
                </a:lnTo>
                <a:lnTo>
                  <a:pt x="7035485" y="267148"/>
                </a:lnTo>
                <a:close/>
                <a:moveTo>
                  <a:pt x="7126878" y="226724"/>
                </a:moveTo>
                <a:lnTo>
                  <a:pt x="7135666" y="228481"/>
                </a:lnTo>
                <a:lnTo>
                  <a:pt x="7128636" y="230239"/>
                </a:lnTo>
                <a:lnTo>
                  <a:pt x="7123363" y="228481"/>
                </a:lnTo>
                <a:close/>
                <a:moveTo>
                  <a:pt x="7144453" y="219694"/>
                </a:moveTo>
                <a:lnTo>
                  <a:pt x="7147968" y="221451"/>
                </a:lnTo>
                <a:lnTo>
                  <a:pt x="7147968" y="226724"/>
                </a:lnTo>
                <a:lnTo>
                  <a:pt x="7137423" y="224966"/>
                </a:lnTo>
                <a:lnTo>
                  <a:pt x="7137423" y="221451"/>
                </a:lnTo>
                <a:close/>
                <a:moveTo>
                  <a:pt x="7012637" y="165209"/>
                </a:moveTo>
                <a:lnTo>
                  <a:pt x="7024940" y="166968"/>
                </a:lnTo>
                <a:lnTo>
                  <a:pt x="7026697" y="174000"/>
                </a:lnTo>
                <a:lnTo>
                  <a:pt x="7030212" y="174000"/>
                </a:lnTo>
                <a:lnTo>
                  <a:pt x="7033727" y="165209"/>
                </a:lnTo>
                <a:lnTo>
                  <a:pt x="7047788" y="165209"/>
                </a:lnTo>
                <a:lnTo>
                  <a:pt x="7051303" y="174000"/>
                </a:lnTo>
                <a:lnTo>
                  <a:pt x="7042515" y="175757"/>
                </a:lnTo>
                <a:lnTo>
                  <a:pt x="7044273" y="188057"/>
                </a:lnTo>
                <a:lnTo>
                  <a:pt x="7054818" y="184542"/>
                </a:lnTo>
                <a:lnTo>
                  <a:pt x="7060091" y="175757"/>
                </a:lnTo>
                <a:lnTo>
                  <a:pt x="7072394" y="177514"/>
                </a:lnTo>
                <a:lnTo>
                  <a:pt x="7075909" y="184542"/>
                </a:lnTo>
                <a:lnTo>
                  <a:pt x="7093484" y="193330"/>
                </a:lnTo>
                <a:lnTo>
                  <a:pt x="7093484" y="200360"/>
                </a:lnTo>
                <a:lnTo>
                  <a:pt x="7105787" y="207390"/>
                </a:lnTo>
                <a:lnTo>
                  <a:pt x="7102272" y="219693"/>
                </a:lnTo>
                <a:lnTo>
                  <a:pt x="7072394" y="233753"/>
                </a:lnTo>
                <a:lnTo>
                  <a:pt x="7056576" y="233753"/>
                </a:lnTo>
                <a:lnTo>
                  <a:pt x="7042515" y="237269"/>
                </a:lnTo>
                <a:lnTo>
                  <a:pt x="7037242" y="231996"/>
                </a:lnTo>
                <a:lnTo>
                  <a:pt x="7023182" y="231996"/>
                </a:lnTo>
                <a:lnTo>
                  <a:pt x="7005606" y="235511"/>
                </a:lnTo>
                <a:lnTo>
                  <a:pt x="6981001" y="239026"/>
                </a:lnTo>
                <a:lnTo>
                  <a:pt x="6968698" y="247814"/>
                </a:lnTo>
                <a:lnTo>
                  <a:pt x="6954637" y="239026"/>
                </a:lnTo>
                <a:lnTo>
                  <a:pt x="6954637" y="233753"/>
                </a:lnTo>
                <a:lnTo>
                  <a:pt x="6973970" y="224966"/>
                </a:lnTo>
                <a:lnTo>
                  <a:pt x="6970455" y="217935"/>
                </a:lnTo>
                <a:lnTo>
                  <a:pt x="6973970" y="216178"/>
                </a:lnTo>
                <a:lnTo>
                  <a:pt x="6975728" y="200360"/>
                </a:lnTo>
                <a:lnTo>
                  <a:pt x="6993304" y="196845"/>
                </a:lnTo>
                <a:lnTo>
                  <a:pt x="6993304" y="191572"/>
                </a:lnTo>
                <a:lnTo>
                  <a:pt x="6998576" y="184542"/>
                </a:lnTo>
                <a:lnTo>
                  <a:pt x="6996819" y="179271"/>
                </a:lnTo>
                <a:lnTo>
                  <a:pt x="7002091" y="175757"/>
                </a:lnTo>
                <a:lnTo>
                  <a:pt x="7016152" y="174000"/>
                </a:lnTo>
                <a:lnTo>
                  <a:pt x="7009122" y="168725"/>
                </a:lnTo>
                <a:close/>
                <a:moveTo>
                  <a:pt x="6782397" y="159939"/>
                </a:moveTo>
                <a:lnTo>
                  <a:pt x="6784154" y="161696"/>
                </a:lnTo>
                <a:lnTo>
                  <a:pt x="6770093" y="163453"/>
                </a:lnTo>
                <a:lnTo>
                  <a:pt x="6766578" y="161696"/>
                </a:lnTo>
                <a:close/>
                <a:moveTo>
                  <a:pt x="6747245" y="159939"/>
                </a:moveTo>
                <a:lnTo>
                  <a:pt x="6752518" y="159939"/>
                </a:lnTo>
                <a:lnTo>
                  <a:pt x="6754275" y="161696"/>
                </a:lnTo>
                <a:lnTo>
                  <a:pt x="6747245" y="161696"/>
                </a:lnTo>
                <a:close/>
                <a:moveTo>
                  <a:pt x="6791184" y="154666"/>
                </a:moveTo>
                <a:lnTo>
                  <a:pt x="6796457" y="159939"/>
                </a:lnTo>
                <a:lnTo>
                  <a:pt x="6791184" y="159939"/>
                </a:lnTo>
                <a:lnTo>
                  <a:pt x="6787669" y="156423"/>
                </a:lnTo>
                <a:close/>
                <a:moveTo>
                  <a:pt x="6726155" y="154666"/>
                </a:moveTo>
                <a:lnTo>
                  <a:pt x="6734943" y="154666"/>
                </a:lnTo>
                <a:lnTo>
                  <a:pt x="6743731" y="158181"/>
                </a:lnTo>
                <a:lnTo>
                  <a:pt x="6733186" y="156423"/>
                </a:lnTo>
                <a:close/>
                <a:moveTo>
                  <a:pt x="6360583" y="152908"/>
                </a:moveTo>
                <a:lnTo>
                  <a:pt x="6386946" y="152908"/>
                </a:lnTo>
                <a:lnTo>
                  <a:pt x="6395734" y="156423"/>
                </a:lnTo>
                <a:lnTo>
                  <a:pt x="6390462" y="158181"/>
                </a:lnTo>
                <a:lnTo>
                  <a:pt x="6371129" y="156423"/>
                </a:lnTo>
                <a:close/>
                <a:moveTo>
                  <a:pt x="5898345" y="131817"/>
                </a:moveTo>
                <a:lnTo>
                  <a:pt x="5914163" y="133574"/>
                </a:lnTo>
                <a:lnTo>
                  <a:pt x="5914163" y="135332"/>
                </a:lnTo>
                <a:lnTo>
                  <a:pt x="5898345" y="135332"/>
                </a:lnTo>
                <a:lnTo>
                  <a:pt x="5891315" y="133574"/>
                </a:lnTo>
                <a:close/>
                <a:moveTo>
                  <a:pt x="6738457" y="124787"/>
                </a:moveTo>
                <a:lnTo>
                  <a:pt x="6763063" y="124787"/>
                </a:lnTo>
                <a:lnTo>
                  <a:pt x="6782396" y="130060"/>
                </a:lnTo>
                <a:lnTo>
                  <a:pt x="6792942" y="130060"/>
                </a:lnTo>
                <a:lnTo>
                  <a:pt x="6803487" y="135332"/>
                </a:lnTo>
                <a:lnTo>
                  <a:pt x="6787669" y="144121"/>
                </a:lnTo>
                <a:lnTo>
                  <a:pt x="6770093" y="151150"/>
                </a:lnTo>
                <a:lnTo>
                  <a:pt x="6764821" y="149393"/>
                </a:lnTo>
                <a:lnTo>
                  <a:pt x="6775366" y="147636"/>
                </a:lnTo>
                <a:lnTo>
                  <a:pt x="6763063" y="142364"/>
                </a:lnTo>
                <a:lnTo>
                  <a:pt x="6750760" y="142364"/>
                </a:lnTo>
                <a:lnTo>
                  <a:pt x="6750760" y="131817"/>
                </a:lnTo>
                <a:lnTo>
                  <a:pt x="6740215" y="128303"/>
                </a:lnTo>
                <a:close/>
                <a:moveTo>
                  <a:pt x="5717317" y="123029"/>
                </a:moveTo>
                <a:lnTo>
                  <a:pt x="5724348" y="124787"/>
                </a:lnTo>
                <a:lnTo>
                  <a:pt x="5726105" y="131817"/>
                </a:lnTo>
                <a:lnTo>
                  <a:pt x="5713802" y="131817"/>
                </a:lnTo>
                <a:lnTo>
                  <a:pt x="5697984" y="126544"/>
                </a:lnTo>
                <a:lnTo>
                  <a:pt x="5712045" y="124787"/>
                </a:lnTo>
                <a:close/>
                <a:moveTo>
                  <a:pt x="5673379" y="123029"/>
                </a:moveTo>
                <a:lnTo>
                  <a:pt x="5683924" y="126544"/>
                </a:lnTo>
                <a:lnTo>
                  <a:pt x="5666348" y="130059"/>
                </a:lnTo>
                <a:lnTo>
                  <a:pt x="5668106" y="126544"/>
                </a:lnTo>
                <a:close/>
                <a:moveTo>
                  <a:pt x="5933497" y="121271"/>
                </a:moveTo>
                <a:lnTo>
                  <a:pt x="5938769" y="123029"/>
                </a:lnTo>
                <a:lnTo>
                  <a:pt x="5938769" y="128301"/>
                </a:lnTo>
                <a:lnTo>
                  <a:pt x="5929981" y="131816"/>
                </a:lnTo>
                <a:lnTo>
                  <a:pt x="5919436" y="130059"/>
                </a:lnTo>
                <a:lnTo>
                  <a:pt x="5914163" y="124787"/>
                </a:lnTo>
                <a:lnTo>
                  <a:pt x="5914163" y="123029"/>
                </a:lnTo>
                <a:close/>
                <a:moveTo>
                  <a:pt x="6905425" y="117757"/>
                </a:moveTo>
                <a:lnTo>
                  <a:pt x="6917728" y="126544"/>
                </a:lnTo>
                <a:lnTo>
                  <a:pt x="6907183" y="135332"/>
                </a:lnTo>
                <a:lnTo>
                  <a:pt x="6910698" y="138847"/>
                </a:lnTo>
                <a:lnTo>
                  <a:pt x="6924758" y="135332"/>
                </a:lnTo>
                <a:lnTo>
                  <a:pt x="6937061" y="126544"/>
                </a:lnTo>
                <a:lnTo>
                  <a:pt x="6951122" y="128301"/>
                </a:lnTo>
                <a:lnTo>
                  <a:pt x="6972212" y="144121"/>
                </a:lnTo>
                <a:lnTo>
                  <a:pt x="6963424" y="168725"/>
                </a:lnTo>
                <a:lnTo>
                  <a:pt x="6952879" y="172242"/>
                </a:lnTo>
                <a:lnTo>
                  <a:pt x="6937061" y="170484"/>
                </a:lnTo>
                <a:lnTo>
                  <a:pt x="6937061" y="175757"/>
                </a:lnTo>
                <a:lnTo>
                  <a:pt x="6966940" y="188057"/>
                </a:lnTo>
                <a:lnTo>
                  <a:pt x="6966940" y="193330"/>
                </a:lnTo>
                <a:lnTo>
                  <a:pt x="6910698" y="202118"/>
                </a:lnTo>
                <a:lnTo>
                  <a:pt x="6901910" y="202118"/>
                </a:lnTo>
                <a:lnTo>
                  <a:pt x="6898395" y="193330"/>
                </a:lnTo>
                <a:lnTo>
                  <a:pt x="6852698" y="184542"/>
                </a:lnTo>
                <a:lnTo>
                  <a:pt x="6842153" y="186300"/>
                </a:lnTo>
                <a:lnTo>
                  <a:pt x="6826335" y="181029"/>
                </a:lnTo>
                <a:lnTo>
                  <a:pt x="6821062" y="172242"/>
                </a:lnTo>
                <a:lnTo>
                  <a:pt x="6824578" y="161695"/>
                </a:lnTo>
                <a:lnTo>
                  <a:pt x="6812275" y="161695"/>
                </a:lnTo>
                <a:lnTo>
                  <a:pt x="6798214" y="154666"/>
                </a:lnTo>
                <a:lnTo>
                  <a:pt x="6803487" y="152908"/>
                </a:lnTo>
                <a:lnTo>
                  <a:pt x="6808760" y="144121"/>
                </a:lnTo>
                <a:lnTo>
                  <a:pt x="6824578" y="142363"/>
                </a:lnTo>
                <a:lnTo>
                  <a:pt x="6826335" y="131817"/>
                </a:lnTo>
                <a:lnTo>
                  <a:pt x="6836880" y="124787"/>
                </a:lnTo>
                <a:lnTo>
                  <a:pt x="6843911" y="126544"/>
                </a:lnTo>
                <a:lnTo>
                  <a:pt x="6868516" y="119514"/>
                </a:lnTo>
                <a:close/>
                <a:moveTo>
                  <a:pt x="5696226" y="112486"/>
                </a:moveTo>
                <a:lnTo>
                  <a:pt x="5705014" y="123029"/>
                </a:lnTo>
                <a:lnTo>
                  <a:pt x="5685681" y="123029"/>
                </a:lnTo>
                <a:lnTo>
                  <a:pt x="5683923" y="121273"/>
                </a:lnTo>
                <a:lnTo>
                  <a:pt x="5683923" y="114242"/>
                </a:lnTo>
                <a:close/>
                <a:moveTo>
                  <a:pt x="5791134" y="107212"/>
                </a:moveTo>
                <a:lnTo>
                  <a:pt x="5794650" y="107212"/>
                </a:lnTo>
                <a:lnTo>
                  <a:pt x="5796407" y="110728"/>
                </a:lnTo>
                <a:lnTo>
                  <a:pt x="5796407" y="112486"/>
                </a:lnTo>
                <a:lnTo>
                  <a:pt x="5792892" y="110728"/>
                </a:lnTo>
                <a:close/>
                <a:moveTo>
                  <a:pt x="5861437" y="105453"/>
                </a:moveTo>
                <a:lnTo>
                  <a:pt x="5866709" y="108969"/>
                </a:lnTo>
                <a:lnTo>
                  <a:pt x="5863194" y="119514"/>
                </a:lnTo>
                <a:lnTo>
                  <a:pt x="5843861" y="119514"/>
                </a:lnTo>
                <a:lnTo>
                  <a:pt x="5840346" y="114242"/>
                </a:lnTo>
                <a:lnTo>
                  <a:pt x="5845619" y="107212"/>
                </a:lnTo>
                <a:close/>
                <a:moveTo>
                  <a:pt x="5835073" y="105453"/>
                </a:moveTo>
                <a:lnTo>
                  <a:pt x="5831558" y="108969"/>
                </a:lnTo>
                <a:lnTo>
                  <a:pt x="5824528" y="110727"/>
                </a:lnTo>
                <a:lnTo>
                  <a:pt x="5817497" y="110727"/>
                </a:lnTo>
                <a:lnTo>
                  <a:pt x="5819255" y="107212"/>
                </a:lnTo>
                <a:lnTo>
                  <a:pt x="5826285" y="107212"/>
                </a:lnTo>
                <a:close/>
                <a:moveTo>
                  <a:pt x="5770044" y="105453"/>
                </a:moveTo>
                <a:lnTo>
                  <a:pt x="5777074" y="105453"/>
                </a:lnTo>
                <a:lnTo>
                  <a:pt x="5784104" y="108969"/>
                </a:lnTo>
                <a:lnTo>
                  <a:pt x="5780589" y="114242"/>
                </a:lnTo>
                <a:lnTo>
                  <a:pt x="5764771" y="116000"/>
                </a:lnTo>
                <a:lnTo>
                  <a:pt x="5750710" y="110725"/>
                </a:lnTo>
                <a:close/>
                <a:moveTo>
                  <a:pt x="5877254" y="96666"/>
                </a:moveTo>
                <a:lnTo>
                  <a:pt x="5898345" y="96666"/>
                </a:lnTo>
                <a:lnTo>
                  <a:pt x="5908890" y="98424"/>
                </a:lnTo>
                <a:lnTo>
                  <a:pt x="5924708" y="101939"/>
                </a:lnTo>
                <a:lnTo>
                  <a:pt x="5924708" y="105455"/>
                </a:lnTo>
                <a:lnTo>
                  <a:pt x="5912405" y="105455"/>
                </a:lnTo>
                <a:lnTo>
                  <a:pt x="5893072" y="110728"/>
                </a:lnTo>
                <a:lnTo>
                  <a:pt x="5893072" y="119515"/>
                </a:lnTo>
                <a:lnTo>
                  <a:pt x="5882527" y="119515"/>
                </a:lnTo>
                <a:lnTo>
                  <a:pt x="5880769" y="110728"/>
                </a:lnTo>
                <a:lnTo>
                  <a:pt x="5882527" y="103696"/>
                </a:lnTo>
                <a:close/>
                <a:moveTo>
                  <a:pt x="5812225" y="93152"/>
                </a:moveTo>
                <a:lnTo>
                  <a:pt x="5817498" y="93152"/>
                </a:lnTo>
                <a:lnTo>
                  <a:pt x="5824528" y="96666"/>
                </a:lnTo>
                <a:lnTo>
                  <a:pt x="5819255" y="100181"/>
                </a:lnTo>
                <a:lnTo>
                  <a:pt x="5806952" y="101939"/>
                </a:lnTo>
                <a:lnTo>
                  <a:pt x="5806952" y="100181"/>
                </a:lnTo>
                <a:lnTo>
                  <a:pt x="5813983" y="96666"/>
                </a:lnTo>
                <a:close/>
                <a:moveTo>
                  <a:pt x="5877254" y="87879"/>
                </a:moveTo>
                <a:lnTo>
                  <a:pt x="5882527" y="87879"/>
                </a:lnTo>
                <a:lnTo>
                  <a:pt x="5903617" y="87879"/>
                </a:lnTo>
                <a:lnTo>
                  <a:pt x="5891315" y="89637"/>
                </a:lnTo>
                <a:close/>
                <a:moveTo>
                  <a:pt x="5791134" y="87879"/>
                </a:moveTo>
                <a:lnTo>
                  <a:pt x="5794649" y="87879"/>
                </a:lnTo>
                <a:lnTo>
                  <a:pt x="5801679" y="93151"/>
                </a:lnTo>
                <a:lnTo>
                  <a:pt x="5798164" y="94908"/>
                </a:lnTo>
                <a:lnTo>
                  <a:pt x="5791134" y="94908"/>
                </a:lnTo>
                <a:close/>
                <a:moveTo>
                  <a:pt x="5842103" y="79092"/>
                </a:moveTo>
                <a:lnTo>
                  <a:pt x="5857921" y="80849"/>
                </a:lnTo>
                <a:lnTo>
                  <a:pt x="5861436" y="84365"/>
                </a:lnTo>
                <a:lnTo>
                  <a:pt x="5850891" y="87879"/>
                </a:lnTo>
                <a:lnTo>
                  <a:pt x="5829800" y="86121"/>
                </a:lnTo>
                <a:close/>
                <a:moveTo>
                  <a:pt x="5989739" y="72061"/>
                </a:moveTo>
                <a:lnTo>
                  <a:pt x="6000284" y="72061"/>
                </a:lnTo>
                <a:lnTo>
                  <a:pt x="6000284" y="80849"/>
                </a:lnTo>
                <a:lnTo>
                  <a:pt x="5980951" y="80849"/>
                </a:lnTo>
                <a:lnTo>
                  <a:pt x="5979193" y="86121"/>
                </a:lnTo>
                <a:lnTo>
                  <a:pt x="5989739" y="93151"/>
                </a:lnTo>
                <a:lnTo>
                  <a:pt x="5984466" y="98424"/>
                </a:lnTo>
                <a:lnTo>
                  <a:pt x="5945800" y="96666"/>
                </a:lnTo>
                <a:lnTo>
                  <a:pt x="5935254" y="93151"/>
                </a:lnTo>
                <a:lnTo>
                  <a:pt x="5935254" y="86121"/>
                </a:lnTo>
                <a:lnTo>
                  <a:pt x="5944042" y="82606"/>
                </a:lnTo>
                <a:lnTo>
                  <a:pt x="5944042" y="73818"/>
                </a:lnTo>
                <a:lnTo>
                  <a:pt x="5980951" y="73818"/>
                </a:lnTo>
                <a:close/>
                <a:moveTo>
                  <a:pt x="5912406" y="68545"/>
                </a:moveTo>
                <a:lnTo>
                  <a:pt x="5917678" y="73819"/>
                </a:lnTo>
                <a:lnTo>
                  <a:pt x="5912406" y="77334"/>
                </a:lnTo>
                <a:lnTo>
                  <a:pt x="5903618" y="73819"/>
                </a:lnTo>
                <a:close/>
                <a:moveTo>
                  <a:pt x="6434400" y="66787"/>
                </a:moveTo>
                <a:lnTo>
                  <a:pt x="6444946" y="70303"/>
                </a:lnTo>
                <a:lnTo>
                  <a:pt x="6453733" y="73818"/>
                </a:lnTo>
                <a:lnTo>
                  <a:pt x="6451976" y="77332"/>
                </a:lnTo>
                <a:lnTo>
                  <a:pt x="6432643" y="79092"/>
                </a:lnTo>
                <a:lnTo>
                  <a:pt x="6423855" y="75576"/>
                </a:lnTo>
                <a:close/>
                <a:moveTo>
                  <a:pt x="5798164" y="66787"/>
                </a:moveTo>
                <a:lnTo>
                  <a:pt x="5812225" y="70303"/>
                </a:lnTo>
                <a:lnTo>
                  <a:pt x="5824528" y="72061"/>
                </a:lnTo>
                <a:lnTo>
                  <a:pt x="5829800" y="73818"/>
                </a:lnTo>
                <a:lnTo>
                  <a:pt x="5826285" y="77332"/>
                </a:lnTo>
                <a:lnTo>
                  <a:pt x="5812225" y="79092"/>
                </a:lnTo>
                <a:lnTo>
                  <a:pt x="5799922" y="73818"/>
                </a:lnTo>
                <a:close/>
                <a:moveTo>
                  <a:pt x="5683923" y="66787"/>
                </a:moveTo>
                <a:lnTo>
                  <a:pt x="5687438" y="66787"/>
                </a:lnTo>
                <a:lnTo>
                  <a:pt x="5713802" y="66787"/>
                </a:lnTo>
                <a:lnTo>
                  <a:pt x="5717317" y="70303"/>
                </a:lnTo>
                <a:lnTo>
                  <a:pt x="5701499" y="75576"/>
                </a:lnTo>
                <a:lnTo>
                  <a:pt x="5703256" y="79092"/>
                </a:lnTo>
                <a:lnTo>
                  <a:pt x="5726105" y="77332"/>
                </a:lnTo>
                <a:lnTo>
                  <a:pt x="5727862" y="80848"/>
                </a:lnTo>
                <a:lnTo>
                  <a:pt x="5727862" y="89637"/>
                </a:lnTo>
                <a:lnTo>
                  <a:pt x="5720832" y="93151"/>
                </a:lnTo>
                <a:lnTo>
                  <a:pt x="5701499" y="93151"/>
                </a:lnTo>
                <a:lnTo>
                  <a:pt x="5690954" y="96666"/>
                </a:lnTo>
                <a:lnTo>
                  <a:pt x="5694469" y="100180"/>
                </a:lnTo>
                <a:lnTo>
                  <a:pt x="5701499" y="101938"/>
                </a:lnTo>
                <a:lnTo>
                  <a:pt x="5697984" y="103696"/>
                </a:lnTo>
                <a:lnTo>
                  <a:pt x="5661075" y="105453"/>
                </a:lnTo>
                <a:lnTo>
                  <a:pt x="5664590" y="112486"/>
                </a:lnTo>
                <a:lnTo>
                  <a:pt x="5659318" y="117757"/>
                </a:lnTo>
                <a:lnTo>
                  <a:pt x="5639984" y="130059"/>
                </a:lnTo>
                <a:lnTo>
                  <a:pt x="5629439" y="128301"/>
                </a:lnTo>
                <a:lnTo>
                  <a:pt x="5629439" y="124787"/>
                </a:lnTo>
                <a:lnTo>
                  <a:pt x="5638227" y="121271"/>
                </a:lnTo>
                <a:lnTo>
                  <a:pt x="5634712" y="117757"/>
                </a:lnTo>
                <a:lnTo>
                  <a:pt x="5617136" y="116000"/>
                </a:lnTo>
                <a:lnTo>
                  <a:pt x="5604833" y="110727"/>
                </a:lnTo>
                <a:lnTo>
                  <a:pt x="5610106" y="103696"/>
                </a:lnTo>
                <a:lnTo>
                  <a:pt x="5625924" y="100180"/>
                </a:lnTo>
                <a:lnTo>
                  <a:pt x="5604833" y="89637"/>
                </a:lnTo>
                <a:lnTo>
                  <a:pt x="5604833" y="86121"/>
                </a:lnTo>
                <a:lnTo>
                  <a:pt x="5666348" y="86121"/>
                </a:lnTo>
                <a:lnTo>
                  <a:pt x="5671620" y="79092"/>
                </a:lnTo>
                <a:lnTo>
                  <a:pt x="5683923" y="73818"/>
                </a:lnTo>
                <a:lnTo>
                  <a:pt x="5690954" y="73818"/>
                </a:lnTo>
                <a:close/>
                <a:moveTo>
                  <a:pt x="5594288" y="66787"/>
                </a:moveTo>
                <a:lnTo>
                  <a:pt x="5599561" y="68545"/>
                </a:lnTo>
                <a:lnTo>
                  <a:pt x="5631197" y="68545"/>
                </a:lnTo>
                <a:lnTo>
                  <a:pt x="5652287" y="72061"/>
                </a:lnTo>
                <a:lnTo>
                  <a:pt x="5661075" y="79092"/>
                </a:lnTo>
                <a:lnTo>
                  <a:pt x="5647015" y="80848"/>
                </a:lnTo>
                <a:lnTo>
                  <a:pt x="5634712" y="79092"/>
                </a:lnTo>
                <a:lnTo>
                  <a:pt x="5632954" y="73818"/>
                </a:lnTo>
                <a:lnTo>
                  <a:pt x="5610106" y="73818"/>
                </a:lnTo>
                <a:lnTo>
                  <a:pt x="5583743" y="82606"/>
                </a:lnTo>
                <a:lnTo>
                  <a:pt x="5583743" y="89637"/>
                </a:lnTo>
                <a:lnTo>
                  <a:pt x="5594288" y="89637"/>
                </a:lnTo>
                <a:lnTo>
                  <a:pt x="5599561" y="94908"/>
                </a:lnTo>
                <a:lnTo>
                  <a:pt x="5589016" y="98424"/>
                </a:lnTo>
                <a:lnTo>
                  <a:pt x="5576713" y="94908"/>
                </a:lnTo>
                <a:lnTo>
                  <a:pt x="5571440" y="96666"/>
                </a:lnTo>
                <a:lnTo>
                  <a:pt x="5562652" y="93151"/>
                </a:lnTo>
                <a:lnTo>
                  <a:pt x="5548592" y="91393"/>
                </a:lnTo>
                <a:lnTo>
                  <a:pt x="5548592" y="89637"/>
                </a:lnTo>
                <a:lnTo>
                  <a:pt x="5546834" y="84365"/>
                </a:lnTo>
                <a:lnTo>
                  <a:pt x="5546834" y="80848"/>
                </a:lnTo>
                <a:lnTo>
                  <a:pt x="5552107" y="79092"/>
                </a:lnTo>
                <a:lnTo>
                  <a:pt x="5583743" y="73818"/>
                </a:lnTo>
                <a:close/>
                <a:moveTo>
                  <a:pt x="5984466" y="56242"/>
                </a:moveTo>
                <a:lnTo>
                  <a:pt x="5989738" y="61514"/>
                </a:lnTo>
                <a:lnTo>
                  <a:pt x="5980951" y="66787"/>
                </a:lnTo>
                <a:lnTo>
                  <a:pt x="5959860" y="66787"/>
                </a:lnTo>
                <a:lnTo>
                  <a:pt x="5961618" y="61514"/>
                </a:lnTo>
                <a:close/>
                <a:moveTo>
                  <a:pt x="5896587" y="56242"/>
                </a:moveTo>
                <a:lnTo>
                  <a:pt x="5907133" y="61514"/>
                </a:lnTo>
                <a:lnTo>
                  <a:pt x="5912405" y="66787"/>
                </a:lnTo>
                <a:lnTo>
                  <a:pt x="5898345" y="66787"/>
                </a:lnTo>
                <a:lnTo>
                  <a:pt x="5893072" y="61514"/>
                </a:lnTo>
                <a:close/>
                <a:moveTo>
                  <a:pt x="5849133" y="56242"/>
                </a:moveTo>
                <a:lnTo>
                  <a:pt x="5871982" y="56242"/>
                </a:lnTo>
                <a:lnTo>
                  <a:pt x="5880769" y="61514"/>
                </a:lnTo>
                <a:lnTo>
                  <a:pt x="5893072" y="68545"/>
                </a:lnTo>
                <a:lnTo>
                  <a:pt x="5891315" y="72061"/>
                </a:lnTo>
                <a:lnTo>
                  <a:pt x="5882527" y="70303"/>
                </a:lnTo>
                <a:lnTo>
                  <a:pt x="5864951" y="61514"/>
                </a:lnTo>
                <a:close/>
                <a:moveTo>
                  <a:pt x="5815740" y="56242"/>
                </a:moveTo>
                <a:lnTo>
                  <a:pt x="5833316" y="61516"/>
                </a:lnTo>
                <a:lnTo>
                  <a:pt x="5843861" y="61516"/>
                </a:lnTo>
                <a:lnTo>
                  <a:pt x="5854406" y="66787"/>
                </a:lnTo>
                <a:lnTo>
                  <a:pt x="5873740" y="72061"/>
                </a:lnTo>
                <a:lnTo>
                  <a:pt x="5891315" y="77334"/>
                </a:lnTo>
                <a:lnTo>
                  <a:pt x="5886043" y="80849"/>
                </a:lnTo>
                <a:lnTo>
                  <a:pt x="5871982" y="84365"/>
                </a:lnTo>
                <a:lnTo>
                  <a:pt x="5861437" y="77334"/>
                </a:lnTo>
                <a:lnTo>
                  <a:pt x="5845619" y="77334"/>
                </a:lnTo>
                <a:lnTo>
                  <a:pt x="5831558" y="70303"/>
                </a:lnTo>
                <a:lnTo>
                  <a:pt x="5829800" y="68545"/>
                </a:lnTo>
                <a:lnTo>
                  <a:pt x="5812225" y="61516"/>
                </a:lnTo>
                <a:lnTo>
                  <a:pt x="5810467" y="58000"/>
                </a:lnTo>
                <a:close/>
                <a:moveTo>
                  <a:pt x="5713802" y="52728"/>
                </a:moveTo>
                <a:lnTo>
                  <a:pt x="5719075" y="52728"/>
                </a:lnTo>
                <a:lnTo>
                  <a:pt x="5724347" y="61516"/>
                </a:lnTo>
                <a:lnTo>
                  <a:pt x="5717317" y="61516"/>
                </a:lnTo>
                <a:lnTo>
                  <a:pt x="5712044" y="61516"/>
                </a:lnTo>
                <a:close/>
                <a:moveTo>
                  <a:pt x="6724397" y="47455"/>
                </a:moveTo>
                <a:lnTo>
                  <a:pt x="6749003" y="47455"/>
                </a:lnTo>
                <a:lnTo>
                  <a:pt x="6754275" y="54485"/>
                </a:lnTo>
                <a:lnTo>
                  <a:pt x="6749003" y="56242"/>
                </a:lnTo>
                <a:lnTo>
                  <a:pt x="6726155" y="56242"/>
                </a:lnTo>
                <a:lnTo>
                  <a:pt x="6715609" y="50971"/>
                </a:lnTo>
                <a:close/>
                <a:moveTo>
                  <a:pt x="5880770" y="47455"/>
                </a:moveTo>
                <a:lnTo>
                  <a:pt x="5893073" y="47455"/>
                </a:lnTo>
                <a:lnTo>
                  <a:pt x="5893073" y="50971"/>
                </a:lnTo>
                <a:lnTo>
                  <a:pt x="5880770" y="52728"/>
                </a:lnTo>
                <a:lnTo>
                  <a:pt x="5871982" y="50971"/>
                </a:lnTo>
                <a:close/>
                <a:moveTo>
                  <a:pt x="6857972" y="45696"/>
                </a:moveTo>
                <a:lnTo>
                  <a:pt x="6875547" y="54485"/>
                </a:lnTo>
                <a:lnTo>
                  <a:pt x="6882578" y="72059"/>
                </a:lnTo>
                <a:lnTo>
                  <a:pt x="6908941" y="82606"/>
                </a:lnTo>
                <a:lnTo>
                  <a:pt x="6915971" y="86121"/>
                </a:lnTo>
                <a:lnTo>
                  <a:pt x="6896638" y="94908"/>
                </a:lnTo>
                <a:lnTo>
                  <a:pt x="6894881" y="105453"/>
                </a:lnTo>
                <a:lnTo>
                  <a:pt x="6900153" y="114242"/>
                </a:lnTo>
                <a:lnTo>
                  <a:pt x="6849184" y="116000"/>
                </a:lnTo>
                <a:lnTo>
                  <a:pt x="6829851" y="116000"/>
                </a:lnTo>
                <a:lnTo>
                  <a:pt x="6826336" y="121271"/>
                </a:lnTo>
                <a:lnTo>
                  <a:pt x="6798215" y="124787"/>
                </a:lnTo>
                <a:lnTo>
                  <a:pt x="6770094" y="117757"/>
                </a:lnTo>
                <a:lnTo>
                  <a:pt x="6770094" y="108969"/>
                </a:lnTo>
                <a:lnTo>
                  <a:pt x="6754276" y="108969"/>
                </a:lnTo>
                <a:lnTo>
                  <a:pt x="6743730" y="105453"/>
                </a:lnTo>
                <a:lnTo>
                  <a:pt x="6757791" y="100180"/>
                </a:lnTo>
                <a:lnTo>
                  <a:pt x="6775366" y="98422"/>
                </a:lnTo>
                <a:lnTo>
                  <a:pt x="6787669" y="89637"/>
                </a:lnTo>
                <a:lnTo>
                  <a:pt x="6773609" y="82606"/>
                </a:lnTo>
                <a:lnTo>
                  <a:pt x="6791184" y="72059"/>
                </a:lnTo>
                <a:lnTo>
                  <a:pt x="6838639" y="56242"/>
                </a:lnTo>
                <a:lnTo>
                  <a:pt x="6843911" y="47455"/>
                </a:lnTo>
                <a:close/>
                <a:moveTo>
                  <a:pt x="5794649" y="42182"/>
                </a:moveTo>
                <a:lnTo>
                  <a:pt x="5803437" y="42182"/>
                </a:lnTo>
                <a:lnTo>
                  <a:pt x="5808709" y="42182"/>
                </a:lnTo>
                <a:lnTo>
                  <a:pt x="5796407" y="47455"/>
                </a:lnTo>
                <a:close/>
                <a:moveTo>
                  <a:pt x="5975679" y="36909"/>
                </a:moveTo>
                <a:lnTo>
                  <a:pt x="5977436" y="42183"/>
                </a:lnTo>
                <a:lnTo>
                  <a:pt x="5965133" y="45699"/>
                </a:lnTo>
                <a:lnTo>
                  <a:pt x="5959860" y="42183"/>
                </a:lnTo>
                <a:close/>
                <a:moveTo>
                  <a:pt x="6053011" y="35151"/>
                </a:moveTo>
                <a:lnTo>
                  <a:pt x="6068829" y="35151"/>
                </a:lnTo>
                <a:lnTo>
                  <a:pt x="6074102" y="42182"/>
                </a:lnTo>
                <a:lnTo>
                  <a:pt x="6067071" y="47455"/>
                </a:lnTo>
                <a:lnTo>
                  <a:pt x="6075859" y="56242"/>
                </a:lnTo>
                <a:lnTo>
                  <a:pt x="6075859" y="61514"/>
                </a:lnTo>
                <a:lnTo>
                  <a:pt x="6051253" y="61514"/>
                </a:lnTo>
                <a:lnTo>
                  <a:pt x="6049496" y="68545"/>
                </a:lnTo>
                <a:lnTo>
                  <a:pt x="6038950" y="75576"/>
                </a:lnTo>
                <a:lnTo>
                  <a:pt x="6031920" y="75576"/>
                </a:lnTo>
                <a:lnTo>
                  <a:pt x="6024890" y="68545"/>
                </a:lnTo>
                <a:lnTo>
                  <a:pt x="6014344" y="66787"/>
                </a:lnTo>
                <a:lnTo>
                  <a:pt x="6024890" y="56242"/>
                </a:lnTo>
                <a:lnTo>
                  <a:pt x="6023132" y="50971"/>
                </a:lnTo>
                <a:lnTo>
                  <a:pt x="6033678" y="45696"/>
                </a:lnTo>
                <a:lnTo>
                  <a:pt x="6049496" y="42182"/>
                </a:lnTo>
                <a:close/>
                <a:moveTo>
                  <a:pt x="5870224" y="35151"/>
                </a:moveTo>
                <a:lnTo>
                  <a:pt x="5886042" y="40424"/>
                </a:lnTo>
                <a:lnTo>
                  <a:pt x="5886042" y="42182"/>
                </a:lnTo>
                <a:lnTo>
                  <a:pt x="5861436" y="47455"/>
                </a:lnTo>
                <a:lnTo>
                  <a:pt x="5838588" y="47455"/>
                </a:lnTo>
                <a:lnTo>
                  <a:pt x="5833315" y="42182"/>
                </a:lnTo>
                <a:lnTo>
                  <a:pt x="5842103" y="42182"/>
                </a:lnTo>
                <a:lnTo>
                  <a:pt x="5847376" y="42182"/>
                </a:lnTo>
                <a:lnTo>
                  <a:pt x="5857921" y="36909"/>
                </a:lnTo>
                <a:close/>
                <a:moveTo>
                  <a:pt x="5919436" y="31637"/>
                </a:moveTo>
                <a:lnTo>
                  <a:pt x="5924709" y="35152"/>
                </a:lnTo>
                <a:lnTo>
                  <a:pt x="5919436" y="36909"/>
                </a:lnTo>
                <a:lnTo>
                  <a:pt x="5907133" y="36909"/>
                </a:lnTo>
                <a:lnTo>
                  <a:pt x="5907133" y="35152"/>
                </a:lnTo>
                <a:close/>
                <a:moveTo>
                  <a:pt x="5886043" y="24607"/>
                </a:moveTo>
                <a:lnTo>
                  <a:pt x="5903618" y="31637"/>
                </a:lnTo>
                <a:lnTo>
                  <a:pt x="5887800" y="35151"/>
                </a:lnTo>
                <a:lnTo>
                  <a:pt x="5864952" y="31637"/>
                </a:lnTo>
                <a:lnTo>
                  <a:pt x="5866710" y="29879"/>
                </a:lnTo>
                <a:close/>
                <a:moveTo>
                  <a:pt x="6033677" y="7030"/>
                </a:moveTo>
                <a:lnTo>
                  <a:pt x="6035434" y="14059"/>
                </a:lnTo>
                <a:lnTo>
                  <a:pt x="6026647" y="14059"/>
                </a:lnTo>
                <a:lnTo>
                  <a:pt x="6009071" y="8788"/>
                </a:lnTo>
                <a:close/>
                <a:moveTo>
                  <a:pt x="5907133" y="0"/>
                </a:moveTo>
                <a:lnTo>
                  <a:pt x="5919436" y="0"/>
                </a:lnTo>
                <a:lnTo>
                  <a:pt x="5922951" y="8788"/>
                </a:lnTo>
                <a:lnTo>
                  <a:pt x="5908891" y="12304"/>
                </a:lnTo>
                <a:lnTo>
                  <a:pt x="5891315" y="10546"/>
                </a:lnTo>
                <a:lnTo>
                  <a:pt x="5896588" y="3516"/>
                </a:lnTo>
                <a:close/>
              </a:path>
            </a:pathLst>
          </a:custGeom>
          <a:blipFill>
            <a:blip r:embed="rId3">
              <a:duotone>
                <a:prstClr val="black"/>
                <a:schemeClr val="tx2">
                  <a:tint val="45000"/>
                  <a:satMod val="400000"/>
                </a:schemeClr>
              </a:duotone>
            </a:blip>
            <a:srcRect/>
            <a:stretch>
              <a:fillRect t="-22348" b="-22348"/>
            </a:stretch>
          </a:blipFill>
          <a:ln w="1270">
            <a:noFill/>
            <a:round/>
            <a:headEnd/>
            <a:tailEnd/>
          </a:ln>
        </p:spPr>
        <p:txBody>
          <a:bodyPr vert="horz" wrap="square" lIns="83988" tIns="41994" rIns="83988" bIns="41994" numCol="1" anchor="t" anchorCtr="0" compatLnSpc="1">
            <a:prstTxWarp prst="textNoShape">
              <a:avLst/>
            </a:prstTxWarp>
            <a:noAutofit/>
          </a:bodyPr>
          <a:lstStyle/>
          <a:p>
            <a:endParaRPr lang="fr-FR" dirty="0"/>
          </a:p>
        </p:txBody>
      </p:sp>
      <p:sp>
        <p:nvSpPr>
          <p:cNvPr id="15" name="ZoneTexte 14">
            <a:hlinkClick r:id="rId4"/>
            <a:extLst>
              <a:ext uri="{FF2B5EF4-FFF2-40B4-BE49-F238E27FC236}">
                <a16:creationId xmlns:a16="http://schemas.microsoft.com/office/drawing/2014/main" id="{3A1CA016-132F-4629-9C59-22A5F56E4DFC}"/>
              </a:ext>
            </a:extLst>
          </p:cNvPr>
          <p:cNvSpPr txBox="1"/>
          <p:nvPr/>
        </p:nvSpPr>
        <p:spPr>
          <a:xfrm>
            <a:off x="4589920" y="5440439"/>
            <a:ext cx="726160" cy="215444"/>
          </a:xfrm>
          <a:prstGeom prst="rect">
            <a:avLst/>
          </a:prstGeom>
          <a:noFill/>
        </p:spPr>
        <p:txBody>
          <a:bodyPr wrap="none" lIns="0" tIns="0" rIns="0" bIns="0" rtlCol="0">
            <a:spAutoFit/>
          </a:bodyPr>
          <a:lstStyle/>
          <a:p>
            <a:pPr algn="ctr"/>
            <a:r>
              <a:rPr lang="fr-FR" sz="1400" dirty="0">
                <a:solidFill>
                  <a:schemeClr val="accent1"/>
                </a:solidFill>
              </a:rPr>
              <a:t>gide.com</a:t>
            </a:r>
          </a:p>
        </p:txBody>
      </p:sp>
      <p:sp>
        <p:nvSpPr>
          <p:cNvPr id="16" name="Rectangle 15">
            <a:extLst>
              <a:ext uri="{FF2B5EF4-FFF2-40B4-BE49-F238E27FC236}">
                <a16:creationId xmlns:a16="http://schemas.microsoft.com/office/drawing/2014/main" id="{B148E9C1-1EB3-47DD-B9E2-C105287BD4F5}"/>
              </a:ext>
            </a:extLst>
          </p:cNvPr>
          <p:cNvSpPr/>
          <p:nvPr/>
        </p:nvSpPr>
        <p:spPr>
          <a:xfrm>
            <a:off x="2136844" y="2897911"/>
            <a:ext cx="5632311" cy="431657"/>
          </a:xfrm>
          <a:prstGeom prst="rect">
            <a:avLst/>
          </a:prstGeom>
        </p:spPr>
        <p:txBody>
          <a:bodyPr wrap="none" lIns="0" tIns="0" rIns="0" bIns="0" anchor="b">
            <a:spAutoFit/>
          </a:bodyPr>
          <a:lstStyle/>
          <a:p>
            <a:pPr lvl="0" algn="ctr">
              <a:lnSpc>
                <a:spcPct val="85000"/>
              </a:lnSpc>
              <a:defRPr/>
            </a:pPr>
            <a:r>
              <a:rPr lang="fr-FR" sz="3300" cap="small" dirty="0">
                <a:solidFill>
                  <a:srgbClr val="121650"/>
                </a:solidFill>
              </a:rPr>
              <a:t>By your side at key moments</a:t>
            </a:r>
          </a:p>
        </p:txBody>
      </p:sp>
      <p:sp>
        <p:nvSpPr>
          <p:cNvPr id="39" name="ZoneTexte 38">
            <a:extLst>
              <a:ext uri="{FF2B5EF4-FFF2-40B4-BE49-F238E27FC236}">
                <a16:creationId xmlns:a16="http://schemas.microsoft.com/office/drawing/2014/main" id="{148CDF6B-BD4D-4041-9DF3-9326715EEA46}"/>
              </a:ext>
            </a:extLst>
          </p:cNvPr>
          <p:cNvSpPr txBox="1"/>
          <p:nvPr/>
        </p:nvSpPr>
        <p:spPr>
          <a:xfrm>
            <a:off x="593703" y="3869060"/>
            <a:ext cx="833883" cy="2139047"/>
          </a:xfrm>
          <a:prstGeom prst="rect">
            <a:avLst/>
          </a:prstGeom>
          <a:noFill/>
        </p:spPr>
        <p:txBody>
          <a:bodyPr wrap="none" lIns="0" tIns="0" rIns="0" bIns="0" rtlCol="0" anchor="b">
            <a:spAutoFit/>
          </a:bodyPr>
          <a:lstStyle/>
          <a:p>
            <a:pPr>
              <a:spcBef>
                <a:spcPts val="551"/>
              </a:spcBef>
            </a:pPr>
            <a:r>
              <a:rPr lang="fr-FR" sz="700" cap="all" spc="184" dirty="0">
                <a:solidFill>
                  <a:schemeClr val="accent2"/>
                </a:solidFill>
              </a:rPr>
              <a:t>Alger</a:t>
            </a:r>
          </a:p>
          <a:p>
            <a:pPr>
              <a:spcBef>
                <a:spcPts val="551"/>
              </a:spcBef>
            </a:pPr>
            <a:r>
              <a:rPr lang="fr-FR" sz="700" cap="all" spc="184" dirty="0">
                <a:solidFill>
                  <a:schemeClr val="accent2"/>
                </a:solidFill>
              </a:rPr>
              <a:t>Bruxelles</a:t>
            </a:r>
          </a:p>
          <a:p>
            <a:pPr>
              <a:spcBef>
                <a:spcPts val="551"/>
              </a:spcBef>
            </a:pPr>
            <a:r>
              <a:rPr lang="fr-FR" sz="700" cap="all" spc="184" dirty="0">
                <a:solidFill>
                  <a:schemeClr val="accent2"/>
                </a:solidFill>
              </a:rPr>
              <a:t>Casablanca</a:t>
            </a:r>
          </a:p>
          <a:p>
            <a:pPr>
              <a:spcBef>
                <a:spcPts val="551"/>
              </a:spcBef>
            </a:pPr>
            <a:r>
              <a:rPr lang="fr-FR" sz="700" cap="all" spc="184" dirty="0">
                <a:solidFill>
                  <a:schemeClr val="accent2"/>
                </a:solidFill>
              </a:rPr>
              <a:t>Istanbul</a:t>
            </a:r>
          </a:p>
          <a:p>
            <a:pPr>
              <a:spcBef>
                <a:spcPts val="551"/>
              </a:spcBef>
            </a:pPr>
            <a:r>
              <a:rPr lang="fr-FR" sz="700" cap="all" spc="184" dirty="0">
                <a:solidFill>
                  <a:schemeClr val="accent2"/>
                </a:solidFill>
              </a:rPr>
              <a:t>Le Caire</a:t>
            </a:r>
          </a:p>
          <a:p>
            <a:pPr>
              <a:spcBef>
                <a:spcPts val="551"/>
              </a:spcBef>
            </a:pPr>
            <a:r>
              <a:rPr lang="fr-FR" sz="700" cap="all" spc="184" dirty="0">
                <a:solidFill>
                  <a:schemeClr val="accent2"/>
                </a:solidFill>
              </a:rPr>
              <a:t>Londres</a:t>
            </a:r>
          </a:p>
          <a:p>
            <a:pPr>
              <a:spcBef>
                <a:spcPts val="551"/>
              </a:spcBef>
            </a:pPr>
            <a:r>
              <a:rPr lang="fr-FR" sz="700" cap="all" spc="184" dirty="0">
                <a:solidFill>
                  <a:schemeClr val="accent2"/>
                </a:solidFill>
              </a:rPr>
              <a:t>New York</a:t>
            </a:r>
          </a:p>
          <a:p>
            <a:pPr>
              <a:spcBef>
                <a:spcPts val="551"/>
              </a:spcBef>
            </a:pPr>
            <a:r>
              <a:rPr lang="fr-FR" sz="700" cap="all" spc="184" dirty="0">
                <a:solidFill>
                  <a:schemeClr val="accent2"/>
                </a:solidFill>
              </a:rPr>
              <a:t>Paris</a:t>
            </a:r>
          </a:p>
          <a:p>
            <a:pPr>
              <a:spcBef>
                <a:spcPts val="551"/>
              </a:spcBef>
            </a:pPr>
            <a:r>
              <a:rPr lang="fr-FR" sz="700" cap="all" spc="184" dirty="0" err="1">
                <a:solidFill>
                  <a:schemeClr val="accent2"/>
                </a:solidFill>
              </a:rPr>
              <a:t>pekin</a:t>
            </a:r>
            <a:endParaRPr lang="fr-FR" sz="700" cap="all" spc="184" dirty="0">
              <a:solidFill>
                <a:schemeClr val="accent2"/>
              </a:solidFill>
            </a:endParaRPr>
          </a:p>
          <a:p>
            <a:pPr>
              <a:spcBef>
                <a:spcPts val="551"/>
              </a:spcBef>
            </a:pPr>
            <a:r>
              <a:rPr lang="fr-FR" sz="700" cap="all" spc="184" dirty="0">
                <a:solidFill>
                  <a:schemeClr val="accent2"/>
                </a:solidFill>
              </a:rPr>
              <a:t>Shanghai</a:t>
            </a:r>
          </a:p>
          <a:p>
            <a:pPr>
              <a:spcBef>
                <a:spcPts val="551"/>
              </a:spcBef>
            </a:pPr>
            <a:r>
              <a:rPr lang="fr-FR" sz="700" cap="all" spc="184" dirty="0">
                <a:solidFill>
                  <a:schemeClr val="accent2"/>
                </a:solidFill>
              </a:rPr>
              <a:t>Tunis</a:t>
            </a:r>
          </a:p>
          <a:p>
            <a:pPr>
              <a:spcBef>
                <a:spcPts val="551"/>
              </a:spcBef>
            </a:pPr>
            <a:r>
              <a:rPr lang="fr-FR" sz="700" cap="all" spc="184" dirty="0" err="1">
                <a:solidFill>
                  <a:schemeClr val="accent2"/>
                </a:solidFill>
              </a:rPr>
              <a:t>varsovie</a:t>
            </a:r>
            <a:endParaRPr lang="fr-FR" sz="700" cap="all" spc="184" dirty="0">
              <a:solidFill>
                <a:schemeClr val="accent2"/>
              </a:solidFill>
            </a:endParaRPr>
          </a:p>
        </p:txBody>
      </p:sp>
      <p:pic>
        <p:nvPicPr>
          <p:cNvPr id="41" name="Image 4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231" y="189420"/>
            <a:ext cx="2334121" cy="1170625"/>
          </a:xfrm>
          <a:prstGeom prst="rect">
            <a:avLst/>
          </a:prstGeom>
        </p:spPr>
      </p:pic>
      <p:sp>
        <p:nvSpPr>
          <p:cNvPr id="17" name="Shape 2819">
            <a:hlinkClick r:id="rId6"/>
            <a:extLst>
              <a:ext uri="{FF2B5EF4-FFF2-40B4-BE49-F238E27FC236}">
                <a16:creationId xmlns:a16="http://schemas.microsoft.com/office/drawing/2014/main" id="{453965DD-EC21-458E-8C5E-99132AE67F30}"/>
              </a:ext>
            </a:extLst>
          </p:cNvPr>
          <p:cNvSpPr>
            <a:spLocks noChangeAspect="1"/>
          </p:cNvSpPr>
          <p:nvPr/>
        </p:nvSpPr>
        <p:spPr>
          <a:xfrm>
            <a:off x="4964905" y="5835562"/>
            <a:ext cx="184591" cy="147028"/>
          </a:xfrm>
          <a:custGeom>
            <a:avLst/>
            <a:gdLst/>
            <a:ahLst/>
            <a:cxnLst>
              <a:cxn ang="0">
                <a:pos x="wd2" y="hd2"/>
              </a:cxn>
              <a:cxn ang="5400000">
                <a:pos x="wd2" y="hd2"/>
              </a:cxn>
              <a:cxn ang="10800000">
                <a:pos x="wd2" y="hd2"/>
              </a:cxn>
              <a:cxn ang="16200000">
                <a:pos x="wd2" y="hd2"/>
              </a:cxn>
            </a:cxnLst>
            <a:rect l="0" t="0" r="r" b="b"/>
            <a:pathLst>
              <a:path w="21600" h="21495" extrusionOk="0">
                <a:moveTo>
                  <a:pt x="14735" y="0"/>
                </a:moveTo>
                <a:cubicBezTo>
                  <a:pt x="16497" y="0"/>
                  <a:pt x="17287" y="960"/>
                  <a:pt x="18293" y="1876"/>
                </a:cubicBezTo>
                <a:cubicBezTo>
                  <a:pt x="19048" y="1876"/>
                  <a:pt x="20055" y="1265"/>
                  <a:pt x="20558" y="960"/>
                </a:cubicBezTo>
                <a:cubicBezTo>
                  <a:pt x="20845" y="655"/>
                  <a:pt x="20845" y="655"/>
                  <a:pt x="21097" y="655"/>
                </a:cubicBezTo>
                <a:cubicBezTo>
                  <a:pt x="20845" y="1571"/>
                  <a:pt x="20306" y="2487"/>
                  <a:pt x="19551" y="3098"/>
                </a:cubicBezTo>
                <a:cubicBezTo>
                  <a:pt x="19551" y="3098"/>
                  <a:pt x="19300" y="3403"/>
                  <a:pt x="19048" y="3403"/>
                </a:cubicBezTo>
                <a:cubicBezTo>
                  <a:pt x="20055" y="3403"/>
                  <a:pt x="20845" y="2793"/>
                  <a:pt x="21600" y="2793"/>
                </a:cubicBezTo>
                <a:cubicBezTo>
                  <a:pt x="21348" y="3403"/>
                  <a:pt x="20845" y="4320"/>
                  <a:pt x="20055" y="4625"/>
                </a:cubicBezTo>
                <a:cubicBezTo>
                  <a:pt x="19803" y="4931"/>
                  <a:pt x="19803" y="5280"/>
                  <a:pt x="19551" y="5585"/>
                </a:cubicBezTo>
                <a:cubicBezTo>
                  <a:pt x="19551" y="6807"/>
                  <a:pt x="19551" y="7724"/>
                  <a:pt x="19300" y="8945"/>
                </a:cubicBezTo>
                <a:cubicBezTo>
                  <a:pt x="18042" y="14836"/>
                  <a:pt x="15239" y="19156"/>
                  <a:pt x="10674" y="20989"/>
                </a:cubicBezTo>
                <a:cubicBezTo>
                  <a:pt x="8877" y="21600"/>
                  <a:pt x="6110" y="21600"/>
                  <a:pt x="4313" y="21294"/>
                </a:cubicBezTo>
                <a:cubicBezTo>
                  <a:pt x="3306" y="20989"/>
                  <a:pt x="2552" y="20684"/>
                  <a:pt x="1509" y="20073"/>
                </a:cubicBezTo>
                <a:cubicBezTo>
                  <a:pt x="1258" y="19767"/>
                  <a:pt x="755" y="19767"/>
                  <a:pt x="503" y="19462"/>
                </a:cubicBezTo>
                <a:cubicBezTo>
                  <a:pt x="252" y="19156"/>
                  <a:pt x="252" y="19156"/>
                  <a:pt x="0" y="19156"/>
                </a:cubicBezTo>
                <a:cubicBezTo>
                  <a:pt x="503" y="19156"/>
                  <a:pt x="1006" y="19156"/>
                  <a:pt x="1509" y="19156"/>
                </a:cubicBezTo>
                <a:cubicBezTo>
                  <a:pt x="1797" y="19156"/>
                  <a:pt x="2300" y="19156"/>
                  <a:pt x="2803" y="18851"/>
                </a:cubicBezTo>
                <a:cubicBezTo>
                  <a:pt x="3810" y="18502"/>
                  <a:pt x="4564" y="18196"/>
                  <a:pt x="5319" y="17891"/>
                </a:cubicBezTo>
                <a:cubicBezTo>
                  <a:pt x="5858" y="17585"/>
                  <a:pt x="6361" y="17280"/>
                  <a:pt x="6613" y="16669"/>
                </a:cubicBezTo>
                <a:cubicBezTo>
                  <a:pt x="6110" y="16669"/>
                  <a:pt x="5607" y="16669"/>
                  <a:pt x="5319" y="16669"/>
                </a:cubicBezTo>
                <a:cubicBezTo>
                  <a:pt x="3810" y="16058"/>
                  <a:pt x="3055" y="14836"/>
                  <a:pt x="2552" y="12960"/>
                </a:cubicBezTo>
                <a:cubicBezTo>
                  <a:pt x="2803" y="13265"/>
                  <a:pt x="4061" y="13265"/>
                  <a:pt x="4313" y="12960"/>
                </a:cubicBezTo>
                <a:cubicBezTo>
                  <a:pt x="3810" y="12960"/>
                  <a:pt x="3306" y="12655"/>
                  <a:pt x="3055" y="12349"/>
                </a:cubicBezTo>
                <a:cubicBezTo>
                  <a:pt x="1797" y="11433"/>
                  <a:pt x="755" y="9905"/>
                  <a:pt x="755" y="7724"/>
                </a:cubicBezTo>
                <a:cubicBezTo>
                  <a:pt x="1006" y="7724"/>
                  <a:pt x="1258" y="7724"/>
                  <a:pt x="1258" y="8029"/>
                </a:cubicBezTo>
                <a:cubicBezTo>
                  <a:pt x="1509" y="8029"/>
                  <a:pt x="1797" y="8029"/>
                  <a:pt x="2300" y="8334"/>
                </a:cubicBezTo>
                <a:lnTo>
                  <a:pt x="2803" y="8334"/>
                </a:lnTo>
                <a:cubicBezTo>
                  <a:pt x="2552" y="8029"/>
                  <a:pt x="2300" y="7724"/>
                  <a:pt x="2049" y="7418"/>
                </a:cubicBezTo>
                <a:cubicBezTo>
                  <a:pt x="1258" y="6196"/>
                  <a:pt x="503" y="4625"/>
                  <a:pt x="1006" y="2487"/>
                </a:cubicBezTo>
                <a:cubicBezTo>
                  <a:pt x="1006" y="1876"/>
                  <a:pt x="1258" y="1571"/>
                  <a:pt x="1509" y="1265"/>
                </a:cubicBezTo>
                <a:cubicBezTo>
                  <a:pt x="1509" y="1265"/>
                  <a:pt x="1797" y="1571"/>
                  <a:pt x="2049" y="1571"/>
                </a:cubicBezTo>
                <a:cubicBezTo>
                  <a:pt x="2300" y="2182"/>
                  <a:pt x="2803" y="2793"/>
                  <a:pt x="3306" y="3098"/>
                </a:cubicBezTo>
                <a:cubicBezTo>
                  <a:pt x="4816" y="4625"/>
                  <a:pt x="6361" y="5585"/>
                  <a:pt x="8626" y="6502"/>
                </a:cubicBezTo>
                <a:cubicBezTo>
                  <a:pt x="9380" y="6502"/>
                  <a:pt x="9919" y="6807"/>
                  <a:pt x="10674" y="6807"/>
                </a:cubicBezTo>
                <a:cubicBezTo>
                  <a:pt x="10423" y="5891"/>
                  <a:pt x="10423" y="4931"/>
                  <a:pt x="10674" y="4320"/>
                </a:cubicBezTo>
                <a:cubicBezTo>
                  <a:pt x="11177" y="2487"/>
                  <a:pt x="11932" y="1265"/>
                  <a:pt x="13226" y="655"/>
                </a:cubicBezTo>
                <a:cubicBezTo>
                  <a:pt x="13477" y="349"/>
                  <a:pt x="13981" y="349"/>
                  <a:pt x="14232" y="349"/>
                </a:cubicBezTo>
                <a:cubicBezTo>
                  <a:pt x="14484" y="349"/>
                  <a:pt x="14484" y="0"/>
                  <a:pt x="14735" y="0"/>
                </a:cubicBezTo>
              </a:path>
            </a:pathLst>
          </a:custGeom>
          <a:solidFill>
            <a:schemeClr val="accent2"/>
          </a:solidFill>
          <a:ln w="12700">
            <a:miter lim="400000"/>
          </a:ln>
        </p:spPr>
        <p:txBody>
          <a:bodyPr lIns="41993" tIns="41994" rIns="41993" bIns="41994" anchor="ctr"/>
          <a:lstStyle/>
          <a:p>
            <a:pPr>
              <a:defRPr>
                <a:latin typeface="Arial"/>
                <a:ea typeface="Arial"/>
                <a:cs typeface="Arial"/>
                <a:sym typeface="Arial"/>
              </a:defRPr>
            </a:pPr>
            <a:endParaRPr lang="fr-FR" dirty="0">
              <a:latin typeface="Arial" panose="020B0604020202020204" pitchFamily="34" charset="0"/>
              <a:cs typeface="Arial" panose="020B0604020202020204" pitchFamily="34" charset="0"/>
            </a:endParaRPr>
          </a:p>
        </p:txBody>
      </p:sp>
      <p:sp>
        <p:nvSpPr>
          <p:cNvPr id="18" name="Shape 2833">
            <a:hlinkClick r:id="rId7"/>
            <a:extLst>
              <a:ext uri="{FF2B5EF4-FFF2-40B4-BE49-F238E27FC236}">
                <a16:creationId xmlns:a16="http://schemas.microsoft.com/office/drawing/2014/main" id="{8F57CF73-A009-4183-9503-C4FE2AA90FD7}"/>
              </a:ext>
            </a:extLst>
          </p:cNvPr>
          <p:cNvSpPr>
            <a:spLocks noChangeAspect="1"/>
          </p:cNvSpPr>
          <p:nvPr/>
        </p:nvSpPr>
        <p:spPr>
          <a:xfrm>
            <a:off x="4774067" y="5803592"/>
            <a:ext cx="86072" cy="180143"/>
          </a:xfrm>
          <a:custGeom>
            <a:avLst/>
            <a:gdLst/>
            <a:ahLst/>
            <a:cxnLst>
              <a:cxn ang="0">
                <a:pos x="wd2" y="hd2"/>
              </a:cxn>
              <a:cxn ang="5400000">
                <a:pos x="wd2" y="hd2"/>
              </a:cxn>
              <a:cxn ang="10800000">
                <a:pos x="wd2" y="hd2"/>
              </a:cxn>
              <a:cxn ang="16200000">
                <a:pos x="wd2" y="hd2"/>
              </a:cxn>
            </a:cxnLst>
            <a:rect l="0" t="0" r="r" b="b"/>
            <a:pathLst>
              <a:path w="21600" h="21367" extrusionOk="0">
                <a:moveTo>
                  <a:pt x="21600" y="16"/>
                </a:moveTo>
                <a:cubicBezTo>
                  <a:pt x="21600" y="1261"/>
                  <a:pt x="21600" y="3539"/>
                  <a:pt x="21600" y="3539"/>
                </a:cubicBezTo>
                <a:cubicBezTo>
                  <a:pt x="21600" y="3539"/>
                  <a:pt x="16257" y="3290"/>
                  <a:pt x="15112" y="4286"/>
                </a:cubicBezTo>
                <a:cubicBezTo>
                  <a:pt x="14044" y="4784"/>
                  <a:pt x="14578" y="6279"/>
                  <a:pt x="14578" y="7311"/>
                </a:cubicBezTo>
                <a:cubicBezTo>
                  <a:pt x="16791" y="7311"/>
                  <a:pt x="19463" y="7311"/>
                  <a:pt x="21600" y="7311"/>
                </a:cubicBezTo>
                <a:cubicBezTo>
                  <a:pt x="21066" y="8805"/>
                  <a:pt x="20531" y="9553"/>
                  <a:pt x="20531" y="10834"/>
                </a:cubicBezTo>
                <a:cubicBezTo>
                  <a:pt x="18394" y="10834"/>
                  <a:pt x="14578" y="10834"/>
                  <a:pt x="14578" y="10834"/>
                </a:cubicBezTo>
                <a:cubicBezTo>
                  <a:pt x="14578" y="21367"/>
                  <a:pt x="14578" y="21367"/>
                  <a:pt x="14578" y="21367"/>
                </a:cubicBezTo>
                <a:cubicBezTo>
                  <a:pt x="14578" y="21367"/>
                  <a:pt x="7632" y="21367"/>
                  <a:pt x="4350" y="21367"/>
                </a:cubicBezTo>
                <a:cubicBezTo>
                  <a:pt x="4350" y="18129"/>
                  <a:pt x="4350" y="14357"/>
                  <a:pt x="4350" y="10834"/>
                </a:cubicBezTo>
                <a:cubicBezTo>
                  <a:pt x="2748" y="10834"/>
                  <a:pt x="1679" y="10834"/>
                  <a:pt x="0" y="10834"/>
                </a:cubicBezTo>
                <a:cubicBezTo>
                  <a:pt x="0" y="9553"/>
                  <a:pt x="0" y="8557"/>
                  <a:pt x="0" y="7311"/>
                </a:cubicBezTo>
                <a:cubicBezTo>
                  <a:pt x="1679" y="7311"/>
                  <a:pt x="2748" y="7311"/>
                  <a:pt x="4350" y="7311"/>
                </a:cubicBezTo>
                <a:cubicBezTo>
                  <a:pt x="4885" y="5033"/>
                  <a:pt x="4885" y="2542"/>
                  <a:pt x="7632" y="1261"/>
                </a:cubicBezTo>
                <a:cubicBezTo>
                  <a:pt x="10304" y="-233"/>
                  <a:pt x="12975" y="16"/>
                  <a:pt x="21600" y="16"/>
                </a:cubicBezTo>
              </a:path>
            </a:pathLst>
          </a:custGeom>
          <a:solidFill>
            <a:schemeClr val="accent2"/>
          </a:solidFill>
          <a:ln w="12700">
            <a:miter lim="400000"/>
          </a:ln>
        </p:spPr>
        <p:txBody>
          <a:bodyPr lIns="41993" tIns="41994" rIns="41993" bIns="41994" anchor="ctr"/>
          <a:lstStyle/>
          <a:p>
            <a:pPr>
              <a:defRPr>
                <a:latin typeface="Arial"/>
                <a:ea typeface="Arial"/>
                <a:cs typeface="Arial"/>
                <a:sym typeface="Arial"/>
              </a:defRPr>
            </a:pPr>
            <a:endParaRPr lang="fr-FR" dirty="0">
              <a:latin typeface="Arial" panose="020B0604020202020204" pitchFamily="34" charset="0"/>
              <a:cs typeface="Arial" panose="020B0604020202020204" pitchFamily="34" charset="0"/>
            </a:endParaRPr>
          </a:p>
        </p:txBody>
      </p:sp>
      <p:sp>
        <p:nvSpPr>
          <p:cNvPr id="19" name="Forme libre : forme 51">
            <a:hlinkClick r:id="rId8"/>
            <a:extLst>
              <a:ext uri="{FF2B5EF4-FFF2-40B4-BE49-F238E27FC236}">
                <a16:creationId xmlns:a16="http://schemas.microsoft.com/office/drawing/2014/main" id="{0CAB52E9-E218-499E-BA8C-8145024D5B6B}"/>
              </a:ext>
            </a:extLst>
          </p:cNvPr>
          <p:cNvSpPr>
            <a:spLocks noChangeAspect="1" noChangeArrowheads="1"/>
          </p:cNvSpPr>
          <p:nvPr/>
        </p:nvSpPr>
        <p:spPr bwMode="auto">
          <a:xfrm>
            <a:off x="4478728" y="5807836"/>
            <a:ext cx="179961" cy="175993"/>
          </a:xfrm>
          <a:custGeom>
            <a:avLst/>
            <a:gdLst>
              <a:gd name="connsiteX0" fmla="*/ 2177 w 127825"/>
              <a:gd name="connsiteY0" fmla="*/ 42453 h 127669"/>
              <a:gd name="connsiteX1" fmla="*/ 28457 w 127825"/>
              <a:gd name="connsiteY1" fmla="*/ 42453 h 127669"/>
              <a:gd name="connsiteX2" fmla="*/ 28457 w 127825"/>
              <a:gd name="connsiteY2" fmla="*/ 127669 h 127669"/>
              <a:gd name="connsiteX3" fmla="*/ 2177 w 127825"/>
              <a:gd name="connsiteY3" fmla="*/ 127669 h 127669"/>
              <a:gd name="connsiteX4" fmla="*/ 96066 w 127825"/>
              <a:gd name="connsiteY4" fmla="*/ 40276 h 127669"/>
              <a:gd name="connsiteX5" fmla="*/ 127825 w 127825"/>
              <a:gd name="connsiteY5" fmla="*/ 80792 h 127669"/>
              <a:gd name="connsiteX6" fmla="*/ 127825 w 127825"/>
              <a:gd name="connsiteY6" fmla="*/ 127669 h 127669"/>
              <a:gd name="connsiteX7" fmla="*/ 101242 w 127825"/>
              <a:gd name="connsiteY7" fmla="*/ 127669 h 127669"/>
              <a:gd name="connsiteX8" fmla="*/ 101242 w 127825"/>
              <a:gd name="connsiteY8" fmla="*/ 86210 h 127669"/>
              <a:gd name="connsiteX9" fmla="*/ 87597 w 127825"/>
              <a:gd name="connsiteY9" fmla="*/ 63597 h 127669"/>
              <a:gd name="connsiteX10" fmla="*/ 71600 w 127825"/>
              <a:gd name="connsiteY10" fmla="*/ 85504 h 127669"/>
              <a:gd name="connsiteX11" fmla="*/ 71600 w 127825"/>
              <a:gd name="connsiteY11" fmla="*/ 127669 h 127669"/>
              <a:gd name="connsiteX12" fmla="*/ 45252 w 127825"/>
              <a:gd name="connsiteY12" fmla="*/ 127669 h 127669"/>
              <a:gd name="connsiteX13" fmla="*/ 45252 w 127825"/>
              <a:gd name="connsiteY13" fmla="*/ 42396 h 127669"/>
              <a:gd name="connsiteX14" fmla="*/ 70659 w 127825"/>
              <a:gd name="connsiteY14" fmla="*/ 42396 h 127669"/>
              <a:gd name="connsiteX15" fmla="*/ 70659 w 127825"/>
              <a:gd name="connsiteY15" fmla="*/ 53939 h 127669"/>
              <a:gd name="connsiteX16" fmla="*/ 70894 w 127825"/>
              <a:gd name="connsiteY16" fmla="*/ 53939 h 127669"/>
              <a:gd name="connsiteX17" fmla="*/ 96066 w 127825"/>
              <a:gd name="connsiteY17" fmla="*/ 40276 h 127669"/>
              <a:gd name="connsiteX18" fmla="*/ 15317 w 127825"/>
              <a:gd name="connsiteY18" fmla="*/ 0 h 127669"/>
              <a:gd name="connsiteX19" fmla="*/ 30634 w 127825"/>
              <a:gd name="connsiteY19" fmla="*/ 15317 h 127669"/>
              <a:gd name="connsiteX20" fmla="*/ 15317 w 127825"/>
              <a:gd name="connsiteY20" fmla="*/ 30634 h 127669"/>
              <a:gd name="connsiteX21" fmla="*/ 0 w 127825"/>
              <a:gd name="connsiteY21" fmla="*/ 15317 h 127669"/>
              <a:gd name="connsiteX22" fmla="*/ 15317 w 127825"/>
              <a:gd name="connsiteY22" fmla="*/ 0 h 127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7825" h="127669">
                <a:moveTo>
                  <a:pt x="2177" y="42453"/>
                </a:moveTo>
                <a:lnTo>
                  <a:pt x="28457" y="42453"/>
                </a:lnTo>
                <a:lnTo>
                  <a:pt x="28457" y="127669"/>
                </a:lnTo>
                <a:lnTo>
                  <a:pt x="2177" y="127669"/>
                </a:lnTo>
                <a:close/>
                <a:moveTo>
                  <a:pt x="96066" y="40276"/>
                </a:moveTo>
                <a:cubicBezTo>
                  <a:pt x="122885" y="40276"/>
                  <a:pt x="127825" y="57943"/>
                  <a:pt x="127825" y="80792"/>
                </a:cubicBezTo>
                <a:cubicBezTo>
                  <a:pt x="127825" y="127669"/>
                  <a:pt x="127825" y="127669"/>
                  <a:pt x="127825" y="127669"/>
                </a:cubicBezTo>
                <a:cubicBezTo>
                  <a:pt x="101242" y="127669"/>
                  <a:pt x="101242" y="127669"/>
                  <a:pt x="101242" y="127669"/>
                </a:cubicBezTo>
                <a:cubicBezTo>
                  <a:pt x="101242" y="86210"/>
                  <a:pt x="101242" y="86210"/>
                  <a:pt x="101242" y="86210"/>
                </a:cubicBezTo>
                <a:cubicBezTo>
                  <a:pt x="101242" y="76317"/>
                  <a:pt x="101007" y="63597"/>
                  <a:pt x="87597" y="63597"/>
                </a:cubicBezTo>
                <a:cubicBezTo>
                  <a:pt x="73717" y="63597"/>
                  <a:pt x="71600" y="74197"/>
                  <a:pt x="71600" y="85504"/>
                </a:cubicBezTo>
                <a:cubicBezTo>
                  <a:pt x="71600" y="127669"/>
                  <a:pt x="71600" y="127669"/>
                  <a:pt x="71600" y="127669"/>
                </a:cubicBezTo>
                <a:cubicBezTo>
                  <a:pt x="45252" y="127669"/>
                  <a:pt x="45252" y="127669"/>
                  <a:pt x="45252" y="127669"/>
                </a:cubicBezTo>
                <a:lnTo>
                  <a:pt x="45252" y="42396"/>
                </a:lnTo>
                <a:cubicBezTo>
                  <a:pt x="70659" y="42396"/>
                  <a:pt x="70659" y="42396"/>
                  <a:pt x="70659" y="42396"/>
                </a:cubicBezTo>
                <a:cubicBezTo>
                  <a:pt x="70659" y="53939"/>
                  <a:pt x="70659" y="53939"/>
                  <a:pt x="70659" y="53939"/>
                </a:cubicBezTo>
                <a:cubicBezTo>
                  <a:pt x="70894" y="53939"/>
                  <a:pt x="70894" y="53939"/>
                  <a:pt x="70894" y="53939"/>
                </a:cubicBezTo>
                <a:cubicBezTo>
                  <a:pt x="74423" y="47343"/>
                  <a:pt x="83127" y="40276"/>
                  <a:pt x="96066" y="40276"/>
                </a:cubicBezTo>
                <a:close/>
                <a:moveTo>
                  <a:pt x="15317" y="0"/>
                </a:moveTo>
                <a:cubicBezTo>
                  <a:pt x="23776" y="0"/>
                  <a:pt x="30634" y="6858"/>
                  <a:pt x="30634" y="15317"/>
                </a:cubicBezTo>
                <a:cubicBezTo>
                  <a:pt x="30634" y="23776"/>
                  <a:pt x="23776" y="30634"/>
                  <a:pt x="15317" y="30634"/>
                </a:cubicBezTo>
                <a:cubicBezTo>
                  <a:pt x="6858" y="30634"/>
                  <a:pt x="0" y="23776"/>
                  <a:pt x="0" y="15317"/>
                </a:cubicBezTo>
                <a:cubicBezTo>
                  <a:pt x="0" y="6858"/>
                  <a:pt x="6858" y="0"/>
                  <a:pt x="15317" y="0"/>
                </a:cubicBezTo>
                <a:close/>
              </a:path>
            </a:pathLst>
          </a:custGeom>
          <a:solidFill>
            <a:schemeClr val="accent2"/>
          </a:solidFill>
          <a:ln>
            <a:noFill/>
          </a:ln>
        </p:spPr>
        <p:txBody>
          <a:bodyPr vert="horz" wrap="square" lIns="83988" tIns="41994" rIns="83988" bIns="41994" numCol="1" anchor="t" anchorCtr="0" compatLnSpc="1">
            <a:prstTxWarp prst="textNoShape">
              <a:avLst/>
            </a:prstTxWarp>
            <a:noAutofit/>
          </a:bodyPr>
          <a:lstStyle/>
          <a:p>
            <a:endParaRPr lang="fr-FR" dirty="0">
              <a:latin typeface="Arial" panose="020B0604020202020204" pitchFamily="34" charset="0"/>
              <a:cs typeface="Arial" panose="020B0604020202020204" pitchFamily="34" charset="0"/>
            </a:endParaRPr>
          </a:p>
        </p:txBody>
      </p:sp>
      <p:sp>
        <p:nvSpPr>
          <p:cNvPr id="20" name="Freeform 9">
            <a:hlinkClick r:id="rId9"/>
            <a:extLst>
              <a:ext uri="{FF2B5EF4-FFF2-40B4-BE49-F238E27FC236}">
                <a16:creationId xmlns:a16="http://schemas.microsoft.com/office/drawing/2014/main" id="{43058EBD-E5C3-4B92-89E4-514729BBDFA3}"/>
              </a:ext>
            </a:extLst>
          </p:cNvPr>
          <p:cNvSpPr>
            <a:spLocks noEditPoints="1"/>
          </p:cNvSpPr>
          <p:nvPr/>
        </p:nvSpPr>
        <p:spPr bwMode="auto">
          <a:xfrm>
            <a:off x="5237536" y="5806689"/>
            <a:ext cx="189736" cy="185779"/>
          </a:xfrm>
          <a:custGeom>
            <a:avLst/>
            <a:gdLst>
              <a:gd name="T0" fmla="*/ 128 w 256"/>
              <a:gd name="T1" fmla="*/ 23 h 256"/>
              <a:gd name="T2" fmla="*/ 180 w 256"/>
              <a:gd name="T3" fmla="*/ 24 h 256"/>
              <a:gd name="T4" fmla="*/ 218 w 256"/>
              <a:gd name="T5" fmla="*/ 38 h 256"/>
              <a:gd name="T6" fmla="*/ 232 w 256"/>
              <a:gd name="T7" fmla="*/ 76 h 256"/>
              <a:gd name="T8" fmla="*/ 233 w 256"/>
              <a:gd name="T9" fmla="*/ 128 h 256"/>
              <a:gd name="T10" fmla="*/ 232 w 256"/>
              <a:gd name="T11" fmla="*/ 180 h 256"/>
              <a:gd name="T12" fmla="*/ 218 w 256"/>
              <a:gd name="T13" fmla="*/ 218 h 256"/>
              <a:gd name="T14" fmla="*/ 180 w 256"/>
              <a:gd name="T15" fmla="*/ 232 h 256"/>
              <a:gd name="T16" fmla="*/ 128 w 256"/>
              <a:gd name="T17" fmla="*/ 233 h 256"/>
              <a:gd name="T18" fmla="*/ 76 w 256"/>
              <a:gd name="T19" fmla="*/ 232 h 256"/>
              <a:gd name="T20" fmla="*/ 38 w 256"/>
              <a:gd name="T21" fmla="*/ 218 h 256"/>
              <a:gd name="T22" fmla="*/ 24 w 256"/>
              <a:gd name="T23" fmla="*/ 180 h 256"/>
              <a:gd name="T24" fmla="*/ 23 w 256"/>
              <a:gd name="T25" fmla="*/ 128 h 256"/>
              <a:gd name="T26" fmla="*/ 24 w 256"/>
              <a:gd name="T27" fmla="*/ 76 h 256"/>
              <a:gd name="T28" fmla="*/ 38 w 256"/>
              <a:gd name="T29" fmla="*/ 38 h 256"/>
              <a:gd name="T30" fmla="*/ 76 w 256"/>
              <a:gd name="T31" fmla="*/ 24 h 256"/>
              <a:gd name="T32" fmla="*/ 128 w 256"/>
              <a:gd name="T33" fmla="*/ 23 h 256"/>
              <a:gd name="T34" fmla="*/ 128 w 256"/>
              <a:gd name="T35" fmla="*/ 0 h 256"/>
              <a:gd name="T36" fmla="*/ 75 w 256"/>
              <a:gd name="T37" fmla="*/ 1 h 256"/>
              <a:gd name="T38" fmla="*/ 21 w 256"/>
              <a:gd name="T39" fmla="*/ 21 h 256"/>
              <a:gd name="T40" fmla="*/ 1 w 256"/>
              <a:gd name="T41" fmla="*/ 75 h 256"/>
              <a:gd name="T42" fmla="*/ 0 w 256"/>
              <a:gd name="T43" fmla="*/ 128 h 256"/>
              <a:gd name="T44" fmla="*/ 1 w 256"/>
              <a:gd name="T45" fmla="*/ 181 h 256"/>
              <a:gd name="T46" fmla="*/ 21 w 256"/>
              <a:gd name="T47" fmla="*/ 235 h 256"/>
              <a:gd name="T48" fmla="*/ 75 w 256"/>
              <a:gd name="T49" fmla="*/ 255 h 256"/>
              <a:gd name="T50" fmla="*/ 128 w 256"/>
              <a:gd name="T51" fmla="*/ 256 h 256"/>
              <a:gd name="T52" fmla="*/ 181 w 256"/>
              <a:gd name="T53" fmla="*/ 255 h 256"/>
              <a:gd name="T54" fmla="*/ 235 w 256"/>
              <a:gd name="T55" fmla="*/ 235 h 256"/>
              <a:gd name="T56" fmla="*/ 255 w 256"/>
              <a:gd name="T57" fmla="*/ 181 h 256"/>
              <a:gd name="T58" fmla="*/ 256 w 256"/>
              <a:gd name="T59" fmla="*/ 128 h 256"/>
              <a:gd name="T60" fmla="*/ 255 w 256"/>
              <a:gd name="T61" fmla="*/ 75 h 256"/>
              <a:gd name="T62" fmla="*/ 235 w 256"/>
              <a:gd name="T63" fmla="*/ 21 h 256"/>
              <a:gd name="T64" fmla="*/ 181 w 256"/>
              <a:gd name="T65" fmla="*/ 1 h 256"/>
              <a:gd name="T66" fmla="*/ 128 w 256"/>
              <a:gd name="T67" fmla="*/ 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6" h="256">
                <a:moveTo>
                  <a:pt x="128" y="23"/>
                </a:moveTo>
                <a:cubicBezTo>
                  <a:pt x="162" y="23"/>
                  <a:pt x="166" y="23"/>
                  <a:pt x="180" y="24"/>
                </a:cubicBezTo>
                <a:cubicBezTo>
                  <a:pt x="194" y="24"/>
                  <a:pt x="208" y="27"/>
                  <a:pt x="218" y="38"/>
                </a:cubicBezTo>
                <a:cubicBezTo>
                  <a:pt x="229" y="48"/>
                  <a:pt x="232" y="62"/>
                  <a:pt x="232" y="76"/>
                </a:cubicBezTo>
                <a:cubicBezTo>
                  <a:pt x="233" y="90"/>
                  <a:pt x="233" y="94"/>
                  <a:pt x="233" y="128"/>
                </a:cubicBezTo>
                <a:cubicBezTo>
                  <a:pt x="233" y="162"/>
                  <a:pt x="233" y="166"/>
                  <a:pt x="232" y="180"/>
                </a:cubicBezTo>
                <a:cubicBezTo>
                  <a:pt x="232" y="194"/>
                  <a:pt x="229" y="208"/>
                  <a:pt x="218" y="218"/>
                </a:cubicBezTo>
                <a:cubicBezTo>
                  <a:pt x="208" y="229"/>
                  <a:pt x="194" y="232"/>
                  <a:pt x="180" y="232"/>
                </a:cubicBezTo>
                <a:cubicBezTo>
                  <a:pt x="166" y="233"/>
                  <a:pt x="162" y="233"/>
                  <a:pt x="128" y="233"/>
                </a:cubicBezTo>
                <a:cubicBezTo>
                  <a:pt x="94" y="233"/>
                  <a:pt x="90" y="233"/>
                  <a:pt x="76" y="232"/>
                </a:cubicBezTo>
                <a:cubicBezTo>
                  <a:pt x="62" y="232"/>
                  <a:pt x="48" y="229"/>
                  <a:pt x="38" y="218"/>
                </a:cubicBezTo>
                <a:cubicBezTo>
                  <a:pt x="27" y="208"/>
                  <a:pt x="24" y="194"/>
                  <a:pt x="24" y="180"/>
                </a:cubicBezTo>
                <a:cubicBezTo>
                  <a:pt x="23" y="166"/>
                  <a:pt x="23" y="162"/>
                  <a:pt x="23" y="128"/>
                </a:cubicBezTo>
                <a:cubicBezTo>
                  <a:pt x="23" y="94"/>
                  <a:pt x="23" y="90"/>
                  <a:pt x="24" y="76"/>
                </a:cubicBezTo>
                <a:cubicBezTo>
                  <a:pt x="24" y="62"/>
                  <a:pt x="27" y="48"/>
                  <a:pt x="38" y="38"/>
                </a:cubicBezTo>
                <a:cubicBezTo>
                  <a:pt x="48" y="27"/>
                  <a:pt x="62" y="24"/>
                  <a:pt x="76" y="24"/>
                </a:cubicBezTo>
                <a:cubicBezTo>
                  <a:pt x="90" y="23"/>
                  <a:pt x="94" y="23"/>
                  <a:pt x="128" y="23"/>
                </a:cubicBezTo>
                <a:moveTo>
                  <a:pt x="128" y="0"/>
                </a:moveTo>
                <a:cubicBezTo>
                  <a:pt x="93" y="0"/>
                  <a:pt x="89" y="0"/>
                  <a:pt x="75" y="1"/>
                </a:cubicBezTo>
                <a:cubicBezTo>
                  <a:pt x="54" y="2"/>
                  <a:pt x="36" y="7"/>
                  <a:pt x="21" y="21"/>
                </a:cubicBezTo>
                <a:cubicBezTo>
                  <a:pt x="7" y="36"/>
                  <a:pt x="2" y="54"/>
                  <a:pt x="1" y="75"/>
                </a:cubicBezTo>
                <a:cubicBezTo>
                  <a:pt x="0" y="89"/>
                  <a:pt x="0" y="93"/>
                  <a:pt x="0" y="128"/>
                </a:cubicBezTo>
                <a:cubicBezTo>
                  <a:pt x="0" y="163"/>
                  <a:pt x="0" y="167"/>
                  <a:pt x="1" y="181"/>
                </a:cubicBezTo>
                <a:cubicBezTo>
                  <a:pt x="2" y="202"/>
                  <a:pt x="7" y="220"/>
                  <a:pt x="21" y="235"/>
                </a:cubicBezTo>
                <a:cubicBezTo>
                  <a:pt x="36" y="249"/>
                  <a:pt x="54" y="254"/>
                  <a:pt x="75" y="255"/>
                </a:cubicBezTo>
                <a:cubicBezTo>
                  <a:pt x="89" y="256"/>
                  <a:pt x="93" y="256"/>
                  <a:pt x="128" y="256"/>
                </a:cubicBezTo>
                <a:cubicBezTo>
                  <a:pt x="163" y="256"/>
                  <a:pt x="167" y="256"/>
                  <a:pt x="181" y="255"/>
                </a:cubicBezTo>
                <a:cubicBezTo>
                  <a:pt x="202" y="254"/>
                  <a:pt x="220" y="249"/>
                  <a:pt x="235" y="235"/>
                </a:cubicBezTo>
                <a:cubicBezTo>
                  <a:pt x="249" y="220"/>
                  <a:pt x="254" y="202"/>
                  <a:pt x="255" y="181"/>
                </a:cubicBezTo>
                <a:cubicBezTo>
                  <a:pt x="256" y="167"/>
                  <a:pt x="256" y="163"/>
                  <a:pt x="256" y="128"/>
                </a:cubicBezTo>
                <a:cubicBezTo>
                  <a:pt x="256" y="93"/>
                  <a:pt x="256" y="89"/>
                  <a:pt x="255" y="75"/>
                </a:cubicBezTo>
                <a:cubicBezTo>
                  <a:pt x="254" y="54"/>
                  <a:pt x="249" y="36"/>
                  <a:pt x="235" y="21"/>
                </a:cubicBezTo>
                <a:cubicBezTo>
                  <a:pt x="220" y="7"/>
                  <a:pt x="202" y="2"/>
                  <a:pt x="181" y="1"/>
                </a:cubicBezTo>
                <a:cubicBezTo>
                  <a:pt x="167" y="0"/>
                  <a:pt x="163" y="0"/>
                  <a:pt x="128" y="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3988" tIns="41994" rIns="83988" bIns="41994" numCol="1" anchor="t" anchorCtr="0" compatLnSpc="1">
            <a:prstTxWarp prst="textNoShape">
              <a:avLst/>
            </a:prstTxWarp>
          </a:bodyPr>
          <a:lstStyle/>
          <a:p>
            <a:endParaRPr lang="fr-FR" dirty="0">
              <a:latin typeface="Arial" panose="020B0604020202020204" pitchFamily="34" charset="0"/>
              <a:cs typeface="Arial" panose="020B0604020202020204" pitchFamily="34" charset="0"/>
            </a:endParaRPr>
          </a:p>
        </p:txBody>
      </p:sp>
      <p:sp>
        <p:nvSpPr>
          <p:cNvPr id="21" name="Freeform 10">
            <a:hlinkClick r:id="rId10"/>
            <a:extLst>
              <a:ext uri="{FF2B5EF4-FFF2-40B4-BE49-F238E27FC236}">
                <a16:creationId xmlns:a16="http://schemas.microsoft.com/office/drawing/2014/main" id="{6E103DCC-761B-4036-BBF9-2A3F4A9F37FF}"/>
              </a:ext>
            </a:extLst>
          </p:cNvPr>
          <p:cNvSpPr>
            <a:spLocks noEditPoints="1"/>
          </p:cNvSpPr>
          <p:nvPr/>
        </p:nvSpPr>
        <p:spPr bwMode="auto">
          <a:xfrm>
            <a:off x="5283385" y="5851582"/>
            <a:ext cx="98038" cy="95993"/>
          </a:xfrm>
          <a:custGeom>
            <a:avLst/>
            <a:gdLst>
              <a:gd name="T0" fmla="*/ 66 w 132"/>
              <a:gd name="T1" fmla="*/ 0 h 132"/>
              <a:gd name="T2" fmla="*/ 0 w 132"/>
              <a:gd name="T3" fmla="*/ 66 h 132"/>
              <a:gd name="T4" fmla="*/ 66 w 132"/>
              <a:gd name="T5" fmla="*/ 132 h 132"/>
              <a:gd name="T6" fmla="*/ 132 w 132"/>
              <a:gd name="T7" fmla="*/ 66 h 132"/>
              <a:gd name="T8" fmla="*/ 66 w 132"/>
              <a:gd name="T9" fmla="*/ 0 h 132"/>
              <a:gd name="T10" fmla="*/ 66 w 132"/>
              <a:gd name="T11" fmla="*/ 109 h 132"/>
              <a:gd name="T12" fmla="*/ 23 w 132"/>
              <a:gd name="T13" fmla="*/ 66 h 132"/>
              <a:gd name="T14" fmla="*/ 66 w 132"/>
              <a:gd name="T15" fmla="*/ 23 h 132"/>
              <a:gd name="T16" fmla="*/ 109 w 132"/>
              <a:gd name="T17" fmla="*/ 66 h 132"/>
              <a:gd name="T18" fmla="*/ 66 w 132"/>
              <a:gd name="T19" fmla="*/ 10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 h="132">
                <a:moveTo>
                  <a:pt x="66" y="0"/>
                </a:moveTo>
                <a:cubicBezTo>
                  <a:pt x="30" y="0"/>
                  <a:pt x="0" y="30"/>
                  <a:pt x="0" y="66"/>
                </a:cubicBezTo>
                <a:cubicBezTo>
                  <a:pt x="0" y="102"/>
                  <a:pt x="30" y="132"/>
                  <a:pt x="66" y="132"/>
                </a:cubicBezTo>
                <a:cubicBezTo>
                  <a:pt x="102" y="132"/>
                  <a:pt x="132" y="102"/>
                  <a:pt x="132" y="66"/>
                </a:cubicBezTo>
                <a:cubicBezTo>
                  <a:pt x="132" y="30"/>
                  <a:pt x="102" y="0"/>
                  <a:pt x="66" y="0"/>
                </a:cubicBezTo>
                <a:close/>
                <a:moveTo>
                  <a:pt x="66" y="109"/>
                </a:moveTo>
                <a:cubicBezTo>
                  <a:pt x="42" y="109"/>
                  <a:pt x="23" y="90"/>
                  <a:pt x="23" y="66"/>
                </a:cubicBezTo>
                <a:cubicBezTo>
                  <a:pt x="23" y="42"/>
                  <a:pt x="42" y="23"/>
                  <a:pt x="66" y="23"/>
                </a:cubicBezTo>
                <a:cubicBezTo>
                  <a:pt x="90" y="23"/>
                  <a:pt x="109" y="42"/>
                  <a:pt x="109" y="66"/>
                </a:cubicBezTo>
                <a:cubicBezTo>
                  <a:pt x="109" y="90"/>
                  <a:pt x="90" y="109"/>
                  <a:pt x="66" y="109"/>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3988" tIns="41994" rIns="83988" bIns="41994" numCol="1" anchor="t" anchorCtr="0" compatLnSpc="1">
            <a:prstTxWarp prst="textNoShape">
              <a:avLst/>
            </a:prstTxWarp>
          </a:bodyPr>
          <a:lstStyle/>
          <a:p>
            <a:endParaRPr lang="fr-FR" dirty="0">
              <a:latin typeface="Arial" panose="020B0604020202020204" pitchFamily="34" charset="0"/>
              <a:cs typeface="Arial" panose="020B0604020202020204" pitchFamily="34" charset="0"/>
            </a:endParaRPr>
          </a:p>
        </p:txBody>
      </p:sp>
      <p:sp>
        <p:nvSpPr>
          <p:cNvPr id="22" name="Oval 11">
            <a:hlinkClick r:id="rId10"/>
            <a:extLst>
              <a:ext uri="{FF2B5EF4-FFF2-40B4-BE49-F238E27FC236}">
                <a16:creationId xmlns:a16="http://schemas.microsoft.com/office/drawing/2014/main" id="{C4BC3C0D-B677-48E9-AF3B-10B2C519FEAD}"/>
              </a:ext>
            </a:extLst>
          </p:cNvPr>
          <p:cNvSpPr>
            <a:spLocks noChangeArrowheads="1"/>
          </p:cNvSpPr>
          <p:nvPr/>
        </p:nvSpPr>
        <p:spPr bwMode="auto">
          <a:xfrm>
            <a:off x="5371668" y="5838687"/>
            <a:ext cx="23412" cy="22446"/>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3988" tIns="41994" rIns="83988" bIns="41994" numCol="1" anchor="t" anchorCtr="0" compatLnSpc="1">
            <a:prstTxWarp prst="textNoShape">
              <a:avLst/>
            </a:prstTxWarp>
          </a:bodyPr>
          <a:lstStyle/>
          <a:p>
            <a:endParaRPr lang="fr-FR"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84383425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pic>
        <p:nvPicPr>
          <p:cNvPr id="7" name="Image 7"/>
          <p:cNvPicPr>
            <a:picLocks noChangeAspect="1"/>
          </p:cNvPicPr>
          <p:nvPr userDrawn="1"/>
        </p:nvPicPr>
        <p:blipFill rotWithShape="1">
          <a:blip r:embed="rId2" cstate="print">
            <a:extLst>
              <a:ext uri="{28A0092B-C50C-407E-A947-70E740481C1C}">
                <a14:useLocalDpi xmlns:a14="http://schemas.microsoft.com/office/drawing/2010/main" val="0"/>
              </a:ext>
            </a:extLst>
          </a:blip>
          <a:srcRect b="7856"/>
          <a:stretch/>
        </p:blipFill>
        <p:spPr>
          <a:xfrm>
            <a:off x="416496" y="44624"/>
            <a:ext cx="2746248" cy="1296144"/>
          </a:xfrm>
          <a:prstGeom prst="rect">
            <a:avLst/>
          </a:prstGeom>
        </p:spPr>
      </p:pic>
      <p:sp>
        <p:nvSpPr>
          <p:cNvPr id="2" name="Title 1"/>
          <p:cNvSpPr>
            <a:spLocks noGrp="1"/>
          </p:cNvSpPr>
          <p:nvPr>
            <p:ph type="ctrTitle"/>
          </p:nvPr>
        </p:nvSpPr>
        <p:spPr>
          <a:xfrm>
            <a:off x="1352600" y="2130426"/>
            <a:ext cx="8137474" cy="1470025"/>
          </a:xfrm>
        </p:spPr>
        <p:txBody>
          <a:bodyPr>
            <a:normAutofit/>
          </a:bodyPr>
          <a:lstStyle>
            <a:lvl1pPr>
              <a:defRPr sz="3200" baseline="0"/>
            </a:lvl1pPr>
          </a:lstStyle>
          <a:p>
            <a:r>
              <a:rPr lang="fr-FR"/>
              <a:t>Modifiez le style du titre</a:t>
            </a:r>
            <a:endParaRPr lang="en-US" dirty="0"/>
          </a:p>
        </p:txBody>
      </p:sp>
      <p:sp>
        <p:nvSpPr>
          <p:cNvPr id="3" name="Subtitle 2"/>
          <p:cNvSpPr>
            <a:spLocks noGrp="1"/>
          </p:cNvSpPr>
          <p:nvPr>
            <p:ph type="subTitle" idx="1"/>
          </p:nvPr>
        </p:nvSpPr>
        <p:spPr>
          <a:xfrm>
            <a:off x="421961" y="3614581"/>
            <a:ext cx="9068113" cy="1752600"/>
          </a:xfrm>
        </p:spPr>
        <p:txBody>
          <a:bodyPr lIns="0" rIns="0">
            <a:normAutofit/>
          </a:bodyPr>
          <a:lstStyle>
            <a:lvl1pPr marL="0" indent="0" algn="l">
              <a:buNone/>
              <a:defRPr sz="24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6" name="Espace réservé du pied de page 4"/>
          <p:cNvSpPr txBox="1">
            <a:spLocks/>
          </p:cNvSpPr>
          <p:nvPr userDrawn="1"/>
        </p:nvSpPr>
        <p:spPr>
          <a:xfrm>
            <a:off x="8394870" y="6453336"/>
            <a:ext cx="1454674"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rgbClr val="121650"/>
              </a:solidFill>
              <a:effectLst/>
              <a:uLnTx/>
              <a:uFillTx/>
              <a:latin typeface="+mn-lt"/>
              <a:ea typeface="+mn-ea"/>
              <a:cs typeface="+mn-cs"/>
            </a:endParaRPr>
          </a:p>
        </p:txBody>
      </p:sp>
    </p:spTree>
    <p:extLst>
      <p:ext uri="{BB962C8B-B14F-4D97-AF65-F5344CB8AC3E}">
        <p14:creationId xmlns:p14="http://schemas.microsoft.com/office/powerpoint/2010/main" val="491919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lIns="0" rIns="0"/>
          <a:lstStyle>
            <a:lvl1pPr>
              <a:defRPr sz="1600"/>
            </a:lvl1pPr>
            <a:lvl2pPr marL="900113" indent="-539750">
              <a:buFont typeface="Arial" pitchFamily="34" charset="0"/>
              <a:buChar char="―"/>
              <a:defRPr sz="1300"/>
            </a:lvl2pPr>
            <a:lvl3pPr marL="1163638" indent="-263525">
              <a:defRPr sz="1100"/>
            </a:lvl3pPr>
          </a:lstStyle>
          <a:p>
            <a:pPr lvl="0"/>
            <a:r>
              <a:rPr lang="fr-FR" dirty="0"/>
              <a:t>Modifiez les styles du texte du masque</a:t>
            </a:r>
          </a:p>
          <a:p>
            <a:pPr lvl="1"/>
            <a:r>
              <a:rPr lang="fr-FR" dirty="0"/>
              <a:t>Deuxième niveau</a:t>
            </a:r>
          </a:p>
          <a:p>
            <a:pPr lvl="2"/>
            <a:r>
              <a:rPr lang="fr-FR" dirty="0"/>
              <a:t>Troisième niveau</a:t>
            </a:r>
          </a:p>
        </p:txBody>
      </p:sp>
      <p:cxnSp>
        <p:nvCxnSpPr>
          <p:cNvPr id="8" name="Connecteur droit 8"/>
          <p:cNvCxnSpPr/>
          <p:nvPr userDrawn="1"/>
        </p:nvCxnSpPr>
        <p:spPr>
          <a:xfrm>
            <a:off x="457061" y="6386954"/>
            <a:ext cx="90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ZoneTexte 14"/>
          <p:cNvSpPr txBox="1"/>
          <p:nvPr userDrawn="1"/>
        </p:nvSpPr>
        <p:spPr>
          <a:xfrm>
            <a:off x="920552" y="6453336"/>
            <a:ext cx="3733800"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a:ln>
                  <a:noFill/>
                </a:ln>
                <a:solidFill>
                  <a:prstClr val="black"/>
                </a:solidFill>
                <a:effectLst/>
                <a:uLnTx/>
                <a:uFillTx/>
                <a:latin typeface="+mn-lt"/>
                <a:ea typeface="+mn-ea"/>
                <a:cs typeface="+mn-cs"/>
              </a:rPr>
              <a:t>I LES France - AG</a:t>
            </a:r>
            <a:r>
              <a:rPr kumimoji="0" lang="en-GB" sz="1050" b="0" i="0" u="none" strike="noStrike" kern="1200" cap="none" spc="0" normalizeH="0" baseline="0" noProof="0" dirty="0">
                <a:ln>
                  <a:noFill/>
                </a:ln>
                <a:solidFill>
                  <a:prstClr val="black"/>
                </a:solidFill>
                <a:effectLst/>
                <a:uLnTx/>
                <a:uFillTx/>
                <a:latin typeface="+mn-lt"/>
                <a:ea typeface="+mn-ea"/>
                <a:cs typeface="+mn-cs"/>
              </a:rPr>
              <a:t> 2019  I 10 </a:t>
            </a:r>
            <a:r>
              <a:rPr kumimoji="0" lang="en-GB" sz="1050" b="0" i="0" u="none" strike="noStrike" kern="1200" cap="none" spc="0" normalizeH="0" baseline="0" noProof="0" dirty="0" err="1">
                <a:ln>
                  <a:noFill/>
                </a:ln>
                <a:solidFill>
                  <a:prstClr val="black"/>
                </a:solidFill>
                <a:effectLst/>
                <a:uLnTx/>
                <a:uFillTx/>
                <a:latin typeface="+mn-lt"/>
                <a:ea typeface="+mn-ea"/>
                <a:cs typeface="+mn-cs"/>
              </a:rPr>
              <a:t>décembre</a:t>
            </a:r>
            <a:r>
              <a:rPr kumimoji="0" lang="en-GB" sz="1050" b="0" i="0" u="none" strike="noStrike" kern="1200" cap="none" spc="0" normalizeH="0" baseline="0" noProof="0" dirty="0">
                <a:ln>
                  <a:noFill/>
                </a:ln>
                <a:solidFill>
                  <a:prstClr val="black"/>
                </a:solidFill>
                <a:effectLst/>
                <a:uLnTx/>
                <a:uFillTx/>
                <a:latin typeface="+mn-lt"/>
                <a:ea typeface="+mn-ea"/>
                <a:cs typeface="+mn-cs"/>
              </a:rPr>
              <a:t> 2019</a:t>
            </a:r>
          </a:p>
        </p:txBody>
      </p:sp>
      <p:sp>
        <p:nvSpPr>
          <p:cNvPr id="4" name="Espace réservé du pied de page 3"/>
          <p:cNvSpPr>
            <a:spLocks noGrp="1"/>
          </p:cNvSpPr>
          <p:nvPr>
            <p:ph type="ftr" sz="quarter" idx="10"/>
          </p:nvPr>
        </p:nvSpPr>
        <p:spPr/>
        <p:txBody>
          <a:bodyPr/>
          <a:lstStyle/>
          <a:p>
            <a:r>
              <a:rPr lang="en-GB"/>
              <a:t>Presentation title</a:t>
            </a:r>
            <a:endParaRPr lang="en-GB" dirty="0"/>
          </a:p>
        </p:txBody>
      </p:sp>
    </p:spTree>
    <p:extLst>
      <p:ext uri="{BB962C8B-B14F-4D97-AF65-F5344CB8AC3E}">
        <p14:creationId xmlns:p14="http://schemas.microsoft.com/office/powerpoint/2010/main" val="31277788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cxnSp>
        <p:nvCxnSpPr>
          <p:cNvPr id="6" name="Connecteur droit 8"/>
          <p:cNvCxnSpPr/>
          <p:nvPr userDrawn="1"/>
        </p:nvCxnSpPr>
        <p:spPr>
          <a:xfrm>
            <a:off x="425374" y="6376458"/>
            <a:ext cx="90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ZoneTexte 14">
            <a:extLst>
              <a:ext uri="{FF2B5EF4-FFF2-40B4-BE49-F238E27FC236}">
                <a16:creationId xmlns:a16="http://schemas.microsoft.com/office/drawing/2014/main" id="{C544C96D-36E1-4590-848F-BFA931A1B73F}"/>
              </a:ext>
            </a:extLst>
          </p:cNvPr>
          <p:cNvSpPr txBox="1"/>
          <p:nvPr userDrawn="1"/>
        </p:nvSpPr>
        <p:spPr>
          <a:xfrm>
            <a:off x="990449" y="6453336"/>
            <a:ext cx="3733800"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a:ln>
                  <a:noFill/>
                </a:ln>
                <a:solidFill>
                  <a:prstClr val="black"/>
                </a:solidFill>
                <a:effectLst/>
                <a:uLnTx/>
                <a:uFillTx/>
                <a:latin typeface="+mn-lt"/>
                <a:ea typeface="+mn-ea"/>
                <a:cs typeface="+mn-cs"/>
              </a:rPr>
              <a:t>I </a:t>
            </a:r>
            <a:r>
              <a:rPr kumimoji="0" lang="en-GB" sz="1050" b="0" i="0" u="none" strike="noStrike" kern="1200" cap="none" spc="0" normalizeH="0" baseline="0" noProof="0" dirty="0" err="1">
                <a:ln>
                  <a:noFill/>
                </a:ln>
                <a:solidFill>
                  <a:prstClr val="black"/>
                </a:solidFill>
                <a:effectLst/>
                <a:uLnTx/>
                <a:uFillTx/>
                <a:latin typeface="+mn-lt"/>
                <a:ea typeface="+mn-ea"/>
                <a:cs typeface="+mn-cs"/>
              </a:rPr>
              <a:t>Vossius</a:t>
            </a:r>
            <a:r>
              <a:rPr kumimoji="0" lang="en-GB" sz="1050" b="0" i="0" u="none" strike="noStrike" kern="1200" cap="none" spc="0" normalizeH="0" baseline="0" noProof="0" dirty="0">
                <a:ln>
                  <a:noFill/>
                </a:ln>
                <a:solidFill>
                  <a:prstClr val="black"/>
                </a:solidFill>
                <a:effectLst/>
                <a:uLnTx/>
                <a:uFillTx/>
                <a:latin typeface="+mn-lt"/>
                <a:ea typeface="+mn-ea"/>
                <a:cs typeface="+mn-cs"/>
              </a:rPr>
              <a:t> Get-together 2019 I 26 September 2019</a:t>
            </a:r>
          </a:p>
        </p:txBody>
      </p:sp>
    </p:spTree>
    <p:extLst>
      <p:ext uri="{BB962C8B-B14F-4D97-AF65-F5344CB8AC3E}">
        <p14:creationId xmlns:p14="http://schemas.microsoft.com/office/powerpoint/2010/main" val="3914374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ntents - long">
    <p:spTree>
      <p:nvGrpSpPr>
        <p:cNvPr id="1" name=""/>
        <p:cNvGrpSpPr/>
        <p:nvPr/>
      </p:nvGrpSpPr>
      <p:grpSpPr>
        <a:xfrm>
          <a:off x="0" y="0"/>
          <a:ext cx="0" cy="0"/>
          <a:chOff x="0" y="0"/>
          <a:chExt cx="0" cy="0"/>
        </a:xfrm>
      </p:grpSpPr>
      <p:sp>
        <p:nvSpPr>
          <p:cNvPr id="74" name="Espace réservé du texte 2">
            <a:extLst>
              <a:ext uri="{FF2B5EF4-FFF2-40B4-BE49-F238E27FC236}">
                <a16:creationId xmlns:a16="http://schemas.microsoft.com/office/drawing/2014/main" id="{0F6A0036-4D35-4F3C-B81C-CBE647136528}"/>
              </a:ext>
            </a:extLst>
          </p:cNvPr>
          <p:cNvSpPr>
            <a:spLocks noGrp="1"/>
          </p:cNvSpPr>
          <p:nvPr>
            <p:ph type="body" sz="quarter" idx="10" hasCustomPrompt="1"/>
          </p:nvPr>
        </p:nvSpPr>
        <p:spPr>
          <a:xfrm>
            <a:off x="2342300" y="737866"/>
            <a:ext cx="433604" cy="979756"/>
          </a:xfrm>
          <a:solidFill>
            <a:schemeClr val="accent1"/>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dirty="0"/>
              <a:t>#.</a:t>
            </a:r>
            <a:endParaRPr lang="en-GB" dirty="0"/>
          </a:p>
        </p:txBody>
      </p:sp>
      <p:sp>
        <p:nvSpPr>
          <p:cNvPr id="75" name="Espace réservé du texte 4">
            <a:extLst>
              <a:ext uri="{FF2B5EF4-FFF2-40B4-BE49-F238E27FC236}">
                <a16:creationId xmlns:a16="http://schemas.microsoft.com/office/drawing/2014/main" id="{FA00AC28-DE83-4067-B718-779519FF6CB8}"/>
              </a:ext>
            </a:extLst>
          </p:cNvPr>
          <p:cNvSpPr>
            <a:spLocks noGrp="1"/>
          </p:cNvSpPr>
          <p:nvPr>
            <p:ph type="body" sz="quarter" idx="11" hasCustomPrompt="1"/>
          </p:nvPr>
        </p:nvSpPr>
        <p:spPr>
          <a:xfrm>
            <a:off x="2954141" y="737866"/>
            <a:ext cx="2627930" cy="979756"/>
          </a:xfrm>
        </p:spPr>
        <p:txBody>
          <a:bodyPr anchor="ctr">
            <a:noAutofit/>
          </a:bodyPr>
          <a:lstStyle>
            <a:lvl1pPr marL="0" indent="0">
              <a:lnSpc>
                <a:spcPct val="90000"/>
              </a:lnSpc>
              <a:spcBef>
                <a:spcPts val="0"/>
              </a:spcBef>
              <a:spcAft>
                <a:spcPts val="367"/>
              </a:spcAft>
              <a:buFont typeface="Arial" panose="020B0604020202020204" pitchFamily="34" charset="0"/>
              <a:buNone/>
              <a:defRPr sz="1300" cap="all" baseline="0">
                <a:solidFill>
                  <a:schemeClr val="accent1"/>
                </a:solidFill>
              </a:defRPr>
            </a:lvl1pPr>
            <a:lvl2pPr marL="0" indent="0">
              <a:spcBef>
                <a:spcPts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dirty="0"/>
              <a:t>Section </a:t>
            </a:r>
            <a:r>
              <a:rPr lang="fr-FR" dirty="0" err="1"/>
              <a:t>title</a:t>
            </a:r>
            <a:br>
              <a:rPr lang="fr-FR" dirty="0"/>
            </a:br>
            <a:r>
              <a:rPr lang="fr-FR" dirty="0"/>
              <a:t>3 </a:t>
            </a:r>
            <a:r>
              <a:rPr lang="fr-FR" dirty="0" err="1"/>
              <a:t>lines</a:t>
            </a:r>
            <a:r>
              <a:rPr lang="fr-FR" dirty="0"/>
              <a:t> max</a:t>
            </a:r>
          </a:p>
          <a:p>
            <a:pPr lvl="1"/>
            <a:r>
              <a:rPr lang="fr-FR" dirty="0"/>
              <a:t>Description</a:t>
            </a:r>
            <a:br>
              <a:rPr lang="fr-FR" dirty="0"/>
            </a:br>
            <a:r>
              <a:rPr lang="fr-FR" dirty="0"/>
              <a:t>Abusus enim multitudine hominum, quam tranquillis in rebus diutius rexit.</a:t>
            </a:r>
          </a:p>
        </p:txBody>
      </p:sp>
      <p:sp>
        <p:nvSpPr>
          <p:cNvPr id="112" name="Espace réservé du texte 2">
            <a:extLst>
              <a:ext uri="{FF2B5EF4-FFF2-40B4-BE49-F238E27FC236}">
                <a16:creationId xmlns:a16="http://schemas.microsoft.com/office/drawing/2014/main" id="{59BE5870-92F8-4C92-A313-94819F50DCB3}"/>
              </a:ext>
            </a:extLst>
          </p:cNvPr>
          <p:cNvSpPr>
            <a:spLocks noGrp="1"/>
          </p:cNvSpPr>
          <p:nvPr>
            <p:ph type="body" sz="quarter" idx="34" hasCustomPrompt="1"/>
          </p:nvPr>
        </p:nvSpPr>
        <p:spPr>
          <a:xfrm>
            <a:off x="2342300" y="2161887"/>
            <a:ext cx="433604" cy="979756"/>
          </a:xfrm>
          <a:solidFill>
            <a:schemeClr val="accent2"/>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dirty="0"/>
              <a:t>#.</a:t>
            </a:r>
            <a:endParaRPr lang="en-GB" dirty="0"/>
          </a:p>
        </p:txBody>
      </p:sp>
      <p:sp>
        <p:nvSpPr>
          <p:cNvPr id="113" name="Espace réservé du texte 4">
            <a:extLst>
              <a:ext uri="{FF2B5EF4-FFF2-40B4-BE49-F238E27FC236}">
                <a16:creationId xmlns:a16="http://schemas.microsoft.com/office/drawing/2014/main" id="{8B4FF4B8-7273-4C40-A68B-E31345820BEF}"/>
              </a:ext>
            </a:extLst>
          </p:cNvPr>
          <p:cNvSpPr>
            <a:spLocks noGrp="1"/>
          </p:cNvSpPr>
          <p:nvPr>
            <p:ph type="body" sz="quarter" idx="35" hasCustomPrompt="1"/>
          </p:nvPr>
        </p:nvSpPr>
        <p:spPr>
          <a:xfrm>
            <a:off x="2954141" y="2161887"/>
            <a:ext cx="2627930" cy="979756"/>
          </a:xfrm>
        </p:spPr>
        <p:txBody>
          <a:bodyPr anchor="ctr">
            <a:noAutofit/>
          </a:bodyPr>
          <a:lstStyle>
            <a:lvl1pPr marL="0" indent="0">
              <a:lnSpc>
                <a:spcPct val="90000"/>
              </a:lnSpc>
              <a:spcBef>
                <a:spcPts val="0"/>
              </a:spcBef>
              <a:spcAft>
                <a:spcPts val="367"/>
              </a:spcAft>
              <a:buFont typeface="Arial" panose="020B0604020202020204" pitchFamily="34" charset="0"/>
              <a:buNone/>
              <a:defRPr sz="1300" cap="all" baseline="0">
                <a:solidFill>
                  <a:schemeClr val="accent2"/>
                </a:solidFill>
              </a:defRPr>
            </a:lvl1pPr>
            <a:lvl2pPr marL="0" indent="0">
              <a:spcBef>
                <a:spcPts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dirty="0"/>
              <a:t>Section </a:t>
            </a:r>
            <a:r>
              <a:rPr lang="fr-FR" dirty="0" err="1"/>
              <a:t>title</a:t>
            </a:r>
            <a:br>
              <a:rPr lang="fr-FR" dirty="0"/>
            </a:br>
            <a:r>
              <a:rPr lang="fr-FR" dirty="0"/>
              <a:t>3 </a:t>
            </a:r>
            <a:r>
              <a:rPr lang="fr-FR" dirty="0" err="1"/>
              <a:t>lines</a:t>
            </a:r>
            <a:r>
              <a:rPr lang="fr-FR" dirty="0"/>
              <a:t> max</a:t>
            </a:r>
          </a:p>
          <a:p>
            <a:pPr lvl="1"/>
            <a:r>
              <a:rPr lang="fr-FR" dirty="0"/>
              <a:t>Description</a:t>
            </a:r>
            <a:br>
              <a:rPr lang="fr-FR" dirty="0"/>
            </a:br>
            <a:r>
              <a:rPr lang="fr-FR" dirty="0"/>
              <a:t>Abusus enim multitudine hominum, quam tranquillis in rebus diutius rexit.</a:t>
            </a:r>
          </a:p>
        </p:txBody>
      </p:sp>
      <p:sp>
        <p:nvSpPr>
          <p:cNvPr id="120" name="Espace réservé du texte 2">
            <a:extLst>
              <a:ext uri="{FF2B5EF4-FFF2-40B4-BE49-F238E27FC236}">
                <a16:creationId xmlns:a16="http://schemas.microsoft.com/office/drawing/2014/main" id="{77D4436A-E802-4E3F-8C53-1067AF58D17B}"/>
              </a:ext>
            </a:extLst>
          </p:cNvPr>
          <p:cNvSpPr>
            <a:spLocks noGrp="1"/>
          </p:cNvSpPr>
          <p:nvPr>
            <p:ph type="body" sz="quarter" idx="42" hasCustomPrompt="1"/>
          </p:nvPr>
        </p:nvSpPr>
        <p:spPr>
          <a:xfrm>
            <a:off x="2342300" y="3585909"/>
            <a:ext cx="433604" cy="979756"/>
          </a:xfrm>
          <a:solidFill>
            <a:schemeClr val="accent3"/>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dirty="0"/>
              <a:t>#.</a:t>
            </a:r>
            <a:endParaRPr lang="en-GB" dirty="0"/>
          </a:p>
        </p:txBody>
      </p:sp>
      <p:sp>
        <p:nvSpPr>
          <p:cNvPr id="121" name="Espace réservé du texte 4">
            <a:extLst>
              <a:ext uri="{FF2B5EF4-FFF2-40B4-BE49-F238E27FC236}">
                <a16:creationId xmlns:a16="http://schemas.microsoft.com/office/drawing/2014/main" id="{D72D7EE7-C4B4-4173-8AFA-5F376C478759}"/>
              </a:ext>
            </a:extLst>
          </p:cNvPr>
          <p:cNvSpPr>
            <a:spLocks noGrp="1"/>
          </p:cNvSpPr>
          <p:nvPr>
            <p:ph type="body" sz="quarter" idx="43" hasCustomPrompt="1"/>
          </p:nvPr>
        </p:nvSpPr>
        <p:spPr>
          <a:xfrm>
            <a:off x="2954141" y="3585909"/>
            <a:ext cx="2627930" cy="979756"/>
          </a:xfrm>
        </p:spPr>
        <p:txBody>
          <a:bodyPr anchor="ctr">
            <a:noAutofit/>
          </a:bodyPr>
          <a:lstStyle>
            <a:lvl1pPr marL="0" indent="0">
              <a:lnSpc>
                <a:spcPct val="90000"/>
              </a:lnSpc>
              <a:spcBef>
                <a:spcPts val="0"/>
              </a:spcBef>
              <a:spcAft>
                <a:spcPts val="367"/>
              </a:spcAft>
              <a:buFont typeface="Arial" panose="020B0604020202020204" pitchFamily="34" charset="0"/>
              <a:buNone/>
              <a:defRPr sz="1300" cap="all" baseline="0">
                <a:solidFill>
                  <a:schemeClr val="accent3"/>
                </a:solidFill>
              </a:defRPr>
            </a:lvl1pPr>
            <a:lvl2pPr marL="0" indent="0">
              <a:spcBef>
                <a:spcPts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dirty="0"/>
              <a:t>Section </a:t>
            </a:r>
            <a:r>
              <a:rPr lang="fr-FR" dirty="0" err="1"/>
              <a:t>title</a:t>
            </a:r>
            <a:br>
              <a:rPr lang="fr-FR" dirty="0"/>
            </a:br>
            <a:r>
              <a:rPr lang="fr-FR" dirty="0"/>
              <a:t>3 </a:t>
            </a:r>
            <a:r>
              <a:rPr lang="fr-FR" dirty="0" err="1"/>
              <a:t>lines</a:t>
            </a:r>
            <a:r>
              <a:rPr lang="fr-FR" dirty="0"/>
              <a:t> max</a:t>
            </a:r>
          </a:p>
          <a:p>
            <a:pPr lvl="1"/>
            <a:r>
              <a:rPr lang="fr-FR" dirty="0"/>
              <a:t>Description</a:t>
            </a:r>
            <a:br>
              <a:rPr lang="fr-FR" dirty="0"/>
            </a:br>
            <a:r>
              <a:rPr lang="fr-FR" dirty="0"/>
              <a:t>Abusus enim multitudine hominum, quam tranquillis in rebus diutius rexit.</a:t>
            </a:r>
          </a:p>
        </p:txBody>
      </p:sp>
      <p:sp>
        <p:nvSpPr>
          <p:cNvPr id="128" name="Espace réservé du texte 2">
            <a:extLst>
              <a:ext uri="{FF2B5EF4-FFF2-40B4-BE49-F238E27FC236}">
                <a16:creationId xmlns:a16="http://schemas.microsoft.com/office/drawing/2014/main" id="{29326AE7-57EC-494F-8354-8599B4FE2E5D}"/>
              </a:ext>
            </a:extLst>
          </p:cNvPr>
          <p:cNvSpPr>
            <a:spLocks noGrp="1"/>
          </p:cNvSpPr>
          <p:nvPr>
            <p:ph type="body" sz="quarter" idx="50" hasCustomPrompt="1"/>
          </p:nvPr>
        </p:nvSpPr>
        <p:spPr>
          <a:xfrm>
            <a:off x="2342300" y="5009930"/>
            <a:ext cx="433604" cy="979756"/>
          </a:xfrm>
          <a:solidFill>
            <a:schemeClr val="accent4"/>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dirty="0"/>
              <a:t>#.</a:t>
            </a:r>
            <a:endParaRPr lang="en-GB" dirty="0"/>
          </a:p>
        </p:txBody>
      </p:sp>
      <p:sp>
        <p:nvSpPr>
          <p:cNvPr id="129" name="Espace réservé du texte 4">
            <a:extLst>
              <a:ext uri="{FF2B5EF4-FFF2-40B4-BE49-F238E27FC236}">
                <a16:creationId xmlns:a16="http://schemas.microsoft.com/office/drawing/2014/main" id="{7B888D79-7A81-45D4-AAF6-57F8ED700417}"/>
              </a:ext>
            </a:extLst>
          </p:cNvPr>
          <p:cNvSpPr>
            <a:spLocks noGrp="1"/>
          </p:cNvSpPr>
          <p:nvPr>
            <p:ph type="body" sz="quarter" idx="51" hasCustomPrompt="1"/>
          </p:nvPr>
        </p:nvSpPr>
        <p:spPr>
          <a:xfrm>
            <a:off x="2954141" y="5009930"/>
            <a:ext cx="2627930" cy="979756"/>
          </a:xfrm>
        </p:spPr>
        <p:txBody>
          <a:bodyPr anchor="ctr">
            <a:noAutofit/>
          </a:bodyPr>
          <a:lstStyle>
            <a:lvl1pPr marL="0" indent="0">
              <a:lnSpc>
                <a:spcPct val="90000"/>
              </a:lnSpc>
              <a:spcBef>
                <a:spcPts val="0"/>
              </a:spcBef>
              <a:spcAft>
                <a:spcPts val="367"/>
              </a:spcAft>
              <a:buFont typeface="Arial" panose="020B0604020202020204" pitchFamily="34" charset="0"/>
              <a:buNone/>
              <a:defRPr sz="1300" cap="all" baseline="0">
                <a:solidFill>
                  <a:schemeClr val="accent4"/>
                </a:solidFill>
              </a:defRPr>
            </a:lvl1pPr>
            <a:lvl2pPr marL="0" indent="0">
              <a:spcBef>
                <a:spcPts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dirty="0"/>
              <a:t>Section </a:t>
            </a:r>
            <a:r>
              <a:rPr lang="fr-FR" dirty="0" err="1"/>
              <a:t>title</a:t>
            </a:r>
            <a:br>
              <a:rPr lang="fr-FR" dirty="0"/>
            </a:br>
            <a:r>
              <a:rPr lang="fr-FR" dirty="0"/>
              <a:t>3 </a:t>
            </a:r>
            <a:r>
              <a:rPr lang="fr-FR" dirty="0" err="1"/>
              <a:t>lines</a:t>
            </a:r>
            <a:r>
              <a:rPr lang="fr-FR" dirty="0"/>
              <a:t> max</a:t>
            </a:r>
          </a:p>
          <a:p>
            <a:pPr lvl="1"/>
            <a:r>
              <a:rPr lang="fr-FR" dirty="0"/>
              <a:t>Description</a:t>
            </a:r>
            <a:br>
              <a:rPr lang="fr-FR" dirty="0"/>
            </a:br>
            <a:r>
              <a:rPr lang="fr-FR" dirty="0"/>
              <a:t>Abusus enim multitudine hominum, quam tranquillis in rebus diutius rexit.</a:t>
            </a:r>
          </a:p>
        </p:txBody>
      </p:sp>
      <p:sp>
        <p:nvSpPr>
          <p:cNvPr id="79" name="Espace réservé du texte 2">
            <a:extLst>
              <a:ext uri="{FF2B5EF4-FFF2-40B4-BE49-F238E27FC236}">
                <a16:creationId xmlns:a16="http://schemas.microsoft.com/office/drawing/2014/main" id="{8AAF2319-5DF5-4DBA-9C24-614A47991F3D}"/>
              </a:ext>
            </a:extLst>
          </p:cNvPr>
          <p:cNvSpPr>
            <a:spLocks noGrp="1"/>
          </p:cNvSpPr>
          <p:nvPr>
            <p:ph type="body" sz="quarter" idx="30" hasCustomPrompt="1"/>
          </p:nvPr>
        </p:nvSpPr>
        <p:spPr>
          <a:xfrm>
            <a:off x="6198507" y="737866"/>
            <a:ext cx="433604" cy="979756"/>
          </a:xfrm>
          <a:solidFill>
            <a:schemeClr val="accent5"/>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dirty="0"/>
              <a:t>#.</a:t>
            </a:r>
            <a:endParaRPr lang="en-GB" dirty="0"/>
          </a:p>
        </p:txBody>
      </p:sp>
      <p:sp>
        <p:nvSpPr>
          <p:cNvPr id="80" name="Espace réservé du texte 4">
            <a:extLst>
              <a:ext uri="{FF2B5EF4-FFF2-40B4-BE49-F238E27FC236}">
                <a16:creationId xmlns:a16="http://schemas.microsoft.com/office/drawing/2014/main" id="{1B03BB94-871A-4037-8016-77490EEFAC6C}"/>
              </a:ext>
            </a:extLst>
          </p:cNvPr>
          <p:cNvSpPr>
            <a:spLocks noGrp="1"/>
          </p:cNvSpPr>
          <p:nvPr>
            <p:ph type="body" sz="quarter" idx="31" hasCustomPrompt="1"/>
          </p:nvPr>
        </p:nvSpPr>
        <p:spPr>
          <a:xfrm>
            <a:off x="6810348" y="737866"/>
            <a:ext cx="2627930" cy="979756"/>
          </a:xfrm>
        </p:spPr>
        <p:txBody>
          <a:bodyPr anchor="ctr">
            <a:noAutofit/>
          </a:bodyPr>
          <a:lstStyle>
            <a:lvl1pPr marL="0" indent="0">
              <a:lnSpc>
                <a:spcPct val="90000"/>
              </a:lnSpc>
              <a:spcBef>
                <a:spcPts val="0"/>
              </a:spcBef>
              <a:spcAft>
                <a:spcPts val="367"/>
              </a:spcAft>
              <a:buFont typeface="Arial" panose="020B0604020202020204" pitchFamily="34" charset="0"/>
              <a:buNone/>
              <a:defRPr sz="1300" cap="all" baseline="0">
                <a:solidFill>
                  <a:schemeClr val="accent5"/>
                </a:solidFill>
              </a:defRPr>
            </a:lvl1pPr>
            <a:lvl2pPr marL="0" indent="0">
              <a:spcBef>
                <a:spcPts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dirty="0"/>
              <a:t>Section </a:t>
            </a:r>
            <a:r>
              <a:rPr lang="fr-FR" dirty="0" err="1"/>
              <a:t>title</a:t>
            </a:r>
            <a:br>
              <a:rPr lang="fr-FR" dirty="0"/>
            </a:br>
            <a:r>
              <a:rPr lang="fr-FR" dirty="0"/>
              <a:t>3 </a:t>
            </a:r>
            <a:r>
              <a:rPr lang="fr-FR" dirty="0" err="1"/>
              <a:t>lines</a:t>
            </a:r>
            <a:r>
              <a:rPr lang="fr-FR" dirty="0"/>
              <a:t> max</a:t>
            </a:r>
          </a:p>
          <a:p>
            <a:pPr lvl="1"/>
            <a:r>
              <a:rPr lang="fr-FR" dirty="0"/>
              <a:t>Description</a:t>
            </a:r>
            <a:br>
              <a:rPr lang="fr-FR" dirty="0"/>
            </a:br>
            <a:r>
              <a:rPr lang="fr-FR" dirty="0"/>
              <a:t>Abusus enim multitudine hominum, quam tranquillis in rebus diutius rexit.</a:t>
            </a:r>
          </a:p>
        </p:txBody>
      </p:sp>
      <p:sp>
        <p:nvSpPr>
          <p:cNvPr id="116" name="Espace réservé du texte 2">
            <a:extLst>
              <a:ext uri="{FF2B5EF4-FFF2-40B4-BE49-F238E27FC236}">
                <a16:creationId xmlns:a16="http://schemas.microsoft.com/office/drawing/2014/main" id="{023BB556-3D76-4D2E-B07D-DCA4A35FEA50}"/>
              </a:ext>
            </a:extLst>
          </p:cNvPr>
          <p:cNvSpPr>
            <a:spLocks noGrp="1"/>
          </p:cNvSpPr>
          <p:nvPr>
            <p:ph type="body" sz="quarter" idx="38" hasCustomPrompt="1"/>
          </p:nvPr>
        </p:nvSpPr>
        <p:spPr>
          <a:xfrm>
            <a:off x="6198507" y="2161887"/>
            <a:ext cx="433604" cy="979756"/>
          </a:xfrm>
          <a:solidFill>
            <a:schemeClr val="accent6"/>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dirty="0"/>
              <a:t>#.</a:t>
            </a:r>
            <a:endParaRPr lang="en-GB" dirty="0"/>
          </a:p>
        </p:txBody>
      </p:sp>
      <p:sp>
        <p:nvSpPr>
          <p:cNvPr id="117" name="Espace réservé du texte 4">
            <a:extLst>
              <a:ext uri="{FF2B5EF4-FFF2-40B4-BE49-F238E27FC236}">
                <a16:creationId xmlns:a16="http://schemas.microsoft.com/office/drawing/2014/main" id="{A5E7E7A7-8108-418E-9273-B8E3FF3DA383}"/>
              </a:ext>
            </a:extLst>
          </p:cNvPr>
          <p:cNvSpPr>
            <a:spLocks noGrp="1"/>
          </p:cNvSpPr>
          <p:nvPr>
            <p:ph type="body" sz="quarter" idx="39" hasCustomPrompt="1"/>
          </p:nvPr>
        </p:nvSpPr>
        <p:spPr>
          <a:xfrm>
            <a:off x="6810348" y="2161887"/>
            <a:ext cx="2627930" cy="979756"/>
          </a:xfrm>
        </p:spPr>
        <p:txBody>
          <a:bodyPr anchor="ctr">
            <a:noAutofit/>
          </a:bodyPr>
          <a:lstStyle>
            <a:lvl1pPr marL="0" indent="0">
              <a:lnSpc>
                <a:spcPct val="90000"/>
              </a:lnSpc>
              <a:spcBef>
                <a:spcPts val="0"/>
              </a:spcBef>
              <a:spcAft>
                <a:spcPts val="367"/>
              </a:spcAft>
              <a:buFont typeface="Arial" panose="020B0604020202020204" pitchFamily="34" charset="0"/>
              <a:buNone/>
              <a:defRPr sz="1300" cap="all" baseline="0">
                <a:solidFill>
                  <a:schemeClr val="accent6"/>
                </a:solidFill>
              </a:defRPr>
            </a:lvl1pPr>
            <a:lvl2pPr marL="0" indent="0">
              <a:spcBef>
                <a:spcPts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dirty="0"/>
              <a:t>Section </a:t>
            </a:r>
            <a:r>
              <a:rPr lang="fr-FR" dirty="0" err="1"/>
              <a:t>title</a:t>
            </a:r>
            <a:br>
              <a:rPr lang="fr-FR" dirty="0"/>
            </a:br>
            <a:r>
              <a:rPr lang="fr-FR" dirty="0"/>
              <a:t>3 </a:t>
            </a:r>
            <a:r>
              <a:rPr lang="fr-FR" dirty="0" err="1"/>
              <a:t>lines</a:t>
            </a:r>
            <a:r>
              <a:rPr lang="fr-FR" dirty="0"/>
              <a:t> max</a:t>
            </a:r>
          </a:p>
          <a:p>
            <a:pPr lvl="1"/>
            <a:r>
              <a:rPr lang="fr-FR" dirty="0"/>
              <a:t>Description</a:t>
            </a:r>
            <a:br>
              <a:rPr lang="fr-FR" dirty="0"/>
            </a:br>
            <a:r>
              <a:rPr lang="fr-FR" dirty="0"/>
              <a:t>Abusus enim multitudine hominum, quam tranquillis in rebus diutius rexit.</a:t>
            </a:r>
          </a:p>
        </p:txBody>
      </p:sp>
      <p:sp>
        <p:nvSpPr>
          <p:cNvPr id="124" name="Espace réservé du texte 2">
            <a:extLst>
              <a:ext uri="{FF2B5EF4-FFF2-40B4-BE49-F238E27FC236}">
                <a16:creationId xmlns:a16="http://schemas.microsoft.com/office/drawing/2014/main" id="{3D97BA3A-9932-4C3B-B31B-EEE3AD7C568C}"/>
              </a:ext>
            </a:extLst>
          </p:cNvPr>
          <p:cNvSpPr>
            <a:spLocks noGrp="1"/>
          </p:cNvSpPr>
          <p:nvPr>
            <p:ph type="body" sz="quarter" idx="46" hasCustomPrompt="1"/>
          </p:nvPr>
        </p:nvSpPr>
        <p:spPr>
          <a:xfrm>
            <a:off x="6198507" y="3585909"/>
            <a:ext cx="433604" cy="979756"/>
          </a:xfrm>
          <a:solidFill>
            <a:schemeClr val="accent1"/>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dirty="0"/>
              <a:t>#.</a:t>
            </a:r>
            <a:endParaRPr lang="en-GB" dirty="0"/>
          </a:p>
        </p:txBody>
      </p:sp>
      <p:sp>
        <p:nvSpPr>
          <p:cNvPr id="125" name="Espace réservé du texte 4">
            <a:extLst>
              <a:ext uri="{FF2B5EF4-FFF2-40B4-BE49-F238E27FC236}">
                <a16:creationId xmlns:a16="http://schemas.microsoft.com/office/drawing/2014/main" id="{C3BCC3B2-7930-43BB-B71E-258C1585506D}"/>
              </a:ext>
            </a:extLst>
          </p:cNvPr>
          <p:cNvSpPr>
            <a:spLocks noGrp="1"/>
          </p:cNvSpPr>
          <p:nvPr>
            <p:ph type="body" sz="quarter" idx="47" hasCustomPrompt="1"/>
          </p:nvPr>
        </p:nvSpPr>
        <p:spPr>
          <a:xfrm>
            <a:off x="6810348" y="3585909"/>
            <a:ext cx="2627930" cy="979756"/>
          </a:xfrm>
        </p:spPr>
        <p:txBody>
          <a:bodyPr anchor="ctr">
            <a:noAutofit/>
          </a:bodyPr>
          <a:lstStyle>
            <a:lvl1pPr marL="0" indent="0">
              <a:lnSpc>
                <a:spcPct val="90000"/>
              </a:lnSpc>
              <a:spcBef>
                <a:spcPts val="0"/>
              </a:spcBef>
              <a:spcAft>
                <a:spcPts val="367"/>
              </a:spcAft>
              <a:buFont typeface="Arial" panose="020B0604020202020204" pitchFamily="34" charset="0"/>
              <a:buNone/>
              <a:defRPr sz="1300" cap="all" baseline="0">
                <a:solidFill>
                  <a:schemeClr val="accent1"/>
                </a:solidFill>
              </a:defRPr>
            </a:lvl1pPr>
            <a:lvl2pPr marL="0" indent="0">
              <a:spcBef>
                <a:spcPts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dirty="0"/>
              <a:t>Section </a:t>
            </a:r>
            <a:r>
              <a:rPr lang="fr-FR" dirty="0" err="1"/>
              <a:t>title</a:t>
            </a:r>
            <a:br>
              <a:rPr lang="fr-FR" dirty="0"/>
            </a:br>
            <a:r>
              <a:rPr lang="fr-FR" dirty="0"/>
              <a:t>3 </a:t>
            </a:r>
            <a:r>
              <a:rPr lang="fr-FR" dirty="0" err="1"/>
              <a:t>lines</a:t>
            </a:r>
            <a:r>
              <a:rPr lang="fr-FR" dirty="0"/>
              <a:t> max</a:t>
            </a:r>
          </a:p>
          <a:p>
            <a:pPr lvl="1"/>
            <a:r>
              <a:rPr lang="fr-FR" dirty="0"/>
              <a:t>Description</a:t>
            </a:r>
            <a:br>
              <a:rPr lang="fr-FR" dirty="0"/>
            </a:br>
            <a:r>
              <a:rPr lang="fr-FR" dirty="0"/>
              <a:t>Abusus enim multitudine hominum, quam tranquillis in rebus diutius rexit.</a:t>
            </a:r>
          </a:p>
        </p:txBody>
      </p:sp>
      <p:sp>
        <p:nvSpPr>
          <p:cNvPr id="132" name="Espace réservé du texte 2">
            <a:extLst>
              <a:ext uri="{FF2B5EF4-FFF2-40B4-BE49-F238E27FC236}">
                <a16:creationId xmlns:a16="http://schemas.microsoft.com/office/drawing/2014/main" id="{5388D451-8AE8-486D-8351-FB8885973F7B}"/>
              </a:ext>
            </a:extLst>
          </p:cNvPr>
          <p:cNvSpPr>
            <a:spLocks noGrp="1"/>
          </p:cNvSpPr>
          <p:nvPr>
            <p:ph type="body" sz="quarter" idx="54" hasCustomPrompt="1"/>
          </p:nvPr>
        </p:nvSpPr>
        <p:spPr>
          <a:xfrm>
            <a:off x="6198507" y="5009930"/>
            <a:ext cx="433604" cy="979756"/>
          </a:xfrm>
          <a:solidFill>
            <a:schemeClr val="accent2"/>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dirty="0"/>
              <a:t>#.</a:t>
            </a:r>
            <a:endParaRPr lang="en-GB" dirty="0"/>
          </a:p>
        </p:txBody>
      </p:sp>
      <p:sp>
        <p:nvSpPr>
          <p:cNvPr id="133" name="Espace réservé du texte 4">
            <a:extLst>
              <a:ext uri="{FF2B5EF4-FFF2-40B4-BE49-F238E27FC236}">
                <a16:creationId xmlns:a16="http://schemas.microsoft.com/office/drawing/2014/main" id="{907F6845-28A9-41E0-8780-36F1A8CAA88B}"/>
              </a:ext>
            </a:extLst>
          </p:cNvPr>
          <p:cNvSpPr>
            <a:spLocks noGrp="1"/>
          </p:cNvSpPr>
          <p:nvPr>
            <p:ph type="body" sz="quarter" idx="55" hasCustomPrompt="1"/>
          </p:nvPr>
        </p:nvSpPr>
        <p:spPr>
          <a:xfrm>
            <a:off x="6810348" y="5009930"/>
            <a:ext cx="2627930" cy="979756"/>
          </a:xfrm>
        </p:spPr>
        <p:txBody>
          <a:bodyPr anchor="ctr">
            <a:noAutofit/>
          </a:bodyPr>
          <a:lstStyle>
            <a:lvl1pPr marL="0" indent="0">
              <a:lnSpc>
                <a:spcPct val="90000"/>
              </a:lnSpc>
              <a:spcBef>
                <a:spcPts val="0"/>
              </a:spcBef>
              <a:spcAft>
                <a:spcPts val="367"/>
              </a:spcAft>
              <a:buFont typeface="Arial" panose="020B0604020202020204" pitchFamily="34" charset="0"/>
              <a:buNone/>
              <a:defRPr sz="1300" cap="all" baseline="0">
                <a:solidFill>
                  <a:schemeClr val="accent2"/>
                </a:solidFill>
              </a:defRPr>
            </a:lvl1pPr>
            <a:lvl2pPr marL="0" indent="0">
              <a:spcBef>
                <a:spcPts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dirty="0"/>
              <a:t>Section </a:t>
            </a:r>
            <a:r>
              <a:rPr lang="fr-FR" dirty="0" err="1"/>
              <a:t>title</a:t>
            </a:r>
            <a:br>
              <a:rPr lang="fr-FR" dirty="0"/>
            </a:br>
            <a:r>
              <a:rPr lang="fr-FR" dirty="0"/>
              <a:t>3 </a:t>
            </a:r>
            <a:r>
              <a:rPr lang="fr-FR" dirty="0" err="1"/>
              <a:t>lines</a:t>
            </a:r>
            <a:r>
              <a:rPr lang="fr-FR" dirty="0"/>
              <a:t> max</a:t>
            </a:r>
          </a:p>
          <a:p>
            <a:pPr lvl="1"/>
            <a:r>
              <a:rPr lang="fr-FR" dirty="0"/>
              <a:t>Description</a:t>
            </a:r>
            <a:br>
              <a:rPr lang="fr-FR" dirty="0"/>
            </a:br>
            <a:r>
              <a:rPr lang="fr-FR" dirty="0"/>
              <a:t>Abusus enim multitudine hominum, quam tranquillis in rebus diutius rexit.</a:t>
            </a:r>
          </a:p>
        </p:txBody>
      </p:sp>
      <p:sp>
        <p:nvSpPr>
          <p:cNvPr id="55" name="Espace réservé du pied de page 6">
            <a:extLst>
              <a:ext uri="{FF2B5EF4-FFF2-40B4-BE49-F238E27FC236}">
                <a16:creationId xmlns:a16="http://schemas.microsoft.com/office/drawing/2014/main" id="{7D2C3686-02BC-4D45-8A96-A34EB0E524FC}"/>
              </a:ext>
            </a:extLst>
          </p:cNvPr>
          <p:cNvSpPr>
            <a:spLocks noGrp="1"/>
          </p:cNvSpPr>
          <p:nvPr>
            <p:ph type="ftr" sz="quarter" idx="3"/>
          </p:nvPr>
        </p:nvSpPr>
        <p:spPr>
          <a:xfrm>
            <a:off x="8542592" y="6554613"/>
            <a:ext cx="827150" cy="92333"/>
          </a:xfrm>
          <a:prstGeom prst="rect">
            <a:avLst/>
          </a:prstGeom>
        </p:spPr>
        <p:txBody>
          <a:bodyPr vert="horz" wrap="none" lIns="0" tIns="0" rIns="0" bIns="0" rtlCol="0" anchor="ctr">
            <a:spAutoFit/>
          </a:bodyPr>
          <a:lstStyle>
            <a:lvl1pPr algn="r">
              <a:defRPr sz="600" cap="all" baseline="0">
                <a:solidFill>
                  <a:schemeClr val="accent1"/>
                </a:solidFill>
              </a:defRPr>
            </a:lvl1pPr>
          </a:lstStyle>
          <a:p>
            <a:r>
              <a:rPr lang="en-GB"/>
              <a:t>Presentation title</a:t>
            </a:r>
            <a:endParaRPr lang="en-GB" dirty="0"/>
          </a:p>
        </p:txBody>
      </p:sp>
      <p:sp>
        <p:nvSpPr>
          <p:cNvPr id="54" name="ZoneTexte 53">
            <a:extLst>
              <a:ext uri="{FF2B5EF4-FFF2-40B4-BE49-F238E27FC236}">
                <a16:creationId xmlns:a16="http://schemas.microsoft.com/office/drawing/2014/main" id="{DD67A2ED-8224-4ED7-BEF3-EC1DE37CEC7A}"/>
              </a:ext>
            </a:extLst>
          </p:cNvPr>
          <p:cNvSpPr txBox="1"/>
          <p:nvPr/>
        </p:nvSpPr>
        <p:spPr>
          <a:xfrm>
            <a:off x="8794491" y="6698813"/>
            <a:ext cx="564258" cy="92333"/>
          </a:xfrm>
          <a:prstGeom prst="rect">
            <a:avLst/>
          </a:prstGeom>
          <a:noFill/>
        </p:spPr>
        <p:txBody>
          <a:bodyPr wrap="none" lIns="0" tIns="0" rIns="0" bIns="0" rtlCol="0" anchor="t">
            <a:spAutoFit/>
          </a:bodyPr>
          <a:lstStyle/>
          <a:p>
            <a:pPr algn="r">
              <a:lnSpc>
                <a:spcPct val="100000"/>
              </a:lnSpc>
              <a:spcBef>
                <a:spcPts val="184"/>
              </a:spcBef>
            </a:pPr>
            <a:r>
              <a:rPr lang="fr-FR" sz="600" dirty="0">
                <a:solidFill>
                  <a:schemeClr val="accent1"/>
                </a:solidFill>
              </a:rPr>
              <a:t>CONFIDENTIEL</a:t>
            </a:r>
          </a:p>
        </p:txBody>
      </p:sp>
      <p:grpSp>
        <p:nvGrpSpPr>
          <p:cNvPr id="2" name="Groupe 1"/>
          <p:cNvGrpSpPr/>
          <p:nvPr/>
        </p:nvGrpSpPr>
        <p:grpSpPr>
          <a:xfrm>
            <a:off x="-1" y="0"/>
            <a:ext cx="1867831" cy="6858295"/>
            <a:chOff x="-1" y="0"/>
            <a:chExt cx="2016000" cy="7560000"/>
          </a:xfrm>
        </p:grpSpPr>
        <p:sp>
          <p:nvSpPr>
            <p:cNvPr id="36" name="Rectangle 35">
              <a:extLst>
                <a:ext uri="{FF2B5EF4-FFF2-40B4-BE49-F238E27FC236}">
                  <a16:creationId xmlns:a16="http://schemas.microsoft.com/office/drawing/2014/main" id="{44BFF411-2BC0-4030-8FD9-5586BBB0A14D}"/>
                </a:ext>
              </a:extLst>
            </p:cNvPr>
            <p:cNvSpPr/>
            <p:nvPr userDrawn="1"/>
          </p:nvSpPr>
          <p:spPr>
            <a:xfrm>
              <a:off x="-1" y="0"/>
              <a:ext cx="2016000" cy="75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100" dirty="0"/>
            </a:p>
          </p:txBody>
        </p:sp>
        <p:grpSp>
          <p:nvGrpSpPr>
            <p:cNvPr id="46" name="Groupe 45">
              <a:extLst>
                <a:ext uri="{FF2B5EF4-FFF2-40B4-BE49-F238E27FC236}">
                  <a16:creationId xmlns:a16="http://schemas.microsoft.com/office/drawing/2014/main" id="{912B55BA-6A96-400B-8216-60ABBC4EC051}"/>
                </a:ext>
              </a:extLst>
            </p:cNvPr>
            <p:cNvGrpSpPr>
              <a:grpSpLocks noChangeAspect="1"/>
            </p:cNvGrpSpPr>
            <p:nvPr userDrawn="1"/>
          </p:nvGrpSpPr>
          <p:grpSpPr>
            <a:xfrm>
              <a:off x="7352" y="846860"/>
              <a:ext cx="2001294" cy="5866281"/>
              <a:chOff x="4059510" y="-1588"/>
              <a:chExt cx="2579415" cy="7560896"/>
            </a:xfrm>
          </p:grpSpPr>
          <p:sp>
            <p:nvSpPr>
              <p:cNvPr id="50" name="Freeform 17">
                <a:extLst>
                  <a:ext uri="{FF2B5EF4-FFF2-40B4-BE49-F238E27FC236}">
                    <a16:creationId xmlns:a16="http://schemas.microsoft.com/office/drawing/2014/main" id="{1F8DAD3F-7624-426C-A7E4-176E8BDEAE99}"/>
                  </a:ext>
                </a:extLst>
              </p:cNvPr>
              <p:cNvSpPr>
                <a:spLocks/>
              </p:cNvSpPr>
              <p:nvPr/>
            </p:nvSpPr>
            <p:spPr bwMode="auto">
              <a:xfrm>
                <a:off x="4062594" y="-1588"/>
                <a:ext cx="2576331" cy="1287463"/>
              </a:xfrm>
              <a:custGeom>
                <a:avLst/>
                <a:gdLst>
                  <a:gd name="T0" fmla="*/ 1619 w 1619"/>
                  <a:gd name="T1" fmla="*/ 0 h 811"/>
                  <a:gd name="T2" fmla="*/ 807 w 1619"/>
                  <a:gd name="T3" fmla="*/ 811 h 811"/>
                  <a:gd name="T4" fmla="*/ 0 w 1619"/>
                  <a:gd name="T5" fmla="*/ 6 h 811"/>
                  <a:gd name="connsiteX0" fmla="*/ 10024 w 10024"/>
                  <a:gd name="connsiteY0" fmla="*/ 0 h 10000"/>
                  <a:gd name="connsiteX1" fmla="*/ 5009 w 10024"/>
                  <a:gd name="connsiteY1" fmla="*/ 10000 h 10000"/>
                  <a:gd name="connsiteX2" fmla="*/ 0 w 10024"/>
                  <a:gd name="connsiteY2" fmla="*/ 2 h 10000"/>
                </a:gdLst>
                <a:ahLst/>
                <a:cxnLst>
                  <a:cxn ang="0">
                    <a:pos x="connsiteX0" y="connsiteY0"/>
                  </a:cxn>
                  <a:cxn ang="0">
                    <a:pos x="connsiteX1" y="connsiteY1"/>
                  </a:cxn>
                  <a:cxn ang="0">
                    <a:pos x="connsiteX2" y="connsiteY2"/>
                  </a:cxn>
                </a:cxnLst>
                <a:rect l="l" t="t" r="r" b="b"/>
                <a:pathLst>
                  <a:path w="10024" h="10000">
                    <a:moveTo>
                      <a:pt x="10024" y="0"/>
                    </a:moveTo>
                    <a:lnTo>
                      <a:pt x="5009" y="10000"/>
                    </a:lnTo>
                    <a:lnTo>
                      <a:pt x="0" y="2"/>
                    </a:lnTo>
                  </a:path>
                </a:pathLst>
              </a:custGeom>
              <a:grpFill/>
              <a:ln w="6350" cap="flat">
                <a:solidFill>
                  <a:schemeClr val="accent2">
                    <a:lumMod val="60000"/>
                    <a:lumOff val="4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sp>
            <p:nvSpPr>
              <p:cNvPr id="51" name="Freeform 18">
                <a:extLst>
                  <a:ext uri="{FF2B5EF4-FFF2-40B4-BE49-F238E27FC236}">
                    <a16:creationId xmlns:a16="http://schemas.microsoft.com/office/drawing/2014/main" id="{AE8A48AD-76A4-44D0-9442-CE48F8D18FD5}"/>
                  </a:ext>
                </a:extLst>
              </p:cNvPr>
              <p:cNvSpPr>
                <a:spLocks/>
              </p:cNvSpPr>
              <p:nvPr/>
            </p:nvSpPr>
            <p:spPr bwMode="auto">
              <a:xfrm>
                <a:off x="4059510" y="6745289"/>
                <a:ext cx="2579415" cy="814019"/>
              </a:xfrm>
              <a:custGeom>
                <a:avLst/>
                <a:gdLst>
                  <a:gd name="T0" fmla="*/ 0 w 1619"/>
                  <a:gd name="T1" fmla="*/ 507 h 512"/>
                  <a:gd name="T2" fmla="*/ 513 w 1619"/>
                  <a:gd name="T3" fmla="*/ 0 h 512"/>
                  <a:gd name="T4" fmla="*/ 807 w 1619"/>
                  <a:gd name="T5" fmla="*/ 290 h 512"/>
                  <a:gd name="T6" fmla="*/ 1101 w 1619"/>
                  <a:gd name="T7" fmla="*/ 0 h 512"/>
                  <a:gd name="T8" fmla="*/ 1619 w 1619"/>
                  <a:gd name="T9" fmla="*/ 512 h 512"/>
                  <a:gd name="connsiteX0" fmla="*/ 0 w 10036"/>
                  <a:gd name="connsiteY0" fmla="*/ 10015 h 10015"/>
                  <a:gd name="connsiteX1" fmla="*/ 3205 w 10036"/>
                  <a:gd name="connsiteY1" fmla="*/ 0 h 10015"/>
                  <a:gd name="connsiteX2" fmla="*/ 5021 w 10036"/>
                  <a:gd name="connsiteY2" fmla="*/ 5664 h 10015"/>
                  <a:gd name="connsiteX3" fmla="*/ 6836 w 10036"/>
                  <a:gd name="connsiteY3" fmla="*/ 0 h 10015"/>
                  <a:gd name="connsiteX4" fmla="*/ 10036 w 10036"/>
                  <a:gd name="connsiteY4" fmla="*/ 10000 h 10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6" h="10015">
                    <a:moveTo>
                      <a:pt x="0" y="10015"/>
                    </a:moveTo>
                    <a:lnTo>
                      <a:pt x="3205" y="0"/>
                    </a:lnTo>
                    <a:lnTo>
                      <a:pt x="5021" y="5664"/>
                    </a:lnTo>
                    <a:lnTo>
                      <a:pt x="6836" y="0"/>
                    </a:lnTo>
                    <a:lnTo>
                      <a:pt x="10036" y="10000"/>
                    </a:lnTo>
                  </a:path>
                </a:pathLst>
              </a:custGeom>
              <a:grpFill/>
              <a:ln w="6350" cap="flat">
                <a:solidFill>
                  <a:schemeClr val="accent2">
                    <a:lumMod val="60000"/>
                    <a:lumOff val="4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sp>
            <p:nvSpPr>
              <p:cNvPr id="52" name="Freeform 19">
                <a:extLst>
                  <a:ext uri="{FF2B5EF4-FFF2-40B4-BE49-F238E27FC236}">
                    <a16:creationId xmlns:a16="http://schemas.microsoft.com/office/drawing/2014/main" id="{7921B2E9-6644-4756-9CEE-716F999FF97B}"/>
                  </a:ext>
                </a:extLst>
              </p:cNvPr>
              <p:cNvSpPr>
                <a:spLocks/>
              </p:cNvSpPr>
              <p:nvPr/>
            </p:nvSpPr>
            <p:spPr bwMode="auto">
              <a:xfrm>
                <a:off x="4063772" y="376238"/>
                <a:ext cx="2572062" cy="6369051"/>
              </a:xfrm>
              <a:custGeom>
                <a:avLst/>
                <a:gdLst>
                  <a:gd name="T0" fmla="*/ 9 w 1628"/>
                  <a:gd name="T1" fmla="*/ 800 h 4012"/>
                  <a:gd name="T2" fmla="*/ 1366 w 1628"/>
                  <a:gd name="T3" fmla="*/ 2140 h 4012"/>
                  <a:gd name="T4" fmla="*/ 0 w 1628"/>
                  <a:gd name="T5" fmla="*/ 3493 h 4012"/>
                  <a:gd name="T6" fmla="*/ 522 w 1628"/>
                  <a:gd name="T7" fmla="*/ 4012 h 4012"/>
                  <a:gd name="T8" fmla="*/ 817 w 1628"/>
                  <a:gd name="T9" fmla="*/ 3720 h 4012"/>
                  <a:gd name="T10" fmla="*/ 1110 w 1628"/>
                  <a:gd name="T11" fmla="*/ 4012 h 4012"/>
                  <a:gd name="T12" fmla="*/ 1628 w 1628"/>
                  <a:gd name="T13" fmla="*/ 3493 h 4012"/>
                  <a:gd name="T14" fmla="*/ 273 w 1628"/>
                  <a:gd name="T15" fmla="*/ 2147 h 4012"/>
                  <a:gd name="T16" fmla="*/ 1625 w 1628"/>
                  <a:gd name="T17" fmla="*/ 804 h 4012"/>
                  <a:gd name="T18" fmla="*/ 817 w 1628"/>
                  <a:gd name="T19" fmla="*/ 0 h 4012"/>
                  <a:gd name="T20" fmla="*/ 9 w 1628"/>
                  <a:gd name="T21" fmla="*/ 800 h 4012"/>
                  <a:gd name="connsiteX0" fmla="*/ 43 w 9988"/>
                  <a:gd name="connsiteY0" fmla="*/ 1994 h 10000"/>
                  <a:gd name="connsiteX1" fmla="*/ 8379 w 9988"/>
                  <a:gd name="connsiteY1" fmla="*/ 5334 h 10000"/>
                  <a:gd name="connsiteX2" fmla="*/ 0 w 9988"/>
                  <a:gd name="connsiteY2" fmla="*/ 8706 h 10000"/>
                  <a:gd name="connsiteX3" fmla="*/ 3194 w 9988"/>
                  <a:gd name="connsiteY3" fmla="*/ 10000 h 10000"/>
                  <a:gd name="connsiteX4" fmla="*/ 5006 w 9988"/>
                  <a:gd name="connsiteY4" fmla="*/ 9272 h 10000"/>
                  <a:gd name="connsiteX5" fmla="*/ 6806 w 9988"/>
                  <a:gd name="connsiteY5" fmla="*/ 10000 h 10000"/>
                  <a:gd name="connsiteX6" fmla="*/ 9988 w 9988"/>
                  <a:gd name="connsiteY6" fmla="*/ 8706 h 10000"/>
                  <a:gd name="connsiteX7" fmla="*/ 1665 w 9988"/>
                  <a:gd name="connsiteY7" fmla="*/ 5351 h 10000"/>
                  <a:gd name="connsiteX8" fmla="*/ 9970 w 9988"/>
                  <a:gd name="connsiteY8" fmla="*/ 2004 h 10000"/>
                  <a:gd name="connsiteX9" fmla="*/ 5006 w 9988"/>
                  <a:gd name="connsiteY9" fmla="*/ 0 h 10000"/>
                  <a:gd name="connsiteX10" fmla="*/ 43 w 9988"/>
                  <a:gd name="connsiteY10" fmla="*/ 1994 h 10000"/>
                  <a:gd name="connsiteX0" fmla="*/ 19 w 9976"/>
                  <a:gd name="connsiteY0" fmla="*/ 1994 h 10000"/>
                  <a:gd name="connsiteX1" fmla="*/ 8365 w 9976"/>
                  <a:gd name="connsiteY1" fmla="*/ 5334 h 10000"/>
                  <a:gd name="connsiteX2" fmla="*/ 0 w 9976"/>
                  <a:gd name="connsiteY2" fmla="*/ 8706 h 10000"/>
                  <a:gd name="connsiteX3" fmla="*/ 3174 w 9976"/>
                  <a:gd name="connsiteY3" fmla="*/ 10000 h 10000"/>
                  <a:gd name="connsiteX4" fmla="*/ 4988 w 9976"/>
                  <a:gd name="connsiteY4" fmla="*/ 9272 h 10000"/>
                  <a:gd name="connsiteX5" fmla="*/ 6790 w 9976"/>
                  <a:gd name="connsiteY5" fmla="*/ 10000 h 10000"/>
                  <a:gd name="connsiteX6" fmla="*/ 9976 w 9976"/>
                  <a:gd name="connsiteY6" fmla="*/ 8706 h 10000"/>
                  <a:gd name="connsiteX7" fmla="*/ 1643 w 9976"/>
                  <a:gd name="connsiteY7" fmla="*/ 5351 h 10000"/>
                  <a:gd name="connsiteX8" fmla="*/ 9958 w 9976"/>
                  <a:gd name="connsiteY8" fmla="*/ 2004 h 10000"/>
                  <a:gd name="connsiteX9" fmla="*/ 4988 w 9976"/>
                  <a:gd name="connsiteY9" fmla="*/ 0 h 10000"/>
                  <a:gd name="connsiteX10" fmla="*/ 19 w 9976"/>
                  <a:gd name="connsiteY10" fmla="*/ 1994 h 10000"/>
                  <a:gd name="connsiteX0" fmla="*/ 19 w 9988"/>
                  <a:gd name="connsiteY0" fmla="*/ 1994 h 10000"/>
                  <a:gd name="connsiteX1" fmla="*/ 8385 w 9988"/>
                  <a:gd name="connsiteY1" fmla="*/ 5334 h 10000"/>
                  <a:gd name="connsiteX2" fmla="*/ 0 w 9988"/>
                  <a:gd name="connsiteY2" fmla="*/ 8706 h 10000"/>
                  <a:gd name="connsiteX3" fmla="*/ 3182 w 9988"/>
                  <a:gd name="connsiteY3" fmla="*/ 10000 h 10000"/>
                  <a:gd name="connsiteX4" fmla="*/ 5000 w 9988"/>
                  <a:gd name="connsiteY4" fmla="*/ 9272 h 10000"/>
                  <a:gd name="connsiteX5" fmla="*/ 6806 w 9988"/>
                  <a:gd name="connsiteY5" fmla="*/ 10000 h 10000"/>
                  <a:gd name="connsiteX6" fmla="*/ 9988 w 9988"/>
                  <a:gd name="connsiteY6" fmla="*/ 8701 h 10000"/>
                  <a:gd name="connsiteX7" fmla="*/ 1647 w 9988"/>
                  <a:gd name="connsiteY7" fmla="*/ 5351 h 10000"/>
                  <a:gd name="connsiteX8" fmla="*/ 9982 w 9988"/>
                  <a:gd name="connsiteY8" fmla="*/ 2004 h 10000"/>
                  <a:gd name="connsiteX9" fmla="*/ 5000 w 9988"/>
                  <a:gd name="connsiteY9" fmla="*/ 0 h 10000"/>
                  <a:gd name="connsiteX10" fmla="*/ 19 w 9988"/>
                  <a:gd name="connsiteY10" fmla="*/ 199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88" h="10000">
                    <a:moveTo>
                      <a:pt x="19" y="1994"/>
                    </a:moveTo>
                    <a:lnTo>
                      <a:pt x="8385" y="5334"/>
                    </a:lnTo>
                    <a:lnTo>
                      <a:pt x="0" y="8706"/>
                    </a:lnTo>
                    <a:lnTo>
                      <a:pt x="3182" y="10000"/>
                    </a:lnTo>
                    <a:lnTo>
                      <a:pt x="5000" y="9272"/>
                    </a:lnTo>
                    <a:lnTo>
                      <a:pt x="6806" y="10000"/>
                    </a:lnTo>
                    <a:lnTo>
                      <a:pt x="9988" y="8701"/>
                    </a:lnTo>
                    <a:lnTo>
                      <a:pt x="1647" y="5351"/>
                    </a:lnTo>
                    <a:lnTo>
                      <a:pt x="9982" y="2004"/>
                    </a:lnTo>
                    <a:lnTo>
                      <a:pt x="5000" y="0"/>
                    </a:lnTo>
                    <a:lnTo>
                      <a:pt x="19" y="1994"/>
                    </a:lnTo>
                    <a:close/>
                  </a:path>
                </a:pathLst>
              </a:custGeom>
              <a:grpFill/>
              <a:ln w="6350" cap="flat">
                <a:solidFill>
                  <a:schemeClr val="accent2">
                    <a:lumMod val="60000"/>
                    <a:lumOff val="4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grpSp>
      </p:grpSp>
      <p:sp>
        <p:nvSpPr>
          <p:cNvPr id="48" name="ZoneTexte 47">
            <a:extLst>
              <a:ext uri="{FF2B5EF4-FFF2-40B4-BE49-F238E27FC236}">
                <a16:creationId xmlns:a16="http://schemas.microsoft.com/office/drawing/2014/main" id="{61A8DBEC-5D38-4A14-B8AE-E211038BCF42}"/>
              </a:ext>
            </a:extLst>
          </p:cNvPr>
          <p:cNvSpPr txBox="1"/>
          <p:nvPr/>
        </p:nvSpPr>
        <p:spPr>
          <a:xfrm rot="16200000">
            <a:off x="902506" y="718088"/>
            <a:ext cx="1407680" cy="313671"/>
          </a:xfrm>
          <a:prstGeom prst="rect">
            <a:avLst/>
          </a:prstGeom>
          <a:noFill/>
        </p:spPr>
        <p:txBody>
          <a:bodyPr wrap="none" lIns="0" tIns="0" rIns="0" bIns="0" rtlCol="0">
            <a:spAutoFit/>
          </a:bodyPr>
          <a:lstStyle/>
          <a:p>
            <a:pPr algn="l"/>
            <a:r>
              <a:rPr kumimoji="0" lang="fr-FR" sz="2000" b="0" i="0" u="none" strike="noStrike" kern="1200" cap="all" spc="0" normalizeH="0" baseline="0" noProof="0" dirty="0">
                <a:ln>
                  <a:noFill/>
                </a:ln>
                <a:solidFill>
                  <a:schemeClr val="bg1"/>
                </a:solidFill>
                <a:effectLst/>
                <a:uLnTx/>
                <a:uFillTx/>
                <a:latin typeface="+mn-lt"/>
                <a:ea typeface="+mj-ea"/>
                <a:cs typeface="+mj-cs"/>
              </a:rPr>
              <a:t>Contents</a:t>
            </a:r>
            <a:endParaRPr lang="fr-FR" sz="1300" dirty="0">
              <a:solidFill>
                <a:schemeClr val="bg1"/>
              </a:solidFill>
            </a:endParaRPr>
          </a:p>
        </p:txBody>
      </p:sp>
      <p:sp>
        <p:nvSpPr>
          <p:cNvPr id="72" name="Espace réservé du texte 81">
            <a:extLst>
              <a:ext uri="{FF2B5EF4-FFF2-40B4-BE49-F238E27FC236}">
                <a16:creationId xmlns:a16="http://schemas.microsoft.com/office/drawing/2014/main" id="{3994D5C6-DF60-447D-870D-75B77A340306}"/>
              </a:ext>
            </a:extLst>
          </p:cNvPr>
          <p:cNvSpPr>
            <a:spLocks noGrp="1"/>
          </p:cNvSpPr>
          <p:nvPr>
            <p:ph type="body" sz="quarter" idx="27" hasCustomPrompt="1"/>
          </p:nvPr>
        </p:nvSpPr>
        <p:spPr>
          <a:xfrm>
            <a:off x="2239390" y="633631"/>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1"/>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73" name="Espace réservé du texte 77">
            <a:extLst>
              <a:ext uri="{FF2B5EF4-FFF2-40B4-BE49-F238E27FC236}">
                <a16:creationId xmlns:a16="http://schemas.microsoft.com/office/drawing/2014/main" id="{86516DFA-FF0E-4976-9688-A15216C7B8AB}"/>
              </a:ext>
            </a:extLst>
          </p:cNvPr>
          <p:cNvSpPr>
            <a:spLocks noGrp="1"/>
          </p:cNvSpPr>
          <p:nvPr>
            <p:ph type="body" sz="quarter" idx="26" hasCustomPrompt="1"/>
          </p:nvPr>
        </p:nvSpPr>
        <p:spPr>
          <a:xfrm>
            <a:off x="2164377" y="633631"/>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1"/>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76" name="Espace réservé du texte 82">
            <a:extLst>
              <a:ext uri="{FF2B5EF4-FFF2-40B4-BE49-F238E27FC236}">
                <a16:creationId xmlns:a16="http://schemas.microsoft.com/office/drawing/2014/main" id="{27149458-3E9E-405D-8DC0-3074EA3FD373}"/>
              </a:ext>
            </a:extLst>
          </p:cNvPr>
          <p:cNvSpPr>
            <a:spLocks noGrp="1"/>
          </p:cNvSpPr>
          <p:nvPr>
            <p:ph type="body" sz="quarter" idx="28" hasCustomPrompt="1"/>
          </p:nvPr>
        </p:nvSpPr>
        <p:spPr>
          <a:xfrm>
            <a:off x="6095596" y="633631"/>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5"/>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77" name="Espace réservé du texte 83">
            <a:extLst>
              <a:ext uri="{FF2B5EF4-FFF2-40B4-BE49-F238E27FC236}">
                <a16:creationId xmlns:a16="http://schemas.microsoft.com/office/drawing/2014/main" id="{9F09D9C8-2C34-44BA-A0BC-E1AFB134049E}"/>
              </a:ext>
            </a:extLst>
          </p:cNvPr>
          <p:cNvSpPr>
            <a:spLocks noGrp="1"/>
          </p:cNvSpPr>
          <p:nvPr>
            <p:ph type="body" sz="quarter" idx="29" hasCustomPrompt="1"/>
          </p:nvPr>
        </p:nvSpPr>
        <p:spPr>
          <a:xfrm>
            <a:off x="6020584" y="633631"/>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5"/>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81" name="Espace réservé du texte 86">
            <a:extLst>
              <a:ext uri="{FF2B5EF4-FFF2-40B4-BE49-F238E27FC236}">
                <a16:creationId xmlns:a16="http://schemas.microsoft.com/office/drawing/2014/main" id="{7B066593-7F48-423A-A2B4-5A0D5C8E8369}"/>
              </a:ext>
            </a:extLst>
          </p:cNvPr>
          <p:cNvSpPr>
            <a:spLocks noGrp="1"/>
          </p:cNvSpPr>
          <p:nvPr>
            <p:ph type="body" sz="quarter" idx="32" hasCustomPrompt="1"/>
          </p:nvPr>
        </p:nvSpPr>
        <p:spPr>
          <a:xfrm>
            <a:off x="2239390" y="2057652"/>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2"/>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111" name="Espace réservé du texte 87">
            <a:extLst>
              <a:ext uri="{FF2B5EF4-FFF2-40B4-BE49-F238E27FC236}">
                <a16:creationId xmlns:a16="http://schemas.microsoft.com/office/drawing/2014/main" id="{AD611FEA-F5F5-422B-BC56-4E745B85EB79}"/>
              </a:ext>
            </a:extLst>
          </p:cNvPr>
          <p:cNvSpPr>
            <a:spLocks noGrp="1"/>
          </p:cNvSpPr>
          <p:nvPr>
            <p:ph type="body" sz="quarter" idx="33" hasCustomPrompt="1"/>
          </p:nvPr>
        </p:nvSpPr>
        <p:spPr>
          <a:xfrm>
            <a:off x="2164377" y="2057652"/>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2"/>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114" name="Espace réservé du texte 90">
            <a:extLst>
              <a:ext uri="{FF2B5EF4-FFF2-40B4-BE49-F238E27FC236}">
                <a16:creationId xmlns:a16="http://schemas.microsoft.com/office/drawing/2014/main" id="{14CABA13-EAB2-438E-9944-7DF7DE1033FD}"/>
              </a:ext>
            </a:extLst>
          </p:cNvPr>
          <p:cNvSpPr>
            <a:spLocks noGrp="1"/>
          </p:cNvSpPr>
          <p:nvPr>
            <p:ph type="body" sz="quarter" idx="36" hasCustomPrompt="1"/>
          </p:nvPr>
        </p:nvSpPr>
        <p:spPr>
          <a:xfrm>
            <a:off x="6095596" y="2057652"/>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6"/>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115" name="Espace réservé du texte 91">
            <a:extLst>
              <a:ext uri="{FF2B5EF4-FFF2-40B4-BE49-F238E27FC236}">
                <a16:creationId xmlns:a16="http://schemas.microsoft.com/office/drawing/2014/main" id="{5E7ECDED-BF4C-4B8E-BA50-B48707514DFD}"/>
              </a:ext>
            </a:extLst>
          </p:cNvPr>
          <p:cNvSpPr>
            <a:spLocks noGrp="1"/>
          </p:cNvSpPr>
          <p:nvPr>
            <p:ph type="body" sz="quarter" idx="37" hasCustomPrompt="1"/>
          </p:nvPr>
        </p:nvSpPr>
        <p:spPr>
          <a:xfrm>
            <a:off x="6020584" y="2057652"/>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6"/>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118" name="Espace réservé du texte 94">
            <a:extLst>
              <a:ext uri="{FF2B5EF4-FFF2-40B4-BE49-F238E27FC236}">
                <a16:creationId xmlns:a16="http://schemas.microsoft.com/office/drawing/2014/main" id="{1B172FE2-E18C-4A3C-A3FB-F1CAE86D349E}"/>
              </a:ext>
            </a:extLst>
          </p:cNvPr>
          <p:cNvSpPr>
            <a:spLocks noGrp="1"/>
          </p:cNvSpPr>
          <p:nvPr>
            <p:ph type="body" sz="quarter" idx="40" hasCustomPrompt="1"/>
          </p:nvPr>
        </p:nvSpPr>
        <p:spPr>
          <a:xfrm>
            <a:off x="2239390" y="3481674"/>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3"/>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119" name="Espace réservé du texte 95">
            <a:extLst>
              <a:ext uri="{FF2B5EF4-FFF2-40B4-BE49-F238E27FC236}">
                <a16:creationId xmlns:a16="http://schemas.microsoft.com/office/drawing/2014/main" id="{EFAB8EB7-C404-46FF-BC04-CF3DF599F0CE}"/>
              </a:ext>
            </a:extLst>
          </p:cNvPr>
          <p:cNvSpPr>
            <a:spLocks noGrp="1"/>
          </p:cNvSpPr>
          <p:nvPr>
            <p:ph type="body" sz="quarter" idx="41" hasCustomPrompt="1"/>
          </p:nvPr>
        </p:nvSpPr>
        <p:spPr>
          <a:xfrm>
            <a:off x="2164377" y="3481674"/>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3"/>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122" name="Espace réservé du texte 98">
            <a:extLst>
              <a:ext uri="{FF2B5EF4-FFF2-40B4-BE49-F238E27FC236}">
                <a16:creationId xmlns:a16="http://schemas.microsoft.com/office/drawing/2014/main" id="{2D734BBD-85C4-49D4-93FF-D127C4E670CA}"/>
              </a:ext>
            </a:extLst>
          </p:cNvPr>
          <p:cNvSpPr>
            <a:spLocks noGrp="1"/>
          </p:cNvSpPr>
          <p:nvPr>
            <p:ph type="body" sz="quarter" idx="44" hasCustomPrompt="1"/>
          </p:nvPr>
        </p:nvSpPr>
        <p:spPr>
          <a:xfrm>
            <a:off x="6095596" y="3481674"/>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1"/>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123" name="Espace réservé du texte 99">
            <a:extLst>
              <a:ext uri="{FF2B5EF4-FFF2-40B4-BE49-F238E27FC236}">
                <a16:creationId xmlns:a16="http://schemas.microsoft.com/office/drawing/2014/main" id="{AC451336-1D12-447B-B03C-16B0071988AB}"/>
              </a:ext>
            </a:extLst>
          </p:cNvPr>
          <p:cNvSpPr>
            <a:spLocks noGrp="1"/>
          </p:cNvSpPr>
          <p:nvPr>
            <p:ph type="body" sz="quarter" idx="45" hasCustomPrompt="1"/>
          </p:nvPr>
        </p:nvSpPr>
        <p:spPr>
          <a:xfrm>
            <a:off x="6020584" y="3481674"/>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1"/>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126" name="Espace réservé du texte 102">
            <a:extLst>
              <a:ext uri="{FF2B5EF4-FFF2-40B4-BE49-F238E27FC236}">
                <a16:creationId xmlns:a16="http://schemas.microsoft.com/office/drawing/2014/main" id="{448E6894-E4F8-4FF4-AF44-BBCA9A76BCF6}"/>
              </a:ext>
            </a:extLst>
          </p:cNvPr>
          <p:cNvSpPr>
            <a:spLocks noGrp="1"/>
          </p:cNvSpPr>
          <p:nvPr>
            <p:ph type="body" sz="quarter" idx="48" hasCustomPrompt="1"/>
          </p:nvPr>
        </p:nvSpPr>
        <p:spPr>
          <a:xfrm>
            <a:off x="2239390" y="4905695"/>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4"/>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127" name="Espace réservé du texte 103">
            <a:extLst>
              <a:ext uri="{FF2B5EF4-FFF2-40B4-BE49-F238E27FC236}">
                <a16:creationId xmlns:a16="http://schemas.microsoft.com/office/drawing/2014/main" id="{67EE3DEE-917C-4B56-9A3C-D2F3D95F31E9}"/>
              </a:ext>
            </a:extLst>
          </p:cNvPr>
          <p:cNvSpPr>
            <a:spLocks noGrp="1"/>
          </p:cNvSpPr>
          <p:nvPr>
            <p:ph type="body" sz="quarter" idx="49" hasCustomPrompt="1"/>
          </p:nvPr>
        </p:nvSpPr>
        <p:spPr>
          <a:xfrm>
            <a:off x="2164377" y="4905695"/>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4"/>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130" name="Espace réservé du texte 106">
            <a:extLst>
              <a:ext uri="{FF2B5EF4-FFF2-40B4-BE49-F238E27FC236}">
                <a16:creationId xmlns:a16="http://schemas.microsoft.com/office/drawing/2014/main" id="{0257F2F5-0AC4-4E78-9219-DB60DF344983}"/>
              </a:ext>
            </a:extLst>
          </p:cNvPr>
          <p:cNvSpPr>
            <a:spLocks noGrp="1"/>
          </p:cNvSpPr>
          <p:nvPr>
            <p:ph type="body" sz="quarter" idx="52" hasCustomPrompt="1"/>
          </p:nvPr>
        </p:nvSpPr>
        <p:spPr>
          <a:xfrm>
            <a:off x="6095596" y="4905695"/>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2"/>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131" name="Espace réservé du texte 107">
            <a:extLst>
              <a:ext uri="{FF2B5EF4-FFF2-40B4-BE49-F238E27FC236}">
                <a16:creationId xmlns:a16="http://schemas.microsoft.com/office/drawing/2014/main" id="{DDACBE2E-D834-48A4-B4F6-EFE974CE7D77}"/>
              </a:ext>
            </a:extLst>
          </p:cNvPr>
          <p:cNvSpPr>
            <a:spLocks noGrp="1"/>
          </p:cNvSpPr>
          <p:nvPr>
            <p:ph type="body" sz="quarter" idx="53" hasCustomPrompt="1"/>
          </p:nvPr>
        </p:nvSpPr>
        <p:spPr>
          <a:xfrm>
            <a:off x="6020584" y="4905695"/>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2"/>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44" name="Forme libre : forme 36">
            <a:extLst>
              <a:ext uri="{FF2B5EF4-FFF2-40B4-BE49-F238E27FC236}">
                <a16:creationId xmlns:a16="http://schemas.microsoft.com/office/drawing/2014/main" id="{24C5C714-C9F4-4C27-B617-1A431D5B8D6A}"/>
              </a:ext>
            </a:extLst>
          </p:cNvPr>
          <p:cNvSpPr>
            <a:spLocks noChangeAspect="1"/>
          </p:cNvSpPr>
          <p:nvPr/>
        </p:nvSpPr>
        <p:spPr bwMode="auto">
          <a:xfrm>
            <a:off x="595908" y="6446044"/>
            <a:ext cx="680424" cy="233928"/>
          </a:xfrm>
          <a:custGeom>
            <a:avLst/>
            <a:gdLst>
              <a:gd name="connsiteX0" fmla="*/ 774920 w 1369145"/>
              <a:gd name="connsiteY0" fmla="*/ 144722 h 480734"/>
              <a:gd name="connsiteX1" fmla="*/ 774920 w 1369145"/>
              <a:gd name="connsiteY1" fmla="*/ 388356 h 480734"/>
              <a:gd name="connsiteX2" fmla="*/ 784506 w 1369145"/>
              <a:gd name="connsiteY2" fmla="*/ 398474 h 480734"/>
              <a:gd name="connsiteX3" fmla="*/ 845391 w 1369145"/>
              <a:gd name="connsiteY3" fmla="*/ 398474 h 480734"/>
              <a:gd name="connsiteX4" fmla="*/ 975970 w 1369145"/>
              <a:gd name="connsiteY4" fmla="*/ 268225 h 480734"/>
              <a:gd name="connsiteX5" fmla="*/ 844095 w 1369145"/>
              <a:gd name="connsiteY5" fmla="*/ 144722 h 480734"/>
              <a:gd name="connsiteX6" fmla="*/ 774920 w 1369145"/>
              <a:gd name="connsiteY6" fmla="*/ 144722 h 480734"/>
              <a:gd name="connsiteX7" fmla="*/ 1129634 w 1369145"/>
              <a:gd name="connsiteY7" fmla="*/ 100385 h 480734"/>
              <a:gd name="connsiteX8" fmla="*/ 1360601 w 1369145"/>
              <a:gd name="connsiteY8" fmla="*/ 100385 h 480734"/>
              <a:gd name="connsiteX9" fmla="*/ 1360601 w 1369145"/>
              <a:gd name="connsiteY9" fmla="*/ 144745 h 480734"/>
              <a:gd name="connsiteX10" fmla="*/ 1187376 w 1369145"/>
              <a:gd name="connsiteY10" fmla="*/ 144745 h 480734"/>
              <a:gd name="connsiteX11" fmla="*/ 1187376 w 1369145"/>
              <a:gd name="connsiteY11" fmla="*/ 244360 h 480734"/>
              <a:gd name="connsiteX12" fmla="*/ 1336779 w 1369145"/>
              <a:gd name="connsiteY12" fmla="*/ 244360 h 480734"/>
              <a:gd name="connsiteX13" fmla="*/ 1336779 w 1369145"/>
              <a:gd name="connsiteY13" fmla="*/ 288719 h 480734"/>
              <a:gd name="connsiteX14" fmla="*/ 1187376 w 1369145"/>
              <a:gd name="connsiteY14" fmla="*/ 288719 h 480734"/>
              <a:gd name="connsiteX15" fmla="*/ 1187376 w 1369145"/>
              <a:gd name="connsiteY15" fmla="*/ 388334 h 480734"/>
              <a:gd name="connsiteX16" fmla="*/ 1197215 w 1369145"/>
              <a:gd name="connsiteY16" fmla="*/ 398451 h 480734"/>
              <a:gd name="connsiteX17" fmla="*/ 1318654 w 1369145"/>
              <a:gd name="connsiteY17" fmla="*/ 398451 h 480734"/>
              <a:gd name="connsiteX18" fmla="*/ 1361377 w 1369145"/>
              <a:gd name="connsiteY18" fmla="*/ 392225 h 480734"/>
              <a:gd name="connsiteX19" fmla="*/ 1369145 w 1369145"/>
              <a:gd name="connsiteY19" fmla="*/ 395598 h 480734"/>
              <a:gd name="connsiteX20" fmla="*/ 1364226 w 1369145"/>
              <a:gd name="connsiteY20" fmla="*/ 442811 h 480734"/>
              <a:gd name="connsiteX21" fmla="*/ 1132482 w 1369145"/>
              <a:gd name="connsiteY21" fmla="*/ 442811 h 480734"/>
              <a:gd name="connsiteX22" fmla="*/ 1132482 w 1369145"/>
              <a:gd name="connsiteY22" fmla="*/ 150971 h 480734"/>
              <a:gd name="connsiteX23" fmla="*/ 1126268 w 1369145"/>
              <a:gd name="connsiteY23" fmla="*/ 108167 h 480734"/>
              <a:gd name="connsiteX24" fmla="*/ 1129634 w 1369145"/>
              <a:gd name="connsiteY24" fmla="*/ 100385 h 480734"/>
              <a:gd name="connsiteX25" fmla="*/ 716940 w 1369145"/>
              <a:gd name="connsiteY25" fmla="*/ 100385 h 480734"/>
              <a:gd name="connsiteX26" fmla="*/ 844082 w 1369145"/>
              <a:gd name="connsiteY26" fmla="*/ 100385 h 480734"/>
              <a:gd name="connsiteX27" fmla="*/ 1032854 w 1369145"/>
              <a:gd name="connsiteY27" fmla="*/ 263038 h 480734"/>
              <a:gd name="connsiteX28" fmla="*/ 839680 w 1369145"/>
              <a:gd name="connsiteY28" fmla="*/ 442811 h 480734"/>
              <a:gd name="connsiteX29" fmla="*/ 719788 w 1369145"/>
              <a:gd name="connsiteY29" fmla="*/ 442811 h 480734"/>
              <a:gd name="connsiteX30" fmla="*/ 719788 w 1369145"/>
              <a:gd name="connsiteY30" fmla="*/ 150971 h 480734"/>
              <a:gd name="connsiteX31" fmla="*/ 713573 w 1369145"/>
              <a:gd name="connsiteY31" fmla="*/ 108168 h 480734"/>
              <a:gd name="connsiteX32" fmla="*/ 716940 w 1369145"/>
              <a:gd name="connsiteY32" fmla="*/ 100385 h 480734"/>
              <a:gd name="connsiteX33" fmla="*/ 532898 w 1369145"/>
              <a:gd name="connsiteY33" fmla="*/ 100385 h 480734"/>
              <a:gd name="connsiteX34" fmla="*/ 590880 w 1369145"/>
              <a:gd name="connsiteY34" fmla="*/ 100385 h 480734"/>
              <a:gd name="connsiteX35" fmla="*/ 590880 w 1369145"/>
              <a:gd name="connsiteY35" fmla="*/ 442811 h 480734"/>
              <a:gd name="connsiteX36" fmla="*/ 535745 w 1369145"/>
              <a:gd name="connsiteY36" fmla="*/ 442811 h 480734"/>
              <a:gd name="connsiteX37" fmla="*/ 535745 w 1369145"/>
              <a:gd name="connsiteY37" fmla="*/ 150971 h 480734"/>
              <a:gd name="connsiteX38" fmla="*/ 529533 w 1369145"/>
              <a:gd name="connsiteY38" fmla="*/ 108167 h 480734"/>
              <a:gd name="connsiteX39" fmla="*/ 532898 w 1369145"/>
              <a:gd name="connsiteY39" fmla="*/ 100385 h 480734"/>
              <a:gd name="connsiteX40" fmla="*/ 245772 w 1369145"/>
              <a:gd name="connsiteY40" fmla="*/ 0 h 480734"/>
              <a:gd name="connsiteX41" fmla="*/ 398053 w 1369145"/>
              <a:gd name="connsiteY41" fmla="*/ 29041 h 480734"/>
              <a:gd name="connsiteX42" fmla="*/ 384586 w 1369145"/>
              <a:gd name="connsiteY42" fmla="*/ 77529 h 480734"/>
              <a:gd name="connsiteX43" fmla="*/ 376039 w 1369145"/>
              <a:gd name="connsiteY43" fmla="*/ 81419 h 480734"/>
              <a:gd name="connsiteX44" fmla="*/ 249916 w 1369145"/>
              <a:gd name="connsiteY44" fmla="*/ 49525 h 480734"/>
              <a:gd name="connsiteX45" fmla="*/ 62414 w 1369145"/>
              <a:gd name="connsiteY45" fmla="*/ 241923 h 480734"/>
              <a:gd name="connsiteX46" fmla="*/ 263383 w 1369145"/>
              <a:gd name="connsiteY46" fmla="*/ 431209 h 480734"/>
              <a:gd name="connsiteX47" fmla="*/ 344185 w 1369145"/>
              <a:gd name="connsiteY47" fmla="*/ 424467 h 480734"/>
              <a:gd name="connsiteX48" fmla="*/ 353767 w 1369145"/>
              <a:gd name="connsiteY48" fmla="*/ 414354 h 480734"/>
              <a:gd name="connsiteX49" fmla="*/ 353767 w 1369145"/>
              <a:gd name="connsiteY49" fmla="*/ 278224 h 480734"/>
              <a:gd name="connsiteX50" fmla="*/ 289022 w 1369145"/>
              <a:gd name="connsiteY50" fmla="*/ 278224 h 480734"/>
              <a:gd name="connsiteX51" fmla="*/ 282289 w 1369145"/>
              <a:gd name="connsiteY51" fmla="*/ 271483 h 480734"/>
              <a:gd name="connsiteX52" fmla="*/ 282289 w 1369145"/>
              <a:gd name="connsiteY52" fmla="*/ 233885 h 480734"/>
              <a:gd name="connsiteX53" fmla="*/ 410743 w 1369145"/>
              <a:gd name="connsiteY53" fmla="*/ 233885 h 480734"/>
              <a:gd name="connsiteX54" fmla="*/ 410743 w 1369145"/>
              <a:gd name="connsiteY54" fmla="*/ 458694 h 480734"/>
              <a:gd name="connsiteX55" fmla="*/ 253801 w 1369145"/>
              <a:gd name="connsiteY55" fmla="*/ 480734 h 480734"/>
              <a:gd name="connsiteX56" fmla="*/ 0 w 1369145"/>
              <a:gd name="connsiteY56" fmla="*/ 239589 h 480734"/>
              <a:gd name="connsiteX57" fmla="*/ 245772 w 1369145"/>
              <a:gd name="connsiteY57" fmla="*/ 0 h 48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369145" h="480734">
                <a:moveTo>
                  <a:pt x="774920" y="144722"/>
                </a:moveTo>
                <a:cubicBezTo>
                  <a:pt x="774920" y="144722"/>
                  <a:pt x="774920" y="144722"/>
                  <a:pt x="774920" y="388356"/>
                </a:cubicBezTo>
                <a:cubicBezTo>
                  <a:pt x="774920" y="395102"/>
                  <a:pt x="777770" y="398474"/>
                  <a:pt x="784506" y="398474"/>
                </a:cubicBezTo>
                <a:lnTo>
                  <a:pt x="845391" y="398474"/>
                </a:lnTo>
                <a:cubicBezTo>
                  <a:pt x="925448" y="398474"/>
                  <a:pt x="975970" y="366561"/>
                  <a:pt x="975970" y="268225"/>
                </a:cubicBezTo>
                <a:cubicBezTo>
                  <a:pt x="975970" y="177155"/>
                  <a:pt x="931148" y="144722"/>
                  <a:pt x="844095" y="144722"/>
                </a:cubicBezTo>
                <a:cubicBezTo>
                  <a:pt x="844095" y="144722"/>
                  <a:pt x="844095" y="144722"/>
                  <a:pt x="774920" y="144722"/>
                </a:cubicBezTo>
                <a:close/>
                <a:moveTo>
                  <a:pt x="1129634" y="100385"/>
                </a:moveTo>
                <a:cubicBezTo>
                  <a:pt x="1129634" y="100385"/>
                  <a:pt x="1129634" y="100385"/>
                  <a:pt x="1360601" y="100385"/>
                </a:cubicBezTo>
                <a:cubicBezTo>
                  <a:pt x="1360601" y="100385"/>
                  <a:pt x="1360601" y="100385"/>
                  <a:pt x="1360601" y="144745"/>
                </a:cubicBezTo>
                <a:cubicBezTo>
                  <a:pt x="1360601" y="144745"/>
                  <a:pt x="1360601" y="144745"/>
                  <a:pt x="1187376" y="144745"/>
                </a:cubicBezTo>
                <a:cubicBezTo>
                  <a:pt x="1187376" y="144745"/>
                  <a:pt x="1187376" y="144745"/>
                  <a:pt x="1187376" y="244360"/>
                </a:cubicBezTo>
                <a:cubicBezTo>
                  <a:pt x="1187376" y="244360"/>
                  <a:pt x="1187376" y="244360"/>
                  <a:pt x="1336779" y="244360"/>
                </a:cubicBezTo>
                <a:cubicBezTo>
                  <a:pt x="1336779" y="244360"/>
                  <a:pt x="1336779" y="244360"/>
                  <a:pt x="1336779" y="288719"/>
                </a:cubicBezTo>
                <a:cubicBezTo>
                  <a:pt x="1336779" y="288719"/>
                  <a:pt x="1336779" y="288719"/>
                  <a:pt x="1187376" y="288719"/>
                </a:cubicBezTo>
                <a:cubicBezTo>
                  <a:pt x="1187376" y="288719"/>
                  <a:pt x="1187376" y="288719"/>
                  <a:pt x="1187376" y="388334"/>
                </a:cubicBezTo>
                <a:cubicBezTo>
                  <a:pt x="1187376" y="395079"/>
                  <a:pt x="1190224" y="398451"/>
                  <a:pt x="1197215" y="398451"/>
                </a:cubicBezTo>
                <a:lnTo>
                  <a:pt x="1318654" y="398451"/>
                </a:lnTo>
                <a:cubicBezTo>
                  <a:pt x="1337556" y="398451"/>
                  <a:pt x="1352315" y="395598"/>
                  <a:pt x="1361377" y="392225"/>
                </a:cubicBezTo>
                <a:cubicBezTo>
                  <a:pt x="1361377" y="392225"/>
                  <a:pt x="1361377" y="392225"/>
                  <a:pt x="1369145" y="395598"/>
                </a:cubicBezTo>
                <a:cubicBezTo>
                  <a:pt x="1369145" y="395598"/>
                  <a:pt x="1369145" y="395598"/>
                  <a:pt x="1364226" y="442811"/>
                </a:cubicBezTo>
                <a:cubicBezTo>
                  <a:pt x="1364226" y="442811"/>
                  <a:pt x="1364226" y="442811"/>
                  <a:pt x="1132482" y="442811"/>
                </a:cubicBezTo>
                <a:cubicBezTo>
                  <a:pt x="1132482" y="442811"/>
                  <a:pt x="1132482" y="442811"/>
                  <a:pt x="1132482" y="150971"/>
                </a:cubicBezTo>
                <a:cubicBezTo>
                  <a:pt x="1132482" y="132033"/>
                  <a:pt x="1129634" y="117247"/>
                  <a:pt x="1126268" y="108167"/>
                </a:cubicBezTo>
                <a:cubicBezTo>
                  <a:pt x="1126268" y="108167"/>
                  <a:pt x="1126268" y="108167"/>
                  <a:pt x="1129634" y="100385"/>
                </a:cubicBezTo>
                <a:close/>
                <a:moveTo>
                  <a:pt x="716940" y="100385"/>
                </a:moveTo>
                <a:cubicBezTo>
                  <a:pt x="716940" y="100385"/>
                  <a:pt x="716940" y="100385"/>
                  <a:pt x="844082" y="100385"/>
                </a:cubicBezTo>
                <a:cubicBezTo>
                  <a:pt x="956206" y="100385"/>
                  <a:pt x="1032854" y="149674"/>
                  <a:pt x="1032854" y="263038"/>
                </a:cubicBezTo>
                <a:cubicBezTo>
                  <a:pt x="1032854" y="384703"/>
                  <a:pt x="965787" y="442811"/>
                  <a:pt x="839680" y="442811"/>
                </a:cubicBezTo>
                <a:cubicBezTo>
                  <a:pt x="839680" y="442811"/>
                  <a:pt x="839680" y="442811"/>
                  <a:pt x="719788" y="442811"/>
                </a:cubicBezTo>
                <a:lnTo>
                  <a:pt x="719788" y="150971"/>
                </a:lnTo>
                <a:cubicBezTo>
                  <a:pt x="719788" y="132034"/>
                  <a:pt x="716940" y="117247"/>
                  <a:pt x="713573" y="108168"/>
                </a:cubicBezTo>
                <a:cubicBezTo>
                  <a:pt x="713573" y="108168"/>
                  <a:pt x="713573" y="108168"/>
                  <a:pt x="716940" y="100385"/>
                </a:cubicBezTo>
                <a:close/>
                <a:moveTo>
                  <a:pt x="532898" y="100385"/>
                </a:moveTo>
                <a:cubicBezTo>
                  <a:pt x="532898" y="100385"/>
                  <a:pt x="532898" y="100385"/>
                  <a:pt x="590880" y="100385"/>
                </a:cubicBezTo>
                <a:cubicBezTo>
                  <a:pt x="590880" y="100385"/>
                  <a:pt x="590880" y="100385"/>
                  <a:pt x="590880" y="442811"/>
                </a:cubicBezTo>
                <a:lnTo>
                  <a:pt x="535745" y="442811"/>
                </a:lnTo>
                <a:cubicBezTo>
                  <a:pt x="535745" y="442811"/>
                  <a:pt x="535745" y="442811"/>
                  <a:pt x="535745" y="150971"/>
                </a:cubicBezTo>
                <a:cubicBezTo>
                  <a:pt x="535745" y="132033"/>
                  <a:pt x="532898" y="117247"/>
                  <a:pt x="529533" y="108167"/>
                </a:cubicBezTo>
                <a:cubicBezTo>
                  <a:pt x="529533" y="108167"/>
                  <a:pt x="529533" y="108167"/>
                  <a:pt x="532898" y="100385"/>
                </a:cubicBezTo>
                <a:close/>
                <a:moveTo>
                  <a:pt x="245772" y="0"/>
                </a:moveTo>
                <a:cubicBezTo>
                  <a:pt x="312330" y="0"/>
                  <a:pt x="350918" y="10890"/>
                  <a:pt x="398053" y="29041"/>
                </a:cubicBezTo>
                <a:cubicBezTo>
                  <a:pt x="398053" y="29041"/>
                  <a:pt x="398053" y="29041"/>
                  <a:pt x="384586" y="77529"/>
                </a:cubicBezTo>
                <a:cubicBezTo>
                  <a:pt x="384586" y="77529"/>
                  <a:pt x="384586" y="77529"/>
                  <a:pt x="376039" y="81419"/>
                </a:cubicBezTo>
                <a:cubicBezTo>
                  <a:pt x="342890" y="59379"/>
                  <a:pt x="299899" y="49525"/>
                  <a:pt x="249916" y="49525"/>
                </a:cubicBezTo>
                <a:cubicBezTo>
                  <a:pt x="141403" y="49525"/>
                  <a:pt x="62414" y="106571"/>
                  <a:pt x="62414" y="241923"/>
                </a:cubicBezTo>
                <a:cubicBezTo>
                  <a:pt x="62414" y="373386"/>
                  <a:pt x="148655" y="431209"/>
                  <a:pt x="263383" y="431209"/>
                </a:cubicBezTo>
                <a:cubicBezTo>
                  <a:pt x="293684" y="431209"/>
                  <a:pt x="322690" y="428356"/>
                  <a:pt x="344185" y="424467"/>
                </a:cubicBezTo>
                <a:cubicBezTo>
                  <a:pt x="350918" y="423430"/>
                  <a:pt x="353767" y="421096"/>
                  <a:pt x="353767" y="414354"/>
                </a:cubicBezTo>
                <a:lnTo>
                  <a:pt x="353767" y="278224"/>
                </a:lnTo>
                <a:cubicBezTo>
                  <a:pt x="353767" y="278224"/>
                  <a:pt x="353767" y="278224"/>
                  <a:pt x="289022" y="278224"/>
                </a:cubicBezTo>
                <a:cubicBezTo>
                  <a:pt x="289022" y="278224"/>
                  <a:pt x="289022" y="278224"/>
                  <a:pt x="282289" y="271483"/>
                </a:cubicBezTo>
                <a:cubicBezTo>
                  <a:pt x="282289" y="271483"/>
                  <a:pt x="282289" y="271483"/>
                  <a:pt x="282289" y="233885"/>
                </a:cubicBezTo>
                <a:cubicBezTo>
                  <a:pt x="282289" y="233885"/>
                  <a:pt x="282289" y="233885"/>
                  <a:pt x="410743" y="233885"/>
                </a:cubicBezTo>
                <a:cubicBezTo>
                  <a:pt x="410743" y="233885"/>
                  <a:pt x="410743" y="233885"/>
                  <a:pt x="410743" y="458694"/>
                </a:cubicBezTo>
                <a:cubicBezTo>
                  <a:pt x="367493" y="471140"/>
                  <a:pt x="325538" y="480734"/>
                  <a:pt x="253801" y="480734"/>
                </a:cubicBezTo>
                <a:cubicBezTo>
                  <a:pt x="108513" y="480734"/>
                  <a:pt x="0" y="401130"/>
                  <a:pt x="0" y="239589"/>
                </a:cubicBezTo>
                <a:cubicBezTo>
                  <a:pt x="0" y="83234"/>
                  <a:pt x="106182" y="0"/>
                  <a:pt x="245772" y="0"/>
                </a:cubicBezTo>
                <a:close/>
              </a:path>
            </a:pathLst>
          </a:custGeom>
          <a:solidFill>
            <a:schemeClr val="bg1"/>
          </a:solidFill>
          <a:ln>
            <a:noFill/>
          </a:ln>
        </p:spPr>
        <p:txBody>
          <a:bodyPr vert="horz" wrap="square" lIns="83988" tIns="41994" rIns="83988" bIns="41994" numCol="1" anchor="t" anchorCtr="0" compatLnSpc="1">
            <a:prstTxWarp prst="textNoShape">
              <a:avLst/>
            </a:prstTxWarp>
            <a:noAutofit/>
          </a:bodyPr>
          <a:lstStyle/>
          <a:p>
            <a:endParaRPr lang="fr-FR" dirty="0">
              <a:latin typeface="+mj-lt"/>
            </a:endParaRPr>
          </a:p>
        </p:txBody>
      </p:sp>
      <p:sp>
        <p:nvSpPr>
          <p:cNvPr id="45" name="ZoneTexte 44">
            <a:extLst>
              <a:ext uri="{FF2B5EF4-FFF2-40B4-BE49-F238E27FC236}">
                <a16:creationId xmlns:a16="http://schemas.microsoft.com/office/drawing/2014/main" id="{97721A09-E25E-41AD-88A0-BDC2B7571EA0}"/>
              </a:ext>
            </a:extLst>
          </p:cNvPr>
          <p:cNvSpPr txBox="1"/>
          <p:nvPr/>
        </p:nvSpPr>
        <p:spPr>
          <a:xfrm>
            <a:off x="9527367" y="6533795"/>
            <a:ext cx="182742" cy="123111"/>
          </a:xfrm>
          <a:prstGeom prst="rect">
            <a:avLst/>
          </a:prstGeom>
          <a:noFill/>
        </p:spPr>
        <p:txBody>
          <a:bodyPr wrap="none" lIns="0" tIns="0" rIns="0" bIns="0" rtlCol="0" anchor="b">
            <a:spAutoFit/>
          </a:bodyPr>
          <a:lstStyle/>
          <a:p>
            <a:pPr algn="l"/>
            <a:fld id="{75B4B65A-C294-4D78-8B7A-8E2CF003BABA}" type="slidenum">
              <a:rPr lang="fr-FR" sz="800" smtClean="0">
                <a:solidFill>
                  <a:schemeClr val="accent2"/>
                </a:solidFill>
              </a:rPr>
              <a:pPr algn="l"/>
              <a:t>‹N°›</a:t>
            </a:fld>
            <a:endParaRPr lang="fr-FR" sz="800" dirty="0">
              <a:solidFill>
                <a:schemeClr val="accent2"/>
              </a:solidFill>
            </a:endParaRPr>
          </a:p>
        </p:txBody>
      </p:sp>
      <p:cxnSp>
        <p:nvCxnSpPr>
          <p:cNvPr id="47" name="Connecteur droit 46">
            <a:extLst>
              <a:ext uri="{FF2B5EF4-FFF2-40B4-BE49-F238E27FC236}">
                <a16:creationId xmlns:a16="http://schemas.microsoft.com/office/drawing/2014/main" id="{D0329850-7DD5-44AA-9A73-10142F188A3F}"/>
              </a:ext>
            </a:extLst>
          </p:cNvPr>
          <p:cNvCxnSpPr>
            <a:cxnSpLocks/>
          </p:cNvCxnSpPr>
          <p:nvPr/>
        </p:nvCxnSpPr>
        <p:spPr>
          <a:xfrm>
            <a:off x="9439013" y="6547598"/>
            <a:ext cx="0" cy="310402"/>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656063628"/>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cxnSp>
        <p:nvCxnSpPr>
          <p:cNvPr id="9" name="Connecteur droit 8"/>
          <p:cNvCxnSpPr/>
          <p:nvPr userDrawn="1"/>
        </p:nvCxnSpPr>
        <p:spPr>
          <a:xfrm>
            <a:off x="425374" y="6402336"/>
            <a:ext cx="90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ontent Placeholder 2"/>
          <p:cNvSpPr>
            <a:spLocks noGrp="1"/>
          </p:cNvSpPr>
          <p:nvPr>
            <p:ph idx="10"/>
          </p:nvPr>
        </p:nvSpPr>
        <p:spPr>
          <a:xfrm>
            <a:off x="412169" y="1600201"/>
            <a:ext cx="4396815" cy="4525963"/>
          </a:xfrm>
        </p:spPr>
        <p:txBody>
          <a:bodyPr lIns="0" rIns="0"/>
          <a:lstStyle>
            <a:lvl2pPr marL="900113" indent="-539750">
              <a:buFont typeface="Arial" pitchFamily="34" charset="0"/>
              <a:buChar char="―"/>
              <a:defRPr/>
            </a:lvl2pPr>
            <a:lvl3pPr marL="1163638" indent="-263525">
              <a:defRPr/>
            </a:lvl3pPr>
          </a:lstStyle>
          <a:p>
            <a:pPr lvl="0"/>
            <a:r>
              <a:rPr lang="fr-FR"/>
              <a:t>Modifiez les styles du texte du masque</a:t>
            </a:r>
          </a:p>
          <a:p>
            <a:pPr lvl="1"/>
            <a:r>
              <a:rPr lang="fr-FR"/>
              <a:t>Deuxième niveau</a:t>
            </a:r>
          </a:p>
          <a:p>
            <a:pPr lvl="2"/>
            <a:r>
              <a:rPr lang="fr-FR"/>
              <a:t>Troisième niveau</a:t>
            </a:r>
          </a:p>
        </p:txBody>
      </p:sp>
      <p:sp>
        <p:nvSpPr>
          <p:cNvPr id="13" name="Content Placeholder 2"/>
          <p:cNvSpPr>
            <a:spLocks noGrp="1"/>
          </p:cNvSpPr>
          <p:nvPr>
            <p:ph idx="11"/>
          </p:nvPr>
        </p:nvSpPr>
        <p:spPr>
          <a:xfrm>
            <a:off x="5090321" y="1610313"/>
            <a:ext cx="4396815" cy="4525963"/>
          </a:xfrm>
        </p:spPr>
        <p:txBody>
          <a:bodyPr lIns="0" rIns="0"/>
          <a:lstStyle>
            <a:lvl2pPr marL="900113" indent="-539750">
              <a:buFont typeface="Arial" pitchFamily="34" charset="0"/>
              <a:buChar char="―"/>
              <a:defRPr/>
            </a:lvl2pPr>
            <a:lvl3pPr marL="1163638" indent="-263525">
              <a:defRPr/>
            </a:lvl3pPr>
          </a:lstStyle>
          <a:p>
            <a:pPr lvl="0"/>
            <a:r>
              <a:rPr lang="fr-FR"/>
              <a:t>Modifiez les styles du texte du masque</a:t>
            </a:r>
          </a:p>
          <a:p>
            <a:pPr lvl="1"/>
            <a:r>
              <a:rPr lang="fr-FR"/>
              <a:t>Deuxième niveau</a:t>
            </a:r>
          </a:p>
          <a:p>
            <a:pPr lvl="2"/>
            <a:r>
              <a:rPr lang="fr-FR"/>
              <a:t>Troisième niveau</a:t>
            </a:r>
          </a:p>
        </p:txBody>
      </p:sp>
      <p:sp>
        <p:nvSpPr>
          <p:cNvPr id="10" name="ZoneTexte 14">
            <a:extLst>
              <a:ext uri="{FF2B5EF4-FFF2-40B4-BE49-F238E27FC236}">
                <a16:creationId xmlns:a16="http://schemas.microsoft.com/office/drawing/2014/main" id="{7B3ECCFE-45DA-4FA6-AE8C-1D98A3D46375}"/>
              </a:ext>
            </a:extLst>
          </p:cNvPr>
          <p:cNvSpPr txBox="1"/>
          <p:nvPr userDrawn="1"/>
        </p:nvSpPr>
        <p:spPr>
          <a:xfrm>
            <a:off x="992560" y="6452430"/>
            <a:ext cx="3733800"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a:ln>
                  <a:noFill/>
                </a:ln>
                <a:solidFill>
                  <a:prstClr val="black"/>
                </a:solidFill>
                <a:effectLst/>
                <a:uLnTx/>
                <a:uFillTx/>
                <a:latin typeface="+mn-lt"/>
                <a:ea typeface="+mn-ea"/>
                <a:cs typeface="+mn-cs"/>
              </a:rPr>
              <a:t>I </a:t>
            </a:r>
            <a:r>
              <a:rPr kumimoji="0" lang="en-GB" sz="1050" b="0" i="0" u="none" strike="noStrike" kern="1200" cap="none" spc="0" normalizeH="0" baseline="0" noProof="0" dirty="0" err="1">
                <a:ln>
                  <a:noFill/>
                </a:ln>
                <a:solidFill>
                  <a:prstClr val="black"/>
                </a:solidFill>
                <a:effectLst/>
                <a:uLnTx/>
                <a:uFillTx/>
                <a:latin typeface="+mn-lt"/>
                <a:ea typeface="+mn-ea"/>
                <a:cs typeface="+mn-cs"/>
              </a:rPr>
              <a:t>Vossius</a:t>
            </a:r>
            <a:r>
              <a:rPr kumimoji="0" lang="en-GB" sz="1050" b="0" i="0" u="none" strike="noStrike" kern="1200" cap="none" spc="0" normalizeH="0" baseline="0" noProof="0" dirty="0">
                <a:ln>
                  <a:noFill/>
                </a:ln>
                <a:solidFill>
                  <a:prstClr val="black"/>
                </a:solidFill>
                <a:effectLst/>
                <a:uLnTx/>
                <a:uFillTx/>
                <a:latin typeface="+mn-lt"/>
                <a:ea typeface="+mn-ea"/>
                <a:cs typeface="+mn-cs"/>
              </a:rPr>
              <a:t> Get-together 2019 I 26 September 2019</a:t>
            </a:r>
          </a:p>
        </p:txBody>
      </p:sp>
    </p:spTree>
    <p:extLst>
      <p:ext uri="{BB962C8B-B14F-4D97-AF65-F5344CB8AC3E}">
        <p14:creationId xmlns:p14="http://schemas.microsoft.com/office/powerpoint/2010/main" val="115839513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Contents - short">
    <p:spTree>
      <p:nvGrpSpPr>
        <p:cNvPr id="1" name=""/>
        <p:cNvGrpSpPr/>
        <p:nvPr/>
      </p:nvGrpSpPr>
      <p:grpSpPr>
        <a:xfrm>
          <a:off x="0" y="0"/>
          <a:ext cx="0" cy="0"/>
          <a:chOff x="0" y="0"/>
          <a:chExt cx="0" cy="0"/>
        </a:xfrm>
      </p:grpSpPr>
      <p:sp>
        <p:nvSpPr>
          <p:cNvPr id="53" name="Espace réservé du texte 2">
            <a:extLst>
              <a:ext uri="{FF2B5EF4-FFF2-40B4-BE49-F238E27FC236}">
                <a16:creationId xmlns:a16="http://schemas.microsoft.com/office/drawing/2014/main" id="{270D675A-C803-4CA5-A664-DF6091AFF004}"/>
              </a:ext>
            </a:extLst>
          </p:cNvPr>
          <p:cNvSpPr>
            <a:spLocks noGrp="1"/>
          </p:cNvSpPr>
          <p:nvPr>
            <p:ph type="body" sz="quarter" idx="10" hasCustomPrompt="1"/>
          </p:nvPr>
        </p:nvSpPr>
        <p:spPr>
          <a:xfrm>
            <a:off x="2342300" y="323184"/>
            <a:ext cx="433604" cy="1325937"/>
          </a:xfrm>
          <a:solidFill>
            <a:schemeClr val="accent1"/>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dirty="0"/>
              <a:t>#.</a:t>
            </a:r>
            <a:endParaRPr lang="en-GB" dirty="0"/>
          </a:p>
        </p:txBody>
      </p:sp>
      <p:sp>
        <p:nvSpPr>
          <p:cNvPr id="54" name="Espace réservé du texte 4">
            <a:extLst>
              <a:ext uri="{FF2B5EF4-FFF2-40B4-BE49-F238E27FC236}">
                <a16:creationId xmlns:a16="http://schemas.microsoft.com/office/drawing/2014/main" id="{8013DE06-CBD2-40C5-9961-AEF8A9A689EE}"/>
              </a:ext>
            </a:extLst>
          </p:cNvPr>
          <p:cNvSpPr>
            <a:spLocks noGrp="1"/>
          </p:cNvSpPr>
          <p:nvPr>
            <p:ph type="body" sz="quarter" idx="11" hasCustomPrompt="1"/>
          </p:nvPr>
        </p:nvSpPr>
        <p:spPr>
          <a:xfrm>
            <a:off x="2954140" y="323186"/>
            <a:ext cx="6065985" cy="1324432"/>
          </a:xfrm>
        </p:spPr>
        <p:txBody>
          <a:bodyPr anchor="ctr">
            <a:noAutofit/>
          </a:bodyPr>
          <a:lstStyle>
            <a:lvl1pPr marL="0" indent="0">
              <a:lnSpc>
                <a:spcPct val="90000"/>
              </a:lnSpc>
              <a:spcBef>
                <a:spcPts val="0"/>
              </a:spcBef>
              <a:spcAft>
                <a:spcPts val="367"/>
              </a:spcAft>
              <a:buFont typeface="Arial" panose="020B0604020202020204" pitchFamily="34" charset="0"/>
              <a:buNone/>
              <a:defRPr sz="1300" cap="all" baseline="0">
                <a:solidFill>
                  <a:schemeClr val="accent1"/>
                </a:solidFill>
              </a:defRPr>
            </a:lvl1pPr>
            <a:lvl2pPr marL="0" indent="0">
              <a:spcBef>
                <a:spcPts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dirty="0"/>
              <a:t>Section </a:t>
            </a:r>
            <a:r>
              <a:rPr lang="fr-FR" dirty="0" err="1"/>
              <a:t>title</a:t>
            </a:r>
            <a:br>
              <a:rPr lang="fr-FR" dirty="0"/>
            </a:br>
            <a:r>
              <a:rPr lang="fr-FR" dirty="0"/>
              <a:t>3 </a:t>
            </a:r>
            <a:r>
              <a:rPr lang="fr-FR" dirty="0" err="1"/>
              <a:t>lines</a:t>
            </a:r>
            <a:br>
              <a:rPr lang="fr-FR" dirty="0"/>
            </a:br>
            <a:r>
              <a:rPr lang="fr-FR" dirty="0"/>
              <a:t>max</a:t>
            </a:r>
          </a:p>
          <a:p>
            <a:pPr lvl="1"/>
            <a:r>
              <a:rPr lang="fr-FR" dirty="0"/>
              <a:t>Description</a:t>
            </a:r>
            <a:br>
              <a:rPr lang="fr-FR" dirty="0"/>
            </a:br>
            <a:r>
              <a:rPr lang="fr-FR" dirty="0"/>
              <a:t>Abusus enim multitudine hominum, quam tranquillis in rebus diutius rexit.</a:t>
            </a:r>
          </a:p>
        </p:txBody>
      </p:sp>
      <p:sp>
        <p:nvSpPr>
          <p:cNvPr id="57" name="Espace réservé du texte 2">
            <a:extLst>
              <a:ext uri="{FF2B5EF4-FFF2-40B4-BE49-F238E27FC236}">
                <a16:creationId xmlns:a16="http://schemas.microsoft.com/office/drawing/2014/main" id="{CC145363-7BEE-47C6-BCAB-F3775964EE55}"/>
              </a:ext>
            </a:extLst>
          </p:cNvPr>
          <p:cNvSpPr>
            <a:spLocks noGrp="1"/>
          </p:cNvSpPr>
          <p:nvPr>
            <p:ph type="body" sz="quarter" idx="30" hasCustomPrompt="1"/>
          </p:nvPr>
        </p:nvSpPr>
        <p:spPr>
          <a:xfrm>
            <a:off x="2342300" y="1973737"/>
            <a:ext cx="433604" cy="1325937"/>
          </a:xfrm>
          <a:solidFill>
            <a:schemeClr val="accent2"/>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dirty="0"/>
              <a:t>#.</a:t>
            </a:r>
            <a:endParaRPr lang="en-GB" dirty="0"/>
          </a:p>
        </p:txBody>
      </p:sp>
      <p:sp>
        <p:nvSpPr>
          <p:cNvPr id="58" name="Espace réservé du texte 4">
            <a:extLst>
              <a:ext uri="{FF2B5EF4-FFF2-40B4-BE49-F238E27FC236}">
                <a16:creationId xmlns:a16="http://schemas.microsoft.com/office/drawing/2014/main" id="{6C3533C5-9F6A-478E-9AE4-B38CD5535DE0}"/>
              </a:ext>
            </a:extLst>
          </p:cNvPr>
          <p:cNvSpPr>
            <a:spLocks noGrp="1"/>
          </p:cNvSpPr>
          <p:nvPr>
            <p:ph type="body" sz="quarter" idx="31" hasCustomPrompt="1"/>
          </p:nvPr>
        </p:nvSpPr>
        <p:spPr>
          <a:xfrm>
            <a:off x="2954140" y="1973739"/>
            <a:ext cx="6065985" cy="1324432"/>
          </a:xfrm>
        </p:spPr>
        <p:txBody>
          <a:bodyPr anchor="ctr">
            <a:noAutofit/>
          </a:bodyPr>
          <a:lstStyle>
            <a:lvl1pPr marL="0" indent="0">
              <a:lnSpc>
                <a:spcPct val="90000"/>
              </a:lnSpc>
              <a:spcBef>
                <a:spcPts val="0"/>
              </a:spcBef>
              <a:spcAft>
                <a:spcPts val="367"/>
              </a:spcAft>
              <a:buFont typeface="Arial" panose="020B0604020202020204" pitchFamily="34" charset="0"/>
              <a:buNone/>
              <a:defRPr sz="1300" cap="all" baseline="0">
                <a:solidFill>
                  <a:schemeClr val="accent2"/>
                </a:solidFill>
              </a:defRPr>
            </a:lvl1pPr>
            <a:lvl2pPr marL="0" indent="0">
              <a:spcBef>
                <a:spcPts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dirty="0"/>
              <a:t>Section </a:t>
            </a:r>
            <a:r>
              <a:rPr lang="fr-FR" dirty="0" err="1"/>
              <a:t>title</a:t>
            </a:r>
            <a:br>
              <a:rPr lang="fr-FR" dirty="0"/>
            </a:br>
            <a:r>
              <a:rPr lang="fr-FR" dirty="0"/>
              <a:t>3 </a:t>
            </a:r>
            <a:r>
              <a:rPr lang="fr-FR" dirty="0" err="1"/>
              <a:t>lines</a:t>
            </a:r>
            <a:br>
              <a:rPr lang="fr-FR" dirty="0"/>
            </a:br>
            <a:r>
              <a:rPr lang="fr-FR" dirty="0"/>
              <a:t>max</a:t>
            </a:r>
          </a:p>
          <a:p>
            <a:pPr lvl="1"/>
            <a:r>
              <a:rPr lang="fr-FR" dirty="0"/>
              <a:t>Description</a:t>
            </a:r>
            <a:br>
              <a:rPr lang="fr-FR" dirty="0"/>
            </a:br>
            <a:r>
              <a:rPr lang="fr-FR" dirty="0"/>
              <a:t>Abusus enim multitudine hominum, quam tranquillis in rebus diutius rexit.</a:t>
            </a:r>
          </a:p>
        </p:txBody>
      </p:sp>
      <p:sp>
        <p:nvSpPr>
          <p:cNvPr id="61" name="Espace réservé du texte 2">
            <a:extLst>
              <a:ext uri="{FF2B5EF4-FFF2-40B4-BE49-F238E27FC236}">
                <a16:creationId xmlns:a16="http://schemas.microsoft.com/office/drawing/2014/main" id="{75C29B8E-6334-41F6-8C69-2879C0476A6B}"/>
              </a:ext>
            </a:extLst>
          </p:cNvPr>
          <p:cNvSpPr>
            <a:spLocks noGrp="1"/>
          </p:cNvSpPr>
          <p:nvPr>
            <p:ph type="body" sz="quarter" idx="34" hasCustomPrompt="1"/>
          </p:nvPr>
        </p:nvSpPr>
        <p:spPr>
          <a:xfrm>
            <a:off x="2342300" y="3624290"/>
            <a:ext cx="433604" cy="1325937"/>
          </a:xfrm>
          <a:solidFill>
            <a:schemeClr val="accent3"/>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dirty="0"/>
              <a:t>#.</a:t>
            </a:r>
            <a:endParaRPr lang="en-GB" dirty="0"/>
          </a:p>
        </p:txBody>
      </p:sp>
      <p:sp>
        <p:nvSpPr>
          <p:cNvPr id="63" name="Espace réservé du texte 4">
            <a:extLst>
              <a:ext uri="{FF2B5EF4-FFF2-40B4-BE49-F238E27FC236}">
                <a16:creationId xmlns:a16="http://schemas.microsoft.com/office/drawing/2014/main" id="{F4CD0C2B-6571-4061-B34A-AACC43AA47F2}"/>
              </a:ext>
            </a:extLst>
          </p:cNvPr>
          <p:cNvSpPr>
            <a:spLocks noGrp="1"/>
          </p:cNvSpPr>
          <p:nvPr>
            <p:ph type="body" sz="quarter" idx="35" hasCustomPrompt="1"/>
          </p:nvPr>
        </p:nvSpPr>
        <p:spPr>
          <a:xfrm>
            <a:off x="2954140" y="3624292"/>
            <a:ext cx="6049660" cy="1324432"/>
          </a:xfrm>
        </p:spPr>
        <p:txBody>
          <a:bodyPr anchor="ctr">
            <a:noAutofit/>
          </a:bodyPr>
          <a:lstStyle>
            <a:lvl1pPr marL="0" indent="0">
              <a:lnSpc>
                <a:spcPct val="90000"/>
              </a:lnSpc>
              <a:spcBef>
                <a:spcPts val="0"/>
              </a:spcBef>
              <a:spcAft>
                <a:spcPts val="367"/>
              </a:spcAft>
              <a:buFont typeface="Arial" panose="020B0604020202020204" pitchFamily="34" charset="0"/>
              <a:buNone/>
              <a:defRPr sz="1300" cap="all" baseline="0">
                <a:solidFill>
                  <a:schemeClr val="accent3"/>
                </a:solidFill>
              </a:defRPr>
            </a:lvl1pPr>
            <a:lvl2pPr marL="0" indent="0">
              <a:spcBef>
                <a:spcPts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dirty="0"/>
              <a:t>Section </a:t>
            </a:r>
            <a:r>
              <a:rPr lang="fr-FR" dirty="0" err="1"/>
              <a:t>title</a:t>
            </a:r>
            <a:br>
              <a:rPr lang="fr-FR" dirty="0"/>
            </a:br>
            <a:r>
              <a:rPr lang="fr-FR" dirty="0"/>
              <a:t>3 </a:t>
            </a:r>
            <a:r>
              <a:rPr lang="fr-FR" dirty="0" err="1"/>
              <a:t>lines</a:t>
            </a:r>
            <a:br>
              <a:rPr lang="fr-FR" dirty="0"/>
            </a:br>
            <a:r>
              <a:rPr lang="fr-FR" dirty="0"/>
              <a:t>max</a:t>
            </a:r>
          </a:p>
          <a:p>
            <a:pPr lvl="1"/>
            <a:r>
              <a:rPr lang="fr-FR" dirty="0"/>
              <a:t>Description</a:t>
            </a:r>
            <a:br>
              <a:rPr lang="fr-FR" dirty="0"/>
            </a:br>
            <a:r>
              <a:rPr lang="fr-FR" dirty="0"/>
              <a:t>Abusus enim multitudine hominum, quam tranquillis in rebus diutius rexit.</a:t>
            </a:r>
          </a:p>
        </p:txBody>
      </p:sp>
      <p:sp>
        <p:nvSpPr>
          <p:cNvPr id="66" name="Espace réservé du texte 2">
            <a:extLst>
              <a:ext uri="{FF2B5EF4-FFF2-40B4-BE49-F238E27FC236}">
                <a16:creationId xmlns:a16="http://schemas.microsoft.com/office/drawing/2014/main" id="{62C4D778-86D2-480A-933F-BA627A7085E7}"/>
              </a:ext>
            </a:extLst>
          </p:cNvPr>
          <p:cNvSpPr>
            <a:spLocks noGrp="1"/>
          </p:cNvSpPr>
          <p:nvPr>
            <p:ph type="body" sz="quarter" idx="38" hasCustomPrompt="1"/>
          </p:nvPr>
        </p:nvSpPr>
        <p:spPr>
          <a:xfrm>
            <a:off x="2342300" y="5274842"/>
            <a:ext cx="433604" cy="1325937"/>
          </a:xfrm>
          <a:solidFill>
            <a:schemeClr val="accent4"/>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dirty="0"/>
              <a:t>#.</a:t>
            </a:r>
            <a:endParaRPr lang="en-GB" dirty="0"/>
          </a:p>
        </p:txBody>
      </p:sp>
      <p:sp>
        <p:nvSpPr>
          <p:cNvPr id="67" name="Espace réservé du texte 4">
            <a:extLst>
              <a:ext uri="{FF2B5EF4-FFF2-40B4-BE49-F238E27FC236}">
                <a16:creationId xmlns:a16="http://schemas.microsoft.com/office/drawing/2014/main" id="{DB7F187F-63E3-4374-B5A3-17E00C7EA46B}"/>
              </a:ext>
            </a:extLst>
          </p:cNvPr>
          <p:cNvSpPr>
            <a:spLocks noGrp="1"/>
          </p:cNvSpPr>
          <p:nvPr>
            <p:ph type="body" sz="quarter" idx="39" hasCustomPrompt="1"/>
          </p:nvPr>
        </p:nvSpPr>
        <p:spPr>
          <a:xfrm>
            <a:off x="2954140" y="5274844"/>
            <a:ext cx="6049660" cy="1324432"/>
          </a:xfrm>
        </p:spPr>
        <p:txBody>
          <a:bodyPr anchor="ctr">
            <a:noAutofit/>
          </a:bodyPr>
          <a:lstStyle>
            <a:lvl1pPr marL="0" indent="0">
              <a:lnSpc>
                <a:spcPct val="90000"/>
              </a:lnSpc>
              <a:spcBef>
                <a:spcPts val="0"/>
              </a:spcBef>
              <a:spcAft>
                <a:spcPts val="367"/>
              </a:spcAft>
              <a:buFont typeface="Arial" panose="020B0604020202020204" pitchFamily="34" charset="0"/>
              <a:buNone/>
              <a:defRPr sz="1300" cap="all" baseline="0">
                <a:solidFill>
                  <a:schemeClr val="accent4"/>
                </a:solidFill>
              </a:defRPr>
            </a:lvl1pPr>
            <a:lvl2pPr marL="0" indent="0">
              <a:spcBef>
                <a:spcPts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dirty="0"/>
              <a:t>Section </a:t>
            </a:r>
            <a:r>
              <a:rPr lang="fr-FR" dirty="0" err="1"/>
              <a:t>title</a:t>
            </a:r>
            <a:br>
              <a:rPr lang="fr-FR" dirty="0"/>
            </a:br>
            <a:r>
              <a:rPr lang="fr-FR" dirty="0"/>
              <a:t>3 </a:t>
            </a:r>
            <a:r>
              <a:rPr lang="fr-FR" dirty="0" err="1"/>
              <a:t>lines</a:t>
            </a:r>
            <a:br>
              <a:rPr lang="fr-FR" dirty="0"/>
            </a:br>
            <a:r>
              <a:rPr lang="fr-FR" dirty="0"/>
              <a:t>max</a:t>
            </a:r>
          </a:p>
          <a:p>
            <a:pPr lvl="1"/>
            <a:r>
              <a:rPr lang="fr-FR" dirty="0"/>
              <a:t>Description</a:t>
            </a:r>
            <a:br>
              <a:rPr lang="fr-FR" dirty="0"/>
            </a:br>
            <a:r>
              <a:rPr lang="fr-FR" dirty="0"/>
              <a:t>Abusus enim multitudine hominum, quam tranquillis in rebus diutius rexit.</a:t>
            </a:r>
          </a:p>
        </p:txBody>
      </p:sp>
      <p:sp>
        <p:nvSpPr>
          <p:cNvPr id="31" name="Espace réservé du pied de page 6">
            <a:extLst>
              <a:ext uri="{FF2B5EF4-FFF2-40B4-BE49-F238E27FC236}">
                <a16:creationId xmlns:a16="http://schemas.microsoft.com/office/drawing/2014/main" id="{7D2C3686-02BC-4D45-8A96-A34EB0E524FC}"/>
              </a:ext>
            </a:extLst>
          </p:cNvPr>
          <p:cNvSpPr>
            <a:spLocks noGrp="1"/>
          </p:cNvSpPr>
          <p:nvPr>
            <p:ph type="ftr" sz="quarter" idx="3"/>
          </p:nvPr>
        </p:nvSpPr>
        <p:spPr>
          <a:xfrm>
            <a:off x="8542592" y="6554613"/>
            <a:ext cx="827150" cy="92333"/>
          </a:xfrm>
          <a:prstGeom prst="rect">
            <a:avLst/>
          </a:prstGeom>
        </p:spPr>
        <p:txBody>
          <a:bodyPr vert="horz" wrap="none" lIns="0" tIns="0" rIns="0" bIns="0" rtlCol="0" anchor="ctr">
            <a:spAutoFit/>
          </a:bodyPr>
          <a:lstStyle>
            <a:lvl1pPr algn="r">
              <a:defRPr sz="600" cap="all" baseline="0">
                <a:solidFill>
                  <a:schemeClr val="accent1"/>
                </a:solidFill>
              </a:defRPr>
            </a:lvl1pPr>
          </a:lstStyle>
          <a:p>
            <a:r>
              <a:rPr lang="en-GB"/>
              <a:t>Presentation title</a:t>
            </a:r>
            <a:endParaRPr lang="en-GB" dirty="0"/>
          </a:p>
        </p:txBody>
      </p:sp>
      <p:sp>
        <p:nvSpPr>
          <p:cNvPr id="30" name="ZoneTexte 29">
            <a:extLst>
              <a:ext uri="{FF2B5EF4-FFF2-40B4-BE49-F238E27FC236}">
                <a16:creationId xmlns:a16="http://schemas.microsoft.com/office/drawing/2014/main" id="{DD67A2ED-8224-4ED7-BEF3-EC1DE37CEC7A}"/>
              </a:ext>
            </a:extLst>
          </p:cNvPr>
          <p:cNvSpPr txBox="1"/>
          <p:nvPr/>
        </p:nvSpPr>
        <p:spPr>
          <a:xfrm>
            <a:off x="8794492" y="6698813"/>
            <a:ext cx="564257" cy="92333"/>
          </a:xfrm>
          <a:prstGeom prst="rect">
            <a:avLst/>
          </a:prstGeom>
          <a:noFill/>
        </p:spPr>
        <p:txBody>
          <a:bodyPr wrap="none" lIns="0" tIns="0" rIns="0" bIns="0" rtlCol="0" anchor="t">
            <a:spAutoFit/>
          </a:bodyPr>
          <a:lstStyle/>
          <a:p>
            <a:pPr algn="r">
              <a:lnSpc>
                <a:spcPct val="100000"/>
              </a:lnSpc>
              <a:spcBef>
                <a:spcPts val="184"/>
              </a:spcBef>
            </a:pPr>
            <a:r>
              <a:rPr lang="fr-FR" sz="600" dirty="0">
                <a:solidFill>
                  <a:schemeClr val="accent1"/>
                </a:solidFill>
              </a:rPr>
              <a:t>CONFIDENTIAL</a:t>
            </a:r>
          </a:p>
        </p:txBody>
      </p:sp>
      <p:grpSp>
        <p:nvGrpSpPr>
          <p:cNvPr id="2" name="Groupe 1"/>
          <p:cNvGrpSpPr/>
          <p:nvPr/>
        </p:nvGrpSpPr>
        <p:grpSpPr>
          <a:xfrm>
            <a:off x="-1" y="0"/>
            <a:ext cx="1867831" cy="6858295"/>
            <a:chOff x="-1" y="0"/>
            <a:chExt cx="2016000" cy="7560000"/>
          </a:xfrm>
        </p:grpSpPr>
        <p:sp>
          <p:nvSpPr>
            <p:cNvPr id="36" name="Rectangle 35">
              <a:extLst>
                <a:ext uri="{FF2B5EF4-FFF2-40B4-BE49-F238E27FC236}">
                  <a16:creationId xmlns:a16="http://schemas.microsoft.com/office/drawing/2014/main" id="{44BFF411-2BC0-4030-8FD9-5586BBB0A14D}"/>
                </a:ext>
              </a:extLst>
            </p:cNvPr>
            <p:cNvSpPr/>
            <p:nvPr userDrawn="1"/>
          </p:nvSpPr>
          <p:spPr>
            <a:xfrm>
              <a:off x="-1" y="0"/>
              <a:ext cx="2016000" cy="75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100" dirty="0"/>
            </a:p>
          </p:txBody>
        </p:sp>
        <p:grpSp>
          <p:nvGrpSpPr>
            <p:cNvPr id="46" name="Groupe 45">
              <a:extLst>
                <a:ext uri="{FF2B5EF4-FFF2-40B4-BE49-F238E27FC236}">
                  <a16:creationId xmlns:a16="http://schemas.microsoft.com/office/drawing/2014/main" id="{912B55BA-6A96-400B-8216-60ABBC4EC051}"/>
                </a:ext>
              </a:extLst>
            </p:cNvPr>
            <p:cNvGrpSpPr>
              <a:grpSpLocks noChangeAspect="1"/>
            </p:cNvGrpSpPr>
            <p:nvPr userDrawn="1"/>
          </p:nvGrpSpPr>
          <p:grpSpPr>
            <a:xfrm>
              <a:off x="7352" y="846860"/>
              <a:ext cx="2001294" cy="5866281"/>
              <a:chOff x="4059510" y="-1588"/>
              <a:chExt cx="2579415" cy="7560896"/>
            </a:xfrm>
          </p:grpSpPr>
          <p:sp>
            <p:nvSpPr>
              <p:cNvPr id="50" name="Freeform 17">
                <a:extLst>
                  <a:ext uri="{FF2B5EF4-FFF2-40B4-BE49-F238E27FC236}">
                    <a16:creationId xmlns:a16="http://schemas.microsoft.com/office/drawing/2014/main" id="{1F8DAD3F-7624-426C-A7E4-176E8BDEAE99}"/>
                  </a:ext>
                </a:extLst>
              </p:cNvPr>
              <p:cNvSpPr>
                <a:spLocks/>
              </p:cNvSpPr>
              <p:nvPr/>
            </p:nvSpPr>
            <p:spPr bwMode="auto">
              <a:xfrm>
                <a:off x="4062594" y="-1588"/>
                <a:ext cx="2576331" cy="1287462"/>
              </a:xfrm>
              <a:custGeom>
                <a:avLst/>
                <a:gdLst>
                  <a:gd name="T0" fmla="*/ 1619 w 1619"/>
                  <a:gd name="T1" fmla="*/ 0 h 811"/>
                  <a:gd name="T2" fmla="*/ 807 w 1619"/>
                  <a:gd name="T3" fmla="*/ 811 h 811"/>
                  <a:gd name="T4" fmla="*/ 0 w 1619"/>
                  <a:gd name="T5" fmla="*/ 6 h 811"/>
                  <a:gd name="connsiteX0" fmla="*/ 10024 w 10024"/>
                  <a:gd name="connsiteY0" fmla="*/ 0 h 10000"/>
                  <a:gd name="connsiteX1" fmla="*/ 5009 w 10024"/>
                  <a:gd name="connsiteY1" fmla="*/ 10000 h 10000"/>
                  <a:gd name="connsiteX2" fmla="*/ 0 w 10024"/>
                  <a:gd name="connsiteY2" fmla="*/ 2 h 10000"/>
                </a:gdLst>
                <a:ahLst/>
                <a:cxnLst>
                  <a:cxn ang="0">
                    <a:pos x="connsiteX0" y="connsiteY0"/>
                  </a:cxn>
                  <a:cxn ang="0">
                    <a:pos x="connsiteX1" y="connsiteY1"/>
                  </a:cxn>
                  <a:cxn ang="0">
                    <a:pos x="connsiteX2" y="connsiteY2"/>
                  </a:cxn>
                </a:cxnLst>
                <a:rect l="l" t="t" r="r" b="b"/>
                <a:pathLst>
                  <a:path w="10024" h="10000">
                    <a:moveTo>
                      <a:pt x="10024" y="0"/>
                    </a:moveTo>
                    <a:lnTo>
                      <a:pt x="5009" y="10000"/>
                    </a:lnTo>
                    <a:lnTo>
                      <a:pt x="0" y="2"/>
                    </a:lnTo>
                  </a:path>
                </a:pathLst>
              </a:custGeom>
              <a:grpFill/>
              <a:ln w="6350" cap="flat">
                <a:solidFill>
                  <a:schemeClr val="accent2">
                    <a:lumMod val="60000"/>
                    <a:lumOff val="4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sp>
            <p:nvSpPr>
              <p:cNvPr id="51" name="Freeform 18">
                <a:extLst>
                  <a:ext uri="{FF2B5EF4-FFF2-40B4-BE49-F238E27FC236}">
                    <a16:creationId xmlns:a16="http://schemas.microsoft.com/office/drawing/2014/main" id="{AE8A48AD-76A4-44D0-9442-CE48F8D18FD5}"/>
                  </a:ext>
                </a:extLst>
              </p:cNvPr>
              <p:cNvSpPr>
                <a:spLocks/>
              </p:cNvSpPr>
              <p:nvPr/>
            </p:nvSpPr>
            <p:spPr bwMode="auto">
              <a:xfrm>
                <a:off x="4059510" y="6745289"/>
                <a:ext cx="2579415" cy="814019"/>
              </a:xfrm>
              <a:custGeom>
                <a:avLst/>
                <a:gdLst>
                  <a:gd name="T0" fmla="*/ 0 w 1619"/>
                  <a:gd name="T1" fmla="*/ 507 h 512"/>
                  <a:gd name="T2" fmla="*/ 513 w 1619"/>
                  <a:gd name="T3" fmla="*/ 0 h 512"/>
                  <a:gd name="T4" fmla="*/ 807 w 1619"/>
                  <a:gd name="T5" fmla="*/ 290 h 512"/>
                  <a:gd name="T6" fmla="*/ 1101 w 1619"/>
                  <a:gd name="T7" fmla="*/ 0 h 512"/>
                  <a:gd name="T8" fmla="*/ 1619 w 1619"/>
                  <a:gd name="T9" fmla="*/ 512 h 512"/>
                  <a:gd name="connsiteX0" fmla="*/ 0 w 10036"/>
                  <a:gd name="connsiteY0" fmla="*/ 10015 h 10015"/>
                  <a:gd name="connsiteX1" fmla="*/ 3205 w 10036"/>
                  <a:gd name="connsiteY1" fmla="*/ 0 h 10015"/>
                  <a:gd name="connsiteX2" fmla="*/ 5021 w 10036"/>
                  <a:gd name="connsiteY2" fmla="*/ 5664 h 10015"/>
                  <a:gd name="connsiteX3" fmla="*/ 6836 w 10036"/>
                  <a:gd name="connsiteY3" fmla="*/ 0 h 10015"/>
                  <a:gd name="connsiteX4" fmla="*/ 10036 w 10036"/>
                  <a:gd name="connsiteY4" fmla="*/ 10000 h 10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6" h="10015">
                    <a:moveTo>
                      <a:pt x="0" y="10015"/>
                    </a:moveTo>
                    <a:lnTo>
                      <a:pt x="3205" y="0"/>
                    </a:lnTo>
                    <a:lnTo>
                      <a:pt x="5021" y="5664"/>
                    </a:lnTo>
                    <a:lnTo>
                      <a:pt x="6836" y="0"/>
                    </a:lnTo>
                    <a:lnTo>
                      <a:pt x="10036" y="10000"/>
                    </a:lnTo>
                  </a:path>
                </a:pathLst>
              </a:custGeom>
              <a:grpFill/>
              <a:ln w="6350" cap="flat">
                <a:solidFill>
                  <a:schemeClr val="accent2">
                    <a:lumMod val="60000"/>
                    <a:lumOff val="4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sp>
            <p:nvSpPr>
              <p:cNvPr id="52" name="Freeform 19">
                <a:extLst>
                  <a:ext uri="{FF2B5EF4-FFF2-40B4-BE49-F238E27FC236}">
                    <a16:creationId xmlns:a16="http://schemas.microsoft.com/office/drawing/2014/main" id="{7921B2E9-6644-4756-9CEE-716F999FF97B}"/>
                  </a:ext>
                </a:extLst>
              </p:cNvPr>
              <p:cNvSpPr>
                <a:spLocks/>
              </p:cNvSpPr>
              <p:nvPr/>
            </p:nvSpPr>
            <p:spPr bwMode="auto">
              <a:xfrm>
                <a:off x="4063772" y="376238"/>
                <a:ext cx="2572062" cy="6369051"/>
              </a:xfrm>
              <a:custGeom>
                <a:avLst/>
                <a:gdLst>
                  <a:gd name="T0" fmla="*/ 9 w 1628"/>
                  <a:gd name="T1" fmla="*/ 800 h 4012"/>
                  <a:gd name="T2" fmla="*/ 1366 w 1628"/>
                  <a:gd name="T3" fmla="*/ 2140 h 4012"/>
                  <a:gd name="T4" fmla="*/ 0 w 1628"/>
                  <a:gd name="T5" fmla="*/ 3493 h 4012"/>
                  <a:gd name="T6" fmla="*/ 522 w 1628"/>
                  <a:gd name="T7" fmla="*/ 4012 h 4012"/>
                  <a:gd name="T8" fmla="*/ 817 w 1628"/>
                  <a:gd name="T9" fmla="*/ 3720 h 4012"/>
                  <a:gd name="T10" fmla="*/ 1110 w 1628"/>
                  <a:gd name="T11" fmla="*/ 4012 h 4012"/>
                  <a:gd name="T12" fmla="*/ 1628 w 1628"/>
                  <a:gd name="T13" fmla="*/ 3493 h 4012"/>
                  <a:gd name="T14" fmla="*/ 273 w 1628"/>
                  <a:gd name="T15" fmla="*/ 2147 h 4012"/>
                  <a:gd name="T16" fmla="*/ 1625 w 1628"/>
                  <a:gd name="T17" fmla="*/ 804 h 4012"/>
                  <a:gd name="T18" fmla="*/ 817 w 1628"/>
                  <a:gd name="T19" fmla="*/ 0 h 4012"/>
                  <a:gd name="T20" fmla="*/ 9 w 1628"/>
                  <a:gd name="T21" fmla="*/ 800 h 4012"/>
                  <a:gd name="connsiteX0" fmla="*/ 43 w 9988"/>
                  <a:gd name="connsiteY0" fmla="*/ 1994 h 10000"/>
                  <a:gd name="connsiteX1" fmla="*/ 8379 w 9988"/>
                  <a:gd name="connsiteY1" fmla="*/ 5334 h 10000"/>
                  <a:gd name="connsiteX2" fmla="*/ 0 w 9988"/>
                  <a:gd name="connsiteY2" fmla="*/ 8706 h 10000"/>
                  <a:gd name="connsiteX3" fmla="*/ 3194 w 9988"/>
                  <a:gd name="connsiteY3" fmla="*/ 10000 h 10000"/>
                  <a:gd name="connsiteX4" fmla="*/ 5006 w 9988"/>
                  <a:gd name="connsiteY4" fmla="*/ 9272 h 10000"/>
                  <a:gd name="connsiteX5" fmla="*/ 6806 w 9988"/>
                  <a:gd name="connsiteY5" fmla="*/ 10000 h 10000"/>
                  <a:gd name="connsiteX6" fmla="*/ 9988 w 9988"/>
                  <a:gd name="connsiteY6" fmla="*/ 8706 h 10000"/>
                  <a:gd name="connsiteX7" fmla="*/ 1665 w 9988"/>
                  <a:gd name="connsiteY7" fmla="*/ 5351 h 10000"/>
                  <a:gd name="connsiteX8" fmla="*/ 9970 w 9988"/>
                  <a:gd name="connsiteY8" fmla="*/ 2004 h 10000"/>
                  <a:gd name="connsiteX9" fmla="*/ 5006 w 9988"/>
                  <a:gd name="connsiteY9" fmla="*/ 0 h 10000"/>
                  <a:gd name="connsiteX10" fmla="*/ 43 w 9988"/>
                  <a:gd name="connsiteY10" fmla="*/ 1994 h 10000"/>
                  <a:gd name="connsiteX0" fmla="*/ 19 w 9976"/>
                  <a:gd name="connsiteY0" fmla="*/ 1994 h 10000"/>
                  <a:gd name="connsiteX1" fmla="*/ 8365 w 9976"/>
                  <a:gd name="connsiteY1" fmla="*/ 5334 h 10000"/>
                  <a:gd name="connsiteX2" fmla="*/ 0 w 9976"/>
                  <a:gd name="connsiteY2" fmla="*/ 8706 h 10000"/>
                  <a:gd name="connsiteX3" fmla="*/ 3174 w 9976"/>
                  <a:gd name="connsiteY3" fmla="*/ 10000 h 10000"/>
                  <a:gd name="connsiteX4" fmla="*/ 4988 w 9976"/>
                  <a:gd name="connsiteY4" fmla="*/ 9272 h 10000"/>
                  <a:gd name="connsiteX5" fmla="*/ 6790 w 9976"/>
                  <a:gd name="connsiteY5" fmla="*/ 10000 h 10000"/>
                  <a:gd name="connsiteX6" fmla="*/ 9976 w 9976"/>
                  <a:gd name="connsiteY6" fmla="*/ 8706 h 10000"/>
                  <a:gd name="connsiteX7" fmla="*/ 1643 w 9976"/>
                  <a:gd name="connsiteY7" fmla="*/ 5351 h 10000"/>
                  <a:gd name="connsiteX8" fmla="*/ 9958 w 9976"/>
                  <a:gd name="connsiteY8" fmla="*/ 2004 h 10000"/>
                  <a:gd name="connsiteX9" fmla="*/ 4988 w 9976"/>
                  <a:gd name="connsiteY9" fmla="*/ 0 h 10000"/>
                  <a:gd name="connsiteX10" fmla="*/ 19 w 9976"/>
                  <a:gd name="connsiteY10" fmla="*/ 1994 h 10000"/>
                  <a:gd name="connsiteX0" fmla="*/ 19 w 9988"/>
                  <a:gd name="connsiteY0" fmla="*/ 1994 h 10000"/>
                  <a:gd name="connsiteX1" fmla="*/ 8385 w 9988"/>
                  <a:gd name="connsiteY1" fmla="*/ 5334 h 10000"/>
                  <a:gd name="connsiteX2" fmla="*/ 0 w 9988"/>
                  <a:gd name="connsiteY2" fmla="*/ 8706 h 10000"/>
                  <a:gd name="connsiteX3" fmla="*/ 3182 w 9988"/>
                  <a:gd name="connsiteY3" fmla="*/ 10000 h 10000"/>
                  <a:gd name="connsiteX4" fmla="*/ 5000 w 9988"/>
                  <a:gd name="connsiteY4" fmla="*/ 9272 h 10000"/>
                  <a:gd name="connsiteX5" fmla="*/ 6806 w 9988"/>
                  <a:gd name="connsiteY5" fmla="*/ 10000 h 10000"/>
                  <a:gd name="connsiteX6" fmla="*/ 9988 w 9988"/>
                  <a:gd name="connsiteY6" fmla="*/ 8701 h 10000"/>
                  <a:gd name="connsiteX7" fmla="*/ 1647 w 9988"/>
                  <a:gd name="connsiteY7" fmla="*/ 5351 h 10000"/>
                  <a:gd name="connsiteX8" fmla="*/ 9982 w 9988"/>
                  <a:gd name="connsiteY8" fmla="*/ 2004 h 10000"/>
                  <a:gd name="connsiteX9" fmla="*/ 5000 w 9988"/>
                  <a:gd name="connsiteY9" fmla="*/ 0 h 10000"/>
                  <a:gd name="connsiteX10" fmla="*/ 19 w 9988"/>
                  <a:gd name="connsiteY10" fmla="*/ 199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88" h="10000">
                    <a:moveTo>
                      <a:pt x="19" y="1994"/>
                    </a:moveTo>
                    <a:lnTo>
                      <a:pt x="8385" y="5334"/>
                    </a:lnTo>
                    <a:lnTo>
                      <a:pt x="0" y="8706"/>
                    </a:lnTo>
                    <a:lnTo>
                      <a:pt x="3182" y="10000"/>
                    </a:lnTo>
                    <a:lnTo>
                      <a:pt x="5000" y="9272"/>
                    </a:lnTo>
                    <a:lnTo>
                      <a:pt x="6806" y="10000"/>
                    </a:lnTo>
                    <a:lnTo>
                      <a:pt x="9988" y="8701"/>
                    </a:lnTo>
                    <a:lnTo>
                      <a:pt x="1647" y="5351"/>
                    </a:lnTo>
                    <a:lnTo>
                      <a:pt x="9982" y="2004"/>
                    </a:lnTo>
                    <a:lnTo>
                      <a:pt x="5000" y="0"/>
                    </a:lnTo>
                    <a:lnTo>
                      <a:pt x="19" y="1994"/>
                    </a:lnTo>
                    <a:close/>
                  </a:path>
                </a:pathLst>
              </a:custGeom>
              <a:grpFill/>
              <a:ln w="6350" cap="flat">
                <a:solidFill>
                  <a:schemeClr val="accent2">
                    <a:lumMod val="60000"/>
                    <a:lumOff val="4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grpSp>
      </p:grpSp>
      <p:sp>
        <p:nvSpPr>
          <p:cNvPr id="48" name="ZoneTexte 47">
            <a:extLst>
              <a:ext uri="{FF2B5EF4-FFF2-40B4-BE49-F238E27FC236}">
                <a16:creationId xmlns:a16="http://schemas.microsoft.com/office/drawing/2014/main" id="{61A8DBEC-5D38-4A14-B8AE-E211038BCF42}"/>
              </a:ext>
            </a:extLst>
          </p:cNvPr>
          <p:cNvSpPr txBox="1"/>
          <p:nvPr/>
        </p:nvSpPr>
        <p:spPr>
          <a:xfrm rot="16200000">
            <a:off x="902506" y="718088"/>
            <a:ext cx="1407680" cy="313671"/>
          </a:xfrm>
          <a:prstGeom prst="rect">
            <a:avLst/>
          </a:prstGeom>
          <a:noFill/>
        </p:spPr>
        <p:txBody>
          <a:bodyPr wrap="none" lIns="0" tIns="0" rIns="0" bIns="0" rtlCol="0">
            <a:spAutoFit/>
          </a:bodyPr>
          <a:lstStyle/>
          <a:p>
            <a:pPr algn="l"/>
            <a:r>
              <a:rPr kumimoji="0" lang="fr-FR" sz="2000" b="0" i="0" u="none" strike="noStrike" kern="1200" cap="all" spc="0" normalizeH="0" baseline="0" noProof="0" dirty="0">
                <a:ln>
                  <a:noFill/>
                </a:ln>
                <a:solidFill>
                  <a:schemeClr val="bg1"/>
                </a:solidFill>
                <a:effectLst/>
                <a:uLnTx/>
                <a:uFillTx/>
                <a:latin typeface="+mn-lt"/>
                <a:ea typeface="+mj-ea"/>
                <a:cs typeface="+mj-cs"/>
              </a:rPr>
              <a:t>Contents</a:t>
            </a:r>
            <a:endParaRPr lang="fr-FR" sz="1300" dirty="0">
              <a:solidFill>
                <a:schemeClr val="bg1"/>
              </a:solidFill>
            </a:endParaRPr>
          </a:p>
        </p:txBody>
      </p:sp>
      <p:sp>
        <p:nvSpPr>
          <p:cNvPr id="47" name="Espace réservé du texte 81">
            <a:extLst>
              <a:ext uri="{FF2B5EF4-FFF2-40B4-BE49-F238E27FC236}">
                <a16:creationId xmlns:a16="http://schemas.microsoft.com/office/drawing/2014/main" id="{E77AD844-C33C-4CA4-B310-2F9EE1259396}"/>
              </a:ext>
            </a:extLst>
          </p:cNvPr>
          <p:cNvSpPr>
            <a:spLocks noGrp="1"/>
          </p:cNvSpPr>
          <p:nvPr>
            <p:ph type="body" sz="quarter" idx="27" hasCustomPrompt="1"/>
          </p:nvPr>
        </p:nvSpPr>
        <p:spPr>
          <a:xfrm>
            <a:off x="2239390" y="218952"/>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1"/>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49" name="Espace réservé du texte 77">
            <a:extLst>
              <a:ext uri="{FF2B5EF4-FFF2-40B4-BE49-F238E27FC236}">
                <a16:creationId xmlns:a16="http://schemas.microsoft.com/office/drawing/2014/main" id="{10D186BD-D0FF-41C9-BD05-ED5F3E096DAA}"/>
              </a:ext>
            </a:extLst>
          </p:cNvPr>
          <p:cNvSpPr>
            <a:spLocks noGrp="1"/>
          </p:cNvSpPr>
          <p:nvPr>
            <p:ph type="body" sz="quarter" idx="26" hasCustomPrompt="1"/>
          </p:nvPr>
        </p:nvSpPr>
        <p:spPr>
          <a:xfrm>
            <a:off x="2164377" y="218952"/>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1"/>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55" name="Espace réservé du texte 81">
            <a:extLst>
              <a:ext uri="{FF2B5EF4-FFF2-40B4-BE49-F238E27FC236}">
                <a16:creationId xmlns:a16="http://schemas.microsoft.com/office/drawing/2014/main" id="{21DAE919-7D91-4E77-875B-5A8AEFA4C820}"/>
              </a:ext>
            </a:extLst>
          </p:cNvPr>
          <p:cNvSpPr>
            <a:spLocks noGrp="1"/>
          </p:cNvSpPr>
          <p:nvPr>
            <p:ph type="body" sz="quarter" idx="28" hasCustomPrompt="1"/>
          </p:nvPr>
        </p:nvSpPr>
        <p:spPr>
          <a:xfrm>
            <a:off x="2239390" y="1869505"/>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2"/>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56" name="Espace réservé du texte 77">
            <a:extLst>
              <a:ext uri="{FF2B5EF4-FFF2-40B4-BE49-F238E27FC236}">
                <a16:creationId xmlns:a16="http://schemas.microsoft.com/office/drawing/2014/main" id="{8C02C2C0-04F1-4303-AA54-B4B4E247C94F}"/>
              </a:ext>
            </a:extLst>
          </p:cNvPr>
          <p:cNvSpPr>
            <a:spLocks noGrp="1"/>
          </p:cNvSpPr>
          <p:nvPr>
            <p:ph type="body" sz="quarter" idx="29" hasCustomPrompt="1"/>
          </p:nvPr>
        </p:nvSpPr>
        <p:spPr>
          <a:xfrm>
            <a:off x="2164377" y="1869505"/>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2"/>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59" name="Espace réservé du texte 81">
            <a:extLst>
              <a:ext uri="{FF2B5EF4-FFF2-40B4-BE49-F238E27FC236}">
                <a16:creationId xmlns:a16="http://schemas.microsoft.com/office/drawing/2014/main" id="{D478958E-E750-456A-8945-3871752CD72A}"/>
              </a:ext>
            </a:extLst>
          </p:cNvPr>
          <p:cNvSpPr>
            <a:spLocks noGrp="1"/>
          </p:cNvSpPr>
          <p:nvPr>
            <p:ph type="body" sz="quarter" idx="32" hasCustomPrompt="1"/>
          </p:nvPr>
        </p:nvSpPr>
        <p:spPr>
          <a:xfrm>
            <a:off x="2255715" y="3520058"/>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3"/>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60" name="Espace réservé du texte 77">
            <a:extLst>
              <a:ext uri="{FF2B5EF4-FFF2-40B4-BE49-F238E27FC236}">
                <a16:creationId xmlns:a16="http://schemas.microsoft.com/office/drawing/2014/main" id="{8B3203BA-B2CA-465D-8FEA-13BED255E223}"/>
              </a:ext>
            </a:extLst>
          </p:cNvPr>
          <p:cNvSpPr>
            <a:spLocks noGrp="1"/>
          </p:cNvSpPr>
          <p:nvPr>
            <p:ph type="body" sz="quarter" idx="33" hasCustomPrompt="1"/>
          </p:nvPr>
        </p:nvSpPr>
        <p:spPr>
          <a:xfrm>
            <a:off x="2180702" y="3520058"/>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3"/>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64" name="Espace réservé du texte 81">
            <a:extLst>
              <a:ext uri="{FF2B5EF4-FFF2-40B4-BE49-F238E27FC236}">
                <a16:creationId xmlns:a16="http://schemas.microsoft.com/office/drawing/2014/main" id="{4E550A0D-C564-4E21-84A5-B46E88D5F0C6}"/>
              </a:ext>
            </a:extLst>
          </p:cNvPr>
          <p:cNvSpPr>
            <a:spLocks noGrp="1"/>
          </p:cNvSpPr>
          <p:nvPr>
            <p:ph type="body" sz="quarter" idx="36" hasCustomPrompt="1"/>
          </p:nvPr>
        </p:nvSpPr>
        <p:spPr>
          <a:xfrm>
            <a:off x="2255715" y="5170610"/>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4"/>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65" name="Espace réservé du texte 77">
            <a:extLst>
              <a:ext uri="{FF2B5EF4-FFF2-40B4-BE49-F238E27FC236}">
                <a16:creationId xmlns:a16="http://schemas.microsoft.com/office/drawing/2014/main" id="{2B40C961-248A-4C84-9E29-7F5D04328037}"/>
              </a:ext>
            </a:extLst>
          </p:cNvPr>
          <p:cNvSpPr>
            <a:spLocks noGrp="1"/>
          </p:cNvSpPr>
          <p:nvPr>
            <p:ph type="body" sz="quarter" idx="37" hasCustomPrompt="1"/>
          </p:nvPr>
        </p:nvSpPr>
        <p:spPr>
          <a:xfrm>
            <a:off x="2180702" y="5170610"/>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4"/>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dirty="0"/>
              <a:t> </a:t>
            </a:r>
          </a:p>
        </p:txBody>
      </p:sp>
      <p:sp>
        <p:nvSpPr>
          <p:cNvPr id="29" name="Forme libre : forme 36">
            <a:extLst>
              <a:ext uri="{FF2B5EF4-FFF2-40B4-BE49-F238E27FC236}">
                <a16:creationId xmlns:a16="http://schemas.microsoft.com/office/drawing/2014/main" id="{24C5C714-C9F4-4C27-B617-1A431D5B8D6A}"/>
              </a:ext>
            </a:extLst>
          </p:cNvPr>
          <p:cNvSpPr>
            <a:spLocks noChangeAspect="1"/>
          </p:cNvSpPr>
          <p:nvPr/>
        </p:nvSpPr>
        <p:spPr bwMode="auto">
          <a:xfrm>
            <a:off x="595908" y="6446044"/>
            <a:ext cx="680424" cy="233928"/>
          </a:xfrm>
          <a:custGeom>
            <a:avLst/>
            <a:gdLst>
              <a:gd name="connsiteX0" fmla="*/ 774920 w 1369145"/>
              <a:gd name="connsiteY0" fmla="*/ 144722 h 480734"/>
              <a:gd name="connsiteX1" fmla="*/ 774920 w 1369145"/>
              <a:gd name="connsiteY1" fmla="*/ 388356 h 480734"/>
              <a:gd name="connsiteX2" fmla="*/ 784506 w 1369145"/>
              <a:gd name="connsiteY2" fmla="*/ 398474 h 480734"/>
              <a:gd name="connsiteX3" fmla="*/ 845391 w 1369145"/>
              <a:gd name="connsiteY3" fmla="*/ 398474 h 480734"/>
              <a:gd name="connsiteX4" fmla="*/ 975970 w 1369145"/>
              <a:gd name="connsiteY4" fmla="*/ 268225 h 480734"/>
              <a:gd name="connsiteX5" fmla="*/ 844095 w 1369145"/>
              <a:gd name="connsiteY5" fmla="*/ 144722 h 480734"/>
              <a:gd name="connsiteX6" fmla="*/ 774920 w 1369145"/>
              <a:gd name="connsiteY6" fmla="*/ 144722 h 480734"/>
              <a:gd name="connsiteX7" fmla="*/ 1129634 w 1369145"/>
              <a:gd name="connsiteY7" fmla="*/ 100385 h 480734"/>
              <a:gd name="connsiteX8" fmla="*/ 1360601 w 1369145"/>
              <a:gd name="connsiteY8" fmla="*/ 100385 h 480734"/>
              <a:gd name="connsiteX9" fmla="*/ 1360601 w 1369145"/>
              <a:gd name="connsiteY9" fmla="*/ 144745 h 480734"/>
              <a:gd name="connsiteX10" fmla="*/ 1187376 w 1369145"/>
              <a:gd name="connsiteY10" fmla="*/ 144745 h 480734"/>
              <a:gd name="connsiteX11" fmla="*/ 1187376 w 1369145"/>
              <a:gd name="connsiteY11" fmla="*/ 244360 h 480734"/>
              <a:gd name="connsiteX12" fmla="*/ 1336779 w 1369145"/>
              <a:gd name="connsiteY12" fmla="*/ 244360 h 480734"/>
              <a:gd name="connsiteX13" fmla="*/ 1336779 w 1369145"/>
              <a:gd name="connsiteY13" fmla="*/ 288719 h 480734"/>
              <a:gd name="connsiteX14" fmla="*/ 1187376 w 1369145"/>
              <a:gd name="connsiteY14" fmla="*/ 288719 h 480734"/>
              <a:gd name="connsiteX15" fmla="*/ 1187376 w 1369145"/>
              <a:gd name="connsiteY15" fmla="*/ 388334 h 480734"/>
              <a:gd name="connsiteX16" fmla="*/ 1197215 w 1369145"/>
              <a:gd name="connsiteY16" fmla="*/ 398451 h 480734"/>
              <a:gd name="connsiteX17" fmla="*/ 1318654 w 1369145"/>
              <a:gd name="connsiteY17" fmla="*/ 398451 h 480734"/>
              <a:gd name="connsiteX18" fmla="*/ 1361377 w 1369145"/>
              <a:gd name="connsiteY18" fmla="*/ 392225 h 480734"/>
              <a:gd name="connsiteX19" fmla="*/ 1369145 w 1369145"/>
              <a:gd name="connsiteY19" fmla="*/ 395598 h 480734"/>
              <a:gd name="connsiteX20" fmla="*/ 1364226 w 1369145"/>
              <a:gd name="connsiteY20" fmla="*/ 442811 h 480734"/>
              <a:gd name="connsiteX21" fmla="*/ 1132482 w 1369145"/>
              <a:gd name="connsiteY21" fmla="*/ 442811 h 480734"/>
              <a:gd name="connsiteX22" fmla="*/ 1132482 w 1369145"/>
              <a:gd name="connsiteY22" fmla="*/ 150971 h 480734"/>
              <a:gd name="connsiteX23" fmla="*/ 1126268 w 1369145"/>
              <a:gd name="connsiteY23" fmla="*/ 108167 h 480734"/>
              <a:gd name="connsiteX24" fmla="*/ 1129634 w 1369145"/>
              <a:gd name="connsiteY24" fmla="*/ 100385 h 480734"/>
              <a:gd name="connsiteX25" fmla="*/ 716940 w 1369145"/>
              <a:gd name="connsiteY25" fmla="*/ 100385 h 480734"/>
              <a:gd name="connsiteX26" fmla="*/ 844082 w 1369145"/>
              <a:gd name="connsiteY26" fmla="*/ 100385 h 480734"/>
              <a:gd name="connsiteX27" fmla="*/ 1032854 w 1369145"/>
              <a:gd name="connsiteY27" fmla="*/ 263038 h 480734"/>
              <a:gd name="connsiteX28" fmla="*/ 839680 w 1369145"/>
              <a:gd name="connsiteY28" fmla="*/ 442811 h 480734"/>
              <a:gd name="connsiteX29" fmla="*/ 719788 w 1369145"/>
              <a:gd name="connsiteY29" fmla="*/ 442811 h 480734"/>
              <a:gd name="connsiteX30" fmla="*/ 719788 w 1369145"/>
              <a:gd name="connsiteY30" fmla="*/ 150971 h 480734"/>
              <a:gd name="connsiteX31" fmla="*/ 713573 w 1369145"/>
              <a:gd name="connsiteY31" fmla="*/ 108168 h 480734"/>
              <a:gd name="connsiteX32" fmla="*/ 716940 w 1369145"/>
              <a:gd name="connsiteY32" fmla="*/ 100385 h 480734"/>
              <a:gd name="connsiteX33" fmla="*/ 532898 w 1369145"/>
              <a:gd name="connsiteY33" fmla="*/ 100385 h 480734"/>
              <a:gd name="connsiteX34" fmla="*/ 590880 w 1369145"/>
              <a:gd name="connsiteY34" fmla="*/ 100385 h 480734"/>
              <a:gd name="connsiteX35" fmla="*/ 590880 w 1369145"/>
              <a:gd name="connsiteY35" fmla="*/ 442811 h 480734"/>
              <a:gd name="connsiteX36" fmla="*/ 535745 w 1369145"/>
              <a:gd name="connsiteY36" fmla="*/ 442811 h 480734"/>
              <a:gd name="connsiteX37" fmla="*/ 535745 w 1369145"/>
              <a:gd name="connsiteY37" fmla="*/ 150971 h 480734"/>
              <a:gd name="connsiteX38" fmla="*/ 529533 w 1369145"/>
              <a:gd name="connsiteY38" fmla="*/ 108167 h 480734"/>
              <a:gd name="connsiteX39" fmla="*/ 532898 w 1369145"/>
              <a:gd name="connsiteY39" fmla="*/ 100385 h 480734"/>
              <a:gd name="connsiteX40" fmla="*/ 245772 w 1369145"/>
              <a:gd name="connsiteY40" fmla="*/ 0 h 480734"/>
              <a:gd name="connsiteX41" fmla="*/ 398053 w 1369145"/>
              <a:gd name="connsiteY41" fmla="*/ 29041 h 480734"/>
              <a:gd name="connsiteX42" fmla="*/ 384586 w 1369145"/>
              <a:gd name="connsiteY42" fmla="*/ 77529 h 480734"/>
              <a:gd name="connsiteX43" fmla="*/ 376039 w 1369145"/>
              <a:gd name="connsiteY43" fmla="*/ 81419 h 480734"/>
              <a:gd name="connsiteX44" fmla="*/ 249916 w 1369145"/>
              <a:gd name="connsiteY44" fmla="*/ 49525 h 480734"/>
              <a:gd name="connsiteX45" fmla="*/ 62414 w 1369145"/>
              <a:gd name="connsiteY45" fmla="*/ 241923 h 480734"/>
              <a:gd name="connsiteX46" fmla="*/ 263383 w 1369145"/>
              <a:gd name="connsiteY46" fmla="*/ 431209 h 480734"/>
              <a:gd name="connsiteX47" fmla="*/ 344185 w 1369145"/>
              <a:gd name="connsiteY47" fmla="*/ 424467 h 480734"/>
              <a:gd name="connsiteX48" fmla="*/ 353767 w 1369145"/>
              <a:gd name="connsiteY48" fmla="*/ 414354 h 480734"/>
              <a:gd name="connsiteX49" fmla="*/ 353767 w 1369145"/>
              <a:gd name="connsiteY49" fmla="*/ 278224 h 480734"/>
              <a:gd name="connsiteX50" fmla="*/ 289022 w 1369145"/>
              <a:gd name="connsiteY50" fmla="*/ 278224 h 480734"/>
              <a:gd name="connsiteX51" fmla="*/ 282289 w 1369145"/>
              <a:gd name="connsiteY51" fmla="*/ 271483 h 480734"/>
              <a:gd name="connsiteX52" fmla="*/ 282289 w 1369145"/>
              <a:gd name="connsiteY52" fmla="*/ 233885 h 480734"/>
              <a:gd name="connsiteX53" fmla="*/ 410743 w 1369145"/>
              <a:gd name="connsiteY53" fmla="*/ 233885 h 480734"/>
              <a:gd name="connsiteX54" fmla="*/ 410743 w 1369145"/>
              <a:gd name="connsiteY54" fmla="*/ 458694 h 480734"/>
              <a:gd name="connsiteX55" fmla="*/ 253801 w 1369145"/>
              <a:gd name="connsiteY55" fmla="*/ 480734 h 480734"/>
              <a:gd name="connsiteX56" fmla="*/ 0 w 1369145"/>
              <a:gd name="connsiteY56" fmla="*/ 239589 h 480734"/>
              <a:gd name="connsiteX57" fmla="*/ 245772 w 1369145"/>
              <a:gd name="connsiteY57" fmla="*/ 0 h 48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369145" h="480734">
                <a:moveTo>
                  <a:pt x="774920" y="144722"/>
                </a:moveTo>
                <a:cubicBezTo>
                  <a:pt x="774920" y="144722"/>
                  <a:pt x="774920" y="144722"/>
                  <a:pt x="774920" y="388356"/>
                </a:cubicBezTo>
                <a:cubicBezTo>
                  <a:pt x="774920" y="395102"/>
                  <a:pt x="777770" y="398474"/>
                  <a:pt x="784506" y="398474"/>
                </a:cubicBezTo>
                <a:lnTo>
                  <a:pt x="845391" y="398474"/>
                </a:lnTo>
                <a:cubicBezTo>
                  <a:pt x="925448" y="398474"/>
                  <a:pt x="975970" y="366561"/>
                  <a:pt x="975970" y="268225"/>
                </a:cubicBezTo>
                <a:cubicBezTo>
                  <a:pt x="975970" y="177155"/>
                  <a:pt x="931148" y="144722"/>
                  <a:pt x="844095" y="144722"/>
                </a:cubicBezTo>
                <a:cubicBezTo>
                  <a:pt x="844095" y="144722"/>
                  <a:pt x="844095" y="144722"/>
                  <a:pt x="774920" y="144722"/>
                </a:cubicBezTo>
                <a:close/>
                <a:moveTo>
                  <a:pt x="1129634" y="100385"/>
                </a:moveTo>
                <a:cubicBezTo>
                  <a:pt x="1129634" y="100385"/>
                  <a:pt x="1129634" y="100385"/>
                  <a:pt x="1360601" y="100385"/>
                </a:cubicBezTo>
                <a:cubicBezTo>
                  <a:pt x="1360601" y="100385"/>
                  <a:pt x="1360601" y="100385"/>
                  <a:pt x="1360601" y="144745"/>
                </a:cubicBezTo>
                <a:cubicBezTo>
                  <a:pt x="1360601" y="144745"/>
                  <a:pt x="1360601" y="144745"/>
                  <a:pt x="1187376" y="144745"/>
                </a:cubicBezTo>
                <a:cubicBezTo>
                  <a:pt x="1187376" y="144745"/>
                  <a:pt x="1187376" y="144745"/>
                  <a:pt x="1187376" y="244360"/>
                </a:cubicBezTo>
                <a:cubicBezTo>
                  <a:pt x="1187376" y="244360"/>
                  <a:pt x="1187376" y="244360"/>
                  <a:pt x="1336779" y="244360"/>
                </a:cubicBezTo>
                <a:cubicBezTo>
                  <a:pt x="1336779" y="244360"/>
                  <a:pt x="1336779" y="244360"/>
                  <a:pt x="1336779" y="288719"/>
                </a:cubicBezTo>
                <a:cubicBezTo>
                  <a:pt x="1336779" y="288719"/>
                  <a:pt x="1336779" y="288719"/>
                  <a:pt x="1187376" y="288719"/>
                </a:cubicBezTo>
                <a:cubicBezTo>
                  <a:pt x="1187376" y="288719"/>
                  <a:pt x="1187376" y="288719"/>
                  <a:pt x="1187376" y="388334"/>
                </a:cubicBezTo>
                <a:cubicBezTo>
                  <a:pt x="1187376" y="395079"/>
                  <a:pt x="1190224" y="398451"/>
                  <a:pt x="1197215" y="398451"/>
                </a:cubicBezTo>
                <a:lnTo>
                  <a:pt x="1318654" y="398451"/>
                </a:lnTo>
                <a:cubicBezTo>
                  <a:pt x="1337556" y="398451"/>
                  <a:pt x="1352315" y="395598"/>
                  <a:pt x="1361377" y="392225"/>
                </a:cubicBezTo>
                <a:cubicBezTo>
                  <a:pt x="1361377" y="392225"/>
                  <a:pt x="1361377" y="392225"/>
                  <a:pt x="1369145" y="395598"/>
                </a:cubicBezTo>
                <a:cubicBezTo>
                  <a:pt x="1369145" y="395598"/>
                  <a:pt x="1369145" y="395598"/>
                  <a:pt x="1364226" y="442811"/>
                </a:cubicBezTo>
                <a:cubicBezTo>
                  <a:pt x="1364226" y="442811"/>
                  <a:pt x="1364226" y="442811"/>
                  <a:pt x="1132482" y="442811"/>
                </a:cubicBezTo>
                <a:cubicBezTo>
                  <a:pt x="1132482" y="442811"/>
                  <a:pt x="1132482" y="442811"/>
                  <a:pt x="1132482" y="150971"/>
                </a:cubicBezTo>
                <a:cubicBezTo>
                  <a:pt x="1132482" y="132033"/>
                  <a:pt x="1129634" y="117247"/>
                  <a:pt x="1126268" y="108167"/>
                </a:cubicBezTo>
                <a:cubicBezTo>
                  <a:pt x="1126268" y="108167"/>
                  <a:pt x="1126268" y="108167"/>
                  <a:pt x="1129634" y="100385"/>
                </a:cubicBezTo>
                <a:close/>
                <a:moveTo>
                  <a:pt x="716940" y="100385"/>
                </a:moveTo>
                <a:cubicBezTo>
                  <a:pt x="716940" y="100385"/>
                  <a:pt x="716940" y="100385"/>
                  <a:pt x="844082" y="100385"/>
                </a:cubicBezTo>
                <a:cubicBezTo>
                  <a:pt x="956206" y="100385"/>
                  <a:pt x="1032854" y="149674"/>
                  <a:pt x="1032854" y="263038"/>
                </a:cubicBezTo>
                <a:cubicBezTo>
                  <a:pt x="1032854" y="384703"/>
                  <a:pt x="965787" y="442811"/>
                  <a:pt x="839680" y="442811"/>
                </a:cubicBezTo>
                <a:cubicBezTo>
                  <a:pt x="839680" y="442811"/>
                  <a:pt x="839680" y="442811"/>
                  <a:pt x="719788" y="442811"/>
                </a:cubicBezTo>
                <a:lnTo>
                  <a:pt x="719788" y="150971"/>
                </a:lnTo>
                <a:cubicBezTo>
                  <a:pt x="719788" y="132034"/>
                  <a:pt x="716940" y="117247"/>
                  <a:pt x="713573" y="108168"/>
                </a:cubicBezTo>
                <a:cubicBezTo>
                  <a:pt x="713573" y="108168"/>
                  <a:pt x="713573" y="108168"/>
                  <a:pt x="716940" y="100385"/>
                </a:cubicBezTo>
                <a:close/>
                <a:moveTo>
                  <a:pt x="532898" y="100385"/>
                </a:moveTo>
                <a:cubicBezTo>
                  <a:pt x="532898" y="100385"/>
                  <a:pt x="532898" y="100385"/>
                  <a:pt x="590880" y="100385"/>
                </a:cubicBezTo>
                <a:cubicBezTo>
                  <a:pt x="590880" y="100385"/>
                  <a:pt x="590880" y="100385"/>
                  <a:pt x="590880" y="442811"/>
                </a:cubicBezTo>
                <a:lnTo>
                  <a:pt x="535745" y="442811"/>
                </a:lnTo>
                <a:cubicBezTo>
                  <a:pt x="535745" y="442811"/>
                  <a:pt x="535745" y="442811"/>
                  <a:pt x="535745" y="150971"/>
                </a:cubicBezTo>
                <a:cubicBezTo>
                  <a:pt x="535745" y="132033"/>
                  <a:pt x="532898" y="117247"/>
                  <a:pt x="529533" y="108167"/>
                </a:cubicBezTo>
                <a:cubicBezTo>
                  <a:pt x="529533" y="108167"/>
                  <a:pt x="529533" y="108167"/>
                  <a:pt x="532898" y="100385"/>
                </a:cubicBezTo>
                <a:close/>
                <a:moveTo>
                  <a:pt x="245772" y="0"/>
                </a:moveTo>
                <a:cubicBezTo>
                  <a:pt x="312330" y="0"/>
                  <a:pt x="350918" y="10890"/>
                  <a:pt x="398053" y="29041"/>
                </a:cubicBezTo>
                <a:cubicBezTo>
                  <a:pt x="398053" y="29041"/>
                  <a:pt x="398053" y="29041"/>
                  <a:pt x="384586" y="77529"/>
                </a:cubicBezTo>
                <a:cubicBezTo>
                  <a:pt x="384586" y="77529"/>
                  <a:pt x="384586" y="77529"/>
                  <a:pt x="376039" y="81419"/>
                </a:cubicBezTo>
                <a:cubicBezTo>
                  <a:pt x="342890" y="59379"/>
                  <a:pt x="299899" y="49525"/>
                  <a:pt x="249916" y="49525"/>
                </a:cubicBezTo>
                <a:cubicBezTo>
                  <a:pt x="141403" y="49525"/>
                  <a:pt x="62414" y="106571"/>
                  <a:pt x="62414" y="241923"/>
                </a:cubicBezTo>
                <a:cubicBezTo>
                  <a:pt x="62414" y="373386"/>
                  <a:pt x="148655" y="431209"/>
                  <a:pt x="263383" y="431209"/>
                </a:cubicBezTo>
                <a:cubicBezTo>
                  <a:pt x="293684" y="431209"/>
                  <a:pt x="322690" y="428356"/>
                  <a:pt x="344185" y="424467"/>
                </a:cubicBezTo>
                <a:cubicBezTo>
                  <a:pt x="350918" y="423430"/>
                  <a:pt x="353767" y="421096"/>
                  <a:pt x="353767" y="414354"/>
                </a:cubicBezTo>
                <a:lnTo>
                  <a:pt x="353767" y="278224"/>
                </a:lnTo>
                <a:cubicBezTo>
                  <a:pt x="353767" y="278224"/>
                  <a:pt x="353767" y="278224"/>
                  <a:pt x="289022" y="278224"/>
                </a:cubicBezTo>
                <a:cubicBezTo>
                  <a:pt x="289022" y="278224"/>
                  <a:pt x="289022" y="278224"/>
                  <a:pt x="282289" y="271483"/>
                </a:cubicBezTo>
                <a:cubicBezTo>
                  <a:pt x="282289" y="271483"/>
                  <a:pt x="282289" y="271483"/>
                  <a:pt x="282289" y="233885"/>
                </a:cubicBezTo>
                <a:cubicBezTo>
                  <a:pt x="282289" y="233885"/>
                  <a:pt x="282289" y="233885"/>
                  <a:pt x="410743" y="233885"/>
                </a:cubicBezTo>
                <a:cubicBezTo>
                  <a:pt x="410743" y="233885"/>
                  <a:pt x="410743" y="233885"/>
                  <a:pt x="410743" y="458694"/>
                </a:cubicBezTo>
                <a:cubicBezTo>
                  <a:pt x="367493" y="471140"/>
                  <a:pt x="325538" y="480734"/>
                  <a:pt x="253801" y="480734"/>
                </a:cubicBezTo>
                <a:cubicBezTo>
                  <a:pt x="108513" y="480734"/>
                  <a:pt x="0" y="401130"/>
                  <a:pt x="0" y="239589"/>
                </a:cubicBezTo>
                <a:cubicBezTo>
                  <a:pt x="0" y="83234"/>
                  <a:pt x="106182" y="0"/>
                  <a:pt x="245772" y="0"/>
                </a:cubicBezTo>
                <a:close/>
              </a:path>
            </a:pathLst>
          </a:custGeom>
          <a:solidFill>
            <a:schemeClr val="bg1"/>
          </a:solidFill>
          <a:ln>
            <a:noFill/>
          </a:ln>
        </p:spPr>
        <p:txBody>
          <a:bodyPr vert="horz" wrap="square" lIns="83988" tIns="41994" rIns="83988" bIns="41994" numCol="1" anchor="t" anchorCtr="0" compatLnSpc="1">
            <a:prstTxWarp prst="textNoShape">
              <a:avLst/>
            </a:prstTxWarp>
            <a:noAutofit/>
          </a:bodyPr>
          <a:lstStyle/>
          <a:p>
            <a:endParaRPr lang="fr-FR" dirty="0">
              <a:latin typeface="+mj-lt"/>
            </a:endParaRPr>
          </a:p>
        </p:txBody>
      </p:sp>
      <p:sp>
        <p:nvSpPr>
          <p:cNvPr id="32" name="ZoneTexte 31">
            <a:extLst>
              <a:ext uri="{FF2B5EF4-FFF2-40B4-BE49-F238E27FC236}">
                <a16:creationId xmlns:a16="http://schemas.microsoft.com/office/drawing/2014/main" id="{97721A09-E25E-41AD-88A0-BDC2B7571EA0}"/>
              </a:ext>
            </a:extLst>
          </p:cNvPr>
          <p:cNvSpPr txBox="1"/>
          <p:nvPr/>
        </p:nvSpPr>
        <p:spPr>
          <a:xfrm>
            <a:off x="9527367" y="6533795"/>
            <a:ext cx="182742" cy="123111"/>
          </a:xfrm>
          <a:prstGeom prst="rect">
            <a:avLst/>
          </a:prstGeom>
          <a:noFill/>
        </p:spPr>
        <p:txBody>
          <a:bodyPr wrap="none" lIns="0" tIns="0" rIns="0" bIns="0" rtlCol="0" anchor="b">
            <a:spAutoFit/>
          </a:bodyPr>
          <a:lstStyle/>
          <a:p>
            <a:pPr algn="l"/>
            <a:fld id="{75B4B65A-C294-4D78-8B7A-8E2CF003BABA}" type="slidenum">
              <a:rPr lang="fr-FR" sz="800" smtClean="0">
                <a:solidFill>
                  <a:schemeClr val="accent2"/>
                </a:solidFill>
              </a:rPr>
              <a:pPr algn="l"/>
              <a:t>‹N°›</a:t>
            </a:fld>
            <a:endParaRPr lang="fr-FR" sz="800" dirty="0">
              <a:solidFill>
                <a:schemeClr val="accent2"/>
              </a:solidFill>
            </a:endParaRPr>
          </a:p>
        </p:txBody>
      </p:sp>
      <p:cxnSp>
        <p:nvCxnSpPr>
          <p:cNvPr id="33" name="Connecteur droit 32">
            <a:extLst>
              <a:ext uri="{FF2B5EF4-FFF2-40B4-BE49-F238E27FC236}">
                <a16:creationId xmlns:a16="http://schemas.microsoft.com/office/drawing/2014/main" id="{D0329850-7DD5-44AA-9A73-10142F188A3F}"/>
              </a:ext>
            </a:extLst>
          </p:cNvPr>
          <p:cNvCxnSpPr>
            <a:cxnSpLocks/>
          </p:cNvCxnSpPr>
          <p:nvPr/>
        </p:nvCxnSpPr>
        <p:spPr>
          <a:xfrm>
            <a:off x="9439013" y="6547598"/>
            <a:ext cx="0" cy="310402"/>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15445470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1_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31453" y="2158730"/>
            <a:ext cx="573691" cy="728286"/>
          </a:xfrm>
        </p:spPr>
        <p:txBody>
          <a:bodyPr anchor="t">
            <a:normAutofit/>
          </a:bodyPr>
          <a:lstStyle>
            <a:lvl1pPr algn="ctr">
              <a:spcAft>
                <a:spcPts val="551"/>
              </a:spcAft>
              <a:defRPr sz="5300" b="1" cap="all"/>
            </a:lvl1pPr>
          </a:lstStyle>
          <a:p>
            <a:r>
              <a:rPr lang="en-US" dirty="0"/>
              <a:t>#.</a:t>
            </a:r>
          </a:p>
        </p:txBody>
      </p:sp>
      <p:sp>
        <p:nvSpPr>
          <p:cNvPr id="3" name="Text Placeholder 2"/>
          <p:cNvSpPr>
            <a:spLocks noGrp="1"/>
          </p:cNvSpPr>
          <p:nvPr>
            <p:ph type="body" idx="1" hasCustomPrompt="1"/>
          </p:nvPr>
        </p:nvSpPr>
        <p:spPr>
          <a:xfrm>
            <a:off x="2331453" y="3220133"/>
            <a:ext cx="7104427" cy="427827"/>
          </a:xfrm>
        </p:spPr>
        <p:txBody>
          <a:bodyPr lIns="0" rIns="0" anchor="t">
            <a:noAutofit/>
          </a:bodyPr>
          <a:lstStyle>
            <a:lvl1pPr marL="0" indent="0">
              <a:lnSpc>
                <a:spcPct val="90000"/>
              </a:lnSpc>
              <a:spcBef>
                <a:spcPts val="0"/>
              </a:spcBef>
              <a:buNone/>
              <a:defRPr sz="3100" cap="all" baseline="0">
                <a:solidFill>
                  <a:schemeClr val="accent1"/>
                </a:solidFill>
              </a:defRPr>
            </a:lvl1pPr>
            <a:lvl2pPr marL="457187" indent="0">
              <a:buNone/>
              <a:defRPr sz="1800">
                <a:solidFill>
                  <a:schemeClr val="tx1">
                    <a:tint val="75000"/>
                  </a:schemeClr>
                </a:solidFill>
              </a:defRPr>
            </a:lvl2pPr>
            <a:lvl3pPr marL="914373" indent="0">
              <a:buNone/>
              <a:defRPr sz="1600">
                <a:solidFill>
                  <a:schemeClr val="tx1">
                    <a:tint val="75000"/>
                  </a:schemeClr>
                </a:solidFill>
              </a:defRPr>
            </a:lvl3pPr>
            <a:lvl4pPr marL="1371560" indent="0">
              <a:buNone/>
              <a:defRPr sz="1400">
                <a:solidFill>
                  <a:schemeClr val="tx1">
                    <a:tint val="75000"/>
                  </a:schemeClr>
                </a:solidFill>
              </a:defRPr>
            </a:lvl4pPr>
            <a:lvl5pPr marL="1828747" indent="0">
              <a:buNone/>
              <a:defRPr sz="1400">
                <a:solidFill>
                  <a:schemeClr val="tx1">
                    <a:tint val="75000"/>
                  </a:schemeClr>
                </a:solidFill>
              </a:defRPr>
            </a:lvl5pPr>
            <a:lvl6pPr marL="2285933" indent="0">
              <a:buNone/>
              <a:defRPr sz="1400">
                <a:solidFill>
                  <a:schemeClr val="tx1">
                    <a:tint val="75000"/>
                  </a:schemeClr>
                </a:solidFill>
              </a:defRPr>
            </a:lvl6pPr>
            <a:lvl7pPr marL="2743120" indent="0">
              <a:buNone/>
              <a:defRPr sz="1400">
                <a:solidFill>
                  <a:schemeClr val="tx1">
                    <a:tint val="75000"/>
                  </a:schemeClr>
                </a:solidFill>
              </a:defRPr>
            </a:lvl7pPr>
            <a:lvl8pPr marL="3200307" indent="0">
              <a:buNone/>
              <a:defRPr sz="1400">
                <a:solidFill>
                  <a:schemeClr val="tx1">
                    <a:tint val="75000"/>
                  </a:schemeClr>
                </a:solidFill>
              </a:defRPr>
            </a:lvl8pPr>
            <a:lvl9pPr marL="3657494" indent="0">
              <a:buNone/>
              <a:defRPr sz="1400">
                <a:solidFill>
                  <a:schemeClr val="tx1">
                    <a:tint val="75000"/>
                  </a:schemeClr>
                </a:solidFill>
              </a:defRPr>
            </a:lvl9pPr>
          </a:lstStyle>
          <a:p>
            <a:pPr lvl="0"/>
            <a:r>
              <a:rPr lang="fr-FR" dirty="0" err="1"/>
              <a:t>Title</a:t>
            </a:r>
            <a:r>
              <a:rPr lang="fr-FR" dirty="0"/>
              <a:t> of section 1</a:t>
            </a:r>
          </a:p>
        </p:txBody>
      </p:sp>
      <p:grpSp>
        <p:nvGrpSpPr>
          <p:cNvPr id="9" name="Groupe 8"/>
          <p:cNvGrpSpPr/>
          <p:nvPr/>
        </p:nvGrpSpPr>
        <p:grpSpPr>
          <a:xfrm>
            <a:off x="0" y="0"/>
            <a:ext cx="1867831" cy="6858295"/>
            <a:chOff x="0" y="0"/>
            <a:chExt cx="2016000" cy="7560000"/>
          </a:xfrm>
        </p:grpSpPr>
        <p:sp>
          <p:nvSpPr>
            <p:cNvPr id="12" name="Rectangle 11">
              <a:extLst>
                <a:ext uri="{FF2B5EF4-FFF2-40B4-BE49-F238E27FC236}">
                  <a16:creationId xmlns:a16="http://schemas.microsoft.com/office/drawing/2014/main" id="{35ED77FD-16C2-4EBF-B229-6321C1518EAE}"/>
                </a:ext>
              </a:extLst>
            </p:cNvPr>
            <p:cNvSpPr/>
            <p:nvPr userDrawn="1"/>
          </p:nvSpPr>
          <p:spPr>
            <a:xfrm>
              <a:off x="0" y="0"/>
              <a:ext cx="2016000" cy="75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100" dirty="0"/>
            </a:p>
          </p:txBody>
        </p:sp>
        <p:grpSp>
          <p:nvGrpSpPr>
            <p:cNvPr id="13" name="Groupe 12">
              <a:extLst>
                <a:ext uri="{FF2B5EF4-FFF2-40B4-BE49-F238E27FC236}">
                  <a16:creationId xmlns:a16="http://schemas.microsoft.com/office/drawing/2014/main" id="{912B55BA-6A96-400B-8216-60ABBC4EC051}"/>
                </a:ext>
              </a:extLst>
            </p:cNvPr>
            <p:cNvGrpSpPr>
              <a:grpSpLocks noChangeAspect="1"/>
            </p:cNvGrpSpPr>
            <p:nvPr userDrawn="1"/>
          </p:nvGrpSpPr>
          <p:grpSpPr>
            <a:xfrm>
              <a:off x="7353" y="846860"/>
              <a:ext cx="2001294" cy="5866281"/>
              <a:chOff x="4059510" y="-1588"/>
              <a:chExt cx="2579415" cy="7560896"/>
            </a:xfrm>
          </p:grpSpPr>
          <p:sp>
            <p:nvSpPr>
              <p:cNvPr id="15" name="Freeform 17">
                <a:extLst>
                  <a:ext uri="{FF2B5EF4-FFF2-40B4-BE49-F238E27FC236}">
                    <a16:creationId xmlns:a16="http://schemas.microsoft.com/office/drawing/2014/main" id="{1F8DAD3F-7624-426C-A7E4-176E8BDEAE99}"/>
                  </a:ext>
                </a:extLst>
              </p:cNvPr>
              <p:cNvSpPr>
                <a:spLocks/>
              </p:cNvSpPr>
              <p:nvPr/>
            </p:nvSpPr>
            <p:spPr bwMode="auto">
              <a:xfrm>
                <a:off x="4062594" y="-1588"/>
                <a:ext cx="2576331" cy="1287462"/>
              </a:xfrm>
              <a:custGeom>
                <a:avLst/>
                <a:gdLst>
                  <a:gd name="T0" fmla="*/ 1619 w 1619"/>
                  <a:gd name="T1" fmla="*/ 0 h 811"/>
                  <a:gd name="T2" fmla="*/ 807 w 1619"/>
                  <a:gd name="T3" fmla="*/ 811 h 811"/>
                  <a:gd name="T4" fmla="*/ 0 w 1619"/>
                  <a:gd name="T5" fmla="*/ 6 h 811"/>
                  <a:gd name="connsiteX0" fmla="*/ 10024 w 10024"/>
                  <a:gd name="connsiteY0" fmla="*/ 0 h 10000"/>
                  <a:gd name="connsiteX1" fmla="*/ 5009 w 10024"/>
                  <a:gd name="connsiteY1" fmla="*/ 10000 h 10000"/>
                  <a:gd name="connsiteX2" fmla="*/ 0 w 10024"/>
                  <a:gd name="connsiteY2" fmla="*/ 2 h 10000"/>
                </a:gdLst>
                <a:ahLst/>
                <a:cxnLst>
                  <a:cxn ang="0">
                    <a:pos x="connsiteX0" y="connsiteY0"/>
                  </a:cxn>
                  <a:cxn ang="0">
                    <a:pos x="connsiteX1" y="connsiteY1"/>
                  </a:cxn>
                  <a:cxn ang="0">
                    <a:pos x="connsiteX2" y="connsiteY2"/>
                  </a:cxn>
                </a:cxnLst>
                <a:rect l="l" t="t" r="r" b="b"/>
                <a:pathLst>
                  <a:path w="10024" h="10000">
                    <a:moveTo>
                      <a:pt x="10024" y="0"/>
                    </a:moveTo>
                    <a:lnTo>
                      <a:pt x="5009" y="10000"/>
                    </a:lnTo>
                    <a:lnTo>
                      <a:pt x="0" y="2"/>
                    </a:lnTo>
                  </a:path>
                </a:pathLst>
              </a:custGeom>
              <a:grpFill/>
              <a:ln w="6350" cap="flat">
                <a:solidFill>
                  <a:schemeClr val="accent2">
                    <a:lumMod val="60000"/>
                    <a:lumOff val="4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sp>
            <p:nvSpPr>
              <p:cNvPr id="16" name="Freeform 18">
                <a:extLst>
                  <a:ext uri="{FF2B5EF4-FFF2-40B4-BE49-F238E27FC236}">
                    <a16:creationId xmlns:a16="http://schemas.microsoft.com/office/drawing/2014/main" id="{AE8A48AD-76A4-44D0-9442-CE48F8D18FD5}"/>
                  </a:ext>
                </a:extLst>
              </p:cNvPr>
              <p:cNvSpPr>
                <a:spLocks/>
              </p:cNvSpPr>
              <p:nvPr/>
            </p:nvSpPr>
            <p:spPr bwMode="auto">
              <a:xfrm>
                <a:off x="4059510" y="6745289"/>
                <a:ext cx="2579415" cy="814019"/>
              </a:xfrm>
              <a:custGeom>
                <a:avLst/>
                <a:gdLst>
                  <a:gd name="T0" fmla="*/ 0 w 1619"/>
                  <a:gd name="T1" fmla="*/ 507 h 512"/>
                  <a:gd name="T2" fmla="*/ 513 w 1619"/>
                  <a:gd name="T3" fmla="*/ 0 h 512"/>
                  <a:gd name="T4" fmla="*/ 807 w 1619"/>
                  <a:gd name="T5" fmla="*/ 290 h 512"/>
                  <a:gd name="T6" fmla="*/ 1101 w 1619"/>
                  <a:gd name="T7" fmla="*/ 0 h 512"/>
                  <a:gd name="T8" fmla="*/ 1619 w 1619"/>
                  <a:gd name="T9" fmla="*/ 512 h 512"/>
                  <a:gd name="connsiteX0" fmla="*/ 0 w 10036"/>
                  <a:gd name="connsiteY0" fmla="*/ 10015 h 10015"/>
                  <a:gd name="connsiteX1" fmla="*/ 3205 w 10036"/>
                  <a:gd name="connsiteY1" fmla="*/ 0 h 10015"/>
                  <a:gd name="connsiteX2" fmla="*/ 5021 w 10036"/>
                  <a:gd name="connsiteY2" fmla="*/ 5664 h 10015"/>
                  <a:gd name="connsiteX3" fmla="*/ 6836 w 10036"/>
                  <a:gd name="connsiteY3" fmla="*/ 0 h 10015"/>
                  <a:gd name="connsiteX4" fmla="*/ 10036 w 10036"/>
                  <a:gd name="connsiteY4" fmla="*/ 10000 h 10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6" h="10015">
                    <a:moveTo>
                      <a:pt x="0" y="10015"/>
                    </a:moveTo>
                    <a:lnTo>
                      <a:pt x="3205" y="0"/>
                    </a:lnTo>
                    <a:lnTo>
                      <a:pt x="5021" y="5664"/>
                    </a:lnTo>
                    <a:lnTo>
                      <a:pt x="6836" y="0"/>
                    </a:lnTo>
                    <a:lnTo>
                      <a:pt x="10036" y="10000"/>
                    </a:lnTo>
                  </a:path>
                </a:pathLst>
              </a:custGeom>
              <a:grpFill/>
              <a:ln w="6350" cap="flat">
                <a:solidFill>
                  <a:schemeClr val="accent2">
                    <a:lumMod val="60000"/>
                    <a:lumOff val="4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sp>
            <p:nvSpPr>
              <p:cNvPr id="17" name="Freeform 19">
                <a:extLst>
                  <a:ext uri="{FF2B5EF4-FFF2-40B4-BE49-F238E27FC236}">
                    <a16:creationId xmlns:a16="http://schemas.microsoft.com/office/drawing/2014/main" id="{7921B2E9-6644-4756-9CEE-716F999FF97B}"/>
                  </a:ext>
                </a:extLst>
              </p:cNvPr>
              <p:cNvSpPr>
                <a:spLocks/>
              </p:cNvSpPr>
              <p:nvPr/>
            </p:nvSpPr>
            <p:spPr bwMode="auto">
              <a:xfrm>
                <a:off x="4063772" y="376238"/>
                <a:ext cx="2572062" cy="6369051"/>
              </a:xfrm>
              <a:custGeom>
                <a:avLst/>
                <a:gdLst>
                  <a:gd name="T0" fmla="*/ 9 w 1628"/>
                  <a:gd name="T1" fmla="*/ 800 h 4012"/>
                  <a:gd name="T2" fmla="*/ 1366 w 1628"/>
                  <a:gd name="T3" fmla="*/ 2140 h 4012"/>
                  <a:gd name="T4" fmla="*/ 0 w 1628"/>
                  <a:gd name="T5" fmla="*/ 3493 h 4012"/>
                  <a:gd name="T6" fmla="*/ 522 w 1628"/>
                  <a:gd name="T7" fmla="*/ 4012 h 4012"/>
                  <a:gd name="T8" fmla="*/ 817 w 1628"/>
                  <a:gd name="T9" fmla="*/ 3720 h 4012"/>
                  <a:gd name="T10" fmla="*/ 1110 w 1628"/>
                  <a:gd name="T11" fmla="*/ 4012 h 4012"/>
                  <a:gd name="T12" fmla="*/ 1628 w 1628"/>
                  <a:gd name="T13" fmla="*/ 3493 h 4012"/>
                  <a:gd name="T14" fmla="*/ 273 w 1628"/>
                  <a:gd name="T15" fmla="*/ 2147 h 4012"/>
                  <a:gd name="T16" fmla="*/ 1625 w 1628"/>
                  <a:gd name="T17" fmla="*/ 804 h 4012"/>
                  <a:gd name="T18" fmla="*/ 817 w 1628"/>
                  <a:gd name="T19" fmla="*/ 0 h 4012"/>
                  <a:gd name="T20" fmla="*/ 9 w 1628"/>
                  <a:gd name="T21" fmla="*/ 800 h 4012"/>
                  <a:gd name="connsiteX0" fmla="*/ 43 w 9988"/>
                  <a:gd name="connsiteY0" fmla="*/ 1994 h 10000"/>
                  <a:gd name="connsiteX1" fmla="*/ 8379 w 9988"/>
                  <a:gd name="connsiteY1" fmla="*/ 5334 h 10000"/>
                  <a:gd name="connsiteX2" fmla="*/ 0 w 9988"/>
                  <a:gd name="connsiteY2" fmla="*/ 8706 h 10000"/>
                  <a:gd name="connsiteX3" fmla="*/ 3194 w 9988"/>
                  <a:gd name="connsiteY3" fmla="*/ 10000 h 10000"/>
                  <a:gd name="connsiteX4" fmla="*/ 5006 w 9988"/>
                  <a:gd name="connsiteY4" fmla="*/ 9272 h 10000"/>
                  <a:gd name="connsiteX5" fmla="*/ 6806 w 9988"/>
                  <a:gd name="connsiteY5" fmla="*/ 10000 h 10000"/>
                  <a:gd name="connsiteX6" fmla="*/ 9988 w 9988"/>
                  <a:gd name="connsiteY6" fmla="*/ 8706 h 10000"/>
                  <a:gd name="connsiteX7" fmla="*/ 1665 w 9988"/>
                  <a:gd name="connsiteY7" fmla="*/ 5351 h 10000"/>
                  <a:gd name="connsiteX8" fmla="*/ 9970 w 9988"/>
                  <a:gd name="connsiteY8" fmla="*/ 2004 h 10000"/>
                  <a:gd name="connsiteX9" fmla="*/ 5006 w 9988"/>
                  <a:gd name="connsiteY9" fmla="*/ 0 h 10000"/>
                  <a:gd name="connsiteX10" fmla="*/ 43 w 9988"/>
                  <a:gd name="connsiteY10" fmla="*/ 1994 h 10000"/>
                  <a:gd name="connsiteX0" fmla="*/ 19 w 9976"/>
                  <a:gd name="connsiteY0" fmla="*/ 1994 h 10000"/>
                  <a:gd name="connsiteX1" fmla="*/ 8365 w 9976"/>
                  <a:gd name="connsiteY1" fmla="*/ 5334 h 10000"/>
                  <a:gd name="connsiteX2" fmla="*/ 0 w 9976"/>
                  <a:gd name="connsiteY2" fmla="*/ 8706 h 10000"/>
                  <a:gd name="connsiteX3" fmla="*/ 3174 w 9976"/>
                  <a:gd name="connsiteY3" fmla="*/ 10000 h 10000"/>
                  <a:gd name="connsiteX4" fmla="*/ 4988 w 9976"/>
                  <a:gd name="connsiteY4" fmla="*/ 9272 h 10000"/>
                  <a:gd name="connsiteX5" fmla="*/ 6790 w 9976"/>
                  <a:gd name="connsiteY5" fmla="*/ 10000 h 10000"/>
                  <a:gd name="connsiteX6" fmla="*/ 9976 w 9976"/>
                  <a:gd name="connsiteY6" fmla="*/ 8706 h 10000"/>
                  <a:gd name="connsiteX7" fmla="*/ 1643 w 9976"/>
                  <a:gd name="connsiteY7" fmla="*/ 5351 h 10000"/>
                  <a:gd name="connsiteX8" fmla="*/ 9958 w 9976"/>
                  <a:gd name="connsiteY8" fmla="*/ 2004 h 10000"/>
                  <a:gd name="connsiteX9" fmla="*/ 4988 w 9976"/>
                  <a:gd name="connsiteY9" fmla="*/ 0 h 10000"/>
                  <a:gd name="connsiteX10" fmla="*/ 19 w 9976"/>
                  <a:gd name="connsiteY10" fmla="*/ 1994 h 10000"/>
                  <a:gd name="connsiteX0" fmla="*/ 19 w 9988"/>
                  <a:gd name="connsiteY0" fmla="*/ 1994 h 10000"/>
                  <a:gd name="connsiteX1" fmla="*/ 8385 w 9988"/>
                  <a:gd name="connsiteY1" fmla="*/ 5334 h 10000"/>
                  <a:gd name="connsiteX2" fmla="*/ 0 w 9988"/>
                  <a:gd name="connsiteY2" fmla="*/ 8706 h 10000"/>
                  <a:gd name="connsiteX3" fmla="*/ 3182 w 9988"/>
                  <a:gd name="connsiteY3" fmla="*/ 10000 h 10000"/>
                  <a:gd name="connsiteX4" fmla="*/ 5000 w 9988"/>
                  <a:gd name="connsiteY4" fmla="*/ 9272 h 10000"/>
                  <a:gd name="connsiteX5" fmla="*/ 6806 w 9988"/>
                  <a:gd name="connsiteY5" fmla="*/ 10000 h 10000"/>
                  <a:gd name="connsiteX6" fmla="*/ 9988 w 9988"/>
                  <a:gd name="connsiteY6" fmla="*/ 8701 h 10000"/>
                  <a:gd name="connsiteX7" fmla="*/ 1647 w 9988"/>
                  <a:gd name="connsiteY7" fmla="*/ 5351 h 10000"/>
                  <a:gd name="connsiteX8" fmla="*/ 9982 w 9988"/>
                  <a:gd name="connsiteY8" fmla="*/ 2004 h 10000"/>
                  <a:gd name="connsiteX9" fmla="*/ 5000 w 9988"/>
                  <a:gd name="connsiteY9" fmla="*/ 0 h 10000"/>
                  <a:gd name="connsiteX10" fmla="*/ 19 w 9988"/>
                  <a:gd name="connsiteY10" fmla="*/ 199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88" h="10000">
                    <a:moveTo>
                      <a:pt x="19" y="1994"/>
                    </a:moveTo>
                    <a:lnTo>
                      <a:pt x="8385" y="5334"/>
                    </a:lnTo>
                    <a:lnTo>
                      <a:pt x="0" y="8706"/>
                    </a:lnTo>
                    <a:lnTo>
                      <a:pt x="3182" y="10000"/>
                    </a:lnTo>
                    <a:lnTo>
                      <a:pt x="5000" y="9272"/>
                    </a:lnTo>
                    <a:lnTo>
                      <a:pt x="6806" y="10000"/>
                    </a:lnTo>
                    <a:lnTo>
                      <a:pt x="9988" y="8701"/>
                    </a:lnTo>
                    <a:lnTo>
                      <a:pt x="1647" y="5351"/>
                    </a:lnTo>
                    <a:lnTo>
                      <a:pt x="9982" y="2004"/>
                    </a:lnTo>
                    <a:lnTo>
                      <a:pt x="5000" y="0"/>
                    </a:lnTo>
                    <a:lnTo>
                      <a:pt x="19" y="1994"/>
                    </a:lnTo>
                    <a:close/>
                  </a:path>
                </a:pathLst>
              </a:custGeom>
              <a:grpFill/>
              <a:ln w="6350" cap="flat">
                <a:solidFill>
                  <a:schemeClr val="accent2">
                    <a:lumMod val="60000"/>
                    <a:lumOff val="4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grpSp>
      </p:grpSp>
      <p:cxnSp>
        <p:nvCxnSpPr>
          <p:cNvPr id="18" name="Connecteur droit 17">
            <a:extLst>
              <a:ext uri="{FF2B5EF4-FFF2-40B4-BE49-F238E27FC236}">
                <a16:creationId xmlns:a16="http://schemas.microsoft.com/office/drawing/2014/main" id="{D2B3BC1A-D466-4187-AB35-019593839539}"/>
              </a:ext>
            </a:extLst>
          </p:cNvPr>
          <p:cNvCxnSpPr/>
          <p:nvPr/>
        </p:nvCxnSpPr>
        <p:spPr>
          <a:xfrm>
            <a:off x="2332361" y="2998305"/>
            <a:ext cx="66708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Forme libre : forme 36">
            <a:extLst>
              <a:ext uri="{FF2B5EF4-FFF2-40B4-BE49-F238E27FC236}">
                <a16:creationId xmlns:a16="http://schemas.microsoft.com/office/drawing/2014/main" id="{24C5C714-C9F4-4C27-B617-1A431D5B8D6A}"/>
              </a:ext>
            </a:extLst>
          </p:cNvPr>
          <p:cNvSpPr>
            <a:spLocks noChangeAspect="1"/>
          </p:cNvSpPr>
          <p:nvPr/>
        </p:nvSpPr>
        <p:spPr bwMode="auto">
          <a:xfrm>
            <a:off x="595908" y="6446044"/>
            <a:ext cx="680424" cy="233928"/>
          </a:xfrm>
          <a:custGeom>
            <a:avLst/>
            <a:gdLst>
              <a:gd name="connsiteX0" fmla="*/ 774920 w 1369145"/>
              <a:gd name="connsiteY0" fmla="*/ 144722 h 480734"/>
              <a:gd name="connsiteX1" fmla="*/ 774920 w 1369145"/>
              <a:gd name="connsiteY1" fmla="*/ 388356 h 480734"/>
              <a:gd name="connsiteX2" fmla="*/ 784506 w 1369145"/>
              <a:gd name="connsiteY2" fmla="*/ 398474 h 480734"/>
              <a:gd name="connsiteX3" fmla="*/ 845391 w 1369145"/>
              <a:gd name="connsiteY3" fmla="*/ 398474 h 480734"/>
              <a:gd name="connsiteX4" fmla="*/ 975970 w 1369145"/>
              <a:gd name="connsiteY4" fmla="*/ 268225 h 480734"/>
              <a:gd name="connsiteX5" fmla="*/ 844095 w 1369145"/>
              <a:gd name="connsiteY5" fmla="*/ 144722 h 480734"/>
              <a:gd name="connsiteX6" fmla="*/ 774920 w 1369145"/>
              <a:gd name="connsiteY6" fmla="*/ 144722 h 480734"/>
              <a:gd name="connsiteX7" fmla="*/ 1129634 w 1369145"/>
              <a:gd name="connsiteY7" fmla="*/ 100385 h 480734"/>
              <a:gd name="connsiteX8" fmla="*/ 1360601 w 1369145"/>
              <a:gd name="connsiteY8" fmla="*/ 100385 h 480734"/>
              <a:gd name="connsiteX9" fmla="*/ 1360601 w 1369145"/>
              <a:gd name="connsiteY9" fmla="*/ 144745 h 480734"/>
              <a:gd name="connsiteX10" fmla="*/ 1187376 w 1369145"/>
              <a:gd name="connsiteY10" fmla="*/ 144745 h 480734"/>
              <a:gd name="connsiteX11" fmla="*/ 1187376 w 1369145"/>
              <a:gd name="connsiteY11" fmla="*/ 244360 h 480734"/>
              <a:gd name="connsiteX12" fmla="*/ 1336779 w 1369145"/>
              <a:gd name="connsiteY12" fmla="*/ 244360 h 480734"/>
              <a:gd name="connsiteX13" fmla="*/ 1336779 w 1369145"/>
              <a:gd name="connsiteY13" fmla="*/ 288719 h 480734"/>
              <a:gd name="connsiteX14" fmla="*/ 1187376 w 1369145"/>
              <a:gd name="connsiteY14" fmla="*/ 288719 h 480734"/>
              <a:gd name="connsiteX15" fmla="*/ 1187376 w 1369145"/>
              <a:gd name="connsiteY15" fmla="*/ 388334 h 480734"/>
              <a:gd name="connsiteX16" fmla="*/ 1197215 w 1369145"/>
              <a:gd name="connsiteY16" fmla="*/ 398451 h 480734"/>
              <a:gd name="connsiteX17" fmla="*/ 1318654 w 1369145"/>
              <a:gd name="connsiteY17" fmla="*/ 398451 h 480734"/>
              <a:gd name="connsiteX18" fmla="*/ 1361377 w 1369145"/>
              <a:gd name="connsiteY18" fmla="*/ 392225 h 480734"/>
              <a:gd name="connsiteX19" fmla="*/ 1369145 w 1369145"/>
              <a:gd name="connsiteY19" fmla="*/ 395598 h 480734"/>
              <a:gd name="connsiteX20" fmla="*/ 1364226 w 1369145"/>
              <a:gd name="connsiteY20" fmla="*/ 442811 h 480734"/>
              <a:gd name="connsiteX21" fmla="*/ 1132482 w 1369145"/>
              <a:gd name="connsiteY21" fmla="*/ 442811 h 480734"/>
              <a:gd name="connsiteX22" fmla="*/ 1132482 w 1369145"/>
              <a:gd name="connsiteY22" fmla="*/ 150971 h 480734"/>
              <a:gd name="connsiteX23" fmla="*/ 1126268 w 1369145"/>
              <a:gd name="connsiteY23" fmla="*/ 108167 h 480734"/>
              <a:gd name="connsiteX24" fmla="*/ 1129634 w 1369145"/>
              <a:gd name="connsiteY24" fmla="*/ 100385 h 480734"/>
              <a:gd name="connsiteX25" fmla="*/ 716940 w 1369145"/>
              <a:gd name="connsiteY25" fmla="*/ 100385 h 480734"/>
              <a:gd name="connsiteX26" fmla="*/ 844082 w 1369145"/>
              <a:gd name="connsiteY26" fmla="*/ 100385 h 480734"/>
              <a:gd name="connsiteX27" fmla="*/ 1032854 w 1369145"/>
              <a:gd name="connsiteY27" fmla="*/ 263038 h 480734"/>
              <a:gd name="connsiteX28" fmla="*/ 839680 w 1369145"/>
              <a:gd name="connsiteY28" fmla="*/ 442811 h 480734"/>
              <a:gd name="connsiteX29" fmla="*/ 719788 w 1369145"/>
              <a:gd name="connsiteY29" fmla="*/ 442811 h 480734"/>
              <a:gd name="connsiteX30" fmla="*/ 719788 w 1369145"/>
              <a:gd name="connsiteY30" fmla="*/ 150971 h 480734"/>
              <a:gd name="connsiteX31" fmla="*/ 713573 w 1369145"/>
              <a:gd name="connsiteY31" fmla="*/ 108168 h 480734"/>
              <a:gd name="connsiteX32" fmla="*/ 716940 w 1369145"/>
              <a:gd name="connsiteY32" fmla="*/ 100385 h 480734"/>
              <a:gd name="connsiteX33" fmla="*/ 532898 w 1369145"/>
              <a:gd name="connsiteY33" fmla="*/ 100385 h 480734"/>
              <a:gd name="connsiteX34" fmla="*/ 590880 w 1369145"/>
              <a:gd name="connsiteY34" fmla="*/ 100385 h 480734"/>
              <a:gd name="connsiteX35" fmla="*/ 590880 w 1369145"/>
              <a:gd name="connsiteY35" fmla="*/ 442811 h 480734"/>
              <a:gd name="connsiteX36" fmla="*/ 535745 w 1369145"/>
              <a:gd name="connsiteY36" fmla="*/ 442811 h 480734"/>
              <a:gd name="connsiteX37" fmla="*/ 535745 w 1369145"/>
              <a:gd name="connsiteY37" fmla="*/ 150971 h 480734"/>
              <a:gd name="connsiteX38" fmla="*/ 529533 w 1369145"/>
              <a:gd name="connsiteY38" fmla="*/ 108167 h 480734"/>
              <a:gd name="connsiteX39" fmla="*/ 532898 w 1369145"/>
              <a:gd name="connsiteY39" fmla="*/ 100385 h 480734"/>
              <a:gd name="connsiteX40" fmla="*/ 245772 w 1369145"/>
              <a:gd name="connsiteY40" fmla="*/ 0 h 480734"/>
              <a:gd name="connsiteX41" fmla="*/ 398053 w 1369145"/>
              <a:gd name="connsiteY41" fmla="*/ 29041 h 480734"/>
              <a:gd name="connsiteX42" fmla="*/ 384586 w 1369145"/>
              <a:gd name="connsiteY42" fmla="*/ 77529 h 480734"/>
              <a:gd name="connsiteX43" fmla="*/ 376039 w 1369145"/>
              <a:gd name="connsiteY43" fmla="*/ 81419 h 480734"/>
              <a:gd name="connsiteX44" fmla="*/ 249916 w 1369145"/>
              <a:gd name="connsiteY44" fmla="*/ 49525 h 480734"/>
              <a:gd name="connsiteX45" fmla="*/ 62414 w 1369145"/>
              <a:gd name="connsiteY45" fmla="*/ 241923 h 480734"/>
              <a:gd name="connsiteX46" fmla="*/ 263383 w 1369145"/>
              <a:gd name="connsiteY46" fmla="*/ 431209 h 480734"/>
              <a:gd name="connsiteX47" fmla="*/ 344185 w 1369145"/>
              <a:gd name="connsiteY47" fmla="*/ 424467 h 480734"/>
              <a:gd name="connsiteX48" fmla="*/ 353767 w 1369145"/>
              <a:gd name="connsiteY48" fmla="*/ 414354 h 480734"/>
              <a:gd name="connsiteX49" fmla="*/ 353767 w 1369145"/>
              <a:gd name="connsiteY49" fmla="*/ 278224 h 480734"/>
              <a:gd name="connsiteX50" fmla="*/ 289022 w 1369145"/>
              <a:gd name="connsiteY50" fmla="*/ 278224 h 480734"/>
              <a:gd name="connsiteX51" fmla="*/ 282289 w 1369145"/>
              <a:gd name="connsiteY51" fmla="*/ 271483 h 480734"/>
              <a:gd name="connsiteX52" fmla="*/ 282289 w 1369145"/>
              <a:gd name="connsiteY52" fmla="*/ 233885 h 480734"/>
              <a:gd name="connsiteX53" fmla="*/ 410743 w 1369145"/>
              <a:gd name="connsiteY53" fmla="*/ 233885 h 480734"/>
              <a:gd name="connsiteX54" fmla="*/ 410743 w 1369145"/>
              <a:gd name="connsiteY54" fmla="*/ 458694 h 480734"/>
              <a:gd name="connsiteX55" fmla="*/ 253801 w 1369145"/>
              <a:gd name="connsiteY55" fmla="*/ 480734 h 480734"/>
              <a:gd name="connsiteX56" fmla="*/ 0 w 1369145"/>
              <a:gd name="connsiteY56" fmla="*/ 239589 h 480734"/>
              <a:gd name="connsiteX57" fmla="*/ 245772 w 1369145"/>
              <a:gd name="connsiteY57" fmla="*/ 0 h 48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369145" h="480734">
                <a:moveTo>
                  <a:pt x="774920" y="144722"/>
                </a:moveTo>
                <a:cubicBezTo>
                  <a:pt x="774920" y="144722"/>
                  <a:pt x="774920" y="144722"/>
                  <a:pt x="774920" y="388356"/>
                </a:cubicBezTo>
                <a:cubicBezTo>
                  <a:pt x="774920" y="395102"/>
                  <a:pt x="777770" y="398474"/>
                  <a:pt x="784506" y="398474"/>
                </a:cubicBezTo>
                <a:lnTo>
                  <a:pt x="845391" y="398474"/>
                </a:lnTo>
                <a:cubicBezTo>
                  <a:pt x="925448" y="398474"/>
                  <a:pt x="975970" y="366561"/>
                  <a:pt x="975970" y="268225"/>
                </a:cubicBezTo>
                <a:cubicBezTo>
                  <a:pt x="975970" y="177155"/>
                  <a:pt x="931148" y="144722"/>
                  <a:pt x="844095" y="144722"/>
                </a:cubicBezTo>
                <a:cubicBezTo>
                  <a:pt x="844095" y="144722"/>
                  <a:pt x="844095" y="144722"/>
                  <a:pt x="774920" y="144722"/>
                </a:cubicBezTo>
                <a:close/>
                <a:moveTo>
                  <a:pt x="1129634" y="100385"/>
                </a:moveTo>
                <a:cubicBezTo>
                  <a:pt x="1129634" y="100385"/>
                  <a:pt x="1129634" y="100385"/>
                  <a:pt x="1360601" y="100385"/>
                </a:cubicBezTo>
                <a:cubicBezTo>
                  <a:pt x="1360601" y="100385"/>
                  <a:pt x="1360601" y="100385"/>
                  <a:pt x="1360601" y="144745"/>
                </a:cubicBezTo>
                <a:cubicBezTo>
                  <a:pt x="1360601" y="144745"/>
                  <a:pt x="1360601" y="144745"/>
                  <a:pt x="1187376" y="144745"/>
                </a:cubicBezTo>
                <a:cubicBezTo>
                  <a:pt x="1187376" y="144745"/>
                  <a:pt x="1187376" y="144745"/>
                  <a:pt x="1187376" y="244360"/>
                </a:cubicBezTo>
                <a:cubicBezTo>
                  <a:pt x="1187376" y="244360"/>
                  <a:pt x="1187376" y="244360"/>
                  <a:pt x="1336779" y="244360"/>
                </a:cubicBezTo>
                <a:cubicBezTo>
                  <a:pt x="1336779" y="244360"/>
                  <a:pt x="1336779" y="244360"/>
                  <a:pt x="1336779" y="288719"/>
                </a:cubicBezTo>
                <a:cubicBezTo>
                  <a:pt x="1336779" y="288719"/>
                  <a:pt x="1336779" y="288719"/>
                  <a:pt x="1187376" y="288719"/>
                </a:cubicBezTo>
                <a:cubicBezTo>
                  <a:pt x="1187376" y="288719"/>
                  <a:pt x="1187376" y="288719"/>
                  <a:pt x="1187376" y="388334"/>
                </a:cubicBezTo>
                <a:cubicBezTo>
                  <a:pt x="1187376" y="395079"/>
                  <a:pt x="1190224" y="398451"/>
                  <a:pt x="1197215" y="398451"/>
                </a:cubicBezTo>
                <a:lnTo>
                  <a:pt x="1318654" y="398451"/>
                </a:lnTo>
                <a:cubicBezTo>
                  <a:pt x="1337556" y="398451"/>
                  <a:pt x="1352315" y="395598"/>
                  <a:pt x="1361377" y="392225"/>
                </a:cubicBezTo>
                <a:cubicBezTo>
                  <a:pt x="1361377" y="392225"/>
                  <a:pt x="1361377" y="392225"/>
                  <a:pt x="1369145" y="395598"/>
                </a:cubicBezTo>
                <a:cubicBezTo>
                  <a:pt x="1369145" y="395598"/>
                  <a:pt x="1369145" y="395598"/>
                  <a:pt x="1364226" y="442811"/>
                </a:cubicBezTo>
                <a:cubicBezTo>
                  <a:pt x="1364226" y="442811"/>
                  <a:pt x="1364226" y="442811"/>
                  <a:pt x="1132482" y="442811"/>
                </a:cubicBezTo>
                <a:cubicBezTo>
                  <a:pt x="1132482" y="442811"/>
                  <a:pt x="1132482" y="442811"/>
                  <a:pt x="1132482" y="150971"/>
                </a:cubicBezTo>
                <a:cubicBezTo>
                  <a:pt x="1132482" y="132033"/>
                  <a:pt x="1129634" y="117247"/>
                  <a:pt x="1126268" y="108167"/>
                </a:cubicBezTo>
                <a:cubicBezTo>
                  <a:pt x="1126268" y="108167"/>
                  <a:pt x="1126268" y="108167"/>
                  <a:pt x="1129634" y="100385"/>
                </a:cubicBezTo>
                <a:close/>
                <a:moveTo>
                  <a:pt x="716940" y="100385"/>
                </a:moveTo>
                <a:cubicBezTo>
                  <a:pt x="716940" y="100385"/>
                  <a:pt x="716940" y="100385"/>
                  <a:pt x="844082" y="100385"/>
                </a:cubicBezTo>
                <a:cubicBezTo>
                  <a:pt x="956206" y="100385"/>
                  <a:pt x="1032854" y="149674"/>
                  <a:pt x="1032854" y="263038"/>
                </a:cubicBezTo>
                <a:cubicBezTo>
                  <a:pt x="1032854" y="384703"/>
                  <a:pt x="965787" y="442811"/>
                  <a:pt x="839680" y="442811"/>
                </a:cubicBezTo>
                <a:cubicBezTo>
                  <a:pt x="839680" y="442811"/>
                  <a:pt x="839680" y="442811"/>
                  <a:pt x="719788" y="442811"/>
                </a:cubicBezTo>
                <a:lnTo>
                  <a:pt x="719788" y="150971"/>
                </a:lnTo>
                <a:cubicBezTo>
                  <a:pt x="719788" y="132034"/>
                  <a:pt x="716940" y="117247"/>
                  <a:pt x="713573" y="108168"/>
                </a:cubicBezTo>
                <a:cubicBezTo>
                  <a:pt x="713573" y="108168"/>
                  <a:pt x="713573" y="108168"/>
                  <a:pt x="716940" y="100385"/>
                </a:cubicBezTo>
                <a:close/>
                <a:moveTo>
                  <a:pt x="532898" y="100385"/>
                </a:moveTo>
                <a:cubicBezTo>
                  <a:pt x="532898" y="100385"/>
                  <a:pt x="532898" y="100385"/>
                  <a:pt x="590880" y="100385"/>
                </a:cubicBezTo>
                <a:cubicBezTo>
                  <a:pt x="590880" y="100385"/>
                  <a:pt x="590880" y="100385"/>
                  <a:pt x="590880" y="442811"/>
                </a:cubicBezTo>
                <a:lnTo>
                  <a:pt x="535745" y="442811"/>
                </a:lnTo>
                <a:cubicBezTo>
                  <a:pt x="535745" y="442811"/>
                  <a:pt x="535745" y="442811"/>
                  <a:pt x="535745" y="150971"/>
                </a:cubicBezTo>
                <a:cubicBezTo>
                  <a:pt x="535745" y="132033"/>
                  <a:pt x="532898" y="117247"/>
                  <a:pt x="529533" y="108167"/>
                </a:cubicBezTo>
                <a:cubicBezTo>
                  <a:pt x="529533" y="108167"/>
                  <a:pt x="529533" y="108167"/>
                  <a:pt x="532898" y="100385"/>
                </a:cubicBezTo>
                <a:close/>
                <a:moveTo>
                  <a:pt x="245772" y="0"/>
                </a:moveTo>
                <a:cubicBezTo>
                  <a:pt x="312330" y="0"/>
                  <a:pt x="350918" y="10890"/>
                  <a:pt x="398053" y="29041"/>
                </a:cubicBezTo>
                <a:cubicBezTo>
                  <a:pt x="398053" y="29041"/>
                  <a:pt x="398053" y="29041"/>
                  <a:pt x="384586" y="77529"/>
                </a:cubicBezTo>
                <a:cubicBezTo>
                  <a:pt x="384586" y="77529"/>
                  <a:pt x="384586" y="77529"/>
                  <a:pt x="376039" y="81419"/>
                </a:cubicBezTo>
                <a:cubicBezTo>
                  <a:pt x="342890" y="59379"/>
                  <a:pt x="299899" y="49525"/>
                  <a:pt x="249916" y="49525"/>
                </a:cubicBezTo>
                <a:cubicBezTo>
                  <a:pt x="141403" y="49525"/>
                  <a:pt x="62414" y="106571"/>
                  <a:pt x="62414" y="241923"/>
                </a:cubicBezTo>
                <a:cubicBezTo>
                  <a:pt x="62414" y="373386"/>
                  <a:pt x="148655" y="431209"/>
                  <a:pt x="263383" y="431209"/>
                </a:cubicBezTo>
                <a:cubicBezTo>
                  <a:pt x="293684" y="431209"/>
                  <a:pt x="322690" y="428356"/>
                  <a:pt x="344185" y="424467"/>
                </a:cubicBezTo>
                <a:cubicBezTo>
                  <a:pt x="350918" y="423430"/>
                  <a:pt x="353767" y="421096"/>
                  <a:pt x="353767" y="414354"/>
                </a:cubicBezTo>
                <a:lnTo>
                  <a:pt x="353767" y="278224"/>
                </a:lnTo>
                <a:cubicBezTo>
                  <a:pt x="353767" y="278224"/>
                  <a:pt x="353767" y="278224"/>
                  <a:pt x="289022" y="278224"/>
                </a:cubicBezTo>
                <a:cubicBezTo>
                  <a:pt x="289022" y="278224"/>
                  <a:pt x="289022" y="278224"/>
                  <a:pt x="282289" y="271483"/>
                </a:cubicBezTo>
                <a:cubicBezTo>
                  <a:pt x="282289" y="271483"/>
                  <a:pt x="282289" y="271483"/>
                  <a:pt x="282289" y="233885"/>
                </a:cubicBezTo>
                <a:cubicBezTo>
                  <a:pt x="282289" y="233885"/>
                  <a:pt x="282289" y="233885"/>
                  <a:pt x="410743" y="233885"/>
                </a:cubicBezTo>
                <a:cubicBezTo>
                  <a:pt x="410743" y="233885"/>
                  <a:pt x="410743" y="233885"/>
                  <a:pt x="410743" y="458694"/>
                </a:cubicBezTo>
                <a:cubicBezTo>
                  <a:pt x="367493" y="471140"/>
                  <a:pt x="325538" y="480734"/>
                  <a:pt x="253801" y="480734"/>
                </a:cubicBezTo>
                <a:cubicBezTo>
                  <a:pt x="108513" y="480734"/>
                  <a:pt x="0" y="401130"/>
                  <a:pt x="0" y="239589"/>
                </a:cubicBezTo>
                <a:cubicBezTo>
                  <a:pt x="0" y="83234"/>
                  <a:pt x="106182" y="0"/>
                  <a:pt x="245772" y="0"/>
                </a:cubicBezTo>
                <a:close/>
              </a:path>
            </a:pathLst>
          </a:custGeom>
          <a:solidFill>
            <a:schemeClr val="bg1"/>
          </a:solidFill>
          <a:ln>
            <a:noFill/>
          </a:ln>
        </p:spPr>
        <p:txBody>
          <a:bodyPr vert="horz" wrap="square" lIns="83988" tIns="41994" rIns="83988" bIns="41994" numCol="1" anchor="t" anchorCtr="0" compatLnSpc="1">
            <a:prstTxWarp prst="textNoShape">
              <a:avLst/>
            </a:prstTxWarp>
            <a:noAutofit/>
          </a:bodyPr>
          <a:lstStyle/>
          <a:p>
            <a:endParaRPr lang="fr-FR" dirty="0">
              <a:latin typeface="+mj-lt"/>
            </a:endParaRPr>
          </a:p>
        </p:txBody>
      </p:sp>
    </p:spTree>
    <p:extLst>
      <p:ext uri="{BB962C8B-B14F-4D97-AF65-F5344CB8AC3E}">
        <p14:creationId xmlns:p14="http://schemas.microsoft.com/office/powerpoint/2010/main" val="210994749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2_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31453" y="2158730"/>
            <a:ext cx="573691" cy="728286"/>
          </a:xfrm>
        </p:spPr>
        <p:txBody>
          <a:bodyPr anchor="t">
            <a:normAutofit/>
          </a:bodyPr>
          <a:lstStyle>
            <a:lvl1pPr algn="l">
              <a:defRPr sz="5300" b="1" cap="all">
                <a:solidFill>
                  <a:schemeClr val="accent2"/>
                </a:solidFill>
              </a:defRPr>
            </a:lvl1pPr>
          </a:lstStyle>
          <a:p>
            <a:r>
              <a:rPr lang="en-US" dirty="0"/>
              <a:t>#.</a:t>
            </a:r>
          </a:p>
        </p:txBody>
      </p:sp>
      <p:sp>
        <p:nvSpPr>
          <p:cNvPr id="3" name="Text Placeholder 2"/>
          <p:cNvSpPr>
            <a:spLocks noGrp="1"/>
          </p:cNvSpPr>
          <p:nvPr>
            <p:ph type="body" idx="1" hasCustomPrompt="1"/>
          </p:nvPr>
        </p:nvSpPr>
        <p:spPr>
          <a:xfrm>
            <a:off x="2331453" y="3220133"/>
            <a:ext cx="7104427" cy="427827"/>
          </a:xfrm>
        </p:spPr>
        <p:txBody>
          <a:bodyPr lIns="0" rIns="0" anchor="t">
            <a:noAutofit/>
          </a:bodyPr>
          <a:lstStyle>
            <a:lvl1pPr marL="0" indent="0">
              <a:lnSpc>
                <a:spcPct val="90000"/>
              </a:lnSpc>
              <a:spcBef>
                <a:spcPts val="0"/>
              </a:spcBef>
              <a:buNone/>
              <a:defRPr sz="3100" cap="all" baseline="0">
                <a:solidFill>
                  <a:schemeClr val="accent1"/>
                </a:solidFill>
              </a:defRPr>
            </a:lvl1pPr>
            <a:lvl2pPr marL="457187" indent="0">
              <a:buNone/>
              <a:defRPr sz="1800">
                <a:solidFill>
                  <a:schemeClr val="tx1">
                    <a:tint val="75000"/>
                  </a:schemeClr>
                </a:solidFill>
              </a:defRPr>
            </a:lvl2pPr>
            <a:lvl3pPr marL="914373" indent="0">
              <a:buNone/>
              <a:defRPr sz="1600">
                <a:solidFill>
                  <a:schemeClr val="tx1">
                    <a:tint val="75000"/>
                  </a:schemeClr>
                </a:solidFill>
              </a:defRPr>
            </a:lvl3pPr>
            <a:lvl4pPr marL="1371560" indent="0">
              <a:buNone/>
              <a:defRPr sz="1400">
                <a:solidFill>
                  <a:schemeClr val="tx1">
                    <a:tint val="75000"/>
                  </a:schemeClr>
                </a:solidFill>
              </a:defRPr>
            </a:lvl4pPr>
            <a:lvl5pPr marL="1828747" indent="0">
              <a:buNone/>
              <a:defRPr sz="1400">
                <a:solidFill>
                  <a:schemeClr val="tx1">
                    <a:tint val="75000"/>
                  </a:schemeClr>
                </a:solidFill>
              </a:defRPr>
            </a:lvl5pPr>
            <a:lvl6pPr marL="2285933" indent="0">
              <a:buNone/>
              <a:defRPr sz="1400">
                <a:solidFill>
                  <a:schemeClr val="tx1">
                    <a:tint val="75000"/>
                  </a:schemeClr>
                </a:solidFill>
              </a:defRPr>
            </a:lvl6pPr>
            <a:lvl7pPr marL="2743120" indent="0">
              <a:buNone/>
              <a:defRPr sz="1400">
                <a:solidFill>
                  <a:schemeClr val="tx1">
                    <a:tint val="75000"/>
                  </a:schemeClr>
                </a:solidFill>
              </a:defRPr>
            </a:lvl7pPr>
            <a:lvl8pPr marL="3200307" indent="0">
              <a:buNone/>
              <a:defRPr sz="1400">
                <a:solidFill>
                  <a:schemeClr val="tx1">
                    <a:tint val="75000"/>
                  </a:schemeClr>
                </a:solidFill>
              </a:defRPr>
            </a:lvl8pPr>
            <a:lvl9pPr marL="3657494" indent="0">
              <a:buNone/>
              <a:defRPr sz="1400">
                <a:solidFill>
                  <a:schemeClr val="tx1">
                    <a:tint val="75000"/>
                  </a:schemeClr>
                </a:solidFill>
              </a:defRPr>
            </a:lvl9pPr>
          </a:lstStyle>
          <a:p>
            <a:pPr lvl="0"/>
            <a:r>
              <a:rPr lang="fr-FR" dirty="0" err="1"/>
              <a:t>Title</a:t>
            </a:r>
            <a:r>
              <a:rPr lang="fr-FR" dirty="0"/>
              <a:t> of section 2</a:t>
            </a:r>
          </a:p>
        </p:txBody>
      </p:sp>
      <p:grpSp>
        <p:nvGrpSpPr>
          <p:cNvPr id="9" name="Groupe 8"/>
          <p:cNvGrpSpPr/>
          <p:nvPr/>
        </p:nvGrpSpPr>
        <p:grpSpPr>
          <a:xfrm>
            <a:off x="0" y="0"/>
            <a:ext cx="1867831" cy="6858295"/>
            <a:chOff x="0" y="0"/>
            <a:chExt cx="2016000" cy="7560000"/>
          </a:xfrm>
        </p:grpSpPr>
        <p:sp>
          <p:nvSpPr>
            <p:cNvPr id="12" name="Rectangle 11">
              <a:extLst>
                <a:ext uri="{FF2B5EF4-FFF2-40B4-BE49-F238E27FC236}">
                  <a16:creationId xmlns:a16="http://schemas.microsoft.com/office/drawing/2014/main" id="{35ED77FD-16C2-4EBF-B229-6321C1518EAE}"/>
                </a:ext>
              </a:extLst>
            </p:cNvPr>
            <p:cNvSpPr/>
            <p:nvPr userDrawn="1"/>
          </p:nvSpPr>
          <p:spPr>
            <a:xfrm>
              <a:off x="0" y="0"/>
              <a:ext cx="2016000" cy="756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100" dirty="0"/>
            </a:p>
          </p:txBody>
        </p:sp>
        <p:grpSp>
          <p:nvGrpSpPr>
            <p:cNvPr id="13" name="Groupe 12">
              <a:extLst>
                <a:ext uri="{FF2B5EF4-FFF2-40B4-BE49-F238E27FC236}">
                  <a16:creationId xmlns:a16="http://schemas.microsoft.com/office/drawing/2014/main" id="{912B55BA-6A96-400B-8216-60ABBC4EC051}"/>
                </a:ext>
              </a:extLst>
            </p:cNvPr>
            <p:cNvGrpSpPr>
              <a:grpSpLocks noChangeAspect="1"/>
            </p:cNvGrpSpPr>
            <p:nvPr userDrawn="1"/>
          </p:nvGrpSpPr>
          <p:grpSpPr>
            <a:xfrm>
              <a:off x="7353" y="846860"/>
              <a:ext cx="2001294" cy="5866281"/>
              <a:chOff x="4059510" y="-1588"/>
              <a:chExt cx="2579415" cy="7560896"/>
            </a:xfrm>
          </p:grpSpPr>
          <p:sp>
            <p:nvSpPr>
              <p:cNvPr id="15" name="Freeform 17">
                <a:extLst>
                  <a:ext uri="{FF2B5EF4-FFF2-40B4-BE49-F238E27FC236}">
                    <a16:creationId xmlns:a16="http://schemas.microsoft.com/office/drawing/2014/main" id="{1F8DAD3F-7624-426C-A7E4-176E8BDEAE99}"/>
                  </a:ext>
                </a:extLst>
              </p:cNvPr>
              <p:cNvSpPr>
                <a:spLocks/>
              </p:cNvSpPr>
              <p:nvPr/>
            </p:nvSpPr>
            <p:spPr bwMode="auto">
              <a:xfrm>
                <a:off x="4062594" y="-1588"/>
                <a:ext cx="2576331" cy="1287462"/>
              </a:xfrm>
              <a:custGeom>
                <a:avLst/>
                <a:gdLst>
                  <a:gd name="T0" fmla="*/ 1619 w 1619"/>
                  <a:gd name="T1" fmla="*/ 0 h 811"/>
                  <a:gd name="T2" fmla="*/ 807 w 1619"/>
                  <a:gd name="T3" fmla="*/ 811 h 811"/>
                  <a:gd name="T4" fmla="*/ 0 w 1619"/>
                  <a:gd name="T5" fmla="*/ 6 h 811"/>
                  <a:gd name="connsiteX0" fmla="*/ 10024 w 10024"/>
                  <a:gd name="connsiteY0" fmla="*/ 0 h 10000"/>
                  <a:gd name="connsiteX1" fmla="*/ 5009 w 10024"/>
                  <a:gd name="connsiteY1" fmla="*/ 10000 h 10000"/>
                  <a:gd name="connsiteX2" fmla="*/ 0 w 10024"/>
                  <a:gd name="connsiteY2" fmla="*/ 2 h 10000"/>
                </a:gdLst>
                <a:ahLst/>
                <a:cxnLst>
                  <a:cxn ang="0">
                    <a:pos x="connsiteX0" y="connsiteY0"/>
                  </a:cxn>
                  <a:cxn ang="0">
                    <a:pos x="connsiteX1" y="connsiteY1"/>
                  </a:cxn>
                  <a:cxn ang="0">
                    <a:pos x="connsiteX2" y="connsiteY2"/>
                  </a:cxn>
                </a:cxnLst>
                <a:rect l="l" t="t" r="r" b="b"/>
                <a:pathLst>
                  <a:path w="10024" h="10000">
                    <a:moveTo>
                      <a:pt x="10024" y="0"/>
                    </a:moveTo>
                    <a:lnTo>
                      <a:pt x="5009" y="10000"/>
                    </a:lnTo>
                    <a:lnTo>
                      <a:pt x="0" y="2"/>
                    </a:lnTo>
                  </a:path>
                </a:pathLst>
              </a:custGeom>
              <a:grpFill/>
              <a:ln w="6350" cap="flat">
                <a:solidFill>
                  <a:schemeClr val="accent2">
                    <a:lumMod val="60000"/>
                    <a:lumOff val="4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sp>
            <p:nvSpPr>
              <p:cNvPr id="16" name="Freeform 18">
                <a:extLst>
                  <a:ext uri="{FF2B5EF4-FFF2-40B4-BE49-F238E27FC236}">
                    <a16:creationId xmlns:a16="http://schemas.microsoft.com/office/drawing/2014/main" id="{AE8A48AD-76A4-44D0-9442-CE48F8D18FD5}"/>
                  </a:ext>
                </a:extLst>
              </p:cNvPr>
              <p:cNvSpPr>
                <a:spLocks/>
              </p:cNvSpPr>
              <p:nvPr/>
            </p:nvSpPr>
            <p:spPr bwMode="auto">
              <a:xfrm>
                <a:off x="4059510" y="6745289"/>
                <a:ext cx="2579415" cy="814019"/>
              </a:xfrm>
              <a:custGeom>
                <a:avLst/>
                <a:gdLst>
                  <a:gd name="T0" fmla="*/ 0 w 1619"/>
                  <a:gd name="T1" fmla="*/ 507 h 512"/>
                  <a:gd name="T2" fmla="*/ 513 w 1619"/>
                  <a:gd name="T3" fmla="*/ 0 h 512"/>
                  <a:gd name="T4" fmla="*/ 807 w 1619"/>
                  <a:gd name="T5" fmla="*/ 290 h 512"/>
                  <a:gd name="T6" fmla="*/ 1101 w 1619"/>
                  <a:gd name="T7" fmla="*/ 0 h 512"/>
                  <a:gd name="T8" fmla="*/ 1619 w 1619"/>
                  <a:gd name="T9" fmla="*/ 512 h 512"/>
                  <a:gd name="connsiteX0" fmla="*/ 0 w 10036"/>
                  <a:gd name="connsiteY0" fmla="*/ 10015 h 10015"/>
                  <a:gd name="connsiteX1" fmla="*/ 3205 w 10036"/>
                  <a:gd name="connsiteY1" fmla="*/ 0 h 10015"/>
                  <a:gd name="connsiteX2" fmla="*/ 5021 w 10036"/>
                  <a:gd name="connsiteY2" fmla="*/ 5664 h 10015"/>
                  <a:gd name="connsiteX3" fmla="*/ 6836 w 10036"/>
                  <a:gd name="connsiteY3" fmla="*/ 0 h 10015"/>
                  <a:gd name="connsiteX4" fmla="*/ 10036 w 10036"/>
                  <a:gd name="connsiteY4" fmla="*/ 10000 h 10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6" h="10015">
                    <a:moveTo>
                      <a:pt x="0" y="10015"/>
                    </a:moveTo>
                    <a:lnTo>
                      <a:pt x="3205" y="0"/>
                    </a:lnTo>
                    <a:lnTo>
                      <a:pt x="5021" y="5664"/>
                    </a:lnTo>
                    <a:lnTo>
                      <a:pt x="6836" y="0"/>
                    </a:lnTo>
                    <a:lnTo>
                      <a:pt x="10036" y="10000"/>
                    </a:lnTo>
                  </a:path>
                </a:pathLst>
              </a:custGeom>
              <a:grpFill/>
              <a:ln w="6350" cap="flat">
                <a:solidFill>
                  <a:schemeClr val="accent2">
                    <a:lumMod val="60000"/>
                    <a:lumOff val="4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sp>
            <p:nvSpPr>
              <p:cNvPr id="17" name="Freeform 19">
                <a:extLst>
                  <a:ext uri="{FF2B5EF4-FFF2-40B4-BE49-F238E27FC236}">
                    <a16:creationId xmlns:a16="http://schemas.microsoft.com/office/drawing/2014/main" id="{7921B2E9-6644-4756-9CEE-716F999FF97B}"/>
                  </a:ext>
                </a:extLst>
              </p:cNvPr>
              <p:cNvSpPr>
                <a:spLocks/>
              </p:cNvSpPr>
              <p:nvPr/>
            </p:nvSpPr>
            <p:spPr bwMode="auto">
              <a:xfrm>
                <a:off x="4063772" y="376238"/>
                <a:ext cx="2572062" cy="6369051"/>
              </a:xfrm>
              <a:custGeom>
                <a:avLst/>
                <a:gdLst>
                  <a:gd name="T0" fmla="*/ 9 w 1628"/>
                  <a:gd name="T1" fmla="*/ 800 h 4012"/>
                  <a:gd name="T2" fmla="*/ 1366 w 1628"/>
                  <a:gd name="T3" fmla="*/ 2140 h 4012"/>
                  <a:gd name="T4" fmla="*/ 0 w 1628"/>
                  <a:gd name="T5" fmla="*/ 3493 h 4012"/>
                  <a:gd name="T6" fmla="*/ 522 w 1628"/>
                  <a:gd name="T7" fmla="*/ 4012 h 4012"/>
                  <a:gd name="T8" fmla="*/ 817 w 1628"/>
                  <a:gd name="T9" fmla="*/ 3720 h 4012"/>
                  <a:gd name="T10" fmla="*/ 1110 w 1628"/>
                  <a:gd name="T11" fmla="*/ 4012 h 4012"/>
                  <a:gd name="T12" fmla="*/ 1628 w 1628"/>
                  <a:gd name="T13" fmla="*/ 3493 h 4012"/>
                  <a:gd name="T14" fmla="*/ 273 w 1628"/>
                  <a:gd name="T15" fmla="*/ 2147 h 4012"/>
                  <a:gd name="T16" fmla="*/ 1625 w 1628"/>
                  <a:gd name="T17" fmla="*/ 804 h 4012"/>
                  <a:gd name="T18" fmla="*/ 817 w 1628"/>
                  <a:gd name="T19" fmla="*/ 0 h 4012"/>
                  <a:gd name="T20" fmla="*/ 9 w 1628"/>
                  <a:gd name="T21" fmla="*/ 800 h 4012"/>
                  <a:gd name="connsiteX0" fmla="*/ 43 w 9988"/>
                  <a:gd name="connsiteY0" fmla="*/ 1994 h 10000"/>
                  <a:gd name="connsiteX1" fmla="*/ 8379 w 9988"/>
                  <a:gd name="connsiteY1" fmla="*/ 5334 h 10000"/>
                  <a:gd name="connsiteX2" fmla="*/ 0 w 9988"/>
                  <a:gd name="connsiteY2" fmla="*/ 8706 h 10000"/>
                  <a:gd name="connsiteX3" fmla="*/ 3194 w 9988"/>
                  <a:gd name="connsiteY3" fmla="*/ 10000 h 10000"/>
                  <a:gd name="connsiteX4" fmla="*/ 5006 w 9988"/>
                  <a:gd name="connsiteY4" fmla="*/ 9272 h 10000"/>
                  <a:gd name="connsiteX5" fmla="*/ 6806 w 9988"/>
                  <a:gd name="connsiteY5" fmla="*/ 10000 h 10000"/>
                  <a:gd name="connsiteX6" fmla="*/ 9988 w 9988"/>
                  <a:gd name="connsiteY6" fmla="*/ 8706 h 10000"/>
                  <a:gd name="connsiteX7" fmla="*/ 1665 w 9988"/>
                  <a:gd name="connsiteY7" fmla="*/ 5351 h 10000"/>
                  <a:gd name="connsiteX8" fmla="*/ 9970 w 9988"/>
                  <a:gd name="connsiteY8" fmla="*/ 2004 h 10000"/>
                  <a:gd name="connsiteX9" fmla="*/ 5006 w 9988"/>
                  <a:gd name="connsiteY9" fmla="*/ 0 h 10000"/>
                  <a:gd name="connsiteX10" fmla="*/ 43 w 9988"/>
                  <a:gd name="connsiteY10" fmla="*/ 1994 h 10000"/>
                  <a:gd name="connsiteX0" fmla="*/ 19 w 9976"/>
                  <a:gd name="connsiteY0" fmla="*/ 1994 h 10000"/>
                  <a:gd name="connsiteX1" fmla="*/ 8365 w 9976"/>
                  <a:gd name="connsiteY1" fmla="*/ 5334 h 10000"/>
                  <a:gd name="connsiteX2" fmla="*/ 0 w 9976"/>
                  <a:gd name="connsiteY2" fmla="*/ 8706 h 10000"/>
                  <a:gd name="connsiteX3" fmla="*/ 3174 w 9976"/>
                  <a:gd name="connsiteY3" fmla="*/ 10000 h 10000"/>
                  <a:gd name="connsiteX4" fmla="*/ 4988 w 9976"/>
                  <a:gd name="connsiteY4" fmla="*/ 9272 h 10000"/>
                  <a:gd name="connsiteX5" fmla="*/ 6790 w 9976"/>
                  <a:gd name="connsiteY5" fmla="*/ 10000 h 10000"/>
                  <a:gd name="connsiteX6" fmla="*/ 9976 w 9976"/>
                  <a:gd name="connsiteY6" fmla="*/ 8706 h 10000"/>
                  <a:gd name="connsiteX7" fmla="*/ 1643 w 9976"/>
                  <a:gd name="connsiteY7" fmla="*/ 5351 h 10000"/>
                  <a:gd name="connsiteX8" fmla="*/ 9958 w 9976"/>
                  <a:gd name="connsiteY8" fmla="*/ 2004 h 10000"/>
                  <a:gd name="connsiteX9" fmla="*/ 4988 w 9976"/>
                  <a:gd name="connsiteY9" fmla="*/ 0 h 10000"/>
                  <a:gd name="connsiteX10" fmla="*/ 19 w 9976"/>
                  <a:gd name="connsiteY10" fmla="*/ 1994 h 10000"/>
                  <a:gd name="connsiteX0" fmla="*/ 19 w 9988"/>
                  <a:gd name="connsiteY0" fmla="*/ 1994 h 10000"/>
                  <a:gd name="connsiteX1" fmla="*/ 8385 w 9988"/>
                  <a:gd name="connsiteY1" fmla="*/ 5334 h 10000"/>
                  <a:gd name="connsiteX2" fmla="*/ 0 w 9988"/>
                  <a:gd name="connsiteY2" fmla="*/ 8706 h 10000"/>
                  <a:gd name="connsiteX3" fmla="*/ 3182 w 9988"/>
                  <a:gd name="connsiteY3" fmla="*/ 10000 h 10000"/>
                  <a:gd name="connsiteX4" fmla="*/ 5000 w 9988"/>
                  <a:gd name="connsiteY4" fmla="*/ 9272 h 10000"/>
                  <a:gd name="connsiteX5" fmla="*/ 6806 w 9988"/>
                  <a:gd name="connsiteY5" fmla="*/ 10000 h 10000"/>
                  <a:gd name="connsiteX6" fmla="*/ 9988 w 9988"/>
                  <a:gd name="connsiteY6" fmla="*/ 8701 h 10000"/>
                  <a:gd name="connsiteX7" fmla="*/ 1647 w 9988"/>
                  <a:gd name="connsiteY7" fmla="*/ 5351 h 10000"/>
                  <a:gd name="connsiteX8" fmla="*/ 9982 w 9988"/>
                  <a:gd name="connsiteY8" fmla="*/ 2004 h 10000"/>
                  <a:gd name="connsiteX9" fmla="*/ 5000 w 9988"/>
                  <a:gd name="connsiteY9" fmla="*/ 0 h 10000"/>
                  <a:gd name="connsiteX10" fmla="*/ 19 w 9988"/>
                  <a:gd name="connsiteY10" fmla="*/ 199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88" h="10000">
                    <a:moveTo>
                      <a:pt x="19" y="1994"/>
                    </a:moveTo>
                    <a:lnTo>
                      <a:pt x="8385" y="5334"/>
                    </a:lnTo>
                    <a:lnTo>
                      <a:pt x="0" y="8706"/>
                    </a:lnTo>
                    <a:lnTo>
                      <a:pt x="3182" y="10000"/>
                    </a:lnTo>
                    <a:lnTo>
                      <a:pt x="5000" y="9272"/>
                    </a:lnTo>
                    <a:lnTo>
                      <a:pt x="6806" y="10000"/>
                    </a:lnTo>
                    <a:lnTo>
                      <a:pt x="9988" y="8701"/>
                    </a:lnTo>
                    <a:lnTo>
                      <a:pt x="1647" y="5351"/>
                    </a:lnTo>
                    <a:lnTo>
                      <a:pt x="9982" y="2004"/>
                    </a:lnTo>
                    <a:lnTo>
                      <a:pt x="5000" y="0"/>
                    </a:lnTo>
                    <a:lnTo>
                      <a:pt x="19" y="1994"/>
                    </a:lnTo>
                    <a:close/>
                  </a:path>
                </a:pathLst>
              </a:custGeom>
              <a:grpFill/>
              <a:ln w="6350" cap="flat">
                <a:solidFill>
                  <a:schemeClr val="accent2">
                    <a:lumMod val="60000"/>
                    <a:lumOff val="4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grpSp>
      </p:grpSp>
      <p:cxnSp>
        <p:nvCxnSpPr>
          <p:cNvPr id="18" name="Connecteur droit 17">
            <a:extLst>
              <a:ext uri="{FF2B5EF4-FFF2-40B4-BE49-F238E27FC236}">
                <a16:creationId xmlns:a16="http://schemas.microsoft.com/office/drawing/2014/main" id="{D2B3BC1A-D466-4187-AB35-019593839539}"/>
              </a:ext>
            </a:extLst>
          </p:cNvPr>
          <p:cNvCxnSpPr/>
          <p:nvPr/>
        </p:nvCxnSpPr>
        <p:spPr>
          <a:xfrm>
            <a:off x="2341185" y="2998305"/>
            <a:ext cx="66708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Forme libre : forme 36">
            <a:extLst>
              <a:ext uri="{FF2B5EF4-FFF2-40B4-BE49-F238E27FC236}">
                <a16:creationId xmlns:a16="http://schemas.microsoft.com/office/drawing/2014/main" id="{24C5C714-C9F4-4C27-B617-1A431D5B8D6A}"/>
              </a:ext>
            </a:extLst>
          </p:cNvPr>
          <p:cNvSpPr>
            <a:spLocks noChangeAspect="1"/>
          </p:cNvSpPr>
          <p:nvPr/>
        </p:nvSpPr>
        <p:spPr bwMode="auto">
          <a:xfrm>
            <a:off x="595908" y="6446044"/>
            <a:ext cx="680424" cy="233928"/>
          </a:xfrm>
          <a:custGeom>
            <a:avLst/>
            <a:gdLst>
              <a:gd name="connsiteX0" fmla="*/ 774920 w 1369145"/>
              <a:gd name="connsiteY0" fmla="*/ 144722 h 480734"/>
              <a:gd name="connsiteX1" fmla="*/ 774920 w 1369145"/>
              <a:gd name="connsiteY1" fmla="*/ 388356 h 480734"/>
              <a:gd name="connsiteX2" fmla="*/ 784506 w 1369145"/>
              <a:gd name="connsiteY2" fmla="*/ 398474 h 480734"/>
              <a:gd name="connsiteX3" fmla="*/ 845391 w 1369145"/>
              <a:gd name="connsiteY3" fmla="*/ 398474 h 480734"/>
              <a:gd name="connsiteX4" fmla="*/ 975970 w 1369145"/>
              <a:gd name="connsiteY4" fmla="*/ 268225 h 480734"/>
              <a:gd name="connsiteX5" fmla="*/ 844095 w 1369145"/>
              <a:gd name="connsiteY5" fmla="*/ 144722 h 480734"/>
              <a:gd name="connsiteX6" fmla="*/ 774920 w 1369145"/>
              <a:gd name="connsiteY6" fmla="*/ 144722 h 480734"/>
              <a:gd name="connsiteX7" fmla="*/ 1129634 w 1369145"/>
              <a:gd name="connsiteY7" fmla="*/ 100385 h 480734"/>
              <a:gd name="connsiteX8" fmla="*/ 1360601 w 1369145"/>
              <a:gd name="connsiteY8" fmla="*/ 100385 h 480734"/>
              <a:gd name="connsiteX9" fmla="*/ 1360601 w 1369145"/>
              <a:gd name="connsiteY9" fmla="*/ 144745 h 480734"/>
              <a:gd name="connsiteX10" fmla="*/ 1187376 w 1369145"/>
              <a:gd name="connsiteY10" fmla="*/ 144745 h 480734"/>
              <a:gd name="connsiteX11" fmla="*/ 1187376 w 1369145"/>
              <a:gd name="connsiteY11" fmla="*/ 244360 h 480734"/>
              <a:gd name="connsiteX12" fmla="*/ 1336779 w 1369145"/>
              <a:gd name="connsiteY12" fmla="*/ 244360 h 480734"/>
              <a:gd name="connsiteX13" fmla="*/ 1336779 w 1369145"/>
              <a:gd name="connsiteY13" fmla="*/ 288719 h 480734"/>
              <a:gd name="connsiteX14" fmla="*/ 1187376 w 1369145"/>
              <a:gd name="connsiteY14" fmla="*/ 288719 h 480734"/>
              <a:gd name="connsiteX15" fmla="*/ 1187376 w 1369145"/>
              <a:gd name="connsiteY15" fmla="*/ 388334 h 480734"/>
              <a:gd name="connsiteX16" fmla="*/ 1197215 w 1369145"/>
              <a:gd name="connsiteY16" fmla="*/ 398451 h 480734"/>
              <a:gd name="connsiteX17" fmla="*/ 1318654 w 1369145"/>
              <a:gd name="connsiteY17" fmla="*/ 398451 h 480734"/>
              <a:gd name="connsiteX18" fmla="*/ 1361377 w 1369145"/>
              <a:gd name="connsiteY18" fmla="*/ 392225 h 480734"/>
              <a:gd name="connsiteX19" fmla="*/ 1369145 w 1369145"/>
              <a:gd name="connsiteY19" fmla="*/ 395598 h 480734"/>
              <a:gd name="connsiteX20" fmla="*/ 1364226 w 1369145"/>
              <a:gd name="connsiteY20" fmla="*/ 442811 h 480734"/>
              <a:gd name="connsiteX21" fmla="*/ 1132482 w 1369145"/>
              <a:gd name="connsiteY21" fmla="*/ 442811 h 480734"/>
              <a:gd name="connsiteX22" fmla="*/ 1132482 w 1369145"/>
              <a:gd name="connsiteY22" fmla="*/ 150971 h 480734"/>
              <a:gd name="connsiteX23" fmla="*/ 1126268 w 1369145"/>
              <a:gd name="connsiteY23" fmla="*/ 108167 h 480734"/>
              <a:gd name="connsiteX24" fmla="*/ 1129634 w 1369145"/>
              <a:gd name="connsiteY24" fmla="*/ 100385 h 480734"/>
              <a:gd name="connsiteX25" fmla="*/ 716940 w 1369145"/>
              <a:gd name="connsiteY25" fmla="*/ 100385 h 480734"/>
              <a:gd name="connsiteX26" fmla="*/ 844082 w 1369145"/>
              <a:gd name="connsiteY26" fmla="*/ 100385 h 480734"/>
              <a:gd name="connsiteX27" fmla="*/ 1032854 w 1369145"/>
              <a:gd name="connsiteY27" fmla="*/ 263038 h 480734"/>
              <a:gd name="connsiteX28" fmla="*/ 839680 w 1369145"/>
              <a:gd name="connsiteY28" fmla="*/ 442811 h 480734"/>
              <a:gd name="connsiteX29" fmla="*/ 719788 w 1369145"/>
              <a:gd name="connsiteY29" fmla="*/ 442811 h 480734"/>
              <a:gd name="connsiteX30" fmla="*/ 719788 w 1369145"/>
              <a:gd name="connsiteY30" fmla="*/ 150971 h 480734"/>
              <a:gd name="connsiteX31" fmla="*/ 713573 w 1369145"/>
              <a:gd name="connsiteY31" fmla="*/ 108168 h 480734"/>
              <a:gd name="connsiteX32" fmla="*/ 716940 w 1369145"/>
              <a:gd name="connsiteY32" fmla="*/ 100385 h 480734"/>
              <a:gd name="connsiteX33" fmla="*/ 532898 w 1369145"/>
              <a:gd name="connsiteY33" fmla="*/ 100385 h 480734"/>
              <a:gd name="connsiteX34" fmla="*/ 590880 w 1369145"/>
              <a:gd name="connsiteY34" fmla="*/ 100385 h 480734"/>
              <a:gd name="connsiteX35" fmla="*/ 590880 w 1369145"/>
              <a:gd name="connsiteY35" fmla="*/ 442811 h 480734"/>
              <a:gd name="connsiteX36" fmla="*/ 535745 w 1369145"/>
              <a:gd name="connsiteY36" fmla="*/ 442811 h 480734"/>
              <a:gd name="connsiteX37" fmla="*/ 535745 w 1369145"/>
              <a:gd name="connsiteY37" fmla="*/ 150971 h 480734"/>
              <a:gd name="connsiteX38" fmla="*/ 529533 w 1369145"/>
              <a:gd name="connsiteY38" fmla="*/ 108167 h 480734"/>
              <a:gd name="connsiteX39" fmla="*/ 532898 w 1369145"/>
              <a:gd name="connsiteY39" fmla="*/ 100385 h 480734"/>
              <a:gd name="connsiteX40" fmla="*/ 245772 w 1369145"/>
              <a:gd name="connsiteY40" fmla="*/ 0 h 480734"/>
              <a:gd name="connsiteX41" fmla="*/ 398053 w 1369145"/>
              <a:gd name="connsiteY41" fmla="*/ 29041 h 480734"/>
              <a:gd name="connsiteX42" fmla="*/ 384586 w 1369145"/>
              <a:gd name="connsiteY42" fmla="*/ 77529 h 480734"/>
              <a:gd name="connsiteX43" fmla="*/ 376039 w 1369145"/>
              <a:gd name="connsiteY43" fmla="*/ 81419 h 480734"/>
              <a:gd name="connsiteX44" fmla="*/ 249916 w 1369145"/>
              <a:gd name="connsiteY44" fmla="*/ 49525 h 480734"/>
              <a:gd name="connsiteX45" fmla="*/ 62414 w 1369145"/>
              <a:gd name="connsiteY45" fmla="*/ 241923 h 480734"/>
              <a:gd name="connsiteX46" fmla="*/ 263383 w 1369145"/>
              <a:gd name="connsiteY46" fmla="*/ 431209 h 480734"/>
              <a:gd name="connsiteX47" fmla="*/ 344185 w 1369145"/>
              <a:gd name="connsiteY47" fmla="*/ 424467 h 480734"/>
              <a:gd name="connsiteX48" fmla="*/ 353767 w 1369145"/>
              <a:gd name="connsiteY48" fmla="*/ 414354 h 480734"/>
              <a:gd name="connsiteX49" fmla="*/ 353767 w 1369145"/>
              <a:gd name="connsiteY49" fmla="*/ 278224 h 480734"/>
              <a:gd name="connsiteX50" fmla="*/ 289022 w 1369145"/>
              <a:gd name="connsiteY50" fmla="*/ 278224 h 480734"/>
              <a:gd name="connsiteX51" fmla="*/ 282289 w 1369145"/>
              <a:gd name="connsiteY51" fmla="*/ 271483 h 480734"/>
              <a:gd name="connsiteX52" fmla="*/ 282289 w 1369145"/>
              <a:gd name="connsiteY52" fmla="*/ 233885 h 480734"/>
              <a:gd name="connsiteX53" fmla="*/ 410743 w 1369145"/>
              <a:gd name="connsiteY53" fmla="*/ 233885 h 480734"/>
              <a:gd name="connsiteX54" fmla="*/ 410743 w 1369145"/>
              <a:gd name="connsiteY54" fmla="*/ 458694 h 480734"/>
              <a:gd name="connsiteX55" fmla="*/ 253801 w 1369145"/>
              <a:gd name="connsiteY55" fmla="*/ 480734 h 480734"/>
              <a:gd name="connsiteX56" fmla="*/ 0 w 1369145"/>
              <a:gd name="connsiteY56" fmla="*/ 239589 h 480734"/>
              <a:gd name="connsiteX57" fmla="*/ 245772 w 1369145"/>
              <a:gd name="connsiteY57" fmla="*/ 0 h 48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369145" h="480734">
                <a:moveTo>
                  <a:pt x="774920" y="144722"/>
                </a:moveTo>
                <a:cubicBezTo>
                  <a:pt x="774920" y="144722"/>
                  <a:pt x="774920" y="144722"/>
                  <a:pt x="774920" y="388356"/>
                </a:cubicBezTo>
                <a:cubicBezTo>
                  <a:pt x="774920" y="395102"/>
                  <a:pt x="777770" y="398474"/>
                  <a:pt x="784506" y="398474"/>
                </a:cubicBezTo>
                <a:lnTo>
                  <a:pt x="845391" y="398474"/>
                </a:lnTo>
                <a:cubicBezTo>
                  <a:pt x="925448" y="398474"/>
                  <a:pt x="975970" y="366561"/>
                  <a:pt x="975970" y="268225"/>
                </a:cubicBezTo>
                <a:cubicBezTo>
                  <a:pt x="975970" y="177155"/>
                  <a:pt x="931148" y="144722"/>
                  <a:pt x="844095" y="144722"/>
                </a:cubicBezTo>
                <a:cubicBezTo>
                  <a:pt x="844095" y="144722"/>
                  <a:pt x="844095" y="144722"/>
                  <a:pt x="774920" y="144722"/>
                </a:cubicBezTo>
                <a:close/>
                <a:moveTo>
                  <a:pt x="1129634" y="100385"/>
                </a:moveTo>
                <a:cubicBezTo>
                  <a:pt x="1129634" y="100385"/>
                  <a:pt x="1129634" y="100385"/>
                  <a:pt x="1360601" y="100385"/>
                </a:cubicBezTo>
                <a:cubicBezTo>
                  <a:pt x="1360601" y="100385"/>
                  <a:pt x="1360601" y="100385"/>
                  <a:pt x="1360601" y="144745"/>
                </a:cubicBezTo>
                <a:cubicBezTo>
                  <a:pt x="1360601" y="144745"/>
                  <a:pt x="1360601" y="144745"/>
                  <a:pt x="1187376" y="144745"/>
                </a:cubicBezTo>
                <a:cubicBezTo>
                  <a:pt x="1187376" y="144745"/>
                  <a:pt x="1187376" y="144745"/>
                  <a:pt x="1187376" y="244360"/>
                </a:cubicBezTo>
                <a:cubicBezTo>
                  <a:pt x="1187376" y="244360"/>
                  <a:pt x="1187376" y="244360"/>
                  <a:pt x="1336779" y="244360"/>
                </a:cubicBezTo>
                <a:cubicBezTo>
                  <a:pt x="1336779" y="244360"/>
                  <a:pt x="1336779" y="244360"/>
                  <a:pt x="1336779" y="288719"/>
                </a:cubicBezTo>
                <a:cubicBezTo>
                  <a:pt x="1336779" y="288719"/>
                  <a:pt x="1336779" y="288719"/>
                  <a:pt x="1187376" y="288719"/>
                </a:cubicBezTo>
                <a:cubicBezTo>
                  <a:pt x="1187376" y="288719"/>
                  <a:pt x="1187376" y="288719"/>
                  <a:pt x="1187376" y="388334"/>
                </a:cubicBezTo>
                <a:cubicBezTo>
                  <a:pt x="1187376" y="395079"/>
                  <a:pt x="1190224" y="398451"/>
                  <a:pt x="1197215" y="398451"/>
                </a:cubicBezTo>
                <a:lnTo>
                  <a:pt x="1318654" y="398451"/>
                </a:lnTo>
                <a:cubicBezTo>
                  <a:pt x="1337556" y="398451"/>
                  <a:pt x="1352315" y="395598"/>
                  <a:pt x="1361377" y="392225"/>
                </a:cubicBezTo>
                <a:cubicBezTo>
                  <a:pt x="1361377" y="392225"/>
                  <a:pt x="1361377" y="392225"/>
                  <a:pt x="1369145" y="395598"/>
                </a:cubicBezTo>
                <a:cubicBezTo>
                  <a:pt x="1369145" y="395598"/>
                  <a:pt x="1369145" y="395598"/>
                  <a:pt x="1364226" y="442811"/>
                </a:cubicBezTo>
                <a:cubicBezTo>
                  <a:pt x="1364226" y="442811"/>
                  <a:pt x="1364226" y="442811"/>
                  <a:pt x="1132482" y="442811"/>
                </a:cubicBezTo>
                <a:cubicBezTo>
                  <a:pt x="1132482" y="442811"/>
                  <a:pt x="1132482" y="442811"/>
                  <a:pt x="1132482" y="150971"/>
                </a:cubicBezTo>
                <a:cubicBezTo>
                  <a:pt x="1132482" y="132033"/>
                  <a:pt x="1129634" y="117247"/>
                  <a:pt x="1126268" y="108167"/>
                </a:cubicBezTo>
                <a:cubicBezTo>
                  <a:pt x="1126268" y="108167"/>
                  <a:pt x="1126268" y="108167"/>
                  <a:pt x="1129634" y="100385"/>
                </a:cubicBezTo>
                <a:close/>
                <a:moveTo>
                  <a:pt x="716940" y="100385"/>
                </a:moveTo>
                <a:cubicBezTo>
                  <a:pt x="716940" y="100385"/>
                  <a:pt x="716940" y="100385"/>
                  <a:pt x="844082" y="100385"/>
                </a:cubicBezTo>
                <a:cubicBezTo>
                  <a:pt x="956206" y="100385"/>
                  <a:pt x="1032854" y="149674"/>
                  <a:pt x="1032854" y="263038"/>
                </a:cubicBezTo>
                <a:cubicBezTo>
                  <a:pt x="1032854" y="384703"/>
                  <a:pt x="965787" y="442811"/>
                  <a:pt x="839680" y="442811"/>
                </a:cubicBezTo>
                <a:cubicBezTo>
                  <a:pt x="839680" y="442811"/>
                  <a:pt x="839680" y="442811"/>
                  <a:pt x="719788" y="442811"/>
                </a:cubicBezTo>
                <a:lnTo>
                  <a:pt x="719788" y="150971"/>
                </a:lnTo>
                <a:cubicBezTo>
                  <a:pt x="719788" y="132034"/>
                  <a:pt x="716940" y="117247"/>
                  <a:pt x="713573" y="108168"/>
                </a:cubicBezTo>
                <a:cubicBezTo>
                  <a:pt x="713573" y="108168"/>
                  <a:pt x="713573" y="108168"/>
                  <a:pt x="716940" y="100385"/>
                </a:cubicBezTo>
                <a:close/>
                <a:moveTo>
                  <a:pt x="532898" y="100385"/>
                </a:moveTo>
                <a:cubicBezTo>
                  <a:pt x="532898" y="100385"/>
                  <a:pt x="532898" y="100385"/>
                  <a:pt x="590880" y="100385"/>
                </a:cubicBezTo>
                <a:cubicBezTo>
                  <a:pt x="590880" y="100385"/>
                  <a:pt x="590880" y="100385"/>
                  <a:pt x="590880" y="442811"/>
                </a:cubicBezTo>
                <a:lnTo>
                  <a:pt x="535745" y="442811"/>
                </a:lnTo>
                <a:cubicBezTo>
                  <a:pt x="535745" y="442811"/>
                  <a:pt x="535745" y="442811"/>
                  <a:pt x="535745" y="150971"/>
                </a:cubicBezTo>
                <a:cubicBezTo>
                  <a:pt x="535745" y="132033"/>
                  <a:pt x="532898" y="117247"/>
                  <a:pt x="529533" y="108167"/>
                </a:cubicBezTo>
                <a:cubicBezTo>
                  <a:pt x="529533" y="108167"/>
                  <a:pt x="529533" y="108167"/>
                  <a:pt x="532898" y="100385"/>
                </a:cubicBezTo>
                <a:close/>
                <a:moveTo>
                  <a:pt x="245772" y="0"/>
                </a:moveTo>
                <a:cubicBezTo>
                  <a:pt x="312330" y="0"/>
                  <a:pt x="350918" y="10890"/>
                  <a:pt x="398053" y="29041"/>
                </a:cubicBezTo>
                <a:cubicBezTo>
                  <a:pt x="398053" y="29041"/>
                  <a:pt x="398053" y="29041"/>
                  <a:pt x="384586" y="77529"/>
                </a:cubicBezTo>
                <a:cubicBezTo>
                  <a:pt x="384586" y="77529"/>
                  <a:pt x="384586" y="77529"/>
                  <a:pt x="376039" y="81419"/>
                </a:cubicBezTo>
                <a:cubicBezTo>
                  <a:pt x="342890" y="59379"/>
                  <a:pt x="299899" y="49525"/>
                  <a:pt x="249916" y="49525"/>
                </a:cubicBezTo>
                <a:cubicBezTo>
                  <a:pt x="141403" y="49525"/>
                  <a:pt x="62414" y="106571"/>
                  <a:pt x="62414" y="241923"/>
                </a:cubicBezTo>
                <a:cubicBezTo>
                  <a:pt x="62414" y="373386"/>
                  <a:pt x="148655" y="431209"/>
                  <a:pt x="263383" y="431209"/>
                </a:cubicBezTo>
                <a:cubicBezTo>
                  <a:pt x="293684" y="431209"/>
                  <a:pt x="322690" y="428356"/>
                  <a:pt x="344185" y="424467"/>
                </a:cubicBezTo>
                <a:cubicBezTo>
                  <a:pt x="350918" y="423430"/>
                  <a:pt x="353767" y="421096"/>
                  <a:pt x="353767" y="414354"/>
                </a:cubicBezTo>
                <a:lnTo>
                  <a:pt x="353767" y="278224"/>
                </a:lnTo>
                <a:cubicBezTo>
                  <a:pt x="353767" y="278224"/>
                  <a:pt x="353767" y="278224"/>
                  <a:pt x="289022" y="278224"/>
                </a:cubicBezTo>
                <a:cubicBezTo>
                  <a:pt x="289022" y="278224"/>
                  <a:pt x="289022" y="278224"/>
                  <a:pt x="282289" y="271483"/>
                </a:cubicBezTo>
                <a:cubicBezTo>
                  <a:pt x="282289" y="271483"/>
                  <a:pt x="282289" y="271483"/>
                  <a:pt x="282289" y="233885"/>
                </a:cubicBezTo>
                <a:cubicBezTo>
                  <a:pt x="282289" y="233885"/>
                  <a:pt x="282289" y="233885"/>
                  <a:pt x="410743" y="233885"/>
                </a:cubicBezTo>
                <a:cubicBezTo>
                  <a:pt x="410743" y="233885"/>
                  <a:pt x="410743" y="233885"/>
                  <a:pt x="410743" y="458694"/>
                </a:cubicBezTo>
                <a:cubicBezTo>
                  <a:pt x="367493" y="471140"/>
                  <a:pt x="325538" y="480734"/>
                  <a:pt x="253801" y="480734"/>
                </a:cubicBezTo>
                <a:cubicBezTo>
                  <a:pt x="108513" y="480734"/>
                  <a:pt x="0" y="401130"/>
                  <a:pt x="0" y="239589"/>
                </a:cubicBezTo>
                <a:cubicBezTo>
                  <a:pt x="0" y="83234"/>
                  <a:pt x="106182" y="0"/>
                  <a:pt x="245772" y="0"/>
                </a:cubicBezTo>
                <a:close/>
              </a:path>
            </a:pathLst>
          </a:custGeom>
          <a:solidFill>
            <a:schemeClr val="bg1"/>
          </a:solidFill>
          <a:ln>
            <a:noFill/>
          </a:ln>
        </p:spPr>
        <p:txBody>
          <a:bodyPr vert="horz" wrap="square" lIns="83988" tIns="41994" rIns="83988" bIns="41994" numCol="1" anchor="t" anchorCtr="0" compatLnSpc="1">
            <a:prstTxWarp prst="textNoShape">
              <a:avLst/>
            </a:prstTxWarp>
            <a:noAutofit/>
          </a:bodyPr>
          <a:lstStyle/>
          <a:p>
            <a:endParaRPr lang="fr-FR" dirty="0">
              <a:latin typeface="+mj-lt"/>
            </a:endParaRPr>
          </a:p>
        </p:txBody>
      </p:sp>
    </p:spTree>
    <p:extLst>
      <p:ext uri="{BB962C8B-B14F-4D97-AF65-F5344CB8AC3E}">
        <p14:creationId xmlns:p14="http://schemas.microsoft.com/office/powerpoint/2010/main" val="79279455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3_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31453" y="2158730"/>
            <a:ext cx="573691" cy="728286"/>
          </a:xfrm>
        </p:spPr>
        <p:txBody>
          <a:bodyPr anchor="t">
            <a:normAutofit/>
          </a:bodyPr>
          <a:lstStyle>
            <a:lvl1pPr algn="l">
              <a:defRPr sz="5300" b="1" cap="all">
                <a:solidFill>
                  <a:schemeClr val="accent3"/>
                </a:solidFill>
              </a:defRPr>
            </a:lvl1pPr>
          </a:lstStyle>
          <a:p>
            <a:r>
              <a:rPr lang="en-US" dirty="0"/>
              <a:t>#.</a:t>
            </a:r>
          </a:p>
        </p:txBody>
      </p:sp>
      <p:sp>
        <p:nvSpPr>
          <p:cNvPr id="3" name="Text Placeholder 2"/>
          <p:cNvSpPr>
            <a:spLocks noGrp="1"/>
          </p:cNvSpPr>
          <p:nvPr>
            <p:ph type="body" idx="1" hasCustomPrompt="1"/>
          </p:nvPr>
        </p:nvSpPr>
        <p:spPr>
          <a:xfrm>
            <a:off x="2331453" y="3220133"/>
            <a:ext cx="7104427" cy="427827"/>
          </a:xfrm>
        </p:spPr>
        <p:txBody>
          <a:bodyPr lIns="0" rIns="0" anchor="t">
            <a:normAutofit/>
          </a:bodyPr>
          <a:lstStyle>
            <a:lvl1pPr marL="0" indent="0">
              <a:lnSpc>
                <a:spcPct val="90000"/>
              </a:lnSpc>
              <a:buNone/>
              <a:defRPr sz="3100" cap="all" baseline="0">
                <a:solidFill>
                  <a:schemeClr val="accent1"/>
                </a:solidFill>
              </a:defRPr>
            </a:lvl1pPr>
            <a:lvl2pPr marL="457187" indent="0">
              <a:buNone/>
              <a:defRPr sz="1800">
                <a:solidFill>
                  <a:schemeClr val="tx1">
                    <a:tint val="75000"/>
                  </a:schemeClr>
                </a:solidFill>
              </a:defRPr>
            </a:lvl2pPr>
            <a:lvl3pPr marL="914373" indent="0">
              <a:buNone/>
              <a:defRPr sz="1600">
                <a:solidFill>
                  <a:schemeClr val="tx1">
                    <a:tint val="75000"/>
                  </a:schemeClr>
                </a:solidFill>
              </a:defRPr>
            </a:lvl3pPr>
            <a:lvl4pPr marL="1371560" indent="0">
              <a:buNone/>
              <a:defRPr sz="1400">
                <a:solidFill>
                  <a:schemeClr val="tx1">
                    <a:tint val="75000"/>
                  </a:schemeClr>
                </a:solidFill>
              </a:defRPr>
            </a:lvl4pPr>
            <a:lvl5pPr marL="1828747" indent="0">
              <a:buNone/>
              <a:defRPr sz="1400">
                <a:solidFill>
                  <a:schemeClr val="tx1">
                    <a:tint val="75000"/>
                  </a:schemeClr>
                </a:solidFill>
              </a:defRPr>
            </a:lvl5pPr>
            <a:lvl6pPr marL="2285933" indent="0">
              <a:buNone/>
              <a:defRPr sz="1400">
                <a:solidFill>
                  <a:schemeClr val="tx1">
                    <a:tint val="75000"/>
                  </a:schemeClr>
                </a:solidFill>
              </a:defRPr>
            </a:lvl6pPr>
            <a:lvl7pPr marL="2743120" indent="0">
              <a:buNone/>
              <a:defRPr sz="1400">
                <a:solidFill>
                  <a:schemeClr val="tx1">
                    <a:tint val="75000"/>
                  </a:schemeClr>
                </a:solidFill>
              </a:defRPr>
            </a:lvl7pPr>
            <a:lvl8pPr marL="3200307" indent="0">
              <a:buNone/>
              <a:defRPr sz="1400">
                <a:solidFill>
                  <a:schemeClr val="tx1">
                    <a:tint val="75000"/>
                  </a:schemeClr>
                </a:solidFill>
              </a:defRPr>
            </a:lvl8pPr>
            <a:lvl9pPr marL="3657494" indent="0">
              <a:buNone/>
              <a:defRPr sz="1400">
                <a:solidFill>
                  <a:schemeClr val="tx1">
                    <a:tint val="75000"/>
                  </a:schemeClr>
                </a:solidFill>
              </a:defRPr>
            </a:lvl9pPr>
          </a:lstStyle>
          <a:p>
            <a:pPr lvl="0"/>
            <a:r>
              <a:rPr lang="fr-FR" dirty="0" err="1"/>
              <a:t>Title</a:t>
            </a:r>
            <a:r>
              <a:rPr lang="fr-FR" dirty="0"/>
              <a:t> of section 3</a:t>
            </a:r>
          </a:p>
        </p:txBody>
      </p:sp>
      <p:cxnSp>
        <p:nvCxnSpPr>
          <p:cNvPr id="9" name="Connecteur droit 8">
            <a:extLst>
              <a:ext uri="{FF2B5EF4-FFF2-40B4-BE49-F238E27FC236}">
                <a16:creationId xmlns:a16="http://schemas.microsoft.com/office/drawing/2014/main" id="{D2B3BC1A-D466-4187-AB35-019593839539}"/>
              </a:ext>
            </a:extLst>
          </p:cNvPr>
          <p:cNvCxnSpPr/>
          <p:nvPr/>
        </p:nvCxnSpPr>
        <p:spPr>
          <a:xfrm>
            <a:off x="2332361" y="2998305"/>
            <a:ext cx="66708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e 11"/>
          <p:cNvGrpSpPr/>
          <p:nvPr/>
        </p:nvGrpSpPr>
        <p:grpSpPr>
          <a:xfrm>
            <a:off x="0" y="0"/>
            <a:ext cx="1867831" cy="6858295"/>
            <a:chOff x="0" y="0"/>
            <a:chExt cx="2016000" cy="7560000"/>
          </a:xfrm>
        </p:grpSpPr>
        <p:sp>
          <p:nvSpPr>
            <p:cNvPr id="13" name="Rectangle 12">
              <a:extLst>
                <a:ext uri="{FF2B5EF4-FFF2-40B4-BE49-F238E27FC236}">
                  <a16:creationId xmlns:a16="http://schemas.microsoft.com/office/drawing/2014/main" id="{35ED77FD-16C2-4EBF-B229-6321C1518EAE}"/>
                </a:ext>
              </a:extLst>
            </p:cNvPr>
            <p:cNvSpPr/>
            <p:nvPr userDrawn="1"/>
          </p:nvSpPr>
          <p:spPr>
            <a:xfrm>
              <a:off x="0" y="0"/>
              <a:ext cx="2016000" cy="756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100" dirty="0"/>
            </a:p>
          </p:txBody>
        </p:sp>
        <p:grpSp>
          <p:nvGrpSpPr>
            <p:cNvPr id="14" name="Groupe 13">
              <a:extLst>
                <a:ext uri="{FF2B5EF4-FFF2-40B4-BE49-F238E27FC236}">
                  <a16:creationId xmlns:a16="http://schemas.microsoft.com/office/drawing/2014/main" id="{912B55BA-6A96-400B-8216-60ABBC4EC051}"/>
                </a:ext>
              </a:extLst>
            </p:cNvPr>
            <p:cNvGrpSpPr>
              <a:grpSpLocks noChangeAspect="1"/>
            </p:cNvGrpSpPr>
            <p:nvPr userDrawn="1"/>
          </p:nvGrpSpPr>
          <p:grpSpPr>
            <a:xfrm>
              <a:off x="7353" y="846860"/>
              <a:ext cx="2001294" cy="5866281"/>
              <a:chOff x="4059510" y="-1588"/>
              <a:chExt cx="2579415" cy="7560896"/>
            </a:xfrm>
          </p:grpSpPr>
          <p:sp>
            <p:nvSpPr>
              <p:cNvPr id="16" name="Freeform 17">
                <a:extLst>
                  <a:ext uri="{FF2B5EF4-FFF2-40B4-BE49-F238E27FC236}">
                    <a16:creationId xmlns:a16="http://schemas.microsoft.com/office/drawing/2014/main" id="{1F8DAD3F-7624-426C-A7E4-176E8BDEAE99}"/>
                  </a:ext>
                </a:extLst>
              </p:cNvPr>
              <p:cNvSpPr>
                <a:spLocks/>
              </p:cNvSpPr>
              <p:nvPr/>
            </p:nvSpPr>
            <p:spPr bwMode="auto">
              <a:xfrm>
                <a:off x="4062594" y="-1588"/>
                <a:ext cx="2576331" cy="1287462"/>
              </a:xfrm>
              <a:custGeom>
                <a:avLst/>
                <a:gdLst>
                  <a:gd name="T0" fmla="*/ 1619 w 1619"/>
                  <a:gd name="T1" fmla="*/ 0 h 811"/>
                  <a:gd name="T2" fmla="*/ 807 w 1619"/>
                  <a:gd name="T3" fmla="*/ 811 h 811"/>
                  <a:gd name="T4" fmla="*/ 0 w 1619"/>
                  <a:gd name="T5" fmla="*/ 6 h 811"/>
                  <a:gd name="connsiteX0" fmla="*/ 10024 w 10024"/>
                  <a:gd name="connsiteY0" fmla="*/ 0 h 10000"/>
                  <a:gd name="connsiteX1" fmla="*/ 5009 w 10024"/>
                  <a:gd name="connsiteY1" fmla="*/ 10000 h 10000"/>
                  <a:gd name="connsiteX2" fmla="*/ 0 w 10024"/>
                  <a:gd name="connsiteY2" fmla="*/ 2 h 10000"/>
                </a:gdLst>
                <a:ahLst/>
                <a:cxnLst>
                  <a:cxn ang="0">
                    <a:pos x="connsiteX0" y="connsiteY0"/>
                  </a:cxn>
                  <a:cxn ang="0">
                    <a:pos x="connsiteX1" y="connsiteY1"/>
                  </a:cxn>
                  <a:cxn ang="0">
                    <a:pos x="connsiteX2" y="connsiteY2"/>
                  </a:cxn>
                </a:cxnLst>
                <a:rect l="l" t="t" r="r" b="b"/>
                <a:pathLst>
                  <a:path w="10024" h="10000">
                    <a:moveTo>
                      <a:pt x="10024" y="0"/>
                    </a:moveTo>
                    <a:lnTo>
                      <a:pt x="5009" y="10000"/>
                    </a:lnTo>
                    <a:lnTo>
                      <a:pt x="0" y="2"/>
                    </a:lnTo>
                  </a:path>
                </a:pathLst>
              </a:custGeom>
              <a:grpFill/>
              <a:ln w="6350" cap="flat">
                <a:solidFill>
                  <a:schemeClr val="accent3">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sp>
            <p:nvSpPr>
              <p:cNvPr id="17" name="Freeform 18">
                <a:extLst>
                  <a:ext uri="{FF2B5EF4-FFF2-40B4-BE49-F238E27FC236}">
                    <a16:creationId xmlns:a16="http://schemas.microsoft.com/office/drawing/2014/main" id="{AE8A48AD-76A4-44D0-9442-CE48F8D18FD5}"/>
                  </a:ext>
                </a:extLst>
              </p:cNvPr>
              <p:cNvSpPr>
                <a:spLocks/>
              </p:cNvSpPr>
              <p:nvPr/>
            </p:nvSpPr>
            <p:spPr bwMode="auto">
              <a:xfrm>
                <a:off x="4059510" y="6745289"/>
                <a:ext cx="2579415" cy="814019"/>
              </a:xfrm>
              <a:custGeom>
                <a:avLst/>
                <a:gdLst>
                  <a:gd name="T0" fmla="*/ 0 w 1619"/>
                  <a:gd name="T1" fmla="*/ 507 h 512"/>
                  <a:gd name="T2" fmla="*/ 513 w 1619"/>
                  <a:gd name="T3" fmla="*/ 0 h 512"/>
                  <a:gd name="T4" fmla="*/ 807 w 1619"/>
                  <a:gd name="T5" fmla="*/ 290 h 512"/>
                  <a:gd name="T6" fmla="*/ 1101 w 1619"/>
                  <a:gd name="T7" fmla="*/ 0 h 512"/>
                  <a:gd name="T8" fmla="*/ 1619 w 1619"/>
                  <a:gd name="T9" fmla="*/ 512 h 512"/>
                  <a:gd name="connsiteX0" fmla="*/ 0 w 10036"/>
                  <a:gd name="connsiteY0" fmla="*/ 10015 h 10015"/>
                  <a:gd name="connsiteX1" fmla="*/ 3205 w 10036"/>
                  <a:gd name="connsiteY1" fmla="*/ 0 h 10015"/>
                  <a:gd name="connsiteX2" fmla="*/ 5021 w 10036"/>
                  <a:gd name="connsiteY2" fmla="*/ 5664 h 10015"/>
                  <a:gd name="connsiteX3" fmla="*/ 6836 w 10036"/>
                  <a:gd name="connsiteY3" fmla="*/ 0 h 10015"/>
                  <a:gd name="connsiteX4" fmla="*/ 10036 w 10036"/>
                  <a:gd name="connsiteY4" fmla="*/ 10000 h 10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6" h="10015">
                    <a:moveTo>
                      <a:pt x="0" y="10015"/>
                    </a:moveTo>
                    <a:lnTo>
                      <a:pt x="3205" y="0"/>
                    </a:lnTo>
                    <a:lnTo>
                      <a:pt x="5021" y="5664"/>
                    </a:lnTo>
                    <a:lnTo>
                      <a:pt x="6836" y="0"/>
                    </a:lnTo>
                    <a:lnTo>
                      <a:pt x="10036" y="10000"/>
                    </a:lnTo>
                  </a:path>
                </a:pathLst>
              </a:custGeom>
              <a:grpFill/>
              <a:ln w="6350" cap="flat">
                <a:solidFill>
                  <a:schemeClr val="accent3">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sp>
            <p:nvSpPr>
              <p:cNvPr id="18" name="Freeform 19">
                <a:extLst>
                  <a:ext uri="{FF2B5EF4-FFF2-40B4-BE49-F238E27FC236}">
                    <a16:creationId xmlns:a16="http://schemas.microsoft.com/office/drawing/2014/main" id="{7921B2E9-6644-4756-9CEE-716F999FF97B}"/>
                  </a:ext>
                </a:extLst>
              </p:cNvPr>
              <p:cNvSpPr>
                <a:spLocks/>
              </p:cNvSpPr>
              <p:nvPr/>
            </p:nvSpPr>
            <p:spPr bwMode="auto">
              <a:xfrm>
                <a:off x="4063772" y="376238"/>
                <a:ext cx="2572062" cy="6369051"/>
              </a:xfrm>
              <a:custGeom>
                <a:avLst/>
                <a:gdLst>
                  <a:gd name="T0" fmla="*/ 9 w 1628"/>
                  <a:gd name="T1" fmla="*/ 800 h 4012"/>
                  <a:gd name="T2" fmla="*/ 1366 w 1628"/>
                  <a:gd name="T3" fmla="*/ 2140 h 4012"/>
                  <a:gd name="T4" fmla="*/ 0 w 1628"/>
                  <a:gd name="T5" fmla="*/ 3493 h 4012"/>
                  <a:gd name="T6" fmla="*/ 522 w 1628"/>
                  <a:gd name="T7" fmla="*/ 4012 h 4012"/>
                  <a:gd name="T8" fmla="*/ 817 w 1628"/>
                  <a:gd name="T9" fmla="*/ 3720 h 4012"/>
                  <a:gd name="T10" fmla="*/ 1110 w 1628"/>
                  <a:gd name="T11" fmla="*/ 4012 h 4012"/>
                  <a:gd name="T12" fmla="*/ 1628 w 1628"/>
                  <a:gd name="T13" fmla="*/ 3493 h 4012"/>
                  <a:gd name="T14" fmla="*/ 273 w 1628"/>
                  <a:gd name="T15" fmla="*/ 2147 h 4012"/>
                  <a:gd name="T16" fmla="*/ 1625 w 1628"/>
                  <a:gd name="T17" fmla="*/ 804 h 4012"/>
                  <a:gd name="T18" fmla="*/ 817 w 1628"/>
                  <a:gd name="T19" fmla="*/ 0 h 4012"/>
                  <a:gd name="T20" fmla="*/ 9 w 1628"/>
                  <a:gd name="T21" fmla="*/ 800 h 4012"/>
                  <a:gd name="connsiteX0" fmla="*/ 43 w 9988"/>
                  <a:gd name="connsiteY0" fmla="*/ 1994 h 10000"/>
                  <a:gd name="connsiteX1" fmla="*/ 8379 w 9988"/>
                  <a:gd name="connsiteY1" fmla="*/ 5334 h 10000"/>
                  <a:gd name="connsiteX2" fmla="*/ 0 w 9988"/>
                  <a:gd name="connsiteY2" fmla="*/ 8706 h 10000"/>
                  <a:gd name="connsiteX3" fmla="*/ 3194 w 9988"/>
                  <a:gd name="connsiteY3" fmla="*/ 10000 h 10000"/>
                  <a:gd name="connsiteX4" fmla="*/ 5006 w 9988"/>
                  <a:gd name="connsiteY4" fmla="*/ 9272 h 10000"/>
                  <a:gd name="connsiteX5" fmla="*/ 6806 w 9988"/>
                  <a:gd name="connsiteY5" fmla="*/ 10000 h 10000"/>
                  <a:gd name="connsiteX6" fmla="*/ 9988 w 9988"/>
                  <a:gd name="connsiteY6" fmla="*/ 8706 h 10000"/>
                  <a:gd name="connsiteX7" fmla="*/ 1665 w 9988"/>
                  <a:gd name="connsiteY7" fmla="*/ 5351 h 10000"/>
                  <a:gd name="connsiteX8" fmla="*/ 9970 w 9988"/>
                  <a:gd name="connsiteY8" fmla="*/ 2004 h 10000"/>
                  <a:gd name="connsiteX9" fmla="*/ 5006 w 9988"/>
                  <a:gd name="connsiteY9" fmla="*/ 0 h 10000"/>
                  <a:gd name="connsiteX10" fmla="*/ 43 w 9988"/>
                  <a:gd name="connsiteY10" fmla="*/ 1994 h 10000"/>
                  <a:gd name="connsiteX0" fmla="*/ 19 w 9976"/>
                  <a:gd name="connsiteY0" fmla="*/ 1994 h 10000"/>
                  <a:gd name="connsiteX1" fmla="*/ 8365 w 9976"/>
                  <a:gd name="connsiteY1" fmla="*/ 5334 h 10000"/>
                  <a:gd name="connsiteX2" fmla="*/ 0 w 9976"/>
                  <a:gd name="connsiteY2" fmla="*/ 8706 h 10000"/>
                  <a:gd name="connsiteX3" fmla="*/ 3174 w 9976"/>
                  <a:gd name="connsiteY3" fmla="*/ 10000 h 10000"/>
                  <a:gd name="connsiteX4" fmla="*/ 4988 w 9976"/>
                  <a:gd name="connsiteY4" fmla="*/ 9272 h 10000"/>
                  <a:gd name="connsiteX5" fmla="*/ 6790 w 9976"/>
                  <a:gd name="connsiteY5" fmla="*/ 10000 h 10000"/>
                  <a:gd name="connsiteX6" fmla="*/ 9976 w 9976"/>
                  <a:gd name="connsiteY6" fmla="*/ 8706 h 10000"/>
                  <a:gd name="connsiteX7" fmla="*/ 1643 w 9976"/>
                  <a:gd name="connsiteY7" fmla="*/ 5351 h 10000"/>
                  <a:gd name="connsiteX8" fmla="*/ 9958 w 9976"/>
                  <a:gd name="connsiteY8" fmla="*/ 2004 h 10000"/>
                  <a:gd name="connsiteX9" fmla="*/ 4988 w 9976"/>
                  <a:gd name="connsiteY9" fmla="*/ 0 h 10000"/>
                  <a:gd name="connsiteX10" fmla="*/ 19 w 9976"/>
                  <a:gd name="connsiteY10" fmla="*/ 1994 h 10000"/>
                  <a:gd name="connsiteX0" fmla="*/ 19 w 9988"/>
                  <a:gd name="connsiteY0" fmla="*/ 1994 h 10000"/>
                  <a:gd name="connsiteX1" fmla="*/ 8385 w 9988"/>
                  <a:gd name="connsiteY1" fmla="*/ 5334 h 10000"/>
                  <a:gd name="connsiteX2" fmla="*/ 0 w 9988"/>
                  <a:gd name="connsiteY2" fmla="*/ 8706 h 10000"/>
                  <a:gd name="connsiteX3" fmla="*/ 3182 w 9988"/>
                  <a:gd name="connsiteY3" fmla="*/ 10000 h 10000"/>
                  <a:gd name="connsiteX4" fmla="*/ 5000 w 9988"/>
                  <a:gd name="connsiteY4" fmla="*/ 9272 h 10000"/>
                  <a:gd name="connsiteX5" fmla="*/ 6806 w 9988"/>
                  <a:gd name="connsiteY5" fmla="*/ 10000 h 10000"/>
                  <a:gd name="connsiteX6" fmla="*/ 9988 w 9988"/>
                  <a:gd name="connsiteY6" fmla="*/ 8701 h 10000"/>
                  <a:gd name="connsiteX7" fmla="*/ 1647 w 9988"/>
                  <a:gd name="connsiteY7" fmla="*/ 5351 h 10000"/>
                  <a:gd name="connsiteX8" fmla="*/ 9982 w 9988"/>
                  <a:gd name="connsiteY8" fmla="*/ 2004 h 10000"/>
                  <a:gd name="connsiteX9" fmla="*/ 5000 w 9988"/>
                  <a:gd name="connsiteY9" fmla="*/ 0 h 10000"/>
                  <a:gd name="connsiteX10" fmla="*/ 19 w 9988"/>
                  <a:gd name="connsiteY10" fmla="*/ 199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88" h="10000">
                    <a:moveTo>
                      <a:pt x="19" y="1994"/>
                    </a:moveTo>
                    <a:lnTo>
                      <a:pt x="8385" y="5334"/>
                    </a:lnTo>
                    <a:lnTo>
                      <a:pt x="0" y="8706"/>
                    </a:lnTo>
                    <a:lnTo>
                      <a:pt x="3182" y="10000"/>
                    </a:lnTo>
                    <a:lnTo>
                      <a:pt x="5000" y="9272"/>
                    </a:lnTo>
                    <a:lnTo>
                      <a:pt x="6806" y="10000"/>
                    </a:lnTo>
                    <a:lnTo>
                      <a:pt x="9988" y="8701"/>
                    </a:lnTo>
                    <a:lnTo>
                      <a:pt x="1647" y="5351"/>
                    </a:lnTo>
                    <a:lnTo>
                      <a:pt x="9982" y="2004"/>
                    </a:lnTo>
                    <a:lnTo>
                      <a:pt x="5000" y="0"/>
                    </a:lnTo>
                    <a:lnTo>
                      <a:pt x="19" y="1994"/>
                    </a:lnTo>
                    <a:close/>
                  </a:path>
                </a:pathLst>
              </a:custGeom>
              <a:grpFill/>
              <a:ln w="6350" cap="flat">
                <a:solidFill>
                  <a:schemeClr val="accent3">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grpSp>
      </p:grpSp>
      <p:sp>
        <p:nvSpPr>
          <p:cNvPr id="19" name="Forme libre : forme 36">
            <a:extLst>
              <a:ext uri="{FF2B5EF4-FFF2-40B4-BE49-F238E27FC236}">
                <a16:creationId xmlns:a16="http://schemas.microsoft.com/office/drawing/2014/main" id="{24C5C714-C9F4-4C27-B617-1A431D5B8D6A}"/>
              </a:ext>
            </a:extLst>
          </p:cNvPr>
          <p:cNvSpPr>
            <a:spLocks noChangeAspect="1"/>
          </p:cNvSpPr>
          <p:nvPr/>
        </p:nvSpPr>
        <p:spPr bwMode="auto">
          <a:xfrm>
            <a:off x="595908" y="6446044"/>
            <a:ext cx="680424" cy="233928"/>
          </a:xfrm>
          <a:custGeom>
            <a:avLst/>
            <a:gdLst>
              <a:gd name="connsiteX0" fmla="*/ 774920 w 1369145"/>
              <a:gd name="connsiteY0" fmla="*/ 144722 h 480734"/>
              <a:gd name="connsiteX1" fmla="*/ 774920 w 1369145"/>
              <a:gd name="connsiteY1" fmla="*/ 388356 h 480734"/>
              <a:gd name="connsiteX2" fmla="*/ 784506 w 1369145"/>
              <a:gd name="connsiteY2" fmla="*/ 398474 h 480734"/>
              <a:gd name="connsiteX3" fmla="*/ 845391 w 1369145"/>
              <a:gd name="connsiteY3" fmla="*/ 398474 h 480734"/>
              <a:gd name="connsiteX4" fmla="*/ 975970 w 1369145"/>
              <a:gd name="connsiteY4" fmla="*/ 268225 h 480734"/>
              <a:gd name="connsiteX5" fmla="*/ 844095 w 1369145"/>
              <a:gd name="connsiteY5" fmla="*/ 144722 h 480734"/>
              <a:gd name="connsiteX6" fmla="*/ 774920 w 1369145"/>
              <a:gd name="connsiteY6" fmla="*/ 144722 h 480734"/>
              <a:gd name="connsiteX7" fmla="*/ 1129634 w 1369145"/>
              <a:gd name="connsiteY7" fmla="*/ 100385 h 480734"/>
              <a:gd name="connsiteX8" fmla="*/ 1360601 w 1369145"/>
              <a:gd name="connsiteY8" fmla="*/ 100385 h 480734"/>
              <a:gd name="connsiteX9" fmla="*/ 1360601 w 1369145"/>
              <a:gd name="connsiteY9" fmla="*/ 144745 h 480734"/>
              <a:gd name="connsiteX10" fmla="*/ 1187376 w 1369145"/>
              <a:gd name="connsiteY10" fmla="*/ 144745 h 480734"/>
              <a:gd name="connsiteX11" fmla="*/ 1187376 w 1369145"/>
              <a:gd name="connsiteY11" fmla="*/ 244360 h 480734"/>
              <a:gd name="connsiteX12" fmla="*/ 1336779 w 1369145"/>
              <a:gd name="connsiteY12" fmla="*/ 244360 h 480734"/>
              <a:gd name="connsiteX13" fmla="*/ 1336779 w 1369145"/>
              <a:gd name="connsiteY13" fmla="*/ 288719 h 480734"/>
              <a:gd name="connsiteX14" fmla="*/ 1187376 w 1369145"/>
              <a:gd name="connsiteY14" fmla="*/ 288719 h 480734"/>
              <a:gd name="connsiteX15" fmla="*/ 1187376 w 1369145"/>
              <a:gd name="connsiteY15" fmla="*/ 388334 h 480734"/>
              <a:gd name="connsiteX16" fmla="*/ 1197215 w 1369145"/>
              <a:gd name="connsiteY16" fmla="*/ 398451 h 480734"/>
              <a:gd name="connsiteX17" fmla="*/ 1318654 w 1369145"/>
              <a:gd name="connsiteY17" fmla="*/ 398451 h 480734"/>
              <a:gd name="connsiteX18" fmla="*/ 1361377 w 1369145"/>
              <a:gd name="connsiteY18" fmla="*/ 392225 h 480734"/>
              <a:gd name="connsiteX19" fmla="*/ 1369145 w 1369145"/>
              <a:gd name="connsiteY19" fmla="*/ 395598 h 480734"/>
              <a:gd name="connsiteX20" fmla="*/ 1364226 w 1369145"/>
              <a:gd name="connsiteY20" fmla="*/ 442811 h 480734"/>
              <a:gd name="connsiteX21" fmla="*/ 1132482 w 1369145"/>
              <a:gd name="connsiteY21" fmla="*/ 442811 h 480734"/>
              <a:gd name="connsiteX22" fmla="*/ 1132482 w 1369145"/>
              <a:gd name="connsiteY22" fmla="*/ 150971 h 480734"/>
              <a:gd name="connsiteX23" fmla="*/ 1126268 w 1369145"/>
              <a:gd name="connsiteY23" fmla="*/ 108167 h 480734"/>
              <a:gd name="connsiteX24" fmla="*/ 1129634 w 1369145"/>
              <a:gd name="connsiteY24" fmla="*/ 100385 h 480734"/>
              <a:gd name="connsiteX25" fmla="*/ 716940 w 1369145"/>
              <a:gd name="connsiteY25" fmla="*/ 100385 h 480734"/>
              <a:gd name="connsiteX26" fmla="*/ 844082 w 1369145"/>
              <a:gd name="connsiteY26" fmla="*/ 100385 h 480734"/>
              <a:gd name="connsiteX27" fmla="*/ 1032854 w 1369145"/>
              <a:gd name="connsiteY27" fmla="*/ 263038 h 480734"/>
              <a:gd name="connsiteX28" fmla="*/ 839680 w 1369145"/>
              <a:gd name="connsiteY28" fmla="*/ 442811 h 480734"/>
              <a:gd name="connsiteX29" fmla="*/ 719788 w 1369145"/>
              <a:gd name="connsiteY29" fmla="*/ 442811 h 480734"/>
              <a:gd name="connsiteX30" fmla="*/ 719788 w 1369145"/>
              <a:gd name="connsiteY30" fmla="*/ 150971 h 480734"/>
              <a:gd name="connsiteX31" fmla="*/ 713573 w 1369145"/>
              <a:gd name="connsiteY31" fmla="*/ 108168 h 480734"/>
              <a:gd name="connsiteX32" fmla="*/ 716940 w 1369145"/>
              <a:gd name="connsiteY32" fmla="*/ 100385 h 480734"/>
              <a:gd name="connsiteX33" fmla="*/ 532898 w 1369145"/>
              <a:gd name="connsiteY33" fmla="*/ 100385 h 480734"/>
              <a:gd name="connsiteX34" fmla="*/ 590880 w 1369145"/>
              <a:gd name="connsiteY34" fmla="*/ 100385 h 480734"/>
              <a:gd name="connsiteX35" fmla="*/ 590880 w 1369145"/>
              <a:gd name="connsiteY35" fmla="*/ 442811 h 480734"/>
              <a:gd name="connsiteX36" fmla="*/ 535745 w 1369145"/>
              <a:gd name="connsiteY36" fmla="*/ 442811 h 480734"/>
              <a:gd name="connsiteX37" fmla="*/ 535745 w 1369145"/>
              <a:gd name="connsiteY37" fmla="*/ 150971 h 480734"/>
              <a:gd name="connsiteX38" fmla="*/ 529533 w 1369145"/>
              <a:gd name="connsiteY38" fmla="*/ 108167 h 480734"/>
              <a:gd name="connsiteX39" fmla="*/ 532898 w 1369145"/>
              <a:gd name="connsiteY39" fmla="*/ 100385 h 480734"/>
              <a:gd name="connsiteX40" fmla="*/ 245772 w 1369145"/>
              <a:gd name="connsiteY40" fmla="*/ 0 h 480734"/>
              <a:gd name="connsiteX41" fmla="*/ 398053 w 1369145"/>
              <a:gd name="connsiteY41" fmla="*/ 29041 h 480734"/>
              <a:gd name="connsiteX42" fmla="*/ 384586 w 1369145"/>
              <a:gd name="connsiteY42" fmla="*/ 77529 h 480734"/>
              <a:gd name="connsiteX43" fmla="*/ 376039 w 1369145"/>
              <a:gd name="connsiteY43" fmla="*/ 81419 h 480734"/>
              <a:gd name="connsiteX44" fmla="*/ 249916 w 1369145"/>
              <a:gd name="connsiteY44" fmla="*/ 49525 h 480734"/>
              <a:gd name="connsiteX45" fmla="*/ 62414 w 1369145"/>
              <a:gd name="connsiteY45" fmla="*/ 241923 h 480734"/>
              <a:gd name="connsiteX46" fmla="*/ 263383 w 1369145"/>
              <a:gd name="connsiteY46" fmla="*/ 431209 h 480734"/>
              <a:gd name="connsiteX47" fmla="*/ 344185 w 1369145"/>
              <a:gd name="connsiteY47" fmla="*/ 424467 h 480734"/>
              <a:gd name="connsiteX48" fmla="*/ 353767 w 1369145"/>
              <a:gd name="connsiteY48" fmla="*/ 414354 h 480734"/>
              <a:gd name="connsiteX49" fmla="*/ 353767 w 1369145"/>
              <a:gd name="connsiteY49" fmla="*/ 278224 h 480734"/>
              <a:gd name="connsiteX50" fmla="*/ 289022 w 1369145"/>
              <a:gd name="connsiteY50" fmla="*/ 278224 h 480734"/>
              <a:gd name="connsiteX51" fmla="*/ 282289 w 1369145"/>
              <a:gd name="connsiteY51" fmla="*/ 271483 h 480734"/>
              <a:gd name="connsiteX52" fmla="*/ 282289 w 1369145"/>
              <a:gd name="connsiteY52" fmla="*/ 233885 h 480734"/>
              <a:gd name="connsiteX53" fmla="*/ 410743 w 1369145"/>
              <a:gd name="connsiteY53" fmla="*/ 233885 h 480734"/>
              <a:gd name="connsiteX54" fmla="*/ 410743 w 1369145"/>
              <a:gd name="connsiteY54" fmla="*/ 458694 h 480734"/>
              <a:gd name="connsiteX55" fmla="*/ 253801 w 1369145"/>
              <a:gd name="connsiteY55" fmla="*/ 480734 h 480734"/>
              <a:gd name="connsiteX56" fmla="*/ 0 w 1369145"/>
              <a:gd name="connsiteY56" fmla="*/ 239589 h 480734"/>
              <a:gd name="connsiteX57" fmla="*/ 245772 w 1369145"/>
              <a:gd name="connsiteY57" fmla="*/ 0 h 48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369145" h="480734">
                <a:moveTo>
                  <a:pt x="774920" y="144722"/>
                </a:moveTo>
                <a:cubicBezTo>
                  <a:pt x="774920" y="144722"/>
                  <a:pt x="774920" y="144722"/>
                  <a:pt x="774920" y="388356"/>
                </a:cubicBezTo>
                <a:cubicBezTo>
                  <a:pt x="774920" y="395102"/>
                  <a:pt x="777770" y="398474"/>
                  <a:pt x="784506" y="398474"/>
                </a:cubicBezTo>
                <a:lnTo>
                  <a:pt x="845391" y="398474"/>
                </a:lnTo>
                <a:cubicBezTo>
                  <a:pt x="925448" y="398474"/>
                  <a:pt x="975970" y="366561"/>
                  <a:pt x="975970" y="268225"/>
                </a:cubicBezTo>
                <a:cubicBezTo>
                  <a:pt x="975970" y="177155"/>
                  <a:pt x="931148" y="144722"/>
                  <a:pt x="844095" y="144722"/>
                </a:cubicBezTo>
                <a:cubicBezTo>
                  <a:pt x="844095" y="144722"/>
                  <a:pt x="844095" y="144722"/>
                  <a:pt x="774920" y="144722"/>
                </a:cubicBezTo>
                <a:close/>
                <a:moveTo>
                  <a:pt x="1129634" y="100385"/>
                </a:moveTo>
                <a:cubicBezTo>
                  <a:pt x="1129634" y="100385"/>
                  <a:pt x="1129634" y="100385"/>
                  <a:pt x="1360601" y="100385"/>
                </a:cubicBezTo>
                <a:cubicBezTo>
                  <a:pt x="1360601" y="100385"/>
                  <a:pt x="1360601" y="100385"/>
                  <a:pt x="1360601" y="144745"/>
                </a:cubicBezTo>
                <a:cubicBezTo>
                  <a:pt x="1360601" y="144745"/>
                  <a:pt x="1360601" y="144745"/>
                  <a:pt x="1187376" y="144745"/>
                </a:cubicBezTo>
                <a:cubicBezTo>
                  <a:pt x="1187376" y="144745"/>
                  <a:pt x="1187376" y="144745"/>
                  <a:pt x="1187376" y="244360"/>
                </a:cubicBezTo>
                <a:cubicBezTo>
                  <a:pt x="1187376" y="244360"/>
                  <a:pt x="1187376" y="244360"/>
                  <a:pt x="1336779" y="244360"/>
                </a:cubicBezTo>
                <a:cubicBezTo>
                  <a:pt x="1336779" y="244360"/>
                  <a:pt x="1336779" y="244360"/>
                  <a:pt x="1336779" y="288719"/>
                </a:cubicBezTo>
                <a:cubicBezTo>
                  <a:pt x="1336779" y="288719"/>
                  <a:pt x="1336779" y="288719"/>
                  <a:pt x="1187376" y="288719"/>
                </a:cubicBezTo>
                <a:cubicBezTo>
                  <a:pt x="1187376" y="288719"/>
                  <a:pt x="1187376" y="288719"/>
                  <a:pt x="1187376" y="388334"/>
                </a:cubicBezTo>
                <a:cubicBezTo>
                  <a:pt x="1187376" y="395079"/>
                  <a:pt x="1190224" y="398451"/>
                  <a:pt x="1197215" y="398451"/>
                </a:cubicBezTo>
                <a:lnTo>
                  <a:pt x="1318654" y="398451"/>
                </a:lnTo>
                <a:cubicBezTo>
                  <a:pt x="1337556" y="398451"/>
                  <a:pt x="1352315" y="395598"/>
                  <a:pt x="1361377" y="392225"/>
                </a:cubicBezTo>
                <a:cubicBezTo>
                  <a:pt x="1361377" y="392225"/>
                  <a:pt x="1361377" y="392225"/>
                  <a:pt x="1369145" y="395598"/>
                </a:cubicBezTo>
                <a:cubicBezTo>
                  <a:pt x="1369145" y="395598"/>
                  <a:pt x="1369145" y="395598"/>
                  <a:pt x="1364226" y="442811"/>
                </a:cubicBezTo>
                <a:cubicBezTo>
                  <a:pt x="1364226" y="442811"/>
                  <a:pt x="1364226" y="442811"/>
                  <a:pt x="1132482" y="442811"/>
                </a:cubicBezTo>
                <a:cubicBezTo>
                  <a:pt x="1132482" y="442811"/>
                  <a:pt x="1132482" y="442811"/>
                  <a:pt x="1132482" y="150971"/>
                </a:cubicBezTo>
                <a:cubicBezTo>
                  <a:pt x="1132482" y="132033"/>
                  <a:pt x="1129634" y="117247"/>
                  <a:pt x="1126268" y="108167"/>
                </a:cubicBezTo>
                <a:cubicBezTo>
                  <a:pt x="1126268" y="108167"/>
                  <a:pt x="1126268" y="108167"/>
                  <a:pt x="1129634" y="100385"/>
                </a:cubicBezTo>
                <a:close/>
                <a:moveTo>
                  <a:pt x="716940" y="100385"/>
                </a:moveTo>
                <a:cubicBezTo>
                  <a:pt x="716940" y="100385"/>
                  <a:pt x="716940" y="100385"/>
                  <a:pt x="844082" y="100385"/>
                </a:cubicBezTo>
                <a:cubicBezTo>
                  <a:pt x="956206" y="100385"/>
                  <a:pt x="1032854" y="149674"/>
                  <a:pt x="1032854" y="263038"/>
                </a:cubicBezTo>
                <a:cubicBezTo>
                  <a:pt x="1032854" y="384703"/>
                  <a:pt x="965787" y="442811"/>
                  <a:pt x="839680" y="442811"/>
                </a:cubicBezTo>
                <a:cubicBezTo>
                  <a:pt x="839680" y="442811"/>
                  <a:pt x="839680" y="442811"/>
                  <a:pt x="719788" y="442811"/>
                </a:cubicBezTo>
                <a:lnTo>
                  <a:pt x="719788" y="150971"/>
                </a:lnTo>
                <a:cubicBezTo>
                  <a:pt x="719788" y="132034"/>
                  <a:pt x="716940" y="117247"/>
                  <a:pt x="713573" y="108168"/>
                </a:cubicBezTo>
                <a:cubicBezTo>
                  <a:pt x="713573" y="108168"/>
                  <a:pt x="713573" y="108168"/>
                  <a:pt x="716940" y="100385"/>
                </a:cubicBezTo>
                <a:close/>
                <a:moveTo>
                  <a:pt x="532898" y="100385"/>
                </a:moveTo>
                <a:cubicBezTo>
                  <a:pt x="532898" y="100385"/>
                  <a:pt x="532898" y="100385"/>
                  <a:pt x="590880" y="100385"/>
                </a:cubicBezTo>
                <a:cubicBezTo>
                  <a:pt x="590880" y="100385"/>
                  <a:pt x="590880" y="100385"/>
                  <a:pt x="590880" y="442811"/>
                </a:cubicBezTo>
                <a:lnTo>
                  <a:pt x="535745" y="442811"/>
                </a:lnTo>
                <a:cubicBezTo>
                  <a:pt x="535745" y="442811"/>
                  <a:pt x="535745" y="442811"/>
                  <a:pt x="535745" y="150971"/>
                </a:cubicBezTo>
                <a:cubicBezTo>
                  <a:pt x="535745" y="132033"/>
                  <a:pt x="532898" y="117247"/>
                  <a:pt x="529533" y="108167"/>
                </a:cubicBezTo>
                <a:cubicBezTo>
                  <a:pt x="529533" y="108167"/>
                  <a:pt x="529533" y="108167"/>
                  <a:pt x="532898" y="100385"/>
                </a:cubicBezTo>
                <a:close/>
                <a:moveTo>
                  <a:pt x="245772" y="0"/>
                </a:moveTo>
                <a:cubicBezTo>
                  <a:pt x="312330" y="0"/>
                  <a:pt x="350918" y="10890"/>
                  <a:pt x="398053" y="29041"/>
                </a:cubicBezTo>
                <a:cubicBezTo>
                  <a:pt x="398053" y="29041"/>
                  <a:pt x="398053" y="29041"/>
                  <a:pt x="384586" y="77529"/>
                </a:cubicBezTo>
                <a:cubicBezTo>
                  <a:pt x="384586" y="77529"/>
                  <a:pt x="384586" y="77529"/>
                  <a:pt x="376039" y="81419"/>
                </a:cubicBezTo>
                <a:cubicBezTo>
                  <a:pt x="342890" y="59379"/>
                  <a:pt x="299899" y="49525"/>
                  <a:pt x="249916" y="49525"/>
                </a:cubicBezTo>
                <a:cubicBezTo>
                  <a:pt x="141403" y="49525"/>
                  <a:pt x="62414" y="106571"/>
                  <a:pt x="62414" y="241923"/>
                </a:cubicBezTo>
                <a:cubicBezTo>
                  <a:pt x="62414" y="373386"/>
                  <a:pt x="148655" y="431209"/>
                  <a:pt x="263383" y="431209"/>
                </a:cubicBezTo>
                <a:cubicBezTo>
                  <a:pt x="293684" y="431209"/>
                  <a:pt x="322690" y="428356"/>
                  <a:pt x="344185" y="424467"/>
                </a:cubicBezTo>
                <a:cubicBezTo>
                  <a:pt x="350918" y="423430"/>
                  <a:pt x="353767" y="421096"/>
                  <a:pt x="353767" y="414354"/>
                </a:cubicBezTo>
                <a:lnTo>
                  <a:pt x="353767" y="278224"/>
                </a:lnTo>
                <a:cubicBezTo>
                  <a:pt x="353767" y="278224"/>
                  <a:pt x="353767" y="278224"/>
                  <a:pt x="289022" y="278224"/>
                </a:cubicBezTo>
                <a:cubicBezTo>
                  <a:pt x="289022" y="278224"/>
                  <a:pt x="289022" y="278224"/>
                  <a:pt x="282289" y="271483"/>
                </a:cubicBezTo>
                <a:cubicBezTo>
                  <a:pt x="282289" y="271483"/>
                  <a:pt x="282289" y="271483"/>
                  <a:pt x="282289" y="233885"/>
                </a:cubicBezTo>
                <a:cubicBezTo>
                  <a:pt x="282289" y="233885"/>
                  <a:pt x="282289" y="233885"/>
                  <a:pt x="410743" y="233885"/>
                </a:cubicBezTo>
                <a:cubicBezTo>
                  <a:pt x="410743" y="233885"/>
                  <a:pt x="410743" y="233885"/>
                  <a:pt x="410743" y="458694"/>
                </a:cubicBezTo>
                <a:cubicBezTo>
                  <a:pt x="367493" y="471140"/>
                  <a:pt x="325538" y="480734"/>
                  <a:pt x="253801" y="480734"/>
                </a:cubicBezTo>
                <a:cubicBezTo>
                  <a:pt x="108513" y="480734"/>
                  <a:pt x="0" y="401130"/>
                  <a:pt x="0" y="239589"/>
                </a:cubicBezTo>
                <a:cubicBezTo>
                  <a:pt x="0" y="83234"/>
                  <a:pt x="106182" y="0"/>
                  <a:pt x="245772" y="0"/>
                </a:cubicBezTo>
                <a:close/>
              </a:path>
            </a:pathLst>
          </a:custGeom>
          <a:solidFill>
            <a:schemeClr val="bg1"/>
          </a:solidFill>
          <a:ln>
            <a:noFill/>
          </a:ln>
        </p:spPr>
        <p:txBody>
          <a:bodyPr vert="horz" wrap="square" lIns="83988" tIns="41994" rIns="83988" bIns="41994" numCol="1" anchor="t" anchorCtr="0" compatLnSpc="1">
            <a:prstTxWarp prst="textNoShape">
              <a:avLst/>
            </a:prstTxWarp>
            <a:noAutofit/>
          </a:bodyPr>
          <a:lstStyle/>
          <a:p>
            <a:endParaRPr lang="fr-FR" dirty="0">
              <a:latin typeface="+mj-lt"/>
            </a:endParaRPr>
          </a:p>
        </p:txBody>
      </p:sp>
    </p:spTree>
    <p:extLst>
      <p:ext uri="{BB962C8B-B14F-4D97-AF65-F5344CB8AC3E}">
        <p14:creationId xmlns:p14="http://schemas.microsoft.com/office/powerpoint/2010/main" val="3615398494"/>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4_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31453" y="2158730"/>
            <a:ext cx="573691" cy="728286"/>
          </a:xfrm>
        </p:spPr>
        <p:txBody>
          <a:bodyPr anchor="t">
            <a:normAutofit/>
          </a:bodyPr>
          <a:lstStyle>
            <a:lvl1pPr algn="l">
              <a:defRPr sz="5300" b="1" cap="all">
                <a:solidFill>
                  <a:schemeClr val="accent4"/>
                </a:solidFill>
              </a:defRPr>
            </a:lvl1pPr>
          </a:lstStyle>
          <a:p>
            <a:r>
              <a:rPr lang="en-US" dirty="0"/>
              <a:t>#.</a:t>
            </a:r>
          </a:p>
        </p:txBody>
      </p:sp>
      <p:sp>
        <p:nvSpPr>
          <p:cNvPr id="3" name="Text Placeholder 2"/>
          <p:cNvSpPr>
            <a:spLocks noGrp="1"/>
          </p:cNvSpPr>
          <p:nvPr>
            <p:ph type="body" idx="1" hasCustomPrompt="1"/>
          </p:nvPr>
        </p:nvSpPr>
        <p:spPr>
          <a:xfrm>
            <a:off x="2331453" y="3220133"/>
            <a:ext cx="7104427" cy="427827"/>
          </a:xfrm>
        </p:spPr>
        <p:txBody>
          <a:bodyPr lIns="0" rIns="0" anchor="t">
            <a:normAutofit/>
          </a:bodyPr>
          <a:lstStyle>
            <a:lvl1pPr marL="0" indent="0">
              <a:lnSpc>
                <a:spcPct val="90000"/>
              </a:lnSpc>
              <a:buNone/>
              <a:defRPr sz="3100" cap="all" baseline="0">
                <a:solidFill>
                  <a:schemeClr val="accent1"/>
                </a:solidFill>
              </a:defRPr>
            </a:lvl1pPr>
            <a:lvl2pPr marL="457187" indent="0">
              <a:buNone/>
              <a:defRPr sz="1800">
                <a:solidFill>
                  <a:schemeClr val="tx1">
                    <a:tint val="75000"/>
                  </a:schemeClr>
                </a:solidFill>
              </a:defRPr>
            </a:lvl2pPr>
            <a:lvl3pPr marL="914373" indent="0">
              <a:buNone/>
              <a:defRPr sz="1600">
                <a:solidFill>
                  <a:schemeClr val="tx1">
                    <a:tint val="75000"/>
                  </a:schemeClr>
                </a:solidFill>
              </a:defRPr>
            </a:lvl3pPr>
            <a:lvl4pPr marL="1371560" indent="0">
              <a:buNone/>
              <a:defRPr sz="1400">
                <a:solidFill>
                  <a:schemeClr val="tx1">
                    <a:tint val="75000"/>
                  </a:schemeClr>
                </a:solidFill>
              </a:defRPr>
            </a:lvl4pPr>
            <a:lvl5pPr marL="1828747" indent="0">
              <a:buNone/>
              <a:defRPr sz="1400">
                <a:solidFill>
                  <a:schemeClr val="tx1">
                    <a:tint val="75000"/>
                  </a:schemeClr>
                </a:solidFill>
              </a:defRPr>
            </a:lvl5pPr>
            <a:lvl6pPr marL="2285933" indent="0">
              <a:buNone/>
              <a:defRPr sz="1400">
                <a:solidFill>
                  <a:schemeClr val="tx1">
                    <a:tint val="75000"/>
                  </a:schemeClr>
                </a:solidFill>
              </a:defRPr>
            </a:lvl6pPr>
            <a:lvl7pPr marL="2743120" indent="0">
              <a:buNone/>
              <a:defRPr sz="1400">
                <a:solidFill>
                  <a:schemeClr val="tx1">
                    <a:tint val="75000"/>
                  </a:schemeClr>
                </a:solidFill>
              </a:defRPr>
            </a:lvl7pPr>
            <a:lvl8pPr marL="3200307" indent="0">
              <a:buNone/>
              <a:defRPr sz="1400">
                <a:solidFill>
                  <a:schemeClr val="tx1">
                    <a:tint val="75000"/>
                  </a:schemeClr>
                </a:solidFill>
              </a:defRPr>
            </a:lvl8pPr>
            <a:lvl9pPr marL="3657494" indent="0">
              <a:buNone/>
              <a:defRPr sz="1400">
                <a:solidFill>
                  <a:schemeClr val="tx1">
                    <a:tint val="75000"/>
                  </a:schemeClr>
                </a:solidFill>
              </a:defRPr>
            </a:lvl9pPr>
          </a:lstStyle>
          <a:p>
            <a:pPr lvl="0"/>
            <a:r>
              <a:rPr lang="fr-FR" dirty="0" err="1"/>
              <a:t>Title</a:t>
            </a:r>
            <a:r>
              <a:rPr lang="fr-FR" dirty="0"/>
              <a:t> of section 4</a:t>
            </a:r>
          </a:p>
        </p:txBody>
      </p:sp>
      <p:cxnSp>
        <p:nvCxnSpPr>
          <p:cNvPr id="9" name="Connecteur droit 8">
            <a:extLst>
              <a:ext uri="{FF2B5EF4-FFF2-40B4-BE49-F238E27FC236}">
                <a16:creationId xmlns:a16="http://schemas.microsoft.com/office/drawing/2014/main" id="{D2B3BC1A-D466-4187-AB35-019593839539}"/>
              </a:ext>
            </a:extLst>
          </p:cNvPr>
          <p:cNvCxnSpPr/>
          <p:nvPr/>
        </p:nvCxnSpPr>
        <p:spPr>
          <a:xfrm>
            <a:off x="2341185" y="2998305"/>
            <a:ext cx="66708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e 11"/>
          <p:cNvGrpSpPr/>
          <p:nvPr/>
        </p:nvGrpSpPr>
        <p:grpSpPr>
          <a:xfrm>
            <a:off x="0" y="0"/>
            <a:ext cx="1867831" cy="6858295"/>
            <a:chOff x="0" y="0"/>
            <a:chExt cx="2016000" cy="7560000"/>
          </a:xfrm>
        </p:grpSpPr>
        <p:sp>
          <p:nvSpPr>
            <p:cNvPr id="13" name="Rectangle 12">
              <a:extLst>
                <a:ext uri="{FF2B5EF4-FFF2-40B4-BE49-F238E27FC236}">
                  <a16:creationId xmlns:a16="http://schemas.microsoft.com/office/drawing/2014/main" id="{35ED77FD-16C2-4EBF-B229-6321C1518EAE}"/>
                </a:ext>
              </a:extLst>
            </p:cNvPr>
            <p:cNvSpPr/>
            <p:nvPr userDrawn="1"/>
          </p:nvSpPr>
          <p:spPr>
            <a:xfrm>
              <a:off x="0" y="0"/>
              <a:ext cx="2016000" cy="756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100" dirty="0"/>
            </a:p>
          </p:txBody>
        </p:sp>
        <p:grpSp>
          <p:nvGrpSpPr>
            <p:cNvPr id="14" name="Groupe 13">
              <a:extLst>
                <a:ext uri="{FF2B5EF4-FFF2-40B4-BE49-F238E27FC236}">
                  <a16:creationId xmlns:a16="http://schemas.microsoft.com/office/drawing/2014/main" id="{912B55BA-6A96-400B-8216-60ABBC4EC051}"/>
                </a:ext>
              </a:extLst>
            </p:cNvPr>
            <p:cNvGrpSpPr>
              <a:grpSpLocks noChangeAspect="1"/>
            </p:cNvGrpSpPr>
            <p:nvPr userDrawn="1"/>
          </p:nvGrpSpPr>
          <p:grpSpPr>
            <a:xfrm>
              <a:off x="7353" y="846860"/>
              <a:ext cx="2001294" cy="5866281"/>
              <a:chOff x="4059510" y="-1588"/>
              <a:chExt cx="2579415" cy="7560896"/>
            </a:xfrm>
          </p:grpSpPr>
          <p:sp>
            <p:nvSpPr>
              <p:cNvPr id="16" name="Freeform 17">
                <a:extLst>
                  <a:ext uri="{FF2B5EF4-FFF2-40B4-BE49-F238E27FC236}">
                    <a16:creationId xmlns:a16="http://schemas.microsoft.com/office/drawing/2014/main" id="{1F8DAD3F-7624-426C-A7E4-176E8BDEAE99}"/>
                  </a:ext>
                </a:extLst>
              </p:cNvPr>
              <p:cNvSpPr>
                <a:spLocks/>
              </p:cNvSpPr>
              <p:nvPr/>
            </p:nvSpPr>
            <p:spPr bwMode="auto">
              <a:xfrm>
                <a:off x="4062594" y="-1588"/>
                <a:ext cx="2576331" cy="1287462"/>
              </a:xfrm>
              <a:custGeom>
                <a:avLst/>
                <a:gdLst>
                  <a:gd name="T0" fmla="*/ 1619 w 1619"/>
                  <a:gd name="T1" fmla="*/ 0 h 811"/>
                  <a:gd name="T2" fmla="*/ 807 w 1619"/>
                  <a:gd name="T3" fmla="*/ 811 h 811"/>
                  <a:gd name="T4" fmla="*/ 0 w 1619"/>
                  <a:gd name="T5" fmla="*/ 6 h 811"/>
                  <a:gd name="connsiteX0" fmla="*/ 10024 w 10024"/>
                  <a:gd name="connsiteY0" fmla="*/ 0 h 10000"/>
                  <a:gd name="connsiteX1" fmla="*/ 5009 w 10024"/>
                  <a:gd name="connsiteY1" fmla="*/ 10000 h 10000"/>
                  <a:gd name="connsiteX2" fmla="*/ 0 w 10024"/>
                  <a:gd name="connsiteY2" fmla="*/ 2 h 10000"/>
                </a:gdLst>
                <a:ahLst/>
                <a:cxnLst>
                  <a:cxn ang="0">
                    <a:pos x="connsiteX0" y="connsiteY0"/>
                  </a:cxn>
                  <a:cxn ang="0">
                    <a:pos x="connsiteX1" y="connsiteY1"/>
                  </a:cxn>
                  <a:cxn ang="0">
                    <a:pos x="connsiteX2" y="connsiteY2"/>
                  </a:cxn>
                </a:cxnLst>
                <a:rect l="l" t="t" r="r" b="b"/>
                <a:pathLst>
                  <a:path w="10024" h="10000">
                    <a:moveTo>
                      <a:pt x="10024" y="0"/>
                    </a:moveTo>
                    <a:lnTo>
                      <a:pt x="5009" y="10000"/>
                    </a:lnTo>
                    <a:lnTo>
                      <a:pt x="0" y="2"/>
                    </a:lnTo>
                  </a:path>
                </a:pathLst>
              </a:custGeom>
              <a:grpFill/>
              <a:ln w="6350" cap="flat">
                <a:solidFill>
                  <a:schemeClr val="accent4">
                    <a:lumMod val="60000"/>
                    <a:lumOff val="4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sp>
            <p:nvSpPr>
              <p:cNvPr id="17" name="Freeform 18">
                <a:extLst>
                  <a:ext uri="{FF2B5EF4-FFF2-40B4-BE49-F238E27FC236}">
                    <a16:creationId xmlns:a16="http://schemas.microsoft.com/office/drawing/2014/main" id="{AE8A48AD-76A4-44D0-9442-CE48F8D18FD5}"/>
                  </a:ext>
                </a:extLst>
              </p:cNvPr>
              <p:cNvSpPr>
                <a:spLocks/>
              </p:cNvSpPr>
              <p:nvPr/>
            </p:nvSpPr>
            <p:spPr bwMode="auto">
              <a:xfrm>
                <a:off x="4059510" y="6745289"/>
                <a:ext cx="2579415" cy="814019"/>
              </a:xfrm>
              <a:custGeom>
                <a:avLst/>
                <a:gdLst>
                  <a:gd name="T0" fmla="*/ 0 w 1619"/>
                  <a:gd name="T1" fmla="*/ 507 h 512"/>
                  <a:gd name="T2" fmla="*/ 513 w 1619"/>
                  <a:gd name="T3" fmla="*/ 0 h 512"/>
                  <a:gd name="T4" fmla="*/ 807 w 1619"/>
                  <a:gd name="T5" fmla="*/ 290 h 512"/>
                  <a:gd name="T6" fmla="*/ 1101 w 1619"/>
                  <a:gd name="T7" fmla="*/ 0 h 512"/>
                  <a:gd name="T8" fmla="*/ 1619 w 1619"/>
                  <a:gd name="T9" fmla="*/ 512 h 512"/>
                  <a:gd name="connsiteX0" fmla="*/ 0 w 10036"/>
                  <a:gd name="connsiteY0" fmla="*/ 10015 h 10015"/>
                  <a:gd name="connsiteX1" fmla="*/ 3205 w 10036"/>
                  <a:gd name="connsiteY1" fmla="*/ 0 h 10015"/>
                  <a:gd name="connsiteX2" fmla="*/ 5021 w 10036"/>
                  <a:gd name="connsiteY2" fmla="*/ 5664 h 10015"/>
                  <a:gd name="connsiteX3" fmla="*/ 6836 w 10036"/>
                  <a:gd name="connsiteY3" fmla="*/ 0 h 10015"/>
                  <a:gd name="connsiteX4" fmla="*/ 10036 w 10036"/>
                  <a:gd name="connsiteY4" fmla="*/ 10000 h 10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6" h="10015">
                    <a:moveTo>
                      <a:pt x="0" y="10015"/>
                    </a:moveTo>
                    <a:lnTo>
                      <a:pt x="3205" y="0"/>
                    </a:lnTo>
                    <a:lnTo>
                      <a:pt x="5021" y="5664"/>
                    </a:lnTo>
                    <a:lnTo>
                      <a:pt x="6836" y="0"/>
                    </a:lnTo>
                    <a:lnTo>
                      <a:pt x="10036" y="10000"/>
                    </a:lnTo>
                  </a:path>
                </a:pathLst>
              </a:custGeom>
              <a:grpFill/>
              <a:ln w="6350" cap="flat">
                <a:solidFill>
                  <a:schemeClr val="accent4">
                    <a:lumMod val="60000"/>
                    <a:lumOff val="4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sp>
            <p:nvSpPr>
              <p:cNvPr id="18" name="Freeform 19">
                <a:extLst>
                  <a:ext uri="{FF2B5EF4-FFF2-40B4-BE49-F238E27FC236}">
                    <a16:creationId xmlns:a16="http://schemas.microsoft.com/office/drawing/2014/main" id="{7921B2E9-6644-4756-9CEE-716F999FF97B}"/>
                  </a:ext>
                </a:extLst>
              </p:cNvPr>
              <p:cNvSpPr>
                <a:spLocks/>
              </p:cNvSpPr>
              <p:nvPr/>
            </p:nvSpPr>
            <p:spPr bwMode="auto">
              <a:xfrm>
                <a:off x="4063772" y="376238"/>
                <a:ext cx="2572062" cy="6369051"/>
              </a:xfrm>
              <a:custGeom>
                <a:avLst/>
                <a:gdLst>
                  <a:gd name="T0" fmla="*/ 9 w 1628"/>
                  <a:gd name="T1" fmla="*/ 800 h 4012"/>
                  <a:gd name="T2" fmla="*/ 1366 w 1628"/>
                  <a:gd name="T3" fmla="*/ 2140 h 4012"/>
                  <a:gd name="T4" fmla="*/ 0 w 1628"/>
                  <a:gd name="T5" fmla="*/ 3493 h 4012"/>
                  <a:gd name="T6" fmla="*/ 522 w 1628"/>
                  <a:gd name="T7" fmla="*/ 4012 h 4012"/>
                  <a:gd name="T8" fmla="*/ 817 w 1628"/>
                  <a:gd name="T9" fmla="*/ 3720 h 4012"/>
                  <a:gd name="T10" fmla="*/ 1110 w 1628"/>
                  <a:gd name="T11" fmla="*/ 4012 h 4012"/>
                  <a:gd name="T12" fmla="*/ 1628 w 1628"/>
                  <a:gd name="T13" fmla="*/ 3493 h 4012"/>
                  <a:gd name="T14" fmla="*/ 273 w 1628"/>
                  <a:gd name="T15" fmla="*/ 2147 h 4012"/>
                  <a:gd name="T16" fmla="*/ 1625 w 1628"/>
                  <a:gd name="T17" fmla="*/ 804 h 4012"/>
                  <a:gd name="T18" fmla="*/ 817 w 1628"/>
                  <a:gd name="T19" fmla="*/ 0 h 4012"/>
                  <a:gd name="T20" fmla="*/ 9 w 1628"/>
                  <a:gd name="T21" fmla="*/ 800 h 4012"/>
                  <a:gd name="connsiteX0" fmla="*/ 43 w 9988"/>
                  <a:gd name="connsiteY0" fmla="*/ 1994 h 10000"/>
                  <a:gd name="connsiteX1" fmla="*/ 8379 w 9988"/>
                  <a:gd name="connsiteY1" fmla="*/ 5334 h 10000"/>
                  <a:gd name="connsiteX2" fmla="*/ 0 w 9988"/>
                  <a:gd name="connsiteY2" fmla="*/ 8706 h 10000"/>
                  <a:gd name="connsiteX3" fmla="*/ 3194 w 9988"/>
                  <a:gd name="connsiteY3" fmla="*/ 10000 h 10000"/>
                  <a:gd name="connsiteX4" fmla="*/ 5006 w 9988"/>
                  <a:gd name="connsiteY4" fmla="*/ 9272 h 10000"/>
                  <a:gd name="connsiteX5" fmla="*/ 6806 w 9988"/>
                  <a:gd name="connsiteY5" fmla="*/ 10000 h 10000"/>
                  <a:gd name="connsiteX6" fmla="*/ 9988 w 9988"/>
                  <a:gd name="connsiteY6" fmla="*/ 8706 h 10000"/>
                  <a:gd name="connsiteX7" fmla="*/ 1665 w 9988"/>
                  <a:gd name="connsiteY7" fmla="*/ 5351 h 10000"/>
                  <a:gd name="connsiteX8" fmla="*/ 9970 w 9988"/>
                  <a:gd name="connsiteY8" fmla="*/ 2004 h 10000"/>
                  <a:gd name="connsiteX9" fmla="*/ 5006 w 9988"/>
                  <a:gd name="connsiteY9" fmla="*/ 0 h 10000"/>
                  <a:gd name="connsiteX10" fmla="*/ 43 w 9988"/>
                  <a:gd name="connsiteY10" fmla="*/ 1994 h 10000"/>
                  <a:gd name="connsiteX0" fmla="*/ 19 w 9976"/>
                  <a:gd name="connsiteY0" fmla="*/ 1994 h 10000"/>
                  <a:gd name="connsiteX1" fmla="*/ 8365 w 9976"/>
                  <a:gd name="connsiteY1" fmla="*/ 5334 h 10000"/>
                  <a:gd name="connsiteX2" fmla="*/ 0 w 9976"/>
                  <a:gd name="connsiteY2" fmla="*/ 8706 h 10000"/>
                  <a:gd name="connsiteX3" fmla="*/ 3174 w 9976"/>
                  <a:gd name="connsiteY3" fmla="*/ 10000 h 10000"/>
                  <a:gd name="connsiteX4" fmla="*/ 4988 w 9976"/>
                  <a:gd name="connsiteY4" fmla="*/ 9272 h 10000"/>
                  <a:gd name="connsiteX5" fmla="*/ 6790 w 9976"/>
                  <a:gd name="connsiteY5" fmla="*/ 10000 h 10000"/>
                  <a:gd name="connsiteX6" fmla="*/ 9976 w 9976"/>
                  <a:gd name="connsiteY6" fmla="*/ 8706 h 10000"/>
                  <a:gd name="connsiteX7" fmla="*/ 1643 w 9976"/>
                  <a:gd name="connsiteY7" fmla="*/ 5351 h 10000"/>
                  <a:gd name="connsiteX8" fmla="*/ 9958 w 9976"/>
                  <a:gd name="connsiteY8" fmla="*/ 2004 h 10000"/>
                  <a:gd name="connsiteX9" fmla="*/ 4988 w 9976"/>
                  <a:gd name="connsiteY9" fmla="*/ 0 h 10000"/>
                  <a:gd name="connsiteX10" fmla="*/ 19 w 9976"/>
                  <a:gd name="connsiteY10" fmla="*/ 1994 h 10000"/>
                  <a:gd name="connsiteX0" fmla="*/ 19 w 9988"/>
                  <a:gd name="connsiteY0" fmla="*/ 1994 h 10000"/>
                  <a:gd name="connsiteX1" fmla="*/ 8385 w 9988"/>
                  <a:gd name="connsiteY1" fmla="*/ 5334 h 10000"/>
                  <a:gd name="connsiteX2" fmla="*/ 0 w 9988"/>
                  <a:gd name="connsiteY2" fmla="*/ 8706 h 10000"/>
                  <a:gd name="connsiteX3" fmla="*/ 3182 w 9988"/>
                  <a:gd name="connsiteY3" fmla="*/ 10000 h 10000"/>
                  <a:gd name="connsiteX4" fmla="*/ 5000 w 9988"/>
                  <a:gd name="connsiteY4" fmla="*/ 9272 h 10000"/>
                  <a:gd name="connsiteX5" fmla="*/ 6806 w 9988"/>
                  <a:gd name="connsiteY5" fmla="*/ 10000 h 10000"/>
                  <a:gd name="connsiteX6" fmla="*/ 9988 w 9988"/>
                  <a:gd name="connsiteY6" fmla="*/ 8701 h 10000"/>
                  <a:gd name="connsiteX7" fmla="*/ 1647 w 9988"/>
                  <a:gd name="connsiteY7" fmla="*/ 5351 h 10000"/>
                  <a:gd name="connsiteX8" fmla="*/ 9982 w 9988"/>
                  <a:gd name="connsiteY8" fmla="*/ 2004 h 10000"/>
                  <a:gd name="connsiteX9" fmla="*/ 5000 w 9988"/>
                  <a:gd name="connsiteY9" fmla="*/ 0 h 10000"/>
                  <a:gd name="connsiteX10" fmla="*/ 19 w 9988"/>
                  <a:gd name="connsiteY10" fmla="*/ 199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88" h="10000">
                    <a:moveTo>
                      <a:pt x="19" y="1994"/>
                    </a:moveTo>
                    <a:lnTo>
                      <a:pt x="8385" y="5334"/>
                    </a:lnTo>
                    <a:lnTo>
                      <a:pt x="0" y="8706"/>
                    </a:lnTo>
                    <a:lnTo>
                      <a:pt x="3182" y="10000"/>
                    </a:lnTo>
                    <a:lnTo>
                      <a:pt x="5000" y="9272"/>
                    </a:lnTo>
                    <a:lnTo>
                      <a:pt x="6806" y="10000"/>
                    </a:lnTo>
                    <a:lnTo>
                      <a:pt x="9988" y="8701"/>
                    </a:lnTo>
                    <a:lnTo>
                      <a:pt x="1647" y="5351"/>
                    </a:lnTo>
                    <a:lnTo>
                      <a:pt x="9982" y="2004"/>
                    </a:lnTo>
                    <a:lnTo>
                      <a:pt x="5000" y="0"/>
                    </a:lnTo>
                    <a:lnTo>
                      <a:pt x="19" y="1994"/>
                    </a:lnTo>
                    <a:close/>
                  </a:path>
                </a:pathLst>
              </a:custGeom>
              <a:grpFill/>
              <a:ln w="6350" cap="flat">
                <a:solidFill>
                  <a:schemeClr val="accent4">
                    <a:lumMod val="60000"/>
                    <a:lumOff val="4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grpSp>
      </p:grpSp>
      <p:sp>
        <p:nvSpPr>
          <p:cNvPr id="19" name="Forme libre : forme 36">
            <a:extLst>
              <a:ext uri="{FF2B5EF4-FFF2-40B4-BE49-F238E27FC236}">
                <a16:creationId xmlns:a16="http://schemas.microsoft.com/office/drawing/2014/main" id="{24C5C714-C9F4-4C27-B617-1A431D5B8D6A}"/>
              </a:ext>
            </a:extLst>
          </p:cNvPr>
          <p:cNvSpPr>
            <a:spLocks noChangeAspect="1"/>
          </p:cNvSpPr>
          <p:nvPr/>
        </p:nvSpPr>
        <p:spPr bwMode="auto">
          <a:xfrm>
            <a:off x="595908" y="6446044"/>
            <a:ext cx="680424" cy="233928"/>
          </a:xfrm>
          <a:custGeom>
            <a:avLst/>
            <a:gdLst>
              <a:gd name="connsiteX0" fmla="*/ 774920 w 1369145"/>
              <a:gd name="connsiteY0" fmla="*/ 144722 h 480734"/>
              <a:gd name="connsiteX1" fmla="*/ 774920 w 1369145"/>
              <a:gd name="connsiteY1" fmla="*/ 388356 h 480734"/>
              <a:gd name="connsiteX2" fmla="*/ 784506 w 1369145"/>
              <a:gd name="connsiteY2" fmla="*/ 398474 h 480734"/>
              <a:gd name="connsiteX3" fmla="*/ 845391 w 1369145"/>
              <a:gd name="connsiteY3" fmla="*/ 398474 h 480734"/>
              <a:gd name="connsiteX4" fmla="*/ 975970 w 1369145"/>
              <a:gd name="connsiteY4" fmla="*/ 268225 h 480734"/>
              <a:gd name="connsiteX5" fmla="*/ 844095 w 1369145"/>
              <a:gd name="connsiteY5" fmla="*/ 144722 h 480734"/>
              <a:gd name="connsiteX6" fmla="*/ 774920 w 1369145"/>
              <a:gd name="connsiteY6" fmla="*/ 144722 h 480734"/>
              <a:gd name="connsiteX7" fmla="*/ 1129634 w 1369145"/>
              <a:gd name="connsiteY7" fmla="*/ 100385 h 480734"/>
              <a:gd name="connsiteX8" fmla="*/ 1360601 w 1369145"/>
              <a:gd name="connsiteY8" fmla="*/ 100385 h 480734"/>
              <a:gd name="connsiteX9" fmla="*/ 1360601 w 1369145"/>
              <a:gd name="connsiteY9" fmla="*/ 144745 h 480734"/>
              <a:gd name="connsiteX10" fmla="*/ 1187376 w 1369145"/>
              <a:gd name="connsiteY10" fmla="*/ 144745 h 480734"/>
              <a:gd name="connsiteX11" fmla="*/ 1187376 w 1369145"/>
              <a:gd name="connsiteY11" fmla="*/ 244360 h 480734"/>
              <a:gd name="connsiteX12" fmla="*/ 1336779 w 1369145"/>
              <a:gd name="connsiteY12" fmla="*/ 244360 h 480734"/>
              <a:gd name="connsiteX13" fmla="*/ 1336779 w 1369145"/>
              <a:gd name="connsiteY13" fmla="*/ 288719 h 480734"/>
              <a:gd name="connsiteX14" fmla="*/ 1187376 w 1369145"/>
              <a:gd name="connsiteY14" fmla="*/ 288719 h 480734"/>
              <a:gd name="connsiteX15" fmla="*/ 1187376 w 1369145"/>
              <a:gd name="connsiteY15" fmla="*/ 388334 h 480734"/>
              <a:gd name="connsiteX16" fmla="*/ 1197215 w 1369145"/>
              <a:gd name="connsiteY16" fmla="*/ 398451 h 480734"/>
              <a:gd name="connsiteX17" fmla="*/ 1318654 w 1369145"/>
              <a:gd name="connsiteY17" fmla="*/ 398451 h 480734"/>
              <a:gd name="connsiteX18" fmla="*/ 1361377 w 1369145"/>
              <a:gd name="connsiteY18" fmla="*/ 392225 h 480734"/>
              <a:gd name="connsiteX19" fmla="*/ 1369145 w 1369145"/>
              <a:gd name="connsiteY19" fmla="*/ 395598 h 480734"/>
              <a:gd name="connsiteX20" fmla="*/ 1364226 w 1369145"/>
              <a:gd name="connsiteY20" fmla="*/ 442811 h 480734"/>
              <a:gd name="connsiteX21" fmla="*/ 1132482 w 1369145"/>
              <a:gd name="connsiteY21" fmla="*/ 442811 h 480734"/>
              <a:gd name="connsiteX22" fmla="*/ 1132482 w 1369145"/>
              <a:gd name="connsiteY22" fmla="*/ 150971 h 480734"/>
              <a:gd name="connsiteX23" fmla="*/ 1126268 w 1369145"/>
              <a:gd name="connsiteY23" fmla="*/ 108167 h 480734"/>
              <a:gd name="connsiteX24" fmla="*/ 1129634 w 1369145"/>
              <a:gd name="connsiteY24" fmla="*/ 100385 h 480734"/>
              <a:gd name="connsiteX25" fmla="*/ 716940 w 1369145"/>
              <a:gd name="connsiteY25" fmla="*/ 100385 h 480734"/>
              <a:gd name="connsiteX26" fmla="*/ 844082 w 1369145"/>
              <a:gd name="connsiteY26" fmla="*/ 100385 h 480734"/>
              <a:gd name="connsiteX27" fmla="*/ 1032854 w 1369145"/>
              <a:gd name="connsiteY27" fmla="*/ 263038 h 480734"/>
              <a:gd name="connsiteX28" fmla="*/ 839680 w 1369145"/>
              <a:gd name="connsiteY28" fmla="*/ 442811 h 480734"/>
              <a:gd name="connsiteX29" fmla="*/ 719788 w 1369145"/>
              <a:gd name="connsiteY29" fmla="*/ 442811 h 480734"/>
              <a:gd name="connsiteX30" fmla="*/ 719788 w 1369145"/>
              <a:gd name="connsiteY30" fmla="*/ 150971 h 480734"/>
              <a:gd name="connsiteX31" fmla="*/ 713573 w 1369145"/>
              <a:gd name="connsiteY31" fmla="*/ 108168 h 480734"/>
              <a:gd name="connsiteX32" fmla="*/ 716940 w 1369145"/>
              <a:gd name="connsiteY32" fmla="*/ 100385 h 480734"/>
              <a:gd name="connsiteX33" fmla="*/ 532898 w 1369145"/>
              <a:gd name="connsiteY33" fmla="*/ 100385 h 480734"/>
              <a:gd name="connsiteX34" fmla="*/ 590880 w 1369145"/>
              <a:gd name="connsiteY34" fmla="*/ 100385 h 480734"/>
              <a:gd name="connsiteX35" fmla="*/ 590880 w 1369145"/>
              <a:gd name="connsiteY35" fmla="*/ 442811 h 480734"/>
              <a:gd name="connsiteX36" fmla="*/ 535745 w 1369145"/>
              <a:gd name="connsiteY36" fmla="*/ 442811 h 480734"/>
              <a:gd name="connsiteX37" fmla="*/ 535745 w 1369145"/>
              <a:gd name="connsiteY37" fmla="*/ 150971 h 480734"/>
              <a:gd name="connsiteX38" fmla="*/ 529533 w 1369145"/>
              <a:gd name="connsiteY38" fmla="*/ 108167 h 480734"/>
              <a:gd name="connsiteX39" fmla="*/ 532898 w 1369145"/>
              <a:gd name="connsiteY39" fmla="*/ 100385 h 480734"/>
              <a:gd name="connsiteX40" fmla="*/ 245772 w 1369145"/>
              <a:gd name="connsiteY40" fmla="*/ 0 h 480734"/>
              <a:gd name="connsiteX41" fmla="*/ 398053 w 1369145"/>
              <a:gd name="connsiteY41" fmla="*/ 29041 h 480734"/>
              <a:gd name="connsiteX42" fmla="*/ 384586 w 1369145"/>
              <a:gd name="connsiteY42" fmla="*/ 77529 h 480734"/>
              <a:gd name="connsiteX43" fmla="*/ 376039 w 1369145"/>
              <a:gd name="connsiteY43" fmla="*/ 81419 h 480734"/>
              <a:gd name="connsiteX44" fmla="*/ 249916 w 1369145"/>
              <a:gd name="connsiteY44" fmla="*/ 49525 h 480734"/>
              <a:gd name="connsiteX45" fmla="*/ 62414 w 1369145"/>
              <a:gd name="connsiteY45" fmla="*/ 241923 h 480734"/>
              <a:gd name="connsiteX46" fmla="*/ 263383 w 1369145"/>
              <a:gd name="connsiteY46" fmla="*/ 431209 h 480734"/>
              <a:gd name="connsiteX47" fmla="*/ 344185 w 1369145"/>
              <a:gd name="connsiteY47" fmla="*/ 424467 h 480734"/>
              <a:gd name="connsiteX48" fmla="*/ 353767 w 1369145"/>
              <a:gd name="connsiteY48" fmla="*/ 414354 h 480734"/>
              <a:gd name="connsiteX49" fmla="*/ 353767 w 1369145"/>
              <a:gd name="connsiteY49" fmla="*/ 278224 h 480734"/>
              <a:gd name="connsiteX50" fmla="*/ 289022 w 1369145"/>
              <a:gd name="connsiteY50" fmla="*/ 278224 h 480734"/>
              <a:gd name="connsiteX51" fmla="*/ 282289 w 1369145"/>
              <a:gd name="connsiteY51" fmla="*/ 271483 h 480734"/>
              <a:gd name="connsiteX52" fmla="*/ 282289 w 1369145"/>
              <a:gd name="connsiteY52" fmla="*/ 233885 h 480734"/>
              <a:gd name="connsiteX53" fmla="*/ 410743 w 1369145"/>
              <a:gd name="connsiteY53" fmla="*/ 233885 h 480734"/>
              <a:gd name="connsiteX54" fmla="*/ 410743 w 1369145"/>
              <a:gd name="connsiteY54" fmla="*/ 458694 h 480734"/>
              <a:gd name="connsiteX55" fmla="*/ 253801 w 1369145"/>
              <a:gd name="connsiteY55" fmla="*/ 480734 h 480734"/>
              <a:gd name="connsiteX56" fmla="*/ 0 w 1369145"/>
              <a:gd name="connsiteY56" fmla="*/ 239589 h 480734"/>
              <a:gd name="connsiteX57" fmla="*/ 245772 w 1369145"/>
              <a:gd name="connsiteY57" fmla="*/ 0 h 48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369145" h="480734">
                <a:moveTo>
                  <a:pt x="774920" y="144722"/>
                </a:moveTo>
                <a:cubicBezTo>
                  <a:pt x="774920" y="144722"/>
                  <a:pt x="774920" y="144722"/>
                  <a:pt x="774920" y="388356"/>
                </a:cubicBezTo>
                <a:cubicBezTo>
                  <a:pt x="774920" y="395102"/>
                  <a:pt x="777770" y="398474"/>
                  <a:pt x="784506" y="398474"/>
                </a:cubicBezTo>
                <a:lnTo>
                  <a:pt x="845391" y="398474"/>
                </a:lnTo>
                <a:cubicBezTo>
                  <a:pt x="925448" y="398474"/>
                  <a:pt x="975970" y="366561"/>
                  <a:pt x="975970" y="268225"/>
                </a:cubicBezTo>
                <a:cubicBezTo>
                  <a:pt x="975970" y="177155"/>
                  <a:pt x="931148" y="144722"/>
                  <a:pt x="844095" y="144722"/>
                </a:cubicBezTo>
                <a:cubicBezTo>
                  <a:pt x="844095" y="144722"/>
                  <a:pt x="844095" y="144722"/>
                  <a:pt x="774920" y="144722"/>
                </a:cubicBezTo>
                <a:close/>
                <a:moveTo>
                  <a:pt x="1129634" y="100385"/>
                </a:moveTo>
                <a:cubicBezTo>
                  <a:pt x="1129634" y="100385"/>
                  <a:pt x="1129634" y="100385"/>
                  <a:pt x="1360601" y="100385"/>
                </a:cubicBezTo>
                <a:cubicBezTo>
                  <a:pt x="1360601" y="100385"/>
                  <a:pt x="1360601" y="100385"/>
                  <a:pt x="1360601" y="144745"/>
                </a:cubicBezTo>
                <a:cubicBezTo>
                  <a:pt x="1360601" y="144745"/>
                  <a:pt x="1360601" y="144745"/>
                  <a:pt x="1187376" y="144745"/>
                </a:cubicBezTo>
                <a:cubicBezTo>
                  <a:pt x="1187376" y="144745"/>
                  <a:pt x="1187376" y="144745"/>
                  <a:pt x="1187376" y="244360"/>
                </a:cubicBezTo>
                <a:cubicBezTo>
                  <a:pt x="1187376" y="244360"/>
                  <a:pt x="1187376" y="244360"/>
                  <a:pt x="1336779" y="244360"/>
                </a:cubicBezTo>
                <a:cubicBezTo>
                  <a:pt x="1336779" y="244360"/>
                  <a:pt x="1336779" y="244360"/>
                  <a:pt x="1336779" y="288719"/>
                </a:cubicBezTo>
                <a:cubicBezTo>
                  <a:pt x="1336779" y="288719"/>
                  <a:pt x="1336779" y="288719"/>
                  <a:pt x="1187376" y="288719"/>
                </a:cubicBezTo>
                <a:cubicBezTo>
                  <a:pt x="1187376" y="288719"/>
                  <a:pt x="1187376" y="288719"/>
                  <a:pt x="1187376" y="388334"/>
                </a:cubicBezTo>
                <a:cubicBezTo>
                  <a:pt x="1187376" y="395079"/>
                  <a:pt x="1190224" y="398451"/>
                  <a:pt x="1197215" y="398451"/>
                </a:cubicBezTo>
                <a:lnTo>
                  <a:pt x="1318654" y="398451"/>
                </a:lnTo>
                <a:cubicBezTo>
                  <a:pt x="1337556" y="398451"/>
                  <a:pt x="1352315" y="395598"/>
                  <a:pt x="1361377" y="392225"/>
                </a:cubicBezTo>
                <a:cubicBezTo>
                  <a:pt x="1361377" y="392225"/>
                  <a:pt x="1361377" y="392225"/>
                  <a:pt x="1369145" y="395598"/>
                </a:cubicBezTo>
                <a:cubicBezTo>
                  <a:pt x="1369145" y="395598"/>
                  <a:pt x="1369145" y="395598"/>
                  <a:pt x="1364226" y="442811"/>
                </a:cubicBezTo>
                <a:cubicBezTo>
                  <a:pt x="1364226" y="442811"/>
                  <a:pt x="1364226" y="442811"/>
                  <a:pt x="1132482" y="442811"/>
                </a:cubicBezTo>
                <a:cubicBezTo>
                  <a:pt x="1132482" y="442811"/>
                  <a:pt x="1132482" y="442811"/>
                  <a:pt x="1132482" y="150971"/>
                </a:cubicBezTo>
                <a:cubicBezTo>
                  <a:pt x="1132482" y="132033"/>
                  <a:pt x="1129634" y="117247"/>
                  <a:pt x="1126268" y="108167"/>
                </a:cubicBezTo>
                <a:cubicBezTo>
                  <a:pt x="1126268" y="108167"/>
                  <a:pt x="1126268" y="108167"/>
                  <a:pt x="1129634" y="100385"/>
                </a:cubicBezTo>
                <a:close/>
                <a:moveTo>
                  <a:pt x="716940" y="100385"/>
                </a:moveTo>
                <a:cubicBezTo>
                  <a:pt x="716940" y="100385"/>
                  <a:pt x="716940" y="100385"/>
                  <a:pt x="844082" y="100385"/>
                </a:cubicBezTo>
                <a:cubicBezTo>
                  <a:pt x="956206" y="100385"/>
                  <a:pt x="1032854" y="149674"/>
                  <a:pt x="1032854" y="263038"/>
                </a:cubicBezTo>
                <a:cubicBezTo>
                  <a:pt x="1032854" y="384703"/>
                  <a:pt x="965787" y="442811"/>
                  <a:pt x="839680" y="442811"/>
                </a:cubicBezTo>
                <a:cubicBezTo>
                  <a:pt x="839680" y="442811"/>
                  <a:pt x="839680" y="442811"/>
                  <a:pt x="719788" y="442811"/>
                </a:cubicBezTo>
                <a:lnTo>
                  <a:pt x="719788" y="150971"/>
                </a:lnTo>
                <a:cubicBezTo>
                  <a:pt x="719788" y="132034"/>
                  <a:pt x="716940" y="117247"/>
                  <a:pt x="713573" y="108168"/>
                </a:cubicBezTo>
                <a:cubicBezTo>
                  <a:pt x="713573" y="108168"/>
                  <a:pt x="713573" y="108168"/>
                  <a:pt x="716940" y="100385"/>
                </a:cubicBezTo>
                <a:close/>
                <a:moveTo>
                  <a:pt x="532898" y="100385"/>
                </a:moveTo>
                <a:cubicBezTo>
                  <a:pt x="532898" y="100385"/>
                  <a:pt x="532898" y="100385"/>
                  <a:pt x="590880" y="100385"/>
                </a:cubicBezTo>
                <a:cubicBezTo>
                  <a:pt x="590880" y="100385"/>
                  <a:pt x="590880" y="100385"/>
                  <a:pt x="590880" y="442811"/>
                </a:cubicBezTo>
                <a:lnTo>
                  <a:pt x="535745" y="442811"/>
                </a:lnTo>
                <a:cubicBezTo>
                  <a:pt x="535745" y="442811"/>
                  <a:pt x="535745" y="442811"/>
                  <a:pt x="535745" y="150971"/>
                </a:cubicBezTo>
                <a:cubicBezTo>
                  <a:pt x="535745" y="132033"/>
                  <a:pt x="532898" y="117247"/>
                  <a:pt x="529533" y="108167"/>
                </a:cubicBezTo>
                <a:cubicBezTo>
                  <a:pt x="529533" y="108167"/>
                  <a:pt x="529533" y="108167"/>
                  <a:pt x="532898" y="100385"/>
                </a:cubicBezTo>
                <a:close/>
                <a:moveTo>
                  <a:pt x="245772" y="0"/>
                </a:moveTo>
                <a:cubicBezTo>
                  <a:pt x="312330" y="0"/>
                  <a:pt x="350918" y="10890"/>
                  <a:pt x="398053" y="29041"/>
                </a:cubicBezTo>
                <a:cubicBezTo>
                  <a:pt x="398053" y="29041"/>
                  <a:pt x="398053" y="29041"/>
                  <a:pt x="384586" y="77529"/>
                </a:cubicBezTo>
                <a:cubicBezTo>
                  <a:pt x="384586" y="77529"/>
                  <a:pt x="384586" y="77529"/>
                  <a:pt x="376039" y="81419"/>
                </a:cubicBezTo>
                <a:cubicBezTo>
                  <a:pt x="342890" y="59379"/>
                  <a:pt x="299899" y="49525"/>
                  <a:pt x="249916" y="49525"/>
                </a:cubicBezTo>
                <a:cubicBezTo>
                  <a:pt x="141403" y="49525"/>
                  <a:pt x="62414" y="106571"/>
                  <a:pt x="62414" y="241923"/>
                </a:cubicBezTo>
                <a:cubicBezTo>
                  <a:pt x="62414" y="373386"/>
                  <a:pt x="148655" y="431209"/>
                  <a:pt x="263383" y="431209"/>
                </a:cubicBezTo>
                <a:cubicBezTo>
                  <a:pt x="293684" y="431209"/>
                  <a:pt x="322690" y="428356"/>
                  <a:pt x="344185" y="424467"/>
                </a:cubicBezTo>
                <a:cubicBezTo>
                  <a:pt x="350918" y="423430"/>
                  <a:pt x="353767" y="421096"/>
                  <a:pt x="353767" y="414354"/>
                </a:cubicBezTo>
                <a:lnTo>
                  <a:pt x="353767" y="278224"/>
                </a:lnTo>
                <a:cubicBezTo>
                  <a:pt x="353767" y="278224"/>
                  <a:pt x="353767" y="278224"/>
                  <a:pt x="289022" y="278224"/>
                </a:cubicBezTo>
                <a:cubicBezTo>
                  <a:pt x="289022" y="278224"/>
                  <a:pt x="289022" y="278224"/>
                  <a:pt x="282289" y="271483"/>
                </a:cubicBezTo>
                <a:cubicBezTo>
                  <a:pt x="282289" y="271483"/>
                  <a:pt x="282289" y="271483"/>
                  <a:pt x="282289" y="233885"/>
                </a:cubicBezTo>
                <a:cubicBezTo>
                  <a:pt x="282289" y="233885"/>
                  <a:pt x="282289" y="233885"/>
                  <a:pt x="410743" y="233885"/>
                </a:cubicBezTo>
                <a:cubicBezTo>
                  <a:pt x="410743" y="233885"/>
                  <a:pt x="410743" y="233885"/>
                  <a:pt x="410743" y="458694"/>
                </a:cubicBezTo>
                <a:cubicBezTo>
                  <a:pt x="367493" y="471140"/>
                  <a:pt x="325538" y="480734"/>
                  <a:pt x="253801" y="480734"/>
                </a:cubicBezTo>
                <a:cubicBezTo>
                  <a:pt x="108513" y="480734"/>
                  <a:pt x="0" y="401130"/>
                  <a:pt x="0" y="239589"/>
                </a:cubicBezTo>
                <a:cubicBezTo>
                  <a:pt x="0" y="83234"/>
                  <a:pt x="106182" y="0"/>
                  <a:pt x="245772" y="0"/>
                </a:cubicBezTo>
                <a:close/>
              </a:path>
            </a:pathLst>
          </a:custGeom>
          <a:solidFill>
            <a:schemeClr val="bg1"/>
          </a:solidFill>
          <a:ln>
            <a:noFill/>
          </a:ln>
        </p:spPr>
        <p:txBody>
          <a:bodyPr vert="horz" wrap="square" lIns="83988" tIns="41994" rIns="83988" bIns="41994" numCol="1" anchor="t" anchorCtr="0" compatLnSpc="1">
            <a:prstTxWarp prst="textNoShape">
              <a:avLst/>
            </a:prstTxWarp>
            <a:noAutofit/>
          </a:bodyPr>
          <a:lstStyle/>
          <a:p>
            <a:endParaRPr lang="fr-FR" dirty="0">
              <a:latin typeface="+mj-lt"/>
            </a:endParaRPr>
          </a:p>
        </p:txBody>
      </p:sp>
    </p:spTree>
    <p:extLst>
      <p:ext uri="{BB962C8B-B14F-4D97-AF65-F5344CB8AC3E}">
        <p14:creationId xmlns:p14="http://schemas.microsoft.com/office/powerpoint/2010/main" val="385380046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5_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31453" y="2158730"/>
            <a:ext cx="573691" cy="728286"/>
          </a:xfrm>
        </p:spPr>
        <p:txBody>
          <a:bodyPr anchor="t">
            <a:normAutofit/>
          </a:bodyPr>
          <a:lstStyle>
            <a:lvl1pPr algn="l">
              <a:defRPr sz="5300" b="1" cap="all">
                <a:solidFill>
                  <a:schemeClr val="accent5"/>
                </a:solidFill>
              </a:defRPr>
            </a:lvl1pPr>
          </a:lstStyle>
          <a:p>
            <a:r>
              <a:rPr lang="en-US" dirty="0"/>
              <a:t>#.</a:t>
            </a:r>
          </a:p>
        </p:txBody>
      </p:sp>
      <p:sp>
        <p:nvSpPr>
          <p:cNvPr id="3" name="Text Placeholder 2"/>
          <p:cNvSpPr>
            <a:spLocks noGrp="1"/>
          </p:cNvSpPr>
          <p:nvPr>
            <p:ph type="body" idx="1" hasCustomPrompt="1"/>
          </p:nvPr>
        </p:nvSpPr>
        <p:spPr>
          <a:xfrm>
            <a:off x="2331453" y="3220133"/>
            <a:ext cx="7104427" cy="427827"/>
          </a:xfrm>
        </p:spPr>
        <p:txBody>
          <a:bodyPr lIns="0" rIns="0" anchor="t">
            <a:normAutofit/>
          </a:bodyPr>
          <a:lstStyle>
            <a:lvl1pPr marL="0" indent="0">
              <a:lnSpc>
                <a:spcPct val="90000"/>
              </a:lnSpc>
              <a:buNone/>
              <a:defRPr sz="3100" cap="all" baseline="0">
                <a:solidFill>
                  <a:schemeClr val="accent1"/>
                </a:solidFill>
              </a:defRPr>
            </a:lvl1pPr>
            <a:lvl2pPr marL="457187" indent="0">
              <a:buNone/>
              <a:defRPr sz="1800">
                <a:solidFill>
                  <a:schemeClr val="tx1">
                    <a:tint val="75000"/>
                  </a:schemeClr>
                </a:solidFill>
              </a:defRPr>
            </a:lvl2pPr>
            <a:lvl3pPr marL="914373" indent="0">
              <a:buNone/>
              <a:defRPr sz="1600">
                <a:solidFill>
                  <a:schemeClr val="tx1">
                    <a:tint val="75000"/>
                  </a:schemeClr>
                </a:solidFill>
              </a:defRPr>
            </a:lvl3pPr>
            <a:lvl4pPr marL="1371560" indent="0">
              <a:buNone/>
              <a:defRPr sz="1400">
                <a:solidFill>
                  <a:schemeClr val="tx1">
                    <a:tint val="75000"/>
                  </a:schemeClr>
                </a:solidFill>
              </a:defRPr>
            </a:lvl4pPr>
            <a:lvl5pPr marL="1828747" indent="0">
              <a:buNone/>
              <a:defRPr sz="1400">
                <a:solidFill>
                  <a:schemeClr val="tx1">
                    <a:tint val="75000"/>
                  </a:schemeClr>
                </a:solidFill>
              </a:defRPr>
            </a:lvl5pPr>
            <a:lvl6pPr marL="2285933" indent="0">
              <a:buNone/>
              <a:defRPr sz="1400">
                <a:solidFill>
                  <a:schemeClr val="tx1">
                    <a:tint val="75000"/>
                  </a:schemeClr>
                </a:solidFill>
              </a:defRPr>
            </a:lvl6pPr>
            <a:lvl7pPr marL="2743120" indent="0">
              <a:buNone/>
              <a:defRPr sz="1400">
                <a:solidFill>
                  <a:schemeClr val="tx1">
                    <a:tint val="75000"/>
                  </a:schemeClr>
                </a:solidFill>
              </a:defRPr>
            </a:lvl7pPr>
            <a:lvl8pPr marL="3200307" indent="0">
              <a:buNone/>
              <a:defRPr sz="1400">
                <a:solidFill>
                  <a:schemeClr val="tx1">
                    <a:tint val="75000"/>
                  </a:schemeClr>
                </a:solidFill>
              </a:defRPr>
            </a:lvl8pPr>
            <a:lvl9pPr marL="3657494" indent="0">
              <a:buNone/>
              <a:defRPr sz="1400">
                <a:solidFill>
                  <a:schemeClr val="tx1">
                    <a:tint val="75000"/>
                  </a:schemeClr>
                </a:solidFill>
              </a:defRPr>
            </a:lvl9pPr>
          </a:lstStyle>
          <a:p>
            <a:pPr lvl="0"/>
            <a:r>
              <a:rPr lang="fr-FR" dirty="0" err="1"/>
              <a:t>Title</a:t>
            </a:r>
            <a:r>
              <a:rPr lang="fr-FR" dirty="0"/>
              <a:t> of section 5</a:t>
            </a:r>
          </a:p>
        </p:txBody>
      </p:sp>
      <p:cxnSp>
        <p:nvCxnSpPr>
          <p:cNvPr id="9" name="Connecteur droit 8">
            <a:extLst>
              <a:ext uri="{FF2B5EF4-FFF2-40B4-BE49-F238E27FC236}">
                <a16:creationId xmlns:a16="http://schemas.microsoft.com/office/drawing/2014/main" id="{D2B3BC1A-D466-4187-AB35-019593839539}"/>
              </a:ext>
            </a:extLst>
          </p:cNvPr>
          <p:cNvCxnSpPr/>
          <p:nvPr/>
        </p:nvCxnSpPr>
        <p:spPr>
          <a:xfrm>
            <a:off x="2341185" y="2998305"/>
            <a:ext cx="66708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e 11"/>
          <p:cNvGrpSpPr/>
          <p:nvPr/>
        </p:nvGrpSpPr>
        <p:grpSpPr>
          <a:xfrm>
            <a:off x="0" y="0"/>
            <a:ext cx="1867831" cy="6858295"/>
            <a:chOff x="0" y="0"/>
            <a:chExt cx="2016000" cy="7560000"/>
          </a:xfrm>
        </p:grpSpPr>
        <p:sp>
          <p:nvSpPr>
            <p:cNvPr id="13" name="Rectangle 12">
              <a:extLst>
                <a:ext uri="{FF2B5EF4-FFF2-40B4-BE49-F238E27FC236}">
                  <a16:creationId xmlns:a16="http://schemas.microsoft.com/office/drawing/2014/main" id="{35ED77FD-16C2-4EBF-B229-6321C1518EAE}"/>
                </a:ext>
              </a:extLst>
            </p:cNvPr>
            <p:cNvSpPr/>
            <p:nvPr userDrawn="1"/>
          </p:nvSpPr>
          <p:spPr>
            <a:xfrm>
              <a:off x="0" y="0"/>
              <a:ext cx="2016000" cy="756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100" dirty="0"/>
            </a:p>
          </p:txBody>
        </p:sp>
        <p:grpSp>
          <p:nvGrpSpPr>
            <p:cNvPr id="14" name="Groupe 13">
              <a:extLst>
                <a:ext uri="{FF2B5EF4-FFF2-40B4-BE49-F238E27FC236}">
                  <a16:creationId xmlns:a16="http://schemas.microsoft.com/office/drawing/2014/main" id="{912B55BA-6A96-400B-8216-60ABBC4EC051}"/>
                </a:ext>
              </a:extLst>
            </p:cNvPr>
            <p:cNvGrpSpPr>
              <a:grpSpLocks noChangeAspect="1"/>
            </p:cNvGrpSpPr>
            <p:nvPr userDrawn="1"/>
          </p:nvGrpSpPr>
          <p:grpSpPr>
            <a:xfrm>
              <a:off x="7353" y="846860"/>
              <a:ext cx="2001294" cy="5866281"/>
              <a:chOff x="4059510" y="-1588"/>
              <a:chExt cx="2579415" cy="7560896"/>
            </a:xfrm>
          </p:grpSpPr>
          <p:sp>
            <p:nvSpPr>
              <p:cNvPr id="16" name="Freeform 17">
                <a:extLst>
                  <a:ext uri="{FF2B5EF4-FFF2-40B4-BE49-F238E27FC236}">
                    <a16:creationId xmlns:a16="http://schemas.microsoft.com/office/drawing/2014/main" id="{1F8DAD3F-7624-426C-A7E4-176E8BDEAE99}"/>
                  </a:ext>
                </a:extLst>
              </p:cNvPr>
              <p:cNvSpPr>
                <a:spLocks/>
              </p:cNvSpPr>
              <p:nvPr/>
            </p:nvSpPr>
            <p:spPr bwMode="auto">
              <a:xfrm>
                <a:off x="4062594" y="-1588"/>
                <a:ext cx="2576331" cy="1287462"/>
              </a:xfrm>
              <a:custGeom>
                <a:avLst/>
                <a:gdLst>
                  <a:gd name="T0" fmla="*/ 1619 w 1619"/>
                  <a:gd name="T1" fmla="*/ 0 h 811"/>
                  <a:gd name="T2" fmla="*/ 807 w 1619"/>
                  <a:gd name="T3" fmla="*/ 811 h 811"/>
                  <a:gd name="T4" fmla="*/ 0 w 1619"/>
                  <a:gd name="T5" fmla="*/ 6 h 811"/>
                  <a:gd name="connsiteX0" fmla="*/ 10024 w 10024"/>
                  <a:gd name="connsiteY0" fmla="*/ 0 h 10000"/>
                  <a:gd name="connsiteX1" fmla="*/ 5009 w 10024"/>
                  <a:gd name="connsiteY1" fmla="*/ 10000 h 10000"/>
                  <a:gd name="connsiteX2" fmla="*/ 0 w 10024"/>
                  <a:gd name="connsiteY2" fmla="*/ 2 h 10000"/>
                </a:gdLst>
                <a:ahLst/>
                <a:cxnLst>
                  <a:cxn ang="0">
                    <a:pos x="connsiteX0" y="connsiteY0"/>
                  </a:cxn>
                  <a:cxn ang="0">
                    <a:pos x="connsiteX1" y="connsiteY1"/>
                  </a:cxn>
                  <a:cxn ang="0">
                    <a:pos x="connsiteX2" y="connsiteY2"/>
                  </a:cxn>
                </a:cxnLst>
                <a:rect l="l" t="t" r="r" b="b"/>
                <a:pathLst>
                  <a:path w="10024" h="10000">
                    <a:moveTo>
                      <a:pt x="10024" y="0"/>
                    </a:moveTo>
                    <a:lnTo>
                      <a:pt x="5009" y="10000"/>
                    </a:lnTo>
                    <a:lnTo>
                      <a:pt x="0" y="2"/>
                    </a:lnTo>
                  </a:path>
                </a:pathLst>
              </a:custGeom>
              <a:grpFill/>
              <a:ln w="6350" cap="flat">
                <a:solidFill>
                  <a:schemeClr val="accent5">
                    <a:lumMod val="40000"/>
                    <a:lumOff val="6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sp>
            <p:nvSpPr>
              <p:cNvPr id="17" name="Freeform 18">
                <a:extLst>
                  <a:ext uri="{FF2B5EF4-FFF2-40B4-BE49-F238E27FC236}">
                    <a16:creationId xmlns:a16="http://schemas.microsoft.com/office/drawing/2014/main" id="{AE8A48AD-76A4-44D0-9442-CE48F8D18FD5}"/>
                  </a:ext>
                </a:extLst>
              </p:cNvPr>
              <p:cNvSpPr>
                <a:spLocks/>
              </p:cNvSpPr>
              <p:nvPr/>
            </p:nvSpPr>
            <p:spPr bwMode="auto">
              <a:xfrm>
                <a:off x="4059510" y="6745289"/>
                <a:ext cx="2579415" cy="814019"/>
              </a:xfrm>
              <a:custGeom>
                <a:avLst/>
                <a:gdLst>
                  <a:gd name="T0" fmla="*/ 0 w 1619"/>
                  <a:gd name="T1" fmla="*/ 507 h 512"/>
                  <a:gd name="T2" fmla="*/ 513 w 1619"/>
                  <a:gd name="T3" fmla="*/ 0 h 512"/>
                  <a:gd name="T4" fmla="*/ 807 w 1619"/>
                  <a:gd name="T5" fmla="*/ 290 h 512"/>
                  <a:gd name="T6" fmla="*/ 1101 w 1619"/>
                  <a:gd name="T7" fmla="*/ 0 h 512"/>
                  <a:gd name="T8" fmla="*/ 1619 w 1619"/>
                  <a:gd name="T9" fmla="*/ 512 h 512"/>
                  <a:gd name="connsiteX0" fmla="*/ 0 w 10036"/>
                  <a:gd name="connsiteY0" fmla="*/ 10015 h 10015"/>
                  <a:gd name="connsiteX1" fmla="*/ 3205 w 10036"/>
                  <a:gd name="connsiteY1" fmla="*/ 0 h 10015"/>
                  <a:gd name="connsiteX2" fmla="*/ 5021 w 10036"/>
                  <a:gd name="connsiteY2" fmla="*/ 5664 h 10015"/>
                  <a:gd name="connsiteX3" fmla="*/ 6836 w 10036"/>
                  <a:gd name="connsiteY3" fmla="*/ 0 h 10015"/>
                  <a:gd name="connsiteX4" fmla="*/ 10036 w 10036"/>
                  <a:gd name="connsiteY4" fmla="*/ 10000 h 10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6" h="10015">
                    <a:moveTo>
                      <a:pt x="0" y="10015"/>
                    </a:moveTo>
                    <a:lnTo>
                      <a:pt x="3205" y="0"/>
                    </a:lnTo>
                    <a:lnTo>
                      <a:pt x="5021" y="5664"/>
                    </a:lnTo>
                    <a:lnTo>
                      <a:pt x="6836" y="0"/>
                    </a:lnTo>
                    <a:lnTo>
                      <a:pt x="10036" y="10000"/>
                    </a:lnTo>
                  </a:path>
                </a:pathLst>
              </a:custGeom>
              <a:grpFill/>
              <a:ln w="6350" cap="flat">
                <a:solidFill>
                  <a:schemeClr val="accent5">
                    <a:lumMod val="40000"/>
                    <a:lumOff val="6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sp>
            <p:nvSpPr>
              <p:cNvPr id="18" name="Freeform 19">
                <a:extLst>
                  <a:ext uri="{FF2B5EF4-FFF2-40B4-BE49-F238E27FC236}">
                    <a16:creationId xmlns:a16="http://schemas.microsoft.com/office/drawing/2014/main" id="{7921B2E9-6644-4756-9CEE-716F999FF97B}"/>
                  </a:ext>
                </a:extLst>
              </p:cNvPr>
              <p:cNvSpPr>
                <a:spLocks/>
              </p:cNvSpPr>
              <p:nvPr/>
            </p:nvSpPr>
            <p:spPr bwMode="auto">
              <a:xfrm>
                <a:off x="4063772" y="376238"/>
                <a:ext cx="2572062" cy="6369051"/>
              </a:xfrm>
              <a:custGeom>
                <a:avLst/>
                <a:gdLst>
                  <a:gd name="T0" fmla="*/ 9 w 1628"/>
                  <a:gd name="T1" fmla="*/ 800 h 4012"/>
                  <a:gd name="T2" fmla="*/ 1366 w 1628"/>
                  <a:gd name="T3" fmla="*/ 2140 h 4012"/>
                  <a:gd name="T4" fmla="*/ 0 w 1628"/>
                  <a:gd name="T5" fmla="*/ 3493 h 4012"/>
                  <a:gd name="T6" fmla="*/ 522 w 1628"/>
                  <a:gd name="T7" fmla="*/ 4012 h 4012"/>
                  <a:gd name="T8" fmla="*/ 817 w 1628"/>
                  <a:gd name="T9" fmla="*/ 3720 h 4012"/>
                  <a:gd name="T10" fmla="*/ 1110 w 1628"/>
                  <a:gd name="T11" fmla="*/ 4012 h 4012"/>
                  <a:gd name="T12" fmla="*/ 1628 w 1628"/>
                  <a:gd name="T13" fmla="*/ 3493 h 4012"/>
                  <a:gd name="T14" fmla="*/ 273 w 1628"/>
                  <a:gd name="T15" fmla="*/ 2147 h 4012"/>
                  <a:gd name="T16" fmla="*/ 1625 w 1628"/>
                  <a:gd name="T17" fmla="*/ 804 h 4012"/>
                  <a:gd name="T18" fmla="*/ 817 w 1628"/>
                  <a:gd name="T19" fmla="*/ 0 h 4012"/>
                  <a:gd name="T20" fmla="*/ 9 w 1628"/>
                  <a:gd name="T21" fmla="*/ 800 h 4012"/>
                  <a:gd name="connsiteX0" fmla="*/ 43 w 9988"/>
                  <a:gd name="connsiteY0" fmla="*/ 1994 h 10000"/>
                  <a:gd name="connsiteX1" fmla="*/ 8379 w 9988"/>
                  <a:gd name="connsiteY1" fmla="*/ 5334 h 10000"/>
                  <a:gd name="connsiteX2" fmla="*/ 0 w 9988"/>
                  <a:gd name="connsiteY2" fmla="*/ 8706 h 10000"/>
                  <a:gd name="connsiteX3" fmla="*/ 3194 w 9988"/>
                  <a:gd name="connsiteY3" fmla="*/ 10000 h 10000"/>
                  <a:gd name="connsiteX4" fmla="*/ 5006 w 9988"/>
                  <a:gd name="connsiteY4" fmla="*/ 9272 h 10000"/>
                  <a:gd name="connsiteX5" fmla="*/ 6806 w 9988"/>
                  <a:gd name="connsiteY5" fmla="*/ 10000 h 10000"/>
                  <a:gd name="connsiteX6" fmla="*/ 9988 w 9988"/>
                  <a:gd name="connsiteY6" fmla="*/ 8706 h 10000"/>
                  <a:gd name="connsiteX7" fmla="*/ 1665 w 9988"/>
                  <a:gd name="connsiteY7" fmla="*/ 5351 h 10000"/>
                  <a:gd name="connsiteX8" fmla="*/ 9970 w 9988"/>
                  <a:gd name="connsiteY8" fmla="*/ 2004 h 10000"/>
                  <a:gd name="connsiteX9" fmla="*/ 5006 w 9988"/>
                  <a:gd name="connsiteY9" fmla="*/ 0 h 10000"/>
                  <a:gd name="connsiteX10" fmla="*/ 43 w 9988"/>
                  <a:gd name="connsiteY10" fmla="*/ 1994 h 10000"/>
                  <a:gd name="connsiteX0" fmla="*/ 19 w 9976"/>
                  <a:gd name="connsiteY0" fmla="*/ 1994 h 10000"/>
                  <a:gd name="connsiteX1" fmla="*/ 8365 w 9976"/>
                  <a:gd name="connsiteY1" fmla="*/ 5334 h 10000"/>
                  <a:gd name="connsiteX2" fmla="*/ 0 w 9976"/>
                  <a:gd name="connsiteY2" fmla="*/ 8706 h 10000"/>
                  <a:gd name="connsiteX3" fmla="*/ 3174 w 9976"/>
                  <a:gd name="connsiteY3" fmla="*/ 10000 h 10000"/>
                  <a:gd name="connsiteX4" fmla="*/ 4988 w 9976"/>
                  <a:gd name="connsiteY4" fmla="*/ 9272 h 10000"/>
                  <a:gd name="connsiteX5" fmla="*/ 6790 w 9976"/>
                  <a:gd name="connsiteY5" fmla="*/ 10000 h 10000"/>
                  <a:gd name="connsiteX6" fmla="*/ 9976 w 9976"/>
                  <a:gd name="connsiteY6" fmla="*/ 8706 h 10000"/>
                  <a:gd name="connsiteX7" fmla="*/ 1643 w 9976"/>
                  <a:gd name="connsiteY7" fmla="*/ 5351 h 10000"/>
                  <a:gd name="connsiteX8" fmla="*/ 9958 w 9976"/>
                  <a:gd name="connsiteY8" fmla="*/ 2004 h 10000"/>
                  <a:gd name="connsiteX9" fmla="*/ 4988 w 9976"/>
                  <a:gd name="connsiteY9" fmla="*/ 0 h 10000"/>
                  <a:gd name="connsiteX10" fmla="*/ 19 w 9976"/>
                  <a:gd name="connsiteY10" fmla="*/ 1994 h 10000"/>
                  <a:gd name="connsiteX0" fmla="*/ 19 w 9988"/>
                  <a:gd name="connsiteY0" fmla="*/ 1994 h 10000"/>
                  <a:gd name="connsiteX1" fmla="*/ 8385 w 9988"/>
                  <a:gd name="connsiteY1" fmla="*/ 5334 h 10000"/>
                  <a:gd name="connsiteX2" fmla="*/ 0 w 9988"/>
                  <a:gd name="connsiteY2" fmla="*/ 8706 h 10000"/>
                  <a:gd name="connsiteX3" fmla="*/ 3182 w 9988"/>
                  <a:gd name="connsiteY3" fmla="*/ 10000 h 10000"/>
                  <a:gd name="connsiteX4" fmla="*/ 5000 w 9988"/>
                  <a:gd name="connsiteY4" fmla="*/ 9272 h 10000"/>
                  <a:gd name="connsiteX5" fmla="*/ 6806 w 9988"/>
                  <a:gd name="connsiteY5" fmla="*/ 10000 h 10000"/>
                  <a:gd name="connsiteX6" fmla="*/ 9988 w 9988"/>
                  <a:gd name="connsiteY6" fmla="*/ 8701 h 10000"/>
                  <a:gd name="connsiteX7" fmla="*/ 1647 w 9988"/>
                  <a:gd name="connsiteY7" fmla="*/ 5351 h 10000"/>
                  <a:gd name="connsiteX8" fmla="*/ 9982 w 9988"/>
                  <a:gd name="connsiteY8" fmla="*/ 2004 h 10000"/>
                  <a:gd name="connsiteX9" fmla="*/ 5000 w 9988"/>
                  <a:gd name="connsiteY9" fmla="*/ 0 h 10000"/>
                  <a:gd name="connsiteX10" fmla="*/ 19 w 9988"/>
                  <a:gd name="connsiteY10" fmla="*/ 199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88" h="10000">
                    <a:moveTo>
                      <a:pt x="19" y="1994"/>
                    </a:moveTo>
                    <a:lnTo>
                      <a:pt x="8385" y="5334"/>
                    </a:lnTo>
                    <a:lnTo>
                      <a:pt x="0" y="8706"/>
                    </a:lnTo>
                    <a:lnTo>
                      <a:pt x="3182" y="10000"/>
                    </a:lnTo>
                    <a:lnTo>
                      <a:pt x="5000" y="9272"/>
                    </a:lnTo>
                    <a:lnTo>
                      <a:pt x="6806" y="10000"/>
                    </a:lnTo>
                    <a:lnTo>
                      <a:pt x="9988" y="8701"/>
                    </a:lnTo>
                    <a:lnTo>
                      <a:pt x="1647" y="5351"/>
                    </a:lnTo>
                    <a:lnTo>
                      <a:pt x="9982" y="2004"/>
                    </a:lnTo>
                    <a:lnTo>
                      <a:pt x="5000" y="0"/>
                    </a:lnTo>
                    <a:lnTo>
                      <a:pt x="19" y="1994"/>
                    </a:lnTo>
                    <a:close/>
                  </a:path>
                </a:pathLst>
              </a:custGeom>
              <a:grpFill/>
              <a:ln w="6350" cap="flat">
                <a:solidFill>
                  <a:schemeClr val="accent5">
                    <a:lumMod val="40000"/>
                    <a:lumOff val="6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grpSp>
      </p:grpSp>
      <p:sp>
        <p:nvSpPr>
          <p:cNvPr id="19" name="Forme libre : forme 36">
            <a:extLst>
              <a:ext uri="{FF2B5EF4-FFF2-40B4-BE49-F238E27FC236}">
                <a16:creationId xmlns:a16="http://schemas.microsoft.com/office/drawing/2014/main" id="{24C5C714-C9F4-4C27-B617-1A431D5B8D6A}"/>
              </a:ext>
            </a:extLst>
          </p:cNvPr>
          <p:cNvSpPr>
            <a:spLocks noChangeAspect="1"/>
          </p:cNvSpPr>
          <p:nvPr/>
        </p:nvSpPr>
        <p:spPr bwMode="auto">
          <a:xfrm>
            <a:off x="595908" y="6446044"/>
            <a:ext cx="680424" cy="233928"/>
          </a:xfrm>
          <a:custGeom>
            <a:avLst/>
            <a:gdLst>
              <a:gd name="connsiteX0" fmla="*/ 774920 w 1369145"/>
              <a:gd name="connsiteY0" fmla="*/ 144722 h 480734"/>
              <a:gd name="connsiteX1" fmla="*/ 774920 w 1369145"/>
              <a:gd name="connsiteY1" fmla="*/ 388356 h 480734"/>
              <a:gd name="connsiteX2" fmla="*/ 784506 w 1369145"/>
              <a:gd name="connsiteY2" fmla="*/ 398474 h 480734"/>
              <a:gd name="connsiteX3" fmla="*/ 845391 w 1369145"/>
              <a:gd name="connsiteY3" fmla="*/ 398474 h 480734"/>
              <a:gd name="connsiteX4" fmla="*/ 975970 w 1369145"/>
              <a:gd name="connsiteY4" fmla="*/ 268225 h 480734"/>
              <a:gd name="connsiteX5" fmla="*/ 844095 w 1369145"/>
              <a:gd name="connsiteY5" fmla="*/ 144722 h 480734"/>
              <a:gd name="connsiteX6" fmla="*/ 774920 w 1369145"/>
              <a:gd name="connsiteY6" fmla="*/ 144722 h 480734"/>
              <a:gd name="connsiteX7" fmla="*/ 1129634 w 1369145"/>
              <a:gd name="connsiteY7" fmla="*/ 100385 h 480734"/>
              <a:gd name="connsiteX8" fmla="*/ 1360601 w 1369145"/>
              <a:gd name="connsiteY8" fmla="*/ 100385 h 480734"/>
              <a:gd name="connsiteX9" fmla="*/ 1360601 w 1369145"/>
              <a:gd name="connsiteY9" fmla="*/ 144745 h 480734"/>
              <a:gd name="connsiteX10" fmla="*/ 1187376 w 1369145"/>
              <a:gd name="connsiteY10" fmla="*/ 144745 h 480734"/>
              <a:gd name="connsiteX11" fmla="*/ 1187376 w 1369145"/>
              <a:gd name="connsiteY11" fmla="*/ 244360 h 480734"/>
              <a:gd name="connsiteX12" fmla="*/ 1336779 w 1369145"/>
              <a:gd name="connsiteY12" fmla="*/ 244360 h 480734"/>
              <a:gd name="connsiteX13" fmla="*/ 1336779 w 1369145"/>
              <a:gd name="connsiteY13" fmla="*/ 288719 h 480734"/>
              <a:gd name="connsiteX14" fmla="*/ 1187376 w 1369145"/>
              <a:gd name="connsiteY14" fmla="*/ 288719 h 480734"/>
              <a:gd name="connsiteX15" fmla="*/ 1187376 w 1369145"/>
              <a:gd name="connsiteY15" fmla="*/ 388334 h 480734"/>
              <a:gd name="connsiteX16" fmla="*/ 1197215 w 1369145"/>
              <a:gd name="connsiteY16" fmla="*/ 398451 h 480734"/>
              <a:gd name="connsiteX17" fmla="*/ 1318654 w 1369145"/>
              <a:gd name="connsiteY17" fmla="*/ 398451 h 480734"/>
              <a:gd name="connsiteX18" fmla="*/ 1361377 w 1369145"/>
              <a:gd name="connsiteY18" fmla="*/ 392225 h 480734"/>
              <a:gd name="connsiteX19" fmla="*/ 1369145 w 1369145"/>
              <a:gd name="connsiteY19" fmla="*/ 395598 h 480734"/>
              <a:gd name="connsiteX20" fmla="*/ 1364226 w 1369145"/>
              <a:gd name="connsiteY20" fmla="*/ 442811 h 480734"/>
              <a:gd name="connsiteX21" fmla="*/ 1132482 w 1369145"/>
              <a:gd name="connsiteY21" fmla="*/ 442811 h 480734"/>
              <a:gd name="connsiteX22" fmla="*/ 1132482 w 1369145"/>
              <a:gd name="connsiteY22" fmla="*/ 150971 h 480734"/>
              <a:gd name="connsiteX23" fmla="*/ 1126268 w 1369145"/>
              <a:gd name="connsiteY23" fmla="*/ 108167 h 480734"/>
              <a:gd name="connsiteX24" fmla="*/ 1129634 w 1369145"/>
              <a:gd name="connsiteY24" fmla="*/ 100385 h 480734"/>
              <a:gd name="connsiteX25" fmla="*/ 716940 w 1369145"/>
              <a:gd name="connsiteY25" fmla="*/ 100385 h 480734"/>
              <a:gd name="connsiteX26" fmla="*/ 844082 w 1369145"/>
              <a:gd name="connsiteY26" fmla="*/ 100385 h 480734"/>
              <a:gd name="connsiteX27" fmla="*/ 1032854 w 1369145"/>
              <a:gd name="connsiteY27" fmla="*/ 263038 h 480734"/>
              <a:gd name="connsiteX28" fmla="*/ 839680 w 1369145"/>
              <a:gd name="connsiteY28" fmla="*/ 442811 h 480734"/>
              <a:gd name="connsiteX29" fmla="*/ 719788 w 1369145"/>
              <a:gd name="connsiteY29" fmla="*/ 442811 h 480734"/>
              <a:gd name="connsiteX30" fmla="*/ 719788 w 1369145"/>
              <a:gd name="connsiteY30" fmla="*/ 150971 h 480734"/>
              <a:gd name="connsiteX31" fmla="*/ 713573 w 1369145"/>
              <a:gd name="connsiteY31" fmla="*/ 108168 h 480734"/>
              <a:gd name="connsiteX32" fmla="*/ 716940 w 1369145"/>
              <a:gd name="connsiteY32" fmla="*/ 100385 h 480734"/>
              <a:gd name="connsiteX33" fmla="*/ 532898 w 1369145"/>
              <a:gd name="connsiteY33" fmla="*/ 100385 h 480734"/>
              <a:gd name="connsiteX34" fmla="*/ 590880 w 1369145"/>
              <a:gd name="connsiteY34" fmla="*/ 100385 h 480734"/>
              <a:gd name="connsiteX35" fmla="*/ 590880 w 1369145"/>
              <a:gd name="connsiteY35" fmla="*/ 442811 h 480734"/>
              <a:gd name="connsiteX36" fmla="*/ 535745 w 1369145"/>
              <a:gd name="connsiteY36" fmla="*/ 442811 h 480734"/>
              <a:gd name="connsiteX37" fmla="*/ 535745 w 1369145"/>
              <a:gd name="connsiteY37" fmla="*/ 150971 h 480734"/>
              <a:gd name="connsiteX38" fmla="*/ 529533 w 1369145"/>
              <a:gd name="connsiteY38" fmla="*/ 108167 h 480734"/>
              <a:gd name="connsiteX39" fmla="*/ 532898 w 1369145"/>
              <a:gd name="connsiteY39" fmla="*/ 100385 h 480734"/>
              <a:gd name="connsiteX40" fmla="*/ 245772 w 1369145"/>
              <a:gd name="connsiteY40" fmla="*/ 0 h 480734"/>
              <a:gd name="connsiteX41" fmla="*/ 398053 w 1369145"/>
              <a:gd name="connsiteY41" fmla="*/ 29041 h 480734"/>
              <a:gd name="connsiteX42" fmla="*/ 384586 w 1369145"/>
              <a:gd name="connsiteY42" fmla="*/ 77529 h 480734"/>
              <a:gd name="connsiteX43" fmla="*/ 376039 w 1369145"/>
              <a:gd name="connsiteY43" fmla="*/ 81419 h 480734"/>
              <a:gd name="connsiteX44" fmla="*/ 249916 w 1369145"/>
              <a:gd name="connsiteY44" fmla="*/ 49525 h 480734"/>
              <a:gd name="connsiteX45" fmla="*/ 62414 w 1369145"/>
              <a:gd name="connsiteY45" fmla="*/ 241923 h 480734"/>
              <a:gd name="connsiteX46" fmla="*/ 263383 w 1369145"/>
              <a:gd name="connsiteY46" fmla="*/ 431209 h 480734"/>
              <a:gd name="connsiteX47" fmla="*/ 344185 w 1369145"/>
              <a:gd name="connsiteY47" fmla="*/ 424467 h 480734"/>
              <a:gd name="connsiteX48" fmla="*/ 353767 w 1369145"/>
              <a:gd name="connsiteY48" fmla="*/ 414354 h 480734"/>
              <a:gd name="connsiteX49" fmla="*/ 353767 w 1369145"/>
              <a:gd name="connsiteY49" fmla="*/ 278224 h 480734"/>
              <a:gd name="connsiteX50" fmla="*/ 289022 w 1369145"/>
              <a:gd name="connsiteY50" fmla="*/ 278224 h 480734"/>
              <a:gd name="connsiteX51" fmla="*/ 282289 w 1369145"/>
              <a:gd name="connsiteY51" fmla="*/ 271483 h 480734"/>
              <a:gd name="connsiteX52" fmla="*/ 282289 w 1369145"/>
              <a:gd name="connsiteY52" fmla="*/ 233885 h 480734"/>
              <a:gd name="connsiteX53" fmla="*/ 410743 w 1369145"/>
              <a:gd name="connsiteY53" fmla="*/ 233885 h 480734"/>
              <a:gd name="connsiteX54" fmla="*/ 410743 w 1369145"/>
              <a:gd name="connsiteY54" fmla="*/ 458694 h 480734"/>
              <a:gd name="connsiteX55" fmla="*/ 253801 w 1369145"/>
              <a:gd name="connsiteY55" fmla="*/ 480734 h 480734"/>
              <a:gd name="connsiteX56" fmla="*/ 0 w 1369145"/>
              <a:gd name="connsiteY56" fmla="*/ 239589 h 480734"/>
              <a:gd name="connsiteX57" fmla="*/ 245772 w 1369145"/>
              <a:gd name="connsiteY57" fmla="*/ 0 h 48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369145" h="480734">
                <a:moveTo>
                  <a:pt x="774920" y="144722"/>
                </a:moveTo>
                <a:cubicBezTo>
                  <a:pt x="774920" y="144722"/>
                  <a:pt x="774920" y="144722"/>
                  <a:pt x="774920" y="388356"/>
                </a:cubicBezTo>
                <a:cubicBezTo>
                  <a:pt x="774920" y="395102"/>
                  <a:pt x="777770" y="398474"/>
                  <a:pt x="784506" y="398474"/>
                </a:cubicBezTo>
                <a:lnTo>
                  <a:pt x="845391" y="398474"/>
                </a:lnTo>
                <a:cubicBezTo>
                  <a:pt x="925448" y="398474"/>
                  <a:pt x="975970" y="366561"/>
                  <a:pt x="975970" y="268225"/>
                </a:cubicBezTo>
                <a:cubicBezTo>
                  <a:pt x="975970" y="177155"/>
                  <a:pt x="931148" y="144722"/>
                  <a:pt x="844095" y="144722"/>
                </a:cubicBezTo>
                <a:cubicBezTo>
                  <a:pt x="844095" y="144722"/>
                  <a:pt x="844095" y="144722"/>
                  <a:pt x="774920" y="144722"/>
                </a:cubicBezTo>
                <a:close/>
                <a:moveTo>
                  <a:pt x="1129634" y="100385"/>
                </a:moveTo>
                <a:cubicBezTo>
                  <a:pt x="1129634" y="100385"/>
                  <a:pt x="1129634" y="100385"/>
                  <a:pt x="1360601" y="100385"/>
                </a:cubicBezTo>
                <a:cubicBezTo>
                  <a:pt x="1360601" y="100385"/>
                  <a:pt x="1360601" y="100385"/>
                  <a:pt x="1360601" y="144745"/>
                </a:cubicBezTo>
                <a:cubicBezTo>
                  <a:pt x="1360601" y="144745"/>
                  <a:pt x="1360601" y="144745"/>
                  <a:pt x="1187376" y="144745"/>
                </a:cubicBezTo>
                <a:cubicBezTo>
                  <a:pt x="1187376" y="144745"/>
                  <a:pt x="1187376" y="144745"/>
                  <a:pt x="1187376" y="244360"/>
                </a:cubicBezTo>
                <a:cubicBezTo>
                  <a:pt x="1187376" y="244360"/>
                  <a:pt x="1187376" y="244360"/>
                  <a:pt x="1336779" y="244360"/>
                </a:cubicBezTo>
                <a:cubicBezTo>
                  <a:pt x="1336779" y="244360"/>
                  <a:pt x="1336779" y="244360"/>
                  <a:pt x="1336779" y="288719"/>
                </a:cubicBezTo>
                <a:cubicBezTo>
                  <a:pt x="1336779" y="288719"/>
                  <a:pt x="1336779" y="288719"/>
                  <a:pt x="1187376" y="288719"/>
                </a:cubicBezTo>
                <a:cubicBezTo>
                  <a:pt x="1187376" y="288719"/>
                  <a:pt x="1187376" y="288719"/>
                  <a:pt x="1187376" y="388334"/>
                </a:cubicBezTo>
                <a:cubicBezTo>
                  <a:pt x="1187376" y="395079"/>
                  <a:pt x="1190224" y="398451"/>
                  <a:pt x="1197215" y="398451"/>
                </a:cubicBezTo>
                <a:lnTo>
                  <a:pt x="1318654" y="398451"/>
                </a:lnTo>
                <a:cubicBezTo>
                  <a:pt x="1337556" y="398451"/>
                  <a:pt x="1352315" y="395598"/>
                  <a:pt x="1361377" y="392225"/>
                </a:cubicBezTo>
                <a:cubicBezTo>
                  <a:pt x="1361377" y="392225"/>
                  <a:pt x="1361377" y="392225"/>
                  <a:pt x="1369145" y="395598"/>
                </a:cubicBezTo>
                <a:cubicBezTo>
                  <a:pt x="1369145" y="395598"/>
                  <a:pt x="1369145" y="395598"/>
                  <a:pt x="1364226" y="442811"/>
                </a:cubicBezTo>
                <a:cubicBezTo>
                  <a:pt x="1364226" y="442811"/>
                  <a:pt x="1364226" y="442811"/>
                  <a:pt x="1132482" y="442811"/>
                </a:cubicBezTo>
                <a:cubicBezTo>
                  <a:pt x="1132482" y="442811"/>
                  <a:pt x="1132482" y="442811"/>
                  <a:pt x="1132482" y="150971"/>
                </a:cubicBezTo>
                <a:cubicBezTo>
                  <a:pt x="1132482" y="132033"/>
                  <a:pt x="1129634" y="117247"/>
                  <a:pt x="1126268" y="108167"/>
                </a:cubicBezTo>
                <a:cubicBezTo>
                  <a:pt x="1126268" y="108167"/>
                  <a:pt x="1126268" y="108167"/>
                  <a:pt x="1129634" y="100385"/>
                </a:cubicBezTo>
                <a:close/>
                <a:moveTo>
                  <a:pt x="716940" y="100385"/>
                </a:moveTo>
                <a:cubicBezTo>
                  <a:pt x="716940" y="100385"/>
                  <a:pt x="716940" y="100385"/>
                  <a:pt x="844082" y="100385"/>
                </a:cubicBezTo>
                <a:cubicBezTo>
                  <a:pt x="956206" y="100385"/>
                  <a:pt x="1032854" y="149674"/>
                  <a:pt x="1032854" y="263038"/>
                </a:cubicBezTo>
                <a:cubicBezTo>
                  <a:pt x="1032854" y="384703"/>
                  <a:pt x="965787" y="442811"/>
                  <a:pt x="839680" y="442811"/>
                </a:cubicBezTo>
                <a:cubicBezTo>
                  <a:pt x="839680" y="442811"/>
                  <a:pt x="839680" y="442811"/>
                  <a:pt x="719788" y="442811"/>
                </a:cubicBezTo>
                <a:lnTo>
                  <a:pt x="719788" y="150971"/>
                </a:lnTo>
                <a:cubicBezTo>
                  <a:pt x="719788" y="132034"/>
                  <a:pt x="716940" y="117247"/>
                  <a:pt x="713573" y="108168"/>
                </a:cubicBezTo>
                <a:cubicBezTo>
                  <a:pt x="713573" y="108168"/>
                  <a:pt x="713573" y="108168"/>
                  <a:pt x="716940" y="100385"/>
                </a:cubicBezTo>
                <a:close/>
                <a:moveTo>
                  <a:pt x="532898" y="100385"/>
                </a:moveTo>
                <a:cubicBezTo>
                  <a:pt x="532898" y="100385"/>
                  <a:pt x="532898" y="100385"/>
                  <a:pt x="590880" y="100385"/>
                </a:cubicBezTo>
                <a:cubicBezTo>
                  <a:pt x="590880" y="100385"/>
                  <a:pt x="590880" y="100385"/>
                  <a:pt x="590880" y="442811"/>
                </a:cubicBezTo>
                <a:lnTo>
                  <a:pt x="535745" y="442811"/>
                </a:lnTo>
                <a:cubicBezTo>
                  <a:pt x="535745" y="442811"/>
                  <a:pt x="535745" y="442811"/>
                  <a:pt x="535745" y="150971"/>
                </a:cubicBezTo>
                <a:cubicBezTo>
                  <a:pt x="535745" y="132033"/>
                  <a:pt x="532898" y="117247"/>
                  <a:pt x="529533" y="108167"/>
                </a:cubicBezTo>
                <a:cubicBezTo>
                  <a:pt x="529533" y="108167"/>
                  <a:pt x="529533" y="108167"/>
                  <a:pt x="532898" y="100385"/>
                </a:cubicBezTo>
                <a:close/>
                <a:moveTo>
                  <a:pt x="245772" y="0"/>
                </a:moveTo>
                <a:cubicBezTo>
                  <a:pt x="312330" y="0"/>
                  <a:pt x="350918" y="10890"/>
                  <a:pt x="398053" y="29041"/>
                </a:cubicBezTo>
                <a:cubicBezTo>
                  <a:pt x="398053" y="29041"/>
                  <a:pt x="398053" y="29041"/>
                  <a:pt x="384586" y="77529"/>
                </a:cubicBezTo>
                <a:cubicBezTo>
                  <a:pt x="384586" y="77529"/>
                  <a:pt x="384586" y="77529"/>
                  <a:pt x="376039" y="81419"/>
                </a:cubicBezTo>
                <a:cubicBezTo>
                  <a:pt x="342890" y="59379"/>
                  <a:pt x="299899" y="49525"/>
                  <a:pt x="249916" y="49525"/>
                </a:cubicBezTo>
                <a:cubicBezTo>
                  <a:pt x="141403" y="49525"/>
                  <a:pt x="62414" y="106571"/>
                  <a:pt x="62414" y="241923"/>
                </a:cubicBezTo>
                <a:cubicBezTo>
                  <a:pt x="62414" y="373386"/>
                  <a:pt x="148655" y="431209"/>
                  <a:pt x="263383" y="431209"/>
                </a:cubicBezTo>
                <a:cubicBezTo>
                  <a:pt x="293684" y="431209"/>
                  <a:pt x="322690" y="428356"/>
                  <a:pt x="344185" y="424467"/>
                </a:cubicBezTo>
                <a:cubicBezTo>
                  <a:pt x="350918" y="423430"/>
                  <a:pt x="353767" y="421096"/>
                  <a:pt x="353767" y="414354"/>
                </a:cubicBezTo>
                <a:lnTo>
                  <a:pt x="353767" y="278224"/>
                </a:lnTo>
                <a:cubicBezTo>
                  <a:pt x="353767" y="278224"/>
                  <a:pt x="353767" y="278224"/>
                  <a:pt x="289022" y="278224"/>
                </a:cubicBezTo>
                <a:cubicBezTo>
                  <a:pt x="289022" y="278224"/>
                  <a:pt x="289022" y="278224"/>
                  <a:pt x="282289" y="271483"/>
                </a:cubicBezTo>
                <a:cubicBezTo>
                  <a:pt x="282289" y="271483"/>
                  <a:pt x="282289" y="271483"/>
                  <a:pt x="282289" y="233885"/>
                </a:cubicBezTo>
                <a:cubicBezTo>
                  <a:pt x="282289" y="233885"/>
                  <a:pt x="282289" y="233885"/>
                  <a:pt x="410743" y="233885"/>
                </a:cubicBezTo>
                <a:cubicBezTo>
                  <a:pt x="410743" y="233885"/>
                  <a:pt x="410743" y="233885"/>
                  <a:pt x="410743" y="458694"/>
                </a:cubicBezTo>
                <a:cubicBezTo>
                  <a:pt x="367493" y="471140"/>
                  <a:pt x="325538" y="480734"/>
                  <a:pt x="253801" y="480734"/>
                </a:cubicBezTo>
                <a:cubicBezTo>
                  <a:pt x="108513" y="480734"/>
                  <a:pt x="0" y="401130"/>
                  <a:pt x="0" y="239589"/>
                </a:cubicBezTo>
                <a:cubicBezTo>
                  <a:pt x="0" y="83234"/>
                  <a:pt x="106182" y="0"/>
                  <a:pt x="245772" y="0"/>
                </a:cubicBezTo>
                <a:close/>
              </a:path>
            </a:pathLst>
          </a:custGeom>
          <a:solidFill>
            <a:schemeClr val="bg1"/>
          </a:solidFill>
          <a:ln>
            <a:noFill/>
          </a:ln>
        </p:spPr>
        <p:txBody>
          <a:bodyPr vert="horz" wrap="square" lIns="83988" tIns="41994" rIns="83988" bIns="41994" numCol="1" anchor="t" anchorCtr="0" compatLnSpc="1">
            <a:prstTxWarp prst="textNoShape">
              <a:avLst/>
            </a:prstTxWarp>
            <a:noAutofit/>
          </a:bodyPr>
          <a:lstStyle/>
          <a:p>
            <a:endParaRPr lang="fr-FR" dirty="0">
              <a:latin typeface="+mj-lt"/>
            </a:endParaRPr>
          </a:p>
        </p:txBody>
      </p:sp>
    </p:spTree>
    <p:extLst>
      <p:ext uri="{BB962C8B-B14F-4D97-AF65-F5344CB8AC3E}">
        <p14:creationId xmlns:p14="http://schemas.microsoft.com/office/powerpoint/2010/main" val="362366647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6_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31453" y="2158730"/>
            <a:ext cx="573691" cy="728286"/>
          </a:xfrm>
        </p:spPr>
        <p:txBody>
          <a:bodyPr anchor="t">
            <a:normAutofit/>
          </a:bodyPr>
          <a:lstStyle>
            <a:lvl1pPr algn="l">
              <a:defRPr sz="5300" b="1" cap="all">
                <a:solidFill>
                  <a:schemeClr val="accent6"/>
                </a:solidFill>
              </a:defRPr>
            </a:lvl1pPr>
          </a:lstStyle>
          <a:p>
            <a:r>
              <a:rPr lang="en-US" dirty="0"/>
              <a:t>#.</a:t>
            </a:r>
          </a:p>
        </p:txBody>
      </p:sp>
      <p:sp>
        <p:nvSpPr>
          <p:cNvPr id="3" name="Text Placeholder 2"/>
          <p:cNvSpPr>
            <a:spLocks noGrp="1"/>
          </p:cNvSpPr>
          <p:nvPr>
            <p:ph type="body" idx="1" hasCustomPrompt="1"/>
          </p:nvPr>
        </p:nvSpPr>
        <p:spPr>
          <a:xfrm>
            <a:off x="2331453" y="3220133"/>
            <a:ext cx="7104427" cy="427827"/>
          </a:xfrm>
        </p:spPr>
        <p:txBody>
          <a:bodyPr lIns="0" rIns="0" anchor="t">
            <a:normAutofit/>
          </a:bodyPr>
          <a:lstStyle>
            <a:lvl1pPr marL="0" indent="0">
              <a:lnSpc>
                <a:spcPct val="90000"/>
              </a:lnSpc>
              <a:buNone/>
              <a:defRPr sz="3100" cap="all" baseline="0">
                <a:solidFill>
                  <a:schemeClr val="accent1"/>
                </a:solidFill>
              </a:defRPr>
            </a:lvl1pPr>
            <a:lvl2pPr marL="457187" indent="0">
              <a:buNone/>
              <a:defRPr sz="1800">
                <a:solidFill>
                  <a:schemeClr val="tx1">
                    <a:tint val="75000"/>
                  </a:schemeClr>
                </a:solidFill>
              </a:defRPr>
            </a:lvl2pPr>
            <a:lvl3pPr marL="914373" indent="0">
              <a:buNone/>
              <a:defRPr sz="1600">
                <a:solidFill>
                  <a:schemeClr val="tx1">
                    <a:tint val="75000"/>
                  </a:schemeClr>
                </a:solidFill>
              </a:defRPr>
            </a:lvl3pPr>
            <a:lvl4pPr marL="1371560" indent="0">
              <a:buNone/>
              <a:defRPr sz="1400">
                <a:solidFill>
                  <a:schemeClr val="tx1">
                    <a:tint val="75000"/>
                  </a:schemeClr>
                </a:solidFill>
              </a:defRPr>
            </a:lvl4pPr>
            <a:lvl5pPr marL="1828747" indent="0">
              <a:buNone/>
              <a:defRPr sz="1400">
                <a:solidFill>
                  <a:schemeClr val="tx1">
                    <a:tint val="75000"/>
                  </a:schemeClr>
                </a:solidFill>
              </a:defRPr>
            </a:lvl5pPr>
            <a:lvl6pPr marL="2285933" indent="0">
              <a:buNone/>
              <a:defRPr sz="1400">
                <a:solidFill>
                  <a:schemeClr val="tx1">
                    <a:tint val="75000"/>
                  </a:schemeClr>
                </a:solidFill>
              </a:defRPr>
            </a:lvl6pPr>
            <a:lvl7pPr marL="2743120" indent="0">
              <a:buNone/>
              <a:defRPr sz="1400">
                <a:solidFill>
                  <a:schemeClr val="tx1">
                    <a:tint val="75000"/>
                  </a:schemeClr>
                </a:solidFill>
              </a:defRPr>
            </a:lvl7pPr>
            <a:lvl8pPr marL="3200307" indent="0">
              <a:buNone/>
              <a:defRPr sz="1400">
                <a:solidFill>
                  <a:schemeClr val="tx1">
                    <a:tint val="75000"/>
                  </a:schemeClr>
                </a:solidFill>
              </a:defRPr>
            </a:lvl8pPr>
            <a:lvl9pPr marL="3657494" indent="0">
              <a:buNone/>
              <a:defRPr sz="1400">
                <a:solidFill>
                  <a:schemeClr val="tx1">
                    <a:tint val="75000"/>
                  </a:schemeClr>
                </a:solidFill>
              </a:defRPr>
            </a:lvl9pPr>
          </a:lstStyle>
          <a:p>
            <a:pPr lvl="0"/>
            <a:r>
              <a:rPr lang="fr-FR" dirty="0" err="1"/>
              <a:t>Title</a:t>
            </a:r>
            <a:r>
              <a:rPr lang="fr-FR" dirty="0"/>
              <a:t> of section 6</a:t>
            </a:r>
          </a:p>
        </p:txBody>
      </p:sp>
      <p:cxnSp>
        <p:nvCxnSpPr>
          <p:cNvPr id="9" name="Connecteur droit 8">
            <a:extLst>
              <a:ext uri="{FF2B5EF4-FFF2-40B4-BE49-F238E27FC236}">
                <a16:creationId xmlns:a16="http://schemas.microsoft.com/office/drawing/2014/main" id="{D2B3BC1A-D466-4187-AB35-019593839539}"/>
              </a:ext>
            </a:extLst>
          </p:cNvPr>
          <p:cNvCxnSpPr/>
          <p:nvPr/>
        </p:nvCxnSpPr>
        <p:spPr>
          <a:xfrm>
            <a:off x="2341185" y="2998305"/>
            <a:ext cx="66708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e 11"/>
          <p:cNvGrpSpPr/>
          <p:nvPr/>
        </p:nvGrpSpPr>
        <p:grpSpPr>
          <a:xfrm>
            <a:off x="0" y="0"/>
            <a:ext cx="1867831" cy="6858295"/>
            <a:chOff x="0" y="0"/>
            <a:chExt cx="2016000" cy="7560000"/>
          </a:xfrm>
        </p:grpSpPr>
        <p:sp>
          <p:nvSpPr>
            <p:cNvPr id="13" name="Rectangle 12">
              <a:extLst>
                <a:ext uri="{FF2B5EF4-FFF2-40B4-BE49-F238E27FC236}">
                  <a16:creationId xmlns:a16="http://schemas.microsoft.com/office/drawing/2014/main" id="{35ED77FD-16C2-4EBF-B229-6321C1518EAE}"/>
                </a:ext>
              </a:extLst>
            </p:cNvPr>
            <p:cNvSpPr/>
            <p:nvPr userDrawn="1"/>
          </p:nvSpPr>
          <p:spPr>
            <a:xfrm>
              <a:off x="0" y="0"/>
              <a:ext cx="2016000" cy="75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100" dirty="0"/>
            </a:p>
          </p:txBody>
        </p:sp>
        <p:grpSp>
          <p:nvGrpSpPr>
            <p:cNvPr id="14" name="Groupe 13">
              <a:extLst>
                <a:ext uri="{FF2B5EF4-FFF2-40B4-BE49-F238E27FC236}">
                  <a16:creationId xmlns:a16="http://schemas.microsoft.com/office/drawing/2014/main" id="{912B55BA-6A96-400B-8216-60ABBC4EC051}"/>
                </a:ext>
              </a:extLst>
            </p:cNvPr>
            <p:cNvGrpSpPr>
              <a:grpSpLocks noChangeAspect="1"/>
            </p:cNvGrpSpPr>
            <p:nvPr userDrawn="1"/>
          </p:nvGrpSpPr>
          <p:grpSpPr>
            <a:xfrm>
              <a:off x="7353" y="846860"/>
              <a:ext cx="2001294" cy="5866281"/>
              <a:chOff x="4059510" y="-1588"/>
              <a:chExt cx="2579415" cy="7560896"/>
            </a:xfrm>
          </p:grpSpPr>
          <p:sp>
            <p:nvSpPr>
              <p:cNvPr id="16" name="Freeform 17">
                <a:extLst>
                  <a:ext uri="{FF2B5EF4-FFF2-40B4-BE49-F238E27FC236}">
                    <a16:creationId xmlns:a16="http://schemas.microsoft.com/office/drawing/2014/main" id="{1F8DAD3F-7624-426C-A7E4-176E8BDEAE99}"/>
                  </a:ext>
                </a:extLst>
              </p:cNvPr>
              <p:cNvSpPr>
                <a:spLocks/>
              </p:cNvSpPr>
              <p:nvPr/>
            </p:nvSpPr>
            <p:spPr bwMode="auto">
              <a:xfrm>
                <a:off x="4062594" y="-1588"/>
                <a:ext cx="2576331" cy="1287462"/>
              </a:xfrm>
              <a:custGeom>
                <a:avLst/>
                <a:gdLst>
                  <a:gd name="T0" fmla="*/ 1619 w 1619"/>
                  <a:gd name="T1" fmla="*/ 0 h 811"/>
                  <a:gd name="T2" fmla="*/ 807 w 1619"/>
                  <a:gd name="T3" fmla="*/ 811 h 811"/>
                  <a:gd name="T4" fmla="*/ 0 w 1619"/>
                  <a:gd name="T5" fmla="*/ 6 h 811"/>
                  <a:gd name="connsiteX0" fmla="*/ 10024 w 10024"/>
                  <a:gd name="connsiteY0" fmla="*/ 0 h 10000"/>
                  <a:gd name="connsiteX1" fmla="*/ 5009 w 10024"/>
                  <a:gd name="connsiteY1" fmla="*/ 10000 h 10000"/>
                  <a:gd name="connsiteX2" fmla="*/ 0 w 10024"/>
                  <a:gd name="connsiteY2" fmla="*/ 2 h 10000"/>
                </a:gdLst>
                <a:ahLst/>
                <a:cxnLst>
                  <a:cxn ang="0">
                    <a:pos x="connsiteX0" y="connsiteY0"/>
                  </a:cxn>
                  <a:cxn ang="0">
                    <a:pos x="connsiteX1" y="connsiteY1"/>
                  </a:cxn>
                  <a:cxn ang="0">
                    <a:pos x="connsiteX2" y="connsiteY2"/>
                  </a:cxn>
                </a:cxnLst>
                <a:rect l="l" t="t" r="r" b="b"/>
                <a:pathLst>
                  <a:path w="10024" h="10000">
                    <a:moveTo>
                      <a:pt x="10024" y="0"/>
                    </a:moveTo>
                    <a:lnTo>
                      <a:pt x="5009" y="10000"/>
                    </a:lnTo>
                    <a:lnTo>
                      <a:pt x="0" y="2"/>
                    </a:lnTo>
                  </a:path>
                </a:pathLst>
              </a:custGeom>
              <a:grp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sp>
            <p:nvSpPr>
              <p:cNvPr id="17" name="Freeform 18">
                <a:extLst>
                  <a:ext uri="{FF2B5EF4-FFF2-40B4-BE49-F238E27FC236}">
                    <a16:creationId xmlns:a16="http://schemas.microsoft.com/office/drawing/2014/main" id="{AE8A48AD-76A4-44D0-9442-CE48F8D18FD5}"/>
                  </a:ext>
                </a:extLst>
              </p:cNvPr>
              <p:cNvSpPr>
                <a:spLocks/>
              </p:cNvSpPr>
              <p:nvPr/>
            </p:nvSpPr>
            <p:spPr bwMode="auto">
              <a:xfrm>
                <a:off x="4059510" y="6745289"/>
                <a:ext cx="2579415" cy="814019"/>
              </a:xfrm>
              <a:custGeom>
                <a:avLst/>
                <a:gdLst>
                  <a:gd name="T0" fmla="*/ 0 w 1619"/>
                  <a:gd name="T1" fmla="*/ 507 h 512"/>
                  <a:gd name="T2" fmla="*/ 513 w 1619"/>
                  <a:gd name="T3" fmla="*/ 0 h 512"/>
                  <a:gd name="T4" fmla="*/ 807 w 1619"/>
                  <a:gd name="T5" fmla="*/ 290 h 512"/>
                  <a:gd name="T6" fmla="*/ 1101 w 1619"/>
                  <a:gd name="T7" fmla="*/ 0 h 512"/>
                  <a:gd name="T8" fmla="*/ 1619 w 1619"/>
                  <a:gd name="T9" fmla="*/ 512 h 512"/>
                  <a:gd name="connsiteX0" fmla="*/ 0 w 10036"/>
                  <a:gd name="connsiteY0" fmla="*/ 10015 h 10015"/>
                  <a:gd name="connsiteX1" fmla="*/ 3205 w 10036"/>
                  <a:gd name="connsiteY1" fmla="*/ 0 h 10015"/>
                  <a:gd name="connsiteX2" fmla="*/ 5021 w 10036"/>
                  <a:gd name="connsiteY2" fmla="*/ 5664 h 10015"/>
                  <a:gd name="connsiteX3" fmla="*/ 6836 w 10036"/>
                  <a:gd name="connsiteY3" fmla="*/ 0 h 10015"/>
                  <a:gd name="connsiteX4" fmla="*/ 10036 w 10036"/>
                  <a:gd name="connsiteY4" fmla="*/ 10000 h 10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6" h="10015">
                    <a:moveTo>
                      <a:pt x="0" y="10015"/>
                    </a:moveTo>
                    <a:lnTo>
                      <a:pt x="3205" y="0"/>
                    </a:lnTo>
                    <a:lnTo>
                      <a:pt x="5021" y="5664"/>
                    </a:lnTo>
                    <a:lnTo>
                      <a:pt x="6836" y="0"/>
                    </a:lnTo>
                    <a:lnTo>
                      <a:pt x="10036" y="10000"/>
                    </a:lnTo>
                  </a:path>
                </a:pathLst>
              </a:custGeom>
              <a:grp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sp>
            <p:nvSpPr>
              <p:cNvPr id="18" name="Freeform 19">
                <a:extLst>
                  <a:ext uri="{FF2B5EF4-FFF2-40B4-BE49-F238E27FC236}">
                    <a16:creationId xmlns:a16="http://schemas.microsoft.com/office/drawing/2014/main" id="{7921B2E9-6644-4756-9CEE-716F999FF97B}"/>
                  </a:ext>
                </a:extLst>
              </p:cNvPr>
              <p:cNvSpPr>
                <a:spLocks/>
              </p:cNvSpPr>
              <p:nvPr/>
            </p:nvSpPr>
            <p:spPr bwMode="auto">
              <a:xfrm>
                <a:off x="4063772" y="376238"/>
                <a:ext cx="2572062" cy="6369051"/>
              </a:xfrm>
              <a:custGeom>
                <a:avLst/>
                <a:gdLst>
                  <a:gd name="T0" fmla="*/ 9 w 1628"/>
                  <a:gd name="T1" fmla="*/ 800 h 4012"/>
                  <a:gd name="T2" fmla="*/ 1366 w 1628"/>
                  <a:gd name="T3" fmla="*/ 2140 h 4012"/>
                  <a:gd name="T4" fmla="*/ 0 w 1628"/>
                  <a:gd name="T5" fmla="*/ 3493 h 4012"/>
                  <a:gd name="T6" fmla="*/ 522 w 1628"/>
                  <a:gd name="T7" fmla="*/ 4012 h 4012"/>
                  <a:gd name="T8" fmla="*/ 817 w 1628"/>
                  <a:gd name="T9" fmla="*/ 3720 h 4012"/>
                  <a:gd name="T10" fmla="*/ 1110 w 1628"/>
                  <a:gd name="T11" fmla="*/ 4012 h 4012"/>
                  <a:gd name="T12" fmla="*/ 1628 w 1628"/>
                  <a:gd name="T13" fmla="*/ 3493 h 4012"/>
                  <a:gd name="T14" fmla="*/ 273 w 1628"/>
                  <a:gd name="T15" fmla="*/ 2147 h 4012"/>
                  <a:gd name="T16" fmla="*/ 1625 w 1628"/>
                  <a:gd name="T17" fmla="*/ 804 h 4012"/>
                  <a:gd name="T18" fmla="*/ 817 w 1628"/>
                  <a:gd name="T19" fmla="*/ 0 h 4012"/>
                  <a:gd name="T20" fmla="*/ 9 w 1628"/>
                  <a:gd name="T21" fmla="*/ 800 h 4012"/>
                  <a:gd name="connsiteX0" fmla="*/ 43 w 9988"/>
                  <a:gd name="connsiteY0" fmla="*/ 1994 h 10000"/>
                  <a:gd name="connsiteX1" fmla="*/ 8379 w 9988"/>
                  <a:gd name="connsiteY1" fmla="*/ 5334 h 10000"/>
                  <a:gd name="connsiteX2" fmla="*/ 0 w 9988"/>
                  <a:gd name="connsiteY2" fmla="*/ 8706 h 10000"/>
                  <a:gd name="connsiteX3" fmla="*/ 3194 w 9988"/>
                  <a:gd name="connsiteY3" fmla="*/ 10000 h 10000"/>
                  <a:gd name="connsiteX4" fmla="*/ 5006 w 9988"/>
                  <a:gd name="connsiteY4" fmla="*/ 9272 h 10000"/>
                  <a:gd name="connsiteX5" fmla="*/ 6806 w 9988"/>
                  <a:gd name="connsiteY5" fmla="*/ 10000 h 10000"/>
                  <a:gd name="connsiteX6" fmla="*/ 9988 w 9988"/>
                  <a:gd name="connsiteY6" fmla="*/ 8706 h 10000"/>
                  <a:gd name="connsiteX7" fmla="*/ 1665 w 9988"/>
                  <a:gd name="connsiteY7" fmla="*/ 5351 h 10000"/>
                  <a:gd name="connsiteX8" fmla="*/ 9970 w 9988"/>
                  <a:gd name="connsiteY8" fmla="*/ 2004 h 10000"/>
                  <a:gd name="connsiteX9" fmla="*/ 5006 w 9988"/>
                  <a:gd name="connsiteY9" fmla="*/ 0 h 10000"/>
                  <a:gd name="connsiteX10" fmla="*/ 43 w 9988"/>
                  <a:gd name="connsiteY10" fmla="*/ 1994 h 10000"/>
                  <a:gd name="connsiteX0" fmla="*/ 19 w 9976"/>
                  <a:gd name="connsiteY0" fmla="*/ 1994 h 10000"/>
                  <a:gd name="connsiteX1" fmla="*/ 8365 w 9976"/>
                  <a:gd name="connsiteY1" fmla="*/ 5334 h 10000"/>
                  <a:gd name="connsiteX2" fmla="*/ 0 w 9976"/>
                  <a:gd name="connsiteY2" fmla="*/ 8706 h 10000"/>
                  <a:gd name="connsiteX3" fmla="*/ 3174 w 9976"/>
                  <a:gd name="connsiteY3" fmla="*/ 10000 h 10000"/>
                  <a:gd name="connsiteX4" fmla="*/ 4988 w 9976"/>
                  <a:gd name="connsiteY4" fmla="*/ 9272 h 10000"/>
                  <a:gd name="connsiteX5" fmla="*/ 6790 w 9976"/>
                  <a:gd name="connsiteY5" fmla="*/ 10000 h 10000"/>
                  <a:gd name="connsiteX6" fmla="*/ 9976 w 9976"/>
                  <a:gd name="connsiteY6" fmla="*/ 8706 h 10000"/>
                  <a:gd name="connsiteX7" fmla="*/ 1643 w 9976"/>
                  <a:gd name="connsiteY7" fmla="*/ 5351 h 10000"/>
                  <a:gd name="connsiteX8" fmla="*/ 9958 w 9976"/>
                  <a:gd name="connsiteY8" fmla="*/ 2004 h 10000"/>
                  <a:gd name="connsiteX9" fmla="*/ 4988 w 9976"/>
                  <a:gd name="connsiteY9" fmla="*/ 0 h 10000"/>
                  <a:gd name="connsiteX10" fmla="*/ 19 w 9976"/>
                  <a:gd name="connsiteY10" fmla="*/ 1994 h 10000"/>
                  <a:gd name="connsiteX0" fmla="*/ 19 w 9988"/>
                  <a:gd name="connsiteY0" fmla="*/ 1994 h 10000"/>
                  <a:gd name="connsiteX1" fmla="*/ 8385 w 9988"/>
                  <a:gd name="connsiteY1" fmla="*/ 5334 h 10000"/>
                  <a:gd name="connsiteX2" fmla="*/ 0 w 9988"/>
                  <a:gd name="connsiteY2" fmla="*/ 8706 h 10000"/>
                  <a:gd name="connsiteX3" fmla="*/ 3182 w 9988"/>
                  <a:gd name="connsiteY3" fmla="*/ 10000 h 10000"/>
                  <a:gd name="connsiteX4" fmla="*/ 5000 w 9988"/>
                  <a:gd name="connsiteY4" fmla="*/ 9272 h 10000"/>
                  <a:gd name="connsiteX5" fmla="*/ 6806 w 9988"/>
                  <a:gd name="connsiteY5" fmla="*/ 10000 h 10000"/>
                  <a:gd name="connsiteX6" fmla="*/ 9988 w 9988"/>
                  <a:gd name="connsiteY6" fmla="*/ 8701 h 10000"/>
                  <a:gd name="connsiteX7" fmla="*/ 1647 w 9988"/>
                  <a:gd name="connsiteY7" fmla="*/ 5351 h 10000"/>
                  <a:gd name="connsiteX8" fmla="*/ 9982 w 9988"/>
                  <a:gd name="connsiteY8" fmla="*/ 2004 h 10000"/>
                  <a:gd name="connsiteX9" fmla="*/ 5000 w 9988"/>
                  <a:gd name="connsiteY9" fmla="*/ 0 h 10000"/>
                  <a:gd name="connsiteX10" fmla="*/ 19 w 9988"/>
                  <a:gd name="connsiteY10" fmla="*/ 199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88" h="10000">
                    <a:moveTo>
                      <a:pt x="19" y="1994"/>
                    </a:moveTo>
                    <a:lnTo>
                      <a:pt x="8385" y="5334"/>
                    </a:lnTo>
                    <a:lnTo>
                      <a:pt x="0" y="8706"/>
                    </a:lnTo>
                    <a:lnTo>
                      <a:pt x="3182" y="10000"/>
                    </a:lnTo>
                    <a:lnTo>
                      <a:pt x="5000" y="9272"/>
                    </a:lnTo>
                    <a:lnTo>
                      <a:pt x="6806" y="10000"/>
                    </a:lnTo>
                    <a:lnTo>
                      <a:pt x="9988" y="8701"/>
                    </a:lnTo>
                    <a:lnTo>
                      <a:pt x="1647" y="5351"/>
                    </a:lnTo>
                    <a:lnTo>
                      <a:pt x="9982" y="2004"/>
                    </a:lnTo>
                    <a:lnTo>
                      <a:pt x="5000" y="0"/>
                    </a:lnTo>
                    <a:lnTo>
                      <a:pt x="19" y="1994"/>
                    </a:lnTo>
                    <a:close/>
                  </a:path>
                </a:pathLst>
              </a:custGeom>
              <a:grp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pPr lvl="0"/>
                <a:endParaRPr lang="en-GB" dirty="0"/>
              </a:p>
            </p:txBody>
          </p:sp>
        </p:grpSp>
      </p:grpSp>
      <p:sp>
        <p:nvSpPr>
          <p:cNvPr id="19" name="Forme libre : forme 36">
            <a:extLst>
              <a:ext uri="{FF2B5EF4-FFF2-40B4-BE49-F238E27FC236}">
                <a16:creationId xmlns:a16="http://schemas.microsoft.com/office/drawing/2014/main" id="{24C5C714-C9F4-4C27-B617-1A431D5B8D6A}"/>
              </a:ext>
            </a:extLst>
          </p:cNvPr>
          <p:cNvSpPr>
            <a:spLocks noChangeAspect="1"/>
          </p:cNvSpPr>
          <p:nvPr/>
        </p:nvSpPr>
        <p:spPr bwMode="auto">
          <a:xfrm>
            <a:off x="595908" y="6446044"/>
            <a:ext cx="680424" cy="233928"/>
          </a:xfrm>
          <a:custGeom>
            <a:avLst/>
            <a:gdLst>
              <a:gd name="connsiteX0" fmla="*/ 774920 w 1369145"/>
              <a:gd name="connsiteY0" fmla="*/ 144722 h 480734"/>
              <a:gd name="connsiteX1" fmla="*/ 774920 w 1369145"/>
              <a:gd name="connsiteY1" fmla="*/ 388356 h 480734"/>
              <a:gd name="connsiteX2" fmla="*/ 784506 w 1369145"/>
              <a:gd name="connsiteY2" fmla="*/ 398474 h 480734"/>
              <a:gd name="connsiteX3" fmla="*/ 845391 w 1369145"/>
              <a:gd name="connsiteY3" fmla="*/ 398474 h 480734"/>
              <a:gd name="connsiteX4" fmla="*/ 975970 w 1369145"/>
              <a:gd name="connsiteY4" fmla="*/ 268225 h 480734"/>
              <a:gd name="connsiteX5" fmla="*/ 844095 w 1369145"/>
              <a:gd name="connsiteY5" fmla="*/ 144722 h 480734"/>
              <a:gd name="connsiteX6" fmla="*/ 774920 w 1369145"/>
              <a:gd name="connsiteY6" fmla="*/ 144722 h 480734"/>
              <a:gd name="connsiteX7" fmla="*/ 1129634 w 1369145"/>
              <a:gd name="connsiteY7" fmla="*/ 100385 h 480734"/>
              <a:gd name="connsiteX8" fmla="*/ 1360601 w 1369145"/>
              <a:gd name="connsiteY8" fmla="*/ 100385 h 480734"/>
              <a:gd name="connsiteX9" fmla="*/ 1360601 w 1369145"/>
              <a:gd name="connsiteY9" fmla="*/ 144745 h 480734"/>
              <a:gd name="connsiteX10" fmla="*/ 1187376 w 1369145"/>
              <a:gd name="connsiteY10" fmla="*/ 144745 h 480734"/>
              <a:gd name="connsiteX11" fmla="*/ 1187376 w 1369145"/>
              <a:gd name="connsiteY11" fmla="*/ 244360 h 480734"/>
              <a:gd name="connsiteX12" fmla="*/ 1336779 w 1369145"/>
              <a:gd name="connsiteY12" fmla="*/ 244360 h 480734"/>
              <a:gd name="connsiteX13" fmla="*/ 1336779 w 1369145"/>
              <a:gd name="connsiteY13" fmla="*/ 288719 h 480734"/>
              <a:gd name="connsiteX14" fmla="*/ 1187376 w 1369145"/>
              <a:gd name="connsiteY14" fmla="*/ 288719 h 480734"/>
              <a:gd name="connsiteX15" fmla="*/ 1187376 w 1369145"/>
              <a:gd name="connsiteY15" fmla="*/ 388334 h 480734"/>
              <a:gd name="connsiteX16" fmla="*/ 1197215 w 1369145"/>
              <a:gd name="connsiteY16" fmla="*/ 398451 h 480734"/>
              <a:gd name="connsiteX17" fmla="*/ 1318654 w 1369145"/>
              <a:gd name="connsiteY17" fmla="*/ 398451 h 480734"/>
              <a:gd name="connsiteX18" fmla="*/ 1361377 w 1369145"/>
              <a:gd name="connsiteY18" fmla="*/ 392225 h 480734"/>
              <a:gd name="connsiteX19" fmla="*/ 1369145 w 1369145"/>
              <a:gd name="connsiteY19" fmla="*/ 395598 h 480734"/>
              <a:gd name="connsiteX20" fmla="*/ 1364226 w 1369145"/>
              <a:gd name="connsiteY20" fmla="*/ 442811 h 480734"/>
              <a:gd name="connsiteX21" fmla="*/ 1132482 w 1369145"/>
              <a:gd name="connsiteY21" fmla="*/ 442811 h 480734"/>
              <a:gd name="connsiteX22" fmla="*/ 1132482 w 1369145"/>
              <a:gd name="connsiteY22" fmla="*/ 150971 h 480734"/>
              <a:gd name="connsiteX23" fmla="*/ 1126268 w 1369145"/>
              <a:gd name="connsiteY23" fmla="*/ 108167 h 480734"/>
              <a:gd name="connsiteX24" fmla="*/ 1129634 w 1369145"/>
              <a:gd name="connsiteY24" fmla="*/ 100385 h 480734"/>
              <a:gd name="connsiteX25" fmla="*/ 716940 w 1369145"/>
              <a:gd name="connsiteY25" fmla="*/ 100385 h 480734"/>
              <a:gd name="connsiteX26" fmla="*/ 844082 w 1369145"/>
              <a:gd name="connsiteY26" fmla="*/ 100385 h 480734"/>
              <a:gd name="connsiteX27" fmla="*/ 1032854 w 1369145"/>
              <a:gd name="connsiteY27" fmla="*/ 263038 h 480734"/>
              <a:gd name="connsiteX28" fmla="*/ 839680 w 1369145"/>
              <a:gd name="connsiteY28" fmla="*/ 442811 h 480734"/>
              <a:gd name="connsiteX29" fmla="*/ 719788 w 1369145"/>
              <a:gd name="connsiteY29" fmla="*/ 442811 h 480734"/>
              <a:gd name="connsiteX30" fmla="*/ 719788 w 1369145"/>
              <a:gd name="connsiteY30" fmla="*/ 150971 h 480734"/>
              <a:gd name="connsiteX31" fmla="*/ 713573 w 1369145"/>
              <a:gd name="connsiteY31" fmla="*/ 108168 h 480734"/>
              <a:gd name="connsiteX32" fmla="*/ 716940 w 1369145"/>
              <a:gd name="connsiteY32" fmla="*/ 100385 h 480734"/>
              <a:gd name="connsiteX33" fmla="*/ 532898 w 1369145"/>
              <a:gd name="connsiteY33" fmla="*/ 100385 h 480734"/>
              <a:gd name="connsiteX34" fmla="*/ 590880 w 1369145"/>
              <a:gd name="connsiteY34" fmla="*/ 100385 h 480734"/>
              <a:gd name="connsiteX35" fmla="*/ 590880 w 1369145"/>
              <a:gd name="connsiteY35" fmla="*/ 442811 h 480734"/>
              <a:gd name="connsiteX36" fmla="*/ 535745 w 1369145"/>
              <a:gd name="connsiteY36" fmla="*/ 442811 h 480734"/>
              <a:gd name="connsiteX37" fmla="*/ 535745 w 1369145"/>
              <a:gd name="connsiteY37" fmla="*/ 150971 h 480734"/>
              <a:gd name="connsiteX38" fmla="*/ 529533 w 1369145"/>
              <a:gd name="connsiteY38" fmla="*/ 108167 h 480734"/>
              <a:gd name="connsiteX39" fmla="*/ 532898 w 1369145"/>
              <a:gd name="connsiteY39" fmla="*/ 100385 h 480734"/>
              <a:gd name="connsiteX40" fmla="*/ 245772 w 1369145"/>
              <a:gd name="connsiteY40" fmla="*/ 0 h 480734"/>
              <a:gd name="connsiteX41" fmla="*/ 398053 w 1369145"/>
              <a:gd name="connsiteY41" fmla="*/ 29041 h 480734"/>
              <a:gd name="connsiteX42" fmla="*/ 384586 w 1369145"/>
              <a:gd name="connsiteY42" fmla="*/ 77529 h 480734"/>
              <a:gd name="connsiteX43" fmla="*/ 376039 w 1369145"/>
              <a:gd name="connsiteY43" fmla="*/ 81419 h 480734"/>
              <a:gd name="connsiteX44" fmla="*/ 249916 w 1369145"/>
              <a:gd name="connsiteY44" fmla="*/ 49525 h 480734"/>
              <a:gd name="connsiteX45" fmla="*/ 62414 w 1369145"/>
              <a:gd name="connsiteY45" fmla="*/ 241923 h 480734"/>
              <a:gd name="connsiteX46" fmla="*/ 263383 w 1369145"/>
              <a:gd name="connsiteY46" fmla="*/ 431209 h 480734"/>
              <a:gd name="connsiteX47" fmla="*/ 344185 w 1369145"/>
              <a:gd name="connsiteY47" fmla="*/ 424467 h 480734"/>
              <a:gd name="connsiteX48" fmla="*/ 353767 w 1369145"/>
              <a:gd name="connsiteY48" fmla="*/ 414354 h 480734"/>
              <a:gd name="connsiteX49" fmla="*/ 353767 w 1369145"/>
              <a:gd name="connsiteY49" fmla="*/ 278224 h 480734"/>
              <a:gd name="connsiteX50" fmla="*/ 289022 w 1369145"/>
              <a:gd name="connsiteY50" fmla="*/ 278224 h 480734"/>
              <a:gd name="connsiteX51" fmla="*/ 282289 w 1369145"/>
              <a:gd name="connsiteY51" fmla="*/ 271483 h 480734"/>
              <a:gd name="connsiteX52" fmla="*/ 282289 w 1369145"/>
              <a:gd name="connsiteY52" fmla="*/ 233885 h 480734"/>
              <a:gd name="connsiteX53" fmla="*/ 410743 w 1369145"/>
              <a:gd name="connsiteY53" fmla="*/ 233885 h 480734"/>
              <a:gd name="connsiteX54" fmla="*/ 410743 w 1369145"/>
              <a:gd name="connsiteY54" fmla="*/ 458694 h 480734"/>
              <a:gd name="connsiteX55" fmla="*/ 253801 w 1369145"/>
              <a:gd name="connsiteY55" fmla="*/ 480734 h 480734"/>
              <a:gd name="connsiteX56" fmla="*/ 0 w 1369145"/>
              <a:gd name="connsiteY56" fmla="*/ 239589 h 480734"/>
              <a:gd name="connsiteX57" fmla="*/ 245772 w 1369145"/>
              <a:gd name="connsiteY57" fmla="*/ 0 h 48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369145" h="480734">
                <a:moveTo>
                  <a:pt x="774920" y="144722"/>
                </a:moveTo>
                <a:cubicBezTo>
                  <a:pt x="774920" y="144722"/>
                  <a:pt x="774920" y="144722"/>
                  <a:pt x="774920" y="388356"/>
                </a:cubicBezTo>
                <a:cubicBezTo>
                  <a:pt x="774920" y="395102"/>
                  <a:pt x="777770" y="398474"/>
                  <a:pt x="784506" y="398474"/>
                </a:cubicBezTo>
                <a:lnTo>
                  <a:pt x="845391" y="398474"/>
                </a:lnTo>
                <a:cubicBezTo>
                  <a:pt x="925448" y="398474"/>
                  <a:pt x="975970" y="366561"/>
                  <a:pt x="975970" y="268225"/>
                </a:cubicBezTo>
                <a:cubicBezTo>
                  <a:pt x="975970" y="177155"/>
                  <a:pt x="931148" y="144722"/>
                  <a:pt x="844095" y="144722"/>
                </a:cubicBezTo>
                <a:cubicBezTo>
                  <a:pt x="844095" y="144722"/>
                  <a:pt x="844095" y="144722"/>
                  <a:pt x="774920" y="144722"/>
                </a:cubicBezTo>
                <a:close/>
                <a:moveTo>
                  <a:pt x="1129634" y="100385"/>
                </a:moveTo>
                <a:cubicBezTo>
                  <a:pt x="1129634" y="100385"/>
                  <a:pt x="1129634" y="100385"/>
                  <a:pt x="1360601" y="100385"/>
                </a:cubicBezTo>
                <a:cubicBezTo>
                  <a:pt x="1360601" y="100385"/>
                  <a:pt x="1360601" y="100385"/>
                  <a:pt x="1360601" y="144745"/>
                </a:cubicBezTo>
                <a:cubicBezTo>
                  <a:pt x="1360601" y="144745"/>
                  <a:pt x="1360601" y="144745"/>
                  <a:pt x="1187376" y="144745"/>
                </a:cubicBezTo>
                <a:cubicBezTo>
                  <a:pt x="1187376" y="144745"/>
                  <a:pt x="1187376" y="144745"/>
                  <a:pt x="1187376" y="244360"/>
                </a:cubicBezTo>
                <a:cubicBezTo>
                  <a:pt x="1187376" y="244360"/>
                  <a:pt x="1187376" y="244360"/>
                  <a:pt x="1336779" y="244360"/>
                </a:cubicBezTo>
                <a:cubicBezTo>
                  <a:pt x="1336779" y="244360"/>
                  <a:pt x="1336779" y="244360"/>
                  <a:pt x="1336779" y="288719"/>
                </a:cubicBezTo>
                <a:cubicBezTo>
                  <a:pt x="1336779" y="288719"/>
                  <a:pt x="1336779" y="288719"/>
                  <a:pt x="1187376" y="288719"/>
                </a:cubicBezTo>
                <a:cubicBezTo>
                  <a:pt x="1187376" y="288719"/>
                  <a:pt x="1187376" y="288719"/>
                  <a:pt x="1187376" y="388334"/>
                </a:cubicBezTo>
                <a:cubicBezTo>
                  <a:pt x="1187376" y="395079"/>
                  <a:pt x="1190224" y="398451"/>
                  <a:pt x="1197215" y="398451"/>
                </a:cubicBezTo>
                <a:lnTo>
                  <a:pt x="1318654" y="398451"/>
                </a:lnTo>
                <a:cubicBezTo>
                  <a:pt x="1337556" y="398451"/>
                  <a:pt x="1352315" y="395598"/>
                  <a:pt x="1361377" y="392225"/>
                </a:cubicBezTo>
                <a:cubicBezTo>
                  <a:pt x="1361377" y="392225"/>
                  <a:pt x="1361377" y="392225"/>
                  <a:pt x="1369145" y="395598"/>
                </a:cubicBezTo>
                <a:cubicBezTo>
                  <a:pt x="1369145" y="395598"/>
                  <a:pt x="1369145" y="395598"/>
                  <a:pt x="1364226" y="442811"/>
                </a:cubicBezTo>
                <a:cubicBezTo>
                  <a:pt x="1364226" y="442811"/>
                  <a:pt x="1364226" y="442811"/>
                  <a:pt x="1132482" y="442811"/>
                </a:cubicBezTo>
                <a:cubicBezTo>
                  <a:pt x="1132482" y="442811"/>
                  <a:pt x="1132482" y="442811"/>
                  <a:pt x="1132482" y="150971"/>
                </a:cubicBezTo>
                <a:cubicBezTo>
                  <a:pt x="1132482" y="132033"/>
                  <a:pt x="1129634" y="117247"/>
                  <a:pt x="1126268" y="108167"/>
                </a:cubicBezTo>
                <a:cubicBezTo>
                  <a:pt x="1126268" y="108167"/>
                  <a:pt x="1126268" y="108167"/>
                  <a:pt x="1129634" y="100385"/>
                </a:cubicBezTo>
                <a:close/>
                <a:moveTo>
                  <a:pt x="716940" y="100385"/>
                </a:moveTo>
                <a:cubicBezTo>
                  <a:pt x="716940" y="100385"/>
                  <a:pt x="716940" y="100385"/>
                  <a:pt x="844082" y="100385"/>
                </a:cubicBezTo>
                <a:cubicBezTo>
                  <a:pt x="956206" y="100385"/>
                  <a:pt x="1032854" y="149674"/>
                  <a:pt x="1032854" y="263038"/>
                </a:cubicBezTo>
                <a:cubicBezTo>
                  <a:pt x="1032854" y="384703"/>
                  <a:pt x="965787" y="442811"/>
                  <a:pt x="839680" y="442811"/>
                </a:cubicBezTo>
                <a:cubicBezTo>
                  <a:pt x="839680" y="442811"/>
                  <a:pt x="839680" y="442811"/>
                  <a:pt x="719788" y="442811"/>
                </a:cubicBezTo>
                <a:lnTo>
                  <a:pt x="719788" y="150971"/>
                </a:lnTo>
                <a:cubicBezTo>
                  <a:pt x="719788" y="132034"/>
                  <a:pt x="716940" y="117247"/>
                  <a:pt x="713573" y="108168"/>
                </a:cubicBezTo>
                <a:cubicBezTo>
                  <a:pt x="713573" y="108168"/>
                  <a:pt x="713573" y="108168"/>
                  <a:pt x="716940" y="100385"/>
                </a:cubicBezTo>
                <a:close/>
                <a:moveTo>
                  <a:pt x="532898" y="100385"/>
                </a:moveTo>
                <a:cubicBezTo>
                  <a:pt x="532898" y="100385"/>
                  <a:pt x="532898" y="100385"/>
                  <a:pt x="590880" y="100385"/>
                </a:cubicBezTo>
                <a:cubicBezTo>
                  <a:pt x="590880" y="100385"/>
                  <a:pt x="590880" y="100385"/>
                  <a:pt x="590880" y="442811"/>
                </a:cubicBezTo>
                <a:lnTo>
                  <a:pt x="535745" y="442811"/>
                </a:lnTo>
                <a:cubicBezTo>
                  <a:pt x="535745" y="442811"/>
                  <a:pt x="535745" y="442811"/>
                  <a:pt x="535745" y="150971"/>
                </a:cubicBezTo>
                <a:cubicBezTo>
                  <a:pt x="535745" y="132033"/>
                  <a:pt x="532898" y="117247"/>
                  <a:pt x="529533" y="108167"/>
                </a:cubicBezTo>
                <a:cubicBezTo>
                  <a:pt x="529533" y="108167"/>
                  <a:pt x="529533" y="108167"/>
                  <a:pt x="532898" y="100385"/>
                </a:cubicBezTo>
                <a:close/>
                <a:moveTo>
                  <a:pt x="245772" y="0"/>
                </a:moveTo>
                <a:cubicBezTo>
                  <a:pt x="312330" y="0"/>
                  <a:pt x="350918" y="10890"/>
                  <a:pt x="398053" y="29041"/>
                </a:cubicBezTo>
                <a:cubicBezTo>
                  <a:pt x="398053" y="29041"/>
                  <a:pt x="398053" y="29041"/>
                  <a:pt x="384586" y="77529"/>
                </a:cubicBezTo>
                <a:cubicBezTo>
                  <a:pt x="384586" y="77529"/>
                  <a:pt x="384586" y="77529"/>
                  <a:pt x="376039" y="81419"/>
                </a:cubicBezTo>
                <a:cubicBezTo>
                  <a:pt x="342890" y="59379"/>
                  <a:pt x="299899" y="49525"/>
                  <a:pt x="249916" y="49525"/>
                </a:cubicBezTo>
                <a:cubicBezTo>
                  <a:pt x="141403" y="49525"/>
                  <a:pt x="62414" y="106571"/>
                  <a:pt x="62414" y="241923"/>
                </a:cubicBezTo>
                <a:cubicBezTo>
                  <a:pt x="62414" y="373386"/>
                  <a:pt x="148655" y="431209"/>
                  <a:pt x="263383" y="431209"/>
                </a:cubicBezTo>
                <a:cubicBezTo>
                  <a:pt x="293684" y="431209"/>
                  <a:pt x="322690" y="428356"/>
                  <a:pt x="344185" y="424467"/>
                </a:cubicBezTo>
                <a:cubicBezTo>
                  <a:pt x="350918" y="423430"/>
                  <a:pt x="353767" y="421096"/>
                  <a:pt x="353767" y="414354"/>
                </a:cubicBezTo>
                <a:lnTo>
                  <a:pt x="353767" y="278224"/>
                </a:lnTo>
                <a:cubicBezTo>
                  <a:pt x="353767" y="278224"/>
                  <a:pt x="353767" y="278224"/>
                  <a:pt x="289022" y="278224"/>
                </a:cubicBezTo>
                <a:cubicBezTo>
                  <a:pt x="289022" y="278224"/>
                  <a:pt x="289022" y="278224"/>
                  <a:pt x="282289" y="271483"/>
                </a:cubicBezTo>
                <a:cubicBezTo>
                  <a:pt x="282289" y="271483"/>
                  <a:pt x="282289" y="271483"/>
                  <a:pt x="282289" y="233885"/>
                </a:cubicBezTo>
                <a:cubicBezTo>
                  <a:pt x="282289" y="233885"/>
                  <a:pt x="282289" y="233885"/>
                  <a:pt x="410743" y="233885"/>
                </a:cubicBezTo>
                <a:cubicBezTo>
                  <a:pt x="410743" y="233885"/>
                  <a:pt x="410743" y="233885"/>
                  <a:pt x="410743" y="458694"/>
                </a:cubicBezTo>
                <a:cubicBezTo>
                  <a:pt x="367493" y="471140"/>
                  <a:pt x="325538" y="480734"/>
                  <a:pt x="253801" y="480734"/>
                </a:cubicBezTo>
                <a:cubicBezTo>
                  <a:pt x="108513" y="480734"/>
                  <a:pt x="0" y="401130"/>
                  <a:pt x="0" y="239589"/>
                </a:cubicBezTo>
                <a:cubicBezTo>
                  <a:pt x="0" y="83234"/>
                  <a:pt x="106182" y="0"/>
                  <a:pt x="245772" y="0"/>
                </a:cubicBezTo>
                <a:close/>
              </a:path>
            </a:pathLst>
          </a:custGeom>
          <a:solidFill>
            <a:schemeClr val="bg1"/>
          </a:solidFill>
          <a:ln>
            <a:noFill/>
          </a:ln>
        </p:spPr>
        <p:txBody>
          <a:bodyPr vert="horz" wrap="square" lIns="83988" tIns="41994" rIns="83988" bIns="41994" numCol="1" anchor="t" anchorCtr="0" compatLnSpc="1">
            <a:prstTxWarp prst="textNoShape">
              <a:avLst/>
            </a:prstTxWarp>
            <a:noAutofit/>
          </a:bodyPr>
          <a:lstStyle/>
          <a:p>
            <a:endParaRPr lang="fr-FR" dirty="0">
              <a:latin typeface="+mj-lt"/>
            </a:endParaRPr>
          </a:p>
        </p:txBody>
      </p:sp>
    </p:spTree>
    <p:extLst>
      <p:ext uri="{BB962C8B-B14F-4D97-AF65-F5344CB8AC3E}">
        <p14:creationId xmlns:p14="http://schemas.microsoft.com/office/powerpoint/2010/main" val="240815213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64798" y="449532"/>
            <a:ext cx="8572009" cy="276417"/>
          </a:xfrm>
          <a:prstGeom prst="rect">
            <a:avLst/>
          </a:prstGeom>
        </p:spPr>
        <p:txBody>
          <a:bodyPr vert="horz" wrap="square" lIns="0" tIns="0" rIns="0" bIns="0" rtlCol="0" anchor="t">
            <a:normAutofit/>
          </a:bodyPr>
          <a:lstStyle/>
          <a:p>
            <a:r>
              <a:rPr lang="fr-FR" noProof="0" dirty="0" err="1"/>
              <a:t>Title</a:t>
            </a:r>
            <a:r>
              <a:rPr lang="fr-FR" noProof="0" dirty="0"/>
              <a:t> of slide</a:t>
            </a:r>
          </a:p>
        </p:txBody>
      </p:sp>
      <p:sp>
        <p:nvSpPr>
          <p:cNvPr id="3" name="Espace réservé du texte 2"/>
          <p:cNvSpPr>
            <a:spLocks noGrp="1"/>
          </p:cNvSpPr>
          <p:nvPr>
            <p:ph type="body" idx="1"/>
          </p:nvPr>
        </p:nvSpPr>
        <p:spPr>
          <a:xfrm>
            <a:off x="864798" y="1306342"/>
            <a:ext cx="8572009" cy="4677487"/>
          </a:xfrm>
          <a:prstGeom prst="rect">
            <a:avLst/>
          </a:prstGeom>
        </p:spPr>
        <p:txBody>
          <a:bodyPr vert="horz" wrap="square" lIns="0" tIns="0" rIns="0" bIns="0" rtlCol="0">
            <a:noAutofit/>
          </a:bodyPr>
          <a:lstStyle/>
          <a:p>
            <a:pPr lvl="0"/>
            <a:r>
              <a:rPr lang="fr-FR" noProof="0" dirty="0"/>
              <a:t>Click to </a:t>
            </a:r>
            <a:r>
              <a:rPr lang="fr-FR" noProof="0" dirty="0" err="1"/>
              <a:t>addtext</a:t>
            </a:r>
            <a:endParaRPr lang="fr-FR" noProof="0" dirty="0"/>
          </a:p>
          <a:p>
            <a:pPr lvl="1"/>
            <a:r>
              <a:rPr lang="fr-FR" noProof="0" dirty="0" err="1"/>
              <a:t>Level</a:t>
            </a:r>
            <a:r>
              <a:rPr lang="fr-FR" noProof="0" dirty="0"/>
              <a:t> 2</a:t>
            </a:r>
          </a:p>
          <a:p>
            <a:pPr lvl="2"/>
            <a:r>
              <a:rPr lang="fr-FR" noProof="0" dirty="0" err="1"/>
              <a:t>Level</a:t>
            </a:r>
            <a:r>
              <a:rPr lang="fr-FR" noProof="0" dirty="0"/>
              <a:t> 3</a:t>
            </a:r>
          </a:p>
          <a:p>
            <a:pPr lvl="3"/>
            <a:r>
              <a:rPr lang="fr-FR" noProof="0" dirty="0" err="1"/>
              <a:t>Level</a:t>
            </a:r>
            <a:r>
              <a:rPr lang="fr-FR" noProof="0" dirty="0"/>
              <a:t> 4</a:t>
            </a:r>
          </a:p>
          <a:p>
            <a:pPr lvl="4"/>
            <a:r>
              <a:rPr lang="fr-FR" noProof="0" dirty="0" err="1"/>
              <a:t>Level</a:t>
            </a:r>
            <a:r>
              <a:rPr lang="fr-FR" noProof="0" dirty="0"/>
              <a:t> 5</a:t>
            </a:r>
          </a:p>
          <a:p>
            <a:pPr lvl="5"/>
            <a:r>
              <a:rPr lang="fr-FR" noProof="0" dirty="0" err="1"/>
              <a:t>Level</a:t>
            </a:r>
            <a:r>
              <a:rPr lang="fr-FR" noProof="0" dirty="0"/>
              <a:t> 6</a:t>
            </a:r>
          </a:p>
          <a:p>
            <a:pPr lvl="6"/>
            <a:r>
              <a:rPr lang="fr-FR" noProof="0" dirty="0" err="1"/>
              <a:t>Level</a:t>
            </a:r>
            <a:r>
              <a:rPr lang="fr-FR" noProof="0" dirty="0"/>
              <a:t> 7</a:t>
            </a:r>
          </a:p>
          <a:p>
            <a:pPr lvl="7"/>
            <a:r>
              <a:rPr lang="fr-FR" noProof="0" dirty="0" err="1"/>
              <a:t>Level</a:t>
            </a:r>
            <a:r>
              <a:rPr lang="fr-FR" noProof="0" dirty="0"/>
              <a:t> 8</a:t>
            </a:r>
          </a:p>
          <a:p>
            <a:pPr lvl="8"/>
            <a:r>
              <a:rPr lang="fr-FR" noProof="0" dirty="0" err="1"/>
              <a:t>Level</a:t>
            </a:r>
            <a:r>
              <a:rPr lang="fr-FR" noProof="0" dirty="0"/>
              <a:t> 9</a:t>
            </a:r>
          </a:p>
        </p:txBody>
      </p:sp>
      <p:sp>
        <p:nvSpPr>
          <p:cNvPr id="4" name="Rectangle 3">
            <a:extLst>
              <a:ext uri="{FF2B5EF4-FFF2-40B4-BE49-F238E27FC236}">
                <a16:creationId xmlns:a16="http://schemas.microsoft.com/office/drawing/2014/main" id="{574CDBAF-EBC4-494D-9444-D529BF17C932}"/>
              </a:ext>
            </a:extLst>
          </p:cNvPr>
          <p:cNvSpPr/>
          <p:nvPr/>
        </p:nvSpPr>
        <p:spPr>
          <a:xfrm>
            <a:off x="0" y="0"/>
            <a:ext cx="400249" cy="685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66132" tIns="66132" rIns="66132" bIns="66132" numCol="1" spcCol="0" rtlCol="0" fromWordArt="0" anchor="ctr" anchorCtr="0" forceAA="0" compatLnSpc="1">
            <a:prstTxWarp prst="textNoShape">
              <a:avLst/>
            </a:prstTxWarp>
            <a:noAutofit/>
          </a:bodyPr>
          <a:lstStyle/>
          <a:p>
            <a:pPr algn="ctr"/>
            <a:endParaRPr lang="fr-FR" sz="1100" dirty="0"/>
          </a:p>
        </p:txBody>
      </p:sp>
      <p:sp>
        <p:nvSpPr>
          <p:cNvPr id="20" name="Forme libre : forme 19">
            <a:extLst>
              <a:ext uri="{FF2B5EF4-FFF2-40B4-BE49-F238E27FC236}">
                <a16:creationId xmlns:a16="http://schemas.microsoft.com/office/drawing/2014/main" id="{E9E826FD-ABB5-4285-865F-3A861410C9DD}"/>
              </a:ext>
            </a:extLst>
          </p:cNvPr>
          <p:cNvSpPr>
            <a:spLocks noChangeAspect="1"/>
          </p:cNvSpPr>
          <p:nvPr/>
        </p:nvSpPr>
        <p:spPr bwMode="auto">
          <a:xfrm>
            <a:off x="600215" y="6446044"/>
            <a:ext cx="680424" cy="233928"/>
          </a:xfrm>
          <a:custGeom>
            <a:avLst/>
            <a:gdLst>
              <a:gd name="connsiteX0" fmla="*/ 774920 w 1369145"/>
              <a:gd name="connsiteY0" fmla="*/ 144722 h 480734"/>
              <a:gd name="connsiteX1" fmla="*/ 774920 w 1369145"/>
              <a:gd name="connsiteY1" fmla="*/ 388356 h 480734"/>
              <a:gd name="connsiteX2" fmla="*/ 784506 w 1369145"/>
              <a:gd name="connsiteY2" fmla="*/ 398474 h 480734"/>
              <a:gd name="connsiteX3" fmla="*/ 845391 w 1369145"/>
              <a:gd name="connsiteY3" fmla="*/ 398474 h 480734"/>
              <a:gd name="connsiteX4" fmla="*/ 975970 w 1369145"/>
              <a:gd name="connsiteY4" fmla="*/ 268225 h 480734"/>
              <a:gd name="connsiteX5" fmla="*/ 844095 w 1369145"/>
              <a:gd name="connsiteY5" fmla="*/ 144722 h 480734"/>
              <a:gd name="connsiteX6" fmla="*/ 774920 w 1369145"/>
              <a:gd name="connsiteY6" fmla="*/ 144722 h 480734"/>
              <a:gd name="connsiteX7" fmla="*/ 1129634 w 1369145"/>
              <a:gd name="connsiteY7" fmla="*/ 100385 h 480734"/>
              <a:gd name="connsiteX8" fmla="*/ 1360601 w 1369145"/>
              <a:gd name="connsiteY8" fmla="*/ 100385 h 480734"/>
              <a:gd name="connsiteX9" fmla="*/ 1360601 w 1369145"/>
              <a:gd name="connsiteY9" fmla="*/ 144745 h 480734"/>
              <a:gd name="connsiteX10" fmla="*/ 1187376 w 1369145"/>
              <a:gd name="connsiteY10" fmla="*/ 144745 h 480734"/>
              <a:gd name="connsiteX11" fmla="*/ 1187376 w 1369145"/>
              <a:gd name="connsiteY11" fmla="*/ 244360 h 480734"/>
              <a:gd name="connsiteX12" fmla="*/ 1336779 w 1369145"/>
              <a:gd name="connsiteY12" fmla="*/ 244360 h 480734"/>
              <a:gd name="connsiteX13" fmla="*/ 1336779 w 1369145"/>
              <a:gd name="connsiteY13" fmla="*/ 288719 h 480734"/>
              <a:gd name="connsiteX14" fmla="*/ 1187376 w 1369145"/>
              <a:gd name="connsiteY14" fmla="*/ 288719 h 480734"/>
              <a:gd name="connsiteX15" fmla="*/ 1187376 w 1369145"/>
              <a:gd name="connsiteY15" fmla="*/ 388334 h 480734"/>
              <a:gd name="connsiteX16" fmla="*/ 1197215 w 1369145"/>
              <a:gd name="connsiteY16" fmla="*/ 398451 h 480734"/>
              <a:gd name="connsiteX17" fmla="*/ 1318654 w 1369145"/>
              <a:gd name="connsiteY17" fmla="*/ 398451 h 480734"/>
              <a:gd name="connsiteX18" fmla="*/ 1361377 w 1369145"/>
              <a:gd name="connsiteY18" fmla="*/ 392225 h 480734"/>
              <a:gd name="connsiteX19" fmla="*/ 1369145 w 1369145"/>
              <a:gd name="connsiteY19" fmla="*/ 395598 h 480734"/>
              <a:gd name="connsiteX20" fmla="*/ 1364226 w 1369145"/>
              <a:gd name="connsiteY20" fmla="*/ 442811 h 480734"/>
              <a:gd name="connsiteX21" fmla="*/ 1132482 w 1369145"/>
              <a:gd name="connsiteY21" fmla="*/ 442811 h 480734"/>
              <a:gd name="connsiteX22" fmla="*/ 1132482 w 1369145"/>
              <a:gd name="connsiteY22" fmla="*/ 150971 h 480734"/>
              <a:gd name="connsiteX23" fmla="*/ 1126268 w 1369145"/>
              <a:gd name="connsiteY23" fmla="*/ 108167 h 480734"/>
              <a:gd name="connsiteX24" fmla="*/ 1129634 w 1369145"/>
              <a:gd name="connsiteY24" fmla="*/ 100385 h 480734"/>
              <a:gd name="connsiteX25" fmla="*/ 716940 w 1369145"/>
              <a:gd name="connsiteY25" fmla="*/ 100385 h 480734"/>
              <a:gd name="connsiteX26" fmla="*/ 844082 w 1369145"/>
              <a:gd name="connsiteY26" fmla="*/ 100385 h 480734"/>
              <a:gd name="connsiteX27" fmla="*/ 1032854 w 1369145"/>
              <a:gd name="connsiteY27" fmla="*/ 263038 h 480734"/>
              <a:gd name="connsiteX28" fmla="*/ 839680 w 1369145"/>
              <a:gd name="connsiteY28" fmla="*/ 442811 h 480734"/>
              <a:gd name="connsiteX29" fmla="*/ 719788 w 1369145"/>
              <a:gd name="connsiteY29" fmla="*/ 442811 h 480734"/>
              <a:gd name="connsiteX30" fmla="*/ 719788 w 1369145"/>
              <a:gd name="connsiteY30" fmla="*/ 150971 h 480734"/>
              <a:gd name="connsiteX31" fmla="*/ 713573 w 1369145"/>
              <a:gd name="connsiteY31" fmla="*/ 108168 h 480734"/>
              <a:gd name="connsiteX32" fmla="*/ 716940 w 1369145"/>
              <a:gd name="connsiteY32" fmla="*/ 100385 h 480734"/>
              <a:gd name="connsiteX33" fmla="*/ 532898 w 1369145"/>
              <a:gd name="connsiteY33" fmla="*/ 100385 h 480734"/>
              <a:gd name="connsiteX34" fmla="*/ 590880 w 1369145"/>
              <a:gd name="connsiteY34" fmla="*/ 100385 h 480734"/>
              <a:gd name="connsiteX35" fmla="*/ 590880 w 1369145"/>
              <a:gd name="connsiteY35" fmla="*/ 442811 h 480734"/>
              <a:gd name="connsiteX36" fmla="*/ 535745 w 1369145"/>
              <a:gd name="connsiteY36" fmla="*/ 442811 h 480734"/>
              <a:gd name="connsiteX37" fmla="*/ 535745 w 1369145"/>
              <a:gd name="connsiteY37" fmla="*/ 150971 h 480734"/>
              <a:gd name="connsiteX38" fmla="*/ 529533 w 1369145"/>
              <a:gd name="connsiteY38" fmla="*/ 108167 h 480734"/>
              <a:gd name="connsiteX39" fmla="*/ 532898 w 1369145"/>
              <a:gd name="connsiteY39" fmla="*/ 100385 h 480734"/>
              <a:gd name="connsiteX40" fmla="*/ 245772 w 1369145"/>
              <a:gd name="connsiteY40" fmla="*/ 0 h 480734"/>
              <a:gd name="connsiteX41" fmla="*/ 398053 w 1369145"/>
              <a:gd name="connsiteY41" fmla="*/ 29041 h 480734"/>
              <a:gd name="connsiteX42" fmla="*/ 384586 w 1369145"/>
              <a:gd name="connsiteY42" fmla="*/ 77529 h 480734"/>
              <a:gd name="connsiteX43" fmla="*/ 376039 w 1369145"/>
              <a:gd name="connsiteY43" fmla="*/ 81419 h 480734"/>
              <a:gd name="connsiteX44" fmla="*/ 249916 w 1369145"/>
              <a:gd name="connsiteY44" fmla="*/ 49525 h 480734"/>
              <a:gd name="connsiteX45" fmla="*/ 62414 w 1369145"/>
              <a:gd name="connsiteY45" fmla="*/ 241923 h 480734"/>
              <a:gd name="connsiteX46" fmla="*/ 263383 w 1369145"/>
              <a:gd name="connsiteY46" fmla="*/ 431209 h 480734"/>
              <a:gd name="connsiteX47" fmla="*/ 344185 w 1369145"/>
              <a:gd name="connsiteY47" fmla="*/ 424467 h 480734"/>
              <a:gd name="connsiteX48" fmla="*/ 353767 w 1369145"/>
              <a:gd name="connsiteY48" fmla="*/ 414354 h 480734"/>
              <a:gd name="connsiteX49" fmla="*/ 353767 w 1369145"/>
              <a:gd name="connsiteY49" fmla="*/ 278224 h 480734"/>
              <a:gd name="connsiteX50" fmla="*/ 289022 w 1369145"/>
              <a:gd name="connsiteY50" fmla="*/ 278224 h 480734"/>
              <a:gd name="connsiteX51" fmla="*/ 282289 w 1369145"/>
              <a:gd name="connsiteY51" fmla="*/ 271483 h 480734"/>
              <a:gd name="connsiteX52" fmla="*/ 282289 w 1369145"/>
              <a:gd name="connsiteY52" fmla="*/ 233885 h 480734"/>
              <a:gd name="connsiteX53" fmla="*/ 410743 w 1369145"/>
              <a:gd name="connsiteY53" fmla="*/ 233885 h 480734"/>
              <a:gd name="connsiteX54" fmla="*/ 410743 w 1369145"/>
              <a:gd name="connsiteY54" fmla="*/ 458694 h 480734"/>
              <a:gd name="connsiteX55" fmla="*/ 253801 w 1369145"/>
              <a:gd name="connsiteY55" fmla="*/ 480734 h 480734"/>
              <a:gd name="connsiteX56" fmla="*/ 0 w 1369145"/>
              <a:gd name="connsiteY56" fmla="*/ 239589 h 480734"/>
              <a:gd name="connsiteX57" fmla="*/ 245772 w 1369145"/>
              <a:gd name="connsiteY57" fmla="*/ 0 h 48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369145" h="480734">
                <a:moveTo>
                  <a:pt x="774920" y="144722"/>
                </a:moveTo>
                <a:cubicBezTo>
                  <a:pt x="774920" y="144722"/>
                  <a:pt x="774920" y="144722"/>
                  <a:pt x="774920" y="388356"/>
                </a:cubicBezTo>
                <a:cubicBezTo>
                  <a:pt x="774920" y="395102"/>
                  <a:pt x="777770" y="398474"/>
                  <a:pt x="784506" y="398474"/>
                </a:cubicBezTo>
                <a:lnTo>
                  <a:pt x="845391" y="398474"/>
                </a:lnTo>
                <a:cubicBezTo>
                  <a:pt x="925448" y="398474"/>
                  <a:pt x="975970" y="366561"/>
                  <a:pt x="975970" y="268225"/>
                </a:cubicBezTo>
                <a:cubicBezTo>
                  <a:pt x="975970" y="177155"/>
                  <a:pt x="931148" y="144722"/>
                  <a:pt x="844095" y="144722"/>
                </a:cubicBezTo>
                <a:cubicBezTo>
                  <a:pt x="844095" y="144722"/>
                  <a:pt x="844095" y="144722"/>
                  <a:pt x="774920" y="144722"/>
                </a:cubicBezTo>
                <a:close/>
                <a:moveTo>
                  <a:pt x="1129634" y="100385"/>
                </a:moveTo>
                <a:cubicBezTo>
                  <a:pt x="1129634" y="100385"/>
                  <a:pt x="1129634" y="100385"/>
                  <a:pt x="1360601" y="100385"/>
                </a:cubicBezTo>
                <a:cubicBezTo>
                  <a:pt x="1360601" y="100385"/>
                  <a:pt x="1360601" y="100385"/>
                  <a:pt x="1360601" y="144745"/>
                </a:cubicBezTo>
                <a:cubicBezTo>
                  <a:pt x="1360601" y="144745"/>
                  <a:pt x="1360601" y="144745"/>
                  <a:pt x="1187376" y="144745"/>
                </a:cubicBezTo>
                <a:cubicBezTo>
                  <a:pt x="1187376" y="144745"/>
                  <a:pt x="1187376" y="144745"/>
                  <a:pt x="1187376" y="244360"/>
                </a:cubicBezTo>
                <a:cubicBezTo>
                  <a:pt x="1187376" y="244360"/>
                  <a:pt x="1187376" y="244360"/>
                  <a:pt x="1336779" y="244360"/>
                </a:cubicBezTo>
                <a:cubicBezTo>
                  <a:pt x="1336779" y="244360"/>
                  <a:pt x="1336779" y="244360"/>
                  <a:pt x="1336779" y="288719"/>
                </a:cubicBezTo>
                <a:cubicBezTo>
                  <a:pt x="1336779" y="288719"/>
                  <a:pt x="1336779" y="288719"/>
                  <a:pt x="1187376" y="288719"/>
                </a:cubicBezTo>
                <a:cubicBezTo>
                  <a:pt x="1187376" y="288719"/>
                  <a:pt x="1187376" y="288719"/>
                  <a:pt x="1187376" y="388334"/>
                </a:cubicBezTo>
                <a:cubicBezTo>
                  <a:pt x="1187376" y="395079"/>
                  <a:pt x="1190224" y="398451"/>
                  <a:pt x="1197215" y="398451"/>
                </a:cubicBezTo>
                <a:lnTo>
                  <a:pt x="1318654" y="398451"/>
                </a:lnTo>
                <a:cubicBezTo>
                  <a:pt x="1337556" y="398451"/>
                  <a:pt x="1352315" y="395598"/>
                  <a:pt x="1361377" y="392225"/>
                </a:cubicBezTo>
                <a:cubicBezTo>
                  <a:pt x="1361377" y="392225"/>
                  <a:pt x="1361377" y="392225"/>
                  <a:pt x="1369145" y="395598"/>
                </a:cubicBezTo>
                <a:cubicBezTo>
                  <a:pt x="1369145" y="395598"/>
                  <a:pt x="1369145" y="395598"/>
                  <a:pt x="1364226" y="442811"/>
                </a:cubicBezTo>
                <a:cubicBezTo>
                  <a:pt x="1364226" y="442811"/>
                  <a:pt x="1364226" y="442811"/>
                  <a:pt x="1132482" y="442811"/>
                </a:cubicBezTo>
                <a:cubicBezTo>
                  <a:pt x="1132482" y="442811"/>
                  <a:pt x="1132482" y="442811"/>
                  <a:pt x="1132482" y="150971"/>
                </a:cubicBezTo>
                <a:cubicBezTo>
                  <a:pt x="1132482" y="132033"/>
                  <a:pt x="1129634" y="117247"/>
                  <a:pt x="1126268" y="108167"/>
                </a:cubicBezTo>
                <a:cubicBezTo>
                  <a:pt x="1126268" y="108167"/>
                  <a:pt x="1126268" y="108167"/>
                  <a:pt x="1129634" y="100385"/>
                </a:cubicBezTo>
                <a:close/>
                <a:moveTo>
                  <a:pt x="716940" y="100385"/>
                </a:moveTo>
                <a:cubicBezTo>
                  <a:pt x="716940" y="100385"/>
                  <a:pt x="716940" y="100385"/>
                  <a:pt x="844082" y="100385"/>
                </a:cubicBezTo>
                <a:cubicBezTo>
                  <a:pt x="956206" y="100385"/>
                  <a:pt x="1032854" y="149674"/>
                  <a:pt x="1032854" y="263038"/>
                </a:cubicBezTo>
                <a:cubicBezTo>
                  <a:pt x="1032854" y="384703"/>
                  <a:pt x="965787" y="442811"/>
                  <a:pt x="839680" y="442811"/>
                </a:cubicBezTo>
                <a:cubicBezTo>
                  <a:pt x="839680" y="442811"/>
                  <a:pt x="839680" y="442811"/>
                  <a:pt x="719788" y="442811"/>
                </a:cubicBezTo>
                <a:lnTo>
                  <a:pt x="719788" y="150971"/>
                </a:lnTo>
                <a:cubicBezTo>
                  <a:pt x="719788" y="132034"/>
                  <a:pt x="716940" y="117247"/>
                  <a:pt x="713573" y="108168"/>
                </a:cubicBezTo>
                <a:cubicBezTo>
                  <a:pt x="713573" y="108168"/>
                  <a:pt x="713573" y="108168"/>
                  <a:pt x="716940" y="100385"/>
                </a:cubicBezTo>
                <a:close/>
                <a:moveTo>
                  <a:pt x="532898" y="100385"/>
                </a:moveTo>
                <a:cubicBezTo>
                  <a:pt x="532898" y="100385"/>
                  <a:pt x="532898" y="100385"/>
                  <a:pt x="590880" y="100385"/>
                </a:cubicBezTo>
                <a:cubicBezTo>
                  <a:pt x="590880" y="100385"/>
                  <a:pt x="590880" y="100385"/>
                  <a:pt x="590880" y="442811"/>
                </a:cubicBezTo>
                <a:lnTo>
                  <a:pt x="535745" y="442811"/>
                </a:lnTo>
                <a:cubicBezTo>
                  <a:pt x="535745" y="442811"/>
                  <a:pt x="535745" y="442811"/>
                  <a:pt x="535745" y="150971"/>
                </a:cubicBezTo>
                <a:cubicBezTo>
                  <a:pt x="535745" y="132033"/>
                  <a:pt x="532898" y="117247"/>
                  <a:pt x="529533" y="108167"/>
                </a:cubicBezTo>
                <a:cubicBezTo>
                  <a:pt x="529533" y="108167"/>
                  <a:pt x="529533" y="108167"/>
                  <a:pt x="532898" y="100385"/>
                </a:cubicBezTo>
                <a:close/>
                <a:moveTo>
                  <a:pt x="245772" y="0"/>
                </a:moveTo>
                <a:cubicBezTo>
                  <a:pt x="312330" y="0"/>
                  <a:pt x="350918" y="10890"/>
                  <a:pt x="398053" y="29041"/>
                </a:cubicBezTo>
                <a:cubicBezTo>
                  <a:pt x="398053" y="29041"/>
                  <a:pt x="398053" y="29041"/>
                  <a:pt x="384586" y="77529"/>
                </a:cubicBezTo>
                <a:cubicBezTo>
                  <a:pt x="384586" y="77529"/>
                  <a:pt x="384586" y="77529"/>
                  <a:pt x="376039" y="81419"/>
                </a:cubicBezTo>
                <a:cubicBezTo>
                  <a:pt x="342890" y="59379"/>
                  <a:pt x="299899" y="49525"/>
                  <a:pt x="249916" y="49525"/>
                </a:cubicBezTo>
                <a:cubicBezTo>
                  <a:pt x="141403" y="49525"/>
                  <a:pt x="62414" y="106571"/>
                  <a:pt x="62414" y="241923"/>
                </a:cubicBezTo>
                <a:cubicBezTo>
                  <a:pt x="62414" y="373386"/>
                  <a:pt x="148655" y="431209"/>
                  <a:pt x="263383" y="431209"/>
                </a:cubicBezTo>
                <a:cubicBezTo>
                  <a:pt x="293684" y="431209"/>
                  <a:pt x="322690" y="428356"/>
                  <a:pt x="344185" y="424467"/>
                </a:cubicBezTo>
                <a:cubicBezTo>
                  <a:pt x="350918" y="423430"/>
                  <a:pt x="353767" y="421096"/>
                  <a:pt x="353767" y="414354"/>
                </a:cubicBezTo>
                <a:lnTo>
                  <a:pt x="353767" y="278224"/>
                </a:lnTo>
                <a:cubicBezTo>
                  <a:pt x="353767" y="278224"/>
                  <a:pt x="353767" y="278224"/>
                  <a:pt x="289022" y="278224"/>
                </a:cubicBezTo>
                <a:cubicBezTo>
                  <a:pt x="289022" y="278224"/>
                  <a:pt x="289022" y="278224"/>
                  <a:pt x="282289" y="271483"/>
                </a:cubicBezTo>
                <a:cubicBezTo>
                  <a:pt x="282289" y="271483"/>
                  <a:pt x="282289" y="271483"/>
                  <a:pt x="282289" y="233885"/>
                </a:cubicBezTo>
                <a:cubicBezTo>
                  <a:pt x="282289" y="233885"/>
                  <a:pt x="282289" y="233885"/>
                  <a:pt x="410743" y="233885"/>
                </a:cubicBezTo>
                <a:cubicBezTo>
                  <a:pt x="410743" y="233885"/>
                  <a:pt x="410743" y="233885"/>
                  <a:pt x="410743" y="458694"/>
                </a:cubicBezTo>
                <a:cubicBezTo>
                  <a:pt x="367493" y="471140"/>
                  <a:pt x="325538" y="480734"/>
                  <a:pt x="253801" y="480734"/>
                </a:cubicBezTo>
                <a:cubicBezTo>
                  <a:pt x="108513" y="480734"/>
                  <a:pt x="0" y="401130"/>
                  <a:pt x="0" y="239589"/>
                </a:cubicBezTo>
                <a:cubicBezTo>
                  <a:pt x="0" y="83234"/>
                  <a:pt x="106182" y="0"/>
                  <a:pt x="245772" y="0"/>
                </a:cubicBezTo>
                <a:close/>
              </a:path>
            </a:pathLst>
          </a:custGeom>
          <a:solidFill>
            <a:schemeClr val="accent1"/>
          </a:solidFill>
          <a:ln>
            <a:noFill/>
          </a:ln>
        </p:spPr>
        <p:txBody>
          <a:bodyPr vert="horz" wrap="square" lIns="83988" tIns="41994" rIns="83988" bIns="41994" numCol="1" anchor="t" anchorCtr="0" compatLnSpc="1">
            <a:prstTxWarp prst="textNoShape">
              <a:avLst/>
            </a:prstTxWarp>
            <a:noAutofit/>
          </a:bodyPr>
          <a:lstStyle/>
          <a:p>
            <a:endParaRPr lang="fr-FR" dirty="0">
              <a:latin typeface="+mj-lt"/>
            </a:endParaRPr>
          </a:p>
        </p:txBody>
      </p:sp>
      <p:sp>
        <p:nvSpPr>
          <p:cNvPr id="24" name="ZoneTexte 23">
            <a:extLst>
              <a:ext uri="{FF2B5EF4-FFF2-40B4-BE49-F238E27FC236}">
                <a16:creationId xmlns:a16="http://schemas.microsoft.com/office/drawing/2014/main" id="{97721A09-E25E-41AD-88A0-BDC2B7571EA0}"/>
              </a:ext>
            </a:extLst>
          </p:cNvPr>
          <p:cNvSpPr txBox="1"/>
          <p:nvPr/>
        </p:nvSpPr>
        <p:spPr>
          <a:xfrm>
            <a:off x="9527367" y="6533795"/>
            <a:ext cx="182742" cy="123111"/>
          </a:xfrm>
          <a:prstGeom prst="rect">
            <a:avLst/>
          </a:prstGeom>
          <a:noFill/>
        </p:spPr>
        <p:txBody>
          <a:bodyPr wrap="none" lIns="0" tIns="0" rIns="0" bIns="0" rtlCol="0" anchor="b">
            <a:spAutoFit/>
          </a:bodyPr>
          <a:lstStyle/>
          <a:p>
            <a:pPr algn="l"/>
            <a:fld id="{75B4B65A-C294-4D78-8B7A-8E2CF003BABA}" type="slidenum">
              <a:rPr lang="fr-FR" sz="800" smtClean="0">
                <a:solidFill>
                  <a:schemeClr val="accent2"/>
                </a:solidFill>
              </a:rPr>
              <a:pPr algn="l"/>
              <a:t>‹N°›</a:t>
            </a:fld>
            <a:endParaRPr lang="fr-FR" sz="800" dirty="0">
              <a:solidFill>
                <a:schemeClr val="accent2"/>
              </a:solidFill>
            </a:endParaRPr>
          </a:p>
        </p:txBody>
      </p:sp>
      <p:cxnSp>
        <p:nvCxnSpPr>
          <p:cNvPr id="6" name="Connecteur droit 5">
            <a:extLst>
              <a:ext uri="{FF2B5EF4-FFF2-40B4-BE49-F238E27FC236}">
                <a16:creationId xmlns:a16="http://schemas.microsoft.com/office/drawing/2014/main" id="{D0329850-7DD5-44AA-9A73-10142F188A3F}"/>
              </a:ext>
            </a:extLst>
          </p:cNvPr>
          <p:cNvCxnSpPr>
            <a:cxnSpLocks/>
          </p:cNvCxnSpPr>
          <p:nvPr/>
        </p:nvCxnSpPr>
        <p:spPr>
          <a:xfrm>
            <a:off x="9439013" y="6547598"/>
            <a:ext cx="0" cy="310402"/>
          </a:xfrm>
          <a:prstGeom prst="line">
            <a:avLst/>
          </a:prstGeom>
        </p:spPr>
        <p:style>
          <a:lnRef idx="1">
            <a:schemeClr val="accent1"/>
          </a:lnRef>
          <a:fillRef idx="0">
            <a:schemeClr val="accent1"/>
          </a:fillRef>
          <a:effectRef idx="0">
            <a:schemeClr val="accent1"/>
          </a:effectRef>
          <a:fontRef idx="minor">
            <a:schemeClr val="tx1"/>
          </a:fontRef>
        </p:style>
      </p:cxnSp>
      <p:sp>
        <p:nvSpPr>
          <p:cNvPr id="11" name="ZoneTexte 10">
            <a:extLst>
              <a:ext uri="{FF2B5EF4-FFF2-40B4-BE49-F238E27FC236}">
                <a16:creationId xmlns:a16="http://schemas.microsoft.com/office/drawing/2014/main" id="{DD67A2ED-8224-4ED7-BEF3-EC1DE37CEC7A}"/>
              </a:ext>
            </a:extLst>
          </p:cNvPr>
          <p:cNvSpPr txBox="1"/>
          <p:nvPr/>
        </p:nvSpPr>
        <p:spPr>
          <a:xfrm>
            <a:off x="8794492" y="6698813"/>
            <a:ext cx="564257" cy="92333"/>
          </a:xfrm>
          <a:prstGeom prst="rect">
            <a:avLst/>
          </a:prstGeom>
          <a:noFill/>
        </p:spPr>
        <p:txBody>
          <a:bodyPr wrap="none" lIns="0" tIns="0" rIns="0" bIns="0" rtlCol="0" anchor="t">
            <a:spAutoFit/>
          </a:bodyPr>
          <a:lstStyle/>
          <a:p>
            <a:pPr algn="r">
              <a:lnSpc>
                <a:spcPct val="100000"/>
              </a:lnSpc>
              <a:spcBef>
                <a:spcPts val="184"/>
              </a:spcBef>
            </a:pPr>
            <a:r>
              <a:rPr lang="fr-FR" sz="600" dirty="0">
                <a:solidFill>
                  <a:schemeClr val="accent1"/>
                </a:solidFill>
              </a:rPr>
              <a:t>CONFIDENTIAL</a:t>
            </a:r>
          </a:p>
        </p:txBody>
      </p:sp>
      <p:sp>
        <p:nvSpPr>
          <p:cNvPr id="7" name="Espace réservé du pied de page 6">
            <a:extLst>
              <a:ext uri="{FF2B5EF4-FFF2-40B4-BE49-F238E27FC236}">
                <a16:creationId xmlns:a16="http://schemas.microsoft.com/office/drawing/2014/main" id="{7D2C3686-02BC-4D45-8A96-A34EB0E524FC}"/>
              </a:ext>
            </a:extLst>
          </p:cNvPr>
          <p:cNvSpPr>
            <a:spLocks noGrp="1"/>
          </p:cNvSpPr>
          <p:nvPr>
            <p:ph type="ftr" sz="quarter" idx="3"/>
          </p:nvPr>
        </p:nvSpPr>
        <p:spPr>
          <a:xfrm>
            <a:off x="8542592" y="6554613"/>
            <a:ext cx="827150" cy="92333"/>
          </a:xfrm>
          <a:prstGeom prst="rect">
            <a:avLst/>
          </a:prstGeom>
        </p:spPr>
        <p:txBody>
          <a:bodyPr vert="horz" wrap="none" lIns="0" tIns="0" rIns="0" bIns="0" rtlCol="0" anchor="ctr">
            <a:spAutoFit/>
          </a:bodyPr>
          <a:lstStyle>
            <a:lvl1pPr algn="r">
              <a:defRPr sz="600" cap="all" baseline="0">
                <a:solidFill>
                  <a:schemeClr val="accent1"/>
                </a:solidFill>
              </a:defRPr>
            </a:lvl1pPr>
          </a:lstStyle>
          <a:p>
            <a:r>
              <a:rPr lang="en-GB"/>
              <a:t>Presentation title</a:t>
            </a:r>
            <a:endParaRPr lang="en-GB" dirty="0"/>
          </a:p>
        </p:txBody>
      </p:sp>
    </p:spTree>
    <p:custDataLst>
      <p:tags r:id="rId22"/>
    </p:custDataLst>
    <p:extLst>
      <p:ext uri="{BB962C8B-B14F-4D97-AF65-F5344CB8AC3E}">
        <p14:creationId xmlns:p14="http://schemas.microsoft.com/office/powerpoint/2010/main" val="511796640"/>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 id="2147483672" r:id="rId16"/>
    <p:sldLayoutId id="2147483673" r:id="rId17"/>
    <p:sldLayoutId id="2147483674" r:id="rId18"/>
    <p:sldLayoutId id="2147483675" r:id="rId19"/>
    <p:sldLayoutId id="2147483652" r:id="rId20"/>
  </p:sldLayoutIdLst>
  <p:transition>
    <p:fade/>
  </p:transition>
  <p:txStyles>
    <p:titleStyle>
      <a:lvl1pPr algn="l" defTabSz="811900" rtl="0" eaLnBrk="1" latinLnBrk="0" hangingPunct="1">
        <a:lnSpc>
          <a:spcPct val="90000"/>
        </a:lnSpc>
        <a:spcBef>
          <a:spcPct val="0"/>
        </a:spcBef>
        <a:buNone/>
        <a:defRPr sz="2000" b="0" kern="1200" cap="all" baseline="0">
          <a:solidFill>
            <a:schemeClr val="accent1"/>
          </a:solidFill>
          <a:latin typeface="+mj-lt"/>
          <a:ea typeface="+mj-ea"/>
          <a:cs typeface="+mj-cs"/>
        </a:defRPr>
      </a:lvl1pPr>
    </p:titleStyle>
    <p:bodyStyle>
      <a:lvl1pPr marL="281061" indent="-281061" algn="l" defTabSz="811900" rtl="0" eaLnBrk="1" latinLnBrk="0" hangingPunct="1">
        <a:lnSpc>
          <a:spcPct val="120000"/>
        </a:lnSpc>
        <a:spcBef>
          <a:spcPts val="1102"/>
        </a:spcBef>
        <a:spcAft>
          <a:spcPts val="551"/>
        </a:spcAft>
        <a:buFontTx/>
        <a:buBlip>
          <a:blip r:embed="rId23"/>
        </a:buBlip>
        <a:defRPr sz="1300" b="0" kern="1200" baseline="0">
          <a:solidFill>
            <a:schemeClr val="tx1"/>
          </a:solidFill>
          <a:latin typeface="+mn-lt"/>
          <a:ea typeface="+mn-ea"/>
          <a:cs typeface="+mn-cs"/>
        </a:defRPr>
      </a:lvl1pPr>
      <a:lvl2pPr marL="489928" indent="-193930" algn="l" defTabSz="811900" rtl="0" eaLnBrk="1" latinLnBrk="0" hangingPunct="1">
        <a:lnSpc>
          <a:spcPct val="120000"/>
        </a:lnSpc>
        <a:spcBef>
          <a:spcPts val="551"/>
        </a:spcBef>
        <a:spcAft>
          <a:spcPts val="551"/>
        </a:spcAft>
        <a:buFont typeface="Arial" panose="020B0604020202020204" pitchFamily="34" charset="0"/>
        <a:buChar char="–"/>
        <a:defRPr sz="1100" kern="1200">
          <a:solidFill>
            <a:schemeClr val="tx1"/>
          </a:solidFill>
          <a:latin typeface="+mn-lt"/>
          <a:ea typeface="+mn-ea"/>
          <a:cs typeface="+mn-cs"/>
        </a:defRPr>
      </a:lvl2pPr>
      <a:lvl3pPr marL="672193" indent="-173517" algn="l" defTabSz="811900" rtl="0" eaLnBrk="1" latinLnBrk="0" hangingPunct="1">
        <a:lnSpc>
          <a:spcPct val="120000"/>
        </a:lnSpc>
        <a:spcBef>
          <a:spcPts val="551"/>
        </a:spcBef>
        <a:spcAft>
          <a:spcPts val="551"/>
        </a:spcAft>
        <a:buClrTx/>
        <a:buSzPct val="100000"/>
        <a:buFont typeface="Arial" panose="020B0604020202020204" pitchFamily="34" charset="0"/>
        <a:buChar char="−"/>
        <a:defRPr sz="1000" kern="1200">
          <a:solidFill>
            <a:schemeClr val="accent2"/>
          </a:solidFill>
          <a:latin typeface="+mn-lt"/>
          <a:ea typeface="+mn-ea"/>
          <a:cs typeface="+mn-cs"/>
        </a:defRPr>
      </a:lvl3pPr>
      <a:lvl4pPr marL="984127" indent="-157477" algn="l" defTabSz="811900" rtl="0" eaLnBrk="1" latinLnBrk="0" hangingPunct="1">
        <a:lnSpc>
          <a:spcPct val="120000"/>
        </a:lnSpc>
        <a:spcBef>
          <a:spcPts val="551"/>
        </a:spcBef>
        <a:spcAft>
          <a:spcPts val="551"/>
        </a:spcAft>
        <a:buFontTx/>
        <a:buBlip>
          <a:blip r:embed="rId24"/>
        </a:buBlip>
        <a:tabLst/>
        <a:defRPr sz="1000" kern="1200">
          <a:solidFill>
            <a:schemeClr val="accent2"/>
          </a:solidFill>
          <a:latin typeface="+mn-lt"/>
          <a:ea typeface="+mn-ea"/>
          <a:cs typeface="+mn-cs"/>
        </a:defRPr>
      </a:lvl4pPr>
      <a:lvl5pPr marL="984231" indent="-157477" algn="l" defTabSz="811900" rtl="0" eaLnBrk="1" latinLnBrk="0" hangingPunct="1">
        <a:lnSpc>
          <a:spcPct val="100000"/>
        </a:lnSpc>
        <a:spcBef>
          <a:spcPts val="367"/>
        </a:spcBef>
        <a:buFontTx/>
        <a:buBlip>
          <a:blip r:embed="rId24"/>
        </a:buBlip>
        <a:defRPr sz="900" kern="1200">
          <a:solidFill>
            <a:schemeClr val="accent2"/>
          </a:solidFill>
          <a:latin typeface="+mn-lt"/>
          <a:ea typeface="+mn-ea"/>
          <a:cs typeface="+mn-cs"/>
        </a:defRPr>
      </a:lvl5pPr>
      <a:lvl6pPr marL="988605" indent="0" algn="l" defTabSz="811900" rtl="0" eaLnBrk="1" latinLnBrk="0" hangingPunct="1">
        <a:lnSpc>
          <a:spcPct val="90000"/>
        </a:lnSpc>
        <a:spcBef>
          <a:spcPts val="444"/>
        </a:spcBef>
        <a:buFont typeface="Arial" panose="020B0604020202020204" pitchFamily="34" charset="0"/>
        <a:buNone/>
        <a:defRPr lang="fr-FR" sz="900" kern="1200" noProof="0" dirty="0" smtClean="0">
          <a:solidFill>
            <a:schemeClr val="accent2"/>
          </a:solidFill>
          <a:latin typeface="+mn-lt"/>
          <a:ea typeface="+mn-ea"/>
          <a:cs typeface="+mn-cs"/>
        </a:defRPr>
      </a:lvl6pPr>
      <a:lvl7pPr marL="988605" indent="0" algn="l" defTabSz="811900" rtl="0" eaLnBrk="1" latinLnBrk="0" hangingPunct="1">
        <a:lnSpc>
          <a:spcPct val="90000"/>
        </a:lnSpc>
        <a:spcBef>
          <a:spcPts val="444"/>
        </a:spcBef>
        <a:buFont typeface="Arial" panose="020B0604020202020204" pitchFamily="34" charset="0"/>
        <a:buNone/>
        <a:defRPr lang="fr-FR" sz="900" kern="1200" noProof="0" dirty="0" smtClean="0">
          <a:solidFill>
            <a:schemeClr val="accent2"/>
          </a:solidFill>
          <a:latin typeface="+mn-lt"/>
          <a:ea typeface="+mn-ea"/>
          <a:cs typeface="+mn-cs"/>
        </a:defRPr>
      </a:lvl7pPr>
      <a:lvl8pPr marL="988605" indent="0" algn="l" defTabSz="811900" rtl="0" eaLnBrk="1" latinLnBrk="0" hangingPunct="1">
        <a:lnSpc>
          <a:spcPct val="90000"/>
        </a:lnSpc>
        <a:spcBef>
          <a:spcPts val="444"/>
        </a:spcBef>
        <a:buFont typeface="Arial" panose="020B0604020202020204" pitchFamily="34" charset="0"/>
        <a:buNone/>
        <a:defRPr lang="fr-FR" sz="900" kern="1200" noProof="0" dirty="0" smtClean="0">
          <a:solidFill>
            <a:schemeClr val="accent2"/>
          </a:solidFill>
          <a:latin typeface="+mn-lt"/>
          <a:ea typeface="+mn-ea"/>
          <a:cs typeface="+mn-cs"/>
        </a:defRPr>
      </a:lvl8pPr>
      <a:lvl9pPr marL="988605" indent="0" algn="l" defTabSz="811900" rtl="0" eaLnBrk="1" latinLnBrk="0" hangingPunct="1">
        <a:lnSpc>
          <a:spcPct val="90000"/>
        </a:lnSpc>
        <a:spcBef>
          <a:spcPts val="444"/>
        </a:spcBef>
        <a:buFont typeface="Arial" panose="020B0604020202020204" pitchFamily="34" charset="0"/>
        <a:buNone/>
        <a:defRPr lang="fr-FR" sz="900" kern="1200" noProof="0" dirty="0">
          <a:solidFill>
            <a:schemeClr val="accent2"/>
          </a:solidFill>
          <a:latin typeface="+mn-lt"/>
          <a:ea typeface="+mn-ea"/>
          <a:cs typeface="+mn-cs"/>
        </a:defRPr>
      </a:lvl9pPr>
    </p:bodyStyle>
    <p:otherStyle>
      <a:defPPr>
        <a:defRPr lang="fr-FR"/>
      </a:defPPr>
      <a:lvl1pPr marL="0" algn="l" defTabSz="811900" rtl="0" eaLnBrk="1" latinLnBrk="0" hangingPunct="1">
        <a:defRPr sz="1600" kern="1200">
          <a:solidFill>
            <a:schemeClr val="tx1"/>
          </a:solidFill>
          <a:latin typeface="+mn-lt"/>
          <a:ea typeface="+mn-ea"/>
          <a:cs typeface="+mn-cs"/>
        </a:defRPr>
      </a:lvl1pPr>
      <a:lvl2pPr marL="405949" algn="l" defTabSz="811900" rtl="0" eaLnBrk="1" latinLnBrk="0" hangingPunct="1">
        <a:defRPr sz="1600" kern="1200">
          <a:solidFill>
            <a:schemeClr val="tx1"/>
          </a:solidFill>
          <a:latin typeface="+mn-lt"/>
          <a:ea typeface="+mn-ea"/>
          <a:cs typeface="+mn-cs"/>
        </a:defRPr>
      </a:lvl2pPr>
      <a:lvl3pPr marL="811900" algn="l" defTabSz="811900" rtl="0" eaLnBrk="1" latinLnBrk="0" hangingPunct="1">
        <a:defRPr sz="1600" kern="1200">
          <a:solidFill>
            <a:schemeClr val="tx1"/>
          </a:solidFill>
          <a:latin typeface="+mn-lt"/>
          <a:ea typeface="+mn-ea"/>
          <a:cs typeface="+mn-cs"/>
        </a:defRPr>
      </a:lvl3pPr>
      <a:lvl4pPr marL="1217849" algn="l" defTabSz="811900" rtl="0" eaLnBrk="1" latinLnBrk="0" hangingPunct="1">
        <a:defRPr sz="1600" kern="1200">
          <a:solidFill>
            <a:schemeClr val="tx1"/>
          </a:solidFill>
          <a:latin typeface="+mn-lt"/>
          <a:ea typeface="+mn-ea"/>
          <a:cs typeface="+mn-cs"/>
        </a:defRPr>
      </a:lvl4pPr>
      <a:lvl5pPr marL="1623800" algn="l" defTabSz="811900" rtl="0" eaLnBrk="1" latinLnBrk="0" hangingPunct="1">
        <a:defRPr sz="1600" kern="1200">
          <a:solidFill>
            <a:schemeClr val="tx1"/>
          </a:solidFill>
          <a:latin typeface="+mn-lt"/>
          <a:ea typeface="+mn-ea"/>
          <a:cs typeface="+mn-cs"/>
        </a:defRPr>
      </a:lvl5pPr>
      <a:lvl6pPr marL="2029749" algn="l" defTabSz="811900" rtl="0" eaLnBrk="1" latinLnBrk="0" hangingPunct="1">
        <a:defRPr sz="1600" kern="1200">
          <a:solidFill>
            <a:schemeClr val="tx1"/>
          </a:solidFill>
          <a:latin typeface="+mn-lt"/>
          <a:ea typeface="+mn-ea"/>
          <a:cs typeface="+mn-cs"/>
        </a:defRPr>
      </a:lvl6pPr>
      <a:lvl7pPr marL="2435699" algn="l" defTabSz="811900" rtl="0" eaLnBrk="1" latinLnBrk="0" hangingPunct="1">
        <a:defRPr sz="1600" kern="1200">
          <a:solidFill>
            <a:schemeClr val="tx1"/>
          </a:solidFill>
          <a:latin typeface="+mn-lt"/>
          <a:ea typeface="+mn-ea"/>
          <a:cs typeface="+mn-cs"/>
        </a:defRPr>
      </a:lvl7pPr>
      <a:lvl8pPr marL="2841649" algn="l" defTabSz="811900" rtl="0" eaLnBrk="1" latinLnBrk="0" hangingPunct="1">
        <a:defRPr sz="1600" kern="1200">
          <a:solidFill>
            <a:schemeClr val="tx1"/>
          </a:solidFill>
          <a:latin typeface="+mn-lt"/>
          <a:ea typeface="+mn-ea"/>
          <a:cs typeface="+mn-cs"/>
        </a:defRPr>
      </a:lvl8pPr>
      <a:lvl9pPr marL="3247599" algn="l" defTabSz="811900" rtl="0" eaLnBrk="1" latinLnBrk="0" hangingPunct="1">
        <a:defRPr sz="1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55" userDrawn="1">
          <p15:clr>
            <a:srgbClr val="A4A3A4"/>
          </p15:clr>
        </p15:guide>
        <p15:guide id="2" pos="3374" userDrawn="1">
          <p15:clr>
            <a:srgbClr val="A4A3A4"/>
          </p15:clr>
        </p15:guide>
        <p15:guide id="3" pos="3504" userDrawn="1">
          <p15:clr>
            <a:srgbClr val="A4A3A4"/>
          </p15:clr>
        </p15:guide>
        <p15:guide id="4" pos="3633" userDrawn="1">
          <p15:clr>
            <a:srgbClr val="A4A3A4"/>
          </p15:clr>
        </p15:guide>
        <p15:guide id="5" pos="6417" userDrawn="1">
          <p15:clr>
            <a:srgbClr val="A4A3A4"/>
          </p15:clr>
        </p15:guide>
        <p15:guide id="6" pos="588" userDrawn="1">
          <p15:clr>
            <a:srgbClr val="A4A3A4"/>
          </p15:clr>
        </p15:guide>
        <p15:guide id="7" orient="horz" pos="4625" userDrawn="1">
          <p15:clr>
            <a:srgbClr val="A4A3A4"/>
          </p15:clr>
        </p15:guide>
        <p15:guide id="8" orient="horz" pos="839" userDrawn="1">
          <p15:clr>
            <a:srgbClr val="A4A3A4"/>
          </p15:clr>
        </p15:guide>
        <p15:guide id="9" orient="horz" pos="1156"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r-FR" dirty="0"/>
              <a:t>Actualité DU DROIT DE LA PROPRIETE INTELLECTUELLE</a:t>
            </a:r>
            <a:br>
              <a:rPr lang="fr-FR" dirty="0"/>
            </a:br>
            <a:endParaRPr lang="fr-FR" dirty="0"/>
          </a:p>
        </p:txBody>
      </p:sp>
      <p:sp>
        <p:nvSpPr>
          <p:cNvPr id="8" name="Subtitle 2"/>
          <p:cNvSpPr>
            <a:spLocks noGrp="1"/>
          </p:cNvSpPr>
          <p:nvPr>
            <p:ph type="subTitle" idx="1"/>
          </p:nvPr>
        </p:nvSpPr>
        <p:spPr>
          <a:xfrm>
            <a:off x="2576736" y="3573016"/>
            <a:ext cx="7129362" cy="1794165"/>
          </a:xfrm>
        </p:spPr>
        <p:txBody>
          <a:bodyPr>
            <a:normAutofit/>
          </a:bodyPr>
          <a:lstStyle/>
          <a:p>
            <a:pPr>
              <a:spcBef>
                <a:spcPts val="0"/>
              </a:spcBef>
              <a:spcAft>
                <a:spcPts val="0"/>
              </a:spcAft>
            </a:pPr>
            <a:r>
              <a:rPr lang="fr-FR" sz="2600" dirty="0"/>
              <a:t>Assemblée Générale – LES FRANCE</a:t>
            </a:r>
          </a:p>
          <a:p>
            <a:pPr>
              <a:spcBef>
                <a:spcPts val="0"/>
              </a:spcBef>
              <a:spcAft>
                <a:spcPts val="0"/>
              </a:spcAft>
            </a:pPr>
            <a:r>
              <a:rPr lang="fr-FR" sz="1700" dirty="0"/>
              <a:t>Paris – 10 décembre 2019</a:t>
            </a:r>
          </a:p>
          <a:p>
            <a:pPr>
              <a:spcBef>
                <a:spcPts val="0"/>
              </a:spcBef>
              <a:spcAft>
                <a:spcPts val="0"/>
              </a:spcAft>
            </a:pPr>
            <a:endParaRPr lang="fr-FR" sz="1700" dirty="0"/>
          </a:p>
          <a:p>
            <a:r>
              <a:rPr lang="fr-FR" sz="1600" b="1" dirty="0"/>
              <a:t>Jean-Hyacinthe de Mitry, Associé, Gide</a:t>
            </a:r>
          </a:p>
        </p:txBody>
      </p:sp>
      <p:pic>
        <p:nvPicPr>
          <p:cNvPr id="10" name="Image 9" descr="Une image contenant signe, dessin, horloge&#10;&#10;Description générée automatiquement">
            <a:extLst>
              <a:ext uri="{FF2B5EF4-FFF2-40B4-BE49-F238E27FC236}">
                <a16:creationId xmlns:a16="http://schemas.microsoft.com/office/drawing/2014/main" id="{17020207-674C-4C13-8A1E-6252A6EF73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0600" y="221263"/>
            <a:ext cx="2938359" cy="732485"/>
          </a:xfrm>
          <a:prstGeom prst="rect">
            <a:avLst/>
          </a:prstGeom>
        </p:spPr>
      </p:pic>
      <p:sp>
        <p:nvSpPr>
          <p:cNvPr id="12" name="Espace réservé pour une image  11">
            <a:extLst>
              <a:ext uri="{FF2B5EF4-FFF2-40B4-BE49-F238E27FC236}">
                <a16:creationId xmlns:a16="http://schemas.microsoft.com/office/drawing/2014/main" id="{D2E8D84C-FA9F-4090-BA88-99C500969C6C}"/>
              </a:ext>
            </a:extLst>
          </p:cNvPr>
          <p:cNvSpPr>
            <a:spLocks noGrp="1"/>
          </p:cNvSpPr>
          <p:nvPr>
            <p:ph type="pic" sz="quarter" idx="14"/>
          </p:nvPr>
        </p:nvSpPr>
        <p:spPr>
          <a:xfrm>
            <a:off x="6740600" y="221263"/>
            <a:ext cx="2899142" cy="903481"/>
          </a:xfrm>
        </p:spPr>
      </p:sp>
    </p:spTree>
    <p:extLst>
      <p:ext uri="{BB962C8B-B14F-4D97-AF65-F5344CB8AC3E}">
        <p14:creationId xmlns:p14="http://schemas.microsoft.com/office/powerpoint/2010/main" val="420817130"/>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pPr marL="895350" indent="-895350"/>
            <a:r>
              <a:rPr lang="fr-FR" sz="1800" b="1" dirty="0"/>
              <a:t>2.</a:t>
            </a:r>
            <a:r>
              <a:rPr lang="fr-FR" sz="1800" dirty="0"/>
              <a:t> 	</a:t>
            </a:r>
            <a:r>
              <a:rPr lang="fr-FR" sz="1800" b="1" dirty="0"/>
              <a:t>« ANTI-SUIT INJUNCTIONS » ET « ANTI-anti-suit </a:t>
            </a:r>
            <a:r>
              <a:rPr lang="fr-FR" sz="1800" b="1" dirty="0" err="1"/>
              <a:t>injunctions</a:t>
            </a:r>
            <a:r>
              <a:rPr lang="fr-FR" sz="1800" b="1" dirty="0"/>
              <a:t> »</a:t>
            </a:r>
            <a:endParaRPr lang="fr-FR" sz="1800" dirty="0"/>
          </a:p>
        </p:txBody>
      </p:sp>
      <p:sp>
        <p:nvSpPr>
          <p:cNvPr id="8" name="Espace réservé du contenu 7"/>
          <p:cNvSpPr>
            <a:spLocks noGrp="1"/>
          </p:cNvSpPr>
          <p:nvPr>
            <p:ph idx="1"/>
          </p:nvPr>
        </p:nvSpPr>
        <p:spPr>
          <a:xfrm>
            <a:off x="632520" y="980728"/>
            <a:ext cx="8572009" cy="5400600"/>
          </a:xfrm>
        </p:spPr>
        <p:txBody>
          <a:bodyPr>
            <a:normAutofit fontScale="85000" lnSpcReduction="20000"/>
          </a:bodyPr>
          <a:lstStyle/>
          <a:p>
            <a:r>
              <a:rPr lang="fr-FR" b="1" dirty="0"/>
              <a:t>Décision</a:t>
            </a:r>
            <a:endParaRPr lang="fr-FR" b="1" i="1" dirty="0"/>
          </a:p>
          <a:p>
            <a:pPr lvl="1"/>
            <a:r>
              <a:rPr lang="fr-FR" sz="1600" dirty="0"/>
              <a:t>L’exception d’incompétence formée par Lenovo est rejetée</a:t>
            </a:r>
            <a:endParaRPr lang="fr-FR" sz="1500" dirty="0"/>
          </a:p>
          <a:p>
            <a:pPr marL="1168327" lvl="2" indent="-285750"/>
            <a:r>
              <a:rPr lang="fr-FR" sz="1400" dirty="0"/>
              <a:t>S’il est fait droit à l’anti-suit </a:t>
            </a:r>
            <a:r>
              <a:rPr lang="fr-FR" sz="1400" dirty="0" err="1"/>
              <a:t>injunction</a:t>
            </a:r>
            <a:r>
              <a:rPr lang="fr-FR" sz="1400" dirty="0"/>
              <a:t> par le juge US, un dommage sera subi sur le territoire français</a:t>
            </a:r>
          </a:p>
          <a:p>
            <a:pPr lvl="1"/>
            <a:r>
              <a:rPr lang="fr-FR" sz="1600" dirty="0"/>
              <a:t>L’exception de litispendance formé par Lenovo est rejetée</a:t>
            </a:r>
            <a:endParaRPr lang="fr-FR" sz="1500" dirty="0"/>
          </a:p>
          <a:p>
            <a:pPr marL="1168327" lvl="2" indent="-285750"/>
            <a:r>
              <a:rPr lang="fr-FR" sz="1400" dirty="0"/>
              <a:t>Les deux actions n’ont pas le même objet : l’action aux USA tend au prononcé d’une anti-suit </a:t>
            </a:r>
            <a:r>
              <a:rPr lang="fr-FR" sz="1400" dirty="0" err="1"/>
              <a:t>injunction</a:t>
            </a:r>
            <a:r>
              <a:rPr lang="fr-FR" sz="1400" dirty="0"/>
              <a:t> dans le cadre d’une procédure de détermination d’une licence FRAND, alors que l’action en France tend à préserver la liberté d’action du breveté</a:t>
            </a:r>
            <a:endParaRPr lang="fr-FR" sz="1300" dirty="0"/>
          </a:p>
          <a:p>
            <a:pPr lvl="1"/>
            <a:r>
              <a:rPr lang="fr-FR" sz="1600" dirty="0"/>
              <a:t>Les anti-suit </a:t>
            </a:r>
            <a:r>
              <a:rPr lang="fr-FR" sz="1600" dirty="0" err="1"/>
              <a:t>injunctions</a:t>
            </a:r>
            <a:r>
              <a:rPr lang="fr-FR" sz="1600" dirty="0"/>
              <a:t> ne sont pas admissibles entre Etats-Membres de l’UE</a:t>
            </a:r>
            <a:endParaRPr lang="fr-FR" sz="1500" dirty="0"/>
          </a:p>
          <a:p>
            <a:pPr marL="1168327" lvl="2" indent="-285750"/>
            <a:r>
              <a:rPr lang="fr-FR" sz="1400" dirty="0"/>
              <a:t>Principe de confiance mutuelle entre les systèmes juridiques des Etats membres (CJUE, </a:t>
            </a:r>
            <a:r>
              <a:rPr lang="fr-FR" sz="1400" i="1" dirty="0"/>
              <a:t>Turner/</a:t>
            </a:r>
            <a:r>
              <a:rPr lang="fr-FR" sz="1400" i="1" dirty="0" err="1"/>
              <a:t>Grovit</a:t>
            </a:r>
            <a:r>
              <a:rPr lang="fr-FR" sz="1400" i="1" dirty="0"/>
              <a:t>, </a:t>
            </a:r>
            <a:r>
              <a:rPr lang="fr-FR" sz="1400" dirty="0"/>
              <a:t>C-159/02)</a:t>
            </a:r>
            <a:endParaRPr lang="fr-FR" sz="1300" dirty="0"/>
          </a:p>
          <a:p>
            <a:pPr lvl="1"/>
            <a:r>
              <a:rPr lang="fr-FR" sz="1600" dirty="0"/>
              <a:t>L’ordre public international français ne reconnaît pas la validité d’une anti-suit </a:t>
            </a:r>
            <a:r>
              <a:rPr lang="fr-FR" sz="1600" dirty="0" err="1"/>
              <a:t>injunction</a:t>
            </a:r>
            <a:r>
              <a:rPr lang="fr-FR" sz="1600" dirty="0"/>
              <a:t> d’origine non-UE </a:t>
            </a:r>
          </a:p>
          <a:p>
            <a:pPr marL="1168400" lvl="2" indent="-273050"/>
            <a:r>
              <a:rPr lang="fr-FR" sz="1400" dirty="0"/>
              <a:t>elle constitue une </a:t>
            </a:r>
            <a:r>
              <a:rPr lang="fr-FR" sz="1400" b="1" dirty="0"/>
              <a:t>interférence dans la compétence des juridictions, notamment à définir librement leur propre compétence internationale</a:t>
            </a:r>
          </a:p>
          <a:p>
            <a:pPr marL="1168400" lvl="2" indent="-273050"/>
            <a:r>
              <a:rPr lang="fr-FR" sz="1400" dirty="0"/>
              <a:t>possible si elle tend à faire respecter une clause attributive de compétence ou une clause compromissoire, ce qui n’est pas le cas en l’espèce</a:t>
            </a:r>
            <a:endParaRPr lang="fr-FR" sz="1400" b="1" dirty="0"/>
          </a:p>
          <a:p>
            <a:pPr lvl="1"/>
            <a:r>
              <a:rPr lang="fr-FR" sz="1600" dirty="0"/>
              <a:t>Conséquence : </a:t>
            </a:r>
          </a:p>
          <a:p>
            <a:pPr marL="1168327" lvl="2" indent="-285750"/>
            <a:r>
              <a:rPr lang="fr-FR" sz="1400" dirty="0"/>
              <a:t>Lenovo doit retirer sa demande d’anti-suit aux USA (et s’abstenir d’en former une nouvelle), </a:t>
            </a:r>
            <a:r>
              <a:rPr lang="fr-FR" sz="1400" b="1" dirty="0"/>
              <a:t>en ce qu’elle vise la France</a:t>
            </a:r>
            <a:r>
              <a:rPr lang="fr-FR" sz="1400" dirty="0"/>
              <a:t>, sous peine d’une astreinte de 200 000 euros / infraction / jour de retard</a:t>
            </a:r>
          </a:p>
        </p:txBody>
      </p:sp>
    </p:spTree>
    <p:extLst>
      <p:ext uri="{BB962C8B-B14F-4D97-AF65-F5344CB8AC3E}">
        <p14:creationId xmlns:p14="http://schemas.microsoft.com/office/powerpoint/2010/main" val="3494017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pPr marL="895350" indent="-895350"/>
            <a:r>
              <a:rPr lang="fr-FR" sz="1800" b="1" dirty="0"/>
              <a:t>2.</a:t>
            </a:r>
            <a:r>
              <a:rPr lang="fr-FR" sz="1800" dirty="0"/>
              <a:t> 	</a:t>
            </a:r>
            <a:r>
              <a:rPr lang="fr-FR" sz="1800" b="1" dirty="0"/>
              <a:t>« ANTI-SUIT INJUNCTIONS » ET « ANTI-anti-suit </a:t>
            </a:r>
            <a:r>
              <a:rPr lang="fr-FR" sz="1800" b="1" dirty="0" err="1"/>
              <a:t>injunctions</a:t>
            </a:r>
            <a:r>
              <a:rPr lang="fr-FR" sz="1800" b="1" dirty="0"/>
              <a:t> »</a:t>
            </a:r>
            <a:endParaRPr lang="fr-FR" sz="1800" dirty="0"/>
          </a:p>
        </p:txBody>
      </p:sp>
      <p:sp>
        <p:nvSpPr>
          <p:cNvPr id="8" name="Espace réservé du contenu 7"/>
          <p:cNvSpPr>
            <a:spLocks noGrp="1"/>
          </p:cNvSpPr>
          <p:nvPr>
            <p:ph idx="1"/>
          </p:nvPr>
        </p:nvSpPr>
        <p:spPr>
          <a:xfrm>
            <a:off x="632520" y="1124744"/>
            <a:ext cx="8572009" cy="5184576"/>
          </a:xfrm>
        </p:spPr>
        <p:txBody>
          <a:bodyPr>
            <a:normAutofit fontScale="92500" lnSpcReduction="20000"/>
          </a:bodyPr>
          <a:lstStyle/>
          <a:p>
            <a:r>
              <a:rPr lang="fr-FR" b="1" dirty="0"/>
              <a:t>Tribunal régional de Munich, 11 juillet 2019, </a:t>
            </a:r>
            <a:r>
              <a:rPr lang="fr-FR" b="1" i="1" dirty="0"/>
              <a:t>Nokia / Daimler</a:t>
            </a:r>
          </a:p>
          <a:p>
            <a:pPr lvl="1"/>
            <a:r>
              <a:rPr lang="fr-FR" sz="1500" dirty="0"/>
              <a:t>Faits :</a:t>
            </a:r>
          </a:p>
          <a:p>
            <a:pPr marL="1168327" lvl="2" indent="-285750"/>
            <a:r>
              <a:rPr lang="fr-FR" sz="1300" dirty="0"/>
              <a:t>Nokia détient des brevets essentiels sur une technologie cellulaire et réclame la prise de licences par Continental, dans le domaine automobile. Des échanges ont lieu.</a:t>
            </a:r>
          </a:p>
          <a:p>
            <a:pPr marL="1168327" lvl="2" indent="-285750"/>
            <a:r>
              <a:rPr lang="fr-FR" sz="1300" dirty="0"/>
              <a:t>Mars 2019 : Nokia assigne Daimler (client de Continental) en Allemagne</a:t>
            </a:r>
          </a:p>
          <a:p>
            <a:pPr marL="1168327" lvl="2" indent="-285750"/>
            <a:r>
              <a:rPr lang="fr-FR" sz="1300" dirty="0"/>
              <a:t>Mai 2019 : Continental saisit un tribunal US pour la fixation des conditions d’une licence FRAND mondiale</a:t>
            </a:r>
          </a:p>
          <a:p>
            <a:pPr marL="1168327" lvl="2" indent="-285750"/>
            <a:r>
              <a:rPr lang="fr-FR" sz="1300" dirty="0"/>
              <a:t>Juin 2019 : Continental demande au juge US d’interdire à Nokia de poursuivre son action contre Daimler, ou de l’attaquer ainsi que ses clients sur le fondement des brevets en cause, dans l’attente de l’issue de la procédure FRAND US</a:t>
            </a:r>
          </a:p>
          <a:p>
            <a:pPr marL="1168327" lvl="2" indent="-285750"/>
            <a:r>
              <a:rPr lang="fr-FR" sz="1300" dirty="0"/>
              <a:t>Nokia réplique en demandant au Tribunal de Munich une injonction anti-</a:t>
            </a:r>
            <a:r>
              <a:rPr lang="fr-FR" sz="1300" dirty="0" err="1"/>
              <a:t>antisuit</a:t>
            </a:r>
            <a:endParaRPr lang="fr-FR" sz="1300" dirty="0"/>
          </a:p>
          <a:p>
            <a:pPr marL="903288" lvl="1" indent="-544513"/>
            <a:r>
              <a:rPr lang="fr-FR" sz="1500" dirty="0"/>
              <a:t>Décision :</a:t>
            </a:r>
          </a:p>
          <a:p>
            <a:pPr marL="1168327" lvl="2" indent="-285750"/>
            <a:r>
              <a:rPr lang="fr-FR" sz="1300" dirty="0"/>
              <a:t>Le Tribunal ordonne à Continental le retrait de la demande d’anti-suit </a:t>
            </a:r>
            <a:r>
              <a:rPr lang="fr-FR" sz="1300" dirty="0" err="1"/>
              <a:t>injunction</a:t>
            </a:r>
            <a:r>
              <a:rPr lang="fr-FR" sz="1300" dirty="0"/>
              <a:t> US </a:t>
            </a:r>
          </a:p>
          <a:p>
            <a:pPr marL="1168327" lvl="2" indent="-285750"/>
            <a:r>
              <a:rPr lang="en-US" sz="1300" dirty="0"/>
              <a:t>Continental </a:t>
            </a:r>
            <a:r>
              <a:rPr lang="en-US" sz="1300" dirty="0" err="1"/>
              <a:t>s’est</a:t>
            </a:r>
            <a:r>
              <a:rPr lang="en-US" sz="1300" dirty="0"/>
              <a:t> </a:t>
            </a:r>
            <a:r>
              <a:rPr lang="en-US" sz="1300" dirty="0" err="1"/>
              <a:t>exécutée</a:t>
            </a:r>
            <a:r>
              <a:rPr lang="en-US" sz="1300" dirty="0"/>
              <a:t> début </a:t>
            </a:r>
            <a:r>
              <a:rPr lang="en-US" sz="1300" dirty="0" err="1"/>
              <a:t>septembre</a:t>
            </a:r>
            <a:endParaRPr lang="fr-FR" sz="1300" dirty="0"/>
          </a:p>
          <a:p>
            <a:pPr marL="903288" lvl="1" indent="-544513"/>
            <a:r>
              <a:rPr lang="fr-FR" sz="1500" dirty="0"/>
              <a:t>Appel en cours devant le Tribunal régional supérieur de Munich</a:t>
            </a:r>
          </a:p>
          <a:p>
            <a:pPr marL="1168327" lvl="2" indent="-285750"/>
            <a:r>
              <a:rPr lang="fr-FR" sz="1300" dirty="0"/>
              <a:t>Lors d’une première audience, le Président de la Cour aurait fait valoir une contradiction dans la décision de première instance lui reprochant en quelque sorte de traiter le mal (une anti-suit </a:t>
            </a:r>
            <a:r>
              <a:rPr lang="fr-FR" sz="1300" dirty="0" err="1"/>
              <a:t>injunction</a:t>
            </a:r>
            <a:r>
              <a:rPr lang="fr-FR" sz="1300" dirty="0"/>
              <a:t>) par le mal (une anti-anti-suit </a:t>
            </a:r>
            <a:r>
              <a:rPr lang="fr-FR" sz="1300" dirty="0" err="1"/>
              <a:t>injunction</a:t>
            </a:r>
            <a:r>
              <a:rPr lang="fr-FR" sz="1300" dirty="0"/>
              <a:t>) </a:t>
            </a:r>
          </a:p>
          <a:p>
            <a:pPr marL="1168327" lvl="2" indent="-285750"/>
            <a:endParaRPr lang="fr-FR" sz="1300" dirty="0">
              <a:solidFill>
                <a:srgbClr val="C00000"/>
              </a:solidFill>
            </a:endParaRPr>
          </a:p>
          <a:p>
            <a:pPr marL="882577" lvl="2" indent="0">
              <a:buNone/>
            </a:pPr>
            <a:endParaRPr lang="fr-FR" sz="1300" dirty="0"/>
          </a:p>
        </p:txBody>
      </p:sp>
    </p:spTree>
    <p:extLst>
      <p:ext uri="{BB962C8B-B14F-4D97-AF65-F5344CB8AC3E}">
        <p14:creationId xmlns:p14="http://schemas.microsoft.com/office/powerpoint/2010/main" val="3657858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marL="895350" indent="-895350"/>
            <a:r>
              <a:rPr lang="fr-FR" b="1" dirty="0"/>
              <a:t>3.</a:t>
            </a:r>
            <a:r>
              <a:rPr lang="fr-FR" dirty="0"/>
              <a:t>	</a:t>
            </a:r>
            <a:r>
              <a:rPr lang="fr-FR" b="1" dirty="0"/>
              <a:t>L’ADMINISTRATION DE LA PREUVE à l’épreuve de la loi secret des affaires</a:t>
            </a:r>
          </a:p>
        </p:txBody>
      </p:sp>
      <p:sp>
        <p:nvSpPr>
          <p:cNvPr id="3" name="Espace réservé du contenu 2"/>
          <p:cNvSpPr>
            <a:spLocks noGrp="1"/>
          </p:cNvSpPr>
          <p:nvPr>
            <p:ph idx="1"/>
          </p:nvPr>
        </p:nvSpPr>
        <p:spPr>
          <a:xfrm>
            <a:off x="611849" y="1079876"/>
            <a:ext cx="9077905" cy="5328592"/>
          </a:xfrm>
        </p:spPr>
        <p:txBody>
          <a:bodyPr>
            <a:normAutofit/>
          </a:bodyPr>
          <a:lstStyle/>
          <a:p>
            <a:r>
              <a:rPr lang="fr-FR" b="1" dirty="0"/>
              <a:t>Avant le début de la procédure : la saisie-contrefaçon</a:t>
            </a:r>
          </a:p>
          <a:p>
            <a:pPr lvl="1"/>
            <a:r>
              <a:rPr lang="fr-FR" dirty="0"/>
              <a:t>Des intérêts en conflit :</a:t>
            </a:r>
          </a:p>
          <a:p>
            <a:pPr lvl="2"/>
            <a:r>
              <a:rPr lang="fr-FR" sz="1300" dirty="0"/>
              <a:t>Le requérant souhaite recueillir un maximum d’informations, </a:t>
            </a:r>
            <a:r>
              <a:rPr lang="fr-FR" sz="1300" b="1" dirty="0"/>
              <a:t>mais</a:t>
            </a:r>
            <a:r>
              <a:rPr lang="fr-FR" sz="1300" dirty="0"/>
              <a:t> il sait que trop saisir peut mettre la validité des opérations en danger</a:t>
            </a:r>
            <a:endParaRPr lang="fr-FR" sz="1300" i="1" dirty="0"/>
          </a:p>
          <a:p>
            <a:pPr lvl="2"/>
            <a:r>
              <a:rPr lang="fr-FR" sz="1300" dirty="0"/>
              <a:t>La partie saisie souhaite ne pas trop divulguer, </a:t>
            </a:r>
            <a:r>
              <a:rPr lang="fr-FR" sz="1300" b="1" dirty="0"/>
              <a:t>mais</a:t>
            </a:r>
            <a:r>
              <a:rPr lang="fr-FR" sz="1300" dirty="0"/>
              <a:t> elle sait qu’une résistance excessive peut se retourner contre elle au tribunal </a:t>
            </a:r>
          </a:p>
          <a:p>
            <a:pPr lvl="2"/>
            <a:r>
              <a:rPr lang="fr-FR" sz="1300" dirty="0"/>
              <a:t>L’huissier est requis (et payé) par le requérant, </a:t>
            </a:r>
            <a:r>
              <a:rPr lang="fr-FR" sz="1300" b="1" dirty="0"/>
              <a:t>mais</a:t>
            </a:r>
            <a:r>
              <a:rPr lang="fr-FR" sz="1300" dirty="0"/>
              <a:t> il s’agit d’un officier ministériel indépendant, qui obéit à une déontologie stricte et est lié par les termes de l’ordonnance le commettant </a:t>
            </a:r>
            <a:endParaRPr lang="fr-FR" sz="1300" i="1" dirty="0"/>
          </a:p>
          <a:p>
            <a:pPr lvl="1"/>
            <a:r>
              <a:rPr lang="fr-FR" dirty="0"/>
              <a:t>En pratique, la partie saisie demande à l’huissier</a:t>
            </a:r>
          </a:p>
          <a:p>
            <a:pPr lvl="2"/>
            <a:r>
              <a:rPr lang="fr-FR" sz="1300" dirty="0"/>
              <a:t>De caviarder les informations non pertinentes, et </a:t>
            </a:r>
          </a:p>
          <a:p>
            <a:pPr lvl="2"/>
            <a:r>
              <a:rPr lang="fr-FR" sz="1300" dirty="0"/>
              <a:t>De mettre sous enveloppe scellée, les documents pertinents contenant des informations confidentielles, l’ouverture étant décidée après un débat contradictoire devant la juridiction  </a:t>
            </a:r>
          </a:p>
          <a:p>
            <a:pPr lvl="1"/>
            <a:r>
              <a:rPr lang="fr-FR" dirty="0"/>
              <a:t>En pratique, l’huissier décide quelle information est réellement confidentielle (procédés de fabrication, marge) et quelle information, même présentée comme confidentielle par le saisi, peut être divulguée au saisissant (preuve de la reproduction des caractéristiques invoquées, quantités vendues…) </a:t>
            </a:r>
          </a:p>
          <a:p>
            <a:pPr lvl="1"/>
            <a:r>
              <a:rPr lang="fr-FR" b="1" dirty="0"/>
              <a:t>La loi Secret des affaires a-t-elle modifié les pratiques?</a:t>
            </a:r>
          </a:p>
        </p:txBody>
      </p:sp>
    </p:spTree>
    <p:extLst>
      <p:ext uri="{BB962C8B-B14F-4D97-AF65-F5344CB8AC3E}">
        <p14:creationId xmlns:p14="http://schemas.microsoft.com/office/powerpoint/2010/main" val="1435008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pPr marL="895350" indent="-895350"/>
            <a:r>
              <a:rPr lang="fr-FR" sz="1800" b="1" dirty="0"/>
              <a:t>3.</a:t>
            </a:r>
            <a:r>
              <a:rPr lang="fr-FR" sz="1800" dirty="0"/>
              <a:t>	</a:t>
            </a:r>
            <a:r>
              <a:rPr lang="fr-FR" sz="1800" b="1" dirty="0"/>
              <a:t>L’ADMINISTRATION DE LA PREUVE à l’épreuve de la loi secret des affaires</a:t>
            </a:r>
            <a:endParaRPr lang="fr-FR" sz="1800" dirty="0"/>
          </a:p>
        </p:txBody>
      </p:sp>
      <p:sp>
        <p:nvSpPr>
          <p:cNvPr id="8" name="Espace réservé du contenu 7"/>
          <p:cNvSpPr>
            <a:spLocks noGrp="1"/>
          </p:cNvSpPr>
          <p:nvPr>
            <p:ph idx="1"/>
          </p:nvPr>
        </p:nvSpPr>
        <p:spPr>
          <a:xfrm>
            <a:off x="632520" y="1196752"/>
            <a:ext cx="8572009" cy="5139708"/>
          </a:xfrm>
        </p:spPr>
        <p:txBody>
          <a:bodyPr>
            <a:normAutofit/>
          </a:bodyPr>
          <a:lstStyle/>
          <a:p>
            <a:r>
              <a:rPr lang="fr-FR" sz="1700" b="1" dirty="0"/>
              <a:t>TGI Paris (réf.), 7 juin 2019, </a:t>
            </a:r>
            <a:r>
              <a:rPr lang="fr-FR" sz="1700" b="1" i="1" dirty="0" err="1"/>
              <a:t>Ceva</a:t>
            </a:r>
            <a:r>
              <a:rPr lang="fr-FR" sz="1700" b="1" i="1" dirty="0"/>
              <a:t> Santé animale / Bayer</a:t>
            </a:r>
          </a:p>
          <a:p>
            <a:pPr lvl="1"/>
            <a:r>
              <a:rPr lang="fr-FR" sz="1500" dirty="0"/>
              <a:t>Nov. 2017 : </a:t>
            </a:r>
            <a:r>
              <a:rPr lang="fr-FR" sz="1500" dirty="0" err="1"/>
              <a:t>Ceva</a:t>
            </a:r>
            <a:r>
              <a:rPr lang="fr-FR" sz="1500" dirty="0"/>
              <a:t>  informe Bayer de son intention de lancer un produit vétérinaire en Europe ; Bayer répond que ce brevet contrefait probablement l’un de ses brevets</a:t>
            </a:r>
          </a:p>
          <a:p>
            <a:pPr lvl="1"/>
            <a:r>
              <a:rPr lang="fr-FR" sz="1500" dirty="0" err="1"/>
              <a:t>Ceva</a:t>
            </a:r>
            <a:r>
              <a:rPr lang="fr-FR" sz="1500" dirty="0"/>
              <a:t> obtient une AMM en avril 2019 et lance un site internet dédié à ce produit</a:t>
            </a:r>
          </a:p>
          <a:p>
            <a:pPr lvl="1"/>
            <a:r>
              <a:rPr lang="fr-FR" sz="1500" dirty="0"/>
              <a:t>20/05/19 : Bayer fait procéder à une saisie-contrefaçon.  L’huissier place certains documents sous scellés, tout en faisant état d’une partie des informations scellées dans son procès-verbal.</a:t>
            </a:r>
          </a:p>
          <a:p>
            <a:pPr lvl="1"/>
            <a:r>
              <a:rPr lang="fr-FR" sz="1500" dirty="0"/>
              <a:t>21/05/19 : </a:t>
            </a:r>
            <a:r>
              <a:rPr lang="fr-FR" sz="1500" dirty="0" err="1"/>
              <a:t>Ceva</a:t>
            </a:r>
            <a:r>
              <a:rPr lang="fr-FR" sz="1500" dirty="0"/>
              <a:t> saisit le tribunal pour demander  que ces informations soient déclarées confidentielles et qu’il soit fait interdiction à Bayer de les utiliser en France et à l’étranger</a:t>
            </a:r>
          </a:p>
          <a:p>
            <a:pPr lvl="1"/>
            <a:r>
              <a:rPr lang="fr-FR" sz="1500" dirty="0"/>
              <a:t>28/05/2019 : audience</a:t>
            </a:r>
          </a:p>
          <a:p>
            <a:pPr marL="900113" lvl="2" indent="0">
              <a:buNone/>
            </a:pPr>
            <a:r>
              <a:rPr lang="fr-FR" sz="1300" dirty="0"/>
              <a:t> </a:t>
            </a:r>
            <a:endParaRPr lang="fr-FR" sz="1500" dirty="0"/>
          </a:p>
        </p:txBody>
      </p:sp>
    </p:spTree>
    <p:extLst>
      <p:ext uri="{BB962C8B-B14F-4D97-AF65-F5344CB8AC3E}">
        <p14:creationId xmlns:p14="http://schemas.microsoft.com/office/powerpoint/2010/main" val="3279990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pPr marL="895350" indent="-895350"/>
            <a:r>
              <a:rPr lang="fr-FR" sz="1800" b="1" dirty="0"/>
              <a:t>3.</a:t>
            </a:r>
            <a:r>
              <a:rPr lang="fr-FR" sz="1800" dirty="0"/>
              <a:t>	</a:t>
            </a:r>
            <a:r>
              <a:rPr lang="fr-FR" sz="1800" b="1" dirty="0"/>
              <a:t>L’ADMINISTRATION DE LA PREUVE à l’épreuve de la loi secret des affaires</a:t>
            </a:r>
            <a:endParaRPr lang="fr-FR" sz="1800" dirty="0"/>
          </a:p>
        </p:txBody>
      </p:sp>
      <p:sp>
        <p:nvSpPr>
          <p:cNvPr id="8" name="Espace réservé du contenu 7"/>
          <p:cNvSpPr>
            <a:spLocks noGrp="1"/>
          </p:cNvSpPr>
          <p:nvPr>
            <p:ph idx="1"/>
          </p:nvPr>
        </p:nvSpPr>
        <p:spPr>
          <a:xfrm>
            <a:off x="632520" y="1124744"/>
            <a:ext cx="8572009" cy="5139708"/>
          </a:xfrm>
        </p:spPr>
        <p:txBody>
          <a:bodyPr>
            <a:normAutofit/>
          </a:bodyPr>
          <a:lstStyle/>
          <a:p>
            <a:r>
              <a:rPr lang="fr-FR" sz="1700" b="1" dirty="0"/>
              <a:t>CA Paris (réf.), 5 octobre 2019, </a:t>
            </a:r>
            <a:r>
              <a:rPr lang="fr-FR" sz="1700" b="1" i="1" dirty="0"/>
              <a:t>Sanofi/ </a:t>
            </a:r>
            <a:r>
              <a:rPr lang="fr-FR" sz="1700" b="1" i="1" dirty="0" err="1"/>
              <a:t>Mylan</a:t>
            </a:r>
            <a:endParaRPr lang="fr-FR" sz="1700" b="1" i="1" dirty="0"/>
          </a:p>
          <a:p>
            <a:pPr lvl="1"/>
            <a:r>
              <a:rPr lang="fr-FR" sz="1500" dirty="0"/>
              <a:t>Sanofi détient des droits sur un brevet portant sur un stylo injecteur d’insuline jetable</a:t>
            </a:r>
          </a:p>
          <a:p>
            <a:pPr lvl="1"/>
            <a:r>
              <a:rPr lang="fr-FR" sz="1500" dirty="0"/>
              <a:t>Elle apprend que le groupe indien </a:t>
            </a:r>
            <a:r>
              <a:rPr lang="fr-FR" sz="1500" dirty="0" err="1"/>
              <a:t>Biocon</a:t>
            </a:r>
            <a:r>
              <a:rPr lang="fr-FR" sz="1500" dirty="0"/>
              <a:t>, qui exploite un stylo présentant, selon elle, les mêmes caractéristiques, a conclu un partenariat avec </a:t>
            </a:r>
            <a:r>
              <a:rPr lang="fr-FR" sz="1500" dirty="0" err="1"/>
              <a:t>Mylan</a:t>
            </a:r>
            <a:r>
              <a:rPr lang="fr-FR" sz="1500" dirty="0"/>
              <a:t> en vue de commercialiser ce produit en Europe</a:t>
            </a:r>
          </a:p>
          <a:p>
            <a:pPr lvl="1"/>
            <a:r>
              <a:rPr lang="fr-FR" sz="1500" dirty="0"/>
              <a:t>08/06/18 : Sanofi fait procéder à diverses saisies dans les locaux de </a:t>
            </a:r>
            <a:r>
              <a:rPr lang="fr-FR" sz="1500" dirty="0" err="1"/>
              <a:t>Mylan</a:t>
            </a:r>
            <a:endParaRPr lang="fr-FR" sz="1500" dirty="0"/>
          </a:p>
          <a:p>
            <a:pPr lvl="1"/>
            <a:r>
              <a:rPr lang="fr-FR" sz="1500" dirty="0"/>
              <a:t>18/06/19  : Sanofi fait procéder à diverses saisies dans les locaux du tiers stockant les produits</a:t>
            </a:r>
          </a:p>
          <a:p>
            <a:pPr lvl="1"/>
            <a:r>
              <a:rPr lang="fr-FR" sz="1500" dirty="0"/>
              <a:t>20-21/06/19  : </a:t>
            </a:r>
            <a:r>
              <a:rPr lang="fr-FR" sz="1500" dirty="0" err="1"/>
              <a:t>Mylan</a:t>
            </a:r>
            <a:r>
              <a:rPr lang="fr-FR" sz="1500" dirty="0"/>
              <a:t> assigne en référé-rétractation, afin notamment de :</a:t>
            </a:r>
          </a:p>
          <a:p>
            <a:pPr lvl="2"/>
            <a:r>
              <a:rPr lang="fr-FR" dirty="0"/>
              <a:t>Faire procéder à la mise sous scellés de certaines pièces, selon elle, confidentielles</a:t>
            </a:r>
          </a:p>
          <a:p>
            <a:pPr lvl="2"/>
            <a:r>
              <a:rPr lang="fr-FR" dirty="0"/>
              <a:t>Faire nommer un expert afin de procéder au tri des pièces </a:t>
            </a:r>
          </a:p>
          <a:p>
            <a:pPr lvl="2"/>
            <a:r>
              <a:rPr lang="fr-FR" dirty="0"/>
              <a:t>Faire interdiction à Sanofi d’utiliser les documents dans des procédures étrangères</a:t>
            </a:r>
          </a:p>
          <a:p>
            <a:pPr marL="900113" lvl="2" indent="0">
              <a:buNone/>
            </a:pPr>
            <a:r>
              <a:rPr lang="fr-FR" sz="1300" dirty="0"/>
              <a:t> </a:t>
            </a:r>
          </a:p>
        </p:txBody>
      </p:sp>
    </p:spTree>
    <p:extLst>
      <p:ext uri="{BB962C8B-B14F-4D97-AF65-F5344CB8AC3E}">
        <p14:creationId xmlns:p14="http://schemas.microsoft.com/office/powerpoint/2010/main" val="2752193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pPr marL="895350" indent="-895350"/>
            <a:r>
              <a:rPr lang="fr-FR" sz="1800" b="1" dirty="0"/>
              <a:t>3.</a:t>
            </a:r>
            <a:r>
              <a:rPr lang="fr-FR" sz="1800" dirty="0"/>
              <a:t>	</a:t>
            </a:r>
            <a:r>
              <a:rPr lang="fr-FR" sz="1800" b="1" dirty="0"/>
              <a:t>L’ADMINISTRATION DE LA PREUVE à l’épreuve de la loi secret des affaires</a:t>
            </a:r>
            <a:endParaRPr lang="fr-FR" sz="1800" dirty="0"/>
          </a:p>
        </p:txBody>
      </p:sp>
      <p:sp>
        <p:nvSpPr>
          <p:cNvPr id="8" name="Espace réservé du contenu 7"/>
          <p:cNvSpPr>
            <a:spLocks noGrp="1"/>
          </p:cNvSpPr>
          <p:nvPr>
            <p:ph idx="1"/>
          </p:nvPr>
        </p:nvSpPr>
        <p:spPr>
          <a:xfrm>
            <a:off x="632520" y="1124744"/>
            <a:ext cx="8572009" cy="5139708"/>
          </a:xfrm>
        </p:spPr>
        <p:txBody>
          <a:bodyPr>
            <a:normAutofit/>
          </a:bodyPr>
          <a:lstStyle/>
          <a:p>
            <a:r>
              <a:rPr lang="fr-FR" sz="1700" b="1" dirty="0"/>
              <a:t>Dans les deux affaires, les juges appliquent les principes suivants :</a:t>
            </a:r>
            <a:endParaRPr lang="fr-FR" sz="1700" b="1" i="1" dirty="0"/>
          </a:p>
          <a:p>
            <a:pPr lvl="1"/>
            <a:r>
              <a:rPr lang="fr-FR" sz="1500" dirty="0"/>
              <a:t>Le juge doit procéder à une balance des intérêts entre :</a:t>
            </a:r>
          </a:p>
          <a:p>
            <a:pPr lvl="2"/>
            <a:r>
              <a:rPr lang="fr-FR" sz="1300" dirty="0"/>
              <a:t>Le droit à la protection des secrets d’affaires de la partie saisie, et </a:t>
            </a:r>
          </a:p>
          <a:p>
            <a:pPr lvl="2"/>
            <a:r>
              <a:rPr lang="fr-FR" sz="1300" dirty="0"/>
              <a:t>Le droit du breveté d’avoir accès même avant l’établissement de la matérialité de la contrefaçon, à tous les documents, même confidentiels, nécessaires à la démonstration de la contrefaçon. Faute de quoi, la procédure de saisie-contrefaçon serait privée de son efficacité.  </a:t>
            </a:r>
          </a:p>
          <a:p>
            <a:pPr marL="903288" lvl="1" indent="-546100"/>
            <a:r>
              <a:rPr lang="fr-FR" sz="1500" dirty="0"/>
              <a:t>Utilisation des documents saisis dans une procédure étrangère</a:t>
            </a:r>
          </a:p>
          <a:p>
            <a:pPr marL="1166813" lvl="2" indent="-269875"/>
            <a:r>
              <a:rPr lang="fr-FR" sz="1300" dirty="0"/>
              <a:t>Il n’y a pas lieu d’interdire l’utilisation des moyens de preuve régulièrement obtenus en France au soutien d’autres actions à l’étranger sur la contrefaçon alléguée.</a:t>
            </a:r>
          </a:p>
          <a:p>
            <a:pPr marL="1166813" lvl="2" indent="-269875"/>
            <a:r>
              <a:rPr lang="fr-FR" sz="1300" dirty="0"/>
              <a:t>Il ne saurait en effet être considéré que des éléments saisis aux fins d’établir une atteinte aux droits de propriété en France ne pourraient pas ensuite être utilisés dans d’autres instances en contrefaçon à l’étranger, aux risques et péril du saisissant, en application des dispositions de la loi n°80-538 du 16 juillet 1980. </a:t>
            </a:r>
          </a:p>
          <a:p>
            <a:pPr marL="1166813" lvl="2" indent="-269875"/>
            <a:r>
              <a:rPr lang="fr-FR" sz="1300" dirty="0"/>
              <a:t>Aucun élément ne permet de suspecter une utilisation à d’autres fins que la poursuite de la contrefaçon ou la prévention d’une commercialisation, alors que des actions à l’étranger sont actuellement en cours.</a:t>
            </a:r>
          </a:p>
        </p:txBody>
      </p:sp>
    </p:spTree>
    <p:extLst>
      <p:ext uri="{BB962C8B-B14F-4D97-AF65-F5344CB8AC3E}">
        <p14:creationId xmlns:p14="http://schemas.microsoft.com/office/powerpoint/2010/main" val="3279990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pPr marL="896938" indent="-896938"/>
            <a:r>
              <a:rPr lang="fr-FR" sz="1800" b="1" dirty="0"/>
              <a:t>3.</a:t>
            </a:r>
            <a:r>
              <a:rPr lang="fr-FR" sz="1800" dirty="0"/>
              <a:t>	</a:t>
            </a:r>
            <a:r>
              <a:rPr lang="fr-FR" sz="1800" b="1" dirty="0"/>
              <a:t>L’ADMINISTRATION DE LA PREUVE à l’épreuve de la loi secret des affaires</a:t>
            </a:r>
            <a:endParaRPr lang="en-GB" sz="1800" dirty="0"/>
          </a:p>
        </p:txBody>
      </p:sp>
      <p:sp>
        <p:nvSpPr>
          <p:cNvPr id="8" name="Espace réservé du contenu 7"/>
          <p:cNvSpPr>
            <a:spLocks noGrp="1"/>
          </p:cNvSpPr>
          <p:nvPr>
            <p:ph idx="1"/>
          </p:nvPr>
        </p:nvSpPr>
        <p:spPr>
          <a:xfrm>
            <a:off x="632520" y="1196752"/>
            <a:ext cx="9072000" cy="5530626"/>
          </a:xfrm>
        </p:spPr>
        <p:txBody>
          <a:bodyPr>
            <a:normAutofit/>
          </a:bodyPr>
          <a:lstStyle/>
          <a:p>
            <a:r>
              <a:rPr lang="fr-FR" b="1" dirty="0"/>
              <a:t>Après le début de la procédure : Mesures de préservation de la confidentialité des pièces</a:t>
            </a:r>
          </a:p>
          <a:p>
            <a:pPr lvl="1"/>
            <a:r>
              <a:rPr lang="fr-FR" sz="1400" dirty="0"/>
              <a:t>Avant la loi Secret des affaires : arrangement au cas par cas avec le juge. Degré élevé d’imprévisibilité. </a:t>
            </a:r>
          </a:p>
          <a:p>
            <a:pPr lvl="1"/>
            <a:r>
              <a:rPr lang="fr-FR" sz="1400" dirty="0"/>
              <a:t>Désormais, si une partie soutient que la communication d’une pièce est susceptible de porter atteinte à un secret d’affaires, le juge peut décider de : </a:t>
            </a:r>
          </a:p>
          <a:p>
            <a:pPr lvl="2"/>
            <a:r>
              <a:rPr lang="fr-FR" sz="1400" dirty="0"/>
              <a:t>Examiner le document seul et, si nécessaire, recueillir l’avis du représentant de la ou des partie(s) pour décider si et comment la confidentialité devra être préservée</a:t>
            </a:r>
          </a:p>
          <a:p>
            <a:pPr lvl="2"/>
            <a:r>
              <a:rPr lang="fr-FR" sz="1400" dirty="0"/>
              <a:t>Ordonner la communication d’extraits, d’un résumé ou de la totalité du document </a:t>
            </a:r>
          </a:p>
          <a:p>
            <a:pPr lvl="2"/>
            <a:r>
              <a:rPr lang="fr-FR" sz="1400" dirty="0"/>
              <a:t>Restreindre l’accès à un nombre limité de personnes pour chaque partie</a:t>
            </a:r>
          </a:p>
          <a:p>
            <a:pPr lvl="2"/>
            <a:r>
              <a:rPr lang="fr-FR" sz="1400" dirty="0"/>
              <a:t>Ordonner la tenue d’une audience à huis clos</a:t>
            </a:r>
          </a:p>
          <a:p>
            <a:pPr lvl="2"/>
            <a:r>
              <a:rPr lang="fr-FR" sz="1400" dirty="0"/>
              <a:t>Adapter la rédaction du jugement de façon à préserver la confidentialité des informations contenues</a:t>
            </a:r>
          </a:p>
          <a:p>
            <a:pPr lvl="1"/>
            <a:r>
              <a:rPr lang="fr-FR" sz="1400" dirty="0"/>
              <a:t>Les personnes ayant accès à un document déclaré confidentiel sont liées par la confidentialité</a:t>
            </a:r>
          </a:p>
          <a:p>
            <a:pPr lvl="1"/>
            <a:r>
              <a:rPr lang="fr-FR" sz="1400" dirty="0"/>
              <a:t>Dispositif offrant une base légale à la partie cherchant à défendre la confidentialité, tout en maintenant une flexibilité pour le juge </a:t>
            </a:r>
            <a:endParaRPr lang="fr-FR" dirty="0"/>
          </a:p>
        </p:txBody>
      </p:sp>
    </p:spTree>
    <p:extLst>
      <p:ext uri="{BB962C8B-B14F-4D97-AF65-F5344CB8AC3E}">
        <p14:creationId xmlns:p14="http://schemas.microsoft.com/office/powerpoint/2010/main" val="2932259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rmAutofit fontScale="90000"/>
          </a:bodyPr>
          <a:lstStyle/>
          <a:p>
            <a:pPr marL="895350" indent="-895350" algn="just"/>
            <a:r>
              <a:rPr lang="fr-FR" b="1" dirty="0"/>
              <a:t>3.</a:t>
            </a:r>
            <a:r>
              <a:rPr lang="fr-FR" dirty="0"/>
              <a:t>	</a:t>
            </a:r>
            <a:r>
              <a:rPr lang="fr-FR" b="1" dirty="0"/>
              <a:t>L’ADMINISTRATION DE LA PREUVE à l’épreuve de la loi secret des affaires</a:t>
            </a:r>
            <a:endParaRPr lang="en-GB" i="1" dirty="0"/>
          </a:p>
        </p:txBody>
      </p:sp>
      <p:sp>
        <p:nvSpPr>
          <p:cNvPr id="8" name="Espace réservé du contenu 7"/>
          <p:cNvSpPr>
            <a:spLocks noGrp="1"/>
          </p:cNvSpPr>
          <p:nvPr>
            <p:ph idx="1"/>
          </p:nvPr>
        </p:nvSpPr>
        <p:spPr>
          <a:xfrm>
            <a:off x="632520" y="1196752"/>
            <a:ext cx="9072000" cy="5098578"/>
          </a:xfrm>
        </p:spPr>
        <p:txBody>
          <a:bodyPr>
            <a:normAutofit/>
          </a:bodyPr>
          <a:lstStyle/>
          <a:p>
            <a:r>
              <a:rPr lang="fr-FR" b="1" dirty="0"/>
              <a:t>Affaire Conversant Wireless </a:t>
            </a:r>
            <a:r>
              <a:rPr lang="fr-FR" b="1" dirty="0" err="1"/>
              <a:t>Licensing</a:t>
            </a:r>
            <a:r>
              <a:rPr lang="fr-FR" b="1" dirty="0"/>
              <a:t> v. LG Electronics</a:t>
            </a:r>
          </a:p>
          <a:p>
            <a:pPr lvl="1"/>
            <a:r>
              <a:rPr lang="fr-FR" dirty="0"/>
              <a:t>Contexte :</a:t>
            </a:r>
          </a:p>
          <a:p>
            <a:pPr lvl="2"/>
            <a:r>
              <a:rPr lang="fr-FR" sz="1300" dirty="0"/>
              <a:t>2011: Conversant Wireless </a:t>
            </a:r>
            <a:r>
              <a:rPr lang="fr-FR" sz="1300" dirty="0" err="1"/>
              <a:t>Licensing</a:t>
            </a:r>
            <a:r>
              <a:rPr lang="fr-FR" sz="1300" dirty="0"/>
              <a:t> (alors </a:t>
            </a:r>
            <a:r>
              <a:rPr lang="fr-FR" sz="1300" dirty="0" err="1"/>
              <a:t>Core</a:t>
            </a:r>
            <a:r>
              <a:rPr lang="fr-FR" sz="1300" dirty="0"/>
              <a:t> Wireless) a acquis de Nokia un portefeuille de brevets en matière de technologie de téléphonie mobile (2000 brevets dont 1200 ont été déclarés à l’ETSI comme essentiels à la 2G, 3G or 4G)</a:t>
            </a:r>
          </a:p>
          <a:p>
            <a:pPr lvl="2"/>
            <a:r>
              <a:rPr lang="fr-FR" sz="1300" dirty="0"/>
              <a:t>2012-2014: CW et LG échouent à trouver un accord sur les conditions d’une licence FRAND</a:t>
            </a:r>
          </a:p>
          <a:p>
            <a:pPr lvl="2"/>
            <a:r>
              <a:rPr lang="fr-FR" sz="1300" dirty="0"/>
              <a:t>Septembre 2014: CW assigne LG sur la base de 5 brevets en demandant au tribunal de condamner LG à lui verser une redevance FRAND de 1.25 USD par produit sur ses ventes à venir + 0.75 USD par produit vendu à titre de dommages-intérêts</a:t>
            </a:r>
          </a:p>
          <a:p>
            <a:pPr lvl="2"/>
            <a:r>
              <a:rPr lang="fr-FR" sz="1300" dirty="0"/>
              <a:t>17 Avril 2015: le TGI de Paris rejette la demande au motif que CW ne prouve pas le caractère essentiel de ses brevets</a:t>
            </a:r>
          </a:p>
          <a:p>
            <a:pPr lvl="2"/>
            <a:r>
              <a:rPr lang="fr-FR" sz="1300" dirty="0">
                <a:sym typeface="Wingdings" panose="05000000000000000000" pitchFamily="2" charset="2"/>
              </a:rPr>
              <a:t>CW interjette appel. Dans le cadre de la procédure d’appel, chaque partie sollicite la communication de contrats détenus par l’autre partie, supposément utiles à la détermination d’une redevance FRAND</a:t>
            </a:r>
            <a:endParaRPr lang="fr-FR" sz="1300" dirty="0"/>
          </a:p>
          <a:p>
            <a:pPr lvl="2"/>
            <a:r>
              <a:rPr lang="fr-FR" sz="1300" dirty="0"/>
              <a:t>Août 2018 : les parties invoquent la nouvelle Loi Secret des affaires pour solliciter des mesures spécifiques de protection de leurs secrets d’affaires</a:t>
            </a:r>
          </a:p>
          <a:p>
            <a:pPr lvl="1"/>
            <a:r>
              <a:rPr lang="fr-FR" dirty="0"/>
              <a:t>Plusieurs audiences de procédure ont été organisées pour traiter cette question</a:t>
            </a:r>
          </a:p>
        </p:txBody>
      </p:sp>
    </p:spTree>
    <p:extLst>
      <p:ext uri="{BB962C8B-B14F-4D97-AF65-F5344CB8AC3E}">
        <p14:creationId xmlns:p14="http://schemas.microsoft.com/office/powerpoint/2010/main" val="3903112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rmAutofit fontScale="90000"/>
          </a:bodyPr>
          <a:lstStyle/>
          <a:p>
            <a:pPr marL="895350" indent="-895350" algn="just"/>
            <a:r>
              <a:rPr lang="fr-FR" b="1" dirty="0"/>
              <a:t>3.</a:t>
            </a:r>
            <a:r>
              <a:rPr lang="fr-FR" dirty="0"/>
              <a:t>	</a:t>
            </a:r>
            <a:r>
              <a:rPr lang="fr-FR" b="1" dirty="0"/>
              <a:t>L’ADMINISTRATION DE LA PREUVE à l’épreuve de la loi secret des affaires</a:t>
            </a:r>
            <a:endParaRPr lang="en-GB" i="1" dirty="0"/>
          </a:p>
        </p:txBody>
      </p:sp>
      <p:sp>
        <p:nvSpPr>
          <p:cNvPr id="8" name="Espace réservé du contenu 7"/>
          <p:cNvSpPr>
            <a:spLocks noGrp="1"/>
          </p:cNvSpPr>
          <p:nvPr>
            <p:ph idx="1"/>
          </p:nvPr>
        </p:nvSpPr>
        <p:spPr>
          <a:xfrm>
            <a:off x="632520" y="1052736"/>
            <a:ext cx="9072000" cy="5400600"/>
          </a:xfrm>
        </p:spPr>
        <p:txBody>
          <a:bodyPr>
            <a:normAutofit fontScale="85000" lnSpcReduction="20000"/>
          </a:bodyPr>
          <a:lstStyle/>
          <a:p>
            <a:r>
              <a:rPr lang="fr-FR" b="1" dirty="0"/>
              <a:t>Cour d’appel de Paris (JME), 9 octobre 2018</a:t>
            </a:r>
          </a:p>
          <a:p>
            <a:pPr lvl="1"/>
            <a:r>
              <a:rPr lang="fr-FR" sz="1400" dirty="0"/>
              <a:t>Ordonne la production de contrats entre CW et des tiers, en lien avec les brevets en cause et utiles à la détermination de la redevance FRAND, aux conditions suivantes :  </a:t>
            </a:r>
          </a:p>
          <a:p>
            <a:pPr lvl="2"/>
            <a:r>
              <a:rPr lang="fr-FR" sz="1400" dirty="0"/>
              <a:t>Etape 1: Communication complète aux avocats</a:t>
            </a:r>
          </a:p>
          <a:p>
            <a:pPr lvl="2"/>
            <a:r>
              <a:rPr lang="fr-FR" sz="1400" dirty="0"/>
              <a:t>Etape 2: Les avocats rédigent une note pour le juge, expliquant quel(s) élément(s) devrai(en)t être considéré(s) ou non</a:t>
            </a:r>
          </a:p>
          <a:p>
            <a:pPr lvl="2"/>
            <a:r>
              <a:rPr lang="fr-FR" sz="1400" dirty="0"/>
              <a:t>Etape 3: Le cas échéant, le juge ordonnera des mesures de protection</a:t>
            </a:r>
          </a:p>
          <a:p>
            <a:r>
              <a:rPr lang="fr-FR" b="1" dirty="0"/>
              <a:t>Cour d’appel de Paris (JME), 26 janvier 2019</a:t>
            </a:r>
          </a:p>
          <a:p>
            <a:pPr lvl="1"/>
            <a:r>
              <a:rPr lang="fr-FR" sz="1400" dirty="0">
                <a:solidFill>
                  <a:srgbClr val="72797C"/>
                </a:solidFill>
              </a:rPr>
              <a:t>Organisation des suites de la procédure par le juge et les avocats</a:t>
            </a:r>
          </a:p>
          <a:p>
            <a:pPr lvl="1"/>
            <a:r>
              <a:rPr lang="fr-FR" sz="1400" dirty="0">
                <a:solidFill>
                  <a:srgbClr val="72797C"/>
                </a:solidFill>
              </a:rPr>
              <a:t>2 versions des conclusions:</a:t>
            </a:r>
          </a:p>
          <a:p>
            <a:pPr lvl="2"/>
            <a:r>
              <a:rPr lang="fr-FR" sz="1400" dirty="0">
                <a:solidFill>
                  <a:srgbClr val="5F7593"/>
                </a:solidFill>
              </a:rPr>
              <a:t>Une complète avec les passages confidentiels surlignés</a:t>
            </a:r>
          </a:p>
          <a:p>
            <a:pPr lvl="2"/>
            <a:r>
              <a:rPr lang="fr-FR" sz="1400" dirty="0">
                <a:solidFill>
                  <a:srgbClr val="5F7593"/>
                </a:solidFill>
              </a:rPr>
              <a:t>Une, sans référence aux informations confidentielles</a:t>
            </a:r>
          </a:p>
          <a:p>
            <a:pPr lvl="1"/>
            <a:r>
              <a:rPr lang="fr-FR" sz="1400" dirty="0">
                <a:solidFill>
                  <a:srgbClr val="72797C"/>
                </a:solidFill>
              </a:rPr>
              <a:t>Audience sur 3 jours : alternativement publiques ou non, en fonction du point discuté</a:t>
            </a:r>
          </a:p>
          <a:p>
            <a:r>
              <a:rPr lang="fr-FR" b="1" dirty="0">
                <a:solidFill>
                  <a:srgbClr val="72797C"/>
                </a:solidFill>
              </a:rPr>
              <a:t>Cour d’appel de Paris, 16 avril 2019</a:t>
            </a:r>
          </a:p>
          <a:p>
            <a:pPr lvl="1"/>
            <a:r>
              <a:rPr lang="fr-FR" sz="1400" dirty="0">
                <a:solidFill>
                  <a:srgbClr val="72797C"/>
                </a:solidFill>
              </a:rPr>
              <a:t>Confirme la décision du TGI du 17 avril 2015</a:t>
            </a:r>
          </a:p>
          <a:p>
            <a:pPr lvl="1"/>
            <a:r>
              <a:rPr lang="fr-FR" sz="1400" dirty="0">
                <a:solidFill>
                  <a:srgbClr val="72797C"/>
                </a:solidFill>
              </a:rPr>
              <a:t>Pas de mesures de protection de la confidentialité dans le jugement, ce dernier ne contenant aucune information confidentielle</a:t>
            </a:r>
          </a:p>
          <a:p>
            <a:endParaRPr lang="fr-FR" sz="1800" dirty="0"/>
          </a:p>
        </p:txBody>
      </p:sp>
    </p:spTree>
    <p:extLst>
      <p:ext uri="{BB962C8B-B14F-4D97-AF65-F5344CB8AC3E}">
        <p14:creationId xmlns:p14="http://schemas.microsoft.com/office/powerpoint/2010/main" val="701749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64798" y="449532"/>
            <a:ext cx="8912738" cy="276417"/>
          </a:xfrm>
        </p:spPr>
        <p:txBody>
          <a:bodyPr>
            <a:normAutofit/>
          </a:bodyPr>
          <a:lstStyle/>
          <a:p>
            <a:pPr marL="895350" indent="-895350"/>
            <a:r>
              <a:rPr lang="fr-FR" b="1" dirty="0"/>
              <a:t>4.	 CJUE, 12 septembre 2019, C-688/17, </a:t>
            </a:r>
            <a:r>
              <a:rPr lang="fr-FR" b="1" i="1" dirty="0"/>
              <a:t>Bayer Pharma</a:t>
            </a:r>
            <a:endParaRPr lang="fr-FR" i="1" dirty="0"/>
          </a:p>
        </p:txBody>
      </p:sp>
      <p:sp>
        <p:nvSpPr>
          <p:cNvPr id="8" name="Espace réservé du contenu 7"/>
          <p:cNvSpPr>
            <a:spLocks noGrp="1"/>
          </p:cNvSpPr>
          <p:nvPr>
            <p:ph idx="1"/>
          </p:nvPr>
        </p:nvSpPr>
        <p:spPr>
          <a:xfrm>
            <a:off x="632520" y="980728"/>
            <a:ext cx="9072000" cy="5328592"/>
          </a:xfrm>
        </p:spPr>
        <p:txBody>
          <a:bodyPr>
            <a:normAutofit fontScale="92500"/>
          </a:bodyPr>
          <a:lstStyle/>
          <a:p>
            <a:r>
              <a:rPr lang="fr-FR" dirty="0"/>
              <a:t>Article 9 § 7 - Directive 2004/48 sur le respect des droits de propriété intellectuelle :</a:t>
            </a:r>
          </a:p>
          <a:p>
            <a:pPr marL="619052" lvl="1" indent="0">
              <a:buNone/>
            </a:pPr>
            <a:r>
              <a:rPr lang="fr-FR" i="1" dirty="0"/>
              <a:t>Dans les cas où les mesures provisoires sont abrogées ou cessent d’être applicables en raison de toute action ou omission du demandeur, ou dans les cas où il est constaté ultérieurement qu’il n’y a pas eu atteinte ou menace d’atteinte à un droit de propriété intellectuelle, les autorités judiciaires sont habilitées à ordonner au demandeur, à la demande du défendeur, d’accorder à ce dernier un </a:t>
            </a:r>
            <a:r>
              <a:rPr lang="fr-FR" b="1" i="1" dirty="0"/>
              <a:t>dédommagement approprié </a:t>
            </a:r>
            <a:r>
              <a:rPr lang="fr-FR" i="1" dirty="0"/>
              <a:t>en réparation de tout dommage causé par ces mesures. </a:t>
            </a:r>
          </a:p>
          <a:p>
            <a:r>
              <a:rPr lang="fr-FR" dirty="0"/>
              <a:t>Considérant 22 - Directive 2004/48 :</a:t>
            </a:r>
          </a:p>
          <a:p>
            <a:pPr marL="619052" lvl="1" indent="0">
              <a:buNone/>
            </a:pPr>
            <a:r>
              <a:rPr lang="fr-FR" i="1" dirty="0"/>
              <a:t>Il est également indispensable de prévoir des mesures provisoires  permettant de faire cesser immédiatement l’atteinte sans attendre une décision au fond, dans le respect des droits de la défense, en veillant à la proportionnalité des mesures provisoires en fonction des spécificités de chaque cas d’espèce, et en prévoyant les garanties nécessaires pour couvrir les frais et dommages occasionnés à la partie défenderesse par une </a:t>
            </a:r>
            <a:r>
              <a:rPr lang="fr-FR" b="1" i="1" dirty="0"/>
              <a:t>demande injustifiée</a:t>
            </a:r>
            <a:r>
              <a:rPr lang="fr-FR" i="1" dirty="0"/>
              <a:t>. Ces mesures sont notamment justifiées lorsque tout retard serait de nature à causer un préjudice irréparable au titulaire d’un droit de propriété intellectuelle.</a:t>
            </a:r>
          </a:p>
          <a:p>
            <a:r>
              <a:rPr lang="fr-FR" dirty="0"/>
              <a:t>Faits </a:t>
            </a:r>
          </a:p>
          <a:p>
            <a:pPr lvl="1"/>
            <a:r>
              <a:rPr lang="fr-FR" dirty="0"/>
              <a:t>Bayer a obtenu une interdiction provisoire à l’encontre Richter </a:t>
            </a:r>
            <a:r>
              <a:rPr lang="fr-FR" dirty="0" err="1"/>
              <a:t>Gedeon</a:t>
            </a:r>
            <a:r>
              <a:rPr lang="fr-FR" dirty="0"/>
              <a:t> et </a:t>
            </a:r>
            <a:r>
              <a:rPr lang="fr-FR" dirty="0" err="1"/>
              <a:t>Exeltis</a:t>
            </a:r>
            <a:r>
              <a:rPr lang="fr-FR" dirty="0"/>
              <a:t>, sur le fondement d’un brevet ultérieurement annulé</a:t>
            </a:r>
          </a:p>
          <a:p>
            <a:pPr lvl="1"/>
            <a:r>
              <a:rPr lang="fr-FR" dirty="0"/>
              <a:t>Le droit hongrois est silencieux sur les conséquences de l’exécution d’une mesure d’interdiction provisoire abrogée mais Richter </a:t>
            </a:r>
            <a:r>
              <a:rPr lang="fr-FR" dirty="0" err="1"/>
              <a:t>Gedeon</a:t>
            </a:r>
            <a:r>
              <a:rPr lang="fr-FR" dirty="0"/>
              <a:t> et </a:t>
            </a:r>
            <a:r>
              <a:rPr lang="fr-FR" dirty="0" err="1"/>
              <a:t>Exeltis</a:t>
            </a:r>
            <a:r>
              <a:rPr lang="fr-FR" dirty="0"/>
              <a:t> forment une demande indemnitaire contre Bayer</a:t>
            </a:r>
          </a:p>
          <a:p>
            <a:pPr lvl="1"/>
            <a:r>
              <a:rPr lang="fr-FR" dirty="0"/>
              <a:t>Bayer s’y oppose au motif que ces sociétés ont elles-mêmes causé le préjudice qu’elles prétendent avoir subi en ayant intentionnellement et illégalement introduit les produits en cause sur le marché</a:t>
            </a:r>
          </a:p>
        </p:txBody>
      </p:sp>
    </p:spTree>
    <p:extLst>
      <p:ext uri="{BB962C8B-B14F-4D97-AF65-F5344CB8AC3E}">
        <p14:creationId xmlns:p14="http://schemas.microsoft.com/office/powerpoint/2010/main" val="1776458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a:t>1.</a:t>
            </a:r>
          </a:p>
        </p:txBody>
      </p:sp>
      <p:sp>
        <p:nvSpPr>
          <p:cNvPr id="3" name="Espace réservé du texte 2"/>
          <p:cNvSpPr>
            <a:spLocks noGrp="1"/>
          </p:cNvSpPr>
          <p:nvPr>
            <p:ph type="body" sz="quarter" idx="11"/>
          </p:nvPr>
        </p:nvSpPr>
        <p:spPr/>
        <p:txBody>
          <a:bodyPr/>
          <a:lstStyle/>
          <a:p>
            <a:r>
              <a:rPr lang="fr-FR" b="1" dirty="0"/>
              <a:t>transposition du « paquet marques »</a:t>
            </a:r>
            <a:endParaRPr lang="fr-FR" dirty="0"/>
          </a:p>
        </p:txBody>
      </p:sp>
      <p:sp>
        <p:nvSpPr>
          <p:cNvPr id="4" name="Espace réservé du texte 3"/>
          <p:cNvSpPr>
            <a:spLocks noGrp="1"/>
          </p:cNvSpPr>
          <p:nvPr>
            <p:ph type="body" sz="quarter" idx="30"/>
          </p:nvPr>
        </p:nvSpPr>
        <p:spPr/>
        <p:txBody>
          <a:bodyPr/>
          <a:lstStyle/>
          <a:p>
            <a:r>
              <a:rPr lang="fr-FR" dirty="0"/>
              <a:t>2.</a:t>
            </a:r>
          </a:p>
        </p:txBody>
      </p:sp>
      <p:sp>
        <p:nvSpPr>
          <p:cNvPr id="5" name="Espace réservé du texte 4"/>
          <p:cNvSpPr>
            <a:spLocks noGrp="1"/>
          </p:cNvSpPr>
          <p:nvPr>
            <p:ph type="body" sz="quarter" idx="31"/>
          </p:nvPr>
        </p:nvSpPr>
        <p:spPr/>
        <p:txBody>
          <a:bodyPr/>
          <a:lstStyle/>
          <a:p>
            <a:r>
              <a:rPr lang="fr-FR" b="1" dirty="0"/>
              <a:t>« ANTI-SUIT INJUNCTIONS » et « ANTI-ANTI-SUIT INJUNCTIONS »</a:t>
            </a:r>
            <a:endParaRPr lang="fr-FR" dirty="0"/>
          </a:p>
        </p:txBody>
      </p:sp>
      <p:sp>
        <p:nvSpPr>
          <p:cNvPr id="6" name="Espace réservé du texte 5"/>
          <p:cNvSpPr>
            <a:spLocks noGrp="1"/>
          </p:cNvSpPr>
          <p:nvPr>
            <p:ph type="body" sz="quarter" idx="34"/>
          </p:nvPr>
        </p:nvSpPr>
        <p:spPr/>
        <p:txBody>
          <a:bodyPr/>
          <a:lstStyle/>
          <a:p>
            <a:r>
              <a:rPr lang="fr-FR" dirty="0"/>
              <a:t>3.</a:t>
            </a:r>
          </a:p>
        </p:txBody>
      </p:sp>
      <p:sp>
        <p:nvSpPr>
          <p:cNvPr id="7" name="Espace réservé du texte 6"/>
          <p:cNvSpPr>
            <a:spLocks noGrp="1"/>
          </p:cNvSpPr>
          <p:nvPr>
            <p:ph type="body" sz="quarter" idx="35"/>
          </p:nvPr>
        </p:nvSpPr>
        <p:spPr/>
        <p:txBody>
          <a:bodyPr/>
          <a:lstStyle/>
          <a:p>
            <a:r>
              <a:rPr lang="fr-FR" b="1" dirty="0"/>
              <a:t>L’administration de la preuve a l’</a:t>
            </a:r>
            <a:r>
              <a:rPr lang="fr-FR" b="1" dirty="0" err="1"/>
              <a:t>epreuve</a:t>
            </a:r>
            <a:r>
              <a:rPr lang="fr-FR" b="1" dirty="0"/>
              <a:t> de la loi sur le secret des affaires</a:t>
            </a:r>
            <a:endParaRPr lang="fr-FR" dirty="0"/>
          </a:p>
        </p:txBody>
      </p:sp>
      <p:sp>
        <p:nvSpPr>
          <p:cNvPr id="8" name="Espace réservé du texte 7"/>
          <p:cNvSpPr>
            <a:spLocks noGrp="1"/>
          </p:cNvSpPr>
          <p:nvPr>
            <p:ph type="body" sz="quarter" idx="38"/>
          </p:nvPr>
        </p:nvSpPr>
        <p:spPr/>
        <p:txBody>
          <a:bodyPr/>
          <a:lstStyle/>
          <a:p>
            <a:r>
              <a:rPr lang="fr-FR" dirty="0"/>
              <a:t>4.</a:t>
            </a:r>
          </a:p>
        </p:txBody>
      </p:sp>
      <p:sp>
        <p:nvSpPr>
          <p:cNvPr id="9" name="Espace réservé du texte 8"/>
          <p:cNvSpPr>
            <a:spLocks noGrp="1"/>
          </p:cNvSpPr>
          <p:nvPr>
            <p:ph type="body" sz="quarter" idx="39"/>
          </p:nvPr>
        </p:nvSpPr>
        <p:spPr/>
        <p:txBody>
          <a:bodyPr/>
          <a:lstStyle/>
          <a:p>
            <a:r>
              <a:rPr lang="fr-FR" b="1" dirty="0"/>
              <a:t>CJUE, 12 septembre 2019, C-688/17, </a:t>
            </a:r>
            <a:r>
              <a:rPr lang="fr-FR" b="1" i="1" dirty="0"/>
              <a:t>Bayer Pharma</a:t>
            </a:r>
            <a:endParaRPr lang="fr-FR" dirty="0"/>
          </a:p>
        </p:txBody>
      </p:sp>
      <p:sp>
        <p:nvSpPr>
          <p:cNvPr id="10" name="Espace réservé du texte 9"/>
          <p:cNvSpPr>
            <a:spLocks noGrp="1"/>
          </p:cNvSpPr>
          <p:nvPr>
            <p:ph type="body" sz="quarter" idx="27"/>
          </p:nvPr>
        </p:nvSpPr>
        <p:spPr/>
        <p:txBody>
          <a:bodyPr/>
          <a:lstStyle/>
          <a:p>
            <a:endParaRPr lang="fr-FR"/>
          </a:p>
        </p:txBody>
      </p:sp>
      <p:sp>
        <p:nvSpPr>
          <p:cNvPr id="11" name="Espace réservé du texte 10"/>
          <p:cNvSpPr>
            <a:spLocks noGrp="1"/>
          </p:cNvSpPr>
          <p:nvPr>
            <p:ph type="body" sz="quarter" idx="26"/>
          </p:nvPr>
        </p:nvSpPr>
        <p:spPr/>
        <p:txBody>
          <a:bodyPr/>
          <a:lstStyle/>
          <a:p>
            <a:endParaRPr lang="fr-FR"/>
          </a:p>
        </p:txBody>
      </p:sp>
      <p:sp>
        <p:nvSpPr>
          <p:cNvPr id="12" name="Espace réservé du texte 11"/>
          <p:cNvSpPr>
            <a:spLocks noGrp="1"/>
          </p:cNvSpPr>
          <p:nvPr>
            <p:ph type="body" sz="quarter" idx="28"/>
          </p:nvPr>
        </p:nvSpPr>
        <p:spPr/>
        <p:txBody>
          <a:bodyPr/>
          <a:lstStyle/>
          <a:p>
            <a:endParaRPr lang="fr-FR"/>
          </a:p>
        </p:txBody>
      </p:sp>
      <p:sp>
        <p:nvSpPr>
          <p:cNvPr id="13" name="Espace réservé du texte 12"/>
          <p:cNvSpPr>
            <a:spLocks noGrp="1"/>
          </p:cNvSpPr>
          <p:nvPr>
            <p:ph type="body" sz="quarter" idx="29"/>
          </p:nvPr>
        </p:nvSpPr>
        <p:spPr/>
        <p:txBody>
          <a:bodyPr/>
          <a:lstStyle/>
          <a:p>
            <a:endParaRPr lang="fr-FR"/>
          </a:p>
        </p:txBody>
      </p:sp>
      <p:sp>
        <p:nvSpPr>
          <p:cNvPr id="14" name="Espace réservé du texte 13"/>
          <p:cNvSpPr>
            <a:spLocks noGrp="1"/>
          </p:cNvSpPr>
          <p:nvPr>
            <p:ph type="body" sz="quarter" idx="32"/>
          </p:nvPr>
        </p:nvSpPr>
        <p:spPr/>
        <p:txBody>
          <a:bodyPr/>
          <a:lstStyle/>
          <a:p>
            <a:endParaRPr lang="fr-FR"/>
          </a:p>
        </p:txBody>
      </p:sp>
      <p:sp>
        <p:nvSpPr>
          <p:cNvPr id="15" name="Espace réservé du texte 14"/>
          <p:cNvSpPr>
            <a:spLocks noGrp="1"/>
          </p:cNvSpPr>
          <p:nvPr>
            <p:ph type="body" sz="quarter" idx="33"/>
          </p:nvPr>
        </p:nvSpPr>
        <p:spPr/>
        <p:txBody>
          <a:bodyPr/>
          <a:lstStyle/>
          <a:p>
            <a:endParaRPr lang="fr-FR"/>
          </a:p>
        </p:txBody>
      </p:sp>
      <p:sp>
        <p:nvSpPr>
          <p:cNvPr id="16" name="Espace réservé du texte 15"/>
          <p:cNvSpPr>
            <a:spLocks noGrp="1"/>
          </p:cNvSpPr>
          <p:nvPr>
            <p:ph type="body" sz="quarter" idx="36"/>
          </p:nvPr>
        </p:nvSpPr>
        <p:spPr/>
        <p:txBody>
          <a:bodyPr/>
          <a:lstStyle/>
          <a:p>
            <a:endParaRPr lang="fr-FR"/>
          </a:p>
        </p:txBody>
      </p:sp>
      <p:sp>
        <p:nvSpPr>
          <p:cNvPr id="17" name="Espace réservé du texte 16"/>
          <p:cNvSpPr>
            <a:spLocks noGrp="1"/>
          </p:cNvSpPr>
          <p:nvPr>
            <p:ph type="body" sz="quarter" idx="37"/>
          </p:nvPr>
        </p:nvSpPr>
        <p:spPr/>
        <p:txBody>
          <a:bodyPr/>
          <a:lstStyle/>
          <a:p>
            <a:endParaRPr lang="fr-FR"/>
          </a:p>
        </p:txBody>
      </p:sp>
    </p:spTree>
    <p:extLst>
      <p:ext uri="{BB962C8B-B14F-4D97-AF65-F5344CB8AC3E}">
        <p14:creationId xmlns:p14="http://schemas.microsoft.com/office/powerpoint/2010/main" val="3518743930"/>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64798" y="449532"/>
            <a:ext cx="8912738" cy="276417"/>
          </a:xfrm>
        </p:spPr>
        <p:txBody>
          <a:bodyPr>
            <a:normAutofit/>
          </a:bodyPr>
          <a:lstStyle/>
          <a:p>
            <a:pPr marL="895350" indent="-895350"/>
            <a:r>
              <a:rPr lang="fr-FR" b="1" dirty="0"/>
              <a:t>4.	 CJUE, 12 septembre 2019, C-688/17, </a:t>
            </a:r>
            <a:r>
              <a:rPr lang="fr-FR" b="1" i="1" dirty="0"/>
              <a:t>Bayer Pharma</a:t>
            </a:r>
            <a:endParaRPr lang="fr-FR" i="1" dirty="0"/>
          </a:p>
        </p:txBody>
      </p:sp>
      <p:sp>
        <p:nvSpPr>
          <p:cNvPr id="8" name="Espace réservé du contenu 7"/>
          <p:cNvSpPr>
            <a:spLocks noGrp="1"/>
          </p:cNvSpPr>
          <p:nvPr>
            <p:ph idx="1"/>
          </p:nvPr>
        </p:nvSpPr>
        <p:spPr>
          <a:xfrm>
            <a:off x="632520" y="980728"/>
            <a:ext cx="9072000" cy="5098578"/>
          </a:xfrm>
        </p:spPr>
        <p:txBody>
          <a:bodyPr>
            <a:normAutofit/>
          </a:bodyPr>
          <a:lstStyle/>
          <a:p>
            <a:r>
              <a:rPr lang="fr-FR" dirty="0"/>
              <a:t>Décision </a:t>
            </a:r>
          </a:p>
          <a:p>
            <a:pPr lvl="1"/>
            <a:r>
              <a:rPr lang="fr-FR" dirty="0"/>
              <a:t>La constatation du caractère injustifié d’une demande de mesures provisoires suppose, avant tout, </a:t>
            </a:r>
            <a:r>
              <a:rPr lang="fr-FR" b="1" dirty="0"/>
              <a:t>l’absence de risque qu’un préjudice irréparable soit causé au titulaire d’un droit de propriété intellectuelle en cas de retard dans l’adoption des mesures sollicitées par lui</a:t>
            </a:r>
            <a:r>
              <a:rPr lang="fr-FR" dirty="0"/>
              <a:t>. </a:t>
            </a:r>
          </a:p>
          <a:p>
            <a:pPr lvl="1"/>
            <a:r>
              <a:rPr lang="fr-FR" dirty="0"/>
              <a:t>Lorsqu’un défendeur commercialise son produit alors même qu’il existe un brevet de nature à y faire obstacle, la demande de mesures provisoires ne saurait a priori être « injustifiée ».</a:t>
            </a:r>
          </a:p>
          <a:p>
            <a:pPr lvl="1"/>
            <a:r>
              <a:rPr lang="fr-FR" dirty="0"/>
              <a:t>L’abrogation des mesures n’est pas en elle-même un élément déterminant du caractère « injustifié »</a:t>
            </a:r>
          </a:p>
          <a:p>
            <a:pPr lvl="1"/>
            <a:r>
              <a:rPr lang="fr-FR" dirty="0"/>
              <a:t>La cour de renvoi doit toutefois vérifier que le demandeur n’a pas fait un usage abusif des mesures, en prenant dûment en compte toutes les circonstances objectives de l’affaire, y compris le comportement des parties</a:t>
            </a:r>
          </a:p>
          <a:p>
            <a:pPr lvl="1"/>
            <a:r>
              <a:rPr lang="fr-FR" dirty="0"/>
              <a:t>En conséquence, le texte ne s’oppose pas à une loi nationale prévoyant qu’il n’ y a pas lieu à indemniser le préjudice subi par le défendeur qui n’aurait pas eu un comportement conforme aux attendus, dès lors qu’elle permet au juge de prendre en compte toutes les circonstances de l’affaire aux fins, notamment, de vérifier que le demandeur n’a pas fait un usage abusif des mesures.</a:t>
            </a:r>
          </a:p>
        </p:txBody>
      </p:sp>
    </p:spTree>
    <p:extLst>
      <p:ext uri="{BB962C8B-B14F-4D97-AF65-F5344CB8AC3E}">
        <p14:creationId xmlns:p14="http://schemas.microsoft.com/office/powerpoint/2010/main" val="3534121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 name="UserInfo_U1_I1"/>
          <p:cNvSpPr>
            <a:spLocks noGrp="1"/>
          </p:cNvSpPr>
          <p:nvPr>
            <p:ph type="body" sz="quarter" idx="15"/>
          </p:nvPr>
        </p:nvSpPr>
        <p:spPr/>
        <p:txBody>
          <a:bodyPr/>
          <a:lstStyle/>
          <a:p>
            <a:r>
              <a:rPr lang="fr-FR" dirty="0"/>
              <a:t>Jean-Hyacinthe de Mitry</a:t>
            </a:r>
          </a:p>
        </p:txBody>
      </p:sp>
      <p:sp>
        <p:nvSpPr>
          <p:cNvPr id="414" name="UserInfo_U1_I2"/>
          <p:cNvSpPr>
            <a:spLocks noGrp="1"/>
          </p:cNvSpPr>
          <p:nvPr>
            <p:ph type="body" sz="quarter" idx="20"/>
          </p:nvPr>
        </p:nvSpPr>
        <p:spPr/>
        <p:txBody>
          <a:bodyPr/>
          <a:lstStyle/>
          <a:p>
            <a:r>
              <a:rPr lang="fr-FR" dirty="0"/>
              <a:t>Associé | Partner - Gide Paris</a:t>
            </a:r>
          </a:p>
        </p:txBody>
      </p:sp>
      <p:sp>
        <p:nvSpPr>
          <p:cNvPr id="415" name="UserInfo_U1_I3"/>
          <p:cNvSpPr>
            <a:spLocks noGrp="1"/>
          </p:cNvSpPr>
          <p:nvPr>
            <p:ph type="body" sz="quarter" idx="21"/>
          </p:nvPr>
        </p:nvSpPr>
        <p:spPr/>
        <p:txBody>
          <a:bodyPr/>
          <a:lstStyle/>
          <a:p>
            <a:r>
              <a:rPr lang="fr-FR" dirty="0"/>
              <a:t>Propriété Intellectuelle, Télécoms, Médias &amp; Technologies</a:t>
            </a:r>
          </a:p>
        </p:txBody>
      </p:sp>
      <p:sp>
        <p:nvSpPr>
          <p:cNvPr id="416" name="UserInfo_U1_I4"/>
          <p:cNvSpPr>
            <a:spLocks noGrp="1"/>
          </p:cNvSpPr>
          <p:nvPr>
            <p:ph type="body" sz="quarter" idx="25"/>
          </p:nvPr>
        </p:nvSpPr>
        <p:spPr/>
        <p:txBody>
          <a:bodyPr/>
          <a:lstStyle/>
          <a:p>
            <a:r>
              <a:rPr lang="fr-FR" dirty="0"/>
              <a:t>+33 (0)1 40 75 29 86</a:t>
            </a:r>
          </a:p>
        </p:txBody>
      </p:sp>
      <p:sp>
        <p:nvSpPr>
          <p:cNvPr id="417" name="UserInfo_U1_I5"/>
          <p:cNvSpPr>
            <a:spLocks noGrp="1"/>
          </p:cNvSpPr>
          <p:nvPr>
            <p:ph type="body" sz="quarter" idx="26"/>
          </p:nvPr>
        </p:nvSpPr>
        <p:spPr/>
        <p:txBody>
          <a:bodyPr/>
          <a:lstStyle/>
          <a:p>
            <a:r>
              <a:rPr lang="fr-FR" dirty="0"/>
              <a:t>mitry@gide.com</a:t>
            </a:r>
          </a:p>
        </p:txBody>
      </p:sp>
      <p:pic>
        <p:nvPicPr>
          <p:cNvPr id="4" name="Espace réservé pour une image  3"/>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4688" b="4688"/>
          <a:stretch>
            <a:fillRect/>
          </a:stretch>
        </p:blipFill>
        <p:spPr/>
      </p:pic>
      <p:sp>
        <p:nvSpPr>
          <p:cNvPr id="2" name="ZoneTexte 1"/>
          <p:cNvSpPr txBox="1"/>
          <p:nvPr/>
        </p:nvSpPr>
        <p:spPr>
          <a:xfrm>
            <a:off x="4016896" y="3192070"/>
            <a:ext cx="3744416" cy="615553"/>
          </a:xfrm>
          <a:prstGeom prst="rect">
            <a:avLst/>
          </a:prstGeom>
          <a:noFill/>
        </p:spPr>
        <p:txBody>
          <a:bodyPr wrap="square" lIns="0" tIns="0" rIns="0" bIns="0" rtlCol="0">
            <a:spAutoFit/>
          </a:bodyPr>
          <a:lstStyle/>
          <a:p>
            <a:pPr algn="ctr"/>
            <a:r>
              <a:rPr lang="fr-FR" sz="2000" dirty="0">
                <a:solidFill>
                  <a:srgbClr val="121650"/>
                </a:solidFill>
              </a:rPr>
              <a:t>MERCI POUR VOTRE ATTENTION !</a:t>
            </a:r>
          </a:p>
        </p:txBody>
      </p:sp>
    </p:spTree>
    <p:extLst>
      <p:ext uri="{BB962C8B-B14F-4D97-AF65-F5344CB8AC3E}">
        <p14:creationId xmlns:p14="http://schemas.microsoft.com/office/powerpoint/2010/main" val="359503517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64798" y="449532"/>
            <a:ext cx="8572009" cy="531196"/>
          </a:xfrm>
        </p:spPr>
        <p:txBody>
          <a:bodyPr>
            <a:noAutofit/>
          </a:bodyPr>
          <a:lstStyle/>
          <a:p>
            <a:pPr marL="895350" indent="-895350"/>
            <a:r>
              <a:rPr lang="fr-FR" sz="1800" b="1" dirty="0"/>
              <a:t>1. 	transposition du « paquet marques »</a:t>
            </a:r>
          </a:p>
        </p:txBody>
      </p:sp>
      <p:sp>
        <p:nvSpPr>
          <p:cNvPr id="8" name="Espace réservé du contenu 7"/>
          <p:cNvSpPr>
            <a:spLocks noGrp="1"/>
          </p:cNvSpPr>
          <p:nvPr>
            <p:ph idx="1"/>
          </p:nvPr>
        </p:nvSpPr>
        <p:spPr>
          <a:xfrm>
            <a:off x="632520" y="1268760"/>
            <a:ext cx="8572009" cy="5040560"/>
          </a:xfrm>
        </p:spPr>
        <p:txBody>
          <a:bodyPr>
            <a:normAutofit/>
          </a:bodyPr>
          <a:lstStyle/>
          <a:p>
            <a:r>
              <a:rPr lang="fr-FR" sz="1800" b="1" dirty="0"/>
              <a:t>Source</a:t>
            </a:r>
            <a:r>
              <a:rPr lang="fr-FR" sz="1800" dirty="0"/>
              <a:t> : Directive UE n° 2015/2436 du 16 décembre 2015 sur les marques</a:t>
            </a:r>
          </a:p>
          <a:p>
            <a:r>
              <a:rPr lang="fr-FR" sz="1800" b="1" dirty="0"/>
              <a:t>Date de transposition </a:t>
            </a:r>
            <a:r>
              <a:rPr lang="fr-FR" sz="1800" dirty="0"/>
              <a:t>: 14 janvier 2019 / 14 janvier 2023 selon les dispositions</a:t>
            </a:r>
          </a:p>
          <a:p>
            <a:pPr lvl="1"/>
            <a:r>
              <a:rPr lang="fr-FR" sz="1500" dirty="0"/>
              <a:t>Transposée par la plupart des Etats membres entre décembre 2018 et aujourd’hui</a:t>
            </a:r>
          </a:p>
          <a:p>
            <a:r>
              <a:rPr lang="fr-FR" sz="1800" b="1" dirty="0"/>
              <a:t>Transposition en France</a:t>
            </a:r>
            <a:r>
              <a:rPr lang="fr-FR" sz="1800" dirty="0"/>
              <a:t> : </a:t>
            </a:r>
          </a:p>
          <a:p>
            <a:pPr lvl="1"/>
            <a:r>
              <a:rPr lang="fr-FR" sz="1500" dirty="0"/>
              <a:t>Loi PACTE du 22 mai 2019 (art. 201) : autorise le gouvernement à légiférer par ordonnance</a:t>
            </a:r>
          </a:p>
          <a:p>
            <a:pPr lvl="1"/>
            <a:r>
              <a:rPr lang="fr-FR" sz="1500" dirty="0"/>
              <a:t>Ordonnance n°2019-1169 du 13 novembre 2019</a:t>
            </a:r>
          </a:p>
          <a:p>
            <a:pPr lvl="2"/>
            <a:r>
              <a:rPr lang="fr-FR" sz="1300" dirty="0"/>
              <a:t>Entrée en vigueur : </a:t>
            </a:r>
          </a:p>
          <a:p>
            <a:pPr marL="1346200" lvl="3" indent="-177800">
              <a:buFont typeface="Arial" panose="020B0604020202020204" pitchFamily="34" charset="0"/>
              <a:buChar char="•"/>
            </a:pPr>
            <a:r>
              <a:rPr lang="fr-FR" sz="1200" dirty="0"/>
              <a:t>à la date d’entrée en vigueur du Décret d’application et au plus tard le </a:t>
            </a:r>
            <a:r>
              <a:rPr lang="fr-FR" sz="1200" b="1" dirty="0"/>
              <a:t>15 décembre 2019</a:t>
            </a:r>
          </a:p>
          <a:p>
            <a:pPr marL="1346200" lvl="3" indent="-177800">
              <a:buFont typeface="Arial" panose="020B0604020202020204" pitchFamily="34" charset="0"/>
              <a:buChar char="•"/>
            </a:pPr>
            <a:r>
              <a:rPr lang="fr-FR" sz="1200" dirty="0"/>
              <a:t>à l’exception de certaines dispositions entrant en vigueur le </a:t>
            </a:r>
            <a:r>
              <a:rPr lang="fr-FR" sz="1200" b="1" dirty="0"/>
              <a:t>1</a:t>
            </a:r>
            <a:r>
              <a:rPr lang="fr-FR" sz="1200" b="1" baseline="30000" dirty="0"/>
              <a:t>er</a:t>
            </a:r>
            <a:r>
              <a:rPr lang="fr-FR" sz="1200" b="1" dirty="0"/>
              <a:t> avril 2020</a:t>
            </a:r>
          </a:p>
          <a:p>
            <a:pPr marL="903288" lvl="1" indent="-546100"/>
            <a:r>
              <a:rPr lang="fr-FR" sz="1500" dirty="0"/>
              <a:t>Projet de Décret publié par la DGE le 1</a:t>
            </a:r>
            <a:r>
              <a:rPr lang="fr-FR" sz="1500" baseline="30000" dirty="0"/>
              <a:t>er</a:t>
            </a:r>
            <a:r>
              <a:rPr lang="fr-FR" sz="1500" dirty="0"/>
              <a:t> décembre 2019</a:t>
            </a:r>
            <a:endParaRPr lang="fr-FR" sz="1200" dirty="0"/>
          </a:p>
        </p:txBody>
      </p:sp>
    </p:spTree>
    <p:extLst>
      <p:ext uri="{BB962C8B-B14F-4D97-AF65-F5344CB8AC3E}">
        <p14:creationId xmlns:p14="http://schemas.microsoft.com/office/powerpoint/2010/main" val="850626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pPr marL="895350" indent="-895350"/>
            <a:r>
              <a:rPr lang="fr-FR" sz="1800" b="1" dirty="0"/>
              <a:t>1. 	transposition du « paquet marques »</a:t>
            </a:r>
          </a:p>
        </p:txBody>
      </p:sp>
      <p:sp>
        <p:nvSpPr>
          <p:cNvPr id="8" name="Espace réservé du contenu 7"/>
          <p:cNvSpPr>
            <a:spLocks noGrp="1"/>
          </p:cNvSpPr>
          <p:nvPr>
            <p:ph idx="1"/>
          </p:nvPr>
        </p:nvSpPr>
        <p:spPr>
          <a:xfrm>
            <a:off x="632520" y="1268760"/>
            <a:ext cx="8572009" cy="5139708"/>
          </a:xfrm>
        </p:spPr>
        <p:txBody>
          <a:bodyPr>
            <a:normAutofit/>
          </a:bodyPr>
          <a:lstStyle/>
          <a:p>
            <a:r>
              <a:rPr lang="fr-FR" sz="1800" b="1" dirty="0"/>
              <a:t>Une révolution</a:t>
            </a:r>
            <a:r>
              <a:rPr lang="fr-FR" sz="1800" dirty="0"/>
              <a:t> : le transfert à l’INPI du contentieux des actions en nullité et déchéance de marques au principal (nouvel art. L716-5 CPI) (EV : 1</a:t>
            </a:r>
            <a:r>
              <a:rPr lang="fr-FR" sz="1800" baseline="30000" dirty="0"/>
              <a:t>er</a:t>
            </a:r>
            <a:r>
              <a:rPr lang="fr-FR" sz="1800" dirty="0"/>
              <a:t> avril 2020)</a:t>
            </a:r>
          </a:p>
          <a:p>
            <a:pPr lvl="1"/>
            <a:r>
              <a:rPr lang="fr-FR" sz="1500" dirty="0"/>
              <a:t>L’INPI a compétence </a:t>
            </a:r>
            <a:r>
              <a:rPr lang="fr-FR" sz="1500" b="1" u="sng" dirty="0"/>
              <a:t>exclusive</a:t>
            </a:r>
            <a:r>
              <a:rPr lang="fr-FR" sz="1500" dirty="0"/>
              <a:t> pour statuer sur :</a:t>
            </a:r>
          </a:p>
          <a:p>
            <a:pPr lvl="2"/>
            <a:r>
              <a:rPr lang="fr-FR" sz="1300" dirty="0"/>
              <a:t>Les actions en nullité fondées sur des motifs de nullité absolus</a:t>
            </a:r>
          </a:p>
          <a:p>
            <a:pPr lvl="2"/>
            <a:r>
              <a:rPr lang="fr-FR" sz="1300" dirty="0"/>
              <a:t>Les actions en nullité fondées sur des motifs de nullité relatifs, sauf lorsque le droit antérieur est :</a:t>
            </a:r>
          </a:p>
          <a:p>
            <a:pPr marL="1524000" lvl="3" indent="-182563">
              <a:buFont typeface="Arial" panose="020B0604020202020204" pitchFamily="34" charset="0"/>
              <a:buChar char="•"/>
            </a:pPr>
            <a:r>
              <a:rPr lang="fr-FR" sz="1200" dirty="0"/>
              <a:t>Un droit d’auteur, un dessin ou modèle protégé ou un droit de la personnalité</a:t>
            </a:r>
          </a:p>
          <a:p>
            <a:pPr lvl="2"/>
            <a:r>
              <a:rPr lang="fr-FR" sz="1300" dirty="0"/>
              <a:t>Les actions en nullité intentées lorsque l'agent ou le représentant du titulaire d'une marque protégée dans un Etat partie à la convention de Paris, a indûment enregistré ladite marque en son propre nom</a:t>
            </a:r>
          </a:p>
          <a:p>
            <a:pPr lvl="2"/>
            <a:r>
              <a:rPr lang="fr-FR" sz="1300" dirty="0"/>
              <a:t>Les actions en nullité formées contre les marques collectives ou de garantie</a:t>
            </a:r>
          </a:p>
          <a:p>
            <a:pPr lvl="2"/>
            <a:r>
              <a:rPr lang="fr-FR" sz="1300" dirty="0"/>
              <a:t>Les actions en déchéance pour défaut d’usage</a:t>
            </a:r>
          </a:p>
          <a:p>
            <a:pPr lvl="2"/>
            <a:r>
              <a:rPr lang="fr-FR" sz="1300" dirty="0"/>
              <a:t>Les actions en déchéance pour dégénérescence ou parce que la marque est devenue trompeuse</a:t>
            </a:r>
          </a:p>
          <a:p>
            <a:pPr lvl="1"/>
            <a:r>
              <a:rPr lang="fr-FR" sz="1500" dirty="0"/>
              <a:t>Actions ouvertes à tous ; Titres exécutoires ; « Article 700 » avec barème </a:t>
            </a:r>
          </a:p>
          <a:p>
            <a:pPr lvl="1"/>
            <a:r>
              <a:rPr lang="fr-FR" sz="1500" dirty="0"/>
              <a:t>Recours en </a:t>
            </a:r>
            <a:r>
              <a:rPr lang="fr-FR" sz="1500" b="1" dirty="0"/>
              <a:t>réformation</a:t>
            </a:r>
            <a:r>
              <a:rPr lang="fr-FR" sz="1500" dirty="0"/>
              <a:t> (effet dévolutif) et sont suspensifs </a:t>
            </a:r>
          </a:p>
          <a:p>
            <a:pPr>
              <a:buFont typeface="Arial" panose="020B0604020202020204" pitchFamily="34" charset="0"/>
              <a:buChar char="•"/>
            </a:pPr>
            <a:endParaRPr lang="fr-FR" sz="1800" dirty="0"/>
          </a:p>
        </p:txBody>
      </p:sp>
    </p:spTree>
    <p:extLst>
      <p:ext uri="{BB962C8B-B14F-4D97-AF65-F5344CB8AC3E}">
        <p14:creationId xmlns:p14="http://schemas.microsoft.com/office/powerpoint/2010/main" val="2291243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pPr marL="895350" indent="-895350"/>
            <a:r>
              <a:rPr lang="fr-FR" sz="1800" b="1" dirty="0"/>
              <a:t>1. 	transposition du « paquet marques »</a:t>
            </a:r>
          </a:p>
        </p:txBody>
      </p:sp>
      <p:sp>
        <p:nvSpPr>
          <p:cNvPr id="8" name="Espace réservé du contenu 7"/>
          <p:cNvSpPr>
            <a:spLocks noGrp="1"/>
          </p:cNvSpPr>
          <p:nvPr>
            <p:ph idx="1"/>
          </p:nvPr>
        </p:nvSpPr>
        <p:spPr>
          <a:xfrm>
            <a:off x="632520" y="1268760"/>
            <a:ext cx="8572009" cy="5139708"/>
          </a:xfrm>
        </p:spPr>
        <p:txBody>
          <a:bodyPr>
            <a:normAutofit/>
          </a:bodyPr>
          <a:lstStyle/>
          <a:p>
            <a:r>
              <a:rPr lang="fr-FR" sz="1800" b="1" dirty="0"/>
              <a:t>Suite </a:t>
            </a:r>
            <a:r>
              <a:rPr lang="fr-FR" sz="1800" dirty="0"/>
              <a:t> </a:t>
            </a:r>
          </a:p>
          <a:p>
            <a:pPr lvl="1"/>
            <a:r>
              <a:rPr lang="fr-FR" sz="1500" dirty="0"/>
              <a:t>Les TGI gardent leur compétence </a:t>
            </a:r>
            <a:r>
              <a:rPr lang="fr-FR" sz="1500" b="1" u="sng" dirty="0"/>
              <a:t>exclusive</a:t>
            </a:r>
            <a:r>
              <a:rPr lang="fr-FR" sz="1500" dirty="0"/>
              <a:t> pour statuer sur :</a:t>
            </a:r>
          </a:p>
          <a:p>
            <a:pPr lvl="2"/>
            <a:r>
              <a:rPr lang="fr-FR" sz="1300" dirty="0"/>
              <a:t>Les actions relatives aux marques autres que les actions en nullité et déchéance (notamment contrefaçon) </a:t>
            </a:r>
          </a:p>
          <a:p>
            <a:pPr lvl="2"/>
            <a:r>
              <a:rPr lang="fr-FR" sz="1300" dirty="0"/>
              <a:t>Les actions en nullité fondées sur un droit d’auteur, un dessin ou modèle ou un droit de la personnalité</a:t>
            </a:r>
          </a:p>
          <a:p>
            <a:pPr lvl="2"/>
            <a:r>
              <a:rPr lang="fr-FR" sz="1300" dirty="0"/>
              <a:t>Les actions en nullité ou déchéance formées :</a:t>
            </a:r>
          </a:p>
          <a:p>
            <a:pPr marL="1524000" lvl="3" indent="-182563">
              <a:buFont typeface="Arial" panose="020B0604020202020204" pitchFamily="34" charset="0"/>
              <a:buChar char="•"/>
            </a:pPr>
            <a:r>
              <a:rPr lang="fr-FR" sz="1200" dirty="0"/>
              <a:t>à titre reconventionnel, ou</a:t>
            </a:r>
          </a:p>
          <a:p>
            <a:pPr marL="1524000" lvl="3" indent="-182563">
              <a:buFont typeface="Arial" panose="020B0604020202020204" pitchFamily="34" charset="0"/>
              <a:buChar char="•"/>
            </a:pPr>
            <a:r>
              <a:rPr lang="fr-FR" sz="1200" dirty="0"/>
              <a:t>à titre connexe à toute autre demande relevant de la compétence du tribunal, ou</a:t>
            </a:r>
          </a:p>
          <a:p>
            <a:pPr marL="1524000" lvl="3" indent="-182563">
              <a:buFont typeface="Arial" panose="020B0604020202020204" pitchFamily="34" charset="0"/>
              <a:buChar char="•"/>
            </a:pPr>
            <a:r>
              <a:rPr lang="fr-FR" sz="1200" dirty="0"/>
              <a:t>alors que des mesures probatoires (ex. saisie-contrefaçon) ou provisoires ou conservatoires (ex. référé-interdiction) ont été ordonnées avant l’action au fond et sont en cours d’exécution</a:t>
            </a:r>
          </a:p>
          <a:p>
            <a:pPr lvl="3">
              <a:buFont typeface="Arial" panose="020B0604020202020204" pitchFamily="34" charset="0"/>
              <a:buChar char="•"/>
            </a:pPr>
            <a:endParaRPr lang="fr-FR" sz="1200" dirty="0"/>
          </a:p>
        </p:txBody>
      </p:sp>
    </p:spTree>
    <p:extLst>
      <p:ext uri="{BB962C8B-B14F-4D97-AF65-F5344CB8AC3E}">
        <p14:creationId xmlns:p14="http://schemas.microsoft.com/office/powerpoint/2010/main" val="4228113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pPr marL="895350" indent="-895350"/>
            <a:r>
              <a:rPr lang="fr-FR" sz="1800" b="1" dirty="0"/>
              <a:t>1. 	transposition du « paquet marques »</a:t>
            </a:r>
          </a:p>
        </p:txBody>
      </p:sp>
      <p:sp>
        <p:nvSpPr>
          <p:cNvPr id="8" name="Espace réservé du contenu 7"/>
          <p:cNvSpPr>
            <a:spLocks noGrp="1"/>
          </p:cNvSpPr>
          <p:nvPr>
            <p:ph idx="1"/>
          </p:nvPr>
        </p:nvSpPr>
        <p:spPr>
          <a:xfrm>
            <a:off x="632520" y="1268760"/>
            <a:ext cx="8572009" cy="5139708"/>
          </a:xfrm>
        </p:spPr>
        <p:txBody>
          <a:bodyPr>
            <a:normAutofit/>
          </a:bodyPr>
          <a:lstStyle/>
          <a:p>
            <a:r>
              <a:rPr lang="fr-FR" sz="1800" b="1" dirty="0"/>
              <a:t>De réelles nouveautés</a:t>
            </a:r>
            <a:r>
              <a:rPr lang="fr-FR" sz="1800" dirty="0"/>
              <a:t> (sélection) :</a:t>
            </a:r>
          </a:p>
          <a:p>
            <a:pPr lvl="1"/>
            <a:r>
              <a:rPr lang="fr-FR" sz="1500" dirty="0"/>
              <a:t>Conditions de </a:t>
            </a:r>
            <a:r>
              <a:rPr lang="fr-FR" sz="1500" b="1" dirty="0"/>
              <a:t>validité</a:t>
            </a:r>
            <a:r>
              <a:rPr lang="fr-FR" sz="1500" dirty="0"/>
              <a:t> de la marque</a:t>
            </a:r>
          </a:p>
          <a:p>
            <a:pPr lvl="2"/>
            <a:r>
              <a:rPr lang="fr-FR" sz="1300" dirty="0"/>
              <a:t>Suppression de l’exigence de </a:t>
            </a:r>
            <a:r>
              <a:rPr lang="fr-FR" sz="1300" b="1" dirty="0"/>
              <a:t>représentation graphique </a:t>
            </a:r>
          </a:p>
          <a:p>
            <a:pPr marL="1524000" lvl="3" indent="-182563">
              <a:buFont typeface="Arial" panose="020B0604020202020204" pitchFamily="34" charset="0"/>
              <a:buChar char="•"/>
            </a:pPr>
            <a:r>
              <a:rPr lang="fr-FR" sz="1200" dirty="0"/>
              <a:t>Le signe doit être apte à être représenté dans le registre, de manière à permettre à toute personne de déterminer précisément et clairement l'objet de la protection</a:t>
            </a:r>
          </a:p>
          <a:p>
            <a:pPr lvl="2"/>
            <a:r>
              <a:rPr lang="fr-FR" sz="1300" dirty="0"/>
              <a:t>Extension de la liste des </a:t>
            </a:r>
            <a:r>
              <a:rPr lang="fr-FR" sz="1300" b="1" dirty="0"/>
              <a:t>droits antérieurs </a:t>
            </a:r>
            <a:r>
              <a:rPr lang="fr-FR" sz="1300" dirty="0"/>
              <a:t>faisant obstacle à l’enregistrement d’une marque</a:t>
            </a:r>
          </a:p>
          <a:p>
            <a:pPr marL="1524000" lvl="3" indent="-182563">
              <a:buFont typeface="Arial" panose="020B0604020202020204" pitchFamily="34" charset="0"/>
              <a:buChar char="•"/>
            </a:pPr>
            <a:r>
              <a:rPr lang="fr-FR" sz="1200" dirty="0"/>
              <a:t>Nom commercial, enseigne et nom de domaine, dont la portée n’est pas seulement locale ; nom d’une entité publique ; marque protégée dans un Etat </a:t>
            </a:r>
            <a:r>
              <a:rPr lang="fr-FR" sz="1200" dirty="0" err="1"/>
              <a:t>Conv</a:t>
            </a:r>
            <a:r>
              <a:rPr lang="fr-FR" sz="1200" dirty="0"/>
              <a:t>. Paris enregistrée indûment par agent</a:t>
            </a:r>
          </a:p>
          <a:p>
            <a:pPr lvl="1"/>
            <a:r>
              <a:rPr lang="fr-FR" sz="1500" dirty="0"/>
              <a:t>Modification de la </a:t>
            </a:r>
            <a:r>
              <a:rPr lang="fr-FR" sz="1500" b="1" dirty="0"/>
              <a:t>procédure d’opposition</a:t>
            </a:r>
            <a:endParaRPr lang="fr-FR" sz="1300" b="1" dirty="0"/>
          </a:p>
          <a:p>
            <a:pPr lvl="2"/>
            <a:r>
              <a:rPr lang="fr-FR" sz="1300" dirty="0"/>
              <a:t>Extension de la liste des droits servant de base à l’opposition (tous les droits antérieurs sauf droit d’auteur, DM, droit de la personnalité)</a:t>
            </a:r>
          </a:p>
          <a:p>
            <a:pPr lvl="2"/>
            <a:r>
              <a:rPr lang="fr-FR" sz="1300" dirty="0"/>
              <a:t>Possibilité d’invoquer plusieurs droits dans une opposition</a:t>
            </a:r>
          </a:p>
          <a:p>
            <a:pPr lvl="2"/>
            <a:r>
              <a:rPr lang="fr-FR" sz="1300" dirty="0"/>
              <a:t>Alourdissement de la preuve d’usage (pour les 5 ans précédant </a:t>
            </a:r>
            <a:r>
              <a:rPr lang="fr-FR" sz="1300" b="1" dirty="0"/>
              <a:t>le dépôt litigieux </a:t>
            </a:r>
            <a:r>
              <a:rPr lang="fr-FR" sz="1300" dirty="0"/>
              <a:t>et pour </a:t>
            </a:r>
            <a:r>
              <a:rPr lang="fr-FR" sz="1300" b="1" dirty="0"/>
              <a:t>chaque</a:t>
            </a:r>
            <a:r>
              <a:rPr lang="fr-FR" sz="1300" dirty="0"/>
              <a:t> produit et service invoqué)</a:t>
            </a:r>
          </a:p>
          <a:p>
            <a:pPr lvl="2"/>
            <a:endParaRPr lang="fr-FR" sz="1300" dirty="0"/>
          </a:p>
        </p:txBody>
      </p:sp>
    </p:spTree>
    <p:extLst>
      <p:ext uri="{BB962C8B-B14F-4D97-AF65-F5344CB8AC3E}">
        <p14:creationId xmlns:p14="http://schemas.microsoft.com/office/powerpoint/2010/main" val="1805029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pPr marL="895350" indent="-895350"/>
            <a:r>
              <a:rPr lang="fr-FR" sz="1800" b="1" dirty="0"/>
              <a:t>1. 	transposition du « paquet marques »</a:t>
            </a:r>
          </a:p>
        </p:txBody>
      </p:sp>
      <p:sp>
        <p:nvSpPr>
          <p:cNvPr id="8" name="Espace réservé du contenu 7"/>
          <p:cNvSpPr>
            <a:spLocks noGrp="1"/>
          </p:cNvSpPr>
          <p:nvPr>
            <p:ph idx="1"/>
          </p:nvPr>
        </p:nvSpPr>
        <p:spPr>
          <a:xfrm>
            <a:off x="632520" y="1268760"/>
            <a:ext cx="8572009" cy="5139708"/>
          </a:xfrm>
        </p:spPr>
        <p:txBody>
          <a:bodyPr>
            <a:normAutofit/>
          </a:bodyPr>
          <a:lstStyle/>
          <a:p>
            <a:r>
              <a:rPr lang="fr-FR" sz="1800" b="1" dirty="0"/>
              <a:t>De réelles nouveautés</a:t>
            </a:r>
            <a:r>
              <a:rPr lang="fr-FR" sz="1800" dirty="0"/>
              <a:t> (sélection) :</a:t>
            </a:r>
          </a:p>
          <a:p>
            <a:pPr lvl="1"/>
            <a:r>
              <a:rPr lang="fr-FR" sz="1500" dirty="0"/>
              <a:t>Refonte du régime des </a:t>
            </a:r>
            <a:r>
              <a:rPr lang="fr-FR" sz="1500" b="1" dirty="0"/>
              <a:t>marques collectives</a:t>
            </a:r>
            <a:r>
              <a:rPr lang="fr-FR" sz="1500" dirty="0"/>
              <a:t>, avec création de la </a:t>
            </a:r>
            <a:r>
              <a:rPr lang="fr-FR" sz="1500" b="1" dirty="0"/>
              <a:t>marque de garantie</a:t>
            </a:r>
          </a:p>
          <a:p>
            <a:pPr lvl="1"/>
            <a:r>
              <a:rPr lang="fr-FR" sz="1500" dirty="0"/>
              <a:t>Création de chefs d’irrecevabilité à des fins de </a:t>
            </a:r>
            <a:r>
              <a:rPr lang="fr-FR" sz="1500" b="1" dirty="0"/>
              <a:t>sauvegarde des droits acquis </a:t>
            </a:r>
            <a:r>
              <a:rPr lang="fr-FR" sz="1500" dirty="0"/>
              <a:t>:</a:t>
            </a:r>
          </a:p>
          <a:p>
            <a:pPr lvl="2"/>
            <a:r>
              <a:rPr lang="fr-FR" sz="1300" dirty="0"/>
              <a:t>Action en nullité fondée sur une </a:t>
            </a:r>
            <a:r>
              <a:rPr lang="fr-FR" sz="1300" b="1" dirty="0"/>
              <a:t>marque antérieure non utilisée </a:t>
            </a:r>
          </a:p>
          <a:p>
            <a:pPr marL="1524000" lvl="3" indent="-182563">
              <a:buFont typeface="Arial" panose="020B0604020202020204" pitchFamily="34" charset="0"/>
              <a:buChar char="•"/>
            </a:pPr>
            <a:r>
              <a:rPr lang="fr-FR" sz="1200" dirty="0"/>
              <a:t>Dans les 5 ans précédant la demande en nullité</a:t>
            </a:r>
          </a:p>
          <a:p>
            <a:pPr marL="1524000" lvl="3" indent="-182563">
              <a:buFont typeface="Arial" panose="020B0604020202020204" pitchFamily="34" charset="0"/>
              <a:buChar char="•"/>
            </a:pPr>
            <a:r>
              <a:rPr lang="fr-FR" sz="1200" b="1" dirty="0"/>
              <a:t>Et/ou dans les 5 ans précédant le dépôt (ou la priorité) du signe postérieur</a:t>
            </a:r>
          </a:p>
          <a:p>
            <a:pPr lvl="2"/>
            <a:r>
              <a:rPr lang="fr-FR" sz="1300" dirty="0"/>
              <a:t>Action en nullité fondée sur une marque antérieure qui, </a:t>
            </a:r>
            <a:r>
              <a:rPr lang="fr-FR" sz="1300" b="1" dirty="0"/>
              <a:t>au moment du dépôt (ou priorité) de la marque contestée, n’aurait pas permis d’obtenir l’annulation de celle-ci</a:t>
            </a:r>
          </a:p>
          <a:p>
            <a:pPr marL="1524000" lvl="3" indent="-182563">
              <a:buFont typeface="Arial" panose="020B0604020202020204" pitchFamily="34" charset="0"/>
              <a:buChar char="•"/>
            </a:pPr>
            <a:r>
              <a:rPr lang="fr-FR" sz="1200" dirty="0"/>
              <a:t>Marque antérieure ayant acquis son caractère distinctif ou sa renommée postérieurement au 2</a:t>
            </a:r>
            <a:r>
              <a:rPr lang="fr-FR" sz="1200" baseline="30000" dirty="0"/>
              <a:t>nd</a:t>
            </a:r>
            <a:r>
              <a:rPr lang="fr-FR" sz="1200" dirty="0"/>
              <a:t> dépôt</a:t>
            </a:r>
          </a:p>
          <a:p>
            <a:pPr lvl="1"/>
            <a:r>
              <a:rPr lang="fr-FR" sz="1500" dirty="0"/>
              <a:t>Retenue applicable aux produits soupçonnés d’être contrefaisants, </a:t>
            </a:r>
            <a:r>
              <a:rPr lang="fr-FR" sz="1500" b="1" dirty="0"/>
              <a:t>sans devoir démontrer le risque de commercialisation dans l’UE</a:t>
            </a:r>
          </a:p>
          <a:p>
            <a:pPr lvl="2"/>
            <a:r>
              <a:rPr lang="fr-FR" sz="1300" dirty="0"/>
              <a:t>Disposition anti-jurisprudence </a:t>
            </a:r>
            <a:r>
              <a:rPr lang="fr-FR" sz="1300" i="1" dirty="0"/>
              <a:t>Nokia/Phillips </a:t>
            </a:r>
            <a:r>
              <a:rPr lang="fr-FR" sz="1300" dirty="0"/>
              <a:t>de la CJUE ; reprise de la directive</a:t>
            </a:r>
          </a:p>
        </p:txBody>
      </p:sp>
    </p:spTree>
    <p:extLst>
      <p:ext uri="{BB962C8B-B14F-4D97-AF65-F5344CB8AC3E}">
        <p14:creationId xmlns:p14="http://schemas.microsoft.com/office/powerpoint/2010/main" val="3110948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pPr marL="895350" indent="-895350"/>
            <a:r>
              <a:rPr lang="fr-FR" sz="1800" b="1" dirty="0"/>
              <a:t>1. 	transposition du « paquet marques »</a:t>
            </a:r>
          </a:p>
        </p:txBody>
      </p:sp>
      <p:sp>
        <p:nvSpPr>
          <p:cNvPr id="8" name="Espace réservé du contenu 7"/>
          <p:cNvSpPr>
            <a:spLocks noGrp="1"/>
          </p:cNvSpPr>
          <p:nvPr>
            <p:ph idx="1"/>
          </p:nvPr>
        </p:nvSpPr>
        <p:spPr>
          <a:xfrm>
            <a:off x="632520" y="1268760"/>
            <a:ext cx="8572009" cy="5139708"/>
          </a:xfrm>
        </p:spPr>
        <p:txBody>
          <a:bodyPr>
            <a:normAutofit/>
          </a:bodyPr>
          <a:lstStyle/>
          <a:p>
            <a:r>
              <a:rPr lang="fr-FR" sz="1800" b="1" dirty="0"/>
              <a:t>De nombreux changements, plus ou moins formels </a:t>
            </a:r>
            <a:r>
              <a:rPr lang="fr-FR" sz="1800" dirty="0"/>
              <a:t>(sélection) :</a:t>
            </a:r>
          </a:p>
          <a:p>
            <a:pPr lvl="1"/>
            <a:r>
              <a:rPr lang="fr-FR" sz="1500" dirty="0"/>
              <a:t>Refonte de la majorité des articles et renumérotation</a:t>
            </a:r>
            <a:endParaRPr lang="fr-FR" sz="1500" b="1" dirty="0"/>
          </a:p>
          <a:p>
            <a:pPr lvl="1"/>
            <a:r>
              <a:rPr lang="fr-FR" sz="1500" dirty="0"/>
              <a:t>Introduction dans la loi de solutions jurisprudentielles préexistantes</a:t>
            </a:r>
          </a:p>
          <a:p>
            <a:pPr lvl="2"/>
            <a:r>
              <a:rPr lang="fr-FR" sz="1300" dirty="0"/>
              <a:t>Ex. </a:t>
            </a:r>
            <a:r>
              <a:rPr lang="fr-FR" sz="1300" i="1" dirty="0" err="1"/>
              <a:t>Rintisch</a:t>
            </a:r>
            <a:r>
              <a:rPr lang="fr-FR" sz="1300" dirty="0"/>
              <a:t> (usage sous une forme modifiée)</a:t>
            </a:r>
            <a:r>
              <a:rPr lang="fr-FR" sz="1300" b="1" dirty="0"/>
              <a:t> </a:t>
            </a:r>
          </a:p>
          <a:p>
            <a:pPr lvl="1"/>
            <a:r>
              <a:rPr lang="fr-FR" sz="1500" dirty="0"/>
              <a:t>Introduction de dispositions nouvelles, mais dont le résultat pouvait déjà être obtenu par d’autres moyens de droit</a:t>
            </a:r>
          </a:p>
          <a:p>
            <a:pPr lvl="2"/>
            <a:r>
              <a:rPr lang="fr-FR" sz="1300" dirty="0"/>
              <a:t>Ex: Mauvaise foi, en tant que motif absolu de nullité ; action du titulaire d’une marque d’un pays </a:t>
            </a:r>
            <a:r>
              <a:rPr lang="fr-FR" sz="1300" dirty="0" err="1"/>
              <a:t>Conv</a:t>
            </a:r>
            <a:r>
              <a:rPr lang="fr-FR" sz="1300" dirty="0"/>
              <a:t>. De Paris dont la marque a été indument enregistrée par l’agent</a:t>
            </a:r>
          </a:p>
          <a:p>
            <a:pPr marL="1524000" lvl="3" indent="-182563">
              <a:buFont typeface="Arial" panose="020B0604020202020204" pitchFamily="34" charset="0"/>
              <a:buChar char="•"/>
            </a:pPr>
            <a:r>
              <a:rPr lang="fr-FR" sz="1200" dirty="0"/>
              <a:t>Même résultat par la fraude ou l’action en revendication</a:t>
            </a:r>
          </a:p>
          <a:p>
            <a:pPr lvl="1"/>
            <a:r>
              <a:rPr lang="fr-FR" sz="1500" dirty="0"/>
              <a:t>Modifications textuelles pour coller à la directive, plus fidèlement que ne l’avait fait la loi de 1991</a:t>
            </a:r>
          </a:p>
          <a:p>
            <a:pPr lvl="2"/>
            <a:r>
              <a:rPr lang="fr-FR" sz="1300" dirty="0"/>
              <a:t>Ex. Limitations au monopole (art. L713-6) </a:t>
            </a:r>
          </a:p>
          <a:p>
            <a:pPr marL="1524000" lvl="3" indent="-182563">
              <a:buFont typeface="Arial" panose="020B0604020202020204" pitchFamily="34" charset="0"/>
              <a:buChar char="•"/>
            </a:pPr>
            <a:r>
              <a:rPr lang="fr-FR" sz="1200" dirty="0"/>
              <a:t>Susceptible d’influer sur la pratique, qui restait parfois en décalage avec le droit UE </a:t>
            </a:r>
          </a:p>
          <a:p>
            <a:pPr lvl="2"/>
            <a:endParaRPr lang="fr-FR" sz="1300" dirty="0"/>
          </a:p>
        </p:txBody>
      </p:sp>
    </p:spTree>
    <p:extLst>
      <p:ext uri="{BB962C8B-B14F-4D97-AF65-F5344CB8AC3E}">
        <p14:creationId xmlns:p14="http://schemas.microsoft.com/office/powerpoint/2010/main" val="1764943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pPr marL="895350" indent="-895350"/>
            <a:r>
              <a:rPr lang="fr-FR" sz="1800" b="1" dirty="0"/>
              <a:t>2.</a:t>
            </a:r>
            <a:r>
              <a:rPr lang="fr-FR" sz="1800" dirty="0"/>
              <a:t> 	</a:t>
            </a:r>
            <a:r>
              <a:rPr lang="fr-FR" sz="1800" b="1" dirty="0"/>
              <a:t>« ANTI-SUIT INJUNCTIONS » ET « ANTI-anti-suit </a:t>
            </a:r>
            <a:r>
              <a:rPr lang="fr-FR" sz="1800" b="1" dirty="0" err="1"/>
              <a:t>injunctions</a:t>
            </a:r>
            <a:r>
              <a:rPr lang="fr-FR" sz="1800" b="1" dirty="0"/>
              <a:t> »</a:t>
            </a:r>
            <a:endParaRPr lang="fr-FR" sz="1800" dirty="0"/>
          </a:p>
        </p:txBody>
      </p:sp>
      <p:sp>
        <p:nvSpPr>
          <p:cNvPr id="8" name="Espace réservé du contenu 7"/>
          <p:cNvSpPr>
            <a:spLocks noGrp="1"/>
          </p:cNvSpPr>
          <p:nvPr>
            <p:ph idx="1"/>
          </p:nvPr>
        </p:nvSpPr>
        <p:spPr>
          <a:xfrm>
            <a:off x="632520" y="1268760"/>
            <a:ext cx="8572009" cy="4968552"/>
          </a:xfrm>
        </p:spPr>
        <p:txBody>
          <a:bodyPr>
            <a:normAutofit fontScale="85000" lnSpcReduction="20000"/>
          </a:bodyPr>
          <a:lstStyle/>
          <a:p>
            <a:r>
              <a:rPr lang="fr-FR" b="1" dirty="0"/>
              <a:t>TGI Paris (réf.), 8 novembre 2019, n°19/59311, </a:t>
            </a:r>
            <a:r>
              <a:rPr lang="fr-FR" b="1" i="1" dirty="0"/>
              <a:t>IP Com / Lenovo</a:t>
            </a:r>
          </a:p>
          <a:p>
            <a:r>
              <a:rPr lang="fr-FR" b="1" dirty="0"/>
              <a:t>Faits</a:t>
            </a:r>
          </a:p>
          <a:p>
            <a:pPr lvl="1"/>
            <a:r>
              <a:rPr lang="fr-FR" sz="1600" dirty="0"/>
              <a:t>IP Com détient des brevets essentiels sur la technologie UMTS/3g, déclarés à l’ETSI, et a fait une offre de licence à Lenovo, qui l’a refusée</a:t>
            </a:r>
          </a:p>
          <a:p>
            <a:pPr lvl="1"/>
            <a:r>
              <a:rPr lang="fr-FR" sz="1600" dirty="0"/>
              <a:t>Mars 2019  : Lenovo saisit un tribunal US pour la fixation des conditions d’une licence FRAND mondiale</a:t>
            </a:r>
          </a:p>
          <a:p>
            <a:pPr lvl="1"/>
            <a:r>
              <a:rPr lang="fr-FR" sz="1600" dirty="0"/>
              <a:t>Juillet 2019 : IP Com lance une action en contrefaçon de brevet contre Lenovo au Royaume-Uni</a:t>
            </a:r>
          </a:p>
          <a:p>
            <a:pPr lvl="1"/>
            <a:r>
              <a:rPr lang="fr-FR" sz="1600" dirty="0"/>
              <a:t>Sept. 2019 : Lenovo demande au juge US d’interdire à IP Com de poursuivre cette action au Royaume-Uni et plus généralement de l’attaquer sur le fondement des brevets en cause, partout dans le monde, dans l’attente de l’issue de la procédure aux USA (</a:t>
            </a:r>
            <a:r>
              <a:rPr lang="fr-FR" sz="1600" dirty="0" err="1"/>
              <a:t>antisuit</a:t>
            </a:r>
            <a:r>
              <a:rPr lang="fr-FR" sz="1600" dirty="0"/>
              <a:t> </a:t>
            </a:r>
            <a:r>
              <a:rPr lang="fr-FR" sz="1600" dirty="0" err="1"/>
              <a:t>injunction</a:t>
            </a:r>
            <a:r>
              <a:rPr lang="fr-FR" sz="1600" dirty="0"/>
              <a:t>) – Audience prévue le 14 nov. 19</a:t>
            </a:r>
          </a:p>
          <a:p>
            <a:pPr lvl="1"/>
            <a:r>
              <a:rPr lang="fr-FR" sz="1600" dirty="0"/>
              <a:t>16 oct. 2019 : IP Com fait réaliser une saisie-contrefaçon chez Lenovo </a:t>
            </a:r>
          </a:p>
          <a:p>
            <a:pPr lvl="1"/>
            <a:r>
              <a:rPr lang="fr-FR" sz="1600" dirty="0"/>
              <a:t>25 oct. 2019 : IP Com saisit le TGI de Paris en référé d’heure à heure pour une audience le 6 nov. 2019 pour qu’il soit ordonné à Lenovo de retirer sa demande d’anti-suit </a:t>
            </a:r>
            <a:r>
              <a:rPr lang="fr-FR" sz="1600" dirty="0" err="1"/>
              <a:t>injunction</a:t>
            </a:r>
            <a:r>
              <a:rPr lang="fr-FR" sz="1600" dirty="0"/>
              <a:t> aux USA / Même demande au Royaume-Uni</a:t>
            </a:r>
          </a:p>
          <a:p>
            <a:pPr lvl="1"/>
            <a:r>
              <a:rPr lang="fr-FR" sz="1600" dirty="0"/>
              <a:t>30 oct. 2019 : Lenovo demande au juge US d’avancer son audience avant le 6 nov. 2019 (Rejet)</a:t>
            </a:r>
            <a:endParaRPr lang="fr-FR" sz="1500" b="1" dirty="0"/>
          </a:p>
        </p:txBody>
      </p:sp>
    </p:spTree>
    <p:extLst>
      <p:ext uri="{BB962C8B-B14F-4D97-AF65-F5344CB8AC3E}">
        <p14:creationId xmlns:p14="http://schemas.microsoft.com/office/powerpoint/2010/main" val="23994256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ème1">
  <a:themeElements>
    <a:clrScheme name="Gide">
      <a:dk1>
        <a:srgbClr val="72797C"/>
      </a:dk1>
      <a:lt1>
        <a:sysClr val="window" lastClr="FFFFFF"/>
      </a:lt1>
      <a:dk2>
        <a:srgbClr val="6DB7C9"/>
      </a:dk2>
      <a:lt2>
        <a:srgbClr val="2EA4A2"/>
      </a:lt2>
      <a:accent1>
        <a:srgbClr val="121650"/>
      </a:accent1>
      <a:accent2>
        <a:srgbClr val="5F7593"/>
      </a:accent2>
      <a:accent3>
        <a:srgbClr val="A5CBAA"/>
      </a:accent3>
      <a:accent4>
        <a:srgbClr val="5A4065"/>
      </a:accent4>
      <a:accent5>
        <a:srgbClr val="E09F5C"/>
      </a:accent5>
      <a:accent6>
        <a:srgbClr val="F3D043"/>
      </a:accent6>
      <a:hlink>
        <a:srgbClr val="121650"/>
      </a:hlink>
      <a:folHlink>
        <a:srgbClr val="6DB7C9"/>
      </a:folHlink>
    </a:clrScheme>
    <a:fontScheme name="G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0" tIns="0" rIns="0" bIns="0" rtlCol="0">
        <a:spAutoFit/>
      </a:bodyPr>
      <a:lstStyle>
        <a:defPPr algn="l">
          <a:defRPr sz="1400" dirty="0" err="1" smtClean="0">
            <a:solidFill>
              <a:schemeClr val="tx1"/>
            </a:solidFill>
          </a:defRPr>
        </a:defPPr>
      </a:lstStyle>
    </a:txDef>
  </a:objectDefaults>
  <a:extraClrSchemeLst/>
  <a:custClrLst>
    <a:custClr name="Couleur 1">
      <a:srgbClr val="FFFFFF"/>
    </a:custClr>
    <a:custClr name="Couleur 2">
      <a:srgbClr val="72797C"/>
    </a:custClr>
    <a:custClr name="Couleur 3">
      <a:srgbClr val="2EA4A2"/>
    </a:custClr>
    <a:custClr name="Couleur 4">
      <a:srgbClr val="6DB7C9"/>
    </a:custClr>
    <a:custClr name="Couleur 5">
      <a:srgbClr val="121650"/>
    </a:custClr>
    <a:custClr name="Couleur 6">
      <a:srgbClr val="5F7593"/>
    </a:custClr>
    <a:custClr name="Couleur 7">
      <a:srgbClr val="A5CBAA"/>
    </a:custClr>
    <a:custClr name="Couleur 8">
      <a:srgbClr val="5A4065"/>
    </a:custClr>
    <a:custClr name="Couleur 9">
      <a:srgbClr val="E09F5C"/>
    </a:custClr>
    <a:custClr name="Couleur 10">
      <a:srgbClr val="F3D043"/>
    </a:custClr>
    <a:custClr name="Couleur 11">
      <a:srgbClr val="F26240"/>
    </a:custClr>
    <a:custClr name="Couleur 12">
      <a:srgbClr val="B6C932"/>
    </a:custClr>
    <a:custClr name="Couleur 13">
      <a:srgbClr val="94ACD9"/>
    </a:custClr>
    <a:custClr name="Couleur 14">
      <a:srgbClr val="BEC8D5"/>
    </a:custClr>
    <a:custClr name="Couleur 15">
      <a:srgbClr val="8B7EB4"/>
    </a:custClr>
    <a:custClr name="Couleur 16">
      <a:srgbClr val="FFFFFF"/>
    </a:custClr>
    <a:custClr name="Couleur 17">
      <a:srgbClr val="FFFFFF"/>
    </a:custClr>
    <a:custClr name="Couleur 18">
      <a:srgbClr val="121650"/>
    </a:custClr>
    <a:custClr name="Couleur 19">
      <a:srgbClr val="5F7593"/>
    </a:custClr>
    <a:custClr name="Couleur 20">
      <a:srgbClr val="A5CBAA"/>
    </a:custClr>
  </a:custClrLst>
  <a:extLst>
    <a:ext uri="{05A4C25C-085E-4340-85A3-A5531E510DB2}">
      <thm15:themeFamily xmlns:thm15="http://schemas.microsoft.com/office/thememl/2012/main" name="Template FR.potx" id="{2EB51578-12CD-4C48-976C-83DA46136E89}" vid="{F9614483-3C90-44FD-BBBD-5219B73DE578}"/>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3491</Words>
  <Application>Microsoft Office PowerPoint</Application>
  <PresentationFormat>Format A4 (210 x 297 mm)</PresentationFormat>
  <Paragraphs>211</Paragraphs>
  <Slides>21</Slides>
  <Notes>21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21</vt:i4>
      </vt:variant>
    </vt:vector>
  </HeadingPairs>
  <TitlesOfParts>
    <vt:vector size="25" baseType="lpstr">
      <vt:lpstr>Arial</vt:lpstr>
      <vt:lpstr>Calibri</vt:lpstr>
      <vt:lpstr>Wingdings</vt:lpstr>
      <vt:lpstr>Thème1</vt:lpstr>
      <vt:lpstr>Actualité DU DROIT DE LA PROPRIETE INTELLECTUELLE </vt:lpstr>
      <vt:lpstr>Présentation PowerPoint</vt:lpstr>
      <vt:lpstr>1.  transposition du « paquet marques »</vt:lpstr>
      <vt:lpstr>1.  transposition du « paquet marques »</vt:lpstr>
      <vt:lpstr>1.  transposition du « paquet marques »</vt:lpstr>
      <vt:lpstr>1.  transposition du « paquet marques »</vt:lpstr>
      <vt:lpstr>1.  transposition du « paquet marques »</vt:lpstr>
      <vt:lpstr>1.  transposition du « paquet marques »</vt:lpstr>
      <vt:lpstr>2.  « ANTI-SUIT INJUNCTIONS » ET « ANTI-anti-suit injunctions »</vt:lpstr>
      <vt:lpstr>2.  « ANTI-SUIT INJUNCTIONS » ET « ANTI-anti-suit injunctions »</vt:lpstr>
      <vt:lpstr>2.  « ANTI-SUIT INJUNCTIONS » ET « ANTI-anti-suit injunctions »</vt:lpstr>
      <vt:lpstr>3. L’ADMINISTRATION DE LA PREUVE à l’épreuve de la loi secret des affaires</vt:lpstr>
      <vt:lpstr>3. L’ADMINISTRATION DE LA PREUVE à l’épreuve de la loi secret des affaires</vt:lpstr>
      <vt:lpstr>3. L’ADMINISTRATION DE LA PREUVE à l’épreuve de la loi secret des affaires</vt:lpstr>
      <vt:lpstr>3. L’ADMINISTRATION DE LA PREUVE à l’épreuve de la loi secret des affaires</vt:lpstr>
      <vt:lpstr>3. L’ADMINISTRATION DE LA PREUVE à l’épreuve de la loi secret des affaires</vt:lpstr>
      <vt:lpstr>3. L’ADMINISTRATION DE LA PREUVE à l’épreuve de la loi secret des affaires</vt:lpstr>
      <vt:lpstr>3. L’ADMINISTRATION DE LA PREUVE à l’épreuve de la loi secret des affaires</vt:lpstr>
      <vt:lpstr>4.  CJUE, 12 septembre 2019, C-688/17, Bayer Pharma</vt:lpstr>
      <vt:lpstr>4.  CJUE, 12 septembre 2019, C-688/17, Bayer Pharma</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Actualité DU DROIT DE LA PROPRIETE INTELLECTUELLE </dc:title>
  <dc:creator>amaury catrice</dc:creator>
  <cp:lastModifiedBy>Mervé OGUT</cp:lastModifiedBy>
  <cp:revision>1</cp:revision>
  <dcterms:modified xsi:type="dcterms:W3CDTF">2019-12-19T11:01:38Z</dcterms:modified>
</cp:coreProperties>
</file>