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850" y="1196752"/>
            <a:ext cx="469106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336550"/>
            <a:ext cx="2295525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latin typeface="Calibri (Corps)" charset="0"/>
              <a:ea typeface="ＭＳ Ｐゴシック" charset="-128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520" y="3429000"/>
            <a:ext cx="8640960" cy="2880320"/>
          </a:xfrm>
          <a:prstGeom prst="rect">
            <a:avLst/>
          </a:prstGeom>
        </p:spPr>
        <p:txBody>
          <a:bodyPr lIns="80155" tIns="40078" rIns="80155" bIns="40078" anchor="t">
            <a:noAutofit/>
          </a:bodyPr>
          <a:lstStyle>
            <a:lvl1pPr algn="ctr">
              <a:defRPr sz="48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(Corps)" charset="0"/>
              </a:defRPr>
            </a:lvl1pPr>
          </a:lstStyle>
          <a:p>
            <a:pPr>
              <a:defRPr/>
            </a:pPr>
            <a:fld id="{5C3CB1CE-00BA-4181-BD4B-F7A2724F4454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99792" y="6597352"/>
            <a:ext cx="3672408" cy="28446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LAVOIX - Firm Overview &amp; Market Presentation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609357" y="6597352"/>
            <a:ext cx="842963" cy="28446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AEF51-18AF-4499-9A7F-E7FBF452889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654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2 Marques D&amp;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51520" y="1252451"/>
            <a:ext cx="4176463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2"/>
              </a:buBlip>
              <a:defRPr sz="2000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ysClr val="windowText" lastClr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716016" y="1252451"/>
            <a:ext cx="4176464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2"/>
              </a:buBlip>
              <a:defRPr sz="2000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ysClr val="windowText" lastClr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F1916-A062-4C73-8243-B543088F831F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4F298-43BE-4D67-AB01-BDFFBF59A0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200" y="0"/>
            <a:ext cx="23733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4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3 LAVO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2304256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2"/>
              </a:buBlip>
              <a:defRPr sz="2000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ysClr val="windowText" lastClr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251520" y="3789040"/>
            <a:ext cx="8640960" cy="2520281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2"/>
              </a:buBlip>
              <a:defRPr sz="2000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ysClr val="windowText" lastClr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70D7-D512-40B3-9FD2-BB0D072BC9ED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34F2-6EC0-4BC3-A968-02AB5B63CF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1" name="Imag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-27384"/>
            <a:ext cx="269979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2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3 Meca Elec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23907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2304256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ysClr val="windowText" lastClr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251520" y="3789040"/>
            <a:ext cx="8640960" cy="2520281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ysClr val="windowText" lastClr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374E-4385-44CE-83CE-434F26A0D15A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34F2-6EC0-4BC3-A968-02AB5B63CF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21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3 Chimi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2304256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2"/>
              </a:buBlip>
              <a:defRPr sz="2000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ysClr val="windowText" lastClr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251520" y="3789040"/>
            <a:ext cx="8640960" cy="2520281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2"/>
              </a:buBlip>
              <a:defRPr sz="2000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ysClr val="windowText" lastClr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D9B4-B971-4096-B552-F9026C0DD9B5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34F2-6EC0-4BC3-A968-02AB5B63CF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150" y="0"/>
            <a:ext cx="23733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65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3 Marques D&amp;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2304256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2"/>
              </a:buBlip>
              <a:defRPr sz="2000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ysClr val="windowText" lastClr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251520" y="3789040"/>
            <a:ext cx="8640960" cy="2520281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2"/>
              </a:buBlip>
              <a:defRPr sz="2000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ysClr val="windowText" lastClr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650F2-94AE-41E0-861E-D26C94CFCA3B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34F2-6EC0-4BC3-A968-02AB5B63CF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3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200" y="0"/>
            <a:ext cx="23733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686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LAVO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51520" y="1755800"/>
            <a:ext cx="8640960" cy="3105687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ctr">
              <a:defRPr sz="48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45E2-42FC-4B9F-9AF2-14C7C52D10D2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03F9-F05A-4F6B-B67C-EFAA8DF383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-27384"/>
            <a:ext cx="269979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118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Meca Elec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23907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51520" y="1755800"/>
            <a:ext cx="8640960" cy="3105687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ctr">
              <a:defRPr sz="48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ED455-DD15-4070-BCBC-685E989F1453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03F9-F05A-4F6B-B67C-EFAA8DF383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90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Chimi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51520" y="1755800"/>
            <a:ext cx="8640960" cy="3105687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ctr">
              <a:defRPr sz="48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CD5F0-4239-478F-B3ED-10B833B6C5A0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03F9-F05A-4F6B-B67C-EFAA8DF383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150" y="0"/>
            <a:ext cx="23733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717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Marques D&amp;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51520" y="1755800"/>
            <a:ext cx="8640960" cy="3105687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ctr">
              <a:defRPr sz="48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CAE3-60CD-461B-A202-86E48E393E28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03F9-F05A-4F6B-B67C-EFAA8DF383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200" y="0"/>
            <a:ext cx="23733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25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acts LAVO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27063" y="1988840"/>
            <a:ext cx="1577975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27063" y="4149080"/>
            <a:ext cx="1577975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1988071"/>
            <a:ext cx="349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4149080"/>
            <a:ext cx="3492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988840"/>
            <a:ext cx="648072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3"/>
          </p:nvPr>
        </p:nvSpPr>
        <p:spPr>
          <a:xfrm>
            <a:off x="2411760" y="4149080"/>
            <a:ext cx="648072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BDE61-7AC8-4563-B23C-2753B3CB0847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C94F-2733-4007-8710-73F7083FC1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5" name="Imag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-27384"/>
            <a:ext cx="269979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49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556720"/>
            <a:ext cx="64008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B27-9874-4D5A-95FC-9D723DA4CF84}" type="datetime1">
              <a:rPr lang="fr-FR" smtClean="0"/>
              <a:pPr/>
              <a:t>19/09/2018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LAVOIX - Firm Overview &amp; Market Presentation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36A9-D715-4214-B09E-878BBEE7F5C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850" y="1196752"/>
            <a:ext cx="469106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936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acts Meca Elec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23907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627063" y="1988840"/>
            <a:ext cx="1577975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27063" y="4149080"/>
            <a:ext cx="1577975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1988071"/>
            <a:ext cx="349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4149080"/>
            <a:ext cx="3492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988840"/>
            <a:ext cx="648072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3"/>
          </p:nvPr>
        </p:nvSpPr>
        <p:spPr>
          <a:xfrm>
            <a:off x="2411760" y="4149080"/>
            <a:ext cx="648072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97486-62C7-4216-A5DF-0A9053786C58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C94F-2733-4007-8710-73F7083FC1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09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acts Chimi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27063" y="1988840"/>
            <a:ext cx="1577975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27063" y="4149080"/>
            <a:ext cx="1577975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1988071"/>
            <a:ext cx="349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4149080"/>
            <a:ext cx="3492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988840"/>
            <a:ext cx="648072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3"/>
          </p:nvPr>
        </p:nvSpPr>
        <p:spPr>
          <a:xfrm>
            <a:off x="2411760" y="4149080"/>
            <a:ext cx="648072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FCE78-7638-4893-BDD3-E0E919F2D37C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C94F-2733-4007-8710-73F7083FC1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5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150" y="0"/>
            <a:ext cx="23733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947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acts Marques D&amp;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27063" y="1988840"/>
            <a:ext cx="1577975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27063" y="4149080"/>
            <a:ext cx="1577975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1988071"/>
            <a:ext cx="349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4149080"/>
            <a:ext cx="3492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988840"/>
            <a:ext cx="648072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3"/>
          </p:nvPr>
        </p:nvSpPr>
        <p:spPr>
          <a:xfrm>
            <a:off x="2411760" y="4149080"/>
            <a:ext cx="648072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62313-0B5F-480A-A199-BCC1E122C11A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C94F-2733-4007-8710-73F7083FC1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5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200" y="0"/>
            <a:ext cx="23733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725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Meca Elec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23907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BB138-950E-4DB7-8F1C-D46F22B4D70E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7FF41-3F7B-4082-A10A-2671DBF2BE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693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Chimi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5E42A-FB1B-438F-80D2-F6F3FCEFA240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7FF41-3F7B-4082-A10A-2671DBF2BE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150" y="0"/>
            <a:ext cx="23733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485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Marques D&amp;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345B1-919D-45EC-988F-37E3714D6388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7FF41-3F7B-4082-A10A-2671DBF2BE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200" y="0"/>
            <a:ext cx="23733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336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1 LAVO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232D-76AB-4573-BFA2-7CE8BDECE63E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7FF41-3F7B-4082-A10A-2671DBF2BE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-27384"/>
            <a:ext cx="269979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723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2 LAVO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BBB6-3DAD-46C9-9409-93359B49574C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7FF41-3F7B-4082-A10A-2671DBF2BE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" name="Imag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2702" y="-27384"/>
            <a:ext cx="2721298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866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nterTitre LAVO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69344"/>
            <a:ext cx="5692775" cy="527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851920" y="1988840"/>
            <a:ext cx="5046231" cy="3888432"/>
          </a:xfrm>
          <a:prstGeom prst="rect">
            <a:avLst/>
          </a:prstGeom>
        </p:spPr>
        <p:txBody>
          <a:bodyPr lIns="80155" tIns="40078" rIns="80155" bIns="40078" anchor="b">
            <a:noAutofit/>
          </a:bodyPr>
          <a:lstStyle>
            <a:lvl1pPr algn="r">
              <a:defRPr sz="66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83FE-C493-467E-8ADA-3D0EEEE53A50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259AE-F2F0-4192-9BB8-44CD227B5D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306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61988" y="6494463"/>
            <a:ext cx="2133600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8271A-7657-492D-83A7-47526BEB5E28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00813"/>
            <a:ext cx="2895600" cy="365125"/>
          </a:xfrm>
        </p:spPr>
        <p:txBody>
          <a:bodyPr wrap="square" lIns="80155" tIns="40078" rIns="80155" bIns="40078" numCol="1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008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27750-7A0D-4342-A3C8-09A625B7FC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16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LAVO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2"/>
              </a:buBlip>
              <a:defRPr sz="2000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 marL="1657350" indent="-285750">
              <a:buFont typeface="Arial" pitchFamily="34" charset="0"/>
              <a:buChar char="•"/>
              <a:defRPr sz="11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>
              <a:buFont typeface="Arial" pitchFamily="34" charset="0"/>
              <a:buChar char="•"/>
              <a:defRPr sz="1000">
                <a:solidFill>
                  <a:sysClr val="windowText" lastClr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 anchorCtr="0">
            <a:noAutofit/>
          </a:bodyPr>
          <a:lstStyle>
            <a:lvl1pPr algn="l">
              <a:defRPr sz="2800" b="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A56A7-9D20-4B72-9AB9-4D1D3E193059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AE24-0F13-47C6-8428-4EAACE1193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3" name="Imag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-27384"/>
            <a:ext cx="269979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350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Contenu Recher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18"/>
          <a:stretch>
            <a:fillRect/>
          </a:stretch>
        </p:blipFill>
        <p:spPr bwMode="auto">
          <a:xfrm>
            <a:off x="6781800" y="0"/>
            <a:ext cx="23764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 marL="1657350" indent="-285750"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 anchorCtr="0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2DCE53-60A6-4B9C-A2B8-BB41C9091F98}" type="datetime1">
              <a:rPr lang="fr-FR" smtClean="0"/>
              <a:pPr/>
              <a:t>19/09/2018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LAVOIX - Firm Overview &amp; Market Presentation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911A5-31F5-452B-B47F-ABD9524B2F9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493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Vide Recher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18"/>
          <a:stretch>
            <a:fillRect/>
          </a:stretch>
        </p:blipFill>
        <p:spPr bwMode="auto">
          <a:xfrm>
            <a:off x="6781800" y="0"/>
            <a:ext cx="23764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9A9BDC-E079-421A-B335-9D5D84EF2CB6}" type="datetime1">
              <a:rPr lang="fr-FR" smtClean="0"/>
              <a:pPr/>
              <a:t>19/09/2018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LAVOIX - Firm Overview &amp; Market Presentation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2E672-9864-4834-B324-6B6AB80B1E2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31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Meca Elec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23907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 marL="1657350" indent="-285750">
              <a:buFont typeface="Arial" pitchFamily="34" charset="0"/>
              <a:buChar char="•"/>
              <a:defRPr sz="11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>
              <a:buFont typeface="Arial" pitchFamily="34" charset="0"/>
              <a:buChar char="•"/>
              <a:defRPr sz="1000">
                <a:solidFill>
                  <a:sysClr val="windowText" lastClr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 anchorCtr="0">
            <a:noAutofit/>
          </a:bodyPr>
          <a:lstStyle>
            <a:lvl1pPr algn="l">
              <a:defRPr sz="2800" b="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2AE1-B651-4D7E-90C4-BA86BD8FAD14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AE24-0F13-47C6-8428-4EAACE1193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22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Chimi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150" y="0"/>
            <a:ext cx="23733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 marL="1657350" indent="-285750">
              <a:buFont typeface="Arial" pitchFamily="34" charset="0"/>
              <a:buChar char="•"/>
              <a:defRPr sz="11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>
              <a:buFont typeface="Arial" pitchFamily="34" charset="0"/>
              <a:buChar char="•"/>
              <a:defRPr sz="1000">
                <a:solidFill>
                  <a:sysClr val="windowText" lastClr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 anchorCtr="0">
            <a:noAutofit/>
          </a:bodyPr>
          <a:lstStyle>
            <a:lvl1pPr algn="l">
              <a:defRPr sz="2800" b="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EFC37-A809-471F-B6DE-33A4E5542525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AE24-0F13-47C6-8428-4EAACE1193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6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Marques D&amp;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2"/>
              </a:buBlip>
              <a:defRPr sz="2000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 marL="1657350" indent="-285750">
              <a:buFont typeface="Arial" pitchFamily="34" charset="0"/>
              <a:buChar char="•"/>
              <a:defRPr sz="11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>
              <a:buFont typeface="Arial" pitchFamily="34" charset="0"/>
              <a:buChar char="•"/>
              <a:defRPr sz="1000">
                <a:solidFill>
                  <a:sysClr val="windowText" lastClr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 anchorCtr="0">
            <a:noAutofit/>
          </a:bodyPr>
          <a:lstStyle>
            <a:lvl1pPr algn="l">
              <a:defRPr sz="2800" b="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561CD-A4E1-4FEA-903E-BC248762E011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AE24-0F13-47C6-8428-4EAACE1193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200" y="0"/>
            <a:ext cx="23733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53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2 LAVO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51520" y="1252451"/>
            <a:ext cx="4176463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2"/>
              </a:buBlip>
              <a:defRPr sz="2000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ysClr val="windowText" lastClr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716016" y="1252451"/>
            <a:ext cx="4176464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2"/>
              </a:buBlip>
              <a:defRPr sz="2000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ysClr val="windowText" lastClr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7510-798E-44EB-9C72-E9CAC973B9D4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4F298-43BE-4D67-AB01-BDFFBF59A0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3" name="Imag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-27384"/>
            <a:ext cx="269979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2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2 Meca Elec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23907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51520" y="1252451"/>
            <a:ext cx="4176463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ysClr val="windowText" lastClr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716016" y="1252451"/>
            <a:ext cx="4176464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ysClr val="windowText" lastClr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7E2A-DAF9-4802-9691-47505E9DFD55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4F298-43BE-4D67-AB01-BDFFBF59A0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93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2 Chimi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51520" y="1252451"/>
            <a:ext cx="4176463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2"/>
              </a:buBlip>
              <a:defRPr sz="2000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ysClr val="windowText" lastClr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716016" y="1252451"/>
            <a:ext cx="4176464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2"/>
              </a:buBlip>
              <a:defRPr sz="2000">
                <a:solidFill>
                  <a:sysClr val="windowText" lastClr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ysClr val="windowText" lastClr="000000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ysClr val="windowText" lastClr="000000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ysClr val="windowText" lastClr="000000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ysClr val="windowText" lastClr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648072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5524F-474C-49EF-BFFB-D8AF2266D0D8}" type="datetime1">
              <a:rPr lang="fr-FR" smtClean="0"/>
              <a:pPr>
                <a:defRPr/>
              </a:pPr>
              <a:t>19/09/2018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LAVOIX - Firm Overview &amp; Market Presentation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4F298-43BE-4D67-AB01-BDFFBF59A0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150" y="0"/>
            <a:ext cx="23733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14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/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18634"/>
            <a:ext cx="91487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71599" y="6597352"/>
            <a:ext cx="1440161" cy="284461"/>
          </a:xfrm>
          <a:prstGeom prst="rect">
            <a:avLst/>
          </a:prstGeom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  <a:latin typeface="Arial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2D5A18-FCBB-4AE9-B988-AC730BF312D2}" type="datetime1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3" y="6597352"/>
            <a:ext cx="3672408" cy="284461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 defTabSz="457144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LAVOIX - Firm Overview &amp; Market 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609357" y="6600923"/>
            <a:ext cx="842963" cy="284461"/>
          </a:xfrm>
          <a:prstGeom prst="rect">
            <a:avLst/>
          </a:prstGeom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latin typeface="Arial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4E6EE0-418B-4676-AC8B-FB6E4D8E804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/>
          </a:p>
        </p:txBody>
      </p:sp>
      <p:pic>
        <p:nvPicPr>
          <p:cNvPr id="7" name="Image 6"/>
          <p:cNvPicPr preferRelativeResize="0">
            <a:picLocks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1600" cy="4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34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hdr="0"/>
  <p:txStyles>
    <p:titleStyle>
      <a:lvl1pPr algn="ctr" defTabSz="45561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00827" algn="ctr" defTabSz="45649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801654" algn="ctr" defTabSz="45649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202482" algn="ctr" defTabSz="45649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603309" algn="ctr" defTabSz="45649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1413" indent="-227013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598613" indent="-227013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5813" indent="-227013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28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3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6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les-france.org/lesfrance" TargetMode="Externa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843808" y="1988840"/>
            <a:ext cx="6048673" cy="3888432"/>
          </a:xfrm>
        </p:spPr>
        <p:txBody>
          <a:bodyPr/>
          <a:lstStyle/>
          <a:p>
            <a:pPr algn="l"/>
            <a:r>
              <a:rPr lang="fr-FR" sz="5400" dirty="0">
                <a:solidFill>
                  <a:srgbClr val="C00000"/>
                </a:solidFill>
              </a:rPr>
              <a:t>Secret des Affaires</a:t>
            </a:r>
            <a:br>
              <a:rPr lang="fr-FR" sz="5400" dirty="0">
                <a:solidFill>
                  <a:srgbClr val="C00000"/>
                </a:solidFill>
              </a:rPr>
            </a:br>
            <a:r>
              <a:rPr lang="fr-FR" sz="5400" dirty="0">
                <a:solidFill>
                  <a:srgbClr val="C00000"/>
                </a:solidFill>
              </a:rPr>
              <a:t>   </a:t>
            </a:r>
            <a:r>
              <a:rPr lang="fr-FR" sz="5400" dirty="0">
                <a:solidFill>
                  <a:schemeClr val="tx1"/>
                </a:solidFill>
              </a:rPr>
              <a:t>- Table ronde  -</a:t>
            </a:r>
            <a:endParaRPr lang="fr-FR" sz="5400" dirty="0">
              <a:solidFill>
                <a:srgbClr val="C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20/09/2018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LES FRANCE – Table Ronde Secret des affaires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259AE-F2F0-4192-9BB8-44CD227B5D82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pic>
        <p:nvPicPr>
          <p:cNvPr id="6" name="Picture 2" descr="https://www.les-france.org/offres/doc_inline_src/758/les_france_logo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43638"/>
            <a:ext cx="5037408" cy="125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11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A50021"/>
                </a:solidFill>
              </a:rPr>
              <a:t>Table ronde – Secret des Affaires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5D2954-19D2-4354-AEE5-9A63CD609BC8}" type="datetime1">
              <a:rPr lang="fr-FR" smtClean="0"/>
              <a:t>19/09/2018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LES FRANCE – Table Ronde Secret des affaires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60363" indent="-360363">
              <a:buSzPct val="80000"/>
            </a:pPr>
            <a:r>
              <a:rPr lang="fr-FR" sz="2400" b="1" dirty="0"/>
              <a:t>Identification du secret des affaires / informations confidentielles</a:t>
            </a:r>
          </a:p>
          <a:p>
            <a:pPr marL="360363" indent="-360363">
              <a:buSzPct val="80000"/>
            </a:pPr>
            <a:endParaRPr lang="fr-FR" sz="2400" b="1" dirty="0"/>
          </a:p>
          <a:p>
            <a:pPr marL="360363" indent="-360363">
              <a:buSzPct val="80000"/>
            </a:pPr>
            <a:r>
              <a:rPr lang="fr-FR" sz="2400" b="1" dirty="0"/>
              <a:t>Mesures de protection des secrets des affaires</a:t>
            </a:r>
          </a:p>
          <a:p>
            <a:pPr marL="360363" indent="-360363">
              <a:buSzPct val="80000"/>
            </a:pPr>
            <a:endParaRPr lang="fr-FR" sz="2400" b="1" dirty="0"/>
          </a:p>
          <a:p>
            <a:pPr marL="360363" indent="-360363">
              <a:buSzPct val="80000"/>
            </a:pPr>
            <a:r>
              <a:rPr lang="fr-FR" sz="2400" b="1" dirty="0"/>
              <a:t>Litiges (actions, mesures ordonnées, réparation du préjudice)</a:t>
            </a:r>
          </a:p>
          <a:p>
            <a:pPr marL="360363" indent="-360363">
              <a:buSzPct val="80000"/>
            </a:pPr>
            <a:endParaRPr lang="fr-FR" sz="2400" b="1" dirty="0"/>
          </a:p>
          <a:p>
            <a:pPr marL="360363" indent="-360363">
              <a:buSzPct val="80000"/>
            </a:pPr>
            <a:r>
              <a:rPr lang="fr-FR" sz="2400" b="1" dirty="0"/>
              <a:t>Mesures mises en place pour identifier/caractériser et préserver les secrets des affaires de ses partenaires.</a:t>
            </a:r>
          </a:p>
          <a:p>
            <a:pPr marL="0" indent="0">
              <a:buSzPct val="80000"/>
              <a:buNone/>
            </a:pPr>
            <a:endParaRPr lang="fr-FR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6AE24-0F13-47C6-8428-4EAACE119304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61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Masque LAVOIX 2013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73</Words>
  <Application>Microsoft Office PowerPoint</Application>
  <PresentationFormat>Affichage à l'écran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Calibri (Corps)</vt:lpstr>
      <vt:lpstr>Lucida Grande</vt:lpstr>
      <vt:lpstr>2_Masque LAVOIX 2013</vt:lpstr>
      <vt:lpstr>Secret des Affaires    - Table ronde  -</vt:lpstr>
      <vt:lpstr>Table ronde – Secret des Affaires</vt:lpstr>
    </vt:vector>
  </TitlesOfParts>
  <Company>LAVOIX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Table ronde  - Secret des Affaires</dc:title>
  <dc:creator>LAVOIX - PORTAL Frédéric</dc:creator>
  <cp:lastModifiedBy>sabine joyeux</cp:lastModifiedBy>
  <cp:revision>9</cp:revision>
  <dcterms:created xsi:type="dcterms:W3CDTF">2018-09-19T06:09:02Z</dcterms:created>
  <dcterms:modified xsi:type="dcterms:W3CDTF">2018-09-19T15:58:31Z</dcterms:modified>
</cp:coreProperties>
</file>