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320" r:id="rId4"/>
    <p:sldId id="318" r:id="rId5"/>
    <p:sldId id="1018" r:id="rId6"/>
    <p:sldId id="1025" r:id="rId7"/>
    <p:sldId id="1009" r:id="rId8"/>
    <p:sldId id="102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D5325D3-26DB-41AD-8CC0-4281871C90BF}">
          <p14:sldIdLst>
            <p14:sldId id="256"/>
            <p14:sldId id="276"/>
            <p14:sldId id="320"/>
            <p14:sldId id="318"/>
            <p14:sldId id="1018"/>
            <p14:sldId id="1025"/>
            <p14:sldId id="1009"/>
            <p14:sldId id="10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7D4C"/>
    <a:srgbClr val="FFFFFF"/>
    <a:srgbClr val="000000"/>
    <a:srgbClr val="0085AB"/>
    <a:srgbClr val="04273D"/>
    <a:srgbClr val="FD4155"/>
    <a:srgbClr val="E3EEF2"/>
    <a:srgbClr val="8C8A8B"/>
    <a:srgbClr val="CCCCCC"/>
    <a:srgbClr val="477A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16" autoAdjust="0"/>
    <p:restoredTop sz="96327" autoAdjust="0"/>
  </p:normalViewPr>
  <p:slideViewPr>
    <p:cSldViewPr snapToGrid="0" snapToObjects="1">
      <p:cViewPr varScale="1">
        <p:scale>
          <a:sx n="74" d="100"/>
          <a:sy n="74" d="100"/>
        </p:scale>
        <p:origin x="192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3576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59547D-35C0-274D-BBDC-47064D07F2FE}" type="doc">
      <dgm:prSet loTypeId="urn:microsoft.com/office/officeart/2005/8/layout/funnel1" loCatId="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970F341-72A6-2249-AF72-C6A8173B5F48}">
      <dgm:prSet phldrT="[Text]"/>
      <dgm:spPr/>
      <dgm:t>
        <a:bodyPr/>
        <a:lstStyle/>
        <a:p>
          <a:r>
            <a:rPr lang="en-US" dirty="0"/>
            <a:t>280K patent assets</a:t>
          </a:r>
        </a:p>
      </dgm:t>
    </dgm:pt>
    <dgm:pt modelId="{CF3FD7EE-D97E-C741-A7D8-86AD3D9EE1F0}" type="parTrans" cxnId="{66AAABA9-3A47-F643-A026-5248B38E1513}">
      <dgm:prSet/>
      <dgm:spPr/>
      <dgm:t>
        <a:bodyPr/>
        <a:lstStyle/>
        <a:p>
          <a:endParaRPr lang="en-US"/>
        </a:p>
      </dgm:t>
    </dgm:pt>
    <dgm:pt modelId="{3C3C2959-3656-4F4A-824D-AECF5C8858F0}" type="sibTrans" cxnId="{66AAABA9-3A47-F643-A026-5248B38E1513}">
      <dgm:prSet/>
      <dgm:spPr/>
      <dgm:t>
        <a:bodyPr/>
        <a:lstStyle/>
        <a:p>
          <a:endParaRPr lang="en-US"/>
        </a:p>
      </dgm:t>
    </dgm:pt>
    <dgm:pt modelId="{97BCAF72-E6B1-D84E-85EF-4B110DAC2748}">
      <dgm:prSet phldrT="[Text]"/>
      <dgm:spPr/>
      <dgm:t>
        <a:bodyPr/>
        <a:lstStyle/>
        <a:p>
          <a:r>
            <a:rPr lang="en-US" dirty="0"/>
            <a:t>16K offerings</a:t>
          </a:r>
        </a:p>
      </dgm:t>
    </dgm:pt>
    <dgm:pt modelId="{B648C152-905C-B546-8682-17E56DEC1A6D}" type="parTrans" cxnId="{40DF3764-8303-8145-A8D2-A63EBB693315}">
      <dgm:prSet/>
      <dgm:spPr/>
      <dgm:t>
        <a:bodyPr/>
        <a:lstStyle/>
        <a:p>
          <a:endParaRPr lang="en-US"/>
        </a:p>
      </dgm:t>
    </dgm:pt>
    <dgm:pt modelId="{9EB0ABB1-8253-A748-8C15-03BDD04A1B6E}" type="sibTrans" cxnId="{40DF3764-8303-8145-A8D2-A63EBB693315}">
      <dgm:prSet/>
      <dgm:spPr/>
      <dgm:t>
        <a:bodyPr/>
        <a:lstStyle/>
        <a:p>
          <a:endParaRPr lang="en-US"/>
        </a:p>
      </dgm:t>
    </dgm:pt>
    <dgm:pt modelId="{1D62BF04-E8D0-2940-ACEE-9F1E8E9ECFF3}">
      <dgm:prSet phldrT="[Text]"/>
      <dgm:spPr/>
      <dgm:t>
        <a:bodyPr/>
        <a:lstStyle/>
        <a:p>
          <a:r>
            <a:rPr lang="en-US" dirty="0"/>
            <a:t>$40B in buying opportunities</a:t>
          </a:r>
        </a:p>
      </dgm:t>
    </dgm:pt>
    <dgm:pt modelId="{C4086900-62F6-BC4F-AAD8-C7A8B9779FAD}" type="parTrans" cxnId="{15C7CCD7-DFAF-DD49-A641-BB55F8BE2A91}">
      <dgm:prSet/>
      <dgm:spPr/>
      <dgm:t>
        <a:bodyPr/>
        <a:lstStyle/>
        <a:p>
          <a:endParaRPr lang="en-US"/>
        </a:p>
      </dgm:t>
    </dgm:pt>
    <dgm:pt modelId="{9551487A-B531-9343-8612-720B00411713}" type="sibTrans" cxnId="{15C7CCD7-DFAF-DD49-A641-BB55F8BE2A91}">
      <dgm:prSet/>
      <dgm:spPr/>
      <dgm:t>
        <a:bodyPr/>
        <a:lstStyle/>
        <a:p>
          <a:endParaRPr lang="en-US"/>
        </a:p>
      </dgm:t>
    </dgm:pt>
    <dgm:pt modelId="{9237C9B0-2957-F344-97D8-309E7F27B29B}">
      <dgm:prSet phldrT="[Text]"/>
      <dgm:spPr/>
      <dgm:t>
        <a:bodyPr/>
        <a:lstStyle/>
        <a:p>
          <a:r>
            <a:rPr lang="en-US" dirty="0"/>
            <a:t>ROI Patent Market Report</a:t>
          </a:r>
        </a:p>
      </dgm:t>
    </dgm:pt>
    <dgm:pt modelId="{CE4B5AAF-D330-6540-9BB1-475C39535F3D}" type="parTrans" cxnId="{54B437A9-FE2A-2F40-A720-59A75508EF9F}">
      <dgm:prSet/>
      <dgm:spPr/>
      <dgm:t>
        <a:bodyPr/>
        <a:lstStyle/>
        <a:p>
          <a:endParaRPr lang="en-US"/>
        </a:p>
      </dgm:t>
    </dgm:pt>
    <dgm:pt modelId="{11EBD2C8-5042-F344-A554-C0F9C171982E}" type="sibTrans" cxnId="{54B437A9-FE2A-2F40-A720-59A75508EF9F}">
      <dgm:prSet/>
      <dgm:spPr/>
      <dgm:t>
        <a:bodyPr/>
        <a:lstStyle/>
        <a:p>
          <a:endParaRPr lang="en-US"/>
        </a:p>
      </dgm:t>
    </dgm:pt>
    <dgm:pt modelId="{4998768F-7B96-2746-BF57-B674BA19542F}" type="pres">
      <dgm:prSet presAssocID="{4A59547D-35C0-274D-BBDC-47064D07F2FE}" presName="Name0" presStyleCnt="0">
        <dgm:presLayoutVars>
          <dgm:chMax val="4"/>
          <dgm:resizeHandles val="exact"/>
        </dgm:presLayoutVars>
      </dgm:prSet>
      <dgm:spPr/>
    </dgm:pt>
    <dgm:pt modelId="{895E3CB8-E56C-AB4D-B3AA-AB6552B31AFB}" type="pres">
      <dgm:prSet presAssocID="{4A59547D-35C0-274D-BBDC-47064D07F2FE}" presName="ellipse" presStyleLbl="trBgShp" presStyleIdx="0" presStyleCnt="1"/>
      <dgm:spPr/>
    </dgm:pt>
    <dgm:pt modelId="{E3989DC4-0EB3-6145-9B7C-DC63BC4F3E20}" type="pres">
      <dgm:prSet presAssocID="{4A59547D-35C0-274D-BBDC-47064D07F2FE}" presName="arrow1" presStyleLbl="fgShp" presStyleIdx="0" presStyleCnt="1"/>
      <dgm:spPr/>
    </dgm:pt>
    <dgm:pt modelId="{22E0C435-5B4D-944B-A4C6-8DFF748CE925}" type="pres">
      <dgm:prSet presAssocID="{4A59547D-35C0-274D-BBDC-47064D07F2FE}" presName="rectangle" presStyleLbl="revTx" presStyleIdx="0" presStyleCnt="1">
        <dgm:presLayoutVars>
          <dgm:bulletEnabled val="1"/>
        </dgm:presLayoutVars>
      </dgm:prSet>
      <dgm:spPr/>
    </dgm:pt>
    <dgm:pt modelId="{DC806A64-1E5C-F44F-8FFC-A7B8AF746001}" type="pres">
      <dgm:prSet presAssocID="{97BCAF72-E6B1-D84E-85EF-4B110DAC2748}" presName="item1" presStyleLbl="node1" presStyleIdx="0" presStyleCnt="3">
        <dgm:presLayoutVars>
          <dgm:bulletEnabled val="1"/>
        </dgm:presLayoutVars>
      </dgm:prSet>
      <dgm:spPr/>
    </dgm:pt>
    <dgm:pt modelId="{3CAFD60D-678F-FB44-8802-5640C16A1603}" type="pres">
      <dgm:prSet presAssocID="{1D62BF04-E8D0-2940-ACEE-9F1E8E9ECFF3}" presName="item2" presStyleLbl="node1" presStyleIdx="1" presStyleCnt="3">
        <dgm:presLayoutVars>
          <dgm:bulletEnabled val="1"/>
        </dgm:presLayoutVars>
      </dgm:prSet>
      <dgm:spPr/>
    </dgm:pt>
    <dgm:pt modelId="{9CB62A83-A41E-284F-8D0C-1385635AD537}" type="pres">
      <dgm:prSet presAssocID="{9237C9B0-2957-F344-97D8-309E7F27B29B}" presName="item3" presStyleLbl="node1" presStyleIdx="2" presStyleCnt="3">
        <dgm:presLayoutVars>
          <dgm:bulletEnabled val="1"/>
        </dgm:presLayoutVars>
      </dgm:prSet>
      <dgm:spPr/>
    </dgm:pt>
    <dgm:pt modelId="{801F3E87-631C-6B44-909E-36EEE46EECBD}" type="pres">
      <dgm:prSet presAssocID="{4A59547D-35C0-274D-BBDC-47064D07F2FE}" presName="funnel" presStyleLbl="trAlignAcc1" presStyleIdx="0" presStyleCnt="1"/>
      <dgm:spPr/>
    </dgm:pt>
  </dgm:ptLst>
  <dgm:cxnLst>
    <dgm:cxn modelId="{AABDCB0A-E960-0F4A-9540-D19436067BF0}" type="presOf" srcId="{F970F341-72A6-2249-AF72-C6A8173B5F48}" destId="{9CB62A83-A41E-284F-8D0C-1385635AD537}" srcOrd="0" destOrd="0" presId="urn:microsoft.com/office/officeart/2005/8/layout/funnel1"/>
    <dgm:cxn modelId="{5F92301E-1056-DB43-9ABC-3B6BC23A69A2}" type="presOf" srcId="{9237C9B0-2957-F344-97D8-309E7F27B29B}" destId="{22E0C435-5B4D-944B-A4C6-8DFF748CE925}" srcOrd="0" destOrd="0" presId="urn:microsoft.com/office/officeart/2005/8/layout/funnel1"/>
    <dgm:cxn modelId="{40DF3764-8303-8145-A8D2-A63EBB693315}" srcId="{4A59547D-35C0-274D-BBDC-47064D07F2FE}" destId="{97BCAF72-E6B1-D84E-85EF-4B110DAC2748}" srcOrd="1" destOrd="0" parTransId="{B648C152-905C-B546-8682-17E56DEC1A6D}" sibTransId="{9EB0ABB1-8253-A748-8C15-03BDD04A1B6E}"/>
    <dgm:cxn modelId="{0E8E2D4B-A87D-744B-9AA4-8C981FE41405}" type="presOf" srcId="{1D62BF04-E8D0-2940-ACEE-9F1E8E9ECFF3}" destId="{DC806A64-1E5C-F44F-8FFC-A7B8AF746001}" srcOrd="0" destOrd="0" presId="urn:microsoft.com/office/officeart/2005/8/layout/funnel1"/>
    <dgm:cxn modelId="{F86E0E84-B1B6-7744-A5FC-BCC8842FB80F}" type="presOf" srcId="{97BCAF72-E6B1-D84E-85EF-4B110DAC2748}" destId="{3CAFD60D-678F-FB44-8802-5640C16A1603}" srcOrd="0" destOrd="0" presId="urn:microsoft.com/office/officeart/2005/8/layout/funnel1"/>
    <dgm:cxn modelId="{369EC196-E1D9-8E47-8CC5-1BC25DB426DB}" type="presOf" srcId="{4A59547D-35C0-274D-BBDC-47064D07F2FE}" destId="{4998768F-7B96-2746-BF57-B674BA19542F}" srcOrd="0" destOrd="0" presId="urn:microsoft.com/office/officeart/2005/8/layout/funnel1"/>
    <dgm:cxn modelId="{54B437A9-FE2A-2F40-A720-59A75508EF9F}" srcId="{4A59547D-35C0-274D-BBDC-47064D07F2FE}" destId="{9237C9B0-2957-F344-97D8-309E7F27B29B}" srcOrd="3" destOrd="0" parTransId="{CE4B5AAF-D330-6540-9BB1-475C39535F3D}" sibTransId="{11EBD2C8-5042-F344-A554-C0F9C171982E}"/>
    <dgm:cxn modelId="{66AAABA9-3A47-F643-A026-5248B38E1513}" srcId="{4A59547D-35C0-274D-BBDC-47064D07F2FE}" destId="{F970F341-72A6-2249-AF72-C6A8173B5F48}" srcOrd="0" destOrd="0" parTransId="{CF3FD7EE-D97E-C741-A7D8-86AD3D9EE1F0}" sibTransId="{3C3C2959-3656-4F4A-824D-AECF5C8858F0}"/>
    <dgm:cxn modelId="{15C7CCD7-DFAF-DD49-A641-BB55F8BE2A91}" srcId="{4A59547D-35C0-274D-BBDC-47064D07F2FE}" destId="{1D62BF04-E8D0-2940-ACEE-9F1E8E9ECFF3}" srcOrd="2" destOrd="0" parTransId="{C4086900-62F6-BC4F-AAD8-C7A8B9779FAD}" sibTransId="{9551487A-B531-9343-8612-720B00411713}"/>
    <dgm:cxn modelId="{48D0F51A-C0A9-F044-8B49-D4492DE91B72}" type="presParOf" srcId="{4998768F-7B96-2746-BF57-B674BA19542F}" destId="{895E3CB8-E56C-AB4D-B3AA-AB6552B31AFB}" srcOrd="0" destOrd="0" presId="urn:microsoft.com/office/officeart/2005/8/layout/funnel1"/>
    <dgm:cxn modelId="{E2188FBC-A6DF-D343-A4FA-75C529B5DD12}" type="presParOf" srcId="{4998768F-7B96-2746-BF57-B674BA19542F}" destId="{E3989DC4-0EB3-6145-9B7C-DC63BC4F3E20}" srcOrd="1" destOrd="0" presId="urn:microsoft.com/office/officeart/2005/8/layout/funnel1"/>
    <dgm:cxn modelId="{A173EA6D-C8E7-6643-9763-E99036E10548}" type="presParOf" srcId="{4998768F-7B96-2746-BF57-B674BA19542F}" destId="{22E0C435-5B4D-944B-A4C6-8DFF748CE925}" srcOrd="2" destOrd="0" presId="urn:microsoft.com/office/officeart/2005/8/layout/funnel1"/>
    <dgm:cxn modelId="{A272691C-E5C4-C54F-9412-9E4F1C56E9C6}" type="presParOf" srcId="{4998768F-7B96-2746-BF57-B674BA19542F}" destId="{DC806A64-1E5C-F44F-8FFC-A7B8AF746001}" srcOrd="3" destOrd="0" presId="urn:microsoft.com/office/officeart/2005/8/layout/funnel1"/>
    <dgm:cxn modelId="{D41E6C81-7B96-824D-AC9E-D8F511421B1A}" type="presParOf" srcId="{4998768F-7B96-2746-BF57-B674BA19542F}" destId="{3CAFD60D-678F-FB44-8802-5640C16A1603}" srcOrd="4" destOrd="0" presId="urn:microsoft.com/office/officeart/2005/8/layout/funnel1"/>
    <dgm:cxn modelId="{A8C06AA4-B4B6-5F4D-9B72-0F7E7C9CA0F8}" type="presParOf" srcId="{4998768F-7B96-2746-BF57-B674BA19542F}" destId="{9CB62A83-A41E-284F-8D0C-1385635AD537}" srcOrd="5" destOrd="0" presId="urn:microsoft.com/office/officeart/2005/8/layout/funnel1"/>
    <dgm:cxn modelId="{19DC662E-37FA-5143-8321-80CD2776C989}" type="presParOf" srcId="{4998768F-7B96-2746-BF57-B674BA19542F}" destId="{801F3E87-631C-6B44-909E-36EEE46EECBD}" srcOrd="6" destOrd="0" presId="urn:microsoft.com/office/officeart/2005/8/layout/funnel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E3CB8-E56C-AB4D-B3AA-AB6552B31AFB}">
      <dsp:nvSpPr>
        <dsp:cNvPr id="0" name=""/>
        <dsp:cNvSpPr/>
      </dsp:nvSpPr>
      <dsp:spPr>
        <a:xfrm>
          <a:off x="921034" y="444466"/>
          <a:ext cx="3365818" cy="1168904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989DC4-0EB3-6145-9B7C-DC63BC4F3E20}">
      <dsp:nvSpPr>
        <dsp:cNvPr id="0" name=""/>
        <dsp:cNvSpPr/>
      </dsp:nvSpPr>
      <dsp:spPr>
        <a:xfrm>
          <a:off x="2283016" y="3306716"/>
          <a:ext cx="652290" cy="417465"/>
        </a:xfrm>
        <a:prstGeom prst="down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E0C435-5B4D-944B-A4C6-8DFF748CE925}">
      <dsp:nvSpPr>
        <dsp:cNvPr id="0" name=""/>
        <dsp:cNvSpPr/>
      </dsp:nvSpPr>
      <dsp:spPr>
        <a:xfrm>
          <a:off x="1043664" y="3640689"/>
          <a:ext cx="3130993" cy="7827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ROI Patent Market Report</a:t>
          </a:r>
        </a:p>
      </dsp:txBody>
      <dsp:txXfrm>
        <a:off x="1043664" y="3640689"/>
        <a:ext cx="3130993" cy="782748"/>
      </dsp:txXfrm>
    </dsp:sp>
    <dsp:sp modelId="{DC806A64-1E5C-F44F-8FFC-A7B8AF746001}">
      <dsp:nvSpPr>
        <dsp:cNvPr id="0" name=""/>
        <dsp:cNvSpPr/>
      </dsp:nvSpPr>
      <dsp:spPr>
        <a:xfrm>
          <a:off x="2144730" y="1703647"/>
          <a:ext cx="1174122" cy="11741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$40B in buying opportunities</a:t>
          </a:r>
        </a:p>
      </dsp:txBody>
      <dsp:txXfrm>
        <a:off x="2316676" y="1875593"/>
        <a:ext cx="830230" cy="830230"/>
      </dsp:txXfrm>
    </dsp:sp>
    <dsp:sp modelId="{3CAFD60D-678F-FB44-8802-5640C16A1603}">
      <dsp:nvSpPr>
        <dsp:cNvPr id="0" name=""/>
        <dsp:cNvSpPr/>
      </dsp:nvSpPr>
      <dsp:spPr>
        <a:xfrm>
          <a:off x="1304580" y="822794"/>
          <a:ext cx="1174122" cy="11741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16K offerings</a:t>
          </a:r>
        </a:p>
      </dsp:txBody>
      <dsp:txXfrm>
        <a:off x="1476526" y="994740"/>
        <a:ext cx="830230" cy="830230"/>
      </dsp:txXfrm>
    </dsp:sp>
    <dsp:sp modelId="{9CB62A83-A41E-284F-8D0C-1385635AD537}">
      <dsp:nvSpPr>
        <dsp:cNvPr id="0" name=""/>
        <dsp:cNvSpPr/>
      </dsp:nvSpPr>
      <dsp:spPr>
        <a:xfrm>
          <a:off x="2504795" y="538917"/>
          <a:ext cx="1174122" cy="117412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280K patent assets</a:t>
          </a:r>
        </a:p>
      </dsp:txBody>
      <dsp:txXfrm>
        <a:off x="2676741" y="710863"/>
        <a:ext cx="830230" cy="830230"/>
      </dsp:txXfrm>
    </dsp:sp>
    <dsp:sp modelId="{801F3E87-631C-6B44-909E-36EEE46EECBD}">
      <dsp:nvSpPr>
        <dsp:cNvPr id="0" name=""/>
        <dsp:cNvSpPr/>
      </dsp:nvSpPr>
      <dsp:spPr>
        <a:xfrm>
          <a:off x="782748" y="300962"/>
          <a:ext cx="3652826" cy="292226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Calibri Regular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1DB78-5C8F-ED47-983F-BE3255BFE448}" type="datetimeFigureOut">
              <a:rPr lang="en-US" smtClean="0">
                <a:latin typeface="Calibri Regular"/>
              </a:rPr>
              <a:t>4/12/2023</a:t>
            </a:fld>
            <a:endParaRPr lang="en-US">
              <a:latin typeface="Calibri Regula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Calibri Regular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17ADC9-6BB5-5447-ACDB-2BF610703B90}" type="slidenum">
              <a:rPr lang="en-US" smtClean="0">
                <a:latin typeface="Calibri Regular"/>
              </a:rPr>
              <a:t>‹#›</a:t>
            </a:fld>
            <a:endParaRPr lang="en-US">
              <a:latin typeface="Calibri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3196434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62BE4D4C-EB1A-9348-865E-C7BF6A5CF4B9}" type="datetimeFigureOut">
              <a:rPr lang="en-US" smtClean="0"/>
              <a:pPr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0129" y="8693725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37DB097D-221A-6C4E-AB7A-10FB9D1BF8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699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4572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4572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4572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4572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B097D-221A-6C4E-AB7A-10FB9D1BF86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346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Private and public deals tracked by the ROL Group</a:t>
            </a:r>
          </a:p>
          <a:p>
            <a:endParaRPr lang="en-US" dirty="0"/>
          </a:p>
          <a:p>
            <a:r>
              <a:rPr lang="en-US" dirty="0"/>
              <a:t>Graph shows the cumulative asking price of sold and unsold assets. Where no asking price is provided by the seller, the average asking price is used.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DB097D-221A-6C4E-AB7A-10FB9D1BF86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73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9476" y="6606067"/>
            <a:ext cx="3436533" cy="198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rgbClr val="FFFFFF"/>
                </a:solidFill>
                <a:latin typeface="Calibri Regular"/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599724"/>
            <a:ext cx="423320" cy="198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rgbClr val="FFFFFF"/>
                </a:solidFill>
                <a:latin typeface="Calibri Regular"/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2" name="Rectangle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" y="3196833"/>
            <a:ext cx="6781798" cy="139406"/>
          </a:xfrm>
          <a:prstGeom prst="rect">
            <a:avLst/>
          </a:prstGeom>
          <a:solidFill>
            <a:srgbClr val="FD41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Calibri Regular"/>
            </a:endParaRPr>
          </a:p>
        </p:txBody>
      </p:sp>
      <p:sp>
        <p:nvSpPr>
          <p:cNvPr id="45" name="Title 1"/>
          <p:cNvSpPr>
            <a:spLocks noGrp="1"/>
          </p:cNvSpPr>
          <p:nvPr>
            <p:ph type="title"/>
          </p:nvPr>
        </p:nvSpPr>
        <p:spPr>
          <a:xfrm>
            <a:off x="353485" y="1361924"/>
            <a:ext cx="6428316" cy="1746870"/>
          </a:xfrm>
        </p:spPr>
        <p:txBody>
          <a:bodyPr anchor="ctr">
            <a:normAutofit/>
          </a:bodyPr>
          <a:lstStyle>
            <a:lvl1pPr algn="l">
              <a:defRPr sz="4000" b="0" i="0" cap="none">
                <a:solidFill>
                  <a:schemeClr val="bg1"/>
                </a:solidFill>
                <a:latin typeface="Calibri Regular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6" name="Text Placeholder 2"/>
          <p:cNvSpPr>
            <a:spLocks noGrp="1"/>
          </p:cNvSpPr>
          <p:nvPr>
            <p:ph type="body" idx="1"/>
          </p:nvPr>
        </p:nvSpPr>
        <p:spPr>
          <a:xfrm>
            <a:off x="353487" y="3424278"/>
            <a:ext cx="6428314" cy="17468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800" b="0" i="0">
                <a:solidFill>
                  <a:schemeClr val="bg1"/>
                </a:solidFill>
                <a:latin typeface="Calibri Regular"/>
                <a:cs typeface="Calibri" panose="020F050202020403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EA4B9C5-6FB6-4EB4-A2B7-6D02BAAC2B4F}"/>
              </a:ext>
            </a:extLst>
          </p:cNvPr>
          <p:cNvSpPr/>
          <p:nvPr/>
        </p:nvSpPr>
        <p:spPr>
          <a:xfrm>
            <a:off x="2" y="0"/>
            <a:ext cx="12179116" cy="1273885"/>
          </a:xfrm>
          <a:prstGeom prst="rect">
            <a:avLst/>
          </a:prstGeom>
          <a:solidFill>
            <a:srgbClr val="042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Calibri Regular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330832A-ED22-4E6F-B52A-ADE404FD0042}"/>
              </a:ext>
            </a:extLst>
          </p:cNvPr>
          <p:cNvSpPr/>
          <p:nvPr/>
        </p:nvSpPr>
        <p:spPr>
          <a:xfrm>
            <a:off x="2" y="5308171"/>
            <a:ext cx="12192000" cy="1273885"/>
          </a:xfrm>
          <a:prstGeom prst="rect">
            <a:avLst/>
          </a:prstGeom>
          <a:solidFill>
            <a:srgbClr val="0427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>
              <a:latin typeface="Calibri Regular"/>
            </a:endParaRPr>
          </a:p>
        </p:txBody>
      </p:sp>
      <p:grpSp>
        <p:nvGrpSpPr>
          <p:cNvPr id="11" name="Logo by RicBret">
            <a:extLst>
              <a:ext uri="{FF2B5EF4-FFF2-40B4-BE49-F238E27FC236}">
                <a16:creationId xmlns:a16="http://schemas.microsoft.com/office/drawing/2014/main" id="{4487DBB3-8887-40F9-9BF5-476E58B05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686458" y="2597115"/>
            <a:ext cx="3849762" cy="1408146"/>
            <a:chOff x="2208" y="2161"/>
            <a:chExt cx="4634" cy="1695"/>
          </a:xfrm>
        </p:grpSpPr>
        <p:sp>
          <p:nvSpPr>
            <p:cNvPr id="12" name="AutoShape 3">
              <a:extLst>
                <a:ext uri="{FF2B5EF4-FFF2-40B4-BE49-F238E27FC236}">
                  <a16:creationId xmlns:a16="http://schemas.microsoft.com/office/drawing/2014/main" id="{7B885743-8AF0-4E81-8280-8459F7BDECE0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208" y="2161"/>
              <a:ext cx="4632" cy="1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4FCBAB6-11B8-46C1-ABDA-5FC6600FD1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" y="2171"/>
              <a:ext cx="432" cy="474"/>
            </a:xfrm>
            <a:custGeom>
              <a:avLst/>
              <a:gdLst>
                <a:gd name="T0" fmla="*/ 132 w 432"/>
                <a:gd name="T1" fmla="*/ 293 h 474"/>
                <a:gd name="T2" fmla="*/ 301 w 432"/>
                <a:gd name="T3" fmla="*/ 293 h 474"/>
                <a:gd name="T4" fmla="*/ 301 w 432"/>
                <a:gd name="T5" fmla="*/ 474 h 474"/>
                <a:gd name="T6" fmla="*/ 344 w 432"/>
                <a:gd name="T7" fmla="*/ 474 h 474"/>
                <a:gd name="T8" fmla="*/ 432 w 432"/>
                <a:gd name="T9" fmla="*/ 252 h 474"/>
                <a:gd name="T10" fmla="*/ 432 w 432"/>
                <a:gd name="T11" fmla="*/ 0 h 474"/>
                <a:gd name="T12" fmla="*/ 301 w 432"/>
                <a:gd name="T13" fmla="*/ 0 h 474"/>
                <a:gd name="T14" fmla="*/ 301 w 432"/>
                <a:gd name="T15" fmla="*/ 176 h 474"/>
                <a:gd name="T16" fmla="*/ 132 w 432"/>
                <a:gd name="T17" fmla="*/ 176 h 474"/>
                <a:gd name="T18" fmla="*/ 132 w 432"/>
                <a:gd name="T19" fmla="*/ 0 h 474"/>
                <a:gd name="T20" fmla="*/ 0 w 432"/>
                <a:gd name="T21" fmla="*/ 0 h 474"/>
                <a:gd name="T22" fmla="*/ 0 w 432"/>
                <a:gd name="T23" fmla="*/ 474 h 474"/>
                <a:gd name="T24" fmla="*/ 132 w 432"/>
                <a:gd name="T25" fmla="*/ 474 h 474"/>
                <a:gd name="T26" fmla="*/ 132 w 432"/>
                <a:gd name="T27" fmla="*/ 293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2" h="474">
                  <a:moveTo>
                    <a:pt x="132" y="293"/>
                  </a:moveTo>
                  <a:lnTo>
                    <a:pt x="301" y="293"/>
                  </a:lnTo>
                  <a:lnTo>
                    <a:pt x="301" y="474"/>
                  </a:lnTo>
                  <a:lnTo>
                    <a:pt x="344" y="474"/>
                  </a:lnTo>
                  <a:lnTo>
                    <a:pt x="432" y="252"/>
                  </a:lnTo>
                  <a:lnTo>
                    <a:pt x="432" y="0"/>
                  </a:lnTo>
                  <a:lnTo>
                    <a:pt x="301" y="0"/>
                  </a:lnTo>
                  <a:lnTo>
                    <a:pt x="301" y="176"/>
                  </a:lnTo>
                  <a:lnTo>
                    <a:pt x="132" y="176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474"/>
                  </a:lnTo>
                  <a:lnTo>
                    <a:pt x="132" y="474"/>
                  </a:lnTo>
                  <a:lnTo>
                    <a:pt x="132" y="2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F1A49E69-913A-407E-B84E-97B647F060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7" y="2171"/>
              <a:ext cx="435" cy="474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0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3 w 232"/>
                <a:gd name="T31" fmla="*/ 91 h 252"/>
                <a:gd name="T32" fmla="*/ 153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4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D0930DD3-254A-4A2F-B0DF-7330456E6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4" y="2171"/>
              <a:ext cx="132" cy="4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805F7FE1-6A26-4456-B120-EF51146794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" y="2161"/>
              <a:ext cx="452" cy="493"/>
            </a:xfrm>
            <a:custGeom>
              <a:avLst/>
              <a:gdLst>
                <a:gd name="T0" fmla="*/ 0 w 241"/>
                <a:gd name="T1" fmla="*/ 132 h 262"/>
                <a:gd name="T2" fmla="*/ 0 w 241"/>
                <a:gd name="T3" fmla="*/ 131 h 262"/>
                <a:gd name="T4" fmla="*/ 133 w 241"/>
                <a:gd name="T5" fmla="*/ 0 h 262"/>
                <a:gd name="T6" fmla="*/ 240 w 241"/>
                <a:gd name="T7" fmla="*/ 52 h 262"/>
                <a:gd name="T8" fmla="*/ 187 w 241"/>
                <a:gd name="T9" fmla="*/ 93 h 262"/>
                <a:gd name="T10" fmla="*/ 132 w 241"/>
                <a:gd name="T11" fmla="*/ 64 h 262"/>
                <a:gd name="T12" fmla="*/ 72 w 241"/>
                <a:gd name="T13" fmla="*/ 130 h 262"/>
                <a:gd name="T14" fmla="*/ 72 w 241"/>
                <a:gd name="T15" fmla="*/ 131 h 262"/>
                <a:gd name="T16" fmla="*/ 132 w 241"/>
                <a:gd name="T17" fmla="*/ 198 h 262"/>
                <a:gd name="T18" fmla="*/ 189 w 241"/>
                <a:gd name="T19" fmla="*/ 168 h 262"/>
                <a:gd name="T20" fmla="*/ 241 w 241"/>
                <a:gd name="T21" fmla="*/ 205 h 262"/>
                <a:gd name="T22" fmla="*/ 130 w 241"/>
                <a:gd name="T23" fmla="*/ 262 h 262"/>
                <a:gd name="T24" fmla="*/ 0 w 241"/>
                <a:gd name="T25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7"/>
                    <a:pt x="56" y="0"/>
                    <a:pt x="133" y="0"/>
                  </a:cubicBezTo>
                  <a:cubicBezTo>
                    <a:pt x="184" y="0"/>
                    <a:pt x="217" y="21"/>
                    <a:pt x="240" y="5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73" y="75"/>
                    <a:pt x="156" y="64"/>
                    <a:pt x="132" y="64"/>
                  </a:cubicBezTo>
                  <a:cubicBezTo>
                    <a:pt x="97" y="64"/>
                    <a:pt x="72" y="93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9"/>
                    <a:pt x="97" y="198"/>
                    <a:pt x="132" y="198"/>
                  </a:cubicBezTo>
                  <a:cubicBezTo>
                    <a:pt x="158" y="198"/>
                    <a:pt x="174" y="186"/>
                    <a:pt x="189" y="168"/>
                  </a:cubicBezTo>
                  <a:cubicBezTo>
                    <a:pt x="241" y="205"/>
                    <a:pt x="241" y="205"/>
                    <a:pt x="241" y="205"/>
                  </a:cubicBezTo>
                  <a:cubicBezTo>
                    <a:pt x="218" y="238"/>
                    <a:pt x="186" y="262"/>
                    <a:pt x="130" y="262"/>
                  </a:cubicBezTo>
                  <a:cubicBezTo>
                    <a:pt x="58" y="262"/>
                    <a:pt x="0" y="207"/>
                    <a:pt x="0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7D4199A9-F06E-40BD-B7E9-FB35F5B499D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7" y="2171"/>
              <a:ext cx="436" cy="474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1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4 w 232"/>
                <a:gd name="T31" fmla="*/ 91 h 252"/>
                <a:gd name="T32" fmla="*/ 154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5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1" y="176"/>
                    <a:pt x="101" y="176"/>
                    <a:pt x="101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4" y="109"/>
                    <a:pt x="154" y="91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D0BE26A4-C9B0-44A7-A1E0-255AEC146A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83" y="2171"/>
              <a:ext cx="449" cy="474"/>
            </a:xfrm>
            <a:custGeom>
              <a:avLst/>
              <a:gdLst>
                <a:gd name="T0" fmla="*/ 0 w 239"/>
                <a:gd name="T1" fmla="*/ 0 h 252"/>
                <a:gd name="T2" fmla="*/ 97 w 239"/>
                <a:gd name="T3" fmla="*/ 0 h 252"/>
                <a:gd name="T4" fmla="*/ 239 w 239"/>
                <a:gd name="T5" fmla="*/ 124 h 252"/>
                <a:gd name="T6" fmla="*/ 239 w 239"/>
                <a:gd name="T7" fmla="*/ 125 h 252"/>
                <a:gd name="T8" fmla="*/ 96 w 239"/>
                <a:gd name="T9" fmla="*/ 252 h 252"/>
                <a:gd name="T10" fmla="*/ 0 w 239"/>
                <a:gd name="T11" fmla="*/ 252 h 252"/>
                <a:gd name="T12" fmla="*/ 0 w 239"/>
                <a:gd name="T13" fmla="*/ 0 h 252"/>
                <a:gd name="T14" fmla="*/ 98 w 239"/>
                <a:gd name="T15" fmla="*/ 190 h 252"/>
                <a:gd name="T16" fmla="*/ 168 w 239"/>
                <a:gd name="T17" fmla="*/ 126 h 252"/>
                <a:gd name="T18" fmla="*/ 168 w 239"/>
                <a:gd name="T19" fmla="*/ 126 h 252"/>
                <a:gd name="T20" fmla="*/ 98 w 239"/>
                <a:gd name="T21" fmla="*/ 62 h 252"/>
                <a:gd name="T22" fmla="*/ 70 w 239"/>
                <a:gd name="T23" fmla="*/ 62 h 252"/>
                <a:gd name="T24" fmla="*/ 70 w 239"/>
                <a:gd name="T25" fmla="*/ 190 h 252"/>
                <a:gd name="T26" fmla="*/ 98 w 239"/>
                <a:gd name="T27" fmla="*/ 19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9" h="252">
                  <a:moveTo>
                    <a:pt x="0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187" y="0"/>
                    <a:pt x="239" y="52"/>
                    <a:pt x="239" y="124"/>
                  </a:cubicBezTo>
                  <a:cubicBezTo>
                    <a:pt x="239" y="125"/>
                    <a:pt x="239" y="125"/>
                    <a:pt x="239" y="125"/>
                  </a:cubicBezTo>
                  <a:cubicBezTo>
                    <a:pt x="239" y="198"/>
                    <a:pt x="187" y="252"/>
                    <a:pt x="96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98" y="190"/>
                  </a:moveTo>
                  <a:cubicBezTo>
                    <a:pt x="140" y="190"/>
                    <a:pt x="168" y="167"/>
                    <a:pt x="168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68" y="85"/>
                    <a:pt x="140" y="62"/>
                    <a:pt x="98" y="62"/>
                  </a:cubicBezTo>
                  <a:cubicBezTo>
                    <a:pt x="70" y="62"/>
                    <a:pt x="70" y="62"/>
                    <a:pt x="70" y="62"/>
                  </a:cubicBezTo>
                  <a:cubicBezTo>
                    <a:pt x="70" y="190"/>
                    <a:pt x="70" y="190"/>
                    <a:pt x="70" y="190"/>
                  </a:cubicBezTo>
                  <a:lnTo>
                    <a:pt x="98" y="1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4925D1C2-F000-4868-BBC3-0F3441BD23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8" y="2163"/>
              <a:ext cx="413" cy="489"/>
            </a:xfrm>
            <a:custGeom>
              <a:avLst/>
              <a:gdLst>
                <a:gd name="T0" fmla="*/ 0 w 220"/>
                <a:gd name="T1" fmla="*/ 218 h 260"/>
                <a:gd name="T2" fmla="*/ 39 w 220"/>
                <a:gd name="T3" fmla="*/ 172 h 260"/>
                <a:gd name="T4" fmla="*/ 120 w 220"/>
                <a:gd name="T5" fmla="*/ 202 h 260"/>
                <a:gd name="T6" fmla="*/ 149 w 220"/>
                <a:gd name="T7" fmla="*/ 185 h 260"/>
                <a:gd name="T8" fmla="*/ 149 w 220"/>
                <a:gd name="T9" fmla="*/ 184 h 260"/>
                <a:gd name="T10" fmla="*/ 107 w 220"/>
                <a:gd name="T11" fmla="*/ 160 h 260"/>
                <a:gd name="T12" fmla="*/ 12 w 220"/>
                <a:gd name="T13" fmla="*/ 81 h 260"/>
                <a:gd name="T14" fmla="*/ 12 w 220"/>
                <a:gd name="T15" fmla="*/ 80 h 260"/>
                <a:gd name="T16" fmla="*/ 109 w 220"/>
                <a:gd name="T17" fmla="*/ 0 h 260"/>
                <a:gd name="T18" fmla="*/ 213 w 220"/>
                <a:gd name="T19" fmla="*/ 33 h 260"/>
                <a:gd name="T20" fmla="*/ 178 w 220"/>
                <a:gd name="T21" fmla="*/ 82 h 260"/>
                <a:gd name="T22" fmla="*/ 107 w 220"/>
                <a:gd name="T23" fmla="*/ 58 h 260"/>
                <a:gd name="T24" fmla="*/ 82 w 220"/>
                <a:gd name="T25" fmla="*/ 74 h 260"/>
                <a:gd name="T26" fmla="*/ 82 w 220"/>
                <a:gd name="T27" fmla="*/ 74 h 260"/>
                <a:gd name="T28" fmla="*/ 126 w 220"/>
                <a:gd name="T29" fmla="*/ 99 h 260"/>
                <a:gd name="T30" fmla="*/ 220 w 220"/>
                <a:gd name="T31" fmla="*/ 177 h 260"/>
                <a:gd name="T32" fmla="*/ 220 w 220"/>
                <a:gd name="T33" fmla="*/ 178 h 260"/>
                <a:gd name="T34" fmla="*/ 118 w 220"/>
                <a:gd name="T35" fmla="*/ 260 h 260"/>
                <a:gd name="T36" fmla="*/ 0 w 220"/>
                <a:gd name="T37" fmla="*/ 21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260">
                  <a:moveTo>
                    <a:pt x="0" y="218"/>
                  </a:moveTo>
                  <a:cubicBezTo>
                    <a:pt x="39" y="172"/>
                    <a:pt x="39" y="172"/>
                    <a:pt x="39" y="172"/>
                  </a:cubicBezTo>
                  <a:cubicBezTo>
                    <a:pt x="63" y="192"/>
                    <a:pt x="91" y="202"/>
                    <a:pt x="120" y="202"/>
                  </a:cubicBezTo>
                  <a:cubicBezTo>
                    <a:pt x="139" y="202"/>
                    <a:pt x="149" y="196"/>
                    <a:pt x="149" y="185"/>
                  </a:cubicBezTo>
                  <a:cubicBezTo>
                    <a:pt x="149" y="184"/>
                    <a:pt x="149" y="184"/>
                    <a:pt x="149" y="184"/>
                  </a:cubicBezTo>
                  <a:cubicBezTo>
                    <a:pt x="149" y="174"/>
                    <a:pt x="141" y="168"/>
                    <a:pt x="107" y="160"/>
                  </a:cubicBezTo>
                  <a:cubicBezTo>
                    <a:pt x="53" y="148"/>
                    <a:pt x="12" y="133"/>
                    <a:pt x="12" y="81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33"/>
                    <a:pt x="49" y="0"/>
                    <a:pt x="109" y="0"/>
                  </a:cubicBezTo>
                  <a:cubicBezTo>
                    <a:pt x="152" y="0"/>
                    <a:pt x="186" y="11"/>
                    <a:pt x="213" y="33"/>
                  </a:cubicBezTo>
                  <a:cubicBezTo>
                    <a:pt x="178" y="82"/>
                    <a:pt x="178" y="82"/>
                    <a:pt x="178" y="82"/>
                  </a:cubicBezTo>
                  <a:cubicBezTo>
                    <a:pt x="155" y="66"/>
                    <a:pt x="130" y="58"/>
                    <a:pt x="107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4"/>
                    <a:pt x="82" y="74"/>
                    <a:pt x="82" y="74"/>
                  </a:cubicBezTo>
                  <a:cubicBezTo>
                    <a:pt x="82" y="86"/>
                    <a:pt x="91" y="91"/>
                    <a:pt x="126" y="99"/>
                  </a:cubicBezTo>
                  <a:cubicBezTo>
                    <a:pt x="184" y="112"/>
                    <a:pt x="220" y="130"/>
                    <a:pt x="220" y="177"/>
                  </a:cubicBezTo>
                  <a:cubicBezTo>
                    <a:pt x="220" y="178"/>
                    <a:pt x="220" y="178"/>
                    <a:pt x="220" y="178"/>
                  </a:cubicBezTo>
                  <a:cubicBezTo>
                    <a:pt x="220" y="230"/>
                    <a:pt x="179" y="260"/>
                    <a:pt x="118" y="260"/>
                  </a:cubicBezTo>
                  <a:cubicBezTo>
                    <a:pt x="73" y="260"/>
                    <a:pt x="31" y="246"/>
                    <a:pt x="0" y="2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0FCBA87F-67A2-4D85-9C9D-417B0B3D3FC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7" y="2161"/>
              <a:ext cx="509" cy="493"/>
            </a:xfrm>
            <a:custGeom>
              <a:avLst/>
              <a:gdLst>
                <a:gd name="T0" fmla="*/ 0 w 271"/>
                <a:gd name="T1" fmla="*/ 132 h 262"/>
                <a:gd name="T2" fmla="*/ 0 w 271"/>
                <a:gd name="T3" fmla="*/ 131 h 262"/>
                <a:gd name="T4" fmla="*/ 136 w 271"/>
                <a:gd name="T5" fmla="*/ 0 h 262"/>
                <a:gd name="T6" fmla="*/ 271 w 271"/>
                <a:gd name="T7" fmla="*/ 130 h 262"/>
                <a:gd name="T8" fmla="*/ 271 w 271"/>
                <a:gd name="T9" fmla="*/ 131 h 262"/>
                <a:gd name="T10" fmla="*/ 135 w 271"/>
                <a:gd name="T11" fmla="*/ 262 h 262"/>
                <a:gd name="T12" fmla="*/ 0 w 271"/>
                <a:gd name="T13" fmla="*/ 132 h 262"/>
                <a:gd name="T14" fmla="*/ 200 w 271"/>
                <a:gd name="T15" fmla="*/ 132 h 262"/>
                <a:gd name="T16" fmla="*/ 200 w 271"/>
                <a:gd name="T17" fmla="*/ 131 h 262"/>
                <a:gd name="T18" fmla="*/ 135 w 271"/>
                <a:gd name="T19" fmla="*/ 63 h 262"/>
                <a:gd name="T20" fmla="*/ 72 w 271"/>
                <a:gd name="T21" fmla="*/ 130 h 262"/>
                <a:gd name="T22" fmla="*/ 72 w 271"/>
                <a:gd name="T23" fmla="*/ 131 h 262"/>
                <a:gd name="T24" fmla="*/ 136 w 271"/>
                <a:gd name="T25" fmla="*/ 199 h 262"/>
                <a:gd name="T26" fmla="*/ 200 w 271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8" y="0"/>
                    <a:pt x="136" y="0"/>
                  </a:cubicBezTo>
                  <a:cubicBezTo>
                    <a:pt x="214" y="0"/>
                    <a:pt x="271" y="58"/>
                    <a:pt x="271" y="130"/>
                  </a:cubicBezTo>
                  <a:cubicBezTo>
                    <a:pt x="271" y="131"/>
                    <a:pt x="271" y="131"/>
                    <a:pt x="271" y="131"/>
                  </a:cubicBezTo>
                  <a:cubicBezTo>
                    <a:pt x="271" y="203"/>
                    <a:pt x="213" y="262"/>
                    <a:pt x="135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0" y="132"/>
                  </a:moveTo>
                  <a:cubicBezTo>
                    <a:pt x="200" y="131"/>
                    <a:pt x="200" y="131"/>
                    <a:pt x="200" y="131"/>
                  </a:cubicBezTo>
                  <a:cubicBezTo>
                    <a:pt x="200" y="95"/>
                    <a:pt x="174" y="63"/>
                    <a:pt x="135" y="63"/>
                  </a:cubicBezTo>
                  <a:cubicBezTo>
                    <a:pt x="97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0" y="168"/>
                    <a:pt x="200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75E2D197-10D6-407A-A05B-8F84B4DDB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5" y="2171"/>
              <a:ext cx="447" cy="474"/>
            </a:xfrm>
            <a:custGeom>
              <a:avLst/>
              <a:gdLst>
                <a:gd name="T0" fmla="*/ 0 w 447"/>
                <a:gd name="T1" fmla="*/ 0 h 474"/>
                <a:gd name="T2" fmla="*/ 122 w 447"/>
                <a:gd name="T3" fmla="*/ 0 h 474"/>
                <a:gd name="T4" fmla="*/ 317 w 447"/>
                <a:gd name="T5" fmla="*/ 250 h 474"/>
                <a:gd name="T6" fmla="*/ 317 w 447"/>
                <a:gd name="T7" fmla="*/ 0 h 474"/>
                <a:gd name="T8" fmla="*/ 447 w 447"/>
                <a:gd name="T9" fmla="*/ 0 h 474"/>
                <a:gd name="T10" fmla="*/ 447 w 447"/>
                <a:gd name="T11" fmla="*/ 474 h 474"/>
                <a:gd name="T12" fmla="*/ 330 w 447"/>
                <a:gd name="T13" fmla="*/ 474 h 474"/>
                <a:gd name="T14" fmla="*/ 130 w 447"/>
                <a:gd name="T15" fmla="*/ 214 h 474"/>
                <a:gd name="T16" fmla="*/ 130 w 447"/>
                <a:gd name="T17" fmla="*/ 474 h 474"/>
                <a:gd name="T18" fmla="*/ 0 w 447"/>
                <a:gd name="T19" fmla="*/ 474 h 474"/>
                <a:gd name="T20" fmla="*/ 0 w 447"/>
                <a:gd name="T21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7" h="474">
                  <a:moveTo>
                    <a:pt x="0" y="0"/>
                  </a:moveTo>
                  <a:lnTo>
                    <a:pt x="122" y="0"/>
                  </a:lnTo>
                  <a:lnTo>
                    <a:pt x="317" y="250"/>
                  </a:lnTo>
                  <a:lnTo>
                    <a:pt x="317" y="0"/>
                  </a:lnTo>
                  <a:lnTo>
                    <a:pt x="447" y="0"/>
                  </a:lnTo>
                  <a:lnTo>
                    <a:pt x="447" y="474"/>
                  </a:lnTo>
                  <a:lnTo>
                    <a:pt x="330" y="474"/>
                  </a:lnTo>
                  <a:lnTo>
                    <a:pt x="130" y="214"/>
                  </a:lnTo>
                  <a:lnTo>
                    <a:pt x="130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B12689F5-0490-4028-8598-ACB2B65B1A9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10" y="2763"/>
              <a:ext cx="510" cy="493"/>
            </a:xfrm>
            <a:custGeom>
              <a:avLst/>
              <a:gdLst>
                <a:gd name="T0" fmla="*/ 0 w 272"/>
                <a:gd name="T1" fmla="*/ 132 h 262"/>
                <a:gd name="T2" fmla="*/ 0 w 272"/>
                <a:gd name="T3" fmla="*/ 131 h 262"/>
                <a:gd name="T4" fmla="*/ 136 w 272"/>
                <a:gd name="T5" fmla="*/ 0 h 262"/>
                <a:gd name="T6" fmla="*/ 272 w 272"/>
                <a:gd name="T7" fmla="*/ 130 h 262"/>
                <a:gd name="T8" fmla="*/ 272 w 272"/>
                <a:gd name="T9" fmla="*/ 131 h 262"/>
                <a:gd name="T10" fmla="*/ 136 w 272"/>
                <a:gd name="T11" fmla="*/ 262 h 262"/>
                <a:gd name="T12" fmla="*/ 0 w 272"/>
                <a:gd name="T13" fmla="*/ 132 h 262"/>
                <a:gd name="T14" fmla="*/ 201 w 272"/>
                <a:gd name="T15" fmla="*/ 132 h 262"/>
                <a:gd name="T16" fmla="*/ 201 w 272"/>
                <a:gd name="T17" fmla="*/ 131 h 262"/>
                <a:gd name="T18" fmla="*/ 136 w 272"/>
                <a:gd name="T19" fmla="*/ 63 h 262"/>
                <a:gd name="T20" fmla="*/ 72 w 272"/>
                <a:gd name="T21" fmla="*/ 130 h 262"/>
                <a:gd name="T22" fmla="*/ 72 w 272"/>
                <a:gd name="T23" fmla="*/ 131 h 262"/>
                <a:gd name="T24" fmla="*/ 136 w 272"/>
                <a:gd name="T25" fmla="*/ 199 h 262"/>
                <a:gd name="T26" fmla="*/ 201 w 272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2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9" y="0"/>
                    <a:pt x="136" y="0"/>
                  </a:cubicBezTo>
                  <a:cubicBezTo>
                    <a:pt x="214" y="0"/>
                    <a:pt x="272" y="58"/>
                    <a:pt x="272" y="130"/>
                  </a:cubicBezTo>
                  <a:cubicBezTo>
                    <a:pt x="272" y="131"/>
                    <a:pt x="272" y="131"/>
                    <a:pt x="272" y="131"/>
                  </a:cubicBezTo>
                  <a:cubicBezTo>
                    <a:pt x="272" y="203"/>
                    <a:pt x="213" y="262"/>
                    <a:pt x="136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1" y="132"/>
                  </a:moveTo>
                  <a:cubicBezTo>
                    <a:pt x="201" y="131"/>
                    <a:pt x="201" y="131"/>
                    <a:pt x="201" y="131"/>
                  </a:cubicBezTo>
                  <a:cubicBezTo>
                    <a:pt x="201" y="95"/>
                    <a:pt x="174" y="63"/>
                    <a:pt x="136" y="63"/>
                  </a:cubicBezTo>
                  <a:cubicBezTo>
                    <a:pt x="98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1" y="168"/>
                    <a:pt x="201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6680D6A6-5474-4A27-A43F-D7B6B7228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2773"/>
              <a:ext cx="360" cy="474"/>
            </a:xfrm>
            <a:custGeom>
              <a:avLst/>
              <a:gdLst>
                <a:gd name="T0" fmla="*/ 0 w 360"/>
                <a:gd name="T1" fmla="*/ 0 h 474"/>
                <a:gd name="T2" fmla="*/ 131 w 360"/>
                <a:gd name="T3" fmla="*/ 0 h 474"/>
                <a:gd name="T4" fmla="*/ 131 w 360"/>
                <a:gd name="T5" fmla="*/ 359 h 474"/>
                <a:gd name="T6" fmla="*/ 360 w 360"/>
                <a:gd name="T7" fmla="*/ 359 h 474"/>
                <a:gd name="T8" fmla="*/ 360 w 360"/>
                <a:gd name="T9" fmla="*/ 474 h 474"/>
                <a:gd name="T10" fmla="*/ 0 w 360"/>
                <a:gd name="T11" fmla="*/ 474 h 474"/>
                <a:gd name="T12" fmla="*/ 0 w 360"/>
                <a:gd name="T1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0" h="474">
                  <a:moveTo>
                    <a:pt x="0" y="0"/>
                  </a:moveTo>
                  <a:lnTo>
                    <a:pt x="131" y="0"/>
                  </a:lnTo>
                  <a:lnTo>
                    <a:pt x="131" y="359"/>
                  </a:lnTo>
                  <a:lnTo>
                    <a:pt x="360" y="359"/>
                  </a:lnTo>
                  <a:lnTo>
                    <a:pt x="360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4" name="Rectangle 16">
              <a:extLst>
                <a:ext uri="{FF2B5EF4-FFF2-40B4-BE49-F238E27FC236}">
                  <a16:creationId xmlns:a16="http://schemas.microsoft.com/office/drawing/2014/main" id="{B527BBF8-878F-4556-B4EA-3F9B235B5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73"/>
              <a:ext cx="133" cy="4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C8826C3-4BD3-4B8A-A371-3793CE53C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2773"/>
              <a:ext cx="384" cy="474"/>
            </a:xfrm>
            <a:custGeom>
              <a:avLst/>
              <a:gdLst>
                <a:gd name="T0" fmla="*/ 0 w 384"/>
                <a:gd name="T1" fmla="*/ 0 h 474"/>
                <a:gd name="T2" fmla="*/ 381 w 384"/>
                <a:gd name="T3" fmla="*/ 0 h 474"/>
                <a:gd name="T4" fmla="*/ 381 w 384"/>
                <a:gd name="T5" fmla="*/ 110 h 474"/>
                <a:gd name="T6" fmla="*/ 131 w 384"/>
                <a:gd name="T7" fmla="*/ 110 h 474"/>
                <a:gd name="T8" fmla="*/ 131 w 384"/>
                <a:gd name="T9" fmla="*/ 182 h 474"/>
                <a:gd name="T10" fmla="*/ 356 w 384"/>
                <a:gd name="T11" fmla="*/ 182 h 474"/>
                <a:gd name="T12" fmla="*/ 356 w 384"/>
                <a:gd name="T13" fmla="*/ 287 h 474"/>
                <a:gd name="T14" fmla="*/ 131 w 384"/>
                <a:gd name="T15" fmla="*/ 287 h 474"/>
                <a:gd name="T16" fmla="*/ 131 w 384"/>
                <a:gd name="T17" fmla="*/ 363 h 474"/>
                <a:gd name="T18" fmla="*/ 384 w 384"/>
                <a:gd name="T19" fmla="*/ 363 h 474"/>
                <a:gd name="T20" fmla="*/ 384 w 384"/>
                <a:gd name="T21" fmla="*/ 474 h 474"/>
                <a:gd name="T22" fmla="*/ 0 w 384"/>
                <a:gd name="T23" fmla="*/ 474 h 474"/>
                <a:gd name="T24" fmla="*/ 0 w 384"/>
                <a:gd name="T25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4" h="474">
                  <a:moveTo>
                    <a:pt x="0" y="0"/>
                  </a:moveTo>
                  <a:lnTo>
                    <a:pt x="381" y="0"/>
                  </a:lnTo>
                  <a:lnTo>
                    <a:pt x="381" y="110"/>
                  </a:lnTo>
                  <a:lnTo>
                    <a:pt x="131" y="110"/>
                  </a:lnTo>
                  <a:lnTo>
                    <a:pt x="131" y="182"/>
                  </a:lnTo>
                  <a:lnTo>
                    <a:pt x="356" y="182"/>
                  </a:lnTo>
                  <a:lnTo>
                    <a:pt x="356" y="287"/>
                  </a:lnTo>
                  <a:lnTo>
                    <a:pt x="131" y="287"/>
                  </a:lnTo>
                  <a:lnTo>
                    <a:pt x="131" y="363"/>
                  </a:lnTo>
                  <a:lnTo>
                    <a:pt x="384" y="363"/>
                  </a:lnTo>
                  <a:lnTo>
                    <a:pt x="384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90526EF4-2524-4092-B35D-9AB01BC2AED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6" y="2773"/>
              <a:ext cx="433" cy="474"/>
            </a:xfrm>
            <a:custGeom>
              <a:avLst/>
              <a:gdLst>
                <a:gd name="T0" fmla="*/ 0 w 231"/>
                <a:gd name="T1" fmla="*/ 0 h 252"/>
                <a:gd name="T2" fmla="*/ 119 w 231"/>
                <a:gd name="T3" fmla="*/ 0 h 252"/>
                <a:gd name="T4" fmla="*/ 201 w 231"/>
                <a:gd name="T5" fmla="*/ 27 h 252"/>
                <a:gd name="T6" fmla="*/ 223 w 231"/>
                <a:gd name="T7" fmla="*/ 86 h 252"/>
                <a:gd name="T8" fmla="*/ 223 w 231"/>
                <a:gd name="T9" fmla="*/ 87 h 252"/>
                <a:gd name="T10" fmla="*/ 171 w 231"/>
                <a:gd name="T11" fmla="*/ 164 h 252"/>
                <a:gd name="T12" fmla="*/ 231 w 231"/>
                <a:gd name="T13" fmla="*/ 252 h 252"/>
                <a:gd name="T14" fmla="*/ 151 w 231"/>
                <a:gd name="T15" fmla="*/ 252 h 252"/>
                <a:gd name="T16" fmla="*/ 100 w 231"/>
                <a:gd name="T17" fmla="*/ 176 h 252"/>
                <a:gd name="T18" fmla="*/ 99 w 231"/>
                <a:gd name="T19" fmla="*/ 176 h 252"/>
                <a:gd name="T20" fmla="*/ 69 w 231"/>
                <a:gd name="T21" fmla="*/ 176 h 252"/>
                <a:gd name="T22" fmla="*/ 69 w 231"/>
                <a:gd name="T23" fmla="*/ 252 h 252"/>
                <a:gd name="T24" fmla="*/ 0 w 231"/>
                <a:gd name="T25" fmla="*/ 252 h 252"/>
                <a:gd name="T26" fmla="*/ 0 w 231"/>
                <a:gd name="T27" fmla="*/ 0 h 252"/>
                <a:gd name="T28" fmla="*/ 115 w 231"/>
                <a:gd name="T29" fmla="*/ 121 h 252"/>
                <a:gd name="T30" fmla="*/ 153 w 231"/>
                <a:gd name="T31" fmla="*/ 91 h 252"/>
                <a:gd name="T32" fmla="*/ 153 w 231"/>
                <a:gd name="T33" fmla="*/ 90 h 252"/>
                <a:gd name="T34" fmla="*/ 115 w 231"/>
                <a:gd name="T35" fmla="*/ 60 h 252"/>
                <a:gd name="T36" fmla="*/ 69 w 231"/>
                <a:gd name="T37" fmla="*/ 60 h 252"/>
                <a:gd name="T38" fmla="*/ 69 w 231"/>
                <a:gd name="T39" fmla="*/ 121 h 252"/>
                <a:gd name="T40" fmla="*/ 115 w 231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1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7" y="0"/>
                    <a:pt x="184" y="10"/>
                    <a:pt x="201" y="27"/>
                  </a:cubicBezTo>
                  <a:cubicBezTo>
                    <a:pt x="215" y="42"/>
                    <a:pt x="223" y="61"/>
                    <a:pt x="223" y="86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125"/>
                    <a:pt x="203" y="151"/>
                    <a:pt x="171" y="164"/>
                  </a:cubicBezTo>
                  <a:cubicBezTo>
                    <a:pt x="231" y="252"/>
                    <a:pt x="231" y="252"/>
                    <a:pt x="231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99" y="176"/>
                    <a:pt x="99" y="176"/>
                  </a:cubicBezTo>
                  <a:cubicBezTo>
                    <a:pt x="69" y="176"/>
                    <a:pt x="69" y="176"/>
                    <a:pt x="69" y="176"/>
                  </a:cubicBezTo>
                  <a:cubicBezTo>
                    <a:pt x="69" y="252"/>
                    <a:pt x="69" y="252"/>
                    <a:pt x="69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5" y="121"/>
                  </a:moveTo>
                  <a:cubicBezTo>
                    <a:pt x="139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8" y="60"/>
                    <a:pt x="115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69" y="121"/>
                    <a:pt x="69" y="121"/>
                    <a:pt x="69" y="121"/>
                  </a:cubicBezTo>
                  <a:lnTo>
                    <a:pt x="115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81199342-7BD1-4685-AEDB-392C62FD24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" y="2167"/>
              <a:ext cx="964" cy="1083"/>
            </a:xfrm>
            <a:custGeom>
              <a:avLst/>
              <a:gdLst>
                <a:gd name="T0" fmla="*/ 964 w 964"/>
                <a:gd name="T1" fmla="*/ 478 h 1083"/>
                <a:gd name="T2" fmla="*/ 773 w 964"/>
                <a:gd name="T3" fmla="*/ 0 h 1083"/>
                <a:gd name="T4" fmla="*/ 771 w 964"/>
                <a:gd name="T5" fmla="*/ 0 h 1083"/>
                <a:gd name="T6" fmla="*/ 625 w 964"/>
                <a:gd name="T7" fmla="*/ 0 h 1083"/>
                <a:gd name="T8" fmla="*/ 623 w 964"/>
                <a:gd name="T9" fmla="*/ 0 h 1083"/>
                <a:gd name="T10" fmla="*/ 266 w 964"/>
                <a:gd name="T11" fmla="*/ 899 h 1083"/>
                <a:gd name="T12" fmla="*/ 148 w 964"/>
                <a:gd name="T13" fmla="*/ 606 h 1083"/>
                <a:gd name="T14" fmla="*/ 0 w 964"/>
                <a:gd name="T15" fmla="*/ 606 h 1083"/>
                <a:gd name="T16" fmla="*/ 191 w 964"/>
                <a:gd name="T17" fmla="*/ 1083 h 1083"/>
                <a:gd name="T18" fmla="*/ 193 w 964"/>
                <a:gd name="T19" fmla="*/ 1083 h 1083"/>
                <a:gd name="T20" fmla="*/ 340 w 964"/>
                <a:gd name="T21" fmla="*/ 1083 h 1083"/>
                <a:gd name="T22" fmla="*/ 340 w 964"/>
                <a:gd name="T23" fmla="*/ 1083 h 1083"/>
                <a:gd name="T24" fmla="*/ 698 w 964"/>
                <a:gd name="T25" fmla="*/ 184 h 1083"/>
                <a:gd name="T26" fmla="*/ 816 w 964"/>
                <a:gd name="T27" fmla="*/ 478 h 1083"/>
                <a:gd name="T28" fmla="*/ 964 w 964"/>
                <a:gd name="T29" fmla="*/ 478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4" h="1083">
                  <a:moveTo>
                    <a:pt x="964" y="478"/>
                  </a:moveTo>
                  <a:lnTo>
                    <a:pt x="773" y="0"/>
                  </a:lnTo>
                  <a:lnTo>
                    <a:pt x="771" y="0"/>
                  </a:lnTo>
                  <a:lnTo>
                    <a:pt x="625" y="0"/>
                  </a:lnTo>
                  <a:lnTo>
                    <a:pt x="623" y="0"/>
                  </a:lnTo>
                  <a:lnTo>
                    <a:pt x="266" y="899"/>
                  </a:lnTo>
                  <a:lnTo>
                    <a:pt x="148" y="606"/>
                  </a:lnTo>
                  <a:lnTo>
                    <a:pt x="0" y="606"/>
                  </a:lnTo>
                  <a:lnTo>
                    <a:pt x="191" y="1083"/>
                  </a:lnTo>
                  <a:lnTo>
                    <a:pt x="193" y="1083"/>
                  </a:lnTo>
                  <a:lnTo>
                    <a:pt x="340" y="1083"/>
                  </a:lnTo>
                  <a:lnTo>
                    <a:pt x="340" y="1083"/>
                  </a:lnTo>
                  <a:lnTo>
                    <a:pt x="698" y="184"/>
                  </a:lnTo>
                  <a:lnTo>
                    <a:pt x="816" y="478"/>
                  </a:lnTo>
                  <a:lnTo>
                    <a:pt x="964" y="478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8" name="Rectangle 20">
              <a:extLst>
                <a:ext uri="{FF2B5EF4-FFF2-40B4-BE49-F238E27FC236}">
                  <a16:creationId xmlns:a16="http://schemas.microsoft.com/office/drawing/2014/main" id="{037D3223-BA07-4D35-8CA0-41EB575E5E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" y="3374"/>
              <a:ext cx="83" cy="473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167F1EB6-52B2-40B0-8BCA-680F823780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3374"/>
              <a:ext cx="411" cy="473"/>
            </a:xfrm>
            <a:custGeom>
              <a:avLst/>
              <a:gdLst>
                <a:gd name="T0" fmla="*/ 0 w 411"/>
                <a:gd name="T1" fmla="*/ 0 h 473"/>
                <a:gd name="T2" fmla="*/ 77 w 411"/>
                <a:gd name="T3" fmla="*/ 0 h 473"/>
                <a:gd name="T4" fmla="*/ 329 w 411"/>
                <a:gd name="T5" fmla="*/ 328 h 473"/>
                <a:gd name="T6" fmla="*/ 329 w 411"/>
                <a:gd name="T7" fmla="*/ 0 h 473"/>
                <a:gd name="T8" fmla="*/ 411 w 411"/>
                <a:gd name="T9" fmla="*/ 0 h 473"/>
                <a:gd name="T10" fmla="*/ 411 w 411"/>
                <a:gd name="T11" fmla="*/ 473 h 473"/>
                <a:gd name="T12" fmla="*/ 342 w 411"/>
                <a:gd name="T13" fmla="*/ 473 h 473"/>
                <a:gd name="T14" fmla="*/ 83 w 411"/>
                <a:gd name="T15" fmla="*/ 136 h 473"/>
                <a:gd name="T16" fmla="*/ 83 w 411"/>
                <a:gd name="T17" fmla="*/ 473 h 473"/>
                <a:gd name="T18" fmla="*/ 0 w 411"/>
                <a:gd name="T19" fmla="*/ 473 h 473"/>
                <a:gd name="T20" fmla="*/ 0 w 411"/>
                <a:gd name="T21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1" h="473">
                  <a:moveTo>
                    <a:pt x="0" y="0"/>
                  </a:moveTo>
                  <a:lnTo>
                    <a:pt x="77" y="0"/>
                  </a:lnTo>
                  <a:lnTo>
                    <a:pt x="329" y="328"/>
                  </a:lnTo>
                  <a:lnTo>
                    <a:pt x="329" y="0"/>
                  </a:lnTo>
                  <a:lnTo>
                    <a:pt x="411" y="0"/>
                  </a:lnTo>
                  <a:lnTo>
                    <a:pt x="411" y="473"/>
                  </a:lnTo>
                  <a:lnTo>
                    <a:pt x="342" y="473"/>
                  </a:lnTo>
                  <a:lnTo>
                    <a:pt x="83" y="136"/>
                  </a:lnTo>
                  <a:lnTo>
                    <a:pt x="83" y="473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28BEF876-70FF-4F41-A7D6-784FDD0A26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" y="3367"/>
              <a:ext cx="364" cy="487"/>
            </a:xfrm>
            <a:custGeom>
              <a:avLst/>
              <a:gdLst>
                <a:gd name="T0" fmla="*/ 105 w 194"/>
                <a:gd name="T1" fmla="*/ 259 h 259"/>
                <a:gd name="T2" fmla="*/ 49 w 194"/>
                <a:gd name="T3" fmla="*/ 249 h 259"/>
                <a:gd name="T4" fmla="*/ 0 w 194"/>
                <a:gd name="T5" fmla="*/ 219 h 259"/>
                <a:gd name="T6" fmla="*/ 26 w 194"/>
                <a:gd name="T7" fmla="*/ 187 h 259"/>
                <a:gd name="T8" fmla="*/ 63 w 194"/>
                <a:gd name="T9" fmla="*/ 211 h 259"/>
                <a:gd name="T10" fmla="*/ 106 w 194"/>
                <a:gd name="T11" fmla="*/ 220 h 259"/>
                <a:gd name="T12" fmla="*/ 138 w 194"/>
                <a:gd name="T13" fmla="*/ 211 h 259"/>
                <a:gd name="T14" fmla="*/ 150 w 194"/>
                <a:gd name="T15" fmla="*/ 188 h 259"/>
                <a:gd name="T16" fmla="*/ 150 w 194"/>
                <a:gd name="T17" fmla="*/ 187 h 259"/>
                <a:gd name="T18" fmla="*/ 148 w 194"/>
                <a:gd name="T19" fmla="*/ 175 h 259"/>
                <a:gd name="T20" fmla="*/ 139 w 194"/>
                <a:gd name="T21" fmla="*/ 165 h 259"/>
                <a:gd name="T22" fmla="*/ 122 w 194"/>
                <a:gd name="T23" fmla="*/ 157 h 259"/>
                <a:gd name="T24" fmla="*/ 94 w 194"/>
                <a:gd name="T25" fmla="*/ 149 h 259"/>
                <a:gd name="T26" fmla="*/ 58 w 194"/>
                <a:gd name="T27" fmla="*/ 138 h 259"/>
                <a:gd name="T28" fmla="*/ 31 w 194"/>
                <a:gd name="T29" fmla="*/ 124 h 259"/>
                <a:gd name="T30" fmla="*/ 15 w 194"/>
                <a:gd name="T31" fmla="*/ 103 h 259"/>
                <a:gd name="T32" fmla="*/ 10 w 194"/>
                <a:gd name="T33" fmla="*/ 74 h 259"/>
                <a:gd name="T34" fmla="*/ 10 w 194"/>
                <a:gd name="T35" fmla="*/ 73 h 259"/>
                <a:gd name="T36" fmla="*/ 16 w 194"/>
                <a:gd name="T37" fmla="*/ 43 h 259"/>
                <a:gd name="T38" fmla="*/ 34 w 194"/>
                <a:gd name="T39" fmla="*/ 20 h 259"/>
                <a:gd name="T40" fmla="*/ 61 w 194"/>
                <a:gd name="T41" fmla="*/ 6 h 259"/>
                <a:gd name="T42" fmla="*/ 95 w 194"/>
                <a:gd name="T43" fmla="*/ 0 h 259"/>
                <a:gd name="T44" fmla="*/ 145 w 194"/>
                <a:gd name="T45" fmla="*/ 8 h 259"/>
                <a:gd name="T46" fmla="*/ 186 w 194"/>
                <a:gd name="T47" fmla="*/ 32 h 259"/>
                <a:gd name="T48" fmla="*/ 163 w 194"/>
                <a:gd name="T49" fmla="*/ 65 h 259"/>
                <a:gd name="T50" fmla="*/ 129 w 194"/>
                <a:gd name="T51" fmla="*/ 46 h 259"/>
                <a:gd name="T52" fmla="*/ 94 w 194"/>
                <a:gd name="T53" fmla="*/ 39 h 259"/>
                <a:gd name="T54" fmla="*/ 64 w 194"/>
                <a:gd name="T55" fmla="*/ 48 h 259"/>
                <a:gd name="T56" fmla="*/ 53 w 194"/>
                <a:gd name="T57" fmla="*/ 69 h 259"/>
                <a:gd name="T58" fmla="*/ 53 w 194"/>
                <a:gd name="T59" fmla="*/ 70 h 259"/>
                <a:gd name="T60" fmla="*/ 56 w 194"/>
                <a:gd name="T61" fmla="*/ 83 h 259"/>
                <a:gd name="T62" fmla="*/ 65 w 194"/>
                <a:gd name="T63" fmla="*/ 93 h 259"/>
                <a:gd name="T64" fmla="*/ 83 w 194"/>
                <a:gd name="T65" fmla="*/ 101 h 259"/>
                <a:gd name="T66" fmla="*/ 113 w 194"/>
                <a:gd name="T67" fmla="*/ 109 h 259"/>
                <a:gd name="T68" fmla="*/ 148 w 194"/>
                <a:gd name="T69" fmla="*/ 121 h 259"/>
                <a:gd name="T70" fmla="*/ 174 w 194"/>
                <a:gd name="T71" fmla="*/ 135 h 259"/>
                <a:gd name="T72" fmla="*/ 189 w 194"/>
                <a:gd name="T73" fmla="*/ 156 h 259"/>
                <a:gd name="T74" fmla="*/ 194 w 194"/>
                <a:gd name="T75" fmla="*/ 183 h 259"/>
                <a:gd name="T76" fmla="*/ 194 w 194"/>
                <a:gd name="T77" fmla="*/ 184 h 259"/>
                <a:gd name="T78" fmla="*/ 188 w 194"/>
                <a:gd name="T79" fmla="*/ 215 h 259"/>
                <a:gd name="T80" fmla="*/ 169 w 194"/>
                <a:gd name="T81" fmla="*/ 239 h 259"/>
                <a:gd name="T82" fmla="*/ 141 w 194"/>
                <a:gd name="T83" fmla="*/ 254 h 259"/>
                <a:gd name="T84" fmla="*/ 105 w 194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259">
                  <a:moveTo>
                    <a:pt x="105" y="259"/>
                  </a:moveTo>
                  <a:cubicBezTo>
                    <a:pt x="85" y="259"/>
                    <a:pt x="67" y="256"/>
                    <a:pt x="49" y="249"/>
                  </a:cubicBezTo>
                  <a:cubicBezTo>
                    <a:pt x="31" y="242"/>
                    <a:pt x="15" y="232"/>
                    <a:pt x="0" y="219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39" y="198"/>
                    <a:pt x="51" y="206"/>
                    <a:pt x="63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0" y="217"/>
                    <a:pt x="138" y="211"/>
                  </a:cubicBezTo>
                  <a:cubicBezTo>
                    <a:pt x="146" y="205"/>
                    <a:pt x="150" y="198"/>
                    <a:pt x="150" y="188"/>
                  </a:cubicBezTo>
                  <a:cubicBezTo>
                    <a:pt x="150" y="187"/>
                    <a:pt x="150" y="187"/>
                    <a:pt x="150" y="187"/>
                  </a:cubicBezTo>
                  <a:cubicBezTo>
                    <a:pt x="150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39" y="165"/>
                  </a:cubicBezTo>
                  <a:cubicBezTo>
                    <a:pt x="135" y="162"/>
                    <a:pt x="129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8" y="130"/>
                    <a:pt x="31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1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3" y="21"/>
                    <a:pt x="186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4" y="39"/>
                  </a:cubicBezTo>
                  <a:cubicBezTo>
                    <a:pt x="81" y="39"/>
                    <a:pt x="71" y="42"/>
                    <a:pt x="64" y="48"/>
                  </a:cubicBezTo>
                  <a:cubicBezTo>
                    <a:pt x="57" y="54"/>
                    <a:pt x="53" y="61"/>
                    <a:pt x="53" y="6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3" y="101"/>
                  </a:cubicBezTo>
                  <a:cubicBezTo>
                    <a:pt x="91" y="104"/>
                    <a:pt x="101" y="107"/>
                    <a:pt x="113" y="109"/>
                  </a:cubicBezTo>
                  <a:cubicBezTo>
                    <a:pt x="126" y="113"/>
                    <a:pt x="138" y="116"/>
                    <a:pt x="148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4" y="173"/>
                    <a:pt x="194" y="183"/>
                  </a:cubicBezTo>
                  <a:cubicBezTo>
                    <a:pt x="194" y="184"/>
                    <a:pt x="194" y="184"/>
                    <a:pt x="194" y="184"/>
                  </a:cubicBezTo>
                  <a:cubicBezTo>
                    <a:pt x="194" y="196"/>
                    <a:pt x="192" y="206"/>
                    <a:pt x="188" y="215"/>
                  </a:cubicBezTo>
                  <a:cubicBezTo>
                    <a:pt x="183" y="225"/>
                    <a:pt x="177" y="233"/>
                    <a:pt x="169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" name="Rectangle 23">
              <a:extLst>
                <a:ext uri="{FF2B5EF4-FFF2-40B4-BE49-F238E27FC236}">
                  <a16:creationId xmlns:a16="http://schemas.microsoft.com/office/drawing/2014/main" id="{C28F8008-6D09-48D3-818A-159E7FDCD0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" y="3374"/>
              <a:ext cx="81" cy="473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2" name="Freeform 24">
              <a:extLst>
                <a:ext uri="{FF2B5EF4-FFF2-40B4-BE49-F238E27FC236}">
                  <a16:creationId xmlns:a16="http://schemas.microsoft.com/office/drawing/2014/main" id="{032515CD-F14A-4597-AB40-D8F3FD998EB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3365"/>
              <a:ext cx="441" cy="491"/>
            </a:xfrm>
            <a:custGeom>
              <a:avLst/>
              <a:gdLst>
                <a:gd name="T0" fmla="*/ 130 w 235"/>
                <a:gd name="T1" fmla="*/ 261 h 261"/>
                <a:gd name="T2" fmla="*/ 76 w 235"/>
                <a:gd name="T3" fmla="*/ 251 h 261"/>
                <a:gd name="T4" fmla="*/ 35 w 235"/>
                <a:gd name="T5" fmla="*/ 223 h 261"/>
                <a:gd name="T6" fmla="*/ 9 w 235"/>
                <a:gd name="T7" fmla="*/ 182 h 261"/>
                <a:gd name="T8" fmla="*/ 0 w 235"/>
                <a:gd name="T9" fmla="*/ 131 h 261"/>
                <a:gd name="T10" fmla="*/ 0 w 235"/>
                <a:gd name="T11" fmla="*/ 131 h 261"/>
                <a:gd name="T12" fmla="*/ 9 w 235"/>
                <a:gd name="T13" fmla="*/ 81 h 261"/>
                <a:gd name="T14" fmla="*/ 36 w 235"/>
                <a:gd name="T15" fmla="*/ 39 h 261"/>
                <a:gd name="T16" fmla="*/ 77 w 235"/>
                <a:gd name="T17" fmla="*/ 11 h 261"/>
                <a:gd name="T18" fmla="*/ 130 w 235"/>
                <a:gd name="T19" fmla="*/ 0 h 261"/>
                <a:gd name="T20" fmla="*/ 160 w 235"/>
                <a:gd name="T21" fmla="*/ 3 h 261"/>
                <a:gd name="T22" fmla="*/ 185 w 235"/>
                <a:gd name="T23" fmla="*/ 9 h 261"/>
                <a:gd name="T24" fmla="*/ 206 w 235"/>
                <a:gd name="T25" fmla="*/ 20 h 261"/>
                <a:gd name="T26" fmla="*/ 226 w 235"/>
                <a:gd name="T27" fmla="*/ 35 h 261"/>
                <a:gd name="T28" fmla="*/ 198 w 235"/>
                <a:gd name="T29" fmla="*/ 68 h 261"/>
                <a:gd name="T30" fmla="*/ 184 w 235"/>
                <a:gd name="T31" fmla="*/ 57 h 261"/>
                <a:gd name="T32" fmla="*/ 168 w 235"/>
                <a:gd name="T33" fmla="*/ 48 h 261"/>
                <a:gd name="T34" fmla="*/ 150 w 235"/>
                <a:gd name="T35" fmla="*/ 43 h 261"/>
                <a:gd name="T36" fmla="*/ 128 w 235"/>
                <a:gd name="T37" fmla="*/ 41 h 261"/>
                <a:gd name="T38" fmla="*/ 96 w 235"/>
                <a:gd name="T39" fmla="*/ 48 h 261"/>
                <a:gd name="T40" fmla="*/ 70 w 235"/>
                <a:gd name="T41" fmla="*/ 68 h 261"/>
                <a:gd name="T42" fmla="*/ 53 w 235"/>
                <a:gd name="T43" fmla="*/ 96 h 261"/>
                <a:gd name="T44" fmla="*/ 46 w 235"/>
                <a:gd name="T45" fmla="*/ 130 h 261"/>
                <a:gd name="T46" fmla="*/ 46 w 235"/>
                <a:gd name="T47" fmla="*/ 131 h 261"/>
                <a:gd name="T48" fmla="*/ 52 w 235"/>
                <a:gd name="T49" fmla="*/ 167 h 261"/>
                <a:gd name="T50" fmla="*/ 70 w 235"/>
                <a:gd name="T51" fmla="*/ 195 h 261"/>
                <a:gd name="T52" fmla="*/ 97 w 235"/>
                <a:gd name="T53" fmla="*/ 214 h 261"/>
                <a:gd name="T54" fmla="*/ 132 w 235"/>
                <a:gd name="T55" fmla="*/ 221 h 261"/>
                <a:gd name="T56" fmla="*/ 165 w 235"/>
                <a:gd name="T57" fmla="*/ 216 h 261"/>
                <a:gd name="T58" fmla="*/ 192 w 235"/>
                <a:gd name="T59" fmla="*/ 202 h 261"/>
                <a:gd name="T60" fmla="*/ 192 w 235"/>
                <a:gd name="T61" fmla="*/ 154 h 261"/>
                <a:gd name="T62" fmla="*/ 128 w 235"/>
                <a:gd name="T63" fmla="*/ 154 h 261"/>
                <a:gd name="T64" fmla="*/ 128 w 235"/>
                <a:gd name="T65" fmla="*/ 116 h 261"/>
                <a:gd name="T66" fmla="*/ 235 w 235"/>
                <a:gd name="T67" fmla="*/ 116 h 261"/>
                <a:gd name="T68" fmla="*/ 235 w 235"/>
                <a:gd name="T69" fmla="*/ 222 h 261"/>
                <a:gd name="T70" fmla="*/ 214 w 235"/>
                <a:gd name="T71" fmla="*/ 237 h 261"/>
                <a:gd name="T72" fmla="*/ 190 w 235"/>
                <a:gd name="T73" fmla="*/ 249 h 261"/>
                <a:gd name="T74" fmla="*/ 162 w 235"/>
                <a:gd name="T75" fmla="*/ 258 h 261"/>
                <a:gd name="T76" fmla="*/ 130 w 235"/>
                <a:gd name="T7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5" h="261">
                  <a:moveTo>
                    <a:pt x="130" y="261"/>
                  </a:moveTo>
                  <a:cubicBezTo>
                    <a:pt x="110" y="261"/>
                    <a:pt x="93" y="257"/>
                    <a:pt x="76" y="251"/>
                  </a:cubicBezTo>
                  <a:cubicBezTo>
                    <a:pt x="60" y="244"/>
                    <a:pt x="47" y="235"/>
                    <a:pt x="35" y="223"/>
                  </a:cubicBezTo>
                  <a:cubicBezTo>
                    <a:pt x="24" y="212"/>
                    <a:pt x="15" y="198"/>
                    <a:pt x="9" y="182"/>
                  </a:cubicBezTo>
                  <a:cubicBezTo>
                    <a:pt x="3" y="167"/>
                    <a:pt x="0" y="150"/>
                    <a:pt x="0" y="13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13"/>
                    <a:pt x="3" y="96"/>
                    <a:pt x="9" y="81"/>
                  </a:cubicBezTo>
                  <a:cubicBezTo>
                    <a:pt x="16" y="65"/>
                    <a:pt x="25" y="51"/>
                    <a:pt x="36" y="39"/>
                  </a:cubicBezTo>
                  <a:cubicBezTo>
                    <a:pt x="48" y="27"/>
                    <a:pt x="61" y="18"/>
                    <a:pt x="77" y="11"/>
                  </a:cubicBezTo>
                  <a:cubicBezTo>
                    <a:pt x="93" y="4"/>
                    <a:pt x="111" y="0"/>
                    <a:pt x="130" y="0"/>
                  </a:cubicBezTo>
                  <a:cubicBezTo>
                    <a:pt x="141" y="0"/>
                    <a:pt x="151" y="1"/>
                    <a:pt x="160" y="3"/>
                  </a:cubicBezTo>
                  <a:cubicBezTo>
                    <a:pt x="169" y="4"/>
                    <a:pt x="177" y="7"/>
                    <a:pt x="185" y="9"/>
                  </a:cubicBezTo>
                  <a:cubicBezTo>
                    <a:pt x="192" y="12"/>
                    <a:pt x="200" y="16"/>
                    <a:pt x="206" y="20"/>
                  </a:cubicBezTo>
                  <a:cubicBezTo>
                    <a:pt x="213" y="24"/>
                    <a:pt x="220" y="29"/>
                    <a:pt x="226" y="35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4" y="64"/>
                    <a:pt x="189" y="60"/>
                    <a:pt x="184" y="57"/>
                  </a:cubicBezTo>
                  <a:cubicBezTo>
                    <a:pt x="179" y="54"/>
                    <a:pt x="173" y="51"/>
                    <a:pt x="168" y="48"/>
                  </a:cubicBezTo>
                  <a:cubicBezTo>
                    <a:pt x="162" y="46"/>
                    <a:pt x="156" y="44"/>
                    <a:pt x="150" y="43"/>
                  </a:cubicBezTo>
                  <a:cubicBezTo>
                    <a:pt x="143" y="42"/>
                    <a:pt x="136" y="41"/>
                    <a:pt x="128" y="41"/>
                  </a:cubicBezTo>
                  <a:cubicBezTo>
                    <a:pt x="116" y="41"/>
                    <a:pt x="106" y="43"/>
                    <a:pt x="96" y="48"/>
                  </a:cubicBezTo>
                  <a:cubicBezTo>
                    <a:pt x="86" y="53"/>
                    <a:pt x="77" y="59"/>
                    <a:pt x="70" y="68"/>
                  </a:cubicBezTo>
                  <a:cubicBezTo>
                    <a:pt x="63" y="76"/>
                    <a:pt x="57" y="85"/>
                    <a:pt x="53" y="96"/>
                  </a:cubicBezTo>
                  <a:cubicBezTo>
                    <a:pt x="48" y="107"/>
                    <a:pt x="46" y="118"/>
                    <a:pt x="46" y="130"/>
                  </a:cubicBezTo>
                  <a:cubicBezTo>
                    <a:pt x="46" y="131"/>
                    <a:pt x="46" y="131"/>
                    <a:pt x="46" y="131"/>
                  </a:cubicBezTo>
                  <a:cubicBezTo>
                    <a:pt x="46" y="144"/>
                    <a:pt x="48" y="156"/>
                    <a:pt x="52" y="167"/>
                  </a:cubicBezTo>
                  <a:cubicBezTo>
                    <a:pt x="56" y="178"/>
                    <a:pt x="62" y="187"/>
                    <a:pt x="70" y="195"/>
                  </a:cubicBezTo>
                  <a:cubicBezTo>
                    <a:pt x="77" y="203"/>
                    <a:pt x="86" y="209"/>
                    <a:pt x="97" y="214"/>
                  </a:cubicBezTo>
                  <a:cubicBezTo>
                    <a:pt x="107" y="219"/>
                    <a:pt x="119" y="221"/>
                    <a:pt x="132" y="221"/>
                  </a:cubicBezTo>
                  <a:cubicBezTo>
                    <a:pt x="144" y="221"/>
                    <a:pt x="155" y="219"/>
                    <a:pt x="165" y="216"/>
                  </a:cubicBezTo>
                  <a:cubicBezTo>
                    <a:pt x="176" y="212"/>
                    <a:pt x="185" y="207"/>
                    <a:pt x="192" y="202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28" y="154"/>
                    <a:pt x="128" y="154"/>
                    <a:pt x="128" y="154"/>
                  </a:cubicBezTo>
                  <a:cubicBezTo>
                    <a:pt x="128" y="116"/>
                    <a:pt x="128" y="116"/>
                    <a:pt x="128" y="116"/>
                  </a:cubicBezTo>
                  <a:cubicBezTo>
                    <a:pt x="235" y="116"/>
                    <a:pt x="235" y="116"/>
                    <a:pt x="235" y="116"/>
                  </a:cubicBezTo>
                  <a:cubicBezTo>
                    <a:pt x="235" y="222"/>
                    <a:pt x="235" y="222"/>
                    <a:pt x="235" y="222"/>
                  </a:cubicBezTo>
                  <a:cubicBezTo>
                    <a:pt x="229" y="227"/>
                    <a:pt x="222" y="232"/>
                    <a:pt x="214" y="237"/>
                  </a:cubicBezTo>
                  <a:cubicBezTo>
                    <a:pt x="207" y="241"/>
                    <a:pt x="199" y="246"/>
                    <a:pt x="190" y="249"/>
                  </a:cubicBezTo>
                  <a:cubicBezTo>
                    <a:pt x="181" y="253"/>
                    <a:pt x="172" y="256"/>
                    <a:pt x="162" y="258"/>
                  </a:cubicBezTo>
                  <a:cubicBezTo>
                    <a:pt x="152" y="260"/>
                    <a:pt x="141" y="261"/>
                    <a:pt x="130" y="261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3" name="Freeform 25">
              <a:extLst>
                <a:ext uri="{FF2B5EF4-FFF2-40B4-BE49-F238E27FC236}">
                  <a16:creationId xmlns:a16="http://schemas.microsoft.com/office/drawing/2014/main" id="{75EEFB01-3B7C-4B23-8EDF-B9A16CF4D25A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3" y="3374"/>
              <a:ext cx="392" cy="473"/>
            </a:xfrm>
            <a:custGeom>
              <a:avLst/>
              <a:gdLst>
                <a:gd name="T0" fmla="*/ 0 w 392"/>
                <a:gd name="T1" fmla="*/ 0 h 473"/>
                <a:gd name="T2" fmla="*/ 82 w 392"/>
                <a:gd name="T3" fmla="*/ 0 h 473"/>
                <a:gd name="T4" fmla="*/ 82 w 392"/>
                <a:gd name="T5" fmla="*/ 196 h 473"/>
                <a:gd name="T6" fmla="*/ 309 w 392"/>
                <a:gd name="T7" fmla="*/ 196 h 473"/>
                <a:gd name="T8" fmla="*/ 309 w 392"/>
                <a:gd name="T9" fmla="*/ 0 h 473"/>
                <a:gd name="T10" fmla="*/ 392 w 392"/>
                <a:gd name="T11" fmla="*/ 0 h 473"/>
                <a:gd name="T12" fmla="*/ 392 w 392"/>
                <a:gd name="T13" fmla="*/ 473 h 473"/>
                <a:gd name="T14" fmla="*/ 309 w 392"/>
                <a:gd name="T15" fmla="*/ 473 h 473"/>
                <a:gd name="T16" fmla="*/ 309 w 392"/>
                <a:gd name="T17" fmla="*/ 273 h 473"/>
                <a:gd name="T18" fmla="*/ 82 w 392"/>
                <a:gd name="T19" fmla="*/ 273 h 473"/>
                <a:gd name="T20" fmla="*/ 82 w 392"/>
                <a:gd name="T21" fmla="*/ 473 h 473"/>
                <a:gd name="T22" fmla="*/ 0 w 392"/>
                <a:gd name="T23" fmla="*/ 473 h 473"/>
                <a:gd name="T24" fmla="*/ 0 w 392"/>
                <a:gd name="T25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2" h="473">
                  <a:moveTo>
                    <a:pt x="0" y="0"/>
                  </a:moveTo>
                  <a:lnTo>
                    <a:pt x="82" y="0"/>
                  </a:lnTo>
                  <a:lnTo>
                    <a:pt x="82" y="196"/>
                  </a:lnTo>
                  <a:lnTo>
                    <a:pt x="309" y="196"/>
                  </a:lnTo>
                  <a:lnTo>
                    <a:pt x="309" y="0"/>
                  </a:lnTo>
                  <a:lnTo>
                    <a:pt x="392" y="0"/>
                  </a:lnTo>
                  <a:lnTo>
                    <a:pt x="392" y="473"/>
                  </a:lnTo>
                  <a:lnTo>
                    <a:pt x="309" y="473"/>
                  </a:lnTo>
                  <a:lnTo>
                    <a:pt x="309" y="273"/>
                  </a:lnTo>
                  <a:lnTo>
                    <a:pt x="82" y="273"/>
                  </a:lnTo>
                  <a:lnTo>
                    <a:pt x="82" y="473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4" name="Freeform 26">
              <a:extLst>
                <a:ext uri="{FF2B5EF4-FFF2-40B4-BE49-F238E27FC236}">
                  <a16:creationId xmlns:a16="http://schemas.microsoft.com/office/drawing/2014/main" id="{395E6F92-DCDF-4C3A-8E2F-745217A54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1" y="3374"/>
              <a:ext cx="383" cy="473"/>
            </a:xfrm>
            <a:custGeom>
              <a:avLst/>
              <a:gdLst>
                <a:gd name="T0" fmla="*/ 150 w 383"/>
                <a:gd name="T1" fmla="*/ 78 h 473"/>
                <a:gd name="T2" fmla="*/ 0 w 383"/>
                <a:gd name="T3" fmla="*/ 78 h 473"/>
                <a:gd name="T4" fmla="*/ 0 w 383"/>
                <a:gd name="T5" fmla="*/ 0 h 473"/>
                <a:gd name="T6" fmla="*/ 383 w 383"/>
                <a:gd name="T7" fmla="*/ 0 h 473"/>
                <a:gd name="T8" fmla="*/ 383 w 383"/>
                <a:gd name="T9" fmla="*/ 78 h 473"/>
                <a:gd name="T10" fmla="*/ 233 w 383"/>
                <a:gd name="T11" fmla="*/ 78 h 473"/>
                <a:gd name="T12" fmla="*/ 233 w 383"/>
                <a:gd name="T13" fmla="*/ 473 h 473"/>
                <a:gd name="T14" fmla="*/ 150 w 383"/>
                <a:gd name="T15" fmla="*/ 473 h 473"/>
                <a:gd name="T16" fmla="*/ 150 w 383"/>
                <a:gd name="T17" fmla="*/ 7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3" h="473">
                  <a:moveTo>
                    <a:pt x="150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383" y="0"/>
                  </a:lnTo>
                  <a:lnTo>
                    <a:pt x="383" y="78"/>
                  </a:lnTo>
                  <a:lnTo>
                    <a:pt x="233" y="78"/>
                  </a:lnTo>
                  <a:lnTo>
                    <a:pt x="233" y="473"/>
                  </a:lnTo>
                  <a:lnTo>
                    <a:pt x="150" y="473"/>
                  </a:lnTo>
                  <a:lnTo>
                    <a:pt x="150" y="78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5" name="Freeform 27">
              <a:extLst>
                <a:ext uri="{FF2B5EF4-FFF2-40B4-BE49-F238E27FC236}">
                  <a16:creationId xmlns:a16="http://schemas.microsoft.com/office/drawing/2014/main" id="{9FF890E9-CF73-4BD8-8BB8-0BDD42B187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" y="3367"/>
              <a:ext cx="366" cy="487"/>
            </a:xfrm>
            <a:custGeom>
              <a:avLst/>
              <a:gdLst>
                <a:gd name="T0" fmla="*/ 105 w 195"/>
                <a:gd name="T1" fmla="*/ 259 h 259"/>
                <a:gd name="T2" fmla="*/ 49 w 195"/>
                <a:gd name="T3" fmla="*/ 249 h 259"/>
                <a:gd name="T4" fmla="*/ 0 w 195"/>
                <a:gd name="T5" fmla="*/ 219 h 259"/>
                <a:gd name="T6" fmla="*/ 27 w 195"/>
                <a:gd name="T7" fmla="*/ 187 h 259"/>
                <a:gd name="T8" fmla="*/ 64 w 195"/>
                <a:gd name="T9" fmla="*/ 211 h 259"/>
                <a:gd name="T10" fmla="*/ 106 w 195"/>
                <a:gd name="T11" fmla="*/ 220 h 259"/>
                <a:gd name="T12" fmla="*/ 139 w 195"/>
                <a:gd name="T13" fmla="*/ 211 h 259"/>
                <a:gd name="T14" fmla="*/ 151 w 195"/>
                <a:gd name="T15" fmla="*/ 188 h 259"/>
                <a:gd name="T16" fmla="*/ 151 w 195"/>
                <a:gd name="T17" fmla="*/ 187 h 259"/>
                <a:gd name="T18" fmla="*/ 148 w 195"/>
                <a:gd name="T19" fmla="*/ 175 h 259"/>
                <a:gd name="T20" fmla="*/ 140 w 195"/>
                <a:gd name="T21" fmla="*/ 165 h 259"/>
                <a:gd name="T22" fmla="*/ 122 w 195"/>
                <a:gd name="T23" fmla="*/ 157 h 259"/>
                <a:gd name="T24" fmla="*/ 94 w 195"/>
                <a:gd name="T25" fmla="*/ 149 h 259"/>
                <a:gd name="T26" fmla="*/ 58 w 195"/>
                <a:gd name="T27" fmla="*/ 138 h 259"/>
                <a:gd name="T28" fmla="*/ 32 w 195"/>
                <a:gd name="T29" fmla="*/ 124 h 259"/>
                <a:gd name="T30" fmla="*/ 15 w 195"/>
                <a:gd name="T31" fmla="*/ 103 h 259"/>
                <a:gd name="T32" fmla="*/ 10 w 195"/>
                <a:gd name="T33" fmla="*/ 74 h 259"/>
                <a:gd name="T34" fmla="*/ 10 w 195"/>
                <a:gd name="T35" fmla="*/ 73 h 259"/>
                <a:gd name="T36" fmla="*/ 16 w 195"/>
                <a:gd name="T37" fmla="*/ 43 h 259"/>
                <a:gd name="T38" fmla="*/ 34 w 195"/>
                <a:gd name="T39" fmla="*/ 20 h 259"/>
                <a:gd name="T40" fmla="*/ 61 w 195"/>
                <a:gd name="T41" fmla="*/ 6 h 259"/>
                <a:gd name="T42" fmla="*/ 95 w 195"/>
                <a:gd name="T43" fmla="*/ 0 h 259"/>
                <a:gd name="T44" fmla="*/ 145 w 195"/>
                <a:gd name="T45" fmla="*/ 8 h 259"/>
                <a:gd name="T46" fmla="*/ 187 w 195"/>
                <a:gd name="T47" fmla="*/ 32 h 259"/>
                <a:gd name="T48" fmla="*/ 163 w 195"/>
                <a:gd name="T49" fmla="*/ 65 h 259"/>
                <a:gd name="T50" fmla="*/ 129 w 195"/>
                <a:gd name="T51" fmla="*/ 46 h 259"/>
                <a:gd name="T52" fmla="*/ 95 w 195"/>
                <a:gd name="T53" fmla="*/ 39 h 259"/>
                <a:gd name="T54" fmla="*/ 64 w 195"/>
                <a:gd name="T55" fmla="*/ 48 h 259"/>
                <a:gd name="T56" fmla="*/ 54 w 195"/>
                <a:gd name="T57" fmla="*/ 69 h 259"/>
                <a:gd name="T58" fmla="*/ 54 w 195"/>
                <a:gd name="T59" fmla="*/ 70 h 259"/>
                <a:gd name="T60" fmla="*/ 56 w 195"/>
                <a:gd name="T61" fmla="*/ 83 h 259"/>
                <a:gd name="T62" fmla="*/ 65 w 195"/>
                <a:gd name="T63" fmla="*/ 93 h 259"/>
                <a:gd name="T64" fmla="*/ 84 w 195"/>
                <a:gd name="T65" fmla="*/ 101 h 259"/>
                <a:gd name="T66" fmla="*/ 113 w 195"/>
                <a:gd name="T67" fmla="*/ 109 h 259"/>
                <a:gd name="T68" fmla="*/ 149 w 195"/>
                <a:gd name="T69" fmla="*/ 121 h 259"/>
                <a:gd name="T70" fmla="*/ 174 w 195"/>
                <a:gd name="T71" fmla="*/ 135 h 259"/>
                <a:gd name="T72" fmla="*/ 189 w 195"/>
                <a:gd name="T73" fmla="*/ 156 h 259"/>
                <a:gd name="T74" fmla="*/ 195 w 195"/>
                <a:gd name="T75" fmla="*/ 183 h 259"/>
                <a:gd name="T76" fmla="*/ 195 w 195"/>
                <a:gd name="T77" fmla="*/ 184 h 259"/>
                <a:gd name="T78" fmla="*/ 188 w 195"/>
                <a:gd name="T79" fmla="*/ 215 h 259"/>
                <a:gd name="T80" fmla="*/ 170 w 195"/>
                <a:gd name="T81" fmla="*/ 239 h 259"/>
                <a:gd name="T82" fmla="*/ 141 w 195"/>
                <a:gd name="T83" fmla="*/ 254 h 259"/>
                <a:gd name="T84" fmla="*/ 105 w 195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259">
                  <a:moveTo>
                    <a:pt x="105" y="259"/>
                  </a:moveTo>
                  <a:cubicBezTo>
                    <a:pt x="86" y="259"/>
                    <a:pt x="67" y="256"/>
                    <a:pt x="49" y="249"/>
                  </a:cubicBezTo>
                  <a:cubicBezTo>
                    <a:pt x="32" y="242"/>
                    <a:pt x="15" y="232"/>
                    <a:pt x="0" y="21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39" y="198"/>
                    <a:pt x="51" y="206"/>
                    <a:pt x="64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1" y="217"/>
                    <a:pt x="139" y="211"/>
                  </a:cubicBezTo>
                  <a:cubicBezTo>
                    <a:pt x="147" y="205"/>
                    <a:pt x="151" y="198"/>
                    <a:pt x="151" y="188"/>
                  </a:cubicBezTo>
                  <a:cubicBezTo>
                    <a:pt x="151" y="187"/>
                    <a:pt x="151" y="187"/>
                    <a:pt x="151" y="187"/>
                  </a:cubicBezTo>
                  <a:cubicBezTo>
                    <a:pt x="151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40" y="165"/>
                  </a:cubicBezTo>
                  <a:cubicBezTo>
                    <a:pt x="135" y="162"/>
                    <a:pt x="130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9" y="130"/>
                    <a:pt x="32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2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4" y="21"/>
                    <a:pt x="187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5" y="39"/>
                  </a:cubicBezTo>
                  <a:cubicBezTo>
                    <a:pt x="82" y="39"/>
                    <a:pt x="72" y="42"/>
                    <a:pt x="64" y="48"/>
                  </a:cubicBezTo>
                  <a:cubicBezTo>
                    <a:pt x="57" y="54"/>
                    <a:pt x="54" y="61"/>
                    <a:pt x="54" y="69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4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4" y="101"/>
                  </a:cubicBezTo>
                  <a:cubicBezTo>
                    <a:pt x="92" y="104"/>
                    <a:pt x="101" y="107"/>
                    <a:pt x="113" y="109"/>
                  </a:cubicBezTo>
                  <a:cubicBezTo>
                    <a:pt x="127" y="113"/>
                    <a:pt x="138" y="116"/>
                    <a:pt x="149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5" y="173"/>
                    <a:pt x="195" y="183"/>
                  </a:cubicBezTo>
                  <a:cubicBezTo>
                    <a:pt x="195" y="184"/>
                    <a:pt x="195" y="184"/>
                    <a:pt x="195" y="184"/>
                  </a:cubicBezTo>
                  <a:cubicBezTo>
                    <a:pt x="195" y="196"/>
                    <a:pt x="192" y="206"/>
                    <a:pt x="188" y="215"/>
                  </a:cubicBezTo>
                  <a:cubicBezTo>
                    <a:pt x="184" y="225"/>
                    <a:pt x="177" y="233"/>
                    <a:pt x="170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pos="427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5DD8FC-C510-6445-9C20-A2B89D3B1B2B}" type="datetime1">
              <a:rPr lang="sv-SE" smtClean="0"/>
              <a:t>2023-04-12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82400" y="6606351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-2626" y="3"/>
            <a:ext cx="12194628" cy="12081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 b="0" i="0">
              <a:latin typeface="Calibri Regular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0EC8B6-12F9-9841-AC71-135CBB69CA85}" type="datetime1">
              <a:rPr lang="sv-SE" smtClean="0"/>
              <a:t>2023-04-12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82400" y="6606351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4610" y="1407346"/>
            <a:ext cx="2852928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1404850"/>
            <a:ext cx="7620000" cy="49650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611" y="2745821"/>
            <a:ext cx="2852928" cy="362410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3700014" y="1407348"/>
            <a:ext cx="0" cy="4962574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221A1F4-46D7-4847-84D2-DD0FEE2BDB45}" type="datetime1">
              <a:rPr lang="sv-SE" smtClean="0"/>
              <a:t>2023-04-12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82400" y="6606351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11480" y="1404851"/>
            <a:ext cx="7872520" cy="4933806"/>
          </a:xfrm>
          <a:noFill/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404851"/>
            <a:ext cx="2856907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745971"/>
            <a:ext cx="2852928" cy="36239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3621621" y="1404853"/>
            <a:ext cx="0" cy="4965069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5DD8FC-C510-6445-9C20-A2B89D3B1B2B}" type="datetime1">
              <a:rPr lang="sv-SE" smtClean="0"/>
              <a:t>2023-04-12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82400" y="6606351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626" y="3"/>
            <a:ext cx="12194628" cy="12081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 b="0" i="0">
              <a:latin typeface="Calibri Regular"/>
            </a:endParaRPr>
          </a:p>
        </p:txBody>
      </p:sp>
      <p:grpSp>
        <p:nvGrpSpPr>
          <p:cNvPr id="6" name="Logo by RicBret">
            <a:extLst>
              <a:ext uri="{FF2B5EF4-FFF2-40B4-BE49-F238E27FC236}">
                <a16:creationId xmlns:a16="http://schemas.microsoft.com/office/drawing/2014/main" id="{D6F5423A-14AD-48EF-8ED4-79B638A3A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7684796" y="967820"/>
            <a:ext cx="3849762" cy="1408146"/>
            <a:chOff x="2208" y="2161"/>
            <a:chExt cx="4634" cy="1695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24BDE9-573C-4851-9B72-DBBF6434085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208" y="2161"/>
              <a:ext cx="4632" cy="1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AAEA9CD-D98D-4CA2-A58D-11ECF8585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" y="2171"/>
              <a:ext cx="432" cy="474"/>
            </a:xfrm>
            <a:custGeom>
              <a:avLst/>
              <a:gdLst>
                <a:gd name="T0" fmla="*/ 132 w 432"/>
                <a:gd name="T1" fmla="*/ 293 h 474"/>
                <a:gd name="T2" fmla="*/ 301 w 432"/>
                <a:gd name="T3" fmla="*/ 293 h 474"/>
                <a:gd name="T4" fmla="*/ 301 w 432"/>
                <a:gd name="T5" fmla="*/ 474 h 474"/>
                <a:gd name="T6" fmla="*/ 344 w 432"/>
                <a:gd name="T7" fmla="*/ 474 h 474"/>
                <a:gd name="T8" fmla="*/ 432 w 432"/>
                <a:gd name="T9" fmla="*/ 252 h 474"/>
                <a:gd name="T10" fmla="*/ 432 w 432"/>
                <a:gd name="T11" fmla="*/ 0 h 474"/>
                <a:gd name="T12" fmla="*/ 301 w 432"/>
                <a:gd name="T13" fmla="*/ 0 h 474"/>
                <a:gd name="T14" fmla="*/ 301 w 432"/>
                <a:gd name="T15" fmla="*/ 176 h 474"/>
                <a:gd name="T16" fmla="*/ 132 w 432"/>
                <a:gd name="T17" fmla="*/ 176 h 474"/>
                <a:gd name="T18" fmla="*/ 132 w 432"/>
                <a:gd name="T19" fmla="*/ 0 h 474"/>
                <a:gd name="T20" fmla="*/ 0 w 432"/>
                <a:gd name="T21" fmla="*/ 0 h 474"/>
                <a:gd name="T22" fmla="*/ 0 w 432"/>
                <a:gd name="T23" fmla="*/ 474 h 474"/>
                <a:gd name="T24" fmla="*/ 132 w 432"/>
                <a:gd name="T25" fmla="*/ 474 h 474"/>
                <a:gd name="T26" fmla="*/ 132 w 432"/>
                <a:gd name="T27" fmla="*/ 293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2" h="474">
                  <a:moveTo>
                    <a:pt x="132" y="293"/>
                  </a:moveTo>
                  <a:lnTo>
                    <a:pt x="301" y="293"/>
                  </a:lnTo>
                  <a:lnTo>
                    <a:pt x="301" y="474"/>
                  </a:lnTo>
                  <a:lnTo>
                    <a:pt x="344" y="474"/>
                  </a:lnTo>
                  <a:lnTo>
                    <a:pt x="432" y="252"/>
                  </a:lnTo>
                  <a:lnTo>
                    <a:pt x="432" y="0"/>
                  </a:lnTo>
                  <a:lnTo>
                    <a:pt x="301" y="0"/>
                  </a:lnTo>
                  <a:lnTo>
                    <a:pt x="301" y="176"/>
                  </a:lnTo>
                  <a:lnTo>
                    <a:pt x="132" y="176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474"/>
                  </a:lnTo>
                  <a:lnTo>
                    <a:pt x="132" y="474"/>
                  </a:lnTo>
                  <a:lnTo>
                    <a:pt x="132" y="2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3EDE1D9-A5E6-451F-B1CF-22DEC7A4EB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7" y="2171"/>
              <a:ext cx="435" cy="474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0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3 w 232"/>
                <a:gd name="T31" fmla="*/ 91 h 252"/>
                <a:gd name="T32" fmla="*/ 153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4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1E55BE87-B7FB-4B5F-8593-AE3BE8771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4" y="2171"/>
              <a:ext cx="132" cy="4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FCE7AA12-1A7E-424B-A5D3-8E1C70963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" y="2161"/>
              <a:ext cx="452" cy="493"/>
            </a:xfrm>
            <a:custGeom>
              <a:avLst/>
              <a:gdLst>
                <a:gd name="T0" fmla="*/ 0 w 241"/>
                <a:gd name="T1" fmla="*/ 132 h 262"/>
                <a:gd name="T2" fmla="*/ 0 w 241"/>
                <a:gd name="T3" fmla="*/ 131 h 262"/>
                <a:gd name="T4" fmla="*/ 133 w 241"/>
                <a:gd name="T5" fmla="*/ 0 h 262"/>
                <a:gd name="T6" fmla="*/ 240 w 241"/>
                <a:gd name="T7" fmla="*/ 52 h 262"/>
                <a:gd name="T8" fmla="*/ 187 w 241"/>
                <a:gd name="T9" fmla="*/ 93 h 262"/>
                <a:gd name="T10" fmla="*/ 132 w 241"/>
                <a:gd name="T11" fmla="*/ 64 h 262"/>
                <a:gd name="T12" fmla="*/ 72 w 241"/>
                <a:gd name="T13" fmla="*/ 130 h 262"/>
                <a:gd name="T14" fmla="*/ 72 w 241"/>
                <a:gd name="T15" fmla="*/ 131 h 262"/>
                <a:gd name="T16" fmla="*/ 132 w 241"/>
                <a:gd name="T17" fmla="*/ 198 h 262"/>
                <a:gd name="T18" fmla="*/ 189 w 241"/>
                <a:gd name="T19" fmla="*/ 168 h 262"/>
                <a:gd name="T20" fmla="*/ 241 w 241"/>
                <a:gd name="T21" fmla="*/ 205 h 262"/>
                <a:gd name="T22" fmla="*/ 130 w 241"/>
                <a:gd name="T23" fmla="*/ 262 h 262"/>
                <a:gd name="T24" fmla="*/ 0 w 241"/>
                <a:gd name="T25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7"/>
                    <a:pt x="56" y="0"/>
                    <a:pt x="133" y="0"/>
                  </a:cubicBezTo>
                  <a:cubicBezTo>
                    <a:pt x="184" y="0"/>
                    <a:pt x="217" y="21"/>
                    <a:pt x="240" y="5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73" y="75"/>
                    <a:pt x="156" y="64"/>
                    <a:pt x="132" y="64"/>
                  </a:cubicBezTo>
                  <a:cubicBezTo>
                    <a:pt x="97" y="64"/>
                    <a:pt x="72" y="93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9"/>
                    <a:pt x="97" y="198"/>
                    <a:pt x="132" y="198"/>
                  </a:cubicBezTo>
                  <a:cubicBezTo>
                    <a:pt x="158" y="198"/>
                    <a:pt x="174" y="186"/>
                    <a:pt x="189" y="168"/>
                  </a:cubicBezTo>
                  <a:cubicBezTo>
                    <a:pt x="241" y="205"/>
                    <a:pt x="241" y="205"/>
                    <a:pt x="241" y="205"/>
                  </a:cubicBezTo>
                  <a:cubicBezTo>
                    <a:pt x="218" y="238"/>
                    <a:pt x="186" y="262"/>
                    <a:pt x="130" y="262"/>
                  </a:cubicBezTo>
                  <a:cubicBezTo>
                    <a:pt x="58" y="262"/>
                    <a:pt x="0" y="207"/>
                    <a:pt x="0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6880C81-A66A-4862-9B2C-7F131FBDEC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7" y="2171"/>
              <a:ext cx="436" cy="474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1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4 w 232"/>
                <a:gd name="T31" fmla="*/ 91 h 252"/>
                <a:gd name="T32" fmla="*/ 154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5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1" y="176"/>
                    <a:pt x="101" y="176"/>
                    <a:pt x="101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4" y="109"/>
                    <a:pt x="154" y="91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934D7F82-DD07-4F3A-9B45-6A519664E1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83" y="2171"/>
              <a:ext cx="449" cy="474"/>
            </a:xfrm>
            <a:custGeom>
              <a:avLst/>
              <a:gdLst>
                <a:gd name="T0" fmla="*/ 0 w 239"/>
                <a:gd name="T1" fmla="*/ 0 h 252"/>
                <a:gd name="T2" fmla="*/ 97 w 239"/>
                <a:gd name="T3" fmla="*/ 0 h 252"/>
                <a:gd name="T4" fmla="*/ 239 w 239"/>
                <a:gd name="T5" fmla="*/ 124 h 252"/>
                <a:gd name="T6" fmla="*/ 239 w 239"/>
                <a:gd name="T7" fmla="*/ 125 h 252"/>
                <a:gd name="T8" fmla="*/ 96 w 239"/>
                <a:gd name="T9" fmla="*/ 252 h 252"/>
                <a:gd name="T10" fmla="*/ 0 w 239"/>
                <a:gd name="T11" fmla="*/ 252 h 252"/>
                <a:gd name="T12" fmla="*/ 0 w 239"/>
                <a:gd name="T13" fmla="*/ 0 h 252"/>
                <a:gd name="T14" fmla="*/ 98 w 239"/>
                <a:gd name="T15" fmla="*/ 190 h 252"/>
                <a:gd name="T16" fmla="*/ 168 w 239"/>
                <a:gd name="T17" fmla="*/ 126 h 252"/>
                <a:gd name="T18" fmla="*/ 168 w 239"/>
                <a:gd name="T19" fmla="*/ 126 h 252"/>
                <a:gd name="T20" fmla="*/ 98 w 239"/>
                <a:gd name="T21" fmla="*/ 62 h 252"/>
                <a:gd name="T22" fmla="*/ 70 w 239"/>
                <a:gd name="T23" fmla="*/ 62 h 252"/>
                <a:gd name="T24" fmla="*/ 70 w 239"/>
                <a:gd name="T25" fmla="*/ 190 h 252"/>
                <a:gd name="T26" fmla="*/ 98 w 239"/>
                <a:gd name="T27" fmla="*/ 19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9" h="252">
                  <a:moveTo>
                    <a:pt x="0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187" y="0"/>
                    <a:pt x="239" y="52"/>
                    <a:pt x="239" y="124"/>
                  </a:cubicBezTo>
                  <a:cubicBezTo>
                    <a:pt x="239" y="125"/>
                    <a:pt x="239" y="125"/>
                    <a:pt x="239" y="125"/>
                  </a:cubicBezTo>
                  <a:cubicBezTo>
                    <a:pt x="239" y="198"/>
                    <a:pt x="187" y="252"/>
                    <a:pt x="96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98" y="190"/>
                  </a:moveTo>
                  <a:cubicBezTo>
                    <a:pt x="140" y="190"/>
                    <a:pt x="168" y="167"/>
                    <a:pt x="168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68" y="85"/>
                    <a:pt x="140" y="62"/>
                    <a:pt x="98" y="62"/>
                  </a:cubicBezTo>
                  <a:cubicBezTo>
                    <a:pt x="70" y="62"/>
                    <a:pt x="70" y="62"/>
                    <a:pt x="70" y="62"/>
                  </a:cubicBezTo>
                  <a:cubicBezTo>
                    <a:pt x="70" y="190"/>
                    <a:pt x="70" y="190"/>
                    <a:pt x="70" y="190"/>
                  </a:cubicBezTo>
                  <a:lnTo>
                    <a:pt x="98" y="1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4B960B0-4AF8-4BFE-9753-FF97548AD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8" y="2163"/>
              <a:ext cx="413" cy="489"/>
            </a:xfrm>
            <a:custGeom>
              <a:avLst/>
              <a:gdLst>
                <a:gd name="T0" fmla="*/ 0 w 220"/>
                <a:gd name="T1" fmla="*/ 218 h 260"/>
                <a:gd name="T2" fmla="*/ 39 w 220"/>
                <a:gd name="T3" fmla="*/ 172 h 260"/>
                <a:gd name="T4" fmla="*/ 120 w 220"/>
                <a:gd name="T5" fmla="*/ 202 h 260"/>
                <a:gd name="T6" fmla="*/ 149 w 220"/>
                <a:gd name="T7" fmla="*/ 185 h 260"/>
                <a:gd name="T8" fmla="*/ 149 w 220"/>
                <a:gd name="T9" fmla="*/ 184 h 260"/>
                <a:gd name="T10" fmla="*/ 107 w 220"/>
                <a:gd name="T11" fmla="*/ 160 h 260"/>
                <a:gd name="T12" fmla="*/ 12 w 220"/>
                <a:gd name="T13" fmla="*/ 81 h 260"/>
                <a:gd name="T14" fmla="*/ 12 w 220"/>
                <a:gd name="T15" fmla="*/ 80 h 260"/>
                <a:gd name="T16" fmla="*/ 109 w 220"/>
                <a:gd name="T17" fmla="*/ 0 h 260"/>
                <a:gd name="T18" fmla="*/ 213 w 220"/>
                <a:gd name="T19" fmla="*/ 33 h 260"/>
                <a:gd name="T20" fmla="*/ 178 w 220"/>
                <a:gd name="T21" fmla="*/ 82 h 260"/>
                <a:gd name="T22" fmla="*/ 107 w 220"/>
                <a:gd name="T23" fmla="*/ 58 h 260"/>
                <a:gd name="T24" fmla="*/ 82 w 220"/>
                <a:gd name="T25" fmla="*/ 74 h 260"/>
                <a:gd name="T26" fmla="*/ 82 w 220"/>
                <a:gd name="T27" fmla="*/ 74 h 260"/>
                <a:gd name="T28" fmla="*/ 126 w 220"/>
                <a:gd name="T29" fmla="*/ 99 h 260"/>
                <a:gd name="T30" fmla="*/ 220 w 220"/>
                <a:gd name="T31" fmla="*/ 177 h 260"/>
                <a:gd name="T32" fmla="*/ 220 w 220"/>
                <a:gd name="T33" fmla="*/ 178 h 260"/>
                <a:gd name="T34" fmla="*/ 118 w 220"/>
                <a:gd name="T35" fmla="*/ 260 h 260"/>
                <a:gd name="T36" fmla="*/ 0 w 220"/>
                <a:gd name="T37" fmla="*/ 21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260">
                  <a:moveTo>
                    <a:pt x="0" y="218"/>
                  </a:moveTo>
                  <a:cubicBezTo>
                    <a:pt x="39" y="172"/>
                    <a:pt x="39" y="172"/>
                    <a:pt x="39" y="172"/>
                  </a:cubicBezTo>
                  <a:cubicBezTo>
                    <a:pt x="63" y="192"/>
                    <a:pt x="91" y="202"/>
                    <a:pt x="120" y="202"/>
                  </a:cubicBezTo>
                  <a:cubicBezTo>
                    <a:pt x="139" y="202"/>
                    <a:pt x="149" y="196"/>
                    <a:pt x="149" y="185"/>
                  </a:cubicBezTo>
                  <a:cubicBezTo>
                    <a:pt x="149" y="184"/>
                    <a:pt x="149" y="184"/>
                    <a:pt x="149" y="184"/>
                  </a:cubicBezTo>
                  <a:cubicBezTo>
                    <a:pt x="149" y="174"/>
                    <a:pt x="141" y="168"/>
                    <a:pt x="107" y="160"/>
                  </a:cubicBezTo>
                  <a:cubicBezTo>
                    <a:pt x="53" y="148"/>
                    <a:pt x="12" y="133"/>
                    <a:pt x="12" y="81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33"/>
                    <a:pt x="49" y="0"/>
                    <a:pt x="109" y="0"/>
                  </a:cubicBezTo>
                  <a:cubicBezTo>
                    <a:pt x="152" y="0"/>
                    <a:pt x="186" y="11"/>
                    <a:pt x="213" y="33"/>
                  </a:cubicBezTo>
                  <a:cubicBezTo>
                    <a:pt x="178" y="82"/>
                    <a:pt x="178" y="82"/>
                    <a:pt x="178" y="82"/>
                  </a:cubicBezTo>
                  <a:cubicBezTo>
                    <a:pt x="155" y="66"/>
                    <a:pt x="130" y="58"/>
                    <a:pt x="107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4"/>
                    <a:pt x="82" y="74"/>
                    <a:pt x="82" y="74"/>
                  </a:cubicBezTo>
                  <a:cubicBezTo>
                    <a:pt x="82" y="86"/>
                    <a:pt x="91" y="91"/>
                    <a:pt x="126" y="99"/>
                  </a:cubicBezTo>
                  <a:cubicBezTo>
                    <a:pt x="184" y="112"/>
                    <a:pt x="220" y="130"/>
                    <a:pt x="220" y="177"/>
                  </a:cubicBezTo>
                  <a:cubicBezTo>
                    <a:pt x="220" y="178"/>
                    <a:pt x="220" y="178"/>
                    <a:pt x="220" y="178"/>
                  </a:cubicBezTo>
                  <a:cubicBezTo>
                    <a:pt x="220" y="230"/>
                    <a:pt x="179" y="260"/>
                    <a:pt x="118" y="260"/>
                  </a:cubicBezTo>
                  <a:cubicBezTo>
                    <a:pt x="73" y="260"/>
                    <a:pt x="31" y="246"/>
                    <a:pt x="0" y="2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98C6BE1-017C-4089-A92D-8AF0DA96AF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7" y="2161"/>
              <a:ext cx="509" cy="493"/>
            </a:xfrm>
            <a:custGeom>
              <a:avLst/>
              <a:gdLst>
                <a:gd name="T0" fmla="*/ 0 w 271"/>
                <a:gd name="T1" fmla="*/ 132 h 262"/>
                <a:gd name="T2" fmla="*/ 0 w 271"/>
                <a:gd name="T3" fmla="*/ 131 h 262"/>
                <a:gd name="T4" fmla="*/ 136 w 271"/>
                <a:gd name="T5" fmla="*/ 0 h 262"/>
                <a:gd name="T6" fmla="*/ 271 w 271"/>
                <a:gd name="T7" fmla="*/ 130 h 262"/>
                <a:gd name="T8" fmla="*/ 271 w 271"/>
                <a:gd name="T9" fmla="*/ 131 h 262"/>
                <a:gd name="T10" fmla="*/ 135 w 271"/>
                <a:gd name="T11" fmla="*/ 262 h 262"/>
                <a:gd name="T12" fmla="*/ 0 w 271"/>
                <a:gd name="T13" fmla="*/ 132 h 262"/>
                <a:gd name="T14" fmla="*/ 200 w 271"/>
                <a:gd name="T15" fmla="*/ 132 h 262"/>
                <a:gd name="T16" fmla="*/ 200 w 271"/>
                <a:gd name="T17" fmla="*/ 131 h 262"/>
                <a:gd name="T18" fmla="*/ 135 w 271"/>
                <a:gd name="T19" fmla="*/ 63 h 262"/>
                <a:gd name="T20" fmla="*/ 72 w 271"/>
                <a:gd name="T21" fmla="*/ 130 h 262"/>
                <a:gd name="T22" fmla="*/ 72 w 271"/>
                <a:gd name="T23" fmla="*/ 131 h 262"/>
                <a:gd name="T24" fmla="*/ 136 w 271"/>
                <a:gd name="T25" fmla="*/ 199 h 262"/>
                <a:gd name="T26" fmla="*/ 200 w 271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8" y="0"/>
                    <a:pt x="136" y="0"/>
                  </a:cubicBezTo>
                  <a:cubicBezTo>
                    <a:pt x="214" y="0"/>
                    <a:pt x="271" y="58"/>
                    <a:pt x="271" y="130"/>
                  </a:cubicBezTo>
                  <a:cubicBezTo>
                    <a:pt x="271" y="131"/>
                    <a:pt x="271" y="131"/>
                    <a:pt x="271" y="131"/>
                  </a:cubicBezTo>
                  <a:cubicBezTo>
                    <a:pt x="271" y="203"/>
                    <a:pt x="213" y="262"/>
                    <a:pt x="135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0" y="132"/>
                  </a:moveTo>
                  <a:cubicBezTo>
                    <a:pt x="200" y="131"/>
                    <a:pt x="200" y="131"/>
                    <a:pt x="200" y="131"/>
                  </a:cubicBezTo>
                  <a:cubicBezTo>
                    <a:pt x="200" y="95"/>
                    <a:pt x="174" y="63"/>
                    <a:pt x="135" y="63"/>
                  </a:cubicBezTo>
                  <a:cubicBezTo>
                    <a:pt x="97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0" y="168"/>
                    <a:pt x="200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0FE1959-6892-4568-B51B-E0CB7D3FC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5" y="2171"/>
              <a:ext cx="447" cy="474"/>
            </a:xfrm>
            <a:custGeom>
              <a:avLst/>
              <a:gdLst>
                <a:gd name="T0" fmla="*/ 0 w 447"/>
                <a:gd name="T1" fmla="*/ 0 h 474"/>
                <a:gd name="T2" fmla="*/ 122 w 447"/>
                <a:gd name="T3" fmla="*/ 0 h 474"/>
                <a:gd name="T4" fmla="*/ 317 w 447"/>
                <a:gd name="T5" fmla="*/ 250 h 474"/>
                <a:gd name="T6" fmla="*/ 317 w 447"/>
                <a:gd name="T7" fmla="*/ 0 h 474"/>
                <a:gd name="T8" fmla="*/ 447 w 447"/>
                <a:gd name="T9" fmla="*/ 0 h 474"/>
                <a:gd name="T10" fmla="*/ 447 w 447"/>
                <a:gd name="T11" fmla="*/ 474 h 474"/>
                <a:gd name="T12" fmla="*/ 330 w 447"/>
                <a:gd name="T13" fmla="*/ 474 h 474"/>
                <a:gd name="T14" fmla="*/ 130 w 447"/>
                <a:gd name="T15" fmla="*/ 214 h 474"/>
                <a:gd name="T16" fmla="*/ 130 w 447"/>
                <a:gd name="T17" fmla="*/ 474 h 474"/>
                <a:gd name="T18" fmla="*/ 0 w 447"/>
                <a:gd name="T19" fmla="*/ 474 h 474"/>
                <a:gd name="T20" fmla="*/ 0 w 447"/>
                <a:gd name="T21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7" h="474">
                  <a:moveTo>
                    <a:pt x="0" y="0"/>
                  </a:moveTo>
                  <a:lnTo>
                    <a:pt x="122" y="0"/>
                  </a:lnTo>
                  <a:lnTo>
                    <a:pt x="317" y="250"/>
                  </a:lnTo>
                  <a:lnTo>
                    <a:pt x="317" y="0"/>
                  </a:lnTo>
                  <a:lnTo>
                    <a:pt x="447" y="0"/>
                  </a:lnTo>
                  <a:lnTo>
                    <a:pt x="447" y="474"/>
                  </a:lnTo>
                  <a:lnTo>
                    <a:pt x="330" y="474"/>
                  </a:lnTo>
                  <a:lnTo>
                    <a:pt x="130" y="214"/>
                  </a:lnTo>
                  <a:lnTo>
                    <a:pt x="130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23E6686E-A0E8-47F3-AC1B-3930104A4B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10" y="2763"/>
              <a:ext cx="510" cy="493"/>
            </a:xfrm>
            <a:custGeom>
              <a:avLst/>
              <a:gdLst>
                <a:gd name="T0" fmla="*/ 0 w 272"/>
                <a:gd name="T1" fmla="*/ 132 h 262"/>
                <a:gd name="T2" fmla="*/ 0 w 272"/>
                <a:gd name="T3" fmla="*/ 131 h 262"/>
                <a:gd name="T4" fmla="*/ 136 w 272"/>
                <a:gd name="T5" fmla="*/ 0 h 262"/>
                <a:gd name="T6" fmla="*/ 272 w 272"/>
                <a:gd name="T7" fmla="*/ 130 h 262"/>
                <a:gd name="T8" fmla="*/ 272 w 272"/>
                <a:gd name="T9" fmla="*/ 131 h 262"/>
                <a:gd name="T10" fmla="*/ 136 w 272"/>
                <a:gd name="T11" fmla="*/ 262 h 262"/>
                <a:gd name="T12" fmla="*/ 0 w 272"/>
                <a:gd name="T13" fmla="*/ 132 h 262"/>
                <a:gd name="T14" fmla="*/ 201 w 272"/>
                <a:gd name="T15" fmla="*/ 132 h 262"/>
                <a:gd name="T16" fmla="*/ 201 w 272"/>
                <a:gd name="T17" fmla="*/ 131 h 262"/>
                <a:gd name="T18" fmla="*/ 136 w 272"/>
                <a:gd name="T19" fmla="*/ 63 h 262"/>
                <a:gd name="T20" fmla="*/ 72 w 272"/>
                <a:gd name="T21" fmla="*/ 130 h 262"/>
                <a:gd name="T22" fmla="*/ 72 w 272"/>
                <a:gd name="T23" fmla="*/ 131 h 262"/>
                <a:gd name="T24" fmla="*/ 136 w 272"/>
                <a:gd name="T25" fmla="*/ 199 h 262"/>
                <a:gd name="T26" fmla="*/ 201 w 272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2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9" y="0"/>
                    <a:pt x="136" y="0"/>
                  </a:cubicBezTo>
                  <a:cubicBezTo>
                    <a:pt x="214" y="0"/>
                    <a:pt x="272" y="58"/>
                    <a:pt x="272" y="130"/>
                  </a:cubicBezTo>
                  <a:cubicBezTo>
                    <a:pt x="272" y="131"/>
                    <a:pt x="272" y="131"/>
                    <a:pt x="272" y="131"/>
                  </a:cubicBezTo>
                  <a:cubicBezTo>
                    <a:pt x="272" y="203"/>
                    <a:pt x="213" y="262"/>
                    <a:pt x="136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1" y="132"/>
                  </a:moveTo>
                  <a:cubicBezTo>
                    <a:pt x="201" y="131"/>
                    <a:pt x="201" y="131"/>
                    <a:pt x="201" y="131"/>
                  </a:cubicBezTo>
                  <a:cubicBezTo>
                    <a:pt x="201" y="95"/>
                    <a:pt x="174" y="63"/>
                    <a:pt x="136" y="63"/>
                  </a:cubicBezTo>
                  <a:cubicBezTo>
                    <a:pt x="98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1" y="168"/>
                    <a:pt x="201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1E46C309-0400-444E-91F3-9FE8FE2D9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2773"/>
              <a:ext cx="360" cy="474"/>
            </a:xfrm>
            <a:custGeom>
              <a:avLst/>
              <a:gdLst>
                <a:gd name="T0" fmla="*/ 0 w 360"/>
                <a:gd name="T1" fmla="*/ 0 h 474"/>
                <a:gd name="T2" fmla="*/ 131 w 360"/>
                <a:gd name="T3" fmla="*/ 0 h 474"/>
                <a:gd name="T4" fmla="*/ 131 w 360"/>
                <a:gd name="T5" fmla="*/ 359 h 474"/>
                <a:gd name="T6" fmla="*/ 360 w 360"/>
                <a:gd name="T7" fmla="*/ 359 h 474"/>
                <a:gd name="T8" fmla="*/ 360 w 360"/>
                <a:gd name="T9" fmla="*/ 474 h 474"/>
                <a:gd name="T10" fmla="*/ 0 w 360"/>
                <a:gd name="T11" fmla="*/ 474 h 474"/>
                <a:gd name="T12" fmla="*/ 0 w 360"/>
                <a:gd name="T1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0" h="474">
                  <a:moveTo>
                    <a:pt x="0" y="0"/>
                  </a:moveTo>
                  <a:lnTo>
                    <a:pt x="131" y="0"/>
                  </a:lnTo>
                  <a:lnTo>
                    <a:pt x="131" y="359"/>
                  </a:lnTo>
                  <a:lnTo>
                    <a:pt x="360" y="359"/>
                  </a:lnTo>
                  <a:lnTo>
                    <a:pt x="360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0D20B901-632C-480E-8510-149F402A6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73"/>
              <a:ext cx="133" cy="4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BD9CA5A-5929-4B7F-8688-4DF0CC368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2773"/>
              <a:ext cx="384" cy="474"/>
            </a:xfrm>
            <a:custGeom>
              <a:avLst/>
              <a:gdLst>
                <a:gd name="T0" fmla="*/ 0 w 384"/>
                <a:gd name="T1" fmla="*/ 0 h 474"/>
                <a:gd name="T2" fmla="*/ 381 w 384"/>
                <a:gd name="T3" fmla="*/ 0 h 474"/>
                <a:gd name="T4" fmla="*/ 381 w 384"/>
                <a:gd name="T5" fmla="*/ 110 h 474"/>
                <a:gd name="T6" fmla="*/ 131 w 384"/>
                <a:gd name="T7" fmla="*/ 110 h 474"/>
                <a:gd name="T8" fmla="*/ 131 w 384"/>
                <a:gd name="T9" fmla="*/ 182 h 474"/>
                <a:gd name="T10" fmla="*/ 356 w 384"/>
                <a:gd name="T11" fmla="*/ 182 h 474"/>
                <a:gd name="T12" fmla="*/ 356 w 384"/>
                <a:gd name="T13" fmla="*/ 287 h 474"/>
                <a:gd name="T14" fmla="*/ 131 w 384"/>
                <a:gd name="T15" fmla="*/ 287 h 474"/>
                <a:gd name="T16" fmla="*/ 131 w 384"/>
                <a:gd name="T17" fmla="*/ 363 h 474"/>
                <a:gd name="T18" fmla="*/ 384 w 384"/>
                <a:gd name="T19" fmla="*/ 363 h 474"/>
                <a:gd name="T20" fmla="*/ 384 w 384"/>
                <a:gd name="T21" fmla="*/ 474 h 474"/>
                <a:gd name="T22" fmla="*/ 0 w 384"/>
                <a:gd name="T23" fmla="*/ 474 h 474"/>
                <a:gd name="T24" fmla="*/ 0 w 384"/>
                <a:gd name="T25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4" h="474">
                  <a:moveTo>
                    <a:pt x="0" y="0"/>
                  </a:moveTo>
                  <a:lnTo>
                    <a:pt x="381" y="0"/>
                  </a:lnTo>
                  <a:lnTo>
                    <a:pt x="381" y="110"/>
                  </a:lnTo>
                  <a:lnTo>
                    <a:pt x="131" y="110"/>
                  </a:lnTo>
                  <a:lnTo>
                    <a:pt x="131" y="182"/>
                  </a:lnTo>
                  <a:lnTo>
                    <a:pt x="356" y="182"/>
                  </a:lnTo>
                  <a:lnTo>
                    <a:pt x="356" y="287"/>
                  </a:lnTo>
                  <a:lnTo>
                    <a:pt x="131" y="287"/>
                  </a:lnTo>
                  <a:lnTo>
                    <a:pt x="131" y="363"/>
                  </a:lnTo>
                  <a:lnTo>
                    <a:pt x="384" y="363"/>
                  </a:lnTo>
                  <a:lnTo>
                    <a:pt x="384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856A1F4-C8B3-48D7-8157-ADBDEE139B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6" y="2773"/>
              <a:ext cx="433" cy="474"/>
            </a:xfrm>
            <a:custGeom>
              <a:avLst/>
              <a:gdLst>
                <a:gd name="T0" fmla="*/ 0 w 231"/>
                <a:gd name="T1" fmla="*/ 0 h 252"/>
                <a:gd name="T2" fmla="*/ 119 w 231"/>
                <a:gd name="T3" fmla="*/ 0 h 252"/>
                <a:gd name="T4" fmla="*/ 201 w 231"/>
                <a:gd name="T5" fmla="*/ 27 h 252"/>
                <a:gd name="T6" fmla="*/ 223 w 231"/>
                <a:gd name="T7" fmla="*/ 86 h 252"/>
                <a:gd name="T8" fmla="*/ 223 w 231"/>
                <a:gd name="T9" fmla="*/ 87 h 252"/>
                <a:gd name="T10" fmla="*/ 171 w 231"/>
                <a:gd name="T11" fmla="*/ 164 h 252"/>
                <a:gd name="T12" fmla="*/ 231 w 231"/>
                <a:gd name="T13" fmla="*/ 252 h 252"/>
                <a:gd name="T14" fmla="*/ 151 w 231"/>
                <a:gd name="T15" fmla="*/ 252 h 252"/>
                <a:gd name="T16" fmla="*/ 100 w 231"/>
                <a:gd name="T17" fmla="*/ 176 h 252"/>
                <a:gd name="T18" fmla="*/ 99 w 231"/>
                <a:gd name="T19" fmla="*/ 176 h 252"/>
                <a:gd name="T20" fmla="*/ 69 w 231"/>
                <a:gd name="T21" fmla="*/ 176 h 252"/>
                <a:gd name="T22" fmla="*/ 69 w 231"/>
                <a:gd name="T23" fmla="*/ 252 h 252"/>
                <a:gd name="T24" fmla="*/ 0 w 231"/>
                <a:gd name="T25" fmla="*/ 252 h 252"/>
                <a:gd name="T26" fmla="*/ 0 w 231"/>
                <a:gd name="T27" fmla="*/ 0 h 252"/>
                <a:gd name="T28" fmla="*/ 115 w 231"/>
                <a:gd name="T29" fmla="*/ 121 h 252"/>
                <a:gd name="T30" fmla="*/ 153 w 231"/>
                <a:gd name="T31" fmla="*/ 91 h 252"/>
                <a:gd name="T32" fmla="*/ 153 w 231"/>
                <a:gd name="T33" fmla="*/ 90 h 252"/>
                <a:gd name="T34" fmla="*/ 115 w 231"/>
                <a:gd name="T35" fmla="*/ 60 h 252"/>
                <a:gd name="T36" fmla="*/ 69 w 231"/>
                <a:gd name="T37" fmla="*/ 60 h 252"/>
                <a:gd name="T38" fmla="*/ 69 w 231"/>
                <a:gd name="T39" fmla="*/ 121 h 252"/>
                <a:gd name="T40" fmla="*/ 115 w 231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1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7" y="0"/>
                    <a:pt x="184" y="10"/>
                    <a:pt x="201" y="27"/>
                  </a:cubicBezTo>
                  <a:cubicBezTo>
                    <a:pt x="215" y="42"/>
                    <a:pt x="223" y="61"/>
                    <a:pt x="223" y="86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125"/>
                    <a:pt x="203" y="151"/>
                    <a:pt x="171" y="164"/>
                  </a:cubicBezTo>
                  <a:cubicBezTo>
                    <a:pt x="231" y="252"/>
                    <a:pt x="231" y="252"/>
                    <a:pt x="231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99" y="176"/>
                    <a:pt x="99" y="176"/>
                  </a:cubicBezTo>
                  <a:cubicBezTo>
                    <a:pt x="69" y="176"/>
                    <a:pt x="69" y="176"/>
                    <a:pt x="69" y="176"/>
                  </a:cubicBezTo>
                  <a:cubicBezTo>
                    <a:pt x="69" y="252"/>
                    <a:pt x="69" y="252"/>
                    <a:pt x="69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5" y="121"/>
                  </a:moveTo>
                  <a:cubicBezTo>
                    <a:pt x="139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8" y="60"/>
                    <a:pt x="115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69" y="121"/>
                    <a:pt x="69" y="121"/>
                    <a:pt x="69" y="121"/>
                  </a:cubicBezTo>
                  <a:lnTo>
                    <a:pt x="115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55CBAAC-5FDF-4FD3-A983-251209FBB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" y="2167"/>
              <a:ext cx="964" cy="1083"/>
            </a:xfrm>
            <a:custGeom>
              <a:avLst/>
              <a:gdLst>
                <a:gd name="T0" fmla="*/ 964 w 964"/>
                <a:gd name="T1" fmla="*/ 478 h 1083"/>
                <a:gd name="T2" fmla="*/ 773 w 964"/>
                <a:gd name="T3" fmla="*/ 0 h 1083"/>
                <a:gd name="T4" fmla="*/ 771 w 964"/>
                <a:gd name="T5" fmla="*/ 0 h 1083"/>
                <a:gd name="T6" fmla="*/ 625 w 964"/>
                <a:gd name="T7" fmla="*/ 0 h 1083"/>
                <a:gd name="T8" fmla="*/ 623 w 964"/>
                <a:gd name="T9" fmla="*/ 0 h 1083"/>
                <a:gd name="T10" fmla="*/ 266 w 964"/>
                <a:gd name="T11" fmla="*/ 899 h 1083"/>
                <a:gd name="T12" fmla="*/ 148 w 964"/>
                <a:gd name="T13" fmla="*/ 606 h 1083"/>
                <a:gd name="T14" fmla="*/ 0 w 964"/>
                <a:gd name="T15" fmla="*/ 606 h 1083"/>
                <a:gd name="T16" fmla="*/ 191 w 964"/>
                <a:gd name="T17" fmla="*/ 1083 h 1083"/>
                <a:gd name="T18" fmla="*/ 193 w 964"/>
                <a:gd name="T19" fmla="*/ 1083 h 1083"/>
                <a:gd name="T20" fmla="*/ 340 w 964"/>
                <a:gd name="T21" fmla="*/ 1083 h 1083"/>
                <a:gd name="T22" fmla="*/ 340 w 964"/>
                <a:gd name="T23" fmla="*/ 1083 h 1083"/>
                <a:gd name="T24" fmla="*/ 698 w 964"/>
                <a:gd name="T25" fmla="*/ 184 h 1083"/>
                <a:gd name="T26" fmla="*/ 816 w 964"/>
                <a:gd name="T27" fmla="*/ 478 h 1083"/>
                <a:gd name="T28" fmla="*/ 964 w 964"/>
                <a:gd name="T29" fmla="*/ 478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4" h="1083">
                  <a:moveTo>
                    <a:pt x="964" y="478"/>
                  </a:moveTo>
                  <a:lnTo>
                    <a:pt x="773" y="0"/>
                  </a:lnTo>
                  <a:lnTo>
                    <a:pt x="771" y="0"/>
                  </a:lnTo>
                  <a:lnTo>
                    <a:pt x="625" y="0"/>
                  </a:lnTo>
                  <a:lnTo>
                    <a:pt x="623" y="0"/>
                  </a:lnTo>
                  <a:lnTo>
                    <a:pt x="266" y="899"/>
                  </a:lnTo>
                  <a:lnTo>
                    <a:pt x="148" y="606"/>
                  </a:lnTo>
                  <a:lnTo>
                    <a:pt x="0" y="606"/>
                  </a:lnTo>
                  <a:lnTo>
                    <a:pt x="191" y="1083"/>
                  </a:lnTo>
                  <a:lnTo>
                    <a:pt x="193" y="1083"/>
                  </a:lnTo>
                  <a:lnTo>
                    <a:pt x="340" y="1083"/>
                  </a:lnTo>
                  <a:lnTo>
                    <a:pt x="340" y="1083"/>
                  </a:lnTo>
                  <a:lnTo>
                    <a:pt x="698" y="184"/>
                  </a:lnTo>
                  <a:lnTo>
                    <a:pt x="816" y="478"/>
                  </a:lnTo>
                  <a:lnTo>
                    <a:pt x="964" y="478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EB7047FF-EF43-449B-AA20-2018CB8F4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" y="3374"/>
              <a:ext cx="83" cy="473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F01EC9BD-8470-41C2-A20A-05AD52BDE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3374"/>
              <a:ext cx="411" cy="473"/>
            </a:xfrm>
            <a:custGeom>
              <a:avLst/>
              <a:gdLst>
                <a:gd name="T0" fmla="*/ 0 w 411"/>
                <a:gd name="T1" fmla="*/ 0 h 473"/>
                <a:gd name="T2" fmla="*/ 77 w 411"/>
                <a:gd name="T3" fmla="*/ 0 h 473"/>
                <a:gd name="T4" fmla="*/ 329 w 411"/>
                <a:gd name="T5" fmla="*/ 328 h 473"/>
                <a:gd name="T6" fmla="*/ 329 w 411"/>
                <a:gd name="T7" fmla="*/ 0 h 473"/>
                <a:gd name="T8" fmla="*/ 411 w 411"/>
                <a:gd name="T9" fmla="*/ 0 h 473"/>
                <a:gd name="T10" fmla="*/ 411 w 411"/>
                <a:gd name="T11" fmla="*/ 473 h 473"/>
                <a:gd name="T12" fmla="*/ 342 w 411"/>
                <a:gd name="T13" fmla="*/ 473 h 473"/>
                <a:gd name="T14" fmla="*/ 83 w 411"/>
                <a:gd name="T15" fmla="*/ 136 h 473"/>
                <a:gd name="T16" fmla="*/ 83 w 411"/>
                <a:gd name="T17" fmla="*/ 473 h 473"/>
                <a:gd name="T18" fmla="*/ 0 w 411"/>
                <a:gd name="T19" fmla="*/ 473 h 473"/>
                <a:gd name="T20" fmla="*/ 0 w 411"/>
                <a:gd name="T21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1" h="473">
                  <a:moveTo>
                    <a:pt x="0" y="0"/>
                  </a:moveTo>
                  <a:lnTo>
                    <a:pt x="77" y="0"/>
                  </a:lnTo>
                  <a:lnTo>
                    <a:pt x="329" y="328"/>
                  </a:lnTo>
                  <a:lnTo>
                    <a:pt x="329" y="0"/>
                  </a:lnTo>
                  <a:lnTo>
                    <a:pt x="411" y="0"/>
                  </a:lnTo>
                  <a:lnTo>
                    <a:pt x="411" y="473"/>
                  </a:lnTo>
                  <a:lnTo>
                    <a:pt x="342" y="473"/>
                  </a:lnTo>
                  <a:lnTo>
                    <a:pt x="83" y="136"/>
                  </a:lnTo>
                  <a:lnTo>
                    <a:pt x="83" y="473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64E649DF-0343-4494-B601-88DC1B386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" y="3367"/>
              <a:ext cx="364" cy="487"/>
            </a:xfrm>
            <a:custGeom>
              <a:avLst/>
              <a:gdLst>
                <a:gd name="T0" fmla="*/ 105 w 194"/>
                <a:gd name="T1" fmla="*/ 259 h 259"/>
                <a:gd name="T2" fmla="*/ 49 w 194"/>
                <a:gd name="T3" fmla="*/ 249 h 259"/>
                <a:gd name="T4" fmla="*/ 0 w 194"/>
                <a:gd name="T5" fmla="*/ 219 h 259"/>
                <a:gd name="T6" fmla="*/ 26 w 194"/>
                <a:gd name="T7" fmla="*/ 187 h 259"/>
                <a:gd name="T8" fmla="*/ 63 w 194"/>
                <a:gd name="T9" fmla="*/ 211 h 259"/>
                <a:gd name="T10" fmla="*/ 106 w 194"/>
                <a:gd name="T11" fmla="*/ 220 h 259"/>
                <a:gd name="T12" fmla="*/ 138 w 194"/>
                <a:gd name="T13" fmla="*/ 211 h 259"/>
                <a:gd name="T14" fmla="*/ 150 w 194"/>
                <a:gd name="T15" fmla="*/ 188 h 259"/>
                <a:gd name="T16" fmla="*/ 150 w 194"/>
                <a:gd name="T17" fmla="*/ 187 h 259"/>
                <a:gd name="T18" fmla="*/ 148 w 194"/>
                <a:gd name="T19" fmla="*/ 175 h 259"/>
                <a:gd name="T20" fmla="*/ 139 w 194"/>
                <a:gd name="T21" fmla="*/ 165 h 259"/>
                <a:gd name="T22" fmla="*/ 122 w 194"/>
                <a:gd name="T23" fmla="*/ 157 h 259"/>
                <a:gd name="T24" fmla="*/ 94 w 194"/>
                <a:gd name="T25" fmla="*/ 149 h 259"/>
                <a:gd name="T26" fmla="*/ 58 w 194"/>
                <a:gd name="T27" fmla="*/ 138 h 259"/>
                <a:gd name="T28" fmla="*/ 31 w 194"/>
                <a:gd name="T29" fmla="*/ 124 h 259"/>
                <a:gd name="T30" fmla="*/ 15 w 194"/>
                <a:gd name="T31" fmla="*/ 103 h 259"/>
                <a:gd name="T32" fmla="*/ 10 w 194"/>
                <a:gd name="T33" fmla="*/ 74 h 259"/>
                <a:gd name="T34" fmla="*/ 10 w 194"/>
                <a:gd name="T35" fmla="*/ 73 h 259"/>
                <a:gd name="T36" fmla="*/ 16 w 194"/>
                <a:gd name="T37" fmla="*/ 43 h 259"/>
                <a:gd name="T38" fmla="*/ 34 w 194"/>
                <a:gd name="T39" fmla="*/ 20 h 259"/>
                <a:gd name="T40" fmla="*/ 61 w 194"/>
                <a:gd name="T41" fmla="*/ 6 h 259"/>
                <a:gd name="T42" fmla="*/ 95 w 194"/>
                <a:gd name="T43" fmla="*/ 0 h 259"/>
                <a:gd name="T44" fmla="*/ 145 w 194"/>
                <a:gd name="T45" fmla="*/ 8 h 259"/>
                <a:gd name="T46" fmla="*/ 186 w 194"/>
                <a:gd name="T47" fmla="*/ 32 h 259"/>
                <a:gd name="T48" fmla="*/ 163 w 194"/>
                <a:gd name="T49" fmla="*/ 65 h 259"/>
                <a:gd name="T50" fmla="*/ 129 w 194"/>
                <a:gd name="T51" fmla="*/ 46 h 259"/>
                <a:gd name="T52" fmla="*/ 94 w 194"/>
                <a:gd name="T53" fmla="*/ 39 h 259"/>
                <a:gd name="T54" fmla="*/ 64 w 194"/>
                <a:gd name="T55" fmla="*/ 48 h 259"/>
                <a:gd name="T56" fmla="*/ 53 w 194"/>
                <a:gd name="T57" fmla="*/ 69 h 259"/>
                <a:gd name="T58" fmla="*/ 53 w 194"/>
                <a:gd name="T59" fmla="*/ 70 h 259"/>
                <a:gd name="T60" fmla="*/ 56 w 194"/>
                <a:gd name="T61" fmla="*/ 83 h 259"/>
                <a:gd name="T62" fmla="*/ 65 w 194"/>
                <a:gd name="T63" fmla="*/ 93 h 259"/>
                <a:gd name="T64" fmla="*/ 83 w 194"/>
                <a:gd name="T65" fmla="*/ 101 h 259"/>
                <a:gd name="T66" fmla="*/ 113 w 194"/>
                <a:gd name="T67" fmla="*/ 109 h 259"/>
                <a:gd name="T68" fmla="*/ 148 w 194"/>
                <a:gd name="T69" fmla="*/ 121 h 259"/>
                <a:gd name="T70" fmla="*/ 174 w 194"/>
                <a:gd name="T71" fmla="*/ 135 h 259"/>
                <a:gd name="T72" fmla="*/ 189 w 194"/>
                <a:gd name="T73" fmla="*/ 156 h 259"/>
                <a:gd name="T74" fmla="*/ 194 w 194"/>
                <a:gd name="T75" fmla="*/ 183 h 259"/>
                <a:gd name="T76" fmla="*/ 194 w 194"/>
                <a:gd name="T77" fmla="*/ 184 h 259"/>
                <a:gd name="T78" fmla="*/ 188 w 194"/>
                <a:gd name="T79" fmla="*/ 215 h 259"/>
                <a:gd name="T80" fmla="*/ 169 w 194"/>
                <a:gd name="T81" fmla="*/ 239 h 259"/>
                <a:gd name="T82" fmla="*/ 141 w 194"/>
                <a:gd name="T83" fmla="*/ 254 h 259"/>
                <a:gd name="T84" fmla="*/ 105 w 194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259">
                  <a:moveTo>
                    <a:pt x="105" y="259"/>
                  </a:moveTo>
                  <a:cubicBezTo>
                    <a:pt x="85" y="259"/>
                    <a:pt x="67" y="256"/>
                    <a:pt x="49" y="249"/>
                  </a:cubicBezTo>
                  <a:cubicBezTo>
                    <a:pt x="31" y="242"/>
                    <a:pt x="15" y="232"/>
                    <a:pt x="0" y="219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39" y="198"/>
                    <a:pt x="51" y="206"/>
                    <a:pt x="63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0" y="217"/>
                    <a:pt x="138" y="211"/>
                  </a:cubicBezTo>
                  <a:cubicBezTo>
                    <a:pt x="146" y="205"/>
                    <a:pt x="150" y="198"/>
                    <a:pt x="150" y="188"/>
                  </a:cubicBezTo>
                  <a:cubicBezTo>
                    <a:pt x="150" y="187"/>
                    <a:pt x="150" y="187"/>
                    <a:pt x="150" y="187"/>
                  </a:cubicBezTo>
                  <a:cubicBezTo>
                    <a:pt x="150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39" y="165"/>
                  </a:cubicBezTo>
                  <a:cubicBezTo>
                    <a:pt x="135" y="162"/>
                    <a:pt x="129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8" y="130"/>
                    <a:pt x="31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1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3" y="21"/>
                    <a:pt x="186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4" y="39"/>
                  </a:cubicBezTo>
                  <a:cubicBezTo>
                    <a:pt x="81" y="39"/>
                    <a:pt x="71" y="42"/>
                    <a:pt x="64" y="48"/>
                  </a:cubicBezTo>
                  <a:cubicBezTo>
                    <a:pt x="57" y="54"/>
                    <a:pt x="53" y="61"/>
                    <a:pt x="53" y="6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3" y="101"/>
                  </a:cubicBezTo>
                  <a:cubicBezTo>
                    <a:pt x="91" y="104"/>
                    <a:pt x="101" y="107"/>
                    <a:pt x="113" y="109"/>
                  </a:cubicBezTo>
                  <a:cubicBezTo>
                    <a:pt x="126" y="113"/>
                    <a:pt x="138" y="116"/>
                    <a:pt x="148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4" y="173"/>
                    <a:pt x="194" y="183"/>
                  </a:cubicBezTo>
                  <a:cubicBezTo>
                    <a:pt x="194" y="184"/>
                    <a:pt x="194" y="184"/>
                    <a:pt x="194" y="184"/>
                  </a:cubicBezTo>
                  <a:cubicBezTo>
                    <a:pt x="194" y="196"/>
                    <a:pt x="192" y="206"/>
                    <a:pt x="188" y="215"/>
                  </a:cubicBezTo>
                  <a:cubicBezTo>
                    <a:pt x="183" y="225"/>
                    <a:pt x="177" y="233"/>
                    <a:pt x="169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24403C54-B239-459E-BDF4-CF132DB0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" y="3374"/>
              <a:ext cx="81" cy="473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93016414-62D7-4015-BECF-153C358E4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3365"/>
              <a:ext cx="441" cy="491"/>
            </a:xfrm>
            <a:custGeom>
              <a:avLst/>
              <a:gdLst>
                <a:gd name="T0" fmla="*/ 130 w 235"/>
                <a:gd name="T1" fmla="*/ 261 h 261"/>
                <a:gd name="T2" fmla="*/ 76 w 235"/>
                <a:gd name="T3" fmla="*/ 251 h 261"/>
                <a:gd name="T4" fmla="*/ 35 w 235"/>
                <a:gd name="T5" fmla="*/ 223 h 261"/>
                <a:gd name="T6" fmla="*/ 9 w 235"/>
                <a:gd name="T7" fmla="*/ 182 h 261"/>
                <a:gd name="T8" fmla="*/ 0 w 235"/>
                <a:gd name="T9" fmla="*/ 131 h 261"/>
                <a:gd name="T10" fmla="*/ 0 w 235"/>
                <a:gd name="T11" fmla="*/ 131 h 261"/>
                <a:gd name="T12" fmla="*/ 9 w 235"/>
                <a:gd name="T13" fmla="*/ 81 h 261"/>
                <a:gd name="T14" fmla="*/ 36 w 235"/>
                <a:gd name="T15" fmla="*/ 39 h 261"/>
                <a:gd name="T16" fmla="*/ 77 w 235"/>
                <a:gd name="T17" fmla="*/ 11 h 261"/>
                <a:gd name="T18" fmla="*/ 130 w 235"/>
                <a:gd name="T19" fmla="*/ 0 h 261"/>
                <a:gd name="T20" fmla="*/ 160 w 235"/>
                <a:gd name="T21" fmla="*/ 3 h 261"/>
                <a:gd name="T22" fmla="*/ 185 w 235"/>
                <a:gd name="T23" fmla="*/ 9 h 261"/>
                <a:gd name="T24" fmla="*/ 206 w 235"/>
                <a:gd name="T25" fmla="*/ 20 h 261"/>
                <a:gd name="T26" fmla="*/ 226 w 235"/>
                <a:gd name="T27" fmla="*/ 35 h 261"/>
                <a:gd name="T28" fmla="*/ 198 w 235"/>
                <a:gd name="T29" fmla="*/ 68 h 261"/>
                <a:gd name="T30" fmla="*/ 184 w 235"/>
                <a:gd name="T31" fmla="*/ 57 h 261"/>
                <a:gd name="T32" fmla="*/ 168 w 235"/>
                <a:gd name="T33" fmla="*/ 48 h 261"/>
                <a:gd name="T34" fmla="*/ 150 w 235"/>
                <a:gd name="T35" fmla="*/ 43 h 261"/>
                <a:gd name="T36" fmla="*/ 128 w 235"/>
                <a:gd name="T37" fmla="*/ 41 h 261"/>
                <a:gd name="T38" fmla="*/ 96 w 235"/>
                <a:gd name="T39" fmla="*/ 48 h 261"/>
                <a:gd name="T40" fmla="*/ 70 w 235"/>
                <a:gd name="T41" fmla="*/ 68 h 261"/>
                <a:gd name="T42" fmla="*/ 53 w 235"/>
                <a:gd name="T43" fmla="*/ 96 h 261"/>
                <a:gd name="T44" fmla="*/ 46 w 235"/>
                <a:gd name="T45" fmla="*/ 130 h 261"/>
                <a:gd name="T46" fmla="*/ 46 w 235"/>
                <a:gd name="T47" fmla="*/ 131 h 261"/>
                <a:gd name="T48" fmla="*/ 52 w 235"/>
                <a:gd name="T49" fmla="*/ 167 h 261"/>
                <a:gd name="T50" fmla="*/ 70 w 235"/>
                <a:gd name="T51" fmla="*/ 195 h 261"/>
                <a:gd name="T52" fmla="*/ 97 w 235"/>
                <a:gd name="T53" fmla="*/ 214 h 261"/>
                <a:gd name="T54" fmla="*/ 132 w 235"/>
                <a:gd name="T55" fmla="*/ 221 h 261"/>
                <a:gd name="T56" fmla="*/ 165 w 235"/>
                <a:gd name="T57" fmla="*/ 216 h 261"/>
                <a:gd name="T58" fmla="*/ 192 w 235"/>
                <a:gd name="T59" fmla="*/ 202 h 261"/>
                <a:gd name="T60" fmla="*/ 192 w 235"/>
                <a:gd name="T61" fmla="*/ 154 h 261"/>
                <a:gd name="T62" fmla="*/ 128 w 235"/>
                <a:gd name="T63" fmla="*/ 154 h 261"/>
                <a:gd name="T64" fmla="*/ 128 w 235"/>
                <a:gd name="T65" fmla="*/ 116 h 261"/>
                <a:gd name="T66" fmla="*/ 235 w 235"/>
                <a:gd name="T67" fmla="*/ 116 h 261"/>
                <a:gd name="T68" fmla="*/ 235 w 235"/>
                <a:gd name="T69" fmla="*/ 222 h 261"/>
                <a:gd name="T70" fmla="*/ 214 w 235"/>
                <a:gd name="T71" fmla="*/ 237 h 261"/>
                <a:gd name="T72" fmla="*/ 190 w 235"/>
                <a:gd name="T73" fmla="*/ 249 h 261"/>
                <a:gd name="T74" fmla="*/ 162 w 235"/>
                <a:gd name="T75" fmla="*/ 258 h 261"/>
                <a:gd name="T76" fmla="*/ 130 w 235"/>
                <a:gd name="T7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5" h="261">
                  <a:moveTo>
                    <a:pt x="130" y="261"/>
                  </a:moveTo>
                  <a:cubicBezTo>
                    <a:pt x="110" y="261"/>
                    <a:pt x="93" y="257"/>
                    <a:pt x="76" y="251"/>
                  </a:cubicBezTo>
                  <a:cubicBezTo>
                    <a:pt x="60" y="244"/>
                    <a:pt x="47" y="235"/>
                    <a:pt x="35" y="223"/>
                  </a:cubicBezTo>
                  <a:cubicBezTo>
                    <a:pt x="24" y="212"/>
                    <a:pt x="15" y="198"/>
                    <a:pt x="9" y="182"/>
                  </a:cubicBezTo>
                  <a:cubicBezTo>
                    <a:pt x="3" y="167"/>
                    <a:pt x="0" y="150"/>
                    <a:pt x="0" y="13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13"/>
                    <a:pt x="3" y="96"/>
                    <a:pt x="9" y="81"/>
                  </a:cubicBezTo>
                  <a:cubicBezTo>
                    <a:pt x="16" y="65"/>
                    <a:pt x="25" y="51"/>
                    <a:pt x="36" y="39"/>
                  </a:cubicBezTo>
                  <a:cubicBezTo>
                    <a:pt x="48" y="27"/>
                    <a:pt x="61" y="18"/>
                    <a:pt x="77" y="11"/>
                  </a:cubicBezTo>
                  <a:cubicBezTo>
                    <a:pt x="93" y="4"/>
                    <a:pt x="111" y="0"/>
                    <a:pt x="130" y="0"/>
                  </a:cubicBezTo>
                  <a:cubicBezTo>
                    <a:pt x="141" y="0"/>
                    <a:pt x="151" y="1"/>
                    <a:pt x="160" y="3"/>
                  </a:cubicBezTo>
                  <a:cubicBezTo>
                    <a:pt x="169" y="4"/>
                    <a:pt x="177" y="7"/>
                    <a:pt x="185" y="9"/>
                  </a:cubicBezTo>
                  <a:cubicBezTo>
                    <a:pt x="192" y="12"/>
                    <a:pt x="200" y="16"/>
                    <a:pt x="206" y="20"/>
                  </a:cubicBezTo>
                  <a:cubicBezTo>
                    <a:pt x="213" y="24"/>
                    <a:pt x="220" y="29"/>
                    <a:pt x="226" y="35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4" y="64"/>
                    <a:pt x="189" y="60"/>
                    <a:pt x="184" y="57"/>
                  </a:cubicBezTo>
                  <a:cubicBezTo>
                    <a:pt x="179" y="54"/>
                    <a:pt x="173" y="51"/>
                    <a:pt x="168" y="48"/>
                  </a:cubicBezTo>
                  <a:cubicBezTo>
                    <a:pt x="162" y="46"/>
                    <a:pt x="156" y="44"/>
                    <a:pt x="150" y="43"/>
                  </a:cubicBezTo>
                  <a:cubicBezTo>
                    <a:pt x="143" y="42"/>
                    <a:pt x="136" y="41"/>
                    <a:pt x="128" y="41"/>
                  </a:cubicBezTo>
                  <a:cubicBezTo>
                    <a:pt x="116" y="41"/>
                    <a:pt x="106" y="43"/>
                    <a:pt x="96" y="48"/>
                  </a:cubicBezTo>
                  <a:cubicBezTo>
                    <a:pt x="86" y="53"/>
                    <a:pt x="77" y="59"/>
                    <a:pt x="70" y="68"/>
                  </a:cubicBezTo>
                  <a:cubicBezTo>
                    <a:pt x="63" y="76"/>
                    <a:pt x="57" y="85"/>
                    <a:pt x="53" y="96"/>
                  </a:cubicBezTo>
                  <a:cubicBezTo>
                    <a:pt x="48" y="107"/>
                    <a:pt x="46" y="118"/>
                    <a:pt x="46" y="130"/>
                  </a:cubicBezTo>
                  <a:cubicBezTo>
                    <a:pt x="46" y="131"/>
                    <a:pt x="46" y="131"/>
                    <a:pt x="46" y="131"/>
                  </a:cubicBezTo>
                  <a:cubicBezTo>
                    <a:pt x="46" y="144"/>
                    <a:pt x="48" y="156"/>
                    <a:pt x="52" y="167"/>
                  </a:cubicBezTo>
                  <a:cubicBezTo>
                    <a:pt x="56" y="178"/>
                    <a:pt x="62" y="187"/>
                    <a:pt x="70" y="195"/>
                  </a:cubicBezTo>
                  <a:cubicBezTo>
                    <a:pt x="77" y="203"/>
                    <a:pt x="86" y="209"/>
                    <a:pt x="97" y="214"/>
                  </a:cubicBezTo>
                  <a:cubicBezTo>
                    <a:pt x="107" y="219"/>
                    <a:pt x="119" y="221"/>
                    <a:pt x="132" y="221"/>
                  </a:cubicBezTo>
                  <a:cubicBezTo>
                    <a:pt x="144" y="221"/>
                    <a:pt x="155" y="219"/>
                    <a:pt x="165" y="216"/>
                  </a:cubicBezTo>
                  <a:cubicBezTo>
                    <a:pt x="176" y="212"/>
                    <a:pt x="185" y="207"/>
                    <a:pt x="192" y="202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28" y="154"/>
                    <a:pt x="128" y="154"/>
                    <a:pt x="128" y="154"/>
                  </a:cubicBezTo>
                  <a:cubicBezTo>
                    <a:pt x="128" y="116"/>
                    <a:pt x="128" y="116"/>
                    <a:pt x="128" y="116"/>
                  </a:cubicBezTo>
                  <a:cubicBezTo>
                    <a:pt x="235" y="116"/>
                    <a:pt x="235" y="116"/>
                    <a:pt x="235" y="116"/>
                  </a:cubicBezTo>
                  <a:cubicBezTo>
                    <a:pt x="235" y="222"/>
                    <a:pt x="235" y="222"/>
                    <a:pt x="235" y="222"/>
                  </a:cubicBezTo>
                  <a:cubicBezTo>
                    <a:pt x="229" y="227"/>
                    <a:pt x="222" y="232"/>
                    <a:pt x="214" y="237"/>
                  </a:cubicBezTo>
                  <a:cubicBezTo>
                    <a:pt x="207" y="241"/>
                    <a:pt x="199" y="246"/>
                    <a:pt x="190" y="249"/>
                  </a:cubicBezTo>
                  <a:cubicBezTo>
                    <a:pt x="181" y="253"/>
                    <a:pt x="172" y="256"/>
                    <a:pt x="162" y="258"/>
                  </a:cubicBezTo>
                  <a:cubicBezTo>
                    <a:pt x="152" y="260"/>
                    <a:pt x="141" y="261"/>
                    <a:pt x="130" y="261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8F518853-3767-4303-8725-B149A659D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3" y="3374"/>
              <a:ext cx="392" cy="473"/>
            </a:xfrm>
            <a:custGeom>
              <a:avLst/>
              <a:gdLst>
                <a:gd name="T0" fmla="*/ 0 w 392"/>
                <a:gd name="T1" fmla="*/ 0 h 473"/>
                <a:gd name="T2" fmla="*/ 82 w 392"/>
                <a:gd name="T3" fmla="*/ 0 h 473"/>
                <a:gd name="T4" fmla="*/ 82 w 392"/>
                <a:gd name="T5" fmla="*/ 196 h 473"/>
                <a:gd name="T6" fmla="*/ 309 w 392"/>
                <a:gd name="T7" fmla="*/ 196 h 473"/>
                <a:gd name="T8" fmla="*/ 309 w 392"/>
                <a:gd name="T9" fmla="*/ 0 h 473"/>
                <a:gd name="T10" fmla="*/ 392 w 392"/>
                <a:gd name="T11" fmla="*/ 0 h 473"/>
                <a:gd name="T12" fmla="*/ 392 w 392"/>
                <a:gd name="T13" fmla="*/ 473 h 473"/>
                <a:gd name="T14" fmla="*/ 309 w 392"/>
                <a:gd name="T15" fmla="*/ 473 h 473"/>
                <a:gd name="T16" fmla="*/ 309 w 392"/>
                <a:gd name="T17" fmla="*/ 273 h 473"/>
                <a:gd name="T18" fmla="*/ 82 w 392"/>
                <a:gd name="T19" fmla="*/ 273 h 473"/>
                <a:gd name="T20" fmla="*/ 82 w 392"/>
                <a:gd name="T21" fmla="*/ 473 h 473"/>
                <a:gd name="T22" fmla="*/ 0 w 392"/>
                <a:gd name="T23" fmla="*/ 473 h 473"/>
                <a:gd name="T24" fmla="*/ 0 w 392"/>
                <a:gd name="T25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2" h="473">
                  <a:moveTo>
                    <a:pt x="0" y="0"/>
                  </a:moveTo>
                  <a:lnTo>
                    <a:pt x="82" y="0"/>
                  </a:lnTo>
                  <a:lnTo>
                    <a:pt x="82" y="196"/>
                  </a:lnTo>
                  <a:lnTo>
                    <a:pt x="309" y="196"/>
                  </a:lnTo>
                  <a:lnTo>
                    <a:pt x="309" y="0"/>
                  </a:lnTo>
                  <a:lnTo>
                    <a:pt x="392" y="0"/>
                  </a:lnTo>
                  <a:lnTo>
                    <a:pt x="392" y="473"/>
                  </a:lnTo>
                  <a:lnTo>
                    <a:pt x="309" y="473"/>
                  </a:lnTo>
                  <a:lnTo>
                    <a:pt x="309" y="273"/>
                  </a:lnTo>
                  <a:lnTo>
                    <a:pt x="82" y="273"/>
                  </a:lnTo>
                  <a:lnTo>
                    <a:pt x="82" y="473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E6741CA-D818-499D-9A14-A22E0069F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1" y="3374"/>
              <a:ext cx="383" cy="473"/>
            </a:xfrm>
            <a:custGeom>
              <a:avLst/>
              <a:gdLst>
                <a:gd name="T0" fmla="*/ 150 w 383"/>
                <a:gd name="T1" fmla="*/ 78 h 473"/>
                <a:gd name="T2" fmla="*/ 0 w 383"/>
                <a:gd name="T3" fmla="*/ 78 h 473"/>
                <a:gd name="T4" fmla="*/ 0 w 383"/>
                <a:gd name="T5" fmla="*/ 0 h 473"/>
                <a:gd name="T6" fmla="*/ 383 w 383"/>
                <a:gd name="T7" fmla="*/ 0 h 473"/>
                <a:gd name="T8" fmla="*/ 383 w 383"/>
                <a:gd name="T9" fmla="*/ 78 h 473"/>
                <a:gd name="T10" fmla="*/ 233 w 383"/>
                <a:gd name="T11" fmla="*/ 78 h 473"/>
                <a:gd name="T12" fmla="*/ 233 w 383"/>
                <a:gd name="T13" fmla="*/ 473 h 473"/>
                <a:gd name="T14" fmla="*/ 150 w 383"/>
                <a:gd name="T15" fmla="*/ 473 h 473"/>
                <a:gd name="T16" fmla="*/ 150 w 383"/>
                <a:gd name="T17" fmla="*/ 7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3" h="473">
                  <a:moveTo>
                    <a:pt x="150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383" y="0"/>
                  </a:lnTo>
                  <a:lnTo>
                    <a:pt x="383" y="78"/>
                  </a:lnTo>
                  <a:lnTo>
                    <a:pt x="233" y="78"/>
                  </a:lnTo>
                  <a:lnTo>
                    <a:pt x="233" y="473"/>
                  </a:lnTo>
                  <a:lnTo>
                    <a:pt x="150" y="473"/>
                  </a:lnTo>
                  <a:lnTo>
                    <a:pt x="150" y="78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60F3DA62-ECA3-4DFC-894B-FED50864A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" y="3367"/>
              <a:ext cx="366" cy="487"/>
            </a:xfrm>
            <a:custGeom>
              <a:avLst/>
              <a:gdLst>
                <a:gd name="T0" fmla="*/ 105 w 195"/>
                <a:gd name="T1" fmla="*/ 259 h 259"/>
                <a:gd name="T2" fmla="*/ 49 w 195"/>
                <a:gd name="T3" fmla="*/ 249 h 259"/>
                <a:gd name="T4" fmla="*/ 0 w 195"/>
                <a:gd name="T5" fmla="*/ 219 h 259"/>
                <a:gd name="T6" fmla="*/ 27 w 195"/>
                <a:gd name="T7" fmla="*/ 187 h 259"/>
                <a:gd name="T8" fmla="*/ 64 w 195"/>
                <a:gd name="T9" fmla="*/ 211 h 259"/>
                <a:gd name="T10" fmla="*/ 106 w 195"/>
                <a:gd name="T11" fmla="*/ 220 h 259"/>
                <a:gd name="T12" fmla="*/ 139 w 195"/>
                <a:gd name="T13" fmla="*/ 211 h 259"/>
                <a:gd name="T14" fmla="*/ 151 w 195"/>
                <a:gd name="T15" fmla="*/ 188 h 259"/>
                <a:gd name="T16" fmla="*/ 151 w 195"/>
                <a:gd name="T17" fmla="*/ 187 h 259"/>
                <a:gd name="T18" fmla="*/ 148 w 195"/>
                <a:gd name="T19" fmla="*/ 175 h 259"/>
                <a:gd name="T20" fmla="*/ 140 w 195"/>
                <a:gd name="T21" fmla="*/ 165 h 259"/>
                <a:gd name="T22" fmla="*/ 122 w 195"/>
                <a:gd name="T23" fmla="*/ 157 h 259"/>
                <a:gd name="T24" fmla="*/ 94 w 195"/>
                <a:gd name="T25" fmla="*/ 149 h 259"/>
                <a:gd name="T26" fmla="*/ 58 w 195"/>
                <a:gd name="T27" fmla="*/ 138 h 259"/>
                <a:gd name="T28" fmla="*/ 32 w 195"/>
                <a:gd name="T29" fmla="*/ 124 h 259"/>
                <a:gd name="T30" fmla="*/ 15 w 195"/>
                <a:gd name="T31" fmla="*/ 103 h 259"/>
                <a:gd name="T32" fmla="*/ 10 w 195"/>
                <a:gd name="T33" fmla="*/ 74 h 259"/>
                <a:gd name="T34" fmla="*/ 10 w 195"/>
                <a:gd name="T35" fmla="*/ 73 h 259"/>
                <a:gd name="T36" fmla="*/ 16 w 195"/>
                <a:gd name="T37" fmla="*/ 43 h 259"/>
                <a:gd name="T38" fmla="*/ 34 w 195"/>
                <a:gd name="T39" fmla="*/ 20 h 259"/>
                <a:gd name="T40" fmla="*/ 61 w 195"/>
                <a:gd name="T41" fmla="*/ 6 h 259"/>
                <a:gd name="T42" fmla="*/ 95 w 195"/>
                <a:gd name="T43" fmla="*/ 0 h 259"/>
                <a:gd name="T44" fmla="*/ 145 w 195"/>
                <a:gd name="T45" fmla="*/ 8 h 259"/>
                <a:gd name="T46" fmla="*/ 187 w 195"/>
                <a:gd name="T47" fmla="*/ 32 h 259"/>
                <a:gd name="T48" fmla="*/ 163 w 195"/>
                <a:gd name="T49" fmla="*/ 65 h 259"/>
                <a:gd name="T50" fmla="*/ 129 w 195"/>
                <a:gd name="T51" fmla="*/ 46 h 259"/>
                <a:gd name="T52" fmla="*/ 95 w 195"/>
                <a:gd name="T53" fmla="*/ 39 h 259"/>
                <a:gd name="T54" fmla="*/ 64 w 195"/>
                <a:gd name="T55" fmla="*/ 48 h 259"/>
                <a:gd name="T56" fmla="*/ 54 w 195"/>
                <a:gd name="T57" fmla="*/ 69 h 259"/>
                <a:gd name="T58" fmla="*/ 54 w 195"/>
                <a:gd name="T59" fmla="*/ 70 h 259"/>
                <a:gd name="T60" fmla="*/ 56 w 195"/>
                <a:gd name="T61" fmla="*/ 83 h 259"/>
                <a:gd name="T62" fmla="*/ 65 w 195"/>
                <a:gd name="T63" fmla="*/ 93 h 259"/>
                <a:gd name="T64" fmla="*/ 84 w 195"/>
                <a:gd name="T65" fmla="*/ 101 h 259"/>
                <a:gd name="T66" fmla="*/ 113 w 195"/>
                <a:gd name="T67" fmla="*/ 109 h 259"/>
                <a:gd name="T68" fmla="*/ 149 w 195"/>
                <a:gd name="T69" fmla="*/ 121 h 259"/>
                <a:gd name="T70" fmla="*/ 174 w 195"/>
                <a:gd name="T71" fmla="*/ 135 h 259"/>
                <a:gd name="T72" fmla="*/ 189 w 195"/>
                <a:gd name="T73" fmla="*/ 156 h 259"/>
                <a:gd name="T74" fmla="*/ 195 w 195"/>
                <a:gd name="T75" fmla="*/ 183 h 259"/>
                <a:gd name="T76" fmla="*/ 195 w 195"/>
                <a:gd name="T77" fmla="*/ 184 h 259"/>
                <a:gd name="T78" fmla="*/ 188 w 195"/>
                <a:gd name="T79" fmla="*/ 215 h 259"/>
                <a:gd name="T80" fmla="*/ 170 w 195"/>
                <a:gd name="T81" fmla="*/ 239 h 259"/>
                <a:gd name="T82" fmla="*/ 141 w 195"/>
                <a:gd name="T83" fmla="*/ 254 h 259"/>
                <a:gd name="T84" fmla="*/ 105 w 195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259">
                  <a:moveTo>
                    <a:pt x="105" y="259"/>
                  </a:moveTo>
                  <a:cubicBezTo>
                    <a:pt x="86" y="259"/>
                    <a:pt x="67" y="256"/>
                    <a:pt x="49" y="249"/>
                  </a:cubicBezTo>
                  <a:cubicBezTo>
                    <a:pt x="32" y="242"/>
                    <a:pt x="15" y="232"/>
                    <a:pt x="0" y="21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39" y="198"/>
                    <a:pt x="51" y="206"/>
                    <a:pt x="64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1" y="217"/>
                    <a:pt x="139" y="211"/>
                  </a:cubicBezTo>
                  <a:cubicBezTo>
                    <a:pt x="147" y="205"/>
                    <a:pt x="151" y="198"/>
                    <a:pt x="151" y="188"/>
                  </a:cubicBezTo>
                  <a:cubicBezTo>
                    <a:pt x="151" y="187"/>
                    <a:pt x="151" y="187"/>
                    <a:pt x="151" y="187"/>
                  </a:cubicBezTo>
                  <a:cubicBezTo>
                    <a:pt x="151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40" y="165"/>
                  </a:cubicBezTo>
                  <a:cubicBezTo>
                    <a:pt x="135" y="162"/>
                    <a:pt x="130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9" y="130"/>
                    <a:pt x="32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2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4" y="21"/>
                    <a:pt x="187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5" y="39"/>
                  </a:cubicBezTo>
                  <a:cubicBezTo>
                    <a:pt x="82" y="39"/>
                    <a:pt x="72" y="42"/>
                    <a:pt x="64" y="48"/>
                  </a:cubicBezTo>
                  <a:cubicBezTo>
                    <a:pt x="57" y="54"/>
                    <a:pt x="54" y="61"/>
                    <a:pt x="54" y="69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4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4" y="101"/>
                  </a:cubicBezTo>
                  <a:cubicBezTo>
                    <a:pt x="92" y="104"/>
                    <a:pt x="101" y="107"/>
                    <a:pt x="113" y="109"/>
                  </a:cubicBezTo>
                  <a:cubicBezTo>
                    <a:pt x="127" y="113"/>
                    <a:pt x="138" y="116"/>
                    <a:pt x="149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5" y="173"/>
                    <a:pt x="195" y="183"/>
                  </a:cubicBezTo>
                  <a:cubicBezTo>
                    <a:pt x="195" y="184"/>
                    <a:pt x="195" y="184"/>
                    <a:pt x="195" y="184"/>
                  </a:cubicBezTo>
                  <a:cubicBezTo>
                    <a:pt x="195" y="196"/>
                    <a:pt x="192" y="206"/>
                    <a:pt x="188" y="215"/>
                  </a:cubicBezTo>
                  <a:cubicBezTo>
                    <a:pt x="184" y="225"/>
                    <a:pt x="177" y="233"/>
                    <a:pt x="170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106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D5DD8FC-C510-6445-9C20-A2B89D3B1B2B}" type="datetime1">
              <a:rPr lang="sv-SE" smtClean="0"/>
              <a:t>2023-04-12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582400" y="6606351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-2626" y="3"/>
            <a:ext cx="12194628" cy="120818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 b="0" i="0">
              <a:latin typeface="Calibri Regular"/>
            </a:endParaRPr>
          </a:p>
        </p:txBody>
      </p:sp>
      <p:grpSp>
        <p:nvGrpSpPr>
          <p:cNvPr id="6" name="Logo by RicBret">
            <a:extLst>
              <a:ext uri="{FF2B5EF4-FFF2-40B4-BE49-F238E27FC236}">
                <a16:creationId xmlns:a16="http://schemas.microsoft.com/office/drawing/2014/main" id="{D6F5423A-14AD-48EF-8ED4-79B638A3AB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45280" y="850953"/>
            <a:ext cx="6543397" cy="2393410"/>
            <a:chOff x="2208" y="2161"/>
            <a:chExt cx="4634" cy="1695"/>
          </a:xfrm>
        </p:grpSpPr>
        <p:sp>
          <p:nvSpPr>
            <p:cNvPr id="7" name="AutoShape 3">
              <a:extLst>
                <a:ext uri="{FF2B5EF4-FFF2-40B4-BE49-F238E27FC236}">
                  <a16:creationId xmlns:a16="http://schemas.microsoft.com/office/drawing/2014/main" id="{3824BDE9-573C-4851-9B72-DBBF6434085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208" y="2161"/>
              <a:ext cx="4632" cy="16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FAAEA9CD-D98D-4CA2-A58D-11ECF85859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" y="2171"/>
              <a:ext cx="432" cy="474"/>
            </a:xfrm>
            <a:custGeom>
              <a:avLst/>
              <a:gdLst>
                <a:gd name="T0" fmla="*/ 132 w 432"/>
                <a:gd name="T1" fmla="*/ 293 h 474"/>
                <a:gd name="T2" fmla="*/ 301 w 432"/>
                <a:gd name="T3" fmla="*/ 293 h 474"/>
                <a:gd name="T4" fmla="*/ 301 w 432"/>
                <a:gd name="T5" fmla="*/ 474 h 474"/>
                <a:gd name="T6" fmla="*/ 344 w 432"/>
                <a:gd name="T7" fmla="*/ 474 h 474"/>
                <a:gd name="T8" fmla="*/ 432 w 432"/>
                <a:gd name="T9" fmla="*/ 252 h 474"/>
                <a:gd name="T10" fmla="*/ 432 w 432"/>
                <a:gd name="T11" fmla="*/ 0 h 474"/>
                <a:gd name="T12" fmla="*/ 301 w 432"/>
                <a:gd name="T13" fmla="*/ 0 h 474"/>
                <a:gd name="T14" fmla="*/ 301 w 432"/>
                <a:gd name="T15" fmla="*/ 176 h 474"/>
                <a:gd name="T16" fmla="*/ 132 w 432"/>
                <a:gd name="T17" fmla="*/ 176 h 474"/>
                <a:gd name="T18" fmla="*/ 132 w 432"/>
                <a:gd name="T19" fmla="*/ 0 h 474"/>
                <a:gd name="T20" fmla="*/ 0 w 432"/>
                <a:gd name="T21" fmla="*/ 0 h 474"/>
                <a:gd name="T22" fmla="*/ 0 w 432"/>
                <a:gd name="T23" fmla="*/ 474 h 474"/>
                <a:gd name="T24" fmla="*/ 132 w 432"/>
                <a:gd name="T25" fmla="*/ 474 h 474"/>
                <a:gd name="T26" fmla="*/ 132 w 432"/>
                <a:gd name="T27" fmla="*/ 293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2" h="474">
                  <a:moveTo>
                    <a:pt x="132" y="293"/>
                  </a:moveTo>
                  <a:lnTo>
                    <a:pt x="301" y="293"/>
                  </a:lnTo>
                  <a:lnTo>
                    <a:pt x="301" y="474"/>
                  </a:lnTo>
                  <a:lnTo>
                    <a:pt x="344" y="474"/>
                  </a:lnTo>
                  <a:lnTo>
                    <a:pt x="432" y="252"/>
                  </a:lnTo>
                  <a:lnTo>
                    <a:pt x="432" y="0"/>
                  </a:lnTo>
                  <a:lnTo>
                    <a:pt x="301" y="0"/>
                  </a:lnTo>
                  <a:lnTo>
                    <a:pt x="301" y="176"/>
                  </a:lnTo>
                  <a:lnTo>
                    <a:pt x="132" y="176"/>
                  </a:lnTo>
                  <a:lnTo>
                    <a:pt x="132" y="0"/>
                  </a:lnTo>
                  <a:lnTo>
                    <a:pt x="0" y="0"/>
                  </a:lnTo>
                  <a:lnTo>
                    <a:pt x="0" y="474"/>
                  </a:lnTo>
                  <a:lnTo>
                    <a:pt x="132" y="474"/>
                  </a:lnTo>
                  <a:lnTo>
                    <a:pt x="132" y="2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3EDE1D9-A5E6-451F-B1CF-22DEC7A4EB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27" y="2171"/>
              <a:ext cx="435" cy="474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0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3 w 232"/>
                <a:gd name="T31" fmla="*/ 91 h 252"/>
                <a:gd name="T32" fmla="*/ 153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4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1E55BE87-B7FB-4B5F-8593-AE3BE87713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4" y="2171"/>
              <a:ext cx="132" cy="4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id="{FCE7AA12-1A7E-424B-A5D3-8E1C70963C3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" y="2161"/>
              <a:ext cx="452" cy="493"/>
            </a:xfrm>
            <a:custGeom>
              <a:avLst/>
              <a:gdLst>
                <a:gd name="T0" fmla="*/ 0 w 241"/>
                <a:gd name="T1" fmla="*/ 132 h 262"/>
                <a:gd name="T2" fmla="*/ 0 w 241"/>
                <a:gd name="T3" fmla="*/ 131 h 262"/>
                <a:gd name="T4" fmla="*/ 133 w 241"/>
                <a:gd name="T5" fmla="*/ 0 h 262"/>
                <a:gd name="T6" fmla="*/ 240 w 241"/>
                <a:gd name="T7" fmla="*/ 52 h 262"/>
                <a:gd name="T8" fmla="*/ 187 w 241"/>
                <a:gd name="T9" fmla="*/ 93 h 262"/>
                <a:gd name="T10" fmla="*/ 132 w 241"/>
                <a:gd name="T11" fmla="*/ 64 h 262"/>
                <a:gd name="T12" fmla="*/ 72 w 241"/>
                <a:gd name="T13" fmla="*/ 130 h 262"/>
                <a:gd name="T14" fmla="*/ 72 w 241"/>
                <a:gd name="T15" fmla="*/ 131 h 262"/>
                <a:gd name="T16" fmla="*/ 132 w 241"/>
                <a:gd name="T17" fmla="*/ 198 h 262"/>
                <a:gd name="T18" fmla="*/ 189 w 241"/>
                <a:gd name="T19" fmla="*/ 168 h 262"/>
                <a:gd name="T20" fmla="*/ 241 w 241"/>
                <a:gd name="T21" fmla="*/ 205 h 262"/>
                <a:gd name="T22" fmla="*/ 130 w 241"/>
                <a:gd name="T23" fmla="*/ 262 h 262"/>
                <a:gd name="T24" fmla="*/ 0 w 241"/>
                <a:gd name="T25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7"/>
                    <a:pt x="56" y="0"/>
                    <a:pt x="133" y="0"/>
                  </a:cubicBezTo>
                  <a:cubicBezTo>
                    <a:pt x="184" y="0"/>
                    <a:pt x="217" y="21"/>
                    <a:pt x="240" y="5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73" y="75"/>
                    <a:pt x="156" y="64"/>
                    <a:pt x="132" y="64"/>
                  </a:cubicBezTo>
                  <a:cubicBezTo>
                    <a:pt x="97" y="64"/>
                    <a:pt x="72" y="93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9"/>
                    <a:pt x="97" y="198"/>
                    <a:pt x="132" y="198"/>
                  </a:cubicBezTo>
                  <a:cubicBezTo>
                    <a:pt x="158" y="198"/>
                    <a:pt x="174" y="186"/>
                    <a:pt x="189" y="168"/>
                  </a:cubicBezTo>
                  <a:cubicBezTo>
                    <a:pt x="241" y="205"/>
                    <a:pt x="241" y="205"/>
                    <a:pt x="241" y="205"/>
                  </a:cubicBezTo>
                  <a:cubicBezTo>
                    <a:pt x="218" y="238"/>
                    <a:pt x="186" y="262"/>
                    <a:pt x="130" y="262"/>
                  </a:cubicBezTo>
                  <a:cubicBezTo>
                    <a:pt x="58" y="262"/>
                    <a:pt x="0" y="207"/>
                    <a:pt x="0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id="{16880C81-A66A-4862-9B2C-7F131FBDEC1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97" y="2171"/>
              <a:ext cx="436" cy="474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1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4 w 232"/>
                <a:gd name="T31" fmla="*/ 91 h 252"/>
                <a:gd name="T32" fmla="*/ 154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5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1" y="176"/>
                    <a:pt x="101" y="176"/>
                    <a:pt x="101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4" y="109"/>
                    <a:pt x="154" y="91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id="{934D7F82-DD07-4F3A-9B45-6A519664E1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83" y="2171"/>
              <a:ext cx="449" cy="474"/>
            </a:xfrm>
            <a:custGeom>
              <a:avLst/>
              <a:gdLst>
                <a:gd name="T0" fmla="*/ 0 w 239"/>
                <a:gd name="T1" fmla="*/ 0 h 252"/>
                <a:gd name="T2" fmla="*/ 97 w 239"/>
                <a:gd name="T3" fmla="*/ 0 h 252"/>
                <a:gd name="T4" fmla="*/ 239 w 239"/>
                <a:gd name="T5" fmla="*/ 124 h 252"/>
                <a:gd name="T6" fmla="*/ 239 w 239"/>
                <a:gd name="T7" fmla="*/ 125 h 252"/>
                <a:gd name="T8" fmla="*/ 96 w 239"/>
                <a:gd name="T9" fmla="*/ 252 h 252"/>
                <a:gd name="T10" fmla="*/ 0 w 239"/>
                <a:gd name="T11" fmla="*/ 252 h 252"/>
                <a:gd name="T12" fmla="*/ 0 w 239"/>
                <a:gd name="T13" fmla="*/ 0 h 252"/>
                <a:gd name="T14" fmla="*/ 98 w 239"/>
                <a:gd name="T15" fmla="*/ 190 h 252"/>
                <a:gd name="T16" fmla="*/ 168 w 239"/>
                <a:gd name="T17" fmla="*/ 126 h 252"/>
                <a:gd name="T18" fmla="*/ 168 w 239"/>
                <a:gd name="T19" fmla="*/ 126 h 252"/>
                <a:gd name="T20" fmla="*/ 98 w 239"/>
                <a:gd name="T21" fmla="*/ 62 h 252"/>
                <a:gd name="T22" fmla="*/ 70 w 239"/>
                <a:gd name="T23" fmla="*/ 62 h 252"/>
                <a:gd name="T24" fmla="*/ 70 w 239"/>
                <a:gd name="T25" fmla="*/ 190 h 252"/>
                <a:gd name="T26" fmla="*/ 98 w 239"/>
                <a:gd name="T27" fmla="*/ 19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9" h="252">
                  <a:moveTo>
                    <a:pt x="0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187" y="0"/>
                    <a:pt x="239" y="52"/>
                    <a:pt x="239" y="124"/>
                  </a:cubicBezTo>
                  <a:cubicBezTo>
                    <a:pt x="239" y="125"/>
                    <a:pt x="239" y="125"/>
                    <a:pt x="239" y="125"/>
                  </a:cubicBezTo>
                  <a:cubicBezTo>
                    <a:pt x="239" y="198"/>
                    <a:pt x="187" y="252"/>
                    <a:pt x="96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98" y="190"/>
                  </a:moveTo>
                  <a:cubicBezTo>
                    <a:pt x="140" y="190"/>
                    <a:pt x="168" y="167"/>
                    <a:pt x="168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68" y="85"/>
                    <a:pt x="140" y="62"/>
                    <a:pt x="98" y="62"/>
                  </a:cubicBezTo>
                  <a:cubicBezTo>
                    <a:pt x="70" y="62"/>
                    <a:pt x="70" y="62"/>
                    <a:pt x="70" y="62"/>
                  </a:cubicBezTo>
                  <a:cubicBezTo>
                    <a:pt x="70" y="190"/>
                    <a:pt x="70" y="190"/>
                    <a:pt x="70" y="190"/>
                  </a:cubicBezTo>
                  <a:lnTo>
                    <a:pt x="98" y="1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id="{24B960B0-4AF8-4BFE-9753-FF97548ADF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8" y="2163"/>
              <a:ext cx="413" cy="489"/>
            </a:xfrm>
            <a:custGeom>
              <a:avLst/>
              <a:gdLst>
                <a:gd name="T0" fmla="*/ 0 w 220"/>
                <a:gd name="T1" fmla="*/ 218 h 260"/>
                <a:gd name="T2" fmla="*/ 39 w 220"/>
                <a:gd name="T3" fmla="*/ 172 h 260"/>
                <a:gd name="T4" fmla="*/ 120 w 220"/>
                <a:gd name="T5" fmla="*/ 202 h 260"/>
                <a:gd name="T6" fmla="*/ 149 w 220"/>
                <a:gd name="T7" fmla="*/ 185 h 260"/>
                <a:gd name="T8" fmla="*/ 149 w 220"/>
                <a:gd name="T9" fmla="*/ 184 h 260"/>
                <a:gd name="T10" fmla="*/ 107 w 220"/>
                <a:gd name="T11" fmla="*/ 160 h 260"/>
                <a:gd name="T12" fmla="*/ 12 w 220"/>
                <a:gd name="T13" fmla="*/ 81 h 260"/>
                <a:gd name="T14" fmla="*/ 12 w 220"/>
                <a:gd name="T15" fmla="*/ 80 h 260"/>
                <a:gd name="T16" fmla="*/ 109 w 220"/>
                <a:gd name="T17" fmla="*/ 0 h 260"/>
                <a:gd name="T18" fmla="*/ 213 w 220"/>
                <a:gd name="T19" fmla="*/ 33 h 260"/>
                <a:gd name="T20" fmla="*/ 178 w 220"/>
                <a:gd name="T21" fmla="*/ 82 h 260"/>
                <a:gd name="T22" fmla="*/ 107 w 220"/>
                <a:gd name="T23" fmla="*/ 58 h 260"/>
                <a:gd name="T24" fmla="*/ 82 w 220"/>
                <a:gd name="T25" fmla="*/ 74 h 260"/>
                <a:gd name="T26" fmla="*/ 82 w 220"/>
                <a:gd name="T27" fmla="*/ 74 h 260"/>
                <a:gd name="T28" fmla="*/ 126 w 220"/>
                <a:gd name="T29" fmla="*/ 99 h 260"/>
                <a:gd name="T30" fmla="*/ 220 w 220"/>
                <a:gd name="T31" fmla="*/ 177 h 260"/>
                <a:gd name="T32" fmla="*/ 220 w 220"/>
                <a:gd name="T33" fmla="*/ 178 h 260"/>
                <a:gd name="T34" fmla="*/ 118 w 220"/>
                <a:gd name="T35" fmla="*/ 260 h 260"/>
                <a:gd name="T36" fmla="*/ 0 w 220"/>
                <a:gd name="T37" fmla="*/ 21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260">
                  <a:moveTo>
                    <a:pt x="0" y="218"/>
                  </a:moveTo>
                  <a:cubicBezTo>
                    <a:pt x="39" y="172"/>
                    <a:pt x="39" y="172"/>
                    <a:pt x="39" y="172"/>
                  </a:cubicBezTo>
                  <a:cubicBezTo>
                    <a:pt x="63" y="192"/>
                    <a:pt x="91" y="202"/>
                    <a:pt x="120" y="202"/>
                  </a:cubicBezTo>
                  <a:cubicBezTo>
                    <a:pt x="139" y="202"/>
                    <a:pt x="149" y="196"/>
                    <a:pt x="149" y="185"/>
                  </a:cubicBezTo>
                  <a:cubicBezTo>
                    <a:pt x="149" y="184"/>
                    <a:pt x="149" y="184"/>
                    <a:pt x="149" y="184"/>
                  </a:cubicBezTo>
                  <a:cubicBezTo>
                    <a:pt x="149" y="174"/>
                    <a:pt x="141" y="168"/>
                    <a:pt x="107" y="160"/>
                  </a:cubicBezTo>
                  <a:cubicBezTo>
                    <a:pt x="53" y="148"/>
                    <a:pt x="12" y="133"/>
                    <a:pt x="12" y="81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33"/>
                    <a:pt x="49" y="0"/>
                    <a:pt x="109" y="0"/>
                  </a:cubicBezTo>
                  <a:cubicBezTo>
                    <a:pt x="152" y="0"/>
                    <a:pt x="186" y="11"/>
                    <a:pt x="213" y="33"/>
                  </a:cubicBezTo>
                  <a:cubicBezTo>
                    <a:pt x="178" y="82"/>
                    <a:pt x="178" y="82"/>
                    <a:pt x="178" y="82"/>
                  </a:cubicBezTo>
                  <a:cubicBezTo>
                    <a:pt x="155" y="66"/>
                    <a:pt x="130" y="58"/>
                    <a:pt x="107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4"/>
                    <a:pt x="82" y="74"/>
                    <a:pt x="82" y="74"/>
                  </a:cubicBezTo>
                  <a:cubicBezTo>
                    <a:pt x="82" y="86"/>
                    <a:pt x="91" y="91"/>
                    <a:pt x="126" y="99"/>
                  </a:cubicBezTo>
                  <a:cubicBezTo>
                    <a:pt x="184" y="112"/>
                    <a:pt x="220" y="130"/>
                    <a:pt x="220" y="177"/>
                  </a:cubicBezTo>
                  <a:cubicBezTo>
                    <a:pt x="220" y="178"/>
                    <a:pt x="220" y="178"/>
                    <a:pt x="220" y="178"/>
                  </a:cubicBezTo>
                  <a:cubicBezTo>
                    <a:pt x="220" y="230"/>
                    <a:pt x="179" y="260"/>
                    <a:pt x="118" y="260"/>
                  </a:cubicBezTo>
                  <a:cubicBezTo>
                    <a:pt x="73" y="260"/>
                    <a:pt x="31" y="246"/>
                    <a:pt x="0" y="218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id="{F98C6BE1-017C-4089-A92D-8AF0DA96AFC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17" y="2161"/>
              <a:ext cx="509" cy="493"/>
            </a:xfrm>
            <a:custGeom>
              <a:avLst/>
              <a:gdLst>
                <a:gd name="T0" fmla="*/ 0 w 271"/>
                <a:gd name="T1" fmla="*/ 132 h 262"/>
                <a:gd name="T2" fmla="*/ 0 w 271"/>
                <a:gd name="T3" fmla="*/ 131 h 262"/>
                <a:gd name="T4" fmla="*/ 136 w 271"/>
                <a:gd name="T5" fmla="*/ 0 h 262"/>
                <a:gd name="T6" fmla="*/ 271 w 271"/>
                <a:gd name="T7" fmla="*/ 130 h 262"/>
                <a:gd name="T8" fmla="*/ 271 w 271"/>
                <a:gd name="T9" fmla="*/ 131 h 262"/>
                <a:gd name="T10" fmla="*/ 135 w 271"/>
                <a:gd name="T11" fmla="*/ 262 h 262"/>
                <a:gd name="T12" fmla="*/ 0 w 271"/>
                <a:gd name="T13" fmla="*/ 132 h 262"/>
                <a:gd name="T14" fmla="*/ 200 w 271"/>
                <a:gd name="T15" fmla="*/ 132 h 262"/>
                <a:gd name="T16" fmla="*/ 200 w 271"/>
                <a:gd name="T17" fmla="*/ 131 h 262"/>
                <a:gd name="T18" fmla="*/ 135 w 271"/>
                <a:gd name="T19" fmla="*/ 63 h 262"/>
                <a:gd name="T20" fmla="*/ 72 w 271"/>
                <a:gd name="T21" fmla="*/ 130 h 262"/>
                <a:gd name="T22" fmla="*/ 72 w 271"/>
                <a:gd name="T23" fmla="*/ 131 h 262"/>
                <a:gd name="T24" fmla="*/ 136 w 271"/>
                <a:gd name="T25" fmla="*/ 199 h 262"/>
                <a:gd name="T26" fmla="*/ 200 w 271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8" y="0"/>
                    <a:pt x="136" y="0"/>
                  </a:cubicBezTo>
                  <a:cubicBezTo>
                    <a:pt x="214" y="0"/>
                    <a:pt x="271" y="58"/>
                    <a:pt x="271" y="130"/>
                  </a:cubicBezTo>
                  <a:cubicBezTo>
                    <a:pt x="271" y="131"/>
                    <a:pt x="271" y="131"/>
                    <a:pt x="271" y="131"/>
                  </a:cubicBezTo>
                  <a:cubicBezTo>
                    <a:pt x="271" y="203"/>
                    <a:pt x="213" y="262"/>
                    <a:pt x="135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0" y="132"/>
                  </a:moveTo>
                  <a:cubicBezTo>
                    <a:pt x="200" y="131"/>
                    <a:pt x="200" y="131"/>
                    <a:pt x="200" y="131"/>
                  </a:cubicBezTo>
                  <a:cubicBezTo>
                    <a:pt x="200" y="95"/>
                    <a:pt x="174" y="63"/>
                    <a:pt x="135" y="63"/>
                  </a:cubicBezTo>
                  <a:cubicBezTo>
                    <a:pt x="97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0" y="168"/>
                    <a:pt x="200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id="{B0FE1959-6892-4568-B51B-E0CB7D3FC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95" y="2171"/>
              <a:ext cx="447" cy="474"/>
            </a:xfrm>
            <a:custGeom>
              <a:avLst/>
              <a:gdLst>
                <a:gd name="T0" fmla="*/ 0 w 447"/>
                <a:gd name="T1" fmla="*/ 0 h 474"/>
                <a:gd name="T2" fmla="*/ 122 w 447"/>
                <a:gd name="T3" fmla="*/ 0 h 474"/>
                <a:gd name="T4" fmla="*/ 317 w 447"/>
                <a:gd name="T5" fmla="*/ 250 h 474"/>
                <a:gd name="T6" fmla="*/ 317 w 447"/>
                <a:gd name="T7" fmla="*/ 0 h 474"/>
                <a:gd name="T8" fmla="*/ 447 w 447"/>
                <a:gd name="T9" fmla="*/ 0 h 474"/>
                <a:gd name="T10" fmla="*/ 447 w 447"/>
                <a:gd name="T11" fmla="*/ 474 h 474"/>
                <a:gd name="T12" fmla="*/ 330 w 447"/>
                <a:gd name="T13" fmla="*/ 474 h 474"/>
                <a:gd name="T14" fmla="*/ 130 w 447"/>
                <a:gd name="T15" fmla="*/ 214 h 474"/>
                <a:gd name="T16" fmla="*/ 130 w 447"/>
                <a:gd name="T17" fmla="*/ 474 h 474"/>
                <a:gd name="T18" fmla="*/ 0 w 447"/>
                <a:gd name="T19" fmla="*/ 474 h 474"/>
                <a:gd name="T20" fmla="*/ 0 w 447"/>
                <a:gd name="T21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7" h="474">
                  <a:moveTo>
                    <a:pt x="0" y="0"/>
                  </a:moveTo>
                  <a:lnTo>
                    <a:pt x="122" y="0"/>
                  </a:lnTo>
                  <a:lnTo>
                    <a:pt x="317" y="250"/>
                  </a:lnTo>
                  <a:lnTo>
                    <a:pt x="317" y="0"/>
                  </a:lnTo>
                  <a:lnTo>
                    <a:pt x="447" y="0"/>
                  </a:lnTo>
                  <a:lnTo>
                    <a:pt x="447" y="474"/>
                  </a:lnTo>
                  <a:lnTo>
                    <a:pt x="330" y="474"/>
                  </a:lnTo>
                  <a:lnTo>
                    <a:pt x="130" y="214"/>
                  </a:lnTo>
                  <a:lnTo>
                    <a:pt x="130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id="{23E6686E-A0E8-47F3-AC1B-3930104A4B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10" y="2763"/>
              <a:ext cx="510" cy="493"/>
            </a:xfrm>
            <a:custGeom>
              <a:avLst/>
              <a:gdLst>
                <a:gd name="T0" fmla="*/ 0 w 272"/>
                <a:gd name="T1" fmla="*/ 132 h 262"/>
                <a:gd name="T2" fmla="*/ 0 w 272"/>
                <a:gd name="T3" fmla="*/ 131 h 262"/>
                <a:gd name="T4" fmla="*/ 136 w 272"/>
                <a:gd name="T5" fmla="*/ 0 h 262"/>
                <a:gd name="T6" fmla="*/ 272 w 272"/>
                <a:gd name="T7" fmla="*/ 130 h 262"/>
                <a:gd name="T8" fmla="*/ 272 w 272"/>
                <a:gd name="T9" fmla="*/ 131 h 262"/>
                <a:gd name="T10" fmla="*/ 136 w 272"/>
                <a:gd name="T11" fmla="*/ 262 h 262"/>
                <a:gd name="T12" fmla="*/ 0 w 272"/>
                <a:gd name="T13" fmla="*/ 132 h 262"/>
                <a:gd name="T14" fmla="*/ 201 w 272"/>
                <a:gd name="T15" fmla="*/ 132 h 262"/>
                <a:gd name="T16" fmla="*/ 201 w 272"/>
                <a:gd name="T17" fmla="*/ 131 h 262"/>
                <a:gd name="T18" fmla="*/ 136 w 272"/>
                <a:gd name="T19" fmla="*/ 63 h 262"/>
                <a:gd name="T20" fmla="*/ 72 w 272"/>
                <a:gd name="T21" fmla="*/ 130 h 262"/>
                <a:gd name="T22" fmla="*/ 72 w 272"/>
                <a:gd name="T23" fmla="*/ 131 h 262"/>
                <a:gd name="T24" fmla="*/ 136 w 272"/>
                <a:gd name="T25" fmla="*/ 199 h 262"/>
                <a:gd name="T26" fmla="*/ 201 w 272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2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9" y="0"/>
                    <a:pt x="136" y="0"/>
                  </a:cubicBezTo>
                  <a:cubicBezTo>
                    <a:pt x="214" y="0"/>
                    <a:pt x="272" y="58"/>
                    <a:pt x="272" y="130"/>
                  </a:cubicBezTo>
                  <a:cubicBezTo>
                    <a:pt x="272" y="131"/>
                    <a:pt x="272" y="131"/>
                    <a:pt x="272" y="131"/>
                  </a:cubicBezTo>
                  <a:cubicBezTo>
                    <a:pt x="272" y="203"/>
                    <a:pt x="213" y="262"/>
                    <a:pt x="136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1" y="132"/>
                  </a:moveTo>
                  <a:cubicBezTo>
                    <a:pt x="201" y="131"/>
                    <a:pt x="201" y="131"/>
                    <a:pt x="201" y="131"/>
                  </a:cubicBezTo>
                  <a:cubicBezTo>
                    <a:pt x="201" y="95"/>
                    <a:pt x="174" y="63"/>
                    <a:pt x="136" y="63"/>
                  </a:cubicBezTo>
                  <a:cubicBezTo>
                    <a:pt x="98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1" y="168"/>
                    <a:pt x="201" y="132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1E46C309-0400-444E-91F3-9FE8FE2D9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8" y="2773"/>
              <a:ext cx="360" cy="474"/>
            </a:xfrm>
            <a:custGeom>
              <a:avLst/>
              <a:gdLst>
                <a:gd name="T0" fmla="*/ 0 w 360"/>
                <a:gd name="T1" fmla="*/ 0 h 474"/>
                <a:gd name="T2" fmla="*/ 131 w 360"/>
                <a:gd name="T3" fmla="*/ 0 h 474"/>
                <a:gd name="T4" fmla="*/ 131 w 360"/>
                <a:gd name="T5" fmla="*/ 359 h 474"/>
                <a:gd name="T6" fmla="*/ 360 w 360"/>
                <a:gd name="T7" fmla="*/ 359 h 474"/>
                <a:gd name="T8" fmla="*/ 360 w 360"/>
                <a:gd name="T9" fmla="*/ 474 h 474"/>
                <a:gd name="T10" fmla="*/ 0 w 360"/>
                <a:gd name="T11" fmla="*/ 474 h 474"/>
                <a:gd name="T12" fmla="*/ 0 w 360"/>
                <a:gd name="T13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0" h="474">
                  <a:moveTo>
                    <a:pt x="0" y="0"/>
                  </a:moveTo>
                  <a:lnTo>
                    <a:pt x="131" y="0"/>
                  </a:lnTo>
                  <a:lnTo>
                    <a:pt x="131" y="359"/>
                  </a:lnTo>
                  <a:lnTo>
                    <a:pt x="360" y="359"/>
                  </a:lnTo>
                  <a:lnTo>
                    <a:pt x="360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0" name="Rectangle 16">
              <a:extLst>
                <a:ext uri="{FF2B5EF4-FFF2-40B4-BE49-F238E27FC236}">
                  <a16:creationId xmlns:a16="http://schemas.microsoft.com/office/drawing/2014/main" id="{0D20B901-632C-480E-8510-149F402A6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6" y="2773"/>
              <a:ext cx="133" cy="47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id="{7BD9CA5A-5929-4B7F-8688-4DF0CC3685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4" y="2773"/>
              <a:ext cx="384" cy="474"/>
            </a:xfrm>
            <a:custGeom>
              <a:avLst/>
              <a:gdLst>
                <a:gd name="T0" fmla="*/ 0 w 384"/>
                <a:gd name="T1" fmla="*/ 0 h 474"/>
                <a:gd name="T2" fmla="*/ 381 w 384"/>
                <a:gd name="T3" fmla="*/ 0 h 474"/>
                <a:gd name="T4" fmla="*/ 381 w 384"/>
                <a:gd name="T5" fmla="*/ 110 h 474"/>
                <a:gd name="T6" fmla="*/ 131 w 384"/>
                <a:gd name="T7" fmla="*/ 110 h 474"/>
                <a:gd name="T8" fmla="*/ 131 w 384"/>
                <a:gd name="T9" fmla="*/ 182 h 474"/>
                <a:gd name="T10" fmla="*/ 356 w 384"/>
                <a:gd name="T11" fmla="*/ 182 h 474"/>
                <a:gd name="T12" fmla="*/ 356 w 384"/>
                <a:gd name="T13" fmla="*/ 287 h 474"/>
                <a:gd name="T14" fmla="*/ 131 w 384"/>
                <a:gd name="T15" fmla="*/ 287 h 474"/>
                <a:gd name="T16" fmla="*/ 131 w 384"/>
                <a:gd name="T17" fmla="*/ 363 h 474"/>
                <a:gd name="T18" fmla="*/ 384 w 384"/>
                <a:gd name="T19" fmla="*/ 363 h 474"/>
                <a:gd name="T20" fmla="*/ 384 w 384"/>
                <a:gd name="T21" fmla="*/ 474 h 474"/>
                <a:gd name="T22" fmla="*/ 0 w 384"/>
                <a:gd name="T23" fmla="*/ 474 h 474"/>
                <a:gd name="T24" fmla="*/ 0 w 384"/>
                <a:gd name="T25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84" h="474">
                  <a:moveTo>
                    <a:pt x="0" y="0"/>
                  </a:moveTo>
                  <a:lnTo>
                    <a:pt x="381" y="0"/>
                  </a:lnTo>
                  <a:lnTo>
                    <a:pt x="381" y="110"/>
                  </a:lnTo>
                  <a:lnTo>
                    <a:pt x="131" y="110"/>
                  </a:lnTo>
                  <a:lnTo>
                    <a:pt x="131" y="182"/>
                  </a:lnTo>
                  <a:lnTo>
                    <a:pt x="356" y="182"/>
                  </a:lnTo>
                  <a:lnTo>
                    <a:pt x="356" y="287"/>
                  </a:lnTo>
                  <a:lnTo>
                    <a:pt x="131" y="287"/>
                  </a:lnTo>
                  <a:lnTo>
                    <a:pt x="131" y="363"/>
                  </a:lnTo>
                  <a:lnTo>
                    <a:pt x="384" y="363"/>
                  </a:lnTo>
                  <a:lnTo>
                    <a:pt x="384" y="474"/>
                  </a:lnTo>
                  <a:lnTo>
                    <a:pt x="0" y="4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6856A1F4-C8B3-48D7-8157-ADBDEE139B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16" y="2773"/>
              <a:ext cx="433" cy="474"/>
            </a:xfrm>
            <a:custGeom>
              <a:avLst/>
              <a:gdLst>
                <a:gd name="T0" fmla="*/ 0 w 231"/>
                <a:gd name="T1" fmla="*/ 0 h 252"/>
                <a:gd name="T2" fmla="*/ 119 w 231"/>
                <a:gd name="T3" fmla="*/ 0 h 252"/>
                <a:gd name="T4" fmla="*/ 201 w 231"/>
                <a:gd name="T5" fmla="*/ 27 h 252"/>
                <a:gd name="T6" fmla="*/ 223 w 231"/>
                <a:gd name="T7" fmla="*/ 86 h 252"/>
                <a:gd name="T8" fmla="*/ 223 w 231"/>
                <a:gd name="T9" fmla="*/ 87 h 252"/>
                <a:gd name="T10" fmla="*/ 171 w 231"/>
                <a:gd name="T11" fmla="*/ 164 h 252"/>
                <a:gd name="T12" fmla="*/ 231 w 231"/>
                <a:gd name="T13" fmla="*/ 252 h 252"/>
                <a:gd name="T14" fmla="*/ 151 w 231"/>
                <a:gd name="T15" fmla="*/ 252 h 252"/>
                <a:gd name="T16" fmla="*/ 100 w 231"/>
                <a:gd name="T17" fmla="*/ 176 h 252"/>
                <a:gd name="T18" fmla="*/ 99 w 231"/>
                <a:gd name="T19" fmla="*/ 176 h 252"/>
                <a:gd name="T20" fmla="*/ 69 w 231"/>
                <a:gd name="T21" fmla="*/ 176 h 252"/>
                <a:gd name="T22" fmla="*/ 69 w 231"/>
                <a:gd name="T23" fmla="*/ 252 h 252"/>
                <a:gd name="T24" fmla="*/ 0 w 231"/>
                <a:gd name="T25" fmla="*/ 252 h 252"/>
                <a:gd name="T26" fmla="*/ 0 w 231"/>
                <a:gd name="T27" fmla="*/ 0 h 252"/>
                <a:gd name="T28" fmla="*/ 115 w 231"/>
                <a:gd name="T29" fmla="*/ 121 h 252"/>
                <a:gd name="T30" fmla="*/ 153 w 231"/>
                <a:gd name="T31" fmla="*/ 91 h 252"/>
                <a:gd name="T32" fmla="*/ 153 w 231"/>
                <a:gd name="T33" fmla="*/ 90 h 252"/>
                <a:gd name="T34" fmla="*/ 115 w 231"/>
                <a:gd name="T35" fmla="*/ 60 h 252"/>
                <a:gd name="T36" fmla="*/ 69 w 231"/>
                <a:gd name="T37" fmla="*/ 60 h 252"/>
                <a:gd name="T38" fmla="*/ 69 w 231"/>
                <a:gd name="T39" fmla="*/ 121 h 252"/>
                <a:gd name="T40" fmla="*/ 115 w 231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1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7" y="0"/>
                    <a:pt x="184" y="10"/>
                    <a:pt x="201" y="27"/>
                  </a:cubicBezTo>
                  <a:cubicBezTo>
                    <a:pt x="215" y="42"/>
                    <a:pt x="223" y="61"/>
                    <a:pt x="223" y="86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125"/>
                    <a:pt x="203" y="151"/>
                    <a:pt x="171" y="164"/>
                  </a:cubicBezTo>
                  <a:cubicBezTo>
                    <a:pt x="231" y="252"/>
                    <a:pt x="231" y="252"/>
                    <a:pt x="231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99" y="176"/>
                    <a:pt x="99" y="176"/>
                  </a:cubicBezTo>
                  <a:cubicBezTo>
                    <a:pt x="69" y="176"/>
                    <a:pt x="69" y="176"/>
                    <a:pt x="69" y="176"/>
                  </a:cubicBezTo>
                  <a:cubicBezTo>
                    <a:pt x="69" y="252"/>
                    <a:pt x="69" y="252"/>
                    <a:pt x="69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5" y="121"/>
                  </a:moveTo>
                  <a:cubicBezTo>
                    <a:pt x="139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8" y="60"/>
                    <a:pt x="115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69" y="121"/>
                    <a:pt x="69" y="121"/>
                    <a:pt x="69" y="121"/>
                  </a:cubicBezTo>
                  <a:lnTo>
                    <a:pt x="115" y="12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id="{E55CBAAC-5FDF-4FD3-A983-251209FBB5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" y="2167"/>
              <a:ext cx="964" cy="1083"/>
            </a:xfrm>
            <a:custGeom>
              <a:avLst/>
              <a:gdLst>
                <a:gd name="T0" fmla="*/ 964 w 964"/>
                <a:gd name="T1" fmla="*/ 478 h 1083"/>
                <a:gd name="T2" fmla="*/ 773 w 964"/>
                <a:gd name="T3" fmla="*/ 0 h 1083"/>
                <a:gd name="T4" fmla="*/ 771 w 964"/>
                <a:gd name="T5" fmla="*/ 0 h 1083"/>
                <a:gd name="T6" fmla="*/ 625 w 964"/>
                <a:gd name="T7" fmla="*/ 0 h 1083"/>
                <a:gd name="T8" fmla="*/ 623 w 964"/>
                <a:gd name="T9" fmla="*/ 0 h 1083"/>
                <a:gd name="T10" fmla="*/ 266 w 964"/>
                <a:gd name="T11" fmla="*/ 899 h 1083"/>
                <a:gd name="T12" fmla="*/ 148 w 964"/>
                <a:gd name="T13" fmla="*/ 606 h 1083"/>
                <a:gd name="T14" fmla="*/ 0 w 964"/>
                <a:gd name="T15" fmla="*/ 606 h 1083"/>
                <a:gd name="T16" fmla="*/ 191 w 964"/>
                <a:gd name="T17" fmla="*/ 1083 h 1083"/>
                <a:gd name="T18" fmla="*/ 193 w 964"/>
                <a:gd name="T19" fmla="*/ 1083 h 1083"/>
                <a:gd name="T20" fmla="*/ 340 w 964"/>
                <a:gd name="T21" fmla="*/ 1083 h 1083"/>
                <a:gd name="T22" fmla="*/ 340 w 964"/>
                <a:gd name="T23" fmla="*/ 1083 h 1083"/>
                <a:gd name="T24" fmla="*/ 698 w 964"/>
                <a:gd name="T25" fmla="*/ 184 h 1083"/>
                <a:gd name="T26" fmla="*/ 816 w 964"/>
                <a:gd name="T27" fmla="*/ 478 h 1083"/>
                <a:gd name="T28" fmla="*/ 964 w 964"/>
                <a:gd name="T29" fmla="*/ 478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4" h="1083">
                  <a:moveTo>
                    <a:pt x="964" y="478"/>
                  </a:moveTo>
                  <a:lnTo>
                    <a:pt x="773" y="0"/>
                  </a:lnTo>
                  <a:lnTo>
                    <a:pt x="771" y="0"/>
                  </a:lnTo>
                  <a:lnTo>
                    <a:pt x="625" y="0"/>
                  </a:lnTo>
                  <a:lnTo>
                    <a:pt x="623" y="0"/>
                  </a:lnTo>
                  <a:lnTo>
                    <a:pt x="266" y="899"/>
                  </a:lnTo>
                  <a:lnTo>
                    <a:pt x="148" y="606"/>
                  </a:lnTo>
                  <a:lnTo>
                    <a:pt x="0" y="606"/>
                  </a:lnTo>
                  <a:lnTo>
                    <a:pt x="191" y="1083"/>
                  </a:lnTo>
                  <a:lnTo>
                    <a:pt x="193" y="1083"/>
                  </a:lnTo>
                  <a:lnTo>
                    <a:pt x="340" y="1083"/>
                  </a:lnTo>
                  <a:lnTo>
                    <a:pt x="340" y="1083"/>
                  </a:lnTo>
                  <a:lnTo>
                    <a:pt x="698" y="184"/>
                  </a:lnTo>
                  <a:lnTo>
                    <a:pt x="816" y="478"/>
                  </a:lnTo>
                  <a:lnTo>
                    <a:pt x="964" y="478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4" name="Rectangle 20">
              <a:extLst>
                <a:ext uri="{FF2B5EF4-FFF2-40B4-BE49-F238E27FC236}">
                  <a16:creationId xmlns:a16="http://schemas.microsoft.com/office/drawing/2014/main" id="{EB7047FF-EF43-449B-AA20-2018CB8F4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51" y="3374"/>
              <a:ext cx="83" cy="473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id="{F01EC9BD-8470-41C2-A20A-05AD52BDE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9" y="3374"/>
              <a:ext cx="411" cy="473"/>
            </a:xfrm>
            <a:custGeom>
              <a:avLst/>
              <a:gdLst>
                <a:gd name="T0" fmla="*/ 0 w 411"/>
                <a:gd name="T1" fmla="*/ 0 h 473"/>
                <a:gd name="T2" fmla="*/ 77 w 411"/>
                <a:gd name="T3" fmla="*/ 0 h 473"/>
                <a:gd name="T4" fmla="*/ 329 w 411"/>
                <a:gd name="T5" fmla="*/ 328 h 473"/>
                <a:gd name="T6" fmla="*/ 329 w 411"/>
                <a:gd name="T7" fmla="*/ 0 h 473"/>
                <a:gd name="T8" fmla="*/ 411 w 411"/>
                <a:gd name="T9" fmla="*/ 0 h 473"/>
                <a:gd name="T10" fmla="*/ 411 w 411"/>
                <a:gd name="T11" fmla="*/ 473 h 473"/>
                <a:gd name="T12" fmla="*/ 342 w 411"/>
                <a:gd name="T13" fmla="*/ 473 h 473"/>
                <a:gd name="T14" fmla="*/ 83 w 411"/>
                <a:gd name="T15" fmla="*/ 136 h 473"/>
                <a:gd name="T16" fmla="*/ 83 w 411"/>
                <a:gd name="T17" fmla="*/ 473 h 473"/>
                <a:gd name="T18" fmla="*/ 0 w 411"/>
                <a:gd name="T19" fmla="*/ 473 h 473"/>
                <a:gd name="T20" fmla="*/ 0 w 411"/>
                <a:gd name="T21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1" h="473">
                  <a:moveTo>
                    <a:pt x="0" y="0"/>
                  </a:moveTo>
                  <a:lnTo>
                    <a:pt x="77" y="0"/>
                  </a:lnTo>
                  <a:lnTo>
                    <a:pt x="329" y="328"/>
                  </a:lnTo>
                  <a:lnTo>
                    <a:pt x="329" y="0"/>
                  </a:lnTo>
                  <a:lnTo>
                    <a:pt x="411" y="0"/>
                  </a:lnTo>
                  <a:lnTo>
                    <a:pt x="411" y="473"/>
                  </a:lnTo>
                  <a:lnTo>
                    <a:pt x="342" y="473"/>
                  </a:lnTo>
                  <a:lnTo>
                    <a:pt x="83" y="136"/>
                  </a:lnTo>
                  <a:lnTo>
                    <a:pt x="83" y="473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id="{64E649DF-0343-4494-B601-88DC1B386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" y="3367"/>
              <a:ext cx="364" cy="487"/>
            </a:xfrm>
            <a:custGeom>
              <a:avLst/>
              <a:gdLst>
                <a:gd name="T0" fmla="*/ 105 w 194"/>
                <a:gd name="T1" fmla="*/ 259 h 259"/>
                <a:gd name="T2" fmla="*/ 49 w 194"/>
                <a:gd name="T3" fmla="*/ 249 h 259"/>
                <a:gd name="T4" fmla="*/ 0 w 194"/>
                <a:gd name="T5" fmla="*/ 219 h 259"/>
                <a:gd name="T6" fmla="*/ 26 w 194"/>
                <a:gd name="T7" fmla="*/ 187 h 259"/>
                <a:gd name="T8" fmla="*/ 63 w 194"/>
                <a:gd name="T9" fmla="*/ 211 h 259"/>
                <a:gd name="T10" fmla="*/ 106 w 194"/>
                <a:gd name="T11" fmla="*/ 220 h 259"/>
                <a:gd name="T12" fmla="*/ 138 w 194"/>
                <a:gd name="T13" fmla="*/ 211 h 259"/>
                <a:gd name="T14" fmla="*/ 150 w 194"/>
                <a:gd name="T15" fmla="*/ 188 h 259"/>
                <a:gd name="T16" fmla="*/ 150 w 194"/>
                <a:gd name="T17" fmla="*/ 187 h 259"/>
                <a:gd name="T18" fmla="*/ 148 w 194"/>
                <a:gd name="T19" fmla="*/ 175 h 259"/>
                <a:gd name="T20" fmla="*/ 139 w 194"/>
                <a:gd name="T21" fmla="*/ 165 h 259"/>
                <a:gd name="T22" fmla="*/ 122 w 194"/>
                <a:gd name="T23" fmla="*/ 157 h 259"/>
                <a:gd name="T24" fmla="*/ 94 w 194"/>
                <a:gd name="T25" fmla="*/ 149 h 259"/>
                <a:gd name="T26" fmla="*/ 58 w 194"/>
                <a:gd name="T27" fmla="*/ 138 h 259"/>
                <a:gd name="T28" fmla="*/ 31 w 194"/>
                <a:gd name="T29" fmla="*/ 124 h 259"/>
                <a:gd name="T30" fmla="*/ 15 w 194"/>
                <a:gd name="T31" fmla="*/ 103 h 259"/>
                <a:gd name="T32" fmla="*/ 10 w 194"/>
                <a:gd name="T33" fmla="*/ 74 h 259"/>
                <a:gd name="T34" fmla="*/ 10 w 194"/>
                <a:gd name="T35" fmla="*/ 73 h 259"/>
                <a:gd name="T36" fmla="*/ 16 w 194"/>
                <a:gd name="T37" fmla="*/ 43 h 259"/>
                <a:gd name="T38" fmla="*/ 34 w 194"/>
                <a:gd name="T39" fmla="*/ 20 h 259"/>
                <a:gd name="T40" fmla="*/ 61 w 194"/>
                <a:gd name="T41" fmla="*/ 6 h 259"/>
                <a:gd name="T42" fmla="*/ 95 w 194"/>
                <a:gd name="T43" fmla="*/ 0 h 259"/>
                <a:gd name="T44" fmla="*/ 145 w 194"/>
                <a:gd name="T45" fmla="*/ 8 h 259"/>
                <a:gd name="T46" fmla="*/ 186 w 194"/>
                <a:gd name="T47" fmla="*/ 32 h 259"/>
                <a:gd name="T48" fmla="*/ 163 w 194"/>
                <a:gd name="T49" fmla="*/ 65 h 259"/>
                <a:gd name="T50" fmla="*/ 129 w 194"/>
                <a:gd name="T51" fmla="*/ 46 h 259"/>
                <a:gd name="T52" fmla="*/ 94 w 194"/>
                <a:gd name="T53" fmla="*/ 39 h 259"/>
                <a:gd name="T54" fmla="*/ 64 w 194"/>
                <a:gd name="T55" fmla="*/ 48 h 259"/>
                <a:gd name="T56" fmla="*/ 53 w 194"/>
                <a:gd name="T57" fmla="*/ 69 h 259"/>
                <a:gd name="T58" fmla="*/ 53 w 194"/>
                <a:gd name="T59" fmla="*/ 70 h 259"/>
                <a:gd name="T60" fmla="*/ 56 w 194"/>
                <a:gd name="T61" fmla="*/ 83 h 259"/>
                <a:gd name="T62" fmla="*/ 65 w 194"/>
                <a:gd name="T63" fmla="*/ 93 h 259"/>
                <a:gd name="T64" fmla="*/ 83 w 194"/>
                <a:gd name="T65" fmla="*/ 101 h 259"/>
                <a:gd name="T66" fmla="*/ 113 w 194"/>
                <a:gd name="T67" fmla="*/ 109 h 259"/>
                <a:gd name="T68" fmla="*/ 148 w 194"/>
                <a:gd name="T69" fmla="*/ 121 h 259"/>
                <a:gd name="T70" fmla="*/ 174 w 194"/>
                <a:gd name="T71" fmla="*/ 135 h 259"/>
                <a:gd name="T72" fmla="*/ 189 w 194"/>
                <a:gd name="T73" fmla="*/ 156 h 259"/>
                <a:gd name="T74" fmla="*/ 194 w 194"/>
                <a:gd name="T75" fmla="*/ 183 h 259"/>
                <a:gd name="T76" fmla="*/ 194 w 194"/>
                <a:gd name="T77" fmla="*/ 184 h 259"/>
                <a:gd name="T78" fmla="*/ 188 w 194"/>
                <a:gd name="T79" fmla="*/ 215 h 259"/>
                <a:gd name="T80" fmla="*/ 169 w 194"/>
                <a:gd name="T81" fmla="*/ 239 h 259"/>
                <a:gd name="T82" fmla="*/ 141 w 194"/>
                <a:gd name="T83" fmla="*/ 254 h 259"/>
                <a:gd name="T84" fmla="*/ 105 w 194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259">
                  <a:moveTo>
                    <a:pt x="105" y="259"/>
                  </a:moveTo>
                  <a:cubicBezTo>
                    <a:pt x="85" y="259"/>
                    <a:pt x="67" y="256"/>
                    <a:pt x="49" y="249"/>
                  </a:cubicBezTo>
                  <a:cubicBezTo>
                    <a:pt x="31" y="242"/>
                    <a:pt x="15" y="232"/>
                    <a:pt x="0" y="219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39" y="198"/>
                    <a:pt x="51" y="206"/>
                    <a:pt x="63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0" y="217"/>
                    <a:pt x="138" y="211"/>
                  </a:cubicBezTo>
                  <a:cubicBezTo>
                    <a:pt x="146" y="205"/>
                    <a:pt x="150" y="198"/>
                    <a:pt x="150" y="188"/>
                  </a:cubicBezTo>
                  <a:cubicBezTo>
                    <a:pt x="150" y="187"/>
                    <a:pt x="150" y="187"/>
                    <a:pt x="150" y="187"/>
                  </a:cubicBezTo>
                  <a:cubicBezTo>
                    <a:pt x="150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39" y="165"/>
                  </a:cubicBezTo>
                  <a:cubicBezTo>
                    <a:pt x="135" y="162"/>
                    <a:pt x="129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8" y="130"/>
                    <a:pt x="31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1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3" y="21"/>
                    <a:pt x="186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4" y="39"/>
                  </a:cubicBezTo>
                  <a:cubicBezTo>
                    <a:pt x="81" y="39"/>
                    <a:pt x="71" y="42"/>
                    <a:pt x="64" y="48"/>
                  </a:cubicBezTo>
                  <a:cubicBezTo>
                    <a:pt x="57" y="54"/>
                    <a:pt x="53" y="61"/>
                    <a:pt x="53" y="6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3" y="101"/>
                  </a:cubicBezTo>
                  <a:cubicBezTo>
                    <a:pt x="91" y="104"/>
                    <a:pt x="101" y="107"/>
                    <a:pt x="113" y="109"/>
                  </a:cubicBezTo>
                  <a:cubicBezTo>
                    <a:pt x="126" y="113"/>
                    <a:pt x="138" y="116"/>
                    <a:pt x="148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4" y="173"/>
                    <a:pt x="194" y="183"/>
                  </a:cubicBezTo>
                  <a:cubicBezTo>
                    <a:pt x="194" y="184"/>
                    <a:pt x="194" y="184"/>
                    <a:pt x="194" y="184"/>
                  </a:cubicBezTo>
                  <a:cubicBezTo>
                    <a:pt x="194" y="196"/>
                    <a:pt x="192" y="206"/>
                    <a:pt x="188" y="215"/>
                  </a:cubicBezTo>
                  <a:cubicBezTo>
                    <a:pt x="183" y="225"/>
                    <a:pt x="177" y="233"/>
                    <a:pt x="169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24403C54-B239-459E-BDF4-CF132DB02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27" y="3374"/>
              <a:ext cx="81" cy="473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8" name="Freeform 24">
              <a:extLst>
                <a:ext uri="{FF2B5EF4-FFF2-40B4-BE49-F238E27FC236}">
                  <a16:creationId xmlns:a16="http://schemas.microsoft.com/office/drawing/2014/main" id="{93016414-62D7-4015-BECF-153C358E4D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5" y="3365"/>
              <a:ext cx="441" cy="491"/>
            </a:xfrm>
            <a:custGeom>
              <a:avLst/>
              <a:gdLst>
                <a:gd name="T0" fmla="*/ 130 w 235"/>
                <a:gd name="T1" fmla="*/ 261 h 261"/>
                <a:gd name="T2" fmla="*/ 76 w 235"/>
                <a:gd name="T3" fmla="*/ 251 h 261"/>
                <a:gd name="T4" fmla="*/ 35 w 235"/>
                <a:gd name="T5" fmla="*/ 223 h 261"/>
                <a:gd name="T6" fmla="*/ 9 w 235"/>
                <a:gd name="T7" fmla="*/ 182 h 261"/>
                <a:gd name="T8" fmla="*/ 0 w 235"/>
                <a:gd name="T9" fmla="*/ 131 h 261"/>
                <a:gd name="T10" fmla="*/ 0 w 235"/>
                <a:gd name="T11" fmla="*/ 131 h 261"/>
                <a:gd name="T12" fmla="*/ 9 w 235"/>
                <a:gd name="T13" fmla="*/ 81 h 261"/>
                <a:gd name="T14" fmla="*/ 36 w 235"/>
                <a:gd name="T15" fmla="*/ 39 h 261"/>
                <a:gd name="T16" fmla="*/ 77 w 235"/>
                <a:gd name="T17" fmla="*/ 11 h 261"/>
                <a:gd name="T18" fmla="*/ 130 w 235"/>
                <a:gd name="T19" fmla="*/ 0 h 261"/>
                <a:gd name="T20" fmla="*/ 160 w 235"/>
                <a:gd name="T21" fmla="*/ 3 h 261"/>
                <a:gd name="T22" fmla="*/ 185 w 235"/>
                <a:gd name="T23" fmla="*/ 9 h 261"/>
                <a:gd name="T24" fmla="*/ 206 w 235"/>
                <a:gd name="T25" fmla="*/ 20 h 261"/>
                <a:gd name="T26" fmla="*/ 226 w 235"/>
                <a:gd name="T27" fmla="*/ 35 h 261"/>
                <a:gd name="T28" fmla="*/ 198 w 235"/>
                <a:gd name="T29" fmla="*/ 68 h 261"/>
                <a:gd name="T30" fmla="*/ 184 w 235"/>
                <a:gd name="T31" fmla="*/ 57 h 261"/>
                <a:gd name="T32" fmla="*/ 168 w 235"/>
                <a:gd name="T33" fmla="*/ 48 h 261"/>
                <a:gd name="T34" fmla="*/ 150 w 235"/>
                <a:gd name="T35" fmla="*/ 43 h 261"/>
                <a:gd name="T36" fmla="*/ 128 w 235"/>
                <a:gd name="T37" fmla="*/ 41 h 261"/>
                <a:gd name="T38" fmla="*/ 96 w 235"/>
                <a:gd name="T39" fmla="*/ 48 h 261"/>
                <a:gd name="T40" fmla="*/ 70 w 235"/>
                <a:gd name="T41" fmla="*/ 68 h 261"/>
                <a:gd name="T42" fmla="*/ 53 w 235"/>
                <a:gd name="T43" fmla="*/ 96 h 261"/>
                <a:gd name="T44" fmla="*/ 46 w 235"/>
                <a:gd name="T45" fmla="*/ 130 h 261"/>
                <a:gd name="T46" fmla="*/ 46 w 235"/>
                <a:gd name="T47" fmla="*/ 131 h 261"/>
                <a:gd name="T48" fmla="*/ 52 w 235"/>
                <a:gd name="T49" fmla="*/ 167 h 261"/>
                <a:gd name="T50" fmla="*/ 70 w 235"/>
                <a:gd name="T51" fmla="*/ 195 h 261"/>
                <a:gd name="T52" fmla="*/ 97 w 235"/>
                <a:gd name="T53" fmla="*/ 214 h 261"/>
                <a:gd name="T54" fmla="*/ 132 w 235"/>
                <a:gd name="T55" fmla="*/ 221 h 261"/>
                <a:gd name="T56" fmla="*/ 165 w 235"/>
                <a:gd name="T57" fmla="*/ 216 h 261"/>
                <a:gd name="T58" fmla="*/ 192 w 235"/>
                <a:gd name="T59" fmla="*/ 202 h 261"/>
                <a:gd name="T60" fmla="*/ 192 w 235"/>
                <a:gd name="T61" fmla="*/ 154 h 261"/>
                <a:gd name="T62" fmla="*/ 128 w 235"/>
                <a:gd name="T63" fmla="*/ 154 h 261"/>
                <a:gd name="T64" fmla="*/ 128 w 235"/>
                <a:gd name="T65" fmla="*/ 116 h 261"/>
                <a:gd name="T66" fmla="*/ 235 w 235"/>
                <a:gd name="T67" fmla="*/ 116 h 261"/>
                <a:gd name="T68" fmla="*/ 235 w 235"/>
                <a:gd name="T69" fmla="*/ 222 h 261"/>
                <a:gd name="T70" fmla="*/ 214 w 235"/>
                <a:gd name="T71" fmla="*/ 237 h 261"/>
                <a:gd name="T72" fmla="*/ 190 w 235"/>
                <a:gd name="T73" fmla="*/ 249 h 261"/>
                <a:gd name="T74" fmla="*/ 162 w 235"/>
                <a:gd name="T75" fmla="*/ 258 h 261"/>
                <a:gd name="T76" fmla="*/ 130 w 235"/>
                <a:gd name="T7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5" h="261">
                  <a:moveTo>
                    <a:pt x="130" y="261"/>
                  </a:moveTo>
                  <a:cubicBezTo>
                    <a:pt x="110" y="261"/>
                    <a:pt x="93" y="257"/>
                    <a:pt x="76" y="251"/>
                  </a:cubicBezTo>
                  <a:cubicBezTo>
                    <a:pt x="60" y="244"/>
                    <a:pt x="47" y="235"/>
                    <a:pt x="35" y="223"/>
                  </a:cubicBezTo>
                  <a:cubicBezTo>
                    <a:pt x="24" y="212"/>
                    <a:pt x="15" y="198"/>
                    <a:pt x="9" y="182"/>
                  </a:cubicBezTo>
                  <a:cubicBezTo>
                    <a:pt x="3" y="167"/>
                    <a:pt x="0" y="150"/>
                    <a:pt x="0" y="13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13"/>
                    <a:pt x="3" y="96"/>
                    <a:pt x="9" y="81"/>
                  </a:cubicBezTo>
                  <a:cubicBezTo>
                    <a:pt x="16" y="65"/>
                    <a:pt x="25" y="51"/>
                    <a:pt x="36" y="39"/>
                  </a:cubicBezTo>
                  <a:cubicBezTo>
                    <a:pt x="48" y="27"/>
                    <a:pt x="61" y="18"/>
                    <a:pt x="77" y="11"/>
                  </a:cubicBezTo>
                  <a:cubicBezTo>
                    <a:pt x="93" y="4"/>
                    <a:pt x="111" y="0"/>
                    <a:pt x="130" y="0"/>
                  </a:cubicBezTo>
                  <a:cubicBezTo>
                    <a:pt x="141" y="0"/>
                    <a:pt x="151" y="1"/>
                    <a:pt x="160" y="3"/>
                  </a:cubicBezTo>
                  <a:cubicBezTo>
                    <a:pt x="169" y="4"/>
                    <a:pt x="177" y="7"/>
                    <a:pt x="185" y="9"/>
                  </a:cubicBezTo>
                  <a:cubicBezTo>
                    <a:pt x="192" y="12"/>
                    <a:pt x="200" y="16"/>
                    <a:pt x="206" y="20"/>
                  </a:cubicBezTo>
                  <a:cubicBezTo>
                    <a:pt x="213" y="24"/>
                    <a:pt x="220" y="29"/>
                    <a:pt x="226" y="35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4" y="64"/>
                    <a:pt x="189" y="60"/>
                    <a:pt x="184" y="57"/>
                  </a:cubicBezTo>
                  <a:cubicBezTo>
                    <a:pt x="179" y="54"/>
                    <a:pt x="173" y="51"/>
                    <a:pt x="168" y="48"/>
                  </a:cubicBezTo>
                  <a:cubicBezTo>
                    <a:pt x="162" y="46"/>
                    <a:pt x="156" y="44"/>
                    <a:pt x="150" y="43"/>
                  </a:cubicBezTo>
                  <a:cubicBezTo>
                    <a:pt x="143" y="42"/>
                    <a:pt x="136" y="41"/>
                    <a:pt x="128" y="41"/>
                  </a:cubicBezTo>
                  <a:cubicBezTo>
                    <a:pt x="116" y="41"/>
                    <a:pt x="106" y="43"/>
                    <a:pt x="96" y="48"/>
                  </a:cubicBezTo>
                  <a:cubicBezTo>
                    <a:pt x="86" y="53"/>
                    <a:pt x="77" y="59"/>
                    <a:pt x="70" y="68"/>
                  </a:cubicBezTo>
                  <a:cubicBezTo>
                    <a:pt x="63" y="76"/>
                    <a:pt x="57" y="85"/>
                    <a:pt x="53" y="96"/>
                  </a:cubicBezTo>
                  <a:cubicBezTo>
                    <a:pt x="48" y="107"/>
                    <a:pt x="46" y="118"/>
                    <a:pt x="46" y="130"/>
                  </a:cubicBezTo>
                  <a:cubicBezTo>
                    <a:pt x="46" y="131"/>
                    <a:pt x="46" y="131"/>
                    <a:pt x="46" y="131"/>
                  </a:cubicBezTo>
                  <a:cubicBezTo>
                    <a:pt x="46" y="144"/>
                    <a:pt x="48" y="156"/>
                    <a:pt x="52" y="167"/>
                  </a:cubicBezTo>
                  <a:cubicBezTo>
                    <a:pt x="56" y="178"/>
                    <a:pt x="62" y="187"/>
                    <a:pt x="70" y="195"/>
                  </a:cubicBezTo>
                  <a:cubicBezTo>
                    <a:pt x="77" y="203"/>
                    <a:pt x="86" y="209"/>
                    <a:pt x="97" y="214"/>
                  </a:cubicBezTo>
                  <a:cubicBezTo>
                    <a:pt x="107" y="219"/>
                    <a:pt x="119" y="221"/>
                    <a:pt x="132" y="221"/>
                  </a:cubicBezTo>
                  <a:cubicBezTo>
                    <a:pt x="144" y="221"/>
                    <a:pt x="155" y="219"/>
                    <a:pt x="165" y="216"/>
                  </a:cubicBezTo>
                  <a:cubicBezTo>
                    <a:pt x="176" y="212"/>
                    <a:pt x="185" y="207"/>
                    <a:pt x="192" y="202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28" y="154"/>
                    <a:pt x="128" y="154"/>
                    <a:pt x="128" y="154"/>
                  </a:cubicBezTo>
                  <a:cubicBezTo>
                    <a:pt x="128" y="116"/>
                    <a:pt x="128" y="116"/>
                    <a:pt x="128" y="116"/>
                  </a:cubicBezTo>
                  <a:cubicBezTo>
                    <a:pt x="235" y="116"/>
                    <a:pt x="235" y="116"/>
                    <a:pt x="235" y="116"/>
                  </a:cubicBezTo>
                  <a:cubicBezTo>
                    <a:pt x="235" y="222"/>
                    <a:pt x="235" y="222"/>
                    <a:pt x="235" y="222"/>
                  </a:cubicBezTo>
                  <a:cubicBezTo>
                    <a:pt x="229" y="227"/>
                    <a:pt x="222" y="232"/>
                    <a:pt x="214" y="237"/>
                  </a:cubicBezTo>
                  <a:cubicBezTo>
                    <a:pt x="207" y="241"/>
                    <a:pt x="199" y="246"/>
                    <a:pt x="190" y="249"/>
                  </a:cubicBezTo>
                  <a:cubicBezTo>
                    <a:pt x="181" y="253"/>
                    <a:pt x="172" y="256"/>
                    <a:pt x="162" y="258"/>
                  </a:cubicBezTo>
                  <a:cubicBezTo>
                    <a:pt x="152" y="260"/>
                    <a:pt x="141" y="261"/>
                    <a:pt x="130" y="261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29" name="Freeform 25">
              <a:extLst>
                <a:ext uri="{FF2B5EF4-FFF2-40B4-BE49-F238E27FC236}">
                  <a16:creationId xmlns:a16="http://schemas.microsoft.com/office/drawing/2014/main" id="{8F518853-3767-4303-8725-B149A659D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3" y="3374"/>
              <a:ext cx="392" cy="473"/>
            </a:xfrm>
            <a:custGeom>
              <a:avLst/>
              <a:gdLst>
                <a:gd name="T0" fmla="*/ 0 w 392"/>
                <a:gd name="T1" fmla="*/ 0 h 473"/>
                <a:gd name="T2" fmla="*/ 82 w 392"/>
                <a:gd name="T3" fmla="*/ 0 h 473"/>
                <a:gd name="T4" fmla="*/ 82 w 392"/>
                <a:gd name="T5" fmla="*/ 196 h 473"/>
                <a:gd name="T6" fmla="*/ 309 w 392"/>
                <a:gd name="T7" fmla="*/ 196 h 473"/>
                <a:gd name="T8" fmla="*/ 309 w 392"/>
                <a:gd name="T9" fmla="*/ 0 h 473"/>
                <a:gd name="T10" fmla="*/ 392 w 392"/>
                <a:gd name="T11" fmla="*/ 0 h 473"/>
                <a:gd name="T12" fmla="*/ 392 w 392"/>
                <a:gd name="T13" fmla="*/ 473 h 473"/>
                <a:gd name="T14" fmla="*/ 309 w 392"/>
                <a:gd name="T15" fmla="*/ 473 h 473"/>
                <a:gd name="T16" fmla="*/ 309 w 392"/>
                <a:gd name="T17" fmla="*/ 273 h 473"/>
                <a:gd name="T18" fmla="*/ 82 w 392"/>
                <a:gd name="T19" fmla="*/ 273 h 473"/>
                <a:gd name="T20" fmla="*/ 82 w 392"/>
                <a:gd name="T21" fmla="*/ 473 h 473"/>
                <a:gd name="T22" fmla="*/ 0 w 392"/>
                <a:gd name="T23" fmla="*/ 473 h 473"/>
                <a:gd name="T24" fmla="*/ 0 w 392"/>
                <a:gd name="T25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2" h="473">
                  <a:moveTo>
                    <a:pt x="0" y="0"/>
                  </a:moveTo>
                  <a:lnTo>
                    <a:pt x="82" y="0"/>
                  </a:lnTo>
                  <a:lnTo>
                    <a:pt x="82" y="196"/>
                  </a:lnTo>
                  <a:lnTo>
                    <a:pt x="309" y="196"/>
                  </a:lnTo>
                  <a:lnTo>
                    <a:pt x="309" y="0"/>
                  </a:lnTo>
                  <a:lnTo>
                    <a:pt x="392" y="0"/>
                  </a:lnTo>
                  <a:lnTo>
                    <a:pt x="392" y="473"/>
                  </a:lnTo>
                  <a:lnTo>
                    <a:pt x="309" y="473"/>
                  </a:lnTo>
                  <a:lnTo>
                    <a:pt x="309" y="273"/>
                  </a:lnTo>
                  <a:lnTo>
                    <a:pt x="82" y="273"/>
                  </a:lnTo>
                  <a:lnTo>
                    <a:pt x="82" y="473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0" name="Freeform 26">
              <a:extLst>
                <a:ext uri="{FF2B5EF4-FFF2-40B4-BE49-F238E27FC236}">
                  <a16:creationId xmlns:a16="http://schemas.microsoft.com/office/drawing/2014/main" id="{FE6741CA-D818-499D-9A14-A22E0069F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1" y="3374"/>
              <a:ext cx="383" cy="473"/>
            </a:xfrm>
            <a:custGeom>
              <a:avLst/>
              <a:gdLst>
                <a:gd name="T0" fmla="*/ 150 w 383"/>
                <a:gd name="T1" fmla="*/ 78 h 473"/>
                <a:gd name="T2" fmla="*/ 0 w 383"/>
                <a:gd name="T3" fmla="*/ 78 h 473"/>
                <a:gd name="T4" fmla="*/ 0 w 383"/>
                <a:gd name="T5" fmla="*/ 0 h 473"/>
                <a:gd name="T6" fmla="*/ 383 w 383"/>
                <a:gd name="T7" fmla="*/ 0 h 473"/>
                <a:gd name="T8" fmla="*/ 383 w 383"/>
                <a:gd name="T9" fmla="*/ 78 h 473"/>
                <a:gd name="T10" fmla="*/ 233 w 383"/>
                <a:gd name="T11" fmla="*/ 78 h 473"/>
                <a:gd name="T12" fmla="*/ 233 w 383"/>
                <a:gd name="T13" fmla="*/ 473 h 473"/>
                <a:gd name="T14" fmla="*/ 150 w 383"/>
                <a:gd name="T15" fmla="*/ 473 h 473"/>
                <a:gd name="T16" fmla="*/ 150 w 383"/>
                <a:gd name="T17" fmla="*/ 7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3" h="473">
                  <a:moveTo>
                    <a:pt x="150" y="78"/>
                  </a:moveTo>
                  <a:lnTo>
                    <a:pt x="0" y="78"/>
                  </a:lnTo>
                  <a:lnTo>
                    <a:pt x="0" y="0"/>
                  </a:lnTo>
                  <a:lnTo>
                    <a:pt x="383" y="0"/>
                  </a:lnTo>
                  <a:lnTo>
                    <a:pt x="383" y="78"/>
                  </a:lnTo>
                  <a:lnTo>
                    <a:pt x="233" y="78"/>
                  </a:lnTo>
                  <a:lnTo>
                    <a:pt x="233" y="473"/>
                  </a:lnTo>
                  <a:lnTo>
                    <a:pt x="150" y="473"/>
                  </a:lnTo>
                  <a:lnTo>
                    <a:pt x="150" y="78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1" name="Freeform 27">
              <a:extLst>
                <a:ext uri="{FF2B5EF4-FFF2-40B4-BE49-F238E27FC236}">
                  <a16:creationId xmlns:a16="http://schemas.microsoft.com/office/drawing/2014/main" id="{60F3DA62-ECA3-4DFC-894B-FED50864A2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" y="3367"/>
              <a:ext cx="366" cy="487"/>
            </a:xfrm>
            <a:custGeom>
              <a:avLst/>
              <a:gdLst>
                <a:gd name="T0" fmla="*/ 105 w 195"/>
                <a:gd name="T1" fmla="*/ 259 h 259"/>
                <a:gd name="T2" fmla="*/ 49 w 195"/>
                <a:gd name="T3" fmla="*/ 249 h 259"/>
                <a:gd name="T4" fmla="*/ 0 w 195"/>
                <a:gd name="T5" fmla="*/ 219 h 259"/>
                <a:gd name="T6" fmla="*/ 27 w 195"/>
                <a:gd name="T7" fmla="*/ 187 h 259"/>
                <a:gd name="T8" fmla="*/ 64 w 195"/>
                <a:gd name="T9" fmla="*/ 211 h 259"/>
                <a:gd name="T10" fmla="*/ 106 w 195"/>
                <a:gd name="T11" fmla="*/ 220 h 259"/>
                <a:gd name="T12" fmla="*/ 139 w 195"/>
                <a:gd name="T13" fmla="*/ 211 h 259"/>
                <a:gd name="T14" fmla="*/ 151 w 195"/>
                <a:gd name="T15" fmla="*/ 188 h 259"/>
                <a:gd name="T16" fmla="*/ 151 w 195"/>
                <a:gd name="T17" fmla="*/ 187 h 259"/>
                <a:gd name="T18" fmla="*/ 148 w 195"/>
                <a:gd name="T19" fmla="*/ 175 h 259"/>
                <a:gd name="T20" fmla="*/ 140 w 195"/>
                <a:gd name="T21" fmla="*/ 165 h 259"/>
                <a:gd name="T22" fmla="*/ 122 w 195"/>
                <a:gd name="T23" fmla="*/ 157 h 259"/>
                <a:gd name="T24" fmla="*/ 94 w 195"/>
                <a:gd name="T25" fmla="*/ 149 h 259"/>
                <a:gd name="T26" fmla="*/ 58 w 195"/>
                <a:gd name="T27" fmla="*/ 138 h 259"/>
                <a:gd name="T28" fmla="*/ 32 w 195"/>
                <a:gd name="T29" fmla="*/ 124 h 259"/>
                <a:gd name="T30" fmla="*/ 15 w 195"/>
                <a:gd name="T31" fmla="*/ 103 h 259"/>
                <a:gd name="T32" fmla="*/ 10 w 195"/>
                <a:gd name="T33" fmla="*/ 74 h 259"/>
                <a:gd name="T34" fmla="*/ 10 w 195"/>
                <a:gd name="T35" fmla="*/ 73 h 259"/>
                <a:gd name="T36" fmla="*/ 16 w 195"/>
                <a:gd name="T37" fmla="*/ 43 h 259"/>
                <a:gd name="T38" fmla="*/ 34 w 195"/>
                <a:gd name="T39" fmla="*/ 20 h 259"/>
                <a:gd name="T40" fmla="*/ 61 w 195"/>
                <a:gd name="T41" fmla="*/ 6 h 259"/>
                <a:gd name="T42" fmla="*/ 95 w 195"/>
                <a:gd name="T43" fmla="*/ 0 h 259"/>
                <a:gd name="T44" fmla="*/ 145 w 195"/>
                <a:gd name="T45" fmla="*/ 8 h 259"/>
                <a:gd name="T46" fmla="*/ 187 w 195"/>
                <a:gd name="T47" fmla="*/ 32 h 259"/>
                <a:gd name="T48" fmla="*/ 163 w 195"/>
                <a:gd name="T49" fmla="*/ 65 h 259"/>
                <a:gd name="T50" fmla="*/ 129 w 195"/>
                <a:gd name="T51" fmla="*/ 46 h 259"/>
                <a:gd name="T52" fmla="*/ 95 w 195"/>
                <a:gd name="T53" fmla="*/ 39 h 259"/>
                <a:gd name="T54" fmla="*/ 64 w 195"/>
                <a:gd name="T55" fmla="*/ 48 h 259"/>
                <a:gd name="T56" fmla="*/ 54 w 195"/>
                <a:gd name="T57" fmla="*/ 69 h 259"/>
                <a:gd name="T58" fmla="*/ 54 w 195"/>
                <a:gd name="T59" fmla="*/ 70 h 259"/>
                <a:gd name="T60" fmla="*/ 56 w 195"/>
                <a:gd name="T61" fmla="*/ 83 h 259"/>
                <a:gd name="T62" fmla="*/ 65 w 195"/>
                <a:gd name="T63" fmla="*/ 93 h 259"/>
                <a:gd name="T64" fmla="*/ 84 w 195"/>
                <a:gd name="T65" fmla="*/ 101 h 259"/>
                <a:gd name="T66" fmla="*/ 113 w 195"/>
                <a:gd name="T67" fmla="*/ 109 h 259"/>
                <a:gd name="T68" fmla="*/ 149 w 195"/>
                <a:gd name="T69" fmla="*/ 121 h 259"/>
                <a:gd name="T70" fmla="*/ 174 w 195"/>
                <a:gd name="T71" fmla="*/ 135 h 259"/>
                <a:gd name="T72" fmla="*/ 189 w 195"/>
                <a:gd name="T73" fmla="*/ 156 h 259"/>
                <a:gd name="T74" fmla="*/ 195 w 195"/>
                <a:gd name="T75" fmla="*/ 183 h 259"/>
                <a:gd name="T76" fmla="*/ 195 w 195"/>
                <a:gd name="T77" fmla="*/ 184 h 259"/>
                <a:gd name="T78" fmla="*/ 188 w 195"/>
                <a:gd name="T79" fmla="*/ 215 h 259"/>
                <a:gd name="T80" fmla="*/ 170 w 195"/>
                <a:gd name="T81" fmla="*/ 239 h 259"/>
                <a:gd name="T82" fmla="*/ 141 w 195"/>
                <a:gd name="T83" fmla="*/ 254 h 259"/>
                <a:gd name="T84" fmla="*/ 105 w 195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259">
                  <a:moveTo>
                    <a:pt x="105" y="259"/>
                  </a:moveTo>
                  <a:cubicBezTo>
                    <a:pt x="86" y="259"/>
                    <a:pt x="67" y="256"/>
                    <a:pt x="49" y="249"/>
                  </a:cubicBezTo>
                  <a:cubicBezTo>
                    <a:pt x="32" y="242"/>
                    <a:pt x="15" y="232"/>
                    <a:pt x="0" y="21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39" y="198"/>
                    <a:pt x="51" y="206"/>
                    <a:pt x="64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1" y="217"/>
                    <a:pt x="139" y="211"/>
                  </a:cubicBezTo>
                  <a:cubicBezTo>
                    <a:pt x="147" y="205"/>
                    <a:pt x="151" y="198"/>
                    <a:pt x="151" y="188"/>
                  </a:cubicBezTo>
                  <a:cubicBezTo>
                    <a:pt x="151" y="187"/>
                    <a:pt x="151" y="187"/>
                    <a:pt x="151" y="187"/>
                  </a:cubicBezTo>
                  <a:cubicBezTo>
                    <a:pt x="151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40" y="165"/>
                  </a:cubicBezTo>
                  <a:cubicBezTo>
                    <a:pt x="135" y="162"/>
                    <a:pt x="130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9" y="130"/>
                    <a:pt x="32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2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4" y="21"/>
                    <a:pt x="187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5" y="39"/>
                  </a:cubicBezTo>
                  <a:cubicBezTo>
                    <a:pt x="82" y="39"/>
                    <a:pt x="72" y="42"/>
                    <a:pt x="64" y="48"/>
                  </a:cubicBezTo>
                  <a:cubicBezTo>
                    <a:pt x="57" y="54"/>
                    <a:pt x="54" y="61"/>
                    <a:pt x="54" y="69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4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4" y="101"/>
                  </a:cubicBezTo>
                  <a:cubicBezTo>
                    <a:pt x="92" y="104"/>
                    <a:pt x="101" y="107"/>
                    <a:pt x="113" y="109"/>
                  </a:cubicBezTo>
                  <a:cubicBezTo>
                    <a:pt x="127" y="113"/>
                    <a:pt x="138" y="116"/>
                    <a:pt x="149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5" y="173"/>
                    <a:pt x="195" y="183"/>
                  </a:cubicBezTo>
                  <a:cubicBezTo>
                    <a:pt x="195" y="184"/>
                    <a:pt x="195" y="184"/>
                    <a:pt x="195" y="184"/>
                  </a:cubicBezTo>
                  <a:cubicBezTo>
                    <a:pt x="195" y="196"/>
                    <a:pt x="192" y="206"/>
                    <a:pt x="188" y="215"/>
                  </a:cubicBezTo>
                  <a:cubicBezTo>
                    <a:pt x="184" y="225"/>
                    <a:pt x="177" y="233"/>
                    <a:pt x="170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2451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219200"/>
            <a:ext cx="10972800" cy="4978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A9A64D8-32EC-7C4F-AF18-7E053BEC7606}" type="datetime1">
              <a:rPr lang="sv-SE" smtClean="0"/>
              <a:t>2023-04-12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606351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DEE491F-7D2E-6E41-AD16-021C97A7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-2628" y="3"/>
            <a:ext cx="12210307" cy="120818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 b="0" i="0">
              <a:latin typeface="Calibri Regular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264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3C01561-903E-6E4A-8D7A-755EFD87BD18}" type="datetime1">
              <a:rPr lang="sv-SE" smtClean="0"/>
              <a:t>2023-04-12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606351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4128"/>
            <a:ext cx="10972800" cy="4923471"/>
          </a:xfrm>
        </p:spPr>
        <p:txBody>
          <a:bodyPr/>
          <a:lstStyle>
            <a:lvl1pPr>
              <a:defRPr b="0" i="0">
                <a:latin typeface="Calibri Regular"/>
                <a:cs typeface="Calibri" panose="020F0502020204030204" pitchFamily="34" charset="0"/>
              </a:defRPr>
            </a:lvl1pPr>
            <a:lvl2pPr>
              <a:defRPr b="0" i="0">
                <a:latin typeface="Calibri Regular"/>
                <a:cs typeface="Calibri" panose="020F0502020204030204" pitchFamily="34" charset="0"/>
              </a:defRPr>
            </a:lvl2pPr>
            <a:lvl3pPr>
              <a:defRPr b="0" i="0">
                <a:latin typeface="Calibri Regular"/>
                <a:cs typeface="Calibri" panose="020F0502020204030204" pitchFamily="34" charset="0"/>
              </a:defRPr>
            </a:lvl3pPr>
            <a:lvl4pPr>
              <a:defRPr b="0" i="0">
                <a:latin typeface="Calibri Regular"/>
                <a:cs typeface="Calibri" panose="020F0502020204030204" pitchFamily="34" charset="0"/>
              </a:defRPr>
            </a:lvl4pPr>
            <a:lvl5pPr>
              <a:defRPr b="0" i="0">
                <a:latin typeface="Calibri Regular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F742049-A63F-474D-894E-2F9B6342248E}" type="datetime1">
              <a:rPr lang="sv-SE" smtClean="0"/>
              <a:t>2023-04-12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598578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900DA7B-0447-4749-84D2-6660A9276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481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Bullet Indent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73689"/>
            <a:ext cx="10972800" cy="4724399"/>
          </a:xfrm>
        </p:spPr>
        <p:txBody>
          <a:bodyPr>
            <a:normAutofit/>
          </a:bodyPr>
          <a:lstStyle>
            <a:lvl1pPr marL="0" indent="4763">
              <a:spcBef>
                <a:spcPts val="200"/>
              </a:spcBef>
              <a:spcAft>
                <a:spcPts val="1200"/>
              </a:spcAft>
              <a:buClr>
                <a:schemeClr val="bg1"/>
              </a:buClr>
              <a:buSzPct val="25000"/>
              <a:buFont typeface="Calibri" panose="020F0502020204030204" pitchFamily="34" charset="0"/>
              <a:buChar char="°"/>
              <a:defRPr sz="2400"/>
            </a:lvl1pPr>
            <a:lvl2pPr marL="231775" indent="15875">
              <a:spcBef>
                <a:spcPts val="200"/>
              </a:spcBef>
              <a:spcAft>
                <a:spcPts val="1200"/>
              </a:spcAft>
              <a:buClr>
                <a:schemeClr val="bg1"/>
              </a:buClr>
              <a:buSzPct val="25000"/>
              <a:buFont typeface="Calibri" panose="020F0502020204030204" pitchFamily="34" charset="0"/>
              <a:buChar char="°"/>
              <a:defRPr sz="2400"/>
            </a:lvl2pPr>
            <a:lvl3pPr marL="566738" indent="0">
              <a:spcBef>
                <a:spcPts val="200"/>
              </a:spcBef>
              <a:spcAft>
                <a:spcPts val="1200"/>
              </a:spcAft>
              <a:buClr>
                <a:schemeClr val="bg1"/>
              </a:buClr>
              <a:buSzPct val="25000"/>
              <a:buFont typeface="Calibri" panose="020F0502020204030204" pitchFamily="34" charset="0"/>
              <a:buChar char="°"/>
              <a:defRPr sz="2400"/>
            </a:lvl3pPr>
            <a:lvl4pPr marL="798513" indent="-19050">
              <a:spcBef>
                <a:spcPts val="200"/>
              </a:spcBef>
              <a:spcAft>
                <a:spcPts val="1200"/>
              </a:spcAft>
              <a:buClr>
                <a:schemeClr val="bg1"/>
              </a:buClr>
              <a:buSzPct val="25000"/>
              <a:buFont typeface="Calibri" panose="020F0502020204030204" pitchFamily="34" charset="0"/>
              <a:buChar char="°"/>
              <a:defRPr sz="2400"/>
            </a:lvl4pPr>
            <a:lvl5pPr marL="1146175" indent="0">
              <a:spcBef>
                <a:spcPts val="200"/>
              </a:spcBef>
              <a:spcAft>
                <a:spcPts val="1200"/>
              </a:spcAft>
              <a:buClr>
                <a:schemeClr val="bg1"/>
              </a:buClr>
              <a:buSzPct val="25000"/>
              <a:buFont typeface="Calibri" panose="020F0502020204030204" pitchFamily="34" charset="0"/>
              <a:buChar char="°"/>
              <a:defRPr sz="2400"/>
            </a:lvl5pPr>
            <a:lvl6pPr marL="1481138" indent="-4763" defTabSz="914400">
              <a:spcBef>
                <a:spcPts val="200"/>
              </a:spcBef>
              <a:spcAft>
                <a:spcPts val="1200"/>
              </a:spcAft>
              <a:buClr>
                <a:schemeClr val="bg1"/>
              </a:buClr>
              <a:buSzPct val="25000"/>
              <a:buFont typeface="Calibri" panose="020F0502020204030204" pitchFamily="34" charset="0"/>
              <a:buChar char="°"/>
              <a:tabLst/>
              <a:defRPr sz="2400"/>
            </a:lvl6pPr>
            <a:lvl9pPr marL="1828800" indent="4763">
              <a:spcBef>
                <a:spcPts val="200"/>
              </a:spcBef>
              <a:spcAft>
                <a:spcPts val="1200"/>
              </a:spcAft>
              <a:buClr>
                <a:schemeClr val="bg1"/>
              </a:buClr>
              <a:buSzPct val="25000"/>
              <a:buFont typeface="Calibri" panose="020F0502020204030204" pitchFamily="34" charset="0"/>
              <a:buChar char="°"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5460A7E-998A-FC44-B2DC-9F378981E767}" type="datetime1">
              <a:rPr lang="sv-SE" smtClean="0"/>
              <a:t>2023-04-12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82400" y="6606399"/>
            <a:ext cx="423320" cy="198921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itle 1"/>
          <p:cNvSpPr>
            <a:spLocks noGrp="1"/>
          </p:cNvSpPr>
          <p:nvPr>
            <p:ph type="title"/>
          </p:nvPr>
        </p:nvSpPr>
        <p:spPr>
          <a:xfrm>
            <a:off x="353485" y="3958679"/>
            <a:ext cx="7266516" cy="1362075"/>
          </a:xfrm>
        </p:spPr>
        <p:txBody>
          <a:bodyPr anchor="b">
            <a:normAutofit/>
          </a:bodyPr>
          <a:lstStyle>
            <a:lvl1pPr algn="l">
              <a:defRPr sz="3600" b="1" cap="none">
                <a:solidFill>
                  <a:srgbClr val="000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1" name="Text Placeholder 2"/>
          <p:cNvSpPr>
            <a:spLocks noGrp="1"/>
          </p:cNvSpPr>
          <p:nvPr>
            <p:ph type="body" idx="1"/>
          </p:nvPr>
        </p:nvSpPr>
        <p:spPr>
          <a:xfrm>
            <a:off x="353484" y="5491086"/>
            <a:ext cx="7266517" cy="65530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0" name="Date Placeholder 3"/>
          <p:cNvSpPr>
            <a:spLocks noGrp="1"/>
          </p:cNvSpPr>
          <p:nvPr>
            <p:ph type="dt" sz="half" idx="2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900" smtClean="0">
                <a:solidFill>
                  <a:srgbClr val="FFFFFF"/>
                </a:solidFill>
              </a:defRPr>
            </a:lvl1pPr>
          </a:lstStyle>
          <a:p>
            <a:fld id="{E6A34C02-7D40-DD40-94CA-82E974FE6CD8}" type="datetime1">
              <a:rPr lang="sv-SE" smtClean="0"/>
              <a:t>2023-04-12</a:t>
            </a:fld>
            <a:endParaRPr lang="en-US"/>
          </a:p>
        </p:txBody>
      </p:sp>
      <p:sp>
        <p:nvSpPr>
          <p:cNvPr id="8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9476" y="6606067"/>
            <a:ext cx="3436533" cy="198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rgbClr val="FFFFFF"/>
                </a:solidFill>
                <a:latin typeface="Calibri Regular"/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8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606396"/>
            <a:ext cx="423320" cy="198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rgbClr val="FFFFFF"/>
                </a:solidFill>
                <a:latin typeface="Calibri Regular"/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1975029-85B0-8647-BDBA-0B9BB678D124}"/>
              </a:ext>
            </a:extLst>
          </p:cNvPr>
          <p:cNvSpPr/>
          <p:nvPr/>
        </p:nvSpPr>
        <p:spPr>
          <a:xfrm>
            <a:off x="0" y="0"/>
            <a:ext cx="12192000" cy="126274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94F08B8-3287-449F-ADC5-B98526AEE2CD}"/>
              </a:ext>
            </a:extLst>
          </p:cNvPr>
          <p:cNvGrpSpPr/>
          <p:nvPr/>
        </p:nvGrpSpPr>
        <p:grpSpPr>
          <a:xfrm>
            <a:off x="7860927" y="4716230"/>
            <a:ext cx="3909895" cy="1430164"/>
            <a:chOff x="7686675" y="2590800"/>
            <a:chExt cx="3702051" cy="1354138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5DF4DB5B-3D47-43F2-A6C2-4303F1427691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7686675" y="2590800"/>
              <a:ext cx="3700463" cy="13525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EC7362E1-D2AF-4422-86AB-6E5FAE4411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9813" y="2598738"/>
              <a:ext cx="344488" cy="377825"/>
            </a:xfrm>
            <a:custGeom>
              <a:avLst/>
              <a:gdLst>
                <a:gd name="T0" fmla="*/ 66 w 217"/>
                <a:gd name="T1" fmla="*/ 148 h 238"/>
                <a:gd name="T2" fmla="*/ 151 w 217"/>
                <a:gd name="T3" fmla="*/ 148 h 238"/>
                <a:gd name="T4" fmla="*/ 151 w 217"/>
                <a:gd name="T5" fmla="*/ 238 h 238"/>
                <a:gd name="T6" fmla="*/ 172 w 217"/>
                <a:gd name="T7" fmla="*/ 238 h 238"/>
                <a:gd name="T8" fmla="*/ 217 w 217"/>
                <a:gd name="T9" fmla="*/ 127 h 238"/>
                <a:gd name="T10" fmla="*/ 217 w 217"/>
                <a:gd name="T11" fmla="*/ 0 h 238"/>
                <a:gd name="T12" fmla="*/ 151 w 217"/>
                <a:gd name="T13" fmla="*/ 0 h 238"/>
                <a:gd name="T14" fmla="*/ 151 w 217"/>
                <a:gd name="T15" fmla="*/ 89 h 238"/>
                <a:gd name="T16" fmla="*/ 66 w 217"/>
                <a:gd name="T17" fmla="*/ 89 h 238"/>
                <a:gd name="T18" fmla="*/ 66 w 217"/>
                <a:gd name="T19" fmla="*/ 0 h 238"/>
                <a:gd name="T20" fmla="*/ 0 w 217"/>
                <a:gd name="T21" fmla="*/ 0 h 238"/>
                <a:gd name="T22" fmla="*/ 0 w 217"/>
                <a:gd name="T23" fmla="*/ 238 h 238"/>
                <a:gd name="T24" fmla="*/ 66 w 217"/>
                <a:gd name="T25" fmla="*/ 238 h 238"/>
                <a:gd name="T26" fmla="*/ 66 w 217"/>
                <a:gd name="T27" fmla="*/ 14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7" h="238">
                  <a:moveTo>
                    <a:pt x="66" y="148"/>
                  </a:moveTo>
                  <a:lnTo>
                    <a:pt x="151" y="148"/>
                  </a:lnTo>
                  <a:lnTo>
                    <a:pt x="151" y="238"/>
                  </a:lnTo>
                  <a:lnTo>
                    <a:pt x="172" y="238"/>
                  </a:lnTo>
                  <a:lnTo>
                    <a:pt x="217" y="127"/>
                  </a:lnTo>
                  <a:lnTo>
                    <a:pt x="217" y="0"/>
                  </a:lnTo>
                  <a:lnTo>
                    <a:pt x="151" y="0"/>
                  </a:lnTo>
                  <a:lnTo>
                    <a:pt x="151" y="89"/>
                  </a:lnTo>
                  <a:lnTo>
                    <a:pt x="66" y="89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238"/>
                  </a:lnTo>
                  <a:lnTo>
                    <a:pt x="66" y="238"/>
                  </a:lnTo>
                  <a:lnTo>
                    <a:pt x="66" y="14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93805728-A4B5-4EF4-8649-2616C6FB268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700963" y="2598738"/>
              <a:ext cx="347663" cy="377825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0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3 w 232"/>
                <a:gd name="T31" fmla="*/ 91 h 252"/>
                <a:gd name="T32" fmla="*/ 153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4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7">
              <a:extLst>
                <a:ext uri="{FF2B5EF4-FFF2-40B4-BE49-F238E27FC236}">
                  <a16:creationId xmlns:a16="http://schemas.microsoft.com/office/drawing/2014/main" id="{C44B9363-416E-483A-B845-B280983B15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91488" y="2598738"/>
              <a:ext cx="104775" cy="377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58056C97-09A8-42C0-8B08-55AA86FF08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53413" y="2590800"/>
              <a:ext cx="360363" cy="393700"/>
            </a:xfrm>
            <a:custGeom>
              <a:avLst/>
              <a:gdLst>
                <a:gd name="T0" fmla="*/ 0 w 241"/>
                <a:gd name="T1" fmla="*/ 132 h 262"/>
                <a:gd name="T2" fmla="*/ 0 w 241"/>
                <a:gd name="T3" fmla="*/ 131 h 262"/>
                <a:gd name="T4" fmla="*/ 133 w 241"/>
                <a:gd name="T5" fmla="*/ 0 h 262"/>
                <a:gd name="T6" fmla="*/ 240 w 241"/>
                <a:gd name="T7" fmla="*/ 52 h 262"/>
                <a:gd name="T8" fmla="*/ 187 w 241"/>
                <a:gd name="T9" fmla="*/ 93 h 262"/>
                <a:gd name="T10" fmla="*/ 132 w 241"/>
                <a:gd name="T11" fmla="*/ 64 h 262"/>
                <a:gd name="T12" fmla="*/ 72 w 241"/>
                <a:gd name="T13" fmla="*/ 130 h 262"/>
                <a:gd name="T14" fmla="*/ 72 w 241"/>
                <a:gd name="T15" fmla="*/ 131 h 262"/>
                <a:gd name="T16" fmla="*/ 132 w 241"/>
                <a:gd name="T17" fmla="*/ 198 h 262"/>
                <a:gd name="T18" fmla="*/ 189 w 241"/>
                <a:gd name="T19" fmla="*/ 168 h 262"/>
                <a:gd name="T20" fmla="*/ 241 w 241"/>
                <a:gd name="T21" fmla="*/ 205 h 262"/>
                <a:gd name="T22" fmla="*/ 130 w 241"/>
                <a:gd name="T23" fmla="*/ 262 h 262"/>
                <a:gd name="T24" fmla="*/ 0 w 241"/>
                <a:gd name="T25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7"/>
                    <a:pt x="56" y="0"/>
                    <a:pt x="133" y="0"/>
                  </a:cubicBezTo>
                  <a:cubicBezTo>
                    <a:pt x="184" y="0"/>
                    <a:pt x="217" y="21"/>
                    <a:pt x="240" y="5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73" y="75"/>
                    <a:pt x="156" y="64"/>
                    <a:pt x="132" y="64"/>
                  </a:cubicBezTo>
                  <a:cubicBezTo>
                    <a:pt x="97" y="64"/>
                    <a:pt x="72" y="93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9"/>
                    <a:pt x="97" y="198"/>
                    <a:pt x="132" y="198"/>
                  </a:cubicBezTo>
                  <a:cubicBezTo>
                    <a:pt x="158" y="198"/>
                    <a:pt x="174" y="186"/>
                    <a:pt x="189" y="168"/>
                  </a:cubicBezTo>
                  <a:cubicBezTo>
                    <a:pt x="241" y="205"/>
                    <a:pt x="241" y="205"/>
                    <a:pt x="241" y="205"/>
                  </a:cubicBezTo>
                  <a:cubicBezTo>
                    <a:pt x="218" y="238"/>
                    <a:pt x="186" y="262"/>
                    <a:pt x="130" y="262"/>
                  </a:cubicBezTo>
                  <a:cubicBezTo>
                    <a:pt x="58" y="262"/>
                    <a:pt x="0" y="207"/>
                    <a:pt x="0" y="13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5990A7F6-7ABC-4F65-82E0-E485E312CB2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36100" y="2598738"/>
              <a:ext cx="347663" cy="377825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1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4 w 232"/>
                <a:gd name="T31" fmla="*/ 91 h 252"/>
                <a:gd name="T32" fmla="*/ 154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5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1" y="176"/>
                    <a:pt x="101" y="176"/>
                    <a:pt x="101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4" y="109"/>
                    <a:pt x="154" y="91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78E80DBF-DBF4-4FB4-B1A5-9CF86EB7E63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823450" y="2598738"/>
              <a:ext cx="358775" cy="377825"/>
            </a:xfrm>
            <a:custGeom>
              <a:avLst/>
              <a:gdLst>
                <a:gd name="T0" fmla="*/ 0 w 239"/>
                <a:gd name="T1" fmla="*/ 0 h 252"/>
                <a:gd name="T2" fmla="*/ 97 w 239"/>
                <a:gd name="T3" fmla="*/ 0 h 252"/>
                <a:gd name="T4" fmla="*/ 239 w 239"/>
                <a:gd name="T5" fmla="*/ 124 h 252"/>
                <a:gd name="T6" fmla="*/ 239 w 239"/>
                <a:gd name="T7" fmla="*/ 125 h 252"/>
                <a:gd name="T8" fmla="*/ 96 w 239"/>
                <a:gd name="T9" fmla="*/ 252 h 252"/>
                <a:gd name="T10" fmla="*/ 0 w 239"/>
                <a:gd name="T11" fmla="*/ 252 h 252"/>
                <a:gd name="T12" fmla="*/ 0 w 239"/>
                <a:gd name="T13" fmla="*/ 0 h 252"/>
                <a:gd name="T14" fmla="*/ 98 w 239"/>
                <a:gd name="T15" fmla="*/ 190 h 252"/>
                <a:gd name="T16" fmla="*/ 168 w 239"/>
                <a:gd name="T17" fmla="*/ 126 h 252"/>
                <a:gd name="T18" fmla="*/ 168 w 239"/>
                <a:gd name="T19" fmla="*/ 126 h 252"/>
                <a:gd name="T20" fmla="*/ 98 w 239"/>
                <a:gd name="T21" fmla="*/ 62 h 252"/>
                <a:gd name="T22" fmla="*/ 70 w 239"/>
                <a:gd name="T23" fmla="*/ 62 h 252"/>
                <a:gd name="T24" fmla="*/ 70 w 239"/>
                <a:gd name="T25" fmla="*/ 190 h 252"/>
                <a:gd name="T26" fmla="*/ 98 w 239"/>
                <a:gd name="T27" fmla="*/ 19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9" h="252">
                  <a:moveTo>
                    <a:pt x="0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187" y="0"/>
                    <a:pt x="239" y="52"/>
                    <a:pt x="239" y="124"/>
                  </a:cubicBezTo>
                  <a:cubicBezTo>
                    <a:pt x="239" y="125"/>
                    <a:pt x="239" y="125"/>
                    <a:pt x="239" y="125"/>
                  </a:cubicBezTo>
                  <a:cubicBezTo>
                    <a:pt x="239" y="198"/>
                    <a:pt x="187" y="252"/>
                    <a:pt x="96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98" y="190"/>
                  </a:moveTo>
                  <a:cubicBezTo>
                    <a:pt x="140" y="190"/>
                    <a:pt x="168" y="167"/>
                    <a:pt x="168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68" y="85"/>
                    <a:pt x="140" y="62"/>
                    <a:pt x="98" y="62"/>
                  </a:cubicBezTo>
                  <a:cubicBezTo>
                    <a:pt x="70" y="62"/>
                    <a:pt x="70" y="62"/>
                    <a:pt x="70" y="62"/>
                  </a:cubicBezTo>
                  <a:cubicBezTo>
                    <a:pt x="70" y="190"/>
                    <a:pt x="70" y="190"/>
                    <a:pt x="70" y="190"/>
                  </a:cubicBezTo>
                  <a:lnTo>
                    <a:pt x="98" y="19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5903E179-F16F-48FA-AE54-FDC08D6809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02863" y="2592388"/>
              <a:ext cx="330200" cy="390525"/>
            </a:xfrm>
            <a:custGeom>
              <a:avLst/>
              <a:gdLst>
                <a:gd name="T0" fmla="*/ 0 w 220"/>
                <a:gd name="T1" fmla="*/ 218 h 260"/>
                <a:gd name="T2" fmla="*/ 39 w 220"/>
                <a:gd name="T3" fmla="*/ 172 h 260"/>
                <a:gd name="T4" fmla="*/ 120 w 220"/>
                <a:gd name="T5" fmla="*/ 202 h 260"/>
                <a:gd name="T6" fmla="*/ 149 w 220"/>
                <a:gd name="T7" fmla="*/ 185 h 260"/>
                <a:gd name="T8" fmla="*/ 149 w 220"/>
                <a:gd name="T9" fmla="*/ 184 h 260"/>
                <a:gd name="T10" fmla="*/ 107 w 220"/>
                <a:gd name="T11" fmla="*/ 160 h 260"/>
                <a:gd name="T12" fmla="*/ 12 w 220"/>
                <a:gd name="T13" fmla="*/ 81 h 260"/>
                <a:gd name="T14" fmla="*/ 12 w 220"/>
                <a:gd name="T15" fmla="*/ 80 h 260"/>
                <a:gd name="T16" fmla="*/ 109 w 220"/>
                <a:gd name="T17" fmla="*/ 0 h 260"/>
                <a:gd name="T18" fmla="*/ 213 w 220"/>
                <a:gd name="T19" fmla="*/ 33 h 260"/>
                <a:gd name="T20" fmla="*/ 178 w 220"/>
                <a:gd name="T21" fmla="*/ 82 h 260"/>
                <a:gd name="T22" fmla="*/ 107 w 220"/>
                <a:gd name="T23" fmla="*/ 58 h 260"/>
                <a:gd name="T24" fmla="*/ 82 w 220"/>
                <a:gd name="T25" fmla="*/ 74 h 260"/>
                <a:gd name="T26" fmla="*/ 82 w 220"/>
                <a:gd name="T27" fmla="*/ 74 h 260"/>
                <a:gd name="T28" fmla="*/ 126 w 220"/>
                <a:gd name="T29" fmla="*/ 99 h 260"/>
                <a:gd name="T30" fmla="*/ 220 w 220"/>
                <a:gd name="T31" fmla="*/ 177 h 260"/>
                <a:gd name="T32" fmla="*/ 220 w 220"/>
                <a:gd name="T33" fmla="*/ 178 h 260"/>
                <a:gd name="T34" fmla="*/ 118 w 220"/>
                <a:gd name="T35" fmla="*/ 260 h 260"/>
                <a:gd name="T36" fmla="*/ 0 w 220"/>
                <a:gd name="T37" fmla="*/ 21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260">
                  <a:moveTo>
                    <a:pt x="0" y="218"/>
                  </a:moveTo>
                  <a:cubicBezTo>
                    <a:pt x="39" y="172"/>
                    <a:pt x="39" y="172"/>
                    <a:pt x="39" y="172"/>
                  </a:cubicBezTo>
                  <a:cubicBezTo>
                    <a:pt x="63" y="192"/>
                    <a:pt x="91" y="202"/>
                    <a:pt x="120" y="202"/>
                  </a:cubicBezTo>
                  <a:cubicBezTo>
                    <a:pt x="139" y="202"/>
                    <a:pt x="149" y="196"/>
                    <a:pt x="149" y="185"/>
                  </a:cubicBezTo>
                  <a:cubicBezTo>
                    <a:pt x="149" y="184"/>
                    <a:pt x="149" y="184"/>
                    <a:pt x="149" y="184"/>
                  </a:cubicBezTo>
                  <a:cubicBezTo>
                    <a:pt x="149" y="174"/>
                    <a:pt x="141" y="168"/>
                    <a:pt x="107" y="160"/>
                  </a:cubicBezTo>
                  <a:cubicBezTo>
                    <a:pt x="53" y="148"/>
                    <a:pt x="12" y="133"/>
                    <a:pt x="12" y="81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33"/>
                    <a:pt x="49" y="0"/>
                    <a:pt x="109" y="0"/>
                  </a:cubicBezTo>
                  <a:cubicBezTo>
                    <a:pt x="152" y="0"/>
                    <a:pt x="186" y="11"/>
                    <a:pt x="213" y="33"/>
                  </a:cubicBezTo>
                  <a:cubicBezTo>
                    <a:pt x="178" y="82"/>
                    <a:pt x="178" y="82"/>
                    <a:pt x="178" y="82"/>
                  </a:cubicBezTo>
                  <a:cubicBezTo>
                    <a:pt x="155" y="66"/>
                    <a:pt x="130" y="58"/>
                    <a:pt x="107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4"/>
                    <a:pt x="82" y="74"/>
                    <a:pt x="82" y="74"/>
                  </a:cubicBezTo>
                  <a:cubicBezTo>
                    <a:pt x="82" y="86"/>
                    <a:pt x="91" y="91"/>
                    <a:pt x="126" y="99"/>
                  </a:cubicBezTo>
                  <a:cubicBezTo>
                    <a:pt x="184" y="112"/>
                    <a:pt x="220" y="130"/>
                    <a:pt x="220" y="177"/>
                  </a:cubicBezTo>
                  <a:cubicBezTo>
                    <a:pt x="220" y="178"/>
                    <a:pt x="220" y="178"/>
                    <a:pt x="220" y="178"/>
                  </a:cubicBezTo>
                  <a:cubicBezTo>
                    <a:pt x="220" y="230"/>
                    <a:pt x="179" y="260"/>
                    <a:pt x="118" y="260"/>
                  </a:cubicBezTo>
                  <a:cubicBezTo>
                    <a:pt x="73" y="260"/>
                    <a:pt x="31" y="246"/>
                    <a:pt x="0" y="21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B9F77C3D-F5F2-442F-B9C2-57B04DCDD73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569575" y="2590800"/>
              <a:ext cx="406400" cy="393700"/>
            </a:xfrm>
            <a:custGeom>
              <a:avLst/>
              <a:gdLst>
                <a:gd name="T0" fmla="*/ 0 w 271"/>
                <a:gd name="T1" fmla="*/ 132 h 262"/>
                <a:gd name="T2" fmla="*/ 0 w 271"/>
                <a:gd name="T3" fmla="*/ 131 h 262"/>
                <a:gd name="T4" fmla="*/ 136 w 271"/>
                <a:gd name="T5" fmla="*/ 0 h 262"/>
                <a:gd name="T6" fmla="*/ 271 w 271"/>
                <a:gd name="T7" fmla="*/ 130 h 262"/>
                <a:gd name="T8" fmla="*/ 271 w 271"/>
                <a:gd name="T9" fmla="*/ 131 h 262"/>
                <a:gd name="T10" fmla="*/ 135 w 271"/>
                <a:gd name="T11" fmla="*/ 262 h 262"/>
                <a:gd name="T12" fmla="*/ 0 w 271"/>
                <a:gd name="T13" fmla="*/ 132 h 262"/>
                <a:gd name="T14" fmla="*/ 200 w 271"/>
                <a:gd name="T15" fmla="*/ 132 h 262"/>
                <a:gd name="T16" fmla="*/ 200 w 271"/>
                <a:gd name="T17" fmla="*/ 131 h 262"/>
                <a:gd name="T18" fmla="*/ 135 w 271"/>
                <a:gd name="T19" fmla="*/ 63 h 262"/>
                <a:gd name="T20" fmla="*/ 72 w 271"/>
                <a:gd name="T21" fmla="*/ 130 h 262"/>
                <a:gd name="T22" fmla="*/ 72 w 271"/>
                <a:gd name="T23" fmla="*/ 131 h 262"/>
                <a:gd name="T24" fmla="*/ 136 w 271"/>
                <a:gd name="T25" fmla="*/ 199 h 262"/>
                <a:gd name="T26" fmla="*/ 200 w 271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8" y="0"/>
                    <a:pt x="136" y="0"/>
                  </a:cubicBezTo>
                  <a:cubicBezTo>
                    <a:pt x="214" y="0"/>
                    <a:pt x="271" y="58"/>
                    <a:pt x="271" y="130"/>
                  </a:cubicBezTo>
                  <a:cubicBezTo>
                    <a:pt x="271" y="131"/>
                    <a:pt x="271" y="131"/>
                    <a:pt x="271" y="131"/>
                  </a:cubicBezTo>
                  <a:cubicBezTo>
                    <a:pt x="271" y="203"/>
                    <a:pt x="213" y="262"/>
                    <a:pt x="135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0" y="132"/>
                  </a:moveTo>
                  <a:cubicBezTo>
                    <a:pt x="200" y="131"/>
                    <a:pt x="200" y="131"/>
                    <a:pt x="200" y="131"/>
                  </a:cubicBezTo>
                  <a:cubicBezTo>
                    <a:pt x="200" y="95"/>
                    <a:pt x="174" y="63"/>
                    <a:pt x="135" y="63"/>
                  </a:cubicBezTo>
                  <a:cubicBezTo>
                    <a:pt x="97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0" y="168"/>
                    <a:pt x="200" y="13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6D83B513-8666-4F1A-B8E9-EFB8DC65C5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1538" y="2598738"/>
              <a:ext cx="357188" cy="377825"/>
            </a:xfrm>
            <a:custGeom>
              <a:avLst/>
              <a:gdLst>
                <a:gd name="T0" fmla="*/ 0 w 225"/>
                <a:gd name="T1" fmla="*/ 0 h 238"/>
                <a:gd name="T2" fmla="*/ 62 w 225"/>
                <a:gd name="T3" fmla="*/ 0 h 238"/>
                <a:gd name="T4" fmla="*/ 160 w 225"/>
                <a:gd name="T5" fmla="*/ 126 h 238"/>
                <a:gd name="T6" fmla="*/ 160 w 225"/>
                <a:gd name="T7" fmla="*/ 0 h 238"/>
                <a:gd name="T8" fmla="*/ 225 w 225"/>
                <a:gd name="T9" fmla="*/ 0 h 238"/>
                <a:gd name="T10" fmla="*/ 225 w 225"/>
                <a:gd name="T11" fmla="*/ 238 h 238"/>
                <a:gd name="T12" fmla="*/ 166 w 225"/>
                <a:gd name="T13" fmla="*/ 238 h 238"/>
                <a:gd name="T14" fmla="*/ 65 w 225"/>
                <a:gd name="T15" fmla="*/ 108 h 238"/>
                <a:gd name="T16" fmla="*/ 65 w 225"/>
                <a:gd name="T17" fmla="*/ 238 h 238"/>
                <a:gd name="T18" fmla="*/ 0 w 225"/>
                <a:gd name="T19" fmla="*/ 238 h 238"/>
                <a:gd name="T20" fmla="*/ 0 w 225"/>
                <a:gd name="T21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" h="238">
                  <a:moveTo>
                    <a:pt x="0" y="0"/>
                  </a:moveTo>
                  <a:lnTo>
                    <a:pt x="62" y="0"/>
                  </a:lnTo>
                  <a:lnTo>
                    <a:pt x="160" y="126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25" y="238"/>
                  </a:lnTo>
                  <a:lnTo>
                    <a:pt x="166" y="238"/>
                  </a:lnTo>
                  <a:lnTo>
                    <a:pt x="65" y="108"/>
                  </a:lnTo>
                  <a:lnTo>
                    <a:pt x="65" y="238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5CF5B59C-D286-480F-8F7D-3888F78D936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88263" y="3071813"/>
              <a:ext cx="407988" cy="393700"/>
            </a:xfrm>
            <a:custGeom>
              <a:avLst/>
              <a:gdLst>
                <a:gd name="T0" fmla="*/ 0 w 272"/>
                <a:gd name="T1" fmla="*/ 132 h 262"/>
                <a:gd name="T2" fmla="*/ 0 w 272"/>
                <a:gd name="T3" fmla="*/ 131 h 262"/>
                <a:gd name="T4" fmla="*/ 136 w 272"/>
                <a:gd name="T5" fmla="*/ 0 h 262"/>
                <a:gd name="T6" fmla="*/ 272 w 272"/>
                <a:gd name="T7" fmla="*/ 130 h 262"/>
                <a:gd name="T8" fmla="*/ 272 w 272"/>
                <a:gd name="T9" fmla="*/ 131 h 262"/>
                <a:gd name="T10" fmla="*/ 136 w 272"/>
                <a:gd name="T11" fmla="*/ 262 h 262"/>
                <a:gd name="T12" fmla="*/ 0 w 272"/>
                <a:gd name="T13" fmla="*/ 132 h 262"/>
                <a:gd name="T14" fmla="*/ 201 w 272"/>
                <a:gd name="T15" fmla="*/ 132 h 262"/>
                <a:gd name="T16" fmla="*/ 201 w 272"/>
                <a:gd name="T17" fmla="*/ 131 h 262"/>
                <a:gd name="T18" fmla="*/ 136 w 272"/>
                <a:gd name="T19" fmla="*/ 63 h 262"/>
                <a:gd name="T20" fmla="*/ 72 w 272"/>
                <a:gd name="T21" fmla="*/ 130 h 262"/>
                <a:gd name="T22" fmla="*/ 72 w 272"/>
                <a:gd name="T23" fmla="*/ 131 h 262"/>
                <a:gd name="T24" fmla="*/ 136 w 272"/>
                <a:gd name="T25" fmla="*/ 199 h 262"/>
                <a:gd name="T26" fmla="*/ 201 w 272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2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9" y="0"/>
                    <a:pt x="136" y="0"/>
                  </a:cubicBezTo>
                  <a:cubicBezTo>
                    <a:pt x="214" y="0"/>
                    <a:pt x="272" y="58"/>
                    <a:pt x="272" y="130"/>
                  </a:cubicBezTo>
                  <a:cubicBezTo>
                    <a:pt x="272" y="131"/>
                    <a:pt x="272" y="131"/>
                    <a:pt x="272" y="131"/>
                  </a:cubicBezTo>
                  <a:cubicBezTo>
                    <a:pt x="272" y="203"/>
                    <a:pt x="213" y="262"/>
                    <a:pt x="136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1" y="132"/>
                  </a:moveTo>
                  <a:cubicBezTo>
                    <a:pt x="201" y="131"/>
                    <a:pt x="201" y="131"/>
                    <a:pt x="201" y="131"/>
                  </a:cubicBezTo>
                  <a:cubicBezTo>
                    <a:pt x="201" y="95"/>
                    <a:pt x="174" y="63"/>
                    <a:pt x="136" y="63"/>
                  </a:cubicBezTo>
                  <a:cubicBezTo>
                    <a:pt x="98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1" y="168"/>
                    <a:pt x="201" y="13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54FFB7E-832C-4D5A-8533-A4B85322B1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50225" y="3079750"/>
              <a:ext cx="287338" cy="377825"/>
            </a:xfrm>
            <a:custGeom>
              <a:avLst/>
              <a:gdLst>
                <a:gd name="T0" fmla="*/ 0 w 181"/>
                <a:gd name="T1" fmla="*/ 0 h 238"/>
                <a:gd name="T2" fmla="*/ 66 w 181"/>
                <a:gd name="T3" fmla="*/ 0 h 238"/>
                <a:gd name="T4" fmla="*/ 66 w 181"/>
                <a:gd name="T5" fmla="*/ 181 h 238"/>
                <a:gd name="T6" fmla="*/ 181 w 181"/>
                <a:gd name="T7" fmla="*/ 181 h 238"/>
                <a:gd name="T8" fmla="*/ 181 w 181"/>
                <a:gd name="T9" fmla="*/ 238 h 238"/>
                <a:gd name="T10" fmla="*/ 0 w 181"/>
                <a:gd name="T11" fmla="*/ 238 h 238"/>
                <a:gd name="T12" fmla="*/ 0 w 181"/>
                <a:gd name="T13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" h="238">
                  <a:moveTo>
                    <a:pt x="0" y="0"/>
                  </a:moveTo>
                  <a:lnTo>
                    <a:pt x="66" y="0"/>
                  </a:lnTo>
                  <a:lnTo>
                    <a:pt x="66" y="181"/>
                  </a:lnTo>
                  <a:lnTo>
                    <a:pt x="181" y="181"/>
                  </a:lnTo>
                  <a:lnTo>
                    <a:pt x="181" y="238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004B11E4-F309-4D15-8877-73D4D9011C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483600" y="3079750"/>
              <a:ext cx="106363" cy="377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11D8B064-AC8F-4C65-BB7D-83FD1821459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90025" y="3079750"/>
              <a:ext cx="306388" cy="377825"/>
            </a:xfrm>
            <a:custGeom>
              <a:avLst/>
              <a:gdLst>
                <a:gd name="T0" fmla="*/ 0 w 193"/>
                <a:gd name="T1" fmla="*/ 0 h 238"/>
                <a:gd name="T2" fmla="*/ 191 w 193"/>
                <a:gd name="T3" fmla="*/ 0 h 238"/>
                <a:gd name="T4" fmla="*/ 191 w 193"/>
                <a:gd name="T5" fmla="*/ 56 h 238"/>
                <a:gd name="T6" fmla="*/ 66 w 193"/>
                <a:gd name="T7" fmla="*/ 56 h 238"/>
                <a:gd name="T8" fmla="*/ 66 w 193"/>
                <a:gd name="T9" fmla="*/ 92 h 238"/>
                <a:gd name="T10" fmla="*/ 179 w 193"/>
                <a:gd name="T11" fmla="*/ 92 h 238"/>
                <a:gd name="T12" fmla="*/ 179 w 193"/>
                <a:gd name="T13" fmla="*/ 145 h 238"/>
                <a:gd name="T14" fmla="*/ 66 w 193"/>
                <a:gd name="T15" fmla="*/ 145 h 238"/>
                <a:gd name="T16" fmla="*/ 66 w 193"/>
                <a:gd name="T17" fmla="*/ 183 h 238"/>
                <a:gd name="T18" fmla="*/ 193 w 193"/>
                <a:gd name="T19" fmla="*/ 183 h 238"/>
                <a:gd name="T20" fmla="*/ 193 w 193"/>
                <a:gd name="T21" fmla="*/ 238 h 238"/>
                <a:gd name="T22" fmla="*/ 0 w 193"/>
                <a:gd name="T23" fmla="*/ 238 h 238"/>
                <a:gd name="T24" fmla="*/ 0 w 193"/>
                <a:gd name="T2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3" h="238">
                  <a:moveTo>
                    <a:pt x="0" y="0"/>
                  </a:moveTo>
                  <a:lnTo>
                    <a:pt x="191" y="0"/>
                  </a:lnTo>
                  <a:lnTo>
                    <a:pt x="191" y="56"/>
                  </a:lnTo>
                  <a:lnTo>
                    <a:pt x="66" y="56"/>
                  </a:lnTo>
                  <a:lnTo>
                    <a:pt x="66" y="92"/>
                  </a:lnTo>
                  <a:lnTo>
                    <a:pt x="179" y="92"/>
                  </a:lnTo>
                  <a:lnTo>
                    <a:pt x="179" y="145"/>
                  </a:lnTo>
                  <a:lnTo>
                    <a:pt x="66" y="145"/>
                  </a:lnTo>
                  <a:lnTo>
                    <a:pt x="66" y="183"/>
                  </a:lnTo>
                  <a:lnTo>
                    <a:pt x="193" y="183"/>
                  </a:lnTo>
                  <a:lnTo>
                    <a:pt x="193" y="238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DCA17245-9FD8-497B-9A79-60437C28CAE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50388" y="3079750"/>
              <a:ext cx="346075" cy="377825"/>
            </a:xfrm>
            <a:custGeom>
              <a:avLst/>
              <a:gdLst>
                <a:gd name="T0" fmla="*/ 0 w 231"/>
                <a:gd name="T1" fmla="*/ 0 h 252"/>
                <a:gd name="T2" fmla="*/ 119 w 231"/>
                <a:gd name="T3" fmla="*/ 0 h 252"/>
                <a:gd name="T4" fmla="*/ 201 w 231"/>
                <a:gd name="T5" fmla="*/ 27 h 252"/>
                <a:gd name="T6" fmla="*/ 223 w 231"/>
                <a:gd name="T7" fmla="*/ 86 h 252"/>
                <a:gd name="T8" fmla="*/ 223 w 231"/>
                <a:gd name="T9" fmla="*/ 87 h 252"/>
                <a:gd name="T10" fmla="*/ 171 w 231"/>
                <a:gd name="T11" fmla="*/ 164 h 252"/>
                <a:gd name="T12" fmla="*/ 231 w 231"/>
                <a:gd name="T13" fmla="*/ 252 h 252"/>
                <a:gd name="T14" fmla="*/ 151 w 231"/>
                <a:gd name="T15" fmla="*/ 252 h 252"/>
                <a:gd name="T16" fmla="*/ 100 w 231"/>
                <a:gd name="T17" fmla="*/ 176 h 252"/>
                <a:gd name="T18" fmla="*/ 99 w 231"/>
                <a:gd name="T19" fmla="*/ 176 h 252"/>
                <a:gd name="T20" fmla="*/ 69 w 231"/>
                <a:gd name="T21" fmla="*/ 176 h 252"/>
                <a:gd name="T22" fmla="*/ 69 w 231"/>
                <a:gd name="T23" fmla="*/ 252 h 252"/>
                <a:gd name="T24" fmla="*/ 0 w 231"/>
                <a:gd name="T25" fmla="*/ 252 h 252"/>
                <a:gd name="T26" fmla="*/ 0 w 231"/>
                <a:gd name="T27" fmla="*/ 0 h 252"/>
                <a:gd name="T28" fmla="*/ 115 w 231"/>
                <a:gd name="T29" fmla="*/ 121 h 252"/>
                <a:gd name="T30" fmla="*/ 153 w 231"/>
                <a:gd name="T31" fmla="*/ 91 h 252"/>
                <a:gd name="T32" fmla="*/ 153 w 231"/>
                <a:gd name="T33" fmla="*/ 90 h 252"/>
                <a:gd name="T34" fmla="*/ 115 w 231"/>
                <a:gd name="T35" fmla="*/ 60 h 252"/>
                <a:gd name="T36" fmla="*/ 69 w 231"/>
                <a:gd name="T37" fmla="*/ 60 h 252"/>
                <a:gd name="T38" fmla="*/ 69 w 231"/>
                <a:gd name="T39" fmla="*/ 121 h 252"/>
                <a:gd name="T40" fmla="*/ 115 w 231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1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7" y="0"/>
                    <a:pt x="184" y="10"/>
                    <a:pt x="201" y="27"/>
                  </a:cubicBezTo>
                  <a:cubicBezTo>
                    <a:pt x="215" y="42"/>
                    <a:pt x="223" y="61"/>
                    <a:pt x="223" y="86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125"/>
                    <a:pt x="203" y="151"/>
                    <a:pt x="171" y="164"/>
                  </a:cubicBezTo>
                  <a:cubicBezTo>
                    <a:pt x="231" y="252"/>
                    <a:pt x="231" y="252"/>
                    <a:pt x="231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99" y="176"/>
                    <a:pt x="99" y="176"/>
                  </a:cubicBezTo>
                  <a:cubicBezTo>
                    <a:pt x="69" y="176"/>
                    <a:pt x="69" y="176"/>
                    <a:pt x="69" y="176"/>
                  </a:cubicBezTo>
                  <a:cubicBezTo>
                    <a:pt x="69" y="252"/>
                    <a:pt x="69" y="252"/>
                    <a:pt x="69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5" y="121"/>
                  </a:moveTo>
                  <a:cubicBezTo>
                    <a:pt x="139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8" y="60"/>
                    <a:pt x="115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69" y="121"/>
                    <a:pt x="69" y="121"/>
                    <a:pt x="69" y="121"/>
                  </a:cubicBezTo>
                  <a:lnTo>
                    <a:pt x="115" y="1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id="{EF6AA395-6A35-48EA-A026-6643272D6C2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8063" y="2595563"/>
              <a:ext cx="769938" cy="865188"/>
            </a:xfrm>
            <a:custGeom>
              <a:avLst/>
              <a:gdLst>
                <a:gd name="T0" fmla="*/ 485 w 485"/>
                <a:gd name="T1" fmla="*/ 240 h 545"/>
                <a:gd name="T2" fmla="*/ 389 w 485"/>
                <a:gd name="T3" fmla="*/ 0 h 545"/>
                <a:gd name="T4" fmla="*/ 388 w 485"/>
                <a:gd name="T5" fmla="*/ 0 h 545"/>
                <a:gd name="T6" fmla="*/ 314 w 485"/>
                <a:gd name="T7" fmla="*/ 0 h 545"/>
                <a:gd name="T8" fmla="*/ 313 w 485"/>
                <a:gd name="T9" fmla="*/ 0 h 545"/>
                <a:gd name="T10" fmla="*/ 134 w 485"/>
                <a:gd name="T11" fmla="*/ 452 h 545"/>
                <a:gd name="T12" fmla="*/ 74 w 485"/>
                <a:gd name="T13" fmla="*/ 305 h 545"/>
                <a:gd name="T14" fmla="*/ 0 w 485"/>
                <a:gd name="T15" fmla="*/ 305 h 545"/>
                <a:gd name="T16" fmla="*/ 96 w 485"/>
                <a:gd name="T17" fmla="*/ 545 h 545"/>
                <a:gd name="T18" fmla="*/ 97 w 485"/>
                <a:gd name="T19" fmla="*/ 545 h 545"/>
                <a:gd name="T20" fmla="*/ 171 w 485"/>
                <a:gd name="T21" fmla="*/ 545 h 545"/>
                <a:gd name="T22" fmla="*/ 171 w 485"/>
                <a:gd name="T23" fmla="*/ 545 h 545"/>
                <a:gd name="T24" fmla="*/ 351 w 485"/>
                <a:gd name="T25" fmla="*/ 93 h 545"/>
                <a:gd name="T26" fmla="*/ 411 w 485"/>
                <a:gd name="T27" fmla="*/ 240 h 545"/>
                <a:gd name="T28" fmla="*/ 485 w 485"/>
                <a:gd name="T29" fmla="*/ 24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5" h="545">
                  <a:moveTo>
                    <a:pt x="485" y="240"/>
                  </a:moveTo>
                  <a:lnTo>
                    <a:pt x="389" y="0"/>
                  </a:lnTo>
                  <a:lnTo>
                    <a:pt x="388" y="0"/>
                  </a:lnTo>
                  <a:lnTo>
                    <a:pt x="314" y="0"/>
                  </a:lnTo>
                  <a:lnTo>
                    <a:pt x="313" y="0"/>
                  </a:lnTo>
                  <a:lnTo>
                    <a:pt x="134" y="452"/>
                  </a:lnTo>
                  <a:lnTo>
                    <a:pt x="74" y="305"/>
                  </a:lnTo>
                  <a:lnTo>
                    <a:pt x="0" y="305"/>
                  </a:lnTo>
                  <a:lnTo>
                    <a:pt x="96" y="545"/>
                  </a:lnTo>
                  <a:lnTo>
                    <a:pt x="97" y="545"/>
                  </a:lnTo>
                  <a:lnTo>
                    <a:pt x="171" y="545"/>
                  </a:lnTo>
                  <a:lnTo>
                    <a:pt x="171" y="545"/>
                  </a:lnTo>
                  <a:lnTo>
                    <a:pt x="351" y="93"/>
                  </a:lnTo>
                  <a:lnTo>
                    <a:pt x="411" y="240"/>
                  </a:lnTo>
                  <a:lnTo>
                    <a:pt x="485" y="24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Rectangle 20">
              <a:extLst>
                <a:ext uri="{FF2B5EF4-FFF2-40B4-BE49-F238E27FC236}">
                  <a16:creationId xmlns:a16="http://schemas.microsoft.com/office/drawing/2014/main" id="{A843B817-F6A2-4262-9493-C15913F2C4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721600" y="3560763"/>
              <a:ext cx="65088" cy="376238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id="{01054BBB-5646-44D8-BF10-CBA2410DB0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86700" y="3560763"/>
              <a:ext cx="328613" cy="376238"/>
            </a:xfrm>
            <a:custGeom>
              <a:avLst/>
              <a:gdLst>
                <a:gd name="T0" fmla="*/ 0 w 207"/>
                <a:gd name="T1" fmla="*/ 0 h 237"/>
                <a:gd name="T2" fmla="*/ 39 w 207"/>
                <a:gd name="T3" fmla="*/ 0 h 237"/>
                <a:gd name="T4" fmla="*/ 166 w 207"/>
                <a:gd name="T5" fmla="*/ 164 h 237"/>
                <a:gd name="T6" fmla="*/ 166 w 207"/>
                <a:gd name="T7" fmla="*/ 0 h 237"/>
                <a:gd name="T8" fmla="*/ 207 w 207"/>
                <a:gd name="T9" fmla="*/ 0 h 237"/>
                <a:gd name="T10" fmla="*/ 207 w 207"/>
                <a:gd name="T11" fmla="*/ 237 h 237"/>
                <a:gd name="T12" fmla="*/ 172 w 207"/>
                <a:gd name="T13" fmla="*/ 237 h 237"/>
                <a:gd name="T14" fmla="*/ 42 w 207"/>
                <a:gd name="T15" fmla="*/ 68 h 237"/>
                <a:gd name="T16" fmla="*/ 42 w 207"/>
                <a:gd name="T17" fmla="*/ 237 h 237"/>
                <a:gd name="T18" fmla="*/ 0 w 207"/>
                <a:gd name="T19" fmla="*/ 237 h 237"/>
                <a:gd name="T20" fmla="*/ 0 w 207"/>
                <a:gd name="T2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7" h="237">
                  <a:moveTo>
                    <a:pt x="0" y="0"/>
                  </a:moveTo>
                  <a:lnTo>
                    <a:pt x="39" y="0"/>
                  </a:lnTo>
                  <a:lnTo>
                    <a:pt x="166" y="164"/>
                  </a:lnTo>
                  <a:lnTo>
                    <a:pt x="166" y="0"/>
                  </a:lnTo>
                  <a:lnTo>
                    <a:pt x="207" y="0"/>
                  </a:lnTo>
                  <a:lnTo>
                    <a:pt x="207" y="237"/>
                  </a:lnTo>
                  <a:lnTo>
                    <a:pt x="172" y="237"/>
                  </a:lnTo>
                  <a:lnTo>
                    <a:pt x="42" y="68"/>
                  </a:lnTo>
                  <a:lnTo>
                    <a:pt x="42" y="237"/>
                  </a:lnTo>
                  <a:lnTo>
                    <a:pt x="0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id="{854E1B40-56BD-4942-8D24-5DD1A76F51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88338" y="3554413"/>
              <a:ext cx="290513" cy="388938"/>
            </a:xfrm>
            <a:custGeom>
              <a:avLst/>
              <a:gdLst>
                <a:gd name="T0" fmla="*/ 105 w 194"/>
                <a:gd name="T1" fmla="*/ 259 h 259"/>
                <a:gd name="T2" fmla="*/ 49 w 194"/>
                <a:gd name="T3" fmla="*/ 249 h 259"/>
                <a:gd name="T4" fmla="*/ 0 w 194"/>
                <a:gd name="T5" fmla="*/ 219 h 259"/>
                <a:gd name="T6" fmla="*/ 26 w 194"/>
                <a:gd name="T7" fmla="*/ 187 h 259"/>
                <a:gd name="T8" fmla="*/ 63 w 194"/>
                <a:gd name="T9" fmla="*/ 211 h 259"/>
                <a:gd name="T10" fmla="*/ 106 w 194"/>
                <a:gd name="T11" fmla="*/ 220 h 259"/>
                <a:gd name="T12" fmla="*/ 138 w 194"/>
                <a:gd name="T13" fmla="*/ 211 h 259"/>
                <a:gd name="T14" fmla="*/ 150 w 194"/>
                <a:gd name="T15" fmla="*/ 188 h 259"/>
                <a:gd name="T16" fmla="*/ 150 w 194"/>
                <a:gd name="T17" fmla="*/ 187 h 259"/>
                <a:gd name="T18" fmla="*/ 148 w 194"/>
                <a:gd name="T19" fmla="*/ 175 h 259"/>
                <a:gd name="T20" fmla="*/ 139 w 194"/>
                <a:gd name="T21" fmla="*/ 165 h 259"/>
                <a:gd name="T22" fmla="*/ 122 w 194"/>
                <a:gd name="T23" fmla="*/ 157 h 259"/>
                <a:gd name="T24" fmla="*/ 94 w 194"/>
                <a:gd name="T25" fmla="*/ 149 h 259"/>
                <a:gd name="T26" fmla="*/ 58 w 194"/>
                <a:gd name="T27" fmla="*/ 138 h 259"/>
                <a:gd name="T28" fmla="*/ 31 w 194"/>
                <a:gd name="T29" fmla="*/ 124 h 259"/>
                <a:gd name="T30" fmla="*/ 15 w 194"/>
                <a:gd name="T31" fmla="*/ 103 h 259"/>
                <a:gd name="T32" fmla="*/ 10 w 194"/>
                <a:gd name="T33" fmla="*/ 74 h 259"/>
                <a:gd name="T34" fmla="*/ 10 w 194"/>
                <a:gd name="T35" fmla="*/ 73 h 259"/>
                <a:gd name="T36" fmla="*/ 16 w 194"/>
                <a:gd name="T37" fmla="*/ 43 h 259"/>
                <a:gd name="T38" fmla="*/ 34 w 194"/>
                <a:gd name="T39" fmla="*/ 20 h 259"/>
                <a:gd name="T40" fmla="*/ 61 w 194"/>
                <a:gd name="T41" fmla="*/ 6 h 259"/>
                <a:gd name="T42" fmla="*/ 95 w 194"/>
                <a:gd name="T43" fmla="*/ 0 h 259"/>
                <a:gd name="T44" fmla="*/ 145 w 194"/>
                <a:gd name="T45" fmla="*/ 8 h 259"/>
                <a:gd name="T46" fmla="*/ 186 w 194"/>
                <a:gd name="T47" fmla="*/ 32 h 259"/>
                <a:gd name="T48" fmla="*/ 163 w 194"/>
                <a:gd name="T49" fmla="*/ 65 h 259"/>
                <a:gd name="T50" fmla="*/ 129 w 194"/>
                <a:gd name="T51" fmla="*/ 46 h 259"/>
                <a:gd name="T52" fmla="*/ 94 w 194"/>
                <a:gd name="T53" fmla="*/ 39 h 259"/>
                <a:gd name="T54" fmla="*/ 64 w 194"/>
                <a:gd name="T55" fmla="*/ 48 h 259"/>
                <a:gd name="T56" fmla="*/ 53 w 194"/>
                <a:gd name="T57" fmla="*/ 69 h 259"/>
                <a:gd name="T58" fmla="*/ 53 w 194"/>
                <a:gd name="T59" fmla="*/ 70 h 259"/>
                <a:gd name="T60" fmla="*/ 56 w 194"/>
                <a:gd name="T61" fmla="*/ 83 h 259"/>
                <a:gd name="T62" fmla="*/ 65 w 194"/>
                <a:gd name="T63" fmla="*/ 93 h 259"/>
                <a:gd name="T64" fmla="*/ 83 w 194"/>
                <a:gd name="T65" fmla="*/ 101 h 259"/>
                <a:gd name="T66" fmla="*/ 113 w 194"/>
                <a:gd name="T67" fmla="*/ 109 h 259"/>
                <a:gd name="T68" fmla="*/ 148 w 194"/>
                <a:gd name="T69" fmla="*/ 121 h 259"/>
                <a:gd name="T70" fmla="*/ 174 w 194"/>
                <a:gd name="T71" fmla="*/ 135 h 259"/>
                <a:gd name="T72" fmla="*/ 189 w 194"/>
                <a:gd name="T73" fmla="*/ 156 h 259"/>
                <a:gd name="T74" fmla="*/ 194 w 194"/>
                <a:gd name="T75" fmla="*/ 183 h 259"/>
                <a:gd name="T76" fmla="*/ 194 w 194"/>
                <a:gd name="T77" fmla="*/ 184 h 259"/>
                <a:gd name="T78" fmla="*/ 188 w 194"/>
                <a:gd name="T79" fmla="*/ 215 h 259"/>
                <a:gd name="T80" fmla="*/ 169 w 194"/>
                <a:gd name="T81" fmla="*/ 239 h 259"/>
                <a:gd name="T82" fmla="*/ 141 w 194"/>
                <a:gd name="T83" fmla="*/ 254 h 259"/>
                <a:gd name="T84" fmla="*/ 105 w 194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259">
                  <a:moveTo>
                    <a:pt x="105" y="259"/>
                  </a:moveTo>
                  <a:cubicBezTo>
                    <a:pt x="85" y="259"/>
                    <a:pt x="67" y="256"/>
                    <a:pt x="49" y="249"/>
                  </a:cubicBezTo>
                  <a:cubicBezTo>
                    <a:pt x="31" y="242"/>
                    <a:pt x="15" y="232"/>
                    <a:pt x="0" y="219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39" y="198"/>
                    <a:pt x="51" y="206"/>
                    <a:pt x="63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0" y="217"/>
                    <a:pt x="138" y="211"/>
                  </a:cubicBezTo>
                  <a:cubicBezTo>
                    <a:pt x="146" y="205"/>
                    <a:pt x="150" y="198"/>
                    <a:pt x="150" y="188"/>
                  </a:cubicBezTo>
                  <a:cubicBezTo>
                    <a:pt x="150" y="187"/>
                    <a:pt x="150" y="187"/>
                    <a:pt x="150" y="187"/>
                  </a:cubicBezTo>
                  <a:cubicBezTo>
                    <a:pt x="150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39" y="165"/>
                  </a:cubicBezTo>
                  <a:cubicBezTo>
                    <a:pt x="135" y="162"/>
                    <a:pt x="129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8" y="130"/>
                    <a:pt x="31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1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3" y="21"/>
                    <a:pt x="186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4" y="39"/>
                  </a:cubicBezTo>
                  <a:cubicBezTo>
                    <a:pt x="81" y="39"/>
                    <a:pt x="71" y="42"/>
                    <a:pt x="64" y="48"/>
                  </a:cubicBezTo>
                  <a:cubicBezTo>
                    <a:pt x="57" y="54"/>
                    <a:pt x="53" y="61"/>
                    <a:pt x="53" y="6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3" y="101"/>
                  </a:cubicBezTo>
                  <a:cubicBezTo>
                    <a:pt x="91" y="104"/>
                    <a:pt x="101" y="107"/>
                    <a:pt x="113" y="109"/>
                  </a:cubicBezTo>
                  <a:cubicBezTo>
                    <a:pt x="126" y="113"/>
                    <a:pt x="138" y="116"/>
                    <a:pt x="148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4" y="173"/>
                    <a:pt x="194" y="183"/>
                  </a:cubicBezTo>
                  <a:cubicBezTo>
                    <a:pt x="194" y="184"/>
                    <a:pt x="194" y="184"/>
                    <a:pt x="194" y="184"/>
                  </a:cubicBezTo>
                  <a:cubicBezTo>
                    <a:pt x="194" y="196"/>
                    <a:pt x="192" y="206"/>
                    <a:pt x="188" y="215"/>
                  </a:cubicBezTo>
                  <a:cubicBezTo>
                    <a:pt x="183" y="225"/>
                    <a:pt x="177" y="233"/>
                    <a:pt x="169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23">
              <a:extLst>
                <a:ext uri="{FF2B5EF4-FFF2-40B4-BE49-F238E27FC236}">
                  <a16:creationId xmlns:a16="http://schemas.microsoft.com/office/drawing/2014/main" id="{48340CA7-4F47-493A-9A06-17E4F12A5E4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661400" y="3560763"/>
              <a:ext cx="63500" cy="376238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4">
              <a:extLst>
                <a:ext uri="{FF2B5EF4-FFF2-40B4-BE49-F238E27FC236}">
                  <a16:creationId xmlns:a16="http://schemas.microsoft.com/office/drawing/2014/main" id="{51E414DA-9660-4794-950E-D4E17CB8A7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10625" y="3552825"/>
              <a:ext cx="352425" cy="392113"/>
            </a:xfrm>
            <a:custGeom>
              <a:avLst/>
              <a:gdLst>
                <a:gd name="T0" fmla="*/ 130 w 235"/>
                <a:gd name="T1" fmla="*/ 261 h 261"/>
                <a:gd name="T2" fmla="*/ 76 w 235"/>
                <a:gd name="T3" fmla="*/ 251 h 261"/>
                <a:gd name="T4" fmla="*/ 35 w 235"/>
                <a:gd name="T5" fmla="*/ 223 h 261"/>
                <a:gd name="T6" fmla="*/ 9 w 235"/>
                <a:gd name="T7" fmla="*/ 182 h 261"/>
                <a:gd name="T8" fmla="*/ 0 w 235"/>
                <a:gd name="T9" fmla="*/ 131 h 261"/>
                <a:gd name="T10" fmla="*/ 0 w 235"/>
                <a:gd name="T11" fmla="*/ 131 h 261"/>
                <a:gd name="T12" fmla="*/ 9 w 235"/>
                <a:gd name="T13" fmla="*/ 81 h 261"/>
                <a:gd name="T14" fmla="*/ 36 w 235"/>
                <a:gd name="T15" fmla="*/ 39 h 261"/>
                <a:gd name="T16" fmla="*/ 77 w 235"/>
                <a:gd name="T17" fmla="*/ 11 h 261"/>
                <a:gd name="T18" fmla="*/ 130 w 235"/>
                <a:gd name="T19" fmla="*/ 0 h 261"/>
                <a:gd name="T20" fmla="*/ 160 w 235"/>
                <a:gd name="T21" fmla="*/ 3 h 261"/>
                <a:gd name="T22" fmla="*/ 185 w 235"/>
                <a:gd name="T23" fmla="*/ 9 h 261"/>
                <a:gd name="T24" fmla="*/ 206 w 235"/>
                <a:gd name="T25" fmla="*/ 20 h 261"/>
                <a:gd name="T26" fmla="*/ 226 w 235"/>
                <a:gd name="T27" fmla="*/ 35 h 261"/>
                <a:gd name="T28" fmla="*/ 198 w 235"/>
                <a:gd name="T29" fmla="*/ 68 h 261"/>
                <a:gd name="T30" fmla="*/ 184 w 235"/>
                <a:gd name="T31" fmla="*/ 57 h 261"/>
                <a:gd name="T32" fmla="*/ 168 w 235"/>
                <a:gd name="T33" fmla="*/ 48 h 261"/>
                <a:gd name="T34" fmla="*/ 150 w 235"/>
                <a:gd name="T35" fmla="*/ 43 h 261"/>
                <a:gd name="T36" fmla="*/ 128 w 235"/>
                <a:gd name="T37" fmla="*/ 41 h 261"/>
                <a:gd name="T38" fmla="*/ 96 w 235"/>
                <a:gd name="T39" fmla="*/ 48 h 261"/>
                <a:gd name="T40" fmla="*/ 70 w 235"/>
                <a:gd name="T41" fmla="*/ 68 h 261"/>
                <a:gd name="T42" fmla="*/ 53 w 235"/>
                <a:gd name="T43" fmla="*/ 96 h 261"/>
                <a:gd name="T44" fmla="*/ 46 w 235"/>
                <a:gd name="T45" fmla="*/ 130 h 261"/>
                <a:gd name="T46" fmla="*/ 46 w 235"/>
                <a:gd name="T47" fmla="*/ 131 h 261"/>
                <a:gd name="T48" fmla="*/ 52 w 235"/>
                <a:gd name="T49" fmla="*/ 167 h 261"/>
                <a:gd name="T50" fmla="*/ 70 w 235"/>
                <a:gd name="T51" fmla="*/ 195 h 261"/>
                <a:gd name="T52" fmla="*/ 97 w 235"/>
                <a:gd name="T53" fmla="*/ 214 h 261"/>
                <a:gd name="T54" fmla="*/ 132 w 235"/>
                <a:gd name="T55" fmla="*/ 221 h 261"/>
                <a:gd name="T56" fmla="*/ 165 w 235"/>
                <a:gd name="T57" fmla="*/ 216 h 261"/>
                <a:gd name="T58" fmla="*/ 192 w 235"/>
                <a:gd name="T59" fmla="*/ 202 h 261"/>
                <a:gd name="T60" fmla="*/ 192 w 235"/>
                <a:gd name="T61" fmla="*/ 154 h 261"/>
                <a:gd name="T62" fmla="*/ 128 w 235"/>
                <a:gd name="T63" fmla="*/ 154 h 261"/>
                <a:gd name="T64" fmla="*/ 128 w 235"/>
                <a:gd name="T65" fmla="*/ 116 h 261"/>
                <a:gd name="T66" fmla="*/ 235 w 235"/>
                <a:gd name="T67" fmla="*/ 116 h 261"/>
                <a:gd name="T68" fmla="*/ 235 w 235"/>
                <a:gd name="T69" fmla="*/ 222 h 261"/>
                <a:gd name="T70" fmla="*/ 214 w 235"/>
                <a:gd name="T71" fmla="*/ 237 h 261"/>
                <a:gd name="T72" fmla="*/ 190 w 235"/>
                <a:gd name="T73" fmla="*/ 249 h 261"/>
                <a:gd name="T74" fmla="*/ 162 w 235"/>
                <a:gd name="T75" fmla="*/ 258 h 261"/>
                <a:gd name="T76" fmla="*/ 130 w 235"/>
                <a:gd name="T7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5" h="261">
                  <a:moveTo>
                    <a:pt x="130" y="261"/>
                  </a:moveTo>
                  <a:cubicBezTo>
                    <a:pt x="110" y="261"/>
                    <a:pt x="93" y="257"/>
                    <a:pt x="76" y="251"/>
                  </a:cubicBezTo>
                  <a:cubicBezTo>
                    <a:pt x="60" y="244"/>
                    <a:pt x="47" y="235"/>
                    <a:pt x="35" y="223"/>
                  </a:cubicBezTo>
                  <a:cubicBezTo>
                    <a:pt x="24" y="212"/>
                    <a:pt x="15" y="198"/>
                    <a:pt x="9" y="182"/>
                  </a:cubicBezTo>
                  <a:cubicBezTo>
                    <a:pt x="3" y="167"/>
                    <a:pt x="0" y="150"/>
                    <a:pt x="0" y="13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13"/>
                    <a:pt x="3" y="96"/>
                    <a:pt x="9" y="81"/>
                  </a:cubicBezTo>
                  <a:cubicBezTo>
                    <a:pt x="16" y="65"/>
                    <a:pt x="25" y="51"/>
                    <a:pt x="36" y="39"/>
                  </a:cubicBezTo>
                  <a:cubicBezTo>
                    <a:pt x="48" y="27"/>
                    <a:pt x="61" y="18"/>
                    <a:pt x="77" y="11"/>
                  </a:cubicBezTo>
                  <a:cubicBezTo>
                    <a:pt x="93" y="4"/>
                    <a:pt x="111" y="0"/>
                    <a:pt x="130" y="0"/>
                  </a:cubicBezTo>
                  <a:cubicBezTo>
                    <a:pt x="141" y="0"/>
                    <a:pt x="151" y="1"/>
                    <a:pt x="160" y="3"/>
                  </a:cubicBezTo>
                  <a:cubicBezTo>
                    <a:pt x="169" y="4"/>
                    <a:pt x="177" y="7"/>
                    <a:pt x="185" y="9"/>
                  </a:cubicBezTo>
                  <a:cubicBezTo>
                    <a:pt x="192" y="12"/>
                    <a:pt x="200" y="16"/>
                    <a:pt x="206" y="20"/>
                  </a:cubicBezTo>
                  <a:cubicBezTo>
                    <a:pt x="213" y="24"/>
                    <a:pt x="220" y="29"/>
                    <a:pt x="226" y="35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4" y="64"/>
                    <a:pt x="189" y="60"/>
                    <a:pt x="184" y="57"/>
                  </a:cubicBezTo>
                  <a:cubicBezTo>
                    <a:pt x="179" y="54"/>
                    <a:pt x="173" y="51"/>
                    <a:pt x="168" y="48"/>
                  </a:cubicBezTo>
                  <a:cubicBezTo>
                    <a:pt x="162" y="46"/>
                    <a:pt x="156" y="44"/>
                    <a:pt x="150" y="43"/>
                  </a:cubicBezTo>
                  <a:cubicBezTo>
                    <a:pt x="143" y="42"/>
                    <a:pt x="136" y="41"/>
                    <a:pt x="128" y="41"/>
                  </a:cubicBezTo>
                  <a:cubicBezTo>
                    <a:pt x="116" y="41"/>
                    <a:pt x="106" y="43"/>
                    <a:pt x="96" y="48"/>
                  </a:cubicBezTo>
                  <a:cubicBezTo>
                    <a:pt x="86" y="53"/>
                    <a:pt x="77" y="59"/>
                    <a:pt x="70" y="68"/>
                  </a:cubicBezTo>
                  <a:cubicBezTo>
                    <a:pt x="63" y="76"/>
                    <a:pt x="57" y="85"/>
                    <a:pt x="53" y="96"/>
                  </a:cubicBezTo>
                  <a:cubicBezTo>
                    <a:pt x="48" y="107"/>
                    <a:pt x="46" y="118"/>
                    <a:pt x="46" y="130"/>
                  </a:cubicBezTo>
                  <a:cubicBezTo>
                    <a:pt x="46" y="131"/>
                    <a:pt x="46" y="131"/>
                    <a:pt x="46" y="131"/>
                  </a:cubicBezTo>
                  <a:cubicBezTo>
                    <a:pt x="46" y="144"/>
                    <a:pt x="48" y="156"/>
                    <a:pt x="52" y="167"/>
                  </a:cubicBezTo>
                  <a:cubicBezTo>
                    <a:pt x="56" y="178"/>
                    <a:pt x="62" y="187"/>
                    <a:pt x="70" y="195"/>
                  </a:cubicBezTo>
                  <a:cubicBezTo>
                    <a:pt x="77" y="203"/>
                    <a:pt x="86" y="209"/>
                    <a:pt x="97" y="214"/>
                  </a:cubicBezTo>
                  <a:cubicBezTo>
                    <a:pt x="107" y="219"/>
                    <a:pt x="119" y="221"/>
                    <a:pt x="132" y="221"/>
                  </a:cubicBezTo>
                  <a:cubicBezTo>
                    <a:pt x="144" y="221"/>
                    <a:pt x="155" y="219"/>
                    <a:pt x="165" y="216"/>
                  </a:cubicBezTo>
                  <a:cubicBezTo>
                    <a:pt x="176" y="212"/>
                    <a:pt x="185" y="207"/>
                    <a:pt x="192" y="202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28" y="154"/>
                    <a:pt x="128" y="154"/>
                    <a:pt x="128" y="154"/>
                  </a:cubicBezTo>
                  <a:cubicBezTo>
                    <a:pt x="128" y="116"/>
                    <a:pt x="128" y="116"/>
                    <a:pt x="128" y="116"/>
                  </a:cubicBezTo>
                  <a:cubicBezTo>
                    <a:pt x="235" y="116"/>
                    <a:pt x="235" y="116"/>
                    <a:pt x="235" y="116"/>
                  </a:cubicBezTo>
                  <a:cubicBezTo>
                    <a:pt x="235" y="222"/>
                    <a:pt x="235" y="222"/>
                    <a:pt x="235" y="222"/>
                  </a:cubicBezTo>
                  <a:cubicBezTo>
                    <a:pt x="229" y="227"/>
                    <a:pt x="222" y="232"/>
                    <a:pt x="214" y="237"/>
                  </a:cubicBezTo>
                  <a:cubicBezTo>
                    <a:pt x="207" y="241"/>
                    <a:pt x="199" y="246"/>
                    <a:pt x="190" y="249"/>
                  </a:cubicBezTo>
                  <a:cubicBezTo>
                    <a:pt x="181" y="253"/>
                    <a:pt x="172" y="256"/>
                    <a:pt x="162" y="258"/>
                  </a:cubicBezTo>
                  <a:cubicBezTo>
                    <a:pt x="152" y="260"/>
                    <a:pt x="141" y="261"/>
                    <a:pt x="130" y="261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5">
              <a:extLst>
                <a:ext uri="{FF2B5EF4-FFF2-40B4-BE49-F238E27FC236}">
                  <a16:creationId xmlns:a16="http://schemas.microsoft.com/office/drawing/2014/main" id="{99DB13E8-A291-4038-95E8-66BA0EAD01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48775" y="3560763"/>
              <a:ext cx="312738" cy="376238"/>
            </a:xfrm>
            <a:custGeom>
              <a:avLst/>
              <a:gdLst>
                <a:gd name="T0" fmla="*/ 0 w 197"/>
                <a:gd name="T1" fmla="*/ 0 h 237"/>
                <a:gd name="T2" fmla="*/ 41 w 197"/>
                <a:gd name="T3" fmla="*/ 0 h 237"/>
                <a:gd name="T4" fmla="*/ 41 w 197"/>
                <a:gd name="T5" fmla="*/ 98 h 237"/>
                <a:gd name="T6" fmla="*/ 155 w 197"/>
                <a:gd name="T7" fmla="*/ 98 h 237"/>
                <a:gd name="T8" fmla="*/ 155 w 197"/>
                <a:gd name="T9" fmla="*/ 0 h 237"/>
                <a:gd name="T10" fmla="*/ 197 w 197"/>
                <a:gd name="T11" fmla="*/ 0 h 237"/>
                <a:gd name="T12" fmla="*/ 197 w 197"/>
                <a:gd name="T13" fmla="*/ 237 h 237"/>
                <a:gd name="T14" fmla="*/ 155 w 197"/>
                <a:gd name="T15" fmla="*/ 237 h 237"/>
                <a:gd name="T16" fmla="*/ 155 w 197"/>
                <a:gd name="T17" fmla="*/ 137 h 237"/>
                <a:gd name="T18" fmla="*/ 41 w 197"/>
                <a:gd name="T19" fmla="*/ 137 h 237"/>
                <a:gd name="T20" fmla="*/ 41 w 197"/>
                <a:gd name="T21" fmla="*/ 237 h 237"/>
                <a:gd name="T22" fmla="*/ 0 w 197"/>
                <a:gd name="T23" fmla="*/ 237 h 237"/>
                <a:gd name="T24" fmla="*/ 0 w 197"/>
                <a:gd name="T2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7" h="237">
                  <a:moveTo>
                    <a:pt x="0" y="0"/>
                  </a:moveTo>
                  <a:lnTo>
                    <a:pt x="41" y="0"/>
                  </a:lnTo>
                  <a:lnTo>
                    <a:pt x="41" y="98"/>
                  </a:lnTo>
                  <a:lnTo>
                    <a:pt x="155" y="98"/>
                  </a:lnTo>
                  <a:lnTo>
                    <a:pt x="155" y="0"/>
                  </a:lnTo>
                  <a:lnTo>
                    <a:pt x="197" y="0"/>
                  </a:lnTo>
                  <a:lnTo>
                    <a:pt x="197" y="237"/>
                  </a:lnTo>
                  <a:lnTo>
                    <a:pt x="155" y="237"/>
                  </a:lnTo>
                  <a:lnTo>
                    <a:pt x="155" y="137"/>
                  </a:lnTo>
                  <a:lnTo>
                    <a:pt x="41" y="137"/>
                  </a:lnTo>
                  <a:lnTo>
                    <a:pt x="41" y="237"/>
                  </a:lnTo>
                  <a:lnTo>
                    <a:pt x="0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6">
              <a:extLst>
                <a:ext uri="{FF2B5EF4-FFF2-40B4-BE49-F238E27FC236}">
                  <a16:creationId xmlns:a16="http://schemas.microsoft.com/office/drawing/2014/main" id="{00C0818C-FDEC-4D04-B812-42BDE4A95F2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29775" y="3560763"/>
              <a:ext cx="306388" cy="376238"/>
            </a:xfrm>
            <a:custGeom>
              <a:avLst/>
              <a:gdLst>
                <a:gd name="T0" fmla="*/ 76 w 193"/>
                <a:gd name="T1" fmla="*/ 39 h 237"/>
                <a:gd name="T2" fmla="*/ 0 w 193"/>
                <a:gd name="T3" fmla="*/ 39 h 237"/>
                <a:gd name="T4" fmla="*/ 0 w 193"/>
                <a:gd name="T5" fmla="*/ 0 h 237"/>
                <a:gd name="T6" fmla="*/ 193 w 193"/>
                <a:gd name="T7" fmla="*/ 0 h 237"/>
                <a:gd name="T8" fmla="*/ 193 w 193"/>
                <a:gd name="T9" fmla="*/ 39 h 237"/>
                <a:gd name="T10" fmla="*/ 118 w 193"/>
                <a:gd name="T11" fmla="*/ 39 h 237"/>
                <a:gd name="T12" fmla="*/ 118 w 193"/>
                <a:gd name="T13" fmla="*/ 237 h 237"/>
                <a:gd name="T14" fmla="*/ 76 w 193"/>
                <a:gd name="T15" fmla="*/ 237 h 237"/>
                <a:gd name="T16" fmla="*/ 76 w 193"/>
                <a:gd name="T17" fmla="*/ 3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3" h="237">
                  <a:moveTo>
                    <a:pt x="76" y="39"/>
                  </a:moveTo>
                  <a:lnTo>
                    <a:pt x="0" y="39"/>
                  </a:lnTo>
                  <a:lnTo>
                    <a:pt x="0" y="0"/>
                  </a:lnTo>
                  <a:lnTo>
                    <a:pt x="193" y="0"/>
                  </a:lnTo>
                  <a:lnTo>
                    <a:pt x="193" y="39"/>
                  </a:lnTo>
                  <a:lnTo>
                    <a:pt x="118" y="39"/>
                  </a:lnTo>
                  <a:lnTo>
                    <a:pt x="118" y="237"/>
                  </a:lnTo>
                  <a:lnTo>
                    <a:pt x="76" y="237"/>
                  </a:lnTo>
                  <a:lnTo>
                    <a:pt x="76" y="39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7">
              <a:extLst>
                <a:ext uri="{FF2B5EF4-FFF2-40B4-BE49-F238E27FC236}">
                  <a16:creationId xmlns:a16="http://schemas.microsoft.com/office/drawing/2014/main" id="{AE6AF85C-E700-40D5-AEFF-E7902A5A72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980613" y="3554413"/>
              <a:ext cx="292100" cy="388938"/>
            </a:xfrm>
            <a:custGeom>
              <a:avLst/>
              <a:gdLst>
                <a:gd name="T0" fmla="*/ 105 w 195"/>
                <a:gd name="T1" fmla="*/ 259 h 259"/>
                <a:gd name="T2" fmla="*/ 49 w 195"/>
                <a:gd name="T3" fmla="*/ 249 h 259"/>
                <a:gd name="T4" fmla="*/ 0 w 195"/>
                <a:gd name="T5" fmla="*/ 219 h 259"/>
                <a:gd name="T6" fmla="*/ 27 w 195"/>
                <a:gd name="T7" fmla="*/ 187 h 259"/>
                <a:gd name="T8" fmla="*/ 64 w 195"/>
                <a:gd name="T9" fmla="*/ 211 h 259"/>
                <a:gd name="T10" fmla="*/ 106 w 195"/>
                <a:gd name="T11" fmla="*/ 220 h 259"/>
                <a:gd name="T12" fmla="*/ 139 w 195"/>
                <a:gd name="T13" fmla="*/ 211 h 259"/>
                <a:gd name="T14" fmla="*/ 151 w 195"/>
                <a:gd name="T15" fmla="*/ 188 h 259"/>
                <a:gd name="T16" fmla="*/ 151 w 195"/>
                <a:gd name="T17" fmla="*/ 187 h 259"/>
                <a:gd name="T18" fmla="*/ 148 w 195"/>
                <a:gd name="T19" fmla="*/ 175 h 259"/>
                <a:gd name="T20" fmla="*/ 140 w 195"/>
                <a:gd name="T21" fmla="*/ 165 h 259"/>
                <a:gd name="T22" fmla="*/ 122 w 195"/>
                <a:gd name="T23" fmla="*/ 157 h 259"/>
                <a:gd name="T24" fmla="*/ 94 w 195"/>
                <a:gd name="T25" fmla="*/ 149 h 259"/>
                <a:gd name="T26" fmla="*/ 58 w 195"/>
                <a:gd name="T27" fmla="*/ 138 h 259"/>
                <a:gd name="T28" fmla="*/ 32 w 195"/>
                <a:gd name="T29" fmla="*/ 124 h 259"/>
                <a:gd name="T30" fmla="*/ 15 w 195"/>
                <a:gd name="T31" fmla="*/ 103 h 259"/>
                <a:gd name="T32" fmla="*/ 10 w 195"/>
                <a:gd name="T33" fmla="*/ 74 h 259"/>
                <a:gd name="T34" fmla="*/ 10 w 195"/>
                <a:gd name="T35" fmla="*/ 73 h 259"/>
                <a:gd name="T36" fmla="*/ 16 w 195"/>
                <a:gd name="T37" fmla="*/ 43 h 259"/>
                <a:gd name="T38" fmla="*/ 34 w 195"/>
                <a:gd name="T39" fmla="*/ 20 h 259"/>
                <a:gd name="T40" fmla="*/ 61 w 195"/>
                <a:gd name="T41" fmla="*/ 6 h 259"/>
                <a:gd name="T42" fmla="*/ 95 w 195"/>
                <a:gd name="T43" fmla="*/ 0 h 259"/>
                <a:gd name="T44" fmla="*/ 145 w 195"/>
                <a:gd name="T45" fmla="*/ 8 h 259"/>
                <a:gd name="T46" fmla="*/ 187 w 195"/>
                <a:gd name="T47" fmla="*/ 32 h 259"/>
                <a:gd name="T48" fmla="*/ 163 w 195"/>
                <a:gd name="T49" fmla="*/ 65 h 259"/>
                <a:gd name="T50" fmla="*/ 129 w 195"/>
                <a:gd name="T51" fmla="*/ 46 h 259"/>
                <a:gd name="T52" fmla="*/ 95 w 195"/>
                <a:gd name="T53" fmla="*/ 39 h 259"/>
                <a:gd name="T54" fmla="*/ 64 w 195"/>
                <a:gd name="T55" fmla="*/ 48 h 259"/>
                <a:gd name="T56" fmla="*/ 54 w 195"/>
                <a:gd name="T57" fmla="*/ 69 h 259"/>
                <a:gd name="T58" fmla="*/ 54 w 195"/>
                <a:gd name="T59" fmla="*/ 70 h 259"/>
                <a:gd name="T60" fmla="*/ 56 w 195"/>
                <a:gd name="T61" fmla="*/ 83 h 259"/>
                <a:gd name="T62" fmla="*/ 65 w 195"/>
                <a:gd name="T63" fmla="*/ 93 h 259"/>
                <a:gd name="T64" fmla="*/ 84 w 195"/>
                <a:gd name="T65" fmla="*/ 101 h 259"/>
                <a:gd name="T66" fmla="*/ 113 w 195"/>
                <a:gd name="T67" fmla="*/ 109 h 259"/>
                <a:gd name="T68" fmla="*/ 149 w 195"/>
                <a:gd name="T69" fmla="*/ 121 h 259"/>
                <a:gd name="T70" fmla="*/ 174 w 195"/>
                <a:gd name="T71" fmla="*/ 135 h 259"/>
                <a:gd name="T72" fmla="*/ 189 w 195"/>
                <a:gd name="T73" fmla="*/ 156 h 259"/>
                <a:gd name="T74" fmla="*/ 195 w 195"/>
                <a:gd name="T75" fmla="*/ 183 h 259"/>
                <a:gd name="T76" fmla="*/ 195 w 195"/>
                <a:gd name="T77" fmla="*/ 184 h 259"/>
                <a:gd name="T78" fmla="*/ 188 w 195"/>
                <a:gd name="T79" fmla="*/ 215 h 259"/>
                <a:gd name="T80" fmla="*/ 170 w 195"/>
                <a:gd name="T81" fmla="*/ 239 h 259"/>
                <a:gd name="T82" fmla="*/ 141 w 195"/>
                <a:gd name="T83" fmla="*/ 254 h 259"/>
                <a:gd name="T84" fmla="*/ 105 w 195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259">
                  <a:moveTo>
                    <a:pt x="105" y="259"/>
                  </a:moveTo>
                  <a:cubicBezTo>
                    <a:pt x="86" y="259"/>
                    <a:pt x="67" y="256"/>
                    <a:pt x="49" y="249"/>
                  </a:cubicBezTo>
                  <a:cubicBezTo>
                    <a:pt x="32" y="242"/>
                    <a:pt x="15" y="232"/>
                    <a:pt x="0" y="21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39" y="198"/>
                    <a:pt x="51" y="206"/>
                    <a:pt x="64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1" y="217"/>
                    <a:pt x="139" y="211"/>
                  </a:cubicBezTo>
                  <a:cubicBezTo>
                    <a:pt x="147" y="205"/>
                    <a:pt x="151" y="198"/>
                    <a:pt x="151" y="188"/>
                  </a:cubicBezTo>
                  <a:cubicBezTo>
                    <a:pt x="151" y="187"/>
                    <a:pt x="151" y="187"/>
                    <a:pt x="151" y="187"/>
                  </a:cubicBezTo>
                  <a:cubicBezTo>
                    <a:pt x="151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40" y="165"/>
                  </a:cubicBezTo>
                  <a:cubicBezTo>
                    <a:pt x="135" y="162"/>
                    <a:pt x="130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9" y="130"/>
                    <a:pt x="32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2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4" y="21"/>
                    <a:pt x="187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5" y="39"/>
                  </a:cubicBezTo>
                  <a:cubicBezTo>
                    <a:pt x="82" y="39"/>
                    <a:pt x="72" y="42"/>
                    <a:pt x="64" y="48"/>
                  </a:cubicBezTo>
                  <a:cubicBezTo>
                    <a:pt x="57" y="54"/>
                    <a:pt x="54" y="61"/>
                    <a:pt x="54" y="69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4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4" y="101"/>
                  </a:cubicBezTo>
                  <a:cubicBezTo>
                    <a:pt x="92" y="104"/>
                    <a:pt x="101" y="107"/>
                    <a:pt x="113" y="109"/>
                  </a:cubicBezTo>
                  <a:cubicBezTo>
                    <a:pt x="127" y="113"/>
                    <a:pt x="138" y="116"/>
                    <a:pt x="149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5" y="173"/>
                    <a:pt x="195" y="183"/>
                  </a:cubicBezTo>
                  <a:cubicBezTo>
                    <a:pt x="195" y="184"/>
                    <a:pt x="195" y="184"/>
                    <a:pt x="195" y="184"/>
                  </a:cubicBezTo>
                  <a:cubicBezTo>
                    <a:pt x="195" y="196"/>
                    <a:pt x="192" y="206"/>
                    <a:pt x="188" y="215"/>
                  </a:cubicBezTo>
                  <a:cubicBezTo>
                    <a:pt x="184" y="225"/>
                    <a:pt x="177" y="233"/>
                    <a:pt x="170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5384800" cy="4978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384800" cy="4978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9311C2-547E-C34D-965F-D67E6AD3ECB8}" type="datetime1">
              <a:rPr lang="sv-SE" smtClean="0"/>
              <a:t>2023-04-12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82400" y="6606399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F55D087-F42E-7844-AB0E-35EAD15CC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981200"/>
            <a:ext cx="5242560" cy="4209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9840" y="1219200"/>
            <a:ext cx="524256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i="0" kern="1200" dirty="0" smtClean="0">
                <a:solidFill>
                  <a:schemeClr val="accent2"/>
                </a:solidFill>
                <a:latin typeface="Calibri Regular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9840" y="1981200"/>
            <a:ext cx="5242560" cy="42099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A8CE07B-95C9-F745-B6B1-D99DCE55C6C7}" type="datetime1">
              <a:rPr lang="sv-SE" smtClean="0"/>
              <a:t>2023-04-12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582400" y="6606399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3714410" y="3836070"/>
            <a:ext cx="4709160" cy="1059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5A8B7EFB-2A08-2E4E-8896-FB1DD50A6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over 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74128"/>
            <a:ext cx="10972800" cy="234079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8800" y="3789740"/>
            <a:ext cx="11023600" cy="239572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2E32CE6-4B0B-3B4C-845B-59A751103CA7}" type="datetime1">
              <a:rPr lang="sv-SE" smtClean="0"/>
              <a:t>2023-04-12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582400" y="6606399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8F426D4-839E-4849-A8C1-FA2437C6C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 Over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C172C20-BBAD-BD4C-9404-16B9F368432D}" type="datetime1">
              <a:rPr lang="sv-SE" smtClean="0"/>
              <a:t>2023-04-12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82400" y="6606399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E28EE3F-F618-4D61-B994-8043BC59606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69127" y="1267260"/>
            <a:ext cx="9213272" cy="1278300"/>
          </a:xfrm>
        </p:spPr>
        <p:txBody>
          <a:bodyPr anchor="ctr">
            <a:normAutofit/>
          </a:bodyPr>
          <a:lstStyle>
            <a:lvl1pPr marL="0" indent="0">
              <a:buNone/>
              <a:defRPr sz="4100"/>
            </a:lvl1pPr>
          </a:lstStyle>
          <a:p>
            <a:pPr lvl="0"/>
            <a:r>
              <a:rPr lang="en-US" dirty="0"/>
              <a:t>Item One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62A7674-5843-4D06-BD3F-4B27DE0674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69127" y="2600880"/>
            <a:ext cx="9213272" cy="1278300"/>
          </a:xfrm>
        </p:spPr>
        <p:txBody>
          <a:bodyPr anchor="ctr">
            <a:normAutofit/>
          </a:bodyPr>
          <a:lstStyle>
            <a:lvl1pPr marL="0" indent="0">
              <a:buNone/>
              <a:defRPr sz="4100"/>
            </a:lvl1pPr>
          </a:lstStyle>
          <a:p>
            <a:pPr lvl="0"/>
            <a:r>
              <a:rPr lang="en-US" dirty="0"/>
              <a:t>Item Two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C374115-C59D-4F72-960C-D7038F977BD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369127" y="3934500"/>
            <a:ext cx="9213272" cy="1278300"/>
          </a:xfrm>
        </p:spPr>
        <p:txBody>
          <a:bodyPr anchor="ctr">
            <a:normAutofit/>
          </a:bodyPr>
          <a:lstStyle>
            <a:lvl1pPr marL="0" indent="0">
              <a:buNone/>
              <a:defRPr sz="4100"/>
            </a:lvl1pPr>
          </a:lstStyle>
          <a:p>
            <a:pPr lvl="0"/>
            <a:r>
              <a:rPr lang="en-US" dirty="0"/>
              <a:t>Item Three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A15ED111-1DEA-4FD9-9F3D-42EF30C046F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69127" y="5268120"/>
            <a:ext cx="9213272" cy="1236197"/>
          </a:xfrm>
        </p:spPr>
        <p:txBody>
          <a:bodyPr anchor="ctr">
            <a:normAutofit/>
          </a:bodyPr>
          <a:lstStyle>
            <a:lvl1pPr marL="0" indent="0">
              <a:buNone/>
              <a:defRPr sz="4100"/>
            </a:lvl1pPr>
          </a:lstStyle>
          <a:p>
            <a:pPr lvl="0"/>
            <a:r>
              <a:rPr lang="en-US" dirty="0"/>
              <a:t>Item Four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09546EB7-C374-BB40-98A4-897EE05F07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Agenda Title</a:t>
            </a:r>
          </a:p>
        </p:txBody>
      </p:sp>
      <p:sp>
        <p:nvSpPr>
          <p:cNvPr id="15" name="Chevron 8">
            <a:extLst>
              <a:ext uri="{FF2B5EF4-FFF2-40B4-BE49-F238E27FC236}">
                <a16:creationId xmlns:a16="http://schemas.microsoft.com/office/drawing/2014/main" id="{4A310313-A43C-4222-A184-1D452E73D1CB}"/>
              </a:ext>
            </a:extLst>
          </p:cNvPr>
          <p:cNvSpPr/>
          <p:nvPr/>
        </p:nvSpPr>
        <p:spPr>
          <a:xfrm>
            <a:off x="1067296" y="1377958"/>
            <a:ext cx="902525" cy="1056904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Chevron 8">
            <a:extLst>
              <a:ext uri="{FF2B5EF4-FFF2-40B4-BE49-F238E27FC236}">
                <a16:creationId xmlns:a16="http://schemas.microsoft.com/office/drawing/2014/main" id="{4CBDB5A9-B004-4095-8B8D-33A29B5BD310}"/>
              </a:ext>
            </a:extLst>
          </p:cNvPr>
          <p:cNvSpPr/>
          <p:nvPr/>
        </p:nvSpPr>
        <p:spPr>
          <a:xfrm>
            <a:off x="1067296" y="2711578"/>
            <a:ext cx="902525" cy="1056904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hevron 8">
            <a:extLst>
              <a:ext uri="{FF2B5EF4-FFF2-40B4-BE49-F238E27FC236}">
                <a16:creationId xmlns:a16="http://schemas.microsoft.com/office/drawing/2014/main" id="{07DC7EDA-78DF-41C1-AA9B-885CC3C08DE2}"/>
              </a:ext>
            </a:extLst>
          </p:cNvPr>
          <p:cNvSpPr/>
          <p:nvPr/>
        </p:nvSpPr>
        <p:spPr>
          <a:xfrm>
            <a:off x="1067296" y="4045198"/>
            <a:ext cx="902525" cy="1056904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Chevron 8">
            <a:extLst>
              <a:ext uri="{FF2B5EF4-FFF2-40B4-BE49-F238E27FC236}">
                <a16:creationId xmlns:a16="http://schemas.microsoft.com/office/drawing/2014/main" id="{E00342B4-EC5B-42FC-BA5D-42F0E3B0B11C}"/>
              </a:ext>
            </a:extLst>
          </p:cNvPr>
          <p:cNvSpPr/>
          <p:nvPr/>
        </p:nvSpPr>
        <p:spPr>
          <a:xfrm>
            <a:off x="1067296" y="5378818"/>
            <a:ext cx="902525" cy="1056904"/>
          </a:xfrm>
          <a:prstGeom prst="chevr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190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7F23214-2E2F-AC46-AA69-69A9DDF0B48F}" type="datetime1">
              <a:rPr lang="sv-SE" smtClean="0"/>
              <a:t>2023-04-12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582400" y="6606399"/>
            <a:ext cx="423320" cy="1989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2C3BBCD-2B58-6849-9CD7-C42A18C92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3A1BE9A-A547-49F3-A2F7-2DF454BAD1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79772"/>
            <a:ext cx="12192000" cy="2743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E19FA7-65D2-4CD7-9ABF-ED725E40BA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31327" y="6583680"/>
            <a:ext cx="1771062" cy="27432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49FD86-27A0-4F39-87FF-A349E3272BD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583680"/>
            <a:ext cx="619560" cy="274320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29F82E-0701-4D6B-9AAB-14CB28D5C8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825426" y="6583680"/>
            <a:ext cx="1505900" cy="27432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70F859-045D-4632-A1B7-65F0E3E73B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02389" y="6583680"/>
            <a:ext cx="6089611" cy="27432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rot="0" vert="horz" wrap="square" lIns="91440" tIns="91440" rIns="91440" bIns="91440" anchor="t" anchorCtr="0" upright="1">
            <a:noAutofit/>
          </a:bodyPr>
          <a:lstStyle/>
          <a:p>
            <a:endParaRPr lang="en-US" sz="1800"/>
          </a:p>
        </p:txBody>
      </p:sp>
      <p:sp>
        <p:nvSpPr>
          <p:cNvPr id="8" name="TextBox 7"/>
          <p:cNvSpPr txBox="1"/>
          <p:nvPr/>
        </p:nvSpPr>
        <p:spPr>
          <a:xfrm>
            <a:off x="600079" y="6614319"/>
            <a:ext cx="22431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0" i="0">
                <a:solidFill>
                  <a:schemeClr val="tx2"/>
                </a:solidFill>
                <a:latin typeface="Calibri Regular"/>
              </a:rPr>
              <a:t>PATENT MARKET </a:t>
            </a:r>
            <a:r>
              <a:rPr lang="en-US" sz="800" b="0" i="0">
                <a:solidFill>
                  <a:schemeClr val="accent1"/>
                </a:solidFill>
                <a:latin typeface="Calibri Regular"/>
              </a:rPr>
              <a:t>DATA </a:t>
            </a:r>
            <a:r>
              <a:rPr lang="en-US" sz="800" baseline="0"/>
              <a:t>•</a:t>
            </a:r>
            <a:r>
              <a:rPr lang="en-US" sz="800" b="0" i="0">
                <a:solidFill>
                  <a:schemeClr val="accent1"/>
                </a:solidFill>
                <a:latin typeface="Calibri Regular"/>
              </a:rPr>
              <a:t> </a:t>
            </a:r>
            <a:r>
              <a:rPr lang="en-US" sz="800" b="0" i="0">
                <a:solidFill>
                  <a:schemeClr val="tx2"/>
                </a:solidFill>
                <a:latin typeface="Calibri Regular"/>
              </a:rPr>
              <a:t>ACTIONABLE </a:t>
            </a:r>
            <a:r>
              <a:rPr lang="en-US" sz="800" b="0" i="0">
                <a:solidFill>
                  <a:schemeClr val="accent1"/>
                </a:solidFill>
                <a:latin typeface="Calibri Regular"/>
              </a:rPr>
              <a:t>ANALYTICS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9560" y="76200"/>
            <a:ext cx="9056449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0"/>
            <a:ext cx="109728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41302" y="6606067"/>
            <a:ext cx="1524000" cy="2059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900" b="0" i="0" smtClean="0">
                <a:solidFill>
                  <a:schemeClr val="bg1"/>
                </a:solidFill>
                <a:latin typeface="Calibri Regular"/>
              </a:defRPr>
            </a:lvl1pPr>
          </a:lstStyle>
          <a:p>
            <a:fld id="{2A9FD54B-F61C-2D44-BD88-32FE2FDD7504}" type="datetime1">
              <a:rPr lang="sv-SE" smtClean="0"/>
              <a:pPr/>
              <a:t>2023-04-12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39476" y="6606067"/>
            <a:ext cx="3436533" cy="198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i="0">
                <a:solidFill>
                  <a:schemeClr val="bg1"/>
                </a:solidFill>
                <a:latin typeface="Calibri Regular"/>
              </a:defRPr>
            </a:lvl1pPr>
          </a:lstStyle>
          <a:p>
            <a:r>
              <a:rPr lang="en-US"/>
              <a:t>Copyright 2019-2022 Richardson Oliver Insights LLP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2400" y="6606067"/>
            <a:ext cx="423320" cy="198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 i="0">
                <a:solidFill>
                  <a:schemeClr val="bg1"/>
                </a:solidFill>
                <a:latin typeface="Calibri Regular"/>
              </a:defRPr>
            </a:lvl1pPr>
          </a:lstStyle>
          <a:p>
            <a:fld id="{24DAE1D7-4BD4-4CEF-B479-D1534FFECBA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1728010-DCAC-40E6-9CDB-0A38E641A6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080" y="138546"/>
            <a:ext cx="2068196" cy="756506"/>
            <a:chOff x="7686675" y="2590800"/>
            <a:chExt cx="3702051" cy="1354138"/>
          </a:xfrm>
        </p:grpSpPr>
        <p:sp>
          <p:nvSpPr>
            <p:cNvPr id="16" name="AutoShape 3">
              <a:extLst>
                <a:ext uri="{FF2B5EF4-FFF2-40B4-BE49-F238E27FC236}">
                  <a16:creationId xmlns:a16="http://schemas.microsoft.com/office/drawing/2014/main" id="{586062B8-3138-476F-AB7C-C967DB467F5C}"/>
                </a:ext>
              </a:extLst>
            </p:cNvPr>
            <p:cNvSpPr>
              <a:spLocks noChangeAspect="1" noChangeArrowheads="1" noTextEdit="1"/>
            </p:cNvSpPr>
            <p:nvPr userDrawn="1"/>
          </p:nvSpPr>
          <p:spPr bwMode="auto">
            <a:xfrm>
              <a:off x="7686675" y="2590800"/>
              <a:ext cx="3700463" cy="1352550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5">
              <a:extLst>
                <a:ext uri="{FF2B5EF4-FFF2-40B4-BE49-F238E27FC236}">
                  <a16:creationId xmlns:a16="http://schemas.microsoft.com/office/drawing/2014/main" id="{4E7C40D2-4105-448D-B239-D4D651A9030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9813" y="2598738"/>
              <a:ext cx="344488" cy="377825"/>
            </a:xfrm>
            <a:custGeom>
              <a:avLst/>
              <a:gdLst>
                <a:gd name="T0" fmla="*/ 66 w 217"/>
                <a:gd name="T1" fmla="*/ 148 h 238"/>
                <a:gd name="T2" fmla="*/ 151 w 217"/>
                <a:gd name="T3" fmla="*/ 148 h 238"/>
                <a:gd name="T4" fmla="*/ 151 w 217"/>
                <a:gd name="T5" fmla="*/ 238 h 238"/>
                <a:gd name="T6" fmla="*/ 172 w 217"/>
                <a:gd name="T7" fmla="*/ 238 h 238"/>
                <a:gd name="T8" fmla="*/ 217 w 217"/>
                <a:gd name="T9" fmla="*/ 127 h 238"/>
                <a:gd name="T10" fmla="*/ 217 w 217"/>
                <a:gd name="T11" fmla="*/ 0 h 238"/>
                <a:gd name="T12" fmla="*/ 151 w 217"/>
                <a:gd name="T13" fmla="*/ 0 h 238"/>
                <a:gd name="T14" fmla="*/ 151 w 217"/>
                <a:gd name="T15" fmla="*/ 89 h 238"/>
                <a:gd name="T16" fmla="*/ 66 w 217"/>
                <a:gd name="T17" fmla="*/ 89 h 238"/>
                <a:gd name="T18" fmla="*/ 66 w 217"/>
                <a:gd name="T19" fmla="*/ 0 h 238"/>
                <a:gd name="T20" fmla="*/ 0 w 217"/>
                <a:gd name="T21" fmla="*/ 0 h 238"/>
                <a:gd name="T22" fmla="*/ 0 w 217"/>
                <a:gd name="T23" fmla="*/ 238 h 238"/>
                <a:gd name="T24" fmla="*/ 66 w 217"/>
                <a:gd name="T25" fmla="*/ 238 h 238"/>
                <a:gd name="T26" fmla="*/ 66 w 217"/>
                <a:gd name="T27" fmla="*/ 14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7" h="238">
                  <a:moveTo>
                    <a:pt x="66" y="148"/>
                  </a:moveTo>
                  <a:lnTo>
                    <a:pt x="151" y="148"/>
                  </a:lnTo>
                  <a:lnTo>
                    <a:pt x="151" y="238"/>
                  </a:lnTo>
                  <a:lnTo>
                    <a:pt x="172" y="238"/>
                  </a:lnTo>
                  <a:lnTo>
                    <a:pt x="217" y="127"/>
                  </a:lnTo>
                  <a:lnTo>
                    <a:pt x="217" y="0"/>
                  </a:lnTo>
                  <a:lnTo>
                    <a:pt x="151" y="0"/>
                  </a:lnTo>
                  <a:lnTo>
                    <a:pt x="151" y="89"/>
                  </a:lnTo>
                  <a:lnTo>
                    <a:pt x="66" y="89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238"/>
                  </a:lnTo>
                  <a:lnTo>
                    <a:pt x="66" y="238"/>
                  </a:lnTo>
                  <a:lnTo>
                    <a:pt x="66" y="148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>
              <a:extLst>
                <a:ext uri="{FF2B5EF4-FFF2-40B4-BE49-F238E27FC236}">
                  <a16:creationId xmlns:a16="http://schemas.microsoft.com/office/drawing/2014/main" id="{00EFDAA7-BC17-4AF6-A167-75C14DD0CEA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700963" y="2598738"/>
              <a:ext cx="347663" cy="377825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0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3 w 232"/>
                <a:gd name="T31" fmla="*/ 91 h 252"/>
                <a:gd name="T32" fmla="*/ 153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4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7">
              <a:extLst>
                <a:ext uri="{FF2B5EF4-FFF2-40B4-BE49-F238E27FC236}">
                  <a16:creationId xmlns:a16="http://schemas.microsoft.com/office/drawing/2014/main" id="{BE20EC68-A585-4BEB-AD07-AFDA2C7ADFF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91488" y="2598738"/>
              <a:ext cx="104775" cy="377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8F9B156A-E0EF-445E-A1CF-B31B305910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53413" y="2590800"/>
              <a:ext cx="360363" cy="393700"/>
            </a:xfrm>
            <a:custGeom>
              <a:avLst/>
              <a:gdLst>
                <a:gd name="T0" fmla="*/ 0 w 241"/>
                <a:gd name="T1" fmla="*/ 132 h 262"/>
                <a:gd name="T2" fmla="*/ 0 w 241"/>
                <a:gd name="T3" fmla="*/ 131 h 262"/>
                <a:gd name="T4" fmla="*/ 133 w 241"/>
                <a:gd name="T5" fmla="*/ 0 h 262"/>
                <a:gd name="T6" fmla="*/ 240 w 241"/>
                <a:gd name="T7" fmla="*/ 52 h 262"/>
                <a:gd name="T8" fmla="*/ 187 w 241"/>
                <a:gd name="T9" fmla="*/ 93 h 262"/>
                <a:gd name="T10" fmla="*/ 132 w 241"/>
                <a:gd name="T11" fmla="*/ 64 h 262"/>
                <a:gd name="T12" fmla="*/ 72 w 241"/>
                <a:gd name="T13" fmla="*/ 130 h 262"/>
                <a:gd name="T14" fmla="*/ 72 w 241"/>
                <a:gd name="T15" fmla="*/ 131 h 262"/>
                <a:gd name="T16" fmla="*/ 132 w 241"/>
                <a:gd name="T17" fmla="*/ 198 h 262"/>
                <a:gd name="T18" fmla="*/ 189 w 241"/>
                <a:gd name="T19" fmla="*/ 168 h 262"/>
                <a:gd name="T20" fmla="*/ 241 w 241"/>
                <a:gd name="T21" fmla="*/ 205 h 262"/>
                <a:gd name="T22" fmla="*/ 130 w 241"/>
                <a:gd name="T23" fmla="*/ 262 h 262"/>
                <a:gd name="T24" fmla="*/ 0 w 241"/>
                <a:gd name="T25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7"/>
                    <a:pt x="56" y="0"/>
                    <a:pt x="133" y="0"/>
                  </a:cubicBezTo>
                  <a:cubicBezTo>
                    <a:pt x="184" y="0"/>
                    <a:pt x="217" y="21"/>
                    <a:pt x="240" y="52"/>
                  </a:cubicBezTo>
                  <a:cubicBezTo>
                    <a:pt x="187" y="93"/>
                    <a:pt x="187" y="93"/>
                    <a:pt x="187" y="93"/>
                  </a:cubicBezTo>
                  <a:cubicBezTo>
                    <a:pt x="173" y="75"/>
                    <a:pt x="156" y="64"/>
                    <a:pt x="132" y="64"/>
                  </a:cubicBezTo>
                  <a:cubicBezTo>
                    <a:pt x="97" y="64"/>
                    <a:pt x="72" y="93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9"/>
                    <a:pt x="97" y="198"/>
                    <a:pt x="132" y="198"/>
                  </a:cubicBezTo>
                  <a:cubicBezTo>
                    <a:pt x="158" y="198"/>
                    <a:pt x="174" y="186"/>
                    <a:pt x="189" y="168"/>
                  </a:cubicBezTo>
                  <a:cubicBezTo>
                    <a:pt x="241" y="205"/>
                    <a:pt x="241" y="205"/>
                    <a:pt x="241" y="205"/>
                  </a:cubicBezTo>
                  <a:cubicBezTo>
                    <a:pt x="218" y="238"/>
                    <a:pt x="186" y="262"/>
                    <a:pt x="130" y="262"/>
                  </a:cubicBezTo>
                  <a:cubicBezTo>
                    <a:pt x="58" y="262"/>
                    <a:pt x="0" y="207"/>
                    <a:pt x="0" y="13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9">
              <a:extLst>
                <a:ext uri="{FF2B5EF4-FFF2-40B4-BE49-F238E27FC236}">
                  <a16:creationId xmlns:a16="http://schemas.microsoft.com/office/drawing/2014/main" id="{96275466-C639-47D0-A379-7C459D23387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36100" y="2598738"/>
              <a:ext cx="347663" cy="377825"/>
            </a:xfrm>
            <a:custGeom>
              <a:avLst/>
              <a:gdLst>
                <a:gd name="T0" fmla="*/ 0 w 232"/>
                <a:gd name="T1" fmla="*/ 0 h 252"/>
                <a:gd name="T2" fmla="*/ 119 w 232"/>
                <a:gd name="T3" fmla="*/ 0 h 252"/>
                <a:gd name="T4" fmla="*/ 201 w 232"/>
                <a:gd name="T5" fmla="*/ 27 h 252"/>
                <a:gd name="T6" fmla="*/ 224 w 232"/>
                <a:gd name="T7" fmla="*/ 86 h 252"/>
                <a:gd name="T8" fmla="*/ 224 w 232"/>
                <a:gd name="T9" fmla="*/ 87 h 252"/>
                <a:gd name="T10" fmla="*/ 172 w 232"/>
                <a:gd name="T11" fmla="*/ 164 h 252"/>
                <a:gd name="T12" fmla="*/ 232 w 232"/>
                <a:gd name="T13" fmla="*/ 252 h 252"/>
                <a:gd name="T14" fmla="*/ 151 w 232"/>
                <a:gd name="T15" fmla="*/ 252 h 252"/>
                <a:gd name="T16" fmla="*/ 101 w 232"/>
                <a:gd name="T17" fmla="*/ 176 h 252"/>
                <a:gd name="T18" fmla="*/ 100 w 232"/>
                <a:gd name="T19" fmla="*/ 176 h 252"/>
                <a:gd name="T20" fmla="*/ 70 w 232"/>
                <a:gd name="T21" fmla="*/ 176 h 252"/>
                <a:gd name="T22" fmla="*/ 70 w 232"/>
                <a:gd name="T23" fmla="*/ 252 h 252"/>
                <a:gd name="T24" fmla="*/ 0 w 232"/>
                <a:gd name="T25" fmla="*/ 252 h 252"/>
                <a:gd name="T26" fmla="*/ 0 w 232"/>
                <a:gd name="T27" fmla="*/ 0 h 252"/>
                <a:gd name="T28" fmla="*/ 116 w 232"/>
                <a:gd name="T29" fmla="*/ 121 h 252"/>
                <a:gd name="T30" fmla="*/ 154 w 232"/>
                <a:gd name="T31" fmla="*/ 91 h 252"/>
                <a:gd name="T32" fmla="*/ 154 w 232"/>
                <a:gd name="T33" fmla="*/ 90 h 252"/>
                <a:gd name="T34" fmla="*/ 116 w 232"/>
                <a:gd name="T35" fmla="*/ 60 h 252"/>
                <a:gd name="T36" fmla="*/ 70 w 232"/>
                <a:gd name="T37" fmla="*/ 60 h 252"/>
                <a:gd name="T38" fmla="*/ 70 w 232"/>
                <a:gd name="T39" fmla="*/ 121 h 252"/>
                <a:gd name="T40" fmla="*/ 116 w 232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2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8" y="0"/>
                    <a:pt x="185" y="10"/>
                    <a:pt x="201" y="27"/>
                  </a:cubicBezTo>
                  <a:cubicBezTo>
                    <a:pt x="216" y="42"/>
                    <a:pt x="224" y="61"/>
                    <a:pt x="224" y="86"/>
                  </a:cubicBezTo>
                  <a:cubicBezTo>
                    <a:pt x="224" y="87"/>
                    <a:pt x="224" y="87"/>
                    <a:pt x="224" y="87"/>
                  </a:cubicBezTo>
                  <a:cubicBezTo>
                    <a:pt x="224" y="125"/>
                    <a:pt x="203" y="151"/>
                    <a:pt x="172" y="164"/>
                  </a:cubicBezTo>
                  <a:cubicBezTo>
                    <a:pt x="232" y="252"/>
                    <a:pt x="232" y="252"/>
                    <a:pt x="232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1" y="176"/>
                    <a:pt x="101" y="176"/>
                    <a:pt x="101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70" y="176"/>
                    <a:pt x="70" y="176"/>
                    <a:pt x="70" y="176"/>
                  </a:cubicBezTo>
                  <a:cubicBezTo>
                    <a:pt x="70" y="252"/>
                    <a:pt x="70" y="252"/>
                    <a:pt x="70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6" y="121"/>
                  </a:moveTo>
                  <a:cubicBezTo>
                    <a:pt x="140" y="121"/>
                    <a:pt x="154" y="109"/>
                    <a:pt x="154" y="91"/>
                  </a:cubicBezTo>
                  <a:cubicBezTo>
                    <a:pt x="154" y="90"/>
                    <a:pt x="154" y="90"/>
                    <a:pt x="154" y="90"/>
                  </a:cubicBezTo>
                  <a:cubicBezTo>
                    <a:pt x="154" y="70"/>
                    <a:pt x="139" y="60"/>
                    <a:pt x="116" y="60"/>
                  </a:cubicBezTo>
                  <a:cubicBezTo>
                    <a:pt x="70" y="60"/>
                    <a:pt x="70" y="60"/>
                    <a:pt x="70" y="60"/>
                  </a:cubicBezTo>
                  <a:cubicBezTo>
                    <a:pt x="70" y="121"/>
                    <a:pt x="70" y="121"/>
                    <a:pt x="70" y="121"/>
                  </a:cubicBezTo>
                  <a:lnTo>
                    <a:pt x="116" y="1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0">
              <a:extLst>
                <a:ext uri="{FF2B5EF4-FFF2-40B4-BE49-F238E27FC236}">
                  <a16:creationId xmlns:a16="http://schemas.microsoft.com/office/drawing/2014/main" id="{CB05499B-1FBB-4D54-99E7-8E955287CFC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823450" y="2598738"/>
              <a:ext cx="358775" cy="377825"/>
            </a:xfrm>
            <a:custGeom>
              <a:avLst/>
              <a:gdLst>
                <a:gd name="T0" fmla="*/ 0 w 239"/>
                <a:gd name="T1" fmla="*/ 0 h 252"/>
                <a:gd name="T2" fmla="*/ 97 w 239"/>
                <a:gd name="T3" fmla="*/ 0 h 252"/>
                <a:gd name="T4" fmla="*/ 239 w 239"/>
                <a:gd name="T5" fmla="*/ 124 h 252"/>
                <a:gd name="T6" fmla="*/ 239 w 239"/>
                <a:gd name="T7" fmla="*/ 125 h 252"/>
                <a:gd name="T8" fmla="*/ 96 w 239"/>
                <a:gd name="T9" fmla="*/ 252 h 252"/>
                <a:gd name="T10" fmla="*/ 0 w 239"/>
                <a:gd name="T11" fmla="*/ 252 h 252"/>
                <a:gd name="T12" fmla="*/ 0 w 239"/>
                <a:gd name="T13" fmla="*/ 0 h 252"/>
                <a:gd name="T14" fmla="*/ 98 w 239"/>
                <a:gd name="T15" fmla="*/ 190 h 252"/>
                <a:gd name="T16" fmla="*/ 168 w 239"/>
                <a:gd name="T17" fmla="*/ 126 h 252"/>
                <a:gd name="T18" fmla="*/ 168 w 239"/>
                <a:gd name="T19" fmla="*/ 126 h 252"/>
                <a:gd name="T20" fmla="*/ 98 w 239"/>
                <a:gd name="T21" fmla="*/ 62 h 252"/>
                <a:gd name="T22" fmla="*/ 70 w 239"/>
                <a:gd name="T23" fmla="*/ 62 h 252"/>
                <a:gd name="T24" fmla="*/ 70 w 239"/>
                <a:gd name="T25" fmla="*/ 190 h 252"/>
                <a:gd name="T26" fmla="*/ 98 w 239"/>
                <a:gd name="T27" fmla="*/ 19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9" h="252">
                  <a:moveTo>
                    <a:pt x="0" y="0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187" y="0"/>
                    <a:pt x="239" y="52"/>
                    <a:pt x="239" y="124"/>
                  </a:cubicBezTo>
                  <a:cubicBezTo>
                    <a:pt x="239" y="125"/>
                    <a:pt x="239" y="125"/>
                    <a:pt x="239" y="125"/>
                  </a:cubicBezTo>
                  <a:cubicBezTo>
                    <a:pt x="239" y="198"/>
                    <a:pt x="187" y="252"/>
                    <a:pt x="96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98" y="190"/>
                  </a:moveTo>
                  <a:cubicBezTo>
                    <a:pt x="140" y="190"/>
                    <a:pt x="168" y="167"/>
                    <a:pt x="168" y="126"/>
                  </a:cubicBezTo>
                  <a:cubicBezTo>
                    <a:pt x="168" y="126"/>
                    <a:pt x="168" y="126"/>
                    <a:pt x="168" y="126"/>
                  </a:cubicBezTo>
                  <a:cubicBezTo>
                    <a:pt x="168" y="85"/>
                    <a:pt x="140" y="62"/>
                    <a:pt x="98" y="62"/>
                  </a:cubicBezTo>
                  <a:cubicBezTo>
                    <a:pt x="70" y="62"/>
                    <a:pt x="70" y="62"/>
                    <a:pt x="70" y="62"/>
                  </a:cubicBezTo>
                  <a:cubicBezTo>
                    <a:pt x="70" y="190"/>
                    <a:pt x="70" y="190"/>
                    <a:pt x="70" y="190"/>
                  </a:cubicBezTo>
                  <a:lnTo>
                    <a:pt x="98" y="19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1">
              <a:extLst>
                <a:ext uri="{FF2B5EF4-FFF2-40B4-BE49-F238E27FC236}">
                  <a16:creationId xmlns:a16="http://schemas.microsoft.com/office/drawing/2014/main" id="{9373436F-1842-4238-9EEA-95182E09C49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02863" y="2592388"/>
              <a:ext cx="330200" cy="390525"/>
            </a:xfrm>
            <a:custGeom>
              <a:avLst/>
              <a:gdLst>
                <a:gd name="T0" fmla="*/ 0 w 220"/>
                <a:gd name="T1" fmla="*/ 218 h 260"/>
                <a:gd name="T2" fmla="*/ 39 w 220"/>
                <a:gd name="T3" fmla="*/ 172 h 260"/>
                <a:gd name="T4" fmla="*/ 120 w 220"/>
                <a:gd name="T5" fmla="*/ 202 h 260"/>
                <a:gd name="T6" fmla="*/ 149 w 220"/>
                <a:gd name="T7" fmla="*/ 185 h 260"/>
                <a:gd name="T8" fmla="*/ 149 w 220"/>
                <a:gd name="T9" fmla="*/ 184 h 260"/>
                <a:gd name="T10" fmla="*/ 107 w 220"/>
                <a:gd name="T11" fmla="*/ 160 h 260"/>
                <a:gd name="T12" fmla="*/ 12 w 220"/>
                <a:gd name="T13" fmla="*/ 81 h 260"/>
                <a:gd name="T14" fmla="*/ 12 w 220"/>
                <a:gd name="T15" fmla="*/ 80 h 260"/>
                <a:gd name="T16" fmla="*/ 109 w 220"/>
                <a:gd name="T17" fmla="*/ 0 h 260"/>
                <a:gd name="T18" fmla="*/ 213 w 220"/>
                <a:gd name="T19" fmla="*/ 33 h 260"/>
                <a:gd name="T20" fmla="*/ 178 w 220"/>
                <a:gd name="T21" fmla="*/ 82 h 260"/>
                <a:gd name="T22" fmla="*/ 107 w 220"/>
                <a:gd name="T23" fmla="*/ 58 h 260"/>
                <a:gd name="T24" fmla="*/ 82 w 220"/>
                <a:gd name="T25" fmla="*/ 74 h 260"/>
                <a:gd name="T26" fmla="*/ 82 w 220"/>
                <a:gd name="T27" fmla="*/ 74 h 260"/>
                <a:gd name="T28" fmla="*/ 126 w 220"/>
                <a:gd name="T29" fmla="*/ 99 h 260"/>
                <a:gd name="T30" fmla="*/ 220 w 220"/>
                <a:gd name="T31" fmla="*/ 177 h 260"/>
                <a:gd name="T32" fmla="*/ 220 w 220"/>
                <a:gd name="T33" fmla="*/ 178 h 260"/>
                <a:gd name="T34" fmla="*/ 118 w 220"/>
                <a:gd name="T35" fmla="*/ 260 h 260"/>
                <a:gd name="T36" fmla="*/ 0 w 220"/>
                <a:gd name="T37" fmla="*/ 218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0" h="260">
                  <a:moveTo>
                    <a:pt x="0" y="218"/>
                  </a:moveTo>
                  <a:cubicBezTo>
                    <a:pt x="39" y="172"/>
                    <a:pt x="39" y="172"/>
                    <a:pt x="39" y="172"/>
                  </a:cubicBezTo>
                  <a:cubicBezTo>
                    <a:pt x="63" y="192"/>
                    <a:pt x="91" y="202"/>
                    <a:pt x="120" y="202"/>
                  </a:cubicBezTo>
                  <a:cubicBezTo>
                    <a:pt x="139" y="202"/>
                    <a:pt x="149" y="196"/>
                    <a:pt x="149" y="185"/>
                  </a:cubicBezTo>
                  <a:cubicBezTo>
                    <a:pt x="149" y="184"/>
                    <a:pt x="149" y="184"/>
                    <a:pt x="149" y="184"/>
                  </a:cubicBezTo>
                  <a:cubicBezTo>
                    <a:pt x="149" y="174"/>
                    <a:pt x="141" y="168"/>
                    <a:pt x="107" y="160"/>
                  </a:cubicBezTo>
                  <a:cubicBezTo>
                    <a:pt x="53" y="148"/>
                    <a:pt x="12" y="133"/>
                    <a:pt x="12" y="81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2" y="33"/>
                    <a:pt x="49" y="0"/>
                    <a:pt x="109" y="0"/>
                  </a:cubicBezTo>
                  <a:cubicBezTo>
                    <a:pt x="152" y="0"/>
                    <a:pt x="186" y="11"/>
                    <a:pt x="213" y="33"/>
                  </a:cubicBezTo>
                  <a:cubicBezTo>
                    <a:pt x="178" y="82"/>
                    <a:pt x="178" y="82"/>
                    <a:pt x="178" y="82"/>
                  </a:cubicBezTo>
                  <a:cubicBezTo>
                    <a:pt x="155" y="66"/>
                    <a:pt x="130" y="58"/>
                    <a:pt x="107" y="58"/>
                  </a:cubicBezTo>
                  <a:cubicBezTo>
                    <a:pt x="90" y="58"/>
                    <a:pt x="82" y="65"/>
                    <a:pt x="82" y="74"/>
                  </a:cubicBezTo>
                  <a:cubicBezTo>
                    <a:pt x="82" y="74"/>
                    <a:pt x="82" y="74"/>
                    <a:pt x="82" y="74"/>
                  </a:cubicBezTo>
                  <a:cubicBezTo>
                    <a:pt x="82" y="86"/>
                    <a:pt x="91" y="91"/>
                    <a:pt x="126" y="99"/>
                  </a:cubicBezTo>
                  <a:cubicBezTo>
                    <a:pt x="184" y="112"/>
                    <a:pt x="220" y="130"/>
                    <a:pt x="220" y="177"/>
                  </a:cubicBezTo>
                  <a:cubicBezTo>
                    <a:pt x="220" y="178"/>
                    <a:pt x="220" y="178"/>
                    <a:pt x="220" y="178"/>
                  </a:cubicBezTo>
                  <a:cubicBezTo>
                    <a:pt x="220" y="230"/>
                    <a:pt x="179" y="260"/>
                    <a:pt x="118" y="260"/>
                  </a:cubicBezTo>
                  <a:cubicBezTo>
                    <a:pt x="73" y="260"/>
                    <a:pt x="31" y="246"/>
                    <a:pt x="0" y="218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2">
              <a:extLst>
                <a:ext uri="{FF2B5EF4-FFF2-40B4-BE49-F238E27FC236}">
                  <a16:creationId xmlns:a16="http://schemas.microsoft.com/office/drawing/2014/main" id="{8D353A7D-578A-40CF-8A2E-F050D498C3F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569575" y="2590800"/>
              <a:ext cx="406400" cy="393700"/>
            </a:xfrm>
            <a:custGeom>
              <a:avLst/>
              <a:gdLst>
                <a:gd name="T0" fmla="*/ 0 w 271"/>
                <a:gd name="T1" fmla="*/ 132 h 262"/>
                <a:gd name="T2" fmla="*/ 0 w 271"/>
                <a:gd name="T3" fmla="*/ 131 h 262"/>
                <a:gd name="T4" fmla="*/ 136 w 271"/>
                <a:gd name="T5" fmla="*/ 0 h 262"/>
                <a:gd name="T6" fmla="*/ 271 w 271"/>
                <a:gd name="T7" fmla="*/ 130 h 262"/>
                <a:gd name="T8" fmla="*/ 271 w 271"/>
                <a:gd name="T9" fmla="*/ 131 h 262"/>
                <a:gd name="T10" fmla="*/ 135 w 271"/>
                <a:gd name="T11" fmla="*/ 262 h 262"/>
                <a:gd name="T12" fmla="*/ 0 w 271"/>
                <a:gd name="T13" fmla="*/ 132 h 262"/>
                <a:gd name="T14" fmla="*/ 200 w 271"/>
                <a:gd name="T15" fmla="*/ 132 h 262"/>
                <a:gd name="T16" fmla="*/ 200 w 271"/>
                <a:gd name="T17" fmla="*/ 131 h 262"/>
                <a:gd name="T18" fmla="*/ 135 w 271"/>
                <a:gd name="T19" fmla="*/ 63 h 262"/>
                <a:gd name="T20" fmla="*/ 72 w 271"/>
                <a:gd name="T21" fmla="*/ 130 h 262"/>
                <a:gd name="T22" fmla="*/ 72 w 271"/>
                <a:gd name="T23" fmla="*/ 131 h 262"/>
                <a:gd name="T24" fmla="*/ 136 w 271"/>
                <a:gd name="T25" fmla="*/ 199 h 262"/>
                <a:gd name="T26" fmla="*/ 200 w 271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1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8" y="0"/>
                    <a:pt x="136" y="0"/>
                  </a:cubicBezTo>
                  <a:cubicBezTo>
                    <a:pt x="214" y="0"/>
                    <a:pt x="271" y="58"/>
                    <a:pt x="271" y="130"/>
                  </a:cubicBezTo>
                  <a:cubicBezTo>
                    <a:pt x="271" y="131"/>
                    <a:pt x="271" y="131"/>
                    <a:pt x="271" y="131"/>
                  </a:cubicBezTo>
                  <a:cubicBezTo>
                    <a:pt x="271" y="203"/>
                    <a:pt x="213" y="262"/>
                    <a:pt x="135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0" y="132"/>
                  </a:moveTo>
                  <a:cubicBezTo>
                    <a:pt x="200" y="131"/>
                    <a:pt x="200" y="131"/>
                    <a:pt x="200" y="131"/>
                  </a:cubicBezTo>
                  <a:cubicBezTo>
                    <a:pt x="200" y="95"/>
                    <a:pt x="174" y="63"/>
                    <a:pt x="135" y="63"/>
                  </a:cubicBezTo>
                  <a:cubicBezTo>
                    <a:pt x="97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0" y="168"/>
                    <a:pt x="200" y="13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3">
              <a:extLst>
                <a:ext uri="{FF2B5EF4-FFF2-40B4-BE49-F238E27FC236}">
                  <a16:creationId xmlns:a16="http://schemas.microsoft.com/office/drawing/2014/main" id="{92AD37BD-B3A6-4901-9EE8-BDDE2B0F47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031538" y="2598738"/>
              <a:ext cx="357188" cy="377825"/>
            </a:xfrm>
            <a:custGeom>
              <a:avLst/>
              <a:gdLst>
                <a:gd name="T0" fmla="*/ 0 w 225"/>
                <a:gd name="T1" fmla="*/ 0 h 238"/>
                <a:gd name="T2" fmla="*/ 62 w 225"/>
                <a:gd name="T3" fmla="*/ 0 h 238"/>
                <a:gd name="T4" fmla="*/ 160 w 225"/>
                <a:gd name="T5" fmla="*/ 126 h 238"/>
                <a:gd name="T6" fmla="*/ 160 w 225"/>
                <a:gd name="T7" fmla="*/ 0 h 238"/>
                <a:gd name="T8" fmla="*/ 225 w 225"/>
                <a:gd name="T9" fmla="*/ 0 h 238"/>
                <a:gd name="T10" fmla="*/ 225 w 225"/>
                <a:gd name="T11" fmla="*/ 238 h 238"/>
                <a:gd name="T12" fmla="*/ 166 w 225"/>
                <a:gd name="T13" fmla="*/ 238 h 238"/>
                <a:gd name="T14" fmla="*/ 65 w 225"/>
                <a:gd name="T15" fmla="*/ 108 h 238"/>
                <a:gd name="T16" fmla="*/ 65 w 225"/>
                <a:gd name="T17" fmla="*/ 238 h 238"/>
                <a:gd name="T18" fmla="*/ 0 w 225"/>
                <a:gd name="T19" fmla="*/ 238 h 238"/>
                <a:gd name="T20" fmla="*/ 0 w 225"/>
                <a:gd name="T21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5" h="238">
                  <a:moveTo>
                    <a:pt x="0" y="0"/>
                  </a:moveTo>
                  <a:lnTo>
                    <a:pt x="62" y="0"/>
                  </a:lnTo>
                  <a:lnTo>
                    <a:pt x="160" y="126"/>
                  </a:lnTo>
                  <a:lnTo>
                    <a:pt x="160" y="0"/>
                  </a:lnTo>
                  <a:lnTo>
                    <a:pt x="225" y="0"/>
                  </a:lnTo>
                  <a:lnTo>
                    <a:pt x="225" y="238"/>
                  </a:lnTo>
                  <a:lnTo>
                    <a:pt x="166" y="238"/>
                  </a:lnTo>
                  <a:lnTo>
                    <a:pt x="65" y="108"/>
                  </a:lnTo>
                  <a:lnTo>
                    <a:pt x="65" y="238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4">
              <a:extLst>
                <a:ext uri="{FF2B5EF4-FFF2-40B4-BE49-F238E27FC236}">
                  <a16:creationId xmlns:a16="http://schemas.microsoft.com/office/drawing/2014/main" id="{9899540E-1F1D-4587-B0CC-BDC1F01B3B0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688263" y="3071813"/>
              <a:ext cx="407988" cy="393700"/>
            </a:xfrm>
            <a:custGeom>
              <a:avLst/>
              <a:gdLst>
                <a:gd name="T0" fmla="*/ 0 w 272"/>
                <a:gd name="T1" fmla="*/ 132 h 262"/>
                <a:gd name="T2" fmla="*/ 0 w 272"/>
                <a:gd name="T3" fmla="*/ 131 h 262"/>
                <a:gd name="T4" fmla="*/ 136 w 272"/>
                <a:gd name="T5" fmla="*/ 0 h 262"/>
                <a:gd name="T6" fmla="*/ 272 w 272"/>
                <a:gd name="T7" fmla="*/ 130 h 262"/>
                <a:gd name="T8" fmla="*/ 272 w 272"/>
                <a:gd name="T9" fmla="*/ 131 h 262"/>
                <a:gd name="T10" fmla="*/ 136 w 272"/>
                <a:gd name="T11" fmla="*/ 262 h 262"/>
                <a:gd name="T12" fmla="*/ 0 w 272"/>
                <a:gd name="T13" fmla="*/ 132 h 262"/>
                <a:gd name="T14" fmla="*/ 201 w 272"/>
                <a:gd name="T15" fmla="*/ 132 h 262"/>
                <a:gd name="T16" fmla="*/ 201 w 272"/>
                <a:gd name="T17" fmla="*/ 131 h 262"/>
                <a:gd name="T18" fmla="*/ 136 w 272"/>
                <a:gd name="T19" fmla="*/ 63 h 262"/>
                <a:gd name="T20" fmla="*/ 72 w 272"/>
                <a:gd name="T21" fmla="*/ 130 h 262"/>
                <a:gd name="T22" fmla="*/ 72 w 272"/>
                <a:gd name="T23" fmla="*/ 131 h 262"/>
                <a:gd name="T24" fmla="*/ 136 w 272"/>
                <a:gd name="T25" fmla="*/ 199 h 262"/>
                <a:gd name="T26" fmla="*/ 201 w 272"/>
                <a:gd name="T27" fmla="*/ 132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2" h="262">
                  <a:moveTo>
                    <a:pt x="0" y="132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0" y="59"/>
                    <a:pt x="59" y="0"/>
                    <a:pt x="136" y="0"/>
                  </a:cubicBezTo>
                  <a:cubicBezTo>
                    <a:pt x="214" y="0"/>
                    <a:pt x="272" y="58"/>
                    <a:pt x="272" y="130"/>
                  </a:cubicBezTo>
                  <a:cubicBezTo>
                    <a:pt x="272" y="131"/>
                    <a:pt x="272" y="131"/>
                    <a:pt x="272" y="131"/>
                  </a:cubicBezTo>
                  <a:cubicBezTo>
                    <a:pt x="272" y="203"/>
                    <a:pt x="213" y="262"/>
                    <a:pt x="136" y="262"/>
                  </a:cubicBezTo>
                  <a:cubicBezTo>
                    <a:pt x="58" y="262"/>
                    <a:pt x="0" y="204"/>
                    <a:pt x="0" y="132"/>
                  </a:cubicBezTo>
                  <a:moveTo>
                    <a:pt x="201" y="132"/>
                  </a:moveTo>
                  <a:cubicBezTo>
                    <a:pt x="201" y="131"/>
                    <a:pt x="201" y="131"/>
                    <a:pt x="201" y="131"/>
                  </a:cubicBezTo>
                  <a:cubicBezTo>
                    <a:pt x="201" y="95"/>
                    <a:pt x="174" y="63"/>
                    <a:pt x="136" y="63"/>
                  </a:cubicBezTo>
                  <a:cubicBezTo>
                    <a:pt x="98" y="63"/>
                    <a:pt x="72" y="94"/>
                    <a:pt x="72" y="130"/>
                  </a:cubicBezTo>
                  <a:cubicBezTo>
                    <a:pt x="72" y="131"/>
                    <a:pt x="72" y="131"/>
                    <a:pt x="72" y="131"/>
                  </a:cubicBezTo>
                  <a:cubicBezTo>
                    <a:pt x="72" y="167"/>
                    <a:pt x="98" y="199"/>
                    <a:pt x="136" y="199"/>
                  </a:cubicBezTo>
                  <a:cubicBezTo>
                    <a:pt x="175" y="199"/>
                    <a:pt x="201" y="168"/>
                    <a:pt x="201" y="13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30D13D7B-0D35-4E47-9E2E-4E443C64E4E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50225" y="3079750"/>
              <a:ext cx="287338" cy="377825"/>
            </a:xfrm>
            <a:custGeom>
              <a:avLst/>
              <a:gdLst>
                <a:gd name="T0" fmla="*/ 0 w 181"/>
                <a:gd name="T1" fmla="*/ 0 h 238"/>
                <a:gd name="T2" fmla="*/ 66 w 181"/>
                <a:gd name="T3" fmla="*/ 0 h 238"/>
                <a:gd name="T4" fmla="*/ 66 w 181"/>
                <a:gd name="T5" fmla="*/ 181 h 238"/>
                <a:gd name="T6" fmla="*/ 181 w 181"/>
                <a:gd name="T7" fmla="*/ 181 h 238"/>
                <a:gd name="T8" fmla="*/ 181 w 181"/>
                <a:gd name="T9" fmla="*/ 238 h 238"/>
                <a:gd name="T10" fmla="*/ 0 w 181"/>
                <a:gd name="T11" fmla="*/ 238 h 238"/>
                <a:gd name="T12" fmla="*/ 0 w 181"/>
                <a:gd name="T13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1" h="238">
                  <a:moveTo>
                    <a:pt x="0" y="0"/>
                  </a:moveTo>
                  <a:lnTo>
                    <a:pt x="66" y="0"/>
                  </a:lnTo>
                  <a:lnTo>
                    <a:pt x="66" y="181"/>
                  </a:lnTo>
                  <a:lnTo>
                    <a:pt x="181" y="181"/>
                  </a:lnTo>
                  <a:lnTo>
                    <a:pt x="181" y="238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Rectangle 16">
              <a:extLst>
                <a:ext uri="{FF2B5EF4-FFF2-40B4-BE49-F238E27FC236}">
                  <a16:creationId xmlns:a16="http://schemas.microsoft.com/office/drawing/2014/main" id="{1E3F8AB9-6DA5-4CB1-90D0-361CB991FD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483600" y="3079750"/>
              <a:ext cx="106363" cy="37782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7">
              <a:extLst>
                <a:ext uri="{FF2B5EF4-FFF2-40B4-BE49-F238E27FC236}">
                  <a16:creationId xmlns:a16="http://schemas.microsoft.com/office/drawing/2014/main" id="{EB4765A9-D5B6-48F2-9173-220508839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90025" y="3079750"/>
              <a:ext cx="306388" cy="377825"/>
            </a:xfrm>
            <a:custGeom>
              <a:avLst/>
              <a:gdLst>
                <a:gd name="T0" fmla="*/ 0 w 193"/>
                <a:gd name="T1" fmla="*/ 0 h 238"/>
                <a:gd name="T2" fmla="*/ 191 w 193"/>
                <a:gd name="T3" fmla="*/ 0 h 238"/>
                <a:gd name="T4" fmla="*/ 191 w 193"/>
                <a:gd name="T5" fmla="*/ 56 h 238"/>
                <a:gd name="T6" fmla="*/ 66 w 193"/>
                <a:gd name="T7" fmla="*/ 56 h 238"/>
                <a:gd name="T8" fmla="*/ 66 w 193"/>
                <a:gd name="T9" fmla="*/ 92 h 238"/>
                <a:gd name="T10" fmla="*/ 179 w 193"/>
                <a:gd name="T11" fmla="*/ 92 h 238"/>
                <a:gd name="T12" fmla="*/ 179 w 193"/>
                <a:gd name="T13" fmla="*/ 145 h 238"/>
                <a:gd name="T14" fmla="*/ 66 w 193"/>
                <a:gd name="T15" fmla="*/ 145 h 238"/>
                <a:gd name="T16" fmla="*/ 66 w 193"/>
                <a:gd name="T17" fmla="*/ 183 h 238"/>
                <a:gd name="T18" fmla="*/ 193 w 193"/>
                <a:gd name="T19" fmla="*/ 183 h 238"/>
                <a:gd name="T20" fmla="*/ 193 w 193"/>
                <a:gd name="T21" fmla="*/ 238 h 238"/>
                <a:gd name="T22" fmla="*/ 0 w 193"/>
                <a:gd name="T23" fmla="*/ 238 h 238"/>
                <a:gd name="T24" fmla="*/ 0 w 193"/>
                <a:gd name="T25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3" h="238">
                  <a:moveTo>
                    <a:pt x="0" y="0"/>
                  </a:moveTo>
                  <a:lnTo>
                    <a:pt x="191" y="0"/>
                  </a:lnTo>
                  <a:lnTo>
                    <a:pt x="191" y="56"/>
                  </a:lnTo>
                  <a:lnTo>
                    <a:pt x="66" y="56"/>
                  </a:lnTo>
                  <a:lnTo>
                    <a:pt x="66" y="92"/>
                  </a:lnTo>
                  <a:lnTo>
                    <a:pt x="179" y="92"/>
                  </a:lnTo>
                  <a:lnTo>
                    <a:pt x="179" y="145"/>
                  </a:lnTo>
                  <a:lnTo>
                    <a:pt x="66" y="145"/>
                  </a:lnTo>
                  <a:lnTo>
                    <a:pt x="66" y="183"/>
                  </a:lnTo>
                  <a:lnTo>
                    <a:pt x="193" y="183"/>
                  </a:lnTo>
                  <a:lnTo>
                    <a:pt x="193" y="238"/>
                  </a:lnTo>
                  <a:lnTo>
                    <a:pt x="0" y="2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8">
              <a:extLst>
                <a:ext uri="{FF2B5EF4-FFF2-40B4-BE49-F238E27FC236}">
                  <a16:creationId xmlns:a16="http://schemas.microsoft.com/office/drawing/2014/main" id="{EF5E1D0D-F594-43EC-BB93-072CD06C7D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450388" y="3079750"/>
              <a:ext cx="346075" cy="377825"/>
            </a:xfrm>
            <a:custGeom>
              <a:avLst/>
              <a:gdLst>
                <a:gd name="T0" fmla="*/ 0 w 231"/>
                <a:gd name="T1" fmla="*/ 0 h 252"/>
                <a:gd name="T2" fmla="*/ 119 w 231"/>
                <a:gd name="T3" fmla="*/ 0 h 252"/>
                <a:gd name="T4" fmla="*/ 201 w 231"/>
                <a:gd name="T5" fmla="*/ 27 h 252"/>
                <a:gd name="T6" fmla="*/ 223 w 231"/>
                <a:gd name="T7" fmla="*/ 86 h 252"/>
                <a:gd name="T8" fmla="*/ 223 w 231"/>
                <a:gd name="T9" fmla="*/ 87 h 252"/>
                <a:gd name="T10" fmla="*/ 171 w 231"/>
                <a:gd name="T11" fmla="*/ 164 h 252"/>
                <a:gd name="T12" fmla="*/ 231 w 231"/>
                <a:gd name="T13" fmla="*/ 252 h 252"/>
                <a:gd name="T14" fmla="*/ 151 w 231"/>
                <a:gd name="T15" fmla="*/ 252 h 252"/>
                <a:gd name="T16" fmla="*/ 100 w 231"/>
                <a:gd name="T17" fmla="*/ 176 h 252"/>
                <a:gd name="T18" fmla="*/ 99 w 231"/>
                <a:gd name="T19" fmla="*/ 176 h 252"/>
                <a:gd name="T20" fmla="*/ 69 w 231"/>
                <a:gd name="T21" fmla="*/ 176 h 252"/>
                <a:gd name="T22" fmla="*/ 69 w 231"/>
                <a:gd name="T23" fmla="*/ 252 h 252"/>
                <a:gd name="T24" fmla="*/ 0 w 231"/>
                <a:gd name="T25" fmla="*/ 252 h 252"/>
                <a:gd name="T26" fmla="*/ 0 w 231"/>
                <a:gd name="T27" fmla="*/ 0 h 252"/>
                <a:gd name="T28" fmla="*/ 115 w 231"/>
                <a:gd name="T29" fmla="*/ 121 h 252"/>
                <a:gd name="T30" fmla="*/ 153 w 231"/>
                <a:gd name="T31" fmla="*/ 91 h 252"/>
                <a:gd name="T32" fmla="*/ 153 w 231"/>
                <a:gd name="T33" fmla="*/ 90 h 252"/>
                <a:gd name="T34" fmla="*/ 115 w 231"/>
                <a:gd name="T35" fmla="*/ 60 h 252"/>
                <a:gd name="T36" fmla="*/ 69 w 231"/>
                <a:gd name="T37" fmla="*/ 60 h 252"/>
                <a:gd name="T38" fmla="*/ 69 w 231"/>
                <a:gd name="T39" fmla="*/ 121 h 252"/>
                <a:gd name="T40" fmla="*/ 115 w 231"/>
                <a:gd name="T41" fmla="*/ 121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1" h="252">
                  <a:moveTo>
                    <a:pt x="0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57" y="0"/>
                    <a:pt x="184" y="10"/>
                    <a:pt x="201" y="27"/>
                  </a:cubicBezTo>
                  <a:cubicBezTo>
                    <a:pt x="215" y="42"/>
                    <a:pt x="223" y="61"/>
                    <a:pt x="223" y="86"/>
                  </a:cubicBezTo>
                  <a:cubicBezTo>
                    <a:pt x="223" y="87"/>
                    <a:pt x="223" y="87"/>
                    <a:pt x="223" y="87"/>
                  </a:cubicBezTo>
                  <a:cubicBezTo>
                    <a:pt x="223" y="125"/>
                    <a:pt x="203" y="151"/>
                    <a:pt x="171" y="164"/>
                  </a:cubicBezTo>
                  <a:cubicBezTo>
                    <a:pt x="231" y="252"/>
                    <a:pt x="231" y="252"/>
                    <a:pt x="231" y="252"/>
                  </a:cubicBezTo>
                  <a:cubicBezTo>
                    <a:pt x="151" y="252"/>
                    <a:pt x="151" y="252"/>
                    <a:pt x="151" y="252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99" y="176"/>
                    <a:pt x="99" y="176"/>
                  </a:cubicBezTo>
                  <a:cubicBezTo>
                    <a:pt x="69" y="176"/>
                    <a:pt x="69" y="176"/>
                    <a:pt x="69" y="176"/>
                  </a:cubicBezTo>
                  <a:cubicBezTo>
                    <a:pt x="69" y="252"/>
                    <a:pt x="69" y="252"/>
                    <a:pt x="69" y="252"/>
                  </a:cubicBezTo>
                  <a:cubicBezTo>
                    <a:pt x="0" y="252"/>
                    <a:pt x="0" y="252"/>
                    <a:pt x="0" y="252"/>
                  </a:cubicBezTo>
                  <a:lnTo>
                    <a:pt x="0" y="0"/>
                  </a:lnTo>
                  <a:close/>
                  <a:moveTo>
                    <a:pt x="115" y="121"/>
                  </a:moveTo>
                  <a:cubicBezTo>
                    <a:pt x="139" y="121"/>
                    <a:pt x="153" y="109"/>
                    <a:pt x="153" y="91"/>
                  </a:cubicBezTo>
                  <a:cubicBezTo>
                    <a:pt x="153" y="90"/>
                    <a:pt x="153" y="90"/>
                    <a:pt x="153" y="90"/>
                  </a:cubicBezTo>
                  <a:cubicBezTo>
                    <a:pt x="153" y="70"/>
                    <a:pt x="138" y="60"/>
                    <a:pt x="115" y="60"/>
                  </a:cubicBezTo>
                  <a:cubicBezTo>
                    <a:pt x="69" y="60"/>
                    <a:pt x="69" y="60"/>
                    <a:pt x="69" y="60"/>
                  </a:cubicBezTo>
                  <a:cubicBezTo>
                    <a:pt x="69" y="121"/>
                    <a:pt x="69" y="121"/>
                    <a:pt x="69" y="121"/>
                  </a:cubicBezTo>
                  <a:lnTo>
                    <a:pt x="115" y="121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9">
              <a:extLst>
                <a:ext uri="{FF2B5EF4-FFF2-40B4-BE49-F238E27FC236}">
                  <a16:creationId xmlns:a16="http://schemas.microsoft.com/office/drawing/2014/main" id="{D946FB0C-3FE1-4178-98B5-38E001BEDC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8063" y="2595563"/>
              <a:ext cx="769938" cy="865188"/>
            </a:xfrm>
            <a:custGeom>
              <a:avLst/>
              <a:gdLst>
                <a:gd name="T0" fmla="*/ 485 w 485"/>
                <a:gd name="T1" fmla="*/ 240 h 545"/>
                <a:gd name="T2" fmla="*/ 389 w 485"/>
                <a:gd name="T3" fmla="*/ 0 h 545"/>
                <a:gd name="T4" fmla="*/ 388 w 485"/>
                <a:gd name="T5" fmla="*/ 0 h 545"/>
                <a:gd name="T6" fmla="*/ 314 w 485"/>
                <a:gd name="T7" fmla="*/ 0 h 545"/>
                <a:gd name="T8" fmla="*/ 313 w 485"/>
                <a:gd name="T9" fmla="*/ 0 h 545"/>
                <a:gd name="T10" fmla="*/ 134 w 485"/>
                <a:gd name="T11" fmla="*/ 452 h 545"/>
                <a:gd name="T12" fmla="*/ 74 w 485"/>
                <a:gd name="T13" fmla="*/ 305 h 545"/>
                <a:gd name="T14" fmla="*/ 0 w 485"/>
                <a:gd name="T15" fmla="*/ 305 h 545"/>
                <a:gd name="T16" fmla="*/ 96 w 485"/>
                <a:gd name="T17" fmla="*/ 545 h 545"/>
                <a:gd name="T18" fmla="*/ 97 w 485"/>
                <a:gd name="T19" fmla="*/ 545 h 545"/>
                <a:gd name="T20" fmla="*/ 171 w 485"/>
                <a:gd name="T21" fmla="*/ 545 h 545"/>
                <a:gd name="T22" fmla="*/ 171 w 485"/>
                <a:gd name="T23" fmla="*/ 545 h 545"/>
                <a:gd name="T24" fmla="*/ 351 w 485"/>
                <a:gd name="T25" fmla="*/ 93 h 545"/>
                <a:gd name="T26" fmla="*/ 411 w 485"/>
                <a:gd name="T27" fmla="*/ 240 h 545"/>
                <a:gd name="T28" fmla="*/ 485 w 485"/>
                <a:gd name="T29" fmla="*/ 240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85" h="545">
                  <a:moveTo>
                    <a:pt x="485" y="240"/>
                  </a:moveTo>
                  <a:lnTo>
                    <a:pt x="389" y="0"/>
                  </a:lnTo>
                  <a:lnTo>
                    <a:pt x="388" y="0"/>
                  </a:lnTo>
                  <a:lnTo>
                    <a:pt x="314" y="0"/>
                  </a:lnTo>
                  <a:lnTo>
                    <a:pt x="313" y="0"/>
                  </a:lnTo>
                  <a:lnTo>
                    <a:pt x="134" y="452"/>
                  </a:lnTo>
                  <a:lnTo>
                    <a:pt x="74" y="305"/>
                  </a:lnTo>
                  <a:lnTo>
                    <a:pt x="0" y="305"/>
                  </a:lnTo>
                  <a:lnTo>
                    <a:pt x="96" y="545"/>
                  </a:lnTo>
                  <a:lnTo>
                    <a:pt x="97" y="545"/>
                  </a:lnTo>
                  <a:lnTo>
                    <a:pt x="171" y="545"/>
                  </a:lnTo>
                  <a:lnTo>
                    <a:pt x="171" y="545"/>
                  </a:lnTo>
                  <a:lnTo>
                    <a:pt x="351" y="93"/>
                  </a:lnTo>
                  <a:lnTo>
                    <a:pt x="411" y="240"/>
                  </a:lnTo>
                  <a:lnTo>
                    <a:pt x="485" y="24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0">
              <a:extLst>
                <a:ext uri="{FF2B5EF4-FFF2-40B4-BE49-F238E27FC236}">
                  <a16:creationId xmlns:a16="http://schemas.microsoft.com/office/drawing/2014/main" id="{63513B1A-C279-4DD1-8844-7FCB63419A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721600" y="3560763"/>
              <a:ext cx="65088" cy="376238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1">
              <a:extLst>
                <a:ext uri="{FF2B5EF4-FFF2-40B4-BE49-F238E27FC236}">
                  <a16:creationId xmlns:a16="http://schemas.microsoft.com/office/drawing/2014/main" id="{8B7CBC84-2145-4B3F-AE9D-BC99DAEAA76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86700" y="3560763"/>
              <a:ext cx="328613" cy="376238"/>
            </a:xfrm>
            <a:custGeom>
              <a:avLst/>
              <a:gdLst>
                <a:gd name="T0" fmla="*/ 0 w 207"/>
                <a:gd name="T1" fmla="*/ 0 h 237"/>
                <a:gd name="T2" fmla="*/ 39 w 207"/>
                <a:gd name="T3" fmla="*/ 0 h 237"/>
                <a:gd name="T4" fmla="*/ 166 w 207"/>
                <a:gd name="T5" fmla="*/ 164 h 237"/>
                <a:gd name="T6" fmla="*/ 166 w 207"/>
                <a:gd name="T7" fmla="*/ 0 h 237"/>
                <a:gd name="T8" fmla="*/ 207 w 207"/>
                <a:gd name="T9" fmla="*/ 0 h 237"/>
                <a:gd name="T10" fmla="*/ 207 w 207"/>
                <a:gd name="T11" fmla="*/ 237 h 237"/>
                <a:gd name="T12" fmla="*/ 172 w 207"/>
                <a:gd name="T13" fmla="*/ 237 h 237"/>
                <a:gd name="T14" fmla="*/ 42 w 207"/>
                <a:gd name="T15" fmla="*/ 68 h 237"/>
                <a:gd name="T16" fmla="*/ 42 w 207"/>
                <a:gd name="T17" fmla="*/ 237 h 237"/>
                <a:gd name="T18" fmla="*/ 0 w 207"/>
                <a:gd name="T19" fmla="*/ 237 h 237"/>
                <a:gd name="T20" fmla="*/ 0 w 207"/>
                <a:gd name="T2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7" h="237">
                  <a:moveTo>
                    <a:pt x="0" y="0"/>
                  </a:moveTo>
                  <a:lnTo>
                    <a:pt x="39" y="0"/>
                  </a:lnTo>
                  <a:lnTo>
                    <a:pt x="166" y="164"/>
                  </a:lnTo>
                  <a:lnTo>
                    <a:pt x="166" y="0"/>
                  </a:lnTo>
                  <a:lnTo>
                    <a:pt x="207" y="0"/>
                  </a:lnTo>
                  <a:lnTo>
                    <a:pt x="207" y="237"/>
                  </a:lnTo>
                  <a:lnTo>
                    <a:pt x="172" y="237"/>
                  </a:lnTo>
                  <a:lnTo>
                    <a:pt x="42" y="68"/>
                  </a:lnTo>
                  <a:lnTo>
                    <a:pt x="42" y="237"/>
                  </a:lnTo>
                  <a:lnTo>
                    <a:pt x="0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2">
              <a:extLst>
                <a:ext uri="{FF2B5EF4-FFF2-40B4-BE49-F238E27FC236}">
                  <a16:creationId xmlns:a16="http://schemas.microsoft.com/office/drawing/2014/main" id="{82DB512F-0C51-4E4C-80F5-E7EA14C4C09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88338" y="3554413"/>
              <a:ext cx="290513" cy="388938"/>
            </a:xfrm>
            <a:custGeom>
              <a:avLst/>
              <a:gdLst>
                <a:gd name="T0" fmla="*/ 105 w 194"/>
                <a:gd name="T1" fmla="*/ 259 h 259"/>
                <a:gd name="T2" fmla="*/ 49 w 194"/>
                <a:gd name="T3" fmla="*/ 249 h 259"/>
                <a:gd name="T4" fmla="*/ 0 w 194"/>
                <a:gd name="T5" fmla="*/ 219 h 259"/>
                <a:gd name="T6" fmla="*/ 26 w 194"/>
                <a:gd name="T7" fmla="*/ 187 h 259"/>
                <a:gd name="T8" fmla="*/ 63 w 194"/>
                <a:gd name="T9" fmla="*/ 211 h 259"/>
                <a:gd name="T10" fmla="*/ 106 w 194"/>
                <a:gd name="T11" fmla="*/ 220 h 259"/>
                <a:gd name="T12" fmla="*/ 138 w 194"/>
                <a:gd name="T13" fmla="*/ 211 h 259"/>
                <a:gd name="T14" fmla="*/ 150 w 194"/>
                <a:gd name="T15" fmla="*/ 188 h 259"/>
                <a:gd name="T16" fmla="*/ 150 w 194"/>
                <a:gd name="T17" fmla="*/ 187 h 259"/>
                <a:gd name="T18" fmla="*/ 148 w 194"/>
                <a:gd name="T19" fmla="*/ 175 h 259"/>
                <a:gd name="T20" fmla="*/ 139 w 194"/>
                <a:gd name="T21" fmla="*/ 165 h 259"/>
                <a:gd name="T22" fmla="*/ 122 w 194"/>
                <a:gd name="T23" fmla="*/ 157 h 259"/>
                <a:gd name="T24" fmla="*/ 94 w 194"/>
                <a:gd name="T25" fmla="*/ 149 h 259"/>
                <a:gd name="T26" fmla="*/ 58 w 194"/>
                <a:gd name="T27" fmla="*/ 138 h 259"/>
                <a:gd name="T28" fmla="*/ 31 w 194"/>
                <a:gd name="T29" fmla="*/ 124 h 259"/>
                <a:gd name="T30" fmla="*/ 15 w 194"/>
                <a:gd name="T31" fmla="*/ 103 h 259"/>
                <a:gd name="T32" fmla="*/ 10 w 194"/>
                <a:gd name="T33" fmla="*/ 74 h 259"/>
                <a:gd name="T34" fmla="*/ 10 w 194"/>
                <a:gd name="T35" fmla="*/ 73 h 259"/>
                <a:gd name="T36" fmla="*/ 16 w 194"/>
                <a:gd name="T37" fmla="*/ 43 h 259"/>
                <a:gd name="T38" fmla="*/ 34 w 194"/>
                <a:gd name="T39" fmla="*/ 20 h 259"/>
                <a:gd name="T40" fmla="*/ 61 w 194"/>
                <a:gd name="T41" fmla="*/ 6 h 259"/>
                <a:gd name="T42" fmla="*/ 95 w 194"/>
                <a:gd name="T43" fmla="*/ 0 h 259"/>
                <a:gd name="T44" fmla="*/ 145 w 194"/>
                <a:gd name="T45" fmla="*/ 8 h 259"/>
                <a:gd name="T46" fmla="*/ 186 w 194"/>
                <a:gd name="T47" fmla="*/ 32 h 259"/>
                <a:gd name="T48" fmla="*/ 163 w 194"/>
                <a:gd name="T49" fmla="*/ 65 h 259"/>
                <a:gd name="T50" fmla="*/ 129 w 194"/>
                <a:gd name="T51" fmla="*/ 46 h 259"/>
                <a:gd name="T52" fmla="*/ 94 w 194"/>
                <a:gd name="T53" fmla="*/ 39 h 259"/>
                <a:gd name="T54" fmla="*/ 64 w 194"/>
                <a:gd name="T55" fmla="*/ 48 h 259"/>
                <a:gd name="T56" fmla="*/ 53 w 194"/>
                <a:gd name="T57" fmla="*/ 69 h 259"/>
                <a:gd name="T58" fmla="*/ 53 w 194"/>
                <a:gd name="T59" fmla="*/ 70 h 259"/>
                <a:gd name="T60" fmla="*/ 56 w 194"/>
                <a:gd name="T61" fmla="*/ 83 h 259"/>
                <a:gd name="T62" fmla="*/ 65 w 194"/>
                <a:gd name="T63" fmla="*/ 93 h 259"/>
                <a:gd name="T64" fmla="*/ 83 w 194"/>
                <a:gd name="T65" fmla="*/ 101 h 259"/>
                <a:gd name="T66" fmla="*/ 113 w 194"/>
                <a:gd name="T67" fmla="*/ 109 h 259"/>
                <a:gd name="T68" fmla="*/ 148 w 194"/>
                <a:gd name="T69" fmla="*/ 121 h 259"/>
                <a:gd name="T70" fmla="*/ 174 w 194"/>
                <a:gd name="T71" fmla="*/ 135 h 259"/>
                <a:gd name="T72" fmla="*/ 189 w 194"/>
                <a:gd name="T73" fmla="*/ 156 h 259"/>
                <a:gd name="T74" fmla="*/ 194 w 194"/>
                <a:gd name="T75" fmla="*/ 183 h 259"/>
                <a:gd name="T76" fmla="*/ 194 w 194"/>
                <a:gd name="T77" fmla="*/ 184 h 259"/>
                <a:gd name="T78" fmla="*/ 188 w 194"/>
                <a:gd name="T79" fmla="*/ 215 h 259"/>
                <a:gd name="T80" fmla="*/ 169 w 194"/>
                <a:gd name="T81" fmla="*/ 239 h 259"/>
                <a:gd name="T82" fmla="*/ 141 w 194"/>
                <a:gd name="T83" fmla="*/ 254 h 259"/>
                <a:gd name="T84" fmla="*/ 105 w 194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259">
                  <a:moveTo>
                    <a:pt x="105" y="259"/>
                  </a:moveTo>
                  <a:cubicBezTo>
                    <a:pt x="85" y="259"/>
                    <a:pt x="67" y="256"/>
                    <a:pt x="49" y="249"/>
                  </a:cubicBezTo>
                  <a:cubicBezTo>
                    <a:pt x="31" y="242"/>
                    <a:pt x="15" y="232"/>
                    <a:pt x="0" y="219"/>
                  </a:cubicBezTo>
                  <a:cubicBezTo>
                    <a:pt x="26" y="187"/>
                    <a:pt x="26" y="187"/>
                    <a:pt x="26" y="187"/>
                  </a:cubicBezTo>
                  <a:cubicBezTo>
                    <a:pt x="39" y="198"/>
                    <a:pt x="51" y="206"/>
                    <a:pt x="63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0" y="217"/>
                    <a:pt x="138" y="211"/>
                  </a:cubicBezTo>
                  <a:cubicBezTo>
                    <a:pt x="146" y="205"/>
                    <a:pt x="150" y="198"/>
                    <a:pt x="150" y="188"/>
                  </a:cubicBezTo>
                  <a:cubicBezTo>
                    <a:pt x="150" y="187"/>
                    <a:pt x="150" y="187"/>
                    <a:pt x="150" y="187"/>
                  </a:cubicBezTo>
                  <a:cubicBezTo>
                    <a:pt x="150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39" y="165"/>
                  </a:cubicBezTo>
                  <a:cubicBezTo>
                    <a:pt x="135" y="162"/>
                    <a:pt x="129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8" y="130"/>
                    <a:pt x="31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1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3" y="21"/>
                    <a:pt x="186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4" y="39"/>
                  </a:cubicBezTo>
                  <a:cubicBezTo>
                    <a:pt x="81" y="39"/>
                    <a:pt x="71" y="42"/>
                    <a:pt x="64" y="48"/>
                  </a:cubicBezTo>
                  <a:cubicBezTo>
                    <a:pt x="57" y="54"/>
                    <a:pt x="53" y="61"/>
                    <a:pt x="53" y="69"/>
                  </a:cubicBezTo>
                  <a:cubicBezTo>
                    <a:pt x="53" y="70"/>
                    <a:pt x="53" y="70"/>
                    <a:pt x="53" y="70"/>
                  </a:cubicBezTo>
                  <a:cubicBezTo>
                    <a:pt x="53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3" y="101"/>
                  </a:cubicBezTo>
                  <a:cubicBezTo>
                    <a:pt x="91" y="104"/>
                    <a:pt x="101" y="107"/>
                    <a:pt x="113" y="109"/>
                  </a:cubicBezTo>
                  <a:cubicBezTo>
                    <a:pt x="126" y="113"/>
                    <a:pt x="138" y="116"/>
                    <a:pt x="148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4" y="173"/>
                    <a:pt x="194" y="183"/>
                  </a:cubicBezTo>
                  <a:cubicBezTo>
                    <a:pt x="194" y="184"/>
                    <a:pt x="194" y="184"/>
                    <a:pt x="194" y="184"/>
                  </a:cubicBezTo>
                  <a:cubicBezTo>
                    <a:pt x="194" y="196"/>
                    <a:pt x="192" y="206"/>
                    <a:pt x="188" y="215"/>
                  </a:cubicBezTo>
                  <a:cubicBezTo>
                    <a:pt x="183" y="225"/>
                    <a:pt x="177" y="233"/>
                    <a:pt x="169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3">
              <a:extLst>
                <a:ext uri="{FF2B5EF4-FFF2-40B4-BE49-F238E27FC236}">
                  <a16:creationId xmlns:a16="http://schemas.microsoft.com/office/drawing/2014/main" id="{2BF2B722-7C95-4DC3-8A65-EAC7B35AE3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661400" y="3560763"/>
              <a:ext cx="63500" cy="376238"/>
            </a:xfrm>
            <a:prstGeom prst="rect">
              <a:avLst/>
            </a:pr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4">
              <a:extLst>
                <a:ext uri="{FF2B5EF4-FFF2-40B4-BE49-F238E27FC236}">
                  <a16:creationId xmlns:a16="http://schemas.microsoft.com/office/drawing/2014/main" id="{B58BE0B0-7ED6-4229-A828-D0C629752C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10625" y="3552825"/>
              <a:ext cx="352425" cy="392113"/>
            </a:xfrm>
            <a:custGeom>
              <a:avLst/>
              <a:gdLst>
                <a:gd name="T0" fmla="*/ 130 w 235"/>
                <a:gd name="T1" fmla="*/ 261 h 261"/>
                <a:gd name="T2" fmla="*/ 76 w 235"/>
                <a:gd name="T3" fmla="*/ 251 h 261"/>
                <a:gd name="T4" fmla="*/ 35 w 235"/>
                <a:gd name="T5" fmla="*/ 223 h 261"/>
                <a:gd name="T6" fmla="*/ 9 w 235"/>
                <a:gd name="T7" fmla="*/ 182 h 261"/>
                <a:gd name="T8" fmla="*/ 0 w 235"/>
                <a:gd name="T9" fmla="*/ 131 h 261"/>
                <a:gd name="T10" fmla="*/ 0 w 235"/>
                <a:gd name="T11" fmla="*/ 131 h 261"/>
                <a:gd name="T12" fmla="*/ 9 w 235"/>
                <a:gd name="T13" fmla="*/ 81 h 261"/>
                <a:gd name="T14" fmla="*/ 36 w 235"/>
                <a:gd name="T15" fmla="*/ 39 h 261"/>
                <a:gd name="T16" fmla="*/ 77 w 235"/>
                <a:gd name="T17" fmla="*/ 11 h 261"/>
                <a:gd name="T18" fmla="*/ 130 w 235"/>
                <a:gd name="T19" fmla="*/ 0 h 261"/>
                <a:gd name="T20" fmla="*/ 160 w 235"/>
                <a:gd name="T21" fmla="*/ 3 h 261"/>
                <a:gd name="T22" fmla="*/ 185 w 235"/>
                <a:gd name="T23" fmla="*/ 9 h 261"/>
                <a:gd name="T24" fmla="*/ 206 w 235"/>
                <a:gd name="T25" fmla="*/ 20 h 261"/>
                <a:gd name="T26" fmla="*/ 226 w 235"/>
                <a:gd name="T27" fmla="*/ 35 h 261"/>
                <a:gd name="T28" fmla="*/ 198 w 235"/>
                <a:gd name="T29" fmla="*/ 68 h 261"/>
                <a:gd name="T30" fmla="*/ 184 w 235"/>
                <a:gd name="T31" fmla="*/ 57 h 261"/>
                <a:gd name="T32" fmla="*/ 168 w 235"/>
                <a:gd name="T33" fmla="*/ 48 h 261"/>
                <a:gd name="T34" fmla="*/ 150 w 235"/>
                <a:gd name="T35" fmla="*/ 43 h 261"/>
                <a:gd name="T36" fmla="*/ 128 w 235"/>
                <a:gd name="T37" fmla="*/ 41 h 261"/>
                <a:gd name="T38" fmla="*/ 96 w 235"/>
                <a:gd name="T39" fmla="*/ 48 h 261"/>
                <a:gd name="T40" fmla="*/ 70 w 235"/>
                <a:gd name="T41" fmla="*/ 68 h 261"/>
                <a:gd name="T42" fmla="*/ 53 w 235"/>
                <a:gd name="T43" fmla="*/ 96 h 261"/>
                <a:gd name="T44" fmla="*/ 46 w 235"/>
                <a:gd name="T45" fmla="*/ 130 h 261"/>
                <a:gd name="T46" fmla="*/ 46 w 235"/>
                <a:gd name="T47" fmla="*/ 131 h 261"/>
                <a:gd name="T48" fmla="*/ 52 w 235"/>
                <a:gd name="T49" fmla="*/ 167 h 261"/>
                <a:gd name="T50" fmla="*/ 70 w 235"/>
                <a:gd name="T51" fmla="*/ 195 h 261"/>
                <a:gd name="T52" fmla="*/ 97 w 235"/>
                <a:gd name="T53" fmla="*/ 214 h 261"/>
                <a:gd name="T54" fmla="*/ 132 w 235"/>
                <a:gd name="T55" fmla="*/ 221 h 261"/>
                <a:gd name="T56" fmla="*/ 165 w 235"/>
                <a:gd name="T57" fmla="*/ 216 h 261"/>
                <a:gd name="T58" fmla="*/ 192 w 235"/>
                <a:gd name="T59" fmla="*/ 202 h 261"/>
                <a:gd name="T60" fmla="*/ 192 w 235"/>
                <a:gd name="T61" fmla="*/ 154 h 261"/>
                <a:gd name="T62" fmla="*/ 128 w 235"/>
                <a:gd name="T63" fmla="*/ 154 h 261"/>
                <a:gd name="T64" fmla="*/ 128 w 235"/>
                <a:gd name="T65" fmla="*/ 116 h 261"/>
                <a:gd name="T66" fmla="*/ 235 w 235"/>
                <a:gd name="T67" fmla="*/ 116 h 261"/>
                <a:gd name="T68" fmla="*/ 235 w 235"/>
                <a:gd name="T69" fmla="*/ 222 h 261"/>
                <a:gd name="T70" fmla="*/ 214 w 235"/>
                <a:gd name="T71" fmla="*/ 237 h 261"/>
                <a:gd name="T72" fmla="*/ 190 w 235"/>
                <a:gd name="T73" fmla="*/ 249 h 261"/>
                <a:gd name="T74" fmla="*/ 162 w 235"/>
                <a:gd name="T75" fmla="*/ 258 h 261"/>
                <a:gd name="T76" fmla="*/ 130 w 235"/>
                <a:gd name="T7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35" h="261">
                  <a:moveTo>
                    <a:pt x="130" y="261"/>
                  </a:moveTo>
                  <a:cubicBezTo>
                    <a:pt x="110" y="261"/>
                    <a:pt x="93" y="257"/>
                    <a:pt x="76" y="251"/>
                  </a:cubicBezTo>
                  <a:cubicBezTo>
                    <a:pt x="60" y="244"/>
                    <a:pt x="47" y="235"/>
                    <a:pt x="35" y="223"/>
                  </a:cubicBezTo>
                  <a:cubicBezTo>
                    <a:pt x="24" y="212"/>
                    <a:pt x="15" y="198"/>
                    <a:pt x="9" y="182"/>
                  </a:cubicBezTo>
                  <a:cubicBezTo>
                    <a:pt x="3" y="167"/>
                    <a:pt x="0" y="150"/>
                    <a:pt x="0" y="13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13"/>
                    <a:pt x="3" y="96"/>
                    <a:pt x="9" y="81"/>
                  </a:cubicBezTo>
                  <a:cubicBezTo>
                    <a:pt x="16" y="65"/>
                    <a:pt x="25" y="51"/>
                    <a:pt x="36" y="39"/>
                  </a:cubicBezTo>
                  <a:cubicBezTo>
                    <a:pt x="48" y="27"/>
                    <a:pt x="61" y="18"/>
                    <a:pt x="77" y="11"/>
                  </a:cubicBezTo>
                  <a:cubicBezTo>
                    <a:pt x="93" y="4"/>
                    <a:pt x="111" y="0"/>
                    <a:pt x="130" y="0"/>
                  </a:cubicBezTo>
                  <a:cubicBezTo>
                    <a:pt x="141" y="0"/>
                    <a:pt x="151" y="1"/>
                    <a:pt x="160" y="3"/>
                  </a:cubicBezTo>
                  <a:cubicBezTo>
                    <a:pt x="169" y="4"/>
                    <a:pt x="177" y="7"/>
                    <a:pt x="185" y="9"/>
                  </a:cubicBezTo>
                  <a:cubicBezTo>
                    <a:pt x="192" y="12"/>
                    <a:pt x="200" y="16"/>
                    <a:pt x="206" y="20"/>
                  </a:cubicBezTo>
                  <a:cubicBezTo>
                    <a:pt x="213" y="24"/>
                    <a:pt x="220" y="29"/>
                    <a:pt x="226" y="35"/>
                  </a:cubicBezTo>
                  <a:cubicBezTo>
                    <a:pt x="198" y="68"/>
                    <a:pt x="198" y="68"/>
                    <a:pt x="198" y="68"/>
                  </a:cubicBezTo>
                  <a:cubicBezTo>
                    <a:pt x="194" y="64"/>
                    <a:pt x="189" y="60"/>
                    <a:pt x="184" y="57"/>
                  </a:cubicBezTo>
                  <a:cubicBezTo>
                    <a:pt x="179" y="54"/>
                    <a:pt x="173" y="51"/>
                    <a:pt x="168" y="48"/>
                  </a:cubicBezTo>
                  <a:cubicBezTo>
                    <a:pt x="162" y="46"/>
                    <a:pt x="156" y="44"/>
                    <a:pt x="150" y="43"/>
                  </a:cubicBezTo>
                  <a:cubicBezTo>
                    <a:pt x="143" y="42"/>
                    <a:pt x="136" y="41"/>
                    <a:pt x="128" y="41"/>
                  </a:cubicBezTo>
                  <a:cubicBezTo>
                    <a:pt x="116" y="41"/>
                    <a:pt x="106" y="43"/>
                    <a:pt x="96" y="48"/>
                  </a:cubicBezTo>
                  <a:cubicBezTo>
                    <a:pt x="86" y="53"/>
                    <a:pt x="77" y="59"/>
                    <a:pt x="70" y="68"/>
                  </a:cubicBezTo>
                  <a:cubicBezTo>
                    <a:pt x="63" y="76"/>
                    <a:pt x="57" y="85"/>
                    <a:pt x="53" y="96"/>
                  </a:cubicBezTo>
                  <a:cubicBezTo>
                    <a:pt x="48" y="107"/>
                    <a:pt x="46" y="118"/>
                    <a:pt x="46" y="130"/>
                  </a:cubicBezTo>
                  <a:cubicBezTo>
                    <a:pt x="46" y="131"/>
                    <a:pt x="46" y="131"/>
                    <a:pt x="46" y="131"/>
                  </a:cubicBezTo>
                  <a:cubicBezTo>
                    <a:pt x="46" y="144"/>
                    <a:pt x="48" y="156"/>
                    <a:pt x="52" y="167"/>
                  </a:cubicBezTo>
                  <a:cubicBezTo>
                    <a:pt x="56" y="178"/>
                    <a:pt x="62" y="187"/>
                    <a:pt x="70" y="195"/>
                  </a:cubicBezTo>
                  <a:cubicBezTo>
                    <a:pt x="77" y="203"/>
                    <a:pt x="86" y="209"/>
                    <a:pt x="97" y="214"/>
                  </a:cubicBezTo>
                  <a:cubicBezTo>
                    <a:pt x="107" y="219"/>
                    <a:pt x="119" y="221"/>
                    <a:pt x="132" y="221"/>
                  </a:cubicBezTo>
                  <a:cubicBezTo>
                    <a:pt x="144" y="221"/>
                    <a:pt x="155" y="219"/>
                    <a:pt x="165" y="216"/>
                  </a:cubicBezTo>
                  <a:cubicBezTo>
                    <a:pt x="176" y="212"/>
                    <a:pt x="185" y="207"/>
                    <a:pt x="192" y="202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28" y="154"/>
                    <a:pt x="128" y="154"/>
                    <a:pt x="128" y="154"/>
                  </a:cubicBezTo>
                  <a:cubicBezTo>
                    <a:pt x="128" y="116"/>
                    <a:pt x="128" y="116"/>
                    <a:pt x="128" y="116"/>
                  </a:cubicBezTo>
                  <a:cubicBezTo>
                    <a:pt x="235" y="116"/>
                    <a:pt x="235" y="116"/>
                    <a:pt x="235" y="116"/>
                  </a:cubicBezTo>
                  <a:cubicBezTo>
                    <a:pt x="235" y="222"/>
                    <a:pt x="235" y="222"/>
                    <a:pt x="235" y="222"/>
                  </a:cubicBezTo>
                  <a:cubicBezTo>
                    <a:pt x="229" y="227"/>
                    <a:pt x="222" y="232"/>
                    <a:pt x="214" y="237"/>
                  </a:cubicBezTo>
                  <a:cubicBezTo>
                    <a:pt x="207" y="241"/>
                    <a:pt x="199" y="246"/>
                    <a:pt x="190" y="249"/>
                  </a:cubicBezTo>
                  <a:cubicBezTo>
                    <a:pt x="181" y="253"/>
                    <a:pt x="172" y="256"/>
                    <a:pt x="162" y="258"/>
                  </a:cubicBezTo>
                  <a:cubicBezTo>
                    <a:pt x="152" y="260"/>
                    <a:pt x="141" y="261"/>
                    <a:pt x="130" y="261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5">
              <a:extLst>
                <a:ext uri="{FF2B5EF4-FFF2-40B4-BE49-F238E27FC236}">
                  <a16:creationId xmlns:a16="http://schemas.microsoft.com/office/drawing/2014/main" id="{3A398B64-4CD5-4F99-BBA4-B638F6FAD0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48775" y="3560763"/>
              <a:ext cx="312738" cy="376238"/>
            </a:xfrm>
            <a:custGeom>
              <a:avLst/>
              <a:gdLst>
                <a:gd name="T0" fmla="*/ 0 w 197"/>
                <a:gd name="T1" fmla="*/ 0 h 237"/>
                <a:gd name="T2" fmla="*/ 41 w 197"/>
                <a:gd name="T3" fmla="*/ 0 h 237"/>
                <a:gd name="T4" fmla="*/ 41 w 197"/>
                <a:gd name="T5" fmla="*/ 98 h 237"/>
                <a:gd name="T6" fmla="*/ 155 w 197"/>
                <a:gd name="T7" fmla="*/ 98 h 237"/>
                <a:gd name="T8" fmla="*/ 155 w 197"/>
                <a:gd name="T9" fmla="*/ 0 h 237"/>
                <a:gd name="T10" fmla="*/ 197 w 197"/>
                <a:gd name="T11" fmla="*/ 0 h 237"/>
                <a:gd name="T12" fmla="*/ 197 w 197"/>
                <a:gd name="T13" fmla="*/ 237 h 237"/>
                <a:gd name="T14" fmla="*/ 155 w 197"/>
                <a:gd name="T15" fmla="*/ 237 h 237"/>
                <a:gd name="T16" fmla="*/ 155 w 197"/>
                <a:gd name="T17" fmla="*/ 137 h 237"/>
                <a:gd name="T18" fmla="*/ 41 w 197"/>
                <a:gd name="T19" fmla="*/ 137 h 237"/>
                <a:gd name="T20" fmla="*/ 41 w 197"/>
                <a:gd name="T21" fmla="*/ 237 h 237"/>
                <a:gd name="T22" fmla="*/ 0 w 197"/>
                <a:gd name="T23" fmla="*/ 237 h 237"/>
                <a:gd name="T24" fmla="*/ 0 w 197"/>
                <a:gd name="T25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7" h="237">
                  <a:moveTo>
                    <a:pt x="0" y="0"/>
                  </a:moveTo>
                  <a:lnTo>
                    <a:pt x="41" y="0"/>
                  </a:lnTo>
                  <a:lnTo>
                    <a:pt x="41" y="98"/>
                  </a:lnTo>
                  <a:lnTo>
                    <a:pt x="155" y="98"/>
                  </a:lnTo>
                  <a:lnTo>
                    <a:pt x="155" y="0"/>
                  </a:lnTo>
                  <a:lnTo>
                    <a:pt x="197" y="0"/>
                  </a:lnTo>
                  <a:lnTo>
                    <a:pt x="197" y="237"/>
                  </a:lnTo>
                  <a:lnTo>
                    <a:pt x="155" y="237"/>
                  </a:lnTo>
                  <a:lnTo>
                    <a:pt x="155" y="137"/>
                  </a:lnTo>
                  <a:lnTo>
                    <a:pt x="41" y="137"/>
                  </a:lnTo>
                  <a:lnTo>
                    <a:pt x="41" y="237"/>
                  </a:lnTo>
                  <a:lnTo>
                    <a:pt x="0" y="2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6">
              <a:extLst>
                <a:ext uri="{FF2B5EF4-FFF2-40B4-BE49-F238E27FC236}">
                  <a16:creationId xmlns:a16="http://schemas.microsoft.com/office/drawing/2014/main" id="{43F9F8BE-10F1-454F-A3D8-EE0262697A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29775" y="3560763"/>
              <a:ext cx="306388" cy="376238"/>
            </a:xfrm>
            <a:custGeom>
              <a:avLst/>
              <a:gdLst>
                <a:gd name="T0" fmla="*/ 76 w 193"/>
                <a:gd name="T1" fmla="*/ 39 h 237"/>
                <a:gd name="T2" fmla="*/ 0 w 193"/>
                <a:gd name="T3" fmla="*/ 39 h 237"/>
                <a:gd name="T4" fmla="*/ 0 w 193"/>
                <a:gd name="T5" fmla="*/ 0 h 237"/>
                <a:gd name="T6" fmla="*/ 193 w 193"/>
                <a:gd name="T7" fmla="*/ 0 h 237"/>
                <a:gd name="T8" fmla="*/ 193 w 193"/>
                <a:gd name="T9" fmla="*/ 39 h 237"/>
                <a:gd name="T10" fmla="*/ 118 w 193"/>
                <a:gd name="T11" fmla="*/ 39 h 237"/>
                <a:gd name="T12" fmla="*/ 118 w 193"/>
                <a:gd name="T13" fmla="*/ 237 h 237"/>
                <a:gd name="T14" fmla="*/ 76 w 193"/>
                <a:gd name="T15" fmla="*/ 237 h 237"/>
                <a:gd name="T16" fmla="*/ 76 w 193"/>
                <a:gd name="T17" fmla="*/ 3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3" h="237">
                  <a:moveTo>
                    <a:pt x="76" y="39"/>
                  </a:moveTo>
                  <a:lnTo>
                    <a:pt x="0" y="39"/>
                  </a:lnTo>
                  <a:lnTo>
                    <a:pt x="0" y="0"/>
                  </a:lnTo>
                  <a:lnTo>
                    <a:pt x="193" y="0"/>
                  </a:lnTo>
                  <a:lnTo>
                    <a:pt x="193" y="39"/>
                  </a:lnTo>
                  <a:lnTo>
                    <a:pt x="118" y="39"/>
                  </a:lnTo>
                  <a:lnTo>
                    <a:pt x="118" y="237"/>
                  </a:lnTo>
                  <a:lnTo>
                    <a:pt x="76" y="237"/>
                  </a:lnTo>
                  <a:lnTo>
                    <a:pt x="76" y="39"/>
                  </a:lnTo>
                  <a:close/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7">
              <a:extLst>
                <a:ext uri="{FF2B5EF4-FFF2-40B4-BE49-F238E27FC236}">
                  <a16:creationId xmlns:a16="http://schemas.microsoft.com/office/drawing/2014/main" id="{BFC8AEA1-9497-45FA-8E6F-F359A60DCC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980613" y="3554413"/>
              <a:ext cx="292100" cy="388938"/>
            </a:xfrm>
            <a:custGeom>
              <a:avLst/>
              <a:gdLst>
                <a:gd name="T0" fmla="*/ 105 w 195"/>
                <a:gd name="T1" fmla="*/ 259 h 259"/>
                <a:gd name="T2" fmla="*/ 49 w 195"/>
                <a:gd name="T3" fmla="*/ 249 h 259"/>
                <a:gd name="T4" fmla="*/ 0 w 195"/>
                <a:gd name="T5" fmla="*/ 219 h 259"/>
                <a:gd name="T6" fmla="*/ 27 w 195"/>
                <a:gd name="T7" fmla="*/ 187 h 259"/>
                <a:gd name="T8" fmla="*/ 64 w 195"/>
                <a:gd name="T9" fmla="*/ 211 h 259"/>
                <a:gd name="T10" fmla="*/ 106 w 195"/>
                <a:gd name="T11" fmla="*/ 220 h 259"/>
                <a:gd name="T12" fmla="*/ 139 w 195"/>
                <a:gd name="T13" fmla="*/ 211 h 259"/>
                <a:gd name="T14" fmla="*/ 151 w 195"/>
                <a:gd name="T15" fmla="*/ 188 h 259"/>
                <a:gd name="T16" fmla="*/ 151 w 195"/>
                <a:gd name="T17" fmla="*/ 187 h 259"/>
                <a:gd name="T18" fmla="*/ 148 w 195"/>
                <a:gd name="T19" fmla="*/ 175 h 259"/>
                <a:gd name="T20" fmla="*/ 140 w 195"/>
                <a:gd name="T21" fmla="*/ 165 h 259"/>
                <a:gd name="T22" fmla="*/ 122 w 195"/>
                <a:gd name="T23" fmla="*/ 157 h 259"/>
                <a:gd name="T24" fmla="*/ 94 w 195"/>
                <a:gd name="T25" fmla="*/ 149 h 259"/>
                <a:gd name="T26" fmla="*/ 58 w 195"/>
                <a:gd name="T27" fmla="*/ 138 h 259"/>
                <a:gd name="T28" fmla="*/ 32 w 195"/>
                <a:gd name="T29" fmla="*/ 124 h 259"/>
                <a:gd name="T30" fmla="*/ 15 w 195"/>
                <a:gd name="T31" fmla="*/ 103 h 259"/>
                <a:gd name="T32" fmla="*/ 10 w 195"/>
                <a:gd name="T33" fmla="*/ 74 h 259"/>
                <a:gd name="T34" fmla="*/ 10 w 195"/>
                <a:gd name="T35" fmla="*/ 73 h 259"/>
                <a:gd name="T36" fmla="*/ 16 w 195"/>
                <a:gd name="T37" fmla="*/ 43 h 259"/>
                <a:gd name="T38" fmla="*/ 34 w 195"/>
                <a:gd name="T39" fmla="*/ 20 h 259"/>
                <a:gd name="T40" fmla="*/ 61 w 195"/>
                <a:gd name="T41" fmla="*/ 6 h 259"/>
                <a:gd name="T42" fmla="*/ 95 w 195"/>
                <a:gd name="T43" fmla="*/ 0 h 259"/>
                <a:gd name="T44" fmla="*/ 145 w 195"/>
                <a:gd name="T45" fmla="*/ 8 h 259"/>
                <a:gd name="T46" fmla="*/ 187 w 195"/>
                <a:gd name="T47" fmla="*/ 32 h 259"/>
                <a:gd name="T48" fmla="*/ 163 w 195"/>
                <a:gd name="T49" fmla="*/ 65 h 259"/>
                <a:gd name="T50" fmla="*/ 129 w 195"/>
                <a:gd name="T51" fmla="*/ 46 h 259"/>
                <a:gd name="T52" fmla="*/ 95 w 195"/>
                <a:gd name="T53" fmla="*/ 39 h 259"/>
                <a:gd name="T54" fmla="*/ 64 w 195"/>
                <a:gd name="T55" fmla="*/ 48 h 259"/>
                <a:gd name="T56" fmla="*/ 54 w 195"/>
                <a:gd name="T57" fmla="*/ 69 h 259"/>
                <a:gd name="T58" fmla="*/ 54 w 195"/>
                <a:gd name="T59" fmla="*/ 70 h 259"/>
                <a:gd name="T60" fmla="*/ 56 w 195"/>
                <a:gd name="T61" fmla="*/ 83 h 259"/>
                <a:gd name="T62" fmla="*/ 65 w 195"/>
                <a:gd name="T63" fmla="*/ 93 h 259"/>
                <a:gd name="T64" fmla="*/ 84 w 195"/>
                <a:gd name="T65" fmla="*/ 101 h 259"/>
                <a:gd name="T66" fmla="*/ 113 w 195"/>
                <a:gd name="T67" fmla="*/ 109 h 259"/>
                <a:gd name="T68" fmla="*/ 149 w 195"/>
                <a:gd name="T69" fmla="*/ 121 h 259"/>
                <a:gd name="T70" fmla="*/ 174 w 195"/>
                <a:gd name="T71" fmla="*/ 135 h 259"/>
                <a:gd name="T72" fmla="*/ 189 w 195"/>
                <a:gd name="T73" fmla="*/ 156 h 259"/>
                <a:gd name="T74" fmla="*/ 195 w 195"/>
                <a:gd name="T75" fmla="*/ 183 h 259"/>
                <a:gd name="T76" fmla="*/ 195 w 195"/>
                <a:gd name="T77" fmla="*/ 184 h 259"/>
                <a:gd name="T78" fmla="*/ 188 w 195"/>
                <a:gd name="T79" fmla="*/ 215 h 259"/>
                <a:gd name="T80" fmla="*/ 170 w 195"/>
                <a:gd name="T81" fmla="*/ 239 h 259"/>
                <a:gd name="T82" fmla="*/ 141 w 195"/>
                <a:gd name="T83" fmla="*/ 254 h 259"/>
                <a:gd name="T84" fmla="*/ 105 w 195"/>
                <a:gd name="T85" fmla="*/ 259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5" h="259">
                  <a:moveTo>
                    <a:pt x="105" y="259"/>
                  </a:moveTo>
                  <a:cubicBezTo>
                    <a:pt x="86" y="259"/>
                    <a:pt x="67" y="256"/>
                    <a:pt x="49" y="249"/>
                  </a:cubicBezTo>
                  <a:cubicBezTo>
                    <a:pt x="32" y="242"/>
                    <a:pt x="15" y="232"/>
                    <a:pt x="0" y="219"/>
                  </a:cubicBezTo>
                  <a:cubicBezTo>
                    <a:pt x="27" y="187"/>
                    <a:pt x="27" y="187"/>
                    <a:pt x="27" y="187"/>
                  </a:cubicBezTo>
                  <a:cubicBezTo>
                    <a:pt x="39" y="198"/>
                    <a:pt x="51" y="206"/>
                    <a:pt x="64" y="211"/>
                  </a:cubicBezTo>
                  <a:cubicBezTo>
                    <a:pt x="76" y="217"/>
                    <a:pt x="90" y="220"/>
                    <a:pt x="106" y="220"/>
                  </a:cubicBezTo>
                  <a:cubicBezTo>
                    <a:pt x="120" y="220"/>
                    <a:pt x="131" y="217"/>
                    <a:pt x="139" y="211"/>
                  </a:cubicBezTo>
                  <a:cubicBezTo>
                    <a:pt x="147" y="205"/>
                    <a:pt x="151" y="198"/>
                    <a:pt x="151" y="188"/>
                  </a:cubicBezTo>
                  <a:cubicBezTo>
                    <a:pt x="151" y="187"/>
                    <a:pt x="151" y="187"/>
                    <a:pt x="151" y="187"/>
                  </a:cubicBezTo>
                  <a:cubicBezTo>
                    <a:pt x="151" y="183"/>
                    <a:pt x="150" y="179"/>
                    <a:pt x="148" y="175"/>
                  </a:cubicBezTo>
                  <a:cubicBezTo>
                    <a:pt x="147" y="172"/>
                    <a:pt x="144" y="169"/>
                    <a:pt x="140" y="165"/>
                  </a:cubicBezTo>
                  <a:cubicBezTo>
                    <a:pt x="135" y="162"/>
                    <a:pt x="130" y="160"/>
                    <a:pt x="122" y="157"/>
                  </a:cubicBezTo>
                  <a:cubicBezTo>
                    <a:pt x="115" y="154"/>
                    <a:pt x="105" y="152"/>
                    <a:pt x="94" y="149"/>
                  </a:cubicBezTo>
                  <a:cubicBezTo>
                    <a:pt x="80" y="146"/>
                    <a:pt x="68" y="142"/>
                    <a:pt x="58" y="138"/>
                  </a:cubicBezTo>
                  <a:cubicBezTo>
                    <a:pt x="47" y="134"/>
                    <a:pt x="39" y="130"/>
                    <a:pt x="32" y="124"/>
                  </a:cubicBezTo>
                  <a:cubicBezTo>
                    <a:pt x="24" y="118"/>
                    <a:pt x="19" y="111"/>
                    <a:pt x="15" y="103"/>
                  </a:cubicBezTo>
                  <a:cubicBezTo>
                    <a:pt x="12" y="95"/>
                    <a:pt x="10" y="85"/>
                    <a:pt x="10" y="74"/>
                  </a:cubicBezTo>
                  <a:cubicBezTo>
                    <a:pt x="10" y="73"/>
                    <a:pt x="10" y="73"/>
                    <a:pt x="10" y="73"/>
                  </a:cubicBezTo>
                  <a:cubicBezTo>
                    <a:pt x="10" y="62"/>
                    <a:pt x="12" y="52"/>
                    <a:pt x="16" y="43"/>
                  </a:cubicBezTo>
                  <a:cubicBezTo>
                    <a:pt x="20" y="34"/>
                    <a:pt x="26" y="27"/>
                    <a:pt x="34" y="20"/>
                  </a:cubicBezTo>
                  <a:cubicBezTo>
                    <a:pt x="41" y="14"/>
                    <a:pt x="50" y="9"/>
                    <a:pt x="61" y="6"/>
                  </a:cubicBezTo>
                  <a:cubicBezTo>
                    <a:pt x="71" y="2"/>
                    <a:pt x="83" y="0"/>
                    <a:pt x="95" y="0"/>
                  </a:cubicBezTo>
                  <a:cubicBezTo>
                    <a:pt x="114" y="0"/>
                    <a:pt x="130" y="3"/>
                    <a:pt x="145" y="8"/>
                  </a:cubicBezTo>
                  <a:cubicBezTo>
                    <a:pt x="160" y="14"/>
                    <a:pt x="174" y="21"/>
                    <a:pt x="187" y="32"/>
                  </a:cubicBezTo>
                  <a:cubicBezTo>
                    <a:pt x="163" y="65"/>
                    <a:pt x="163" y="65"/>
                    <a:pt x="163" y="65"/>
                  </a:cubicBezTo>
                  <a:cubicBezTo>
                    <a:pt x="151" y="57"/>
                    <a:pt x="140" y="50"/>
                    <a:pt x="129" y="46"/>
                  </a:cubicBezTo>
                  <a:cubicBezTo>
                    <a:pt x="117" y="42"/>
                    <a:pt x="106" y="39"/>
                    <a:pt x="95" y="39"/>
                  </a:cubicBezTo>
                  <a:cubicBezTo>
                    <a:pt x="82" y="39"/>
                    <a:pt x="72" y="42"/>
                    <a:pt x="64" y="48"/>
                  </a:cubicBezTo>
                  <a:cubicBezTo>
                    <a:pt x="57" y="54"/>
                    <a:pt x="54" y="61"/>
                    <a:pt x="54" y="69"/>
                  </a:cubicBezTo>
                  <a:cubicBezTo>
                    <a:pt x="54" y="70"/>
                    <a:pt x="54" y="70"/>
                    <a:pt x="54" y="70"/>
                  </a:cubicBezTo>
                  <a:cubicBezTo>
                    <a:pt x="54" y="75"/>
                    <a:pt x="54" y="79"/>
                    <a:pt x="56" y="83"/>
                  </a:cubicBezTo>
                  <a:cubicBezTo>
                    <a:pt x="58" y="86"/>
                    <a:pt x="61" y="90"/>
                    <a:pt x="65" y="93"/>
                  </a:cubicBezTo>
                  <a:cubicBezTo>
                    <a:pt x="70" y="96"/>
                    <a:pt x="76" y="99"/>
                    <a:pt x="84" y="101"/>
                  </a:cubicBezTo>
                  <a:cubicBezTo>
                    <a:pt x="92" y="104"/>
                    <a:pt x="101" y="107"/>
                    <a:pt x="113" y="109"/>
                  </a:cubicBezTo>
                  <a:cubicBezTo>
                    <a:pt x="127" y="113"/>
                    <a:pt x="138" y="116"/>
                    <a:pt x="149" y="121"/>
                  </a:cubicBezTo>
                  <a:cubicBezTo>
                    <a:pt x="159" y="125"/>
                    <a:pt x="167" y="130"/>
                    <a:pt x="174" y="135"/>
                  </a:cubicBezTo>
                  <a:cubicBezTo>
                    <a:pt x="181" y="141"/>
                    <a:pt x="186" y="148"/>
                    <a:pt x="189" y="156"/>
                  </a:cubicBezTo>
                  <a:cubicBezTo>
                    <a:pt x="193" y="164"/>
                    <a:pt x="195" y="173"/>
                    <a:pt x="195" y="183"/>
                  </a:cubicBezTo>
                  <a:cubicBezTo>
                    <a:pt x="195" y="184"/>
                    <a:pt x="195" y="184"/>
                    <a:pt x="195" y="184"/>
                  </a:cubicBezTo>
                  <a:cubicBezTo>
                    <a:pt x="195" y="196"/>
                    <a:pt x="192" y="206"/>
                    <a:pt x="188" y="215"/>
                  </a:cubicBezTo>
                  <a:cubicBezTo>
                    <a:pt x="184" y="225"/>
                    <a:pt x="177" y="233"/>
                    <a:pt x="170" y="239"/>
                  </a:cubicBezTo>
                  <a:cubicBezTo>
                    <a:pt x="162" y="246"/>
                    <a:pt x="152" y="251"/>
                    <a:pt x="141" y="254"/>
                  </a:cubicBezTo>
                  <a:cubicBezTo>
                    <a:pt x="130" y="257"/>
                    <a:pt x="118" y="259"/>
                    <a:pt x="105" y="259"/>
                  </a:cubicBezTo>
                </a:path>
              </a:pathLst>
            </a:custGeom>
            <a:solidFill>
              <a:srgbClr val="ED36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2" r:id="rId3"/>
    <p:sldLayoutId id="2147483663" r:id="rId4"/>
    <p:sldLayoutId id="2147483664" r:id="rId5"/>
    <p:sldLayoutId id="2147483665" r:id="rId6"/>
    <p:sldLayoutId id="2147483674" r:id="rId7"/>
    <p:sldLayoutId id="2147483672" r:id="rId8"/>
    <p:sldLayoutId id="2147483666" r:id="rId9"/>
    <p:sldLayoutId id="2147483667" r:id="rId10"/>
    <p:sldLayoutId id="2147483668" r:id="rId11"/>
    <p:sldLayoutId id="2147483669" r:id="rId12"/>
    <p:sldLayoutId id="2147483675" r:id="rId13"/>
    <p:sldLayoutId id="2147483676" r:id="rId14"/>
    <p:sldLayoutId id="2147483670" r:id="rId15"/>
    <p:sldLayoutId id="2147483671" r:id="rId1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b="0" i="0" kern="1200" spc="-100" baseline="0">
          <a:solidFill>
            <a:schemeClr val="tx1"/>
          </a:solidFill>
          <a:latin typeface="Calibri Regular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b="0" i="0" kern="1200">
          <a:solidFill>
            <a:schemeClr val="tx1"/>
          </a:solidFill>
          <a:latin typeface="Calibri Regular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b="0" i="0" kern="1200">
          <a:solidFill>
            <a:schemeClr val="tx1"/>
          </a:solidFill>
          <a:latin typeface="Calibri Regular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b="0" i="0" kern="1200">
          <a:solidFill>
            <a:schemeClr val="tx1"/>
          </a:solidFill>
          <a:latin typeface="Calibri Regular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b="0" i="0" kern="1200">
          <a:solidFill>
            <a:schemeClr val="tx1"/>
          </a:solidFill>
          <a:latin typeface="Calibri Regular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b="0" i="0" kern="1200" baseline="0">
          <a:solidFill>
            <a:schemeClr val="tx1"/>
          </a:solidFill>
          <a:latin typeface="Calibri Regular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5B0ADFD-531B-427C-A9B0-DA2255F3CF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4E16101-CA0A-4F78-9053-D3FEB9184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83CE7A-C635-4A87-A8B1-37778F4FF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ROI Broker Summit 2023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584D41B-FF2A-402D-8BBE-A2689D8D46A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February 8, 2023</a:t>
            </a:r>
          </a:p>
        </p:txBody>
      </p:sp>
    </p:spTree>
    <p:extLst>
      <p:ext uri="{BB962C8B-B14F-4D97-AF65-F5344CB8AC3E}">
        <p14:creationId xmlns:p14="http://schemas.microsoft.com/office/powerpoint/2010/main" val="27027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Secondary Patent Market?</a:t>
            </a:r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AC5ECA69-02D7-8C42-8ECA-924CE233B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2899951" y="2755029"/>
            <a:ext cx="1621837" cy="1621837"/>
          </a:xfrm>
          <a:prstGeom prst="ellipse">
            <a:avLst/>
          </a:prstGeom>
          <a:solidFill>
            <a:srgbClr val="0085A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Seller</a:t>
            </a:r>
          </a:p>
        </p:txBody>
      </p:sp>
      <p:sp>
        <p:nvSpPr>
          <p:cNvPr id="11" name="Oval 10"/>
          <p:cNvSpPr/>
          <p:nvPr/>
        </p:nvSpPr>
        <p:spPr>
          <a:xfrm>
            <a:off x="7378543" y="2755029"/>
            <a:ext cx="1621837" cy="1621837"/>
          </a:xfrm>
          <a:prstGeom prst="ellipse">
            <a:avLst/>
          </a:prstGeom>
          <a:solidFill>
            <a:srgbClr val="0085A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Buyer</a:t>
            </a:r>
          </a:p>
        </p:txBody>
      </p:sp>
      <p:sp>
        <p:nvSpPr>
          <p:cNvPr id="13" name="Footer Placeholder 3"/>
          <p:cNvSpPr txBox="1">
            <a:spLocks/>
          </p:cNvSpPr>
          <p:nvPr/>
        </p:nvSpPr>
        <p:spPr>
          <a:xfrm>
            <a:off x="7530584" y="6629400"/>
            <a:ext cx="2577400" cy="1989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9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3454400" y="1297562"/>
            <a:ext cx="4594578" cy="4683087"/>
            <a:chOff x="1930400" y="1774158"/>
            <a:chExt cx="4594578" cy="4683087"/>
          </a:xfrm>
        </p:grpSpPr>
        <p:sp>
          <p:nvSpPr>
            <p:cNvPr id="10" name="Arc 9"/>
            <p:cNvSpPr/>
            <p:nvPr/>
          </p:nvSpPr>
          <p:spPr>
            <a:xfrm rot="19184310">
              <a:off x="1930400" y="2694282"/>
              <a:ext cx="4594578" cy="3762963"/>
            </a:xfrm>
            <a:prstGeom prst="arc">
              <a:avLst/>
            </a:prstGeom>
            <a:ln w="50800">
              <a:solidFill>
                <a:schemeClr val="accent2"/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email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762359" y="1774158"/>
              <a:ext cx="1562100" cy="1562100"/>
            </a:xfrm>
            <a:prstGeom prst="rect">
              <a:avLst/>
            </a:prstGeom>
            <a:effectLst/>
          </p:spPr>
        </p:pic>
      </p:grpSp>
      <p:grpSp>
        <p:nvGrpSpPr>
          <p:cNvPr id="15" name="Group 14"/>
          <p:cNvGrpSpPr/>
          <p:nvPr/>
        </p:nvGrpSpPr>
        <p:grpSpPr>
          <a:xfrm>
            <a:off x="4061069" y="1254582"/>
            <a:ext cx="4594578" cy="4353040"/>
            <a:chOff x="2537069" y="1254582"/>
            <a:chExt cx="4594578" cy="4353040"/>
          </a:xfrm>
        </p:grpSpPr>
        <p:sp>
          <p:nvSpPr>
            <p:cNvPr id="12" name="Arc 11"/>
            <p:cNvSpPr/>
            <p:nvPr/>
          </p:nvSpPr>
          <p:spPr>
            <a:xfrm rot="8421296">
              <a:off x="2537069" y="1254582"/>
              <a:ext cx="4594578" cy="3762963"/>
            </a:xfrm>
            <a:prstGeom prst="arc">
              <a:avLst/>
            </a:prstGeom>
            <a:ln w="50800">
              <a:solidFill>
                <a:schemeClr val="accent1">
                  <a:lumMod val="75000"/>
                </a:schemeClr>
              </a:solidFill>
              <a:tailEnd type="triangle" w="lg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" name="Rectangle 2"/>
            <p:cNvSpPr/>
            <p:nvPr/>
          </p:nvSpPr>
          <p:spPr>
            <a:xfrm>
              <a:off x="3985147" y="4346615"/>
              <a:ext cx="1030405" cy="12345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3158" b="100000" l="0" r="91473">
                          <a14:foregroundMark x1="87597" y1="49474" x2="87597" y2="49474"/>
                          <a14:foregroundMark x1="92248" y1="50526" x2="92248" y2="50526"/>
                          <a14:foregroundMark x1="34109" y1="8421" x2="34109" y2="8421"/>
                          <a14:foregroundMark x1="34884" y1="3158" x2="34884" y2="3158"/>
                          <a14:foregroundMark x1="33333" y1="24211" x2="33333" y2="24211"/>
                          <a14:foregroundMark x1="43411" y1="33684" x2="43411" y2="33684"/>
                          <a14:foregroundMark x1="44961" y1="31579" x2="44961" y2="31579"/>
                          <a14:foregroundMark x1="51163" y1="34737" x2="51163" y2="34737"/>
                          <a14:foregroundMark x1="48837" y1="41053" x2="48837" y2="41053"/>
                          <a14:foregroundMark x1="68992" y1="53684" x2="68992" y2="53684"/>
                          <a14:foregroundMark x1="67442" y1="77895" x2="67442" y2="77895"/>
                          <a14:foregroundMark x1="85271" y1="74737" x2="85271" y2="747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935305" y="4706599"/>
              <a:ext cx="1222123" cy="901023"/>
            </a:xfrm>
            <a:prstGeom prst="rect">
              <a:avLst/>
            </a:prstGeom>
          </p:spPr>
        </p:pic>
      </p:grpSp>
      <p:sp>
        <p:nvSpPr>
          <p:cNvPr id="4" name="Oval 3">
            <a:extLst>
              <a:ext uri="{FF2B5EF4-FFF2-40B4-BE49-F238E27FC236}">
                <a16:creationId xmlns:a16="http://schemas.microsoft.com/office/drawing/2014/main" id="{6C1CC676-8D61-2B03-D881-2CB0D2A85C0B}"/>
              </a:ext>
            </a:extLst>
          </p:cNvPr>
          <p:cNvSpPr/>
          <p:nvPr/>
        </p:nvSpPr>
        <p:spPr>
          <a:xfrm>
            <a:off x="8352553" y="2788565"/>
            <a:ext cx="1621837" cy="1621837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Licensee?</a:t>
            </a:r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ECF570D7-6353-0382-7C98-6DFC0AEE0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</p:spTree>
    <p:extLst>
      <p:ext uri="{BB962C8B-B14F-4D97-AF65-F5344CB8AC3E}">
        <p14:creationId xmlns:p14="http://schemas.microsoft.com/office/powerpoint/2010/main" val="91661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589B-74BD-D94A-B8D4-EA8F9788B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ROI Patent Market Report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04690D5-4374-E043-BDE7-4F4A628D2B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2448713"/>
              </p:ext>
            </p:extLst>
          </p:nvPr>
        </p:nvGraphicFramePr>
        <p:xfrm>
          <a:off x="609600" y="1273175"/>
          <a:ext cx="5218323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4552171-0AA5-D94A-942A-AECA5F4B8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B23E70B-30BE-E740-A0CF-5130156C1C1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6364079" y="1273175"/>
            <a:ext cx="5384800" cy="4978400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en-US" dirty="0"/>
            </a:br>
            <a:r>
              <a:rPr lang="en-US" dirty="0"/>
              <a:t>2023 is our 11th annual report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First report had 186 packages covering 7,500 patent assets</a:t>
            </a:r>
          </a:p>
          <a:p>
            <a:pPr marL="0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/>
              <a:t>“ROI’s brokered patent market report continues to be one of the year’s most read and anticipated pieces amongst IAM’s subscriber base of global IP executives and professionals”</a:t>
            </a:r>
          </a:p>
          <a:p>
            <a:pPr marL="274320" lvl="1" indent="0">
              <a:buNone/>
            </a:pPr>
            <a:r>
              <a:rPr lang="en-US" dirty="0"/>
              <a:t>		- Joff Wild, Editor in Chief of IAM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5491309-4AB5-2443-9FCC-F22DE0346E9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20995" y="5765160"/>
            <a:ext cx="1943971" cy="711840"/>
          </a:xfrm>
          <a:prstGeom prst="rect">
            <a:avLst/>
          </a:prstGeom>
        </p:spPr>
      </p:pic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133F4963-7820-6994-AB72-499D60AB0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</p:spTree>
    <p:extLst>
      <p:ext uri="{BB962C8B-B14F-4D97-AF65-F5344CB8AC3E}">
        <p14:creationId xmlns:p14="http://schemas.microsoft.com/office/powerpoint/2010/main" val="20961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$40B in Patents on the Secondary Market</a:t>
            </a:r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7EBC7B0D-405F-9C44-904F-002DECACC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58183" y="3339934"/>
            <a:ext cx="437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$B</a:t>
            </a: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72515A4F-4542-F401-5160-A8C80B08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39476" y="6606067"/>
            <a:ext cx="3436533" cy="198922"/>
          </a:xfrm>
        </p:spPr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  <p:pic>
        <p:nvPicPr>
          <p:cNvPr id="7" name="Picture 6" descr="Chart&#10;&#10;Description automatically generated">
            <a:extLst>
              <a:ext uri="{FF2B5EF4-FFF2-40B4-BE49-F238E27FC236}">
                <a16:creationId xmlns:a16="http://schemas.microsoft.com/office/drawing/2014/main" id="{8FEC1964-33AE-0D21-AE61-A2E4ABE4848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148" y="1014779"/>
            <a:ext cx="9216656" cy="538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706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573DC490-BCF4-8439-8DEE-68D812B8EB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9560" y="1066800"/>
            <a:ext cx="9757144" cy="19705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More packages in all categories for 2022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Big uptick in Hardware packages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60814-5E8E-AD87-1008-E6BBF9391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C5655-83EE-D788-5171-1E82EFFE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78BB6C17-CC6E-D91D-78E2-34314125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Package Distribution by Technology</a:t>
            </a:r>
          </a:p>
        </p:txBody>
      </p:sp>
      <p:pic>
        <p:nvPicPr>
          <p:cNvPr id="20" name="Content Placeholder 19" descr="Chart, bar chart&#10;&#10;Description automatically generated">
            <a:extLst>
              <a:ext uri="{FF2B5EF4-FFF2-40B4-BE49-F238E27FC236}">
                <a16:creationId xmlns:a16="http://schemas.microsoft.com/office/drawing/2014/main" id="{22BE78B3-861E-7FA0-7820-F0AD2638579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222" y="3429000"/>
            <a:ext cx="11028508" cy="2966484"/>
          </a:xfr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1C91DA2-BABF-0454-B9C0-E293D95D6045}"/>
              </a:ext>
            </a:extLst>
          </p:cNvPr>
          <p:cNvCxnSpPr>
            <a:cxnSpLocks/>
          </p:cNvCxnSpPr>
          <p:nvPr/>
        </p:nvCxnSpPr>
        <p:spPr>
          <a:xfrm flipH="1">
            <a:off x="8304028" y="3689498"/>
            <a:ext cx="829339" cy="99946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512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88DD78-B0D6-AA8C-4318-5A5840C04E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34856" y="1903818"/>
            <a:ext cx="2573079" cy="3411870"/>
          </a:xfrm>
        </p:spPr>
        <p:txBody>
          <a:bodyPr/>
          <a:lstStyle/>
          <a:p>
            <a:pPr marL="0" indent="0">
              <a:buNone/>
            </a:pPr>
            <a:r>
              <a:rPr lang="en-US" sz="9600" dirty="0"/>
              <a:t>2.5X</a:t>
            </a:r>
          </a:p>
          <a:p>
            <a:pPr marL="0" indent="0">
              <a:buNone/>
            </a:pPr>
            <a:r>
              <a:rPr lang="en-US" dirty="0"/>
              <a:t>Sales rate with an EOU versus not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C9F21D-0FBB-718A-6212-77F6AC11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C6919-0A3A-B89A-5F96-24A9C736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DA65463-6489-4E8A-FF33-7115F00C2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EOU Rates are Low but Packages Sell Better</a:t>
            </a:r>
          </a:p>
        </p:txBody>
      </p:sp>
      <p:pic>
        <p:nvPicPr>
          <p:cNvPr id="14" name="Content Placeholder 13" descr="Chart, bar chart&#10;&#10;Description automatically generated">
            <a:extLst>
              <a:ext uri="{FF2B5EF4-FFF2-40B4-BE49-F238E27FC236}">
                <a16:creationId xmlns:a16="http://schemas.microsoft.com/office/drawing/2014/main" id="{CBDD85B0-132B-D085-C368-A42BE2F8A9F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881" y="836428"/>
            <a:ext cx="2014778" cy="4978400"/>
          </a:xfr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DAD6D5A-9E1D-D6EC-5A60-6595AF005DFC}"/>
              </a:ext>
            </a:extLst>
          </p:cNvPr>
          <p:cNvCxnSpPr/>
          <p:nvPr/>
        </p:nvCxnSpPr>
        <p:spPr>
          <a:xfrm>
            <a:off x="5879805" y="3429000"/>
            <a:ext cx="1477925" cy="1807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D697BE9F-4DAF-B587-890D-CF1ECA99C521}"/>
              </a:ext>
            </a:extLst>
          </p:cNvPr>
          <p:cNvSpPr txBox="1"/>
          <p:nvPr/>
        </p:nvSpPr>
        <p:spPr>
          <a:xfrm>
            <a:off x="6339840" y="53254"/>
            <a:ext cx="33361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(Brokers Summit Attendees Can Use this Slide)</a:t>
            </a:r>
          </a:p>
        </p:txBody>
      </p:sp>
    </p:spTree>
    <p:extLst>
      <p:ext uri="{BB962C8B-B14F-4D97-AF65-F5344CB8AC3E}">
        <p14:creationId xmlns:p14="http://schemas.microsoft.com/office/powerpoint/2010/main" val="1116370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8D298D-80C9-F582-DE69-8FA8526BC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BEA7C3-99F7-990C-08E7-A8EE3A249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FC9B86A-5952-FF81-D3C4-278B37D19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Brokers Dominate the Market for Good Reasons</a:t>
            </a:r>
          </a:p>
        </p:txBody>
      </p:sp>
      <p:pic>
        <p:nvPicPr>
          <p:cNvPr id="42" name="Content Placeholder 41" descr="Chart, bar chart&#10;&#10;Description automatically generated">
            <a:extLst>
              <a:ext uri="{FF2B5EF4-FFF2-40B4-BE49-F238E27FC236}">
                <a16:creationId xmlns:a16="http://schemas.microsoft.com/office/drawing/2014/main" id="{2EA0FC66-C482-EBCC-1D2B-75E7D22B7C1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146" y="1219200"/>
            <a:ext cx="2417708" cy="4978400"/>
          </a:xfrm>
        </p:spPr>
      </p:pic>
      <p:pic>
        <p:nvPicPr>
          <p:cNvPr id="46" name="Content Placeholder 45" descr="Chart, bar chart&#10;&#10;Description automatically generated">
            <a:extLst>
              <a:ext uri="{FF2B5EF4-FFF2-40B4-BE49-F238E27FC236}">
                <a16:creationId xmlns:a16="http://schemas.microsoft.com/office/drawing/2014/main" id="{8021B369-44B4-9DF4-315F-1AEC6F92744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650" y="1219200"/>
            <a:ext cx="2482700" cy="4978400"/>
          </a:xfrm>
        </p:spPr>
      </p:pic>
      <p:sp>
        <p:nvSpPr>
          <p:cNvPr id="47" name="Rectangular Callout 46">
            <a:extLst>
              <a:ext uri="{FF2B5EF4-FFF2-40B4-BE49-F238E27FC236}">
                <a16:creationId xmlns:a16="http://schemas.microsoft.com/office/drawing/2014/main" id="{1E7C856D-C103-24FD-9FB9-FC95B9A99895}"/>
              </a:ext>
            </a:extLst>
          </p:cNvPr>
          <p:cNvSpPr/>
          <p:nvPr/>
        </p:nvSpPr>
        <p:spPr>
          <a:xfrm>
            <a:off x="4167963" y="2610293"/>
            <a:ext cx="2071513" cy="1637414"/>
          </a:xfrm>
          <a:prstGeom prst="wedgeRectCallout">
            <a:avLst>
              <a:gd name="adj1" fmla="val -90638"/>
              <a:gd name="adj2" fmla="val 1509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Brokers close deals 2.6x more than “For sale by owner”</a:t>
            </a:r>
          </a:p>
        </p:txBody>
      </p:sp>
      <p:sp>
        <p:nvSpPr>
          <p:cNvPr id="48" name="Rectangular Callout 47">
            <a:extLst>
              <a:ext uri="{FF2B5EF4-FFF2-40B4-BE49-F238E27FC236}">
                <a16:creationId xmlns:a16="http://schemas.microsoft.com/office/drawing/2014/main" id="{D14F7C5A-0A5F-8F8E-E8A9-115771C52DD2}"/>
              </a:ext>
            </a:extLst>
          </p:cNvPr>
          <p:cNvSpPr/>
          <p:nvPr/>
        </p:nvSpPr>
        <p:spPr>
          <a:xfrm>
            <a:off x="9676009" y="2805223"/>
            <a:ext cx="2071513" cy="1637414"/>
          </a:xfrm>
          <a:prstGeom prst="wedgeRectCallout">
            <a:avLst>
              <a:gd name="adj1" fmla="val -102443"/>
              <a:gd name="adj2" fmla="val 55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Brokers dominate the market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A6D8991-055E-AAFA-53A9-FE9DCCD50DAD}"/>
              </a:ext>
            </a:extLst>
          </p:cNvPr>
          <p:cNvSpPr txBox="1"/>
          <p:nvPr/>
        </p:nvSpPr>
        <p:spPr>
          <a:xfrm>
            <a:off x="8304028" y="6197600"/>
            <a:ext cx="27857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ROI data from 2009-2022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494242E-4461-FD03-F92E-FC47D7FDD370}"/>
              </a:ext>
            </a:extLst>
          </p:cNvPr>
          <p:cNvSpPr txBox="1"/>
          <p:nvPr/>
        </p:nvSpPr>
        <p:spPr>
          <a:xfrm>
            <a:off x="6339840" y="53254"/>
            <a:ext cx="33361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(Brokers Summit Attendees Can Use this Slide)</a:t>
            </a:r>
          </a:p>
        </p:txBody>
      </p:sp>
    </p:spTree>
    <p:extLst>
      <p:ext uri="{BB962C8B-B14F-4D97-AF65-F5344CB8AC3E}">
        <p14:creationId xmlns:p14="http://schemas.microsoft.com/office/powerpoint/2010/main" val="369597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71B4A1-EF9D-C6CF-195C-6DAAA8234E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41450" y="2214526"/>
            <a:ext cx="3349257" cy="2987748"/>
          </a:xfrm>
        </p:spPr>
        <p:txBody>
          <a:bodyPr/>
          <a:lstStyle/>
          <a:p>
            <a:pPr marL="0" indent="0">
              <a:buNone/>
            </a:pPr>
            <a:r>
              <a:rPr lang="en-US" sz="13800" dirty="0"/>
              <a:t>90% </a:t>
            </a:r>
            <a:br>
              <a:rPr lang="en-US" dirty="0"/>
            </a:br>
            <a:r>
              <a:rPr lang="en-US" dirty="0"/>
              <a:t>of sales are brokered</a:t>
            </a:r>
          </a:p>
        </p:txBody>
      </p:sp>
      <p:pic>
        <p:nvPicPr>
          <p:cNvPr id="8" name="Content Placeholder 7" descr="Chart, bar chart&#10;&#10;Description automatically generated">
            <a:extLst>
              <a:ext uri="{FF2B5EF4-FFF2-40B4-BE49-F238E27FC236}">
                <a16:creationId xmlns:a16="http://schemas.microsoft.com/office/drawing/2014/main" id="{24745CC4-1E9D-7F81-7CDF-EBC5455570B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092" y="1219200"/>
            <a:ext cx="3507815" cy="4978400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1FDD1D-F147-8FDC-E944-5F8D22FE3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2019-2022 Richardson Oliver Insights LLP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38E36-0146-0783-2C44-99E608E7B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AE1D7-4BD4-4CEF-B479-D1534FFECBA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B12DFAB-6CDD-D500-0B73-636880236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Percentage of Sales are Brokered?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C9CB2A-8578-1F61-AC4D-EA4096A71A46}"/>
              </a:ext>
            </a:extLst>
          </p:cNvPr>
          <p:cNvSpPr txBox="1"/>
          <p:nvPr/>
        </p:nvSpPr>
        <p:spPr>
          <a:xfrm>
            <a:off x="6339840" y="53254"/>
            <a:ext cx="333616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200" dirty="0"/>
              <a:t>(Brokers Summit Attendees Can Use this Slide)</a:t>
            </a:r>
          </a:p>
        </p:txBody>
      </p:sp>
    </p:spTree>
    <p:extLst>
      <p:ext uri="{BB962C8B-B14F-4D97-AF65-F5344CB8AC3E}">
        <p14:creationId xmlns:p14="http://schemas.microsoft.com/office/powerpoint/2010/main" val="1682871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L PPT Template 20140512 1045a">
  <a:themeElements>
    <a:clrScheme name="Custom 5">
      <a:dk1>
        <a:srgbClr val="000000"/>
      </a:dk1>
      <a:lt1>
        <a:srgbClr val="FFFFFF"/>
      </a:lt1>
      <a:dk2>
        <a:srgbClr val="04273D"/>
      </a:dk2>
      <a:lt2>
        <a:srgbClr val="E3EEF2"/>
      </a:lt2>
      <a:accent1>
        <a:srgbClr val="0085AB"/>
      </a:accent1>
      <a:accent2>
        <a:srgbClr val="2FB7E5"/>
      </a:accent2>
      <a:accent3>
        <a:srgbClr val="EC364D"/>
      </a:accent3>
      <a:accent4>
        <a:srgbClr val="808DA0"/>
      </a:accent4>
      <a:accent5>
        <a:srgbClr val="58B7B3"/>
      </a:accent5>
      <a:accent6>
        <a:srgbClr val="F27D4C"/>
      </a:accent6>
      <a:hlink>
        <a:srgbClr val="0000FF"/>
      </a:hlink>
      <a:folHlink>
        <a:srgbClr val="800080"/>
      </a:folHlink>
    </a:clrScheme>
    <a:fontScheme name="Custom 4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ROI-201906Delivery.potx" id="{EA2E8BE3-8AF2-40FF-9EFE-F4A60BE6BF09}" vid="{74E54A58-15A9-491F-A813-669AB8ACB4A3}"/>
    </a:ext>
  </a:extLst>
</a:theme>
</file>

<file path=ppt/theme/theme2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043B46"/>
      </a:dk2>
      <a:lt2>
        <a:srgbClr val="F3F2DD"/>
      </a:lt2>
      <a:accent1>
        <a:srgbClr val="477A7C"/>
      </a:accent1>
      <a:accent2>
        <a:srgbClr val="83BA23"/>
      </a:accent2>
      <a:accent3>
        <a:srgbClr val="F27D4C"/>
      </a:accent3>
      <a:accent4>
        <a:srgbClr val="808DA0"/>
      </a:accent4>
      <a:accent5>
        <a:srgbClr val="E3DA3A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ROL PPT Template 20140512 1045a</Template>
  <TotalTime>1359</TotalTime>
  <Words>299</Words>
  <Application>Microsoft Office PowerPoint</Application>
  <PresentationFormat>Widescreen</PresentationFormat>
  <Paragraphs>56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Regular</vt:lpstr>
      <vt:lpstr>ROL PPT Template 20140512 1045a</vt:lpstr>
      <vt:lpstr>ROI Broker Summit 2023</vt:lpstr>
      <vt:lpstr>What’s the Secondary Patent Market?</vt:lpstr>
      <vt:lpstr>The ROI Patent Market Report</vt:lpstr>
      <vt:lpstr>$40B in Patents on the Secondary Market</vt:lpstr>
      <vt:lpstr>Package Distribution by Technology</vt:lpstr>
      <vt:lpstr>EOU Rates are Low but Packages Sell Better</vt:lpstr>
      <vt:lpstr>Brokers Dominate the Market for Good Reasons</vt:lpstr>
      <vt:lpstr>What Percentage of Sales are Brokered?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does ROI Do?</dc:title>
  <dc:creator>Erik Oliver</dc:creator>
  <cp:lastModifiedBy>Louis Carbonneau</cp:lastModifiedBy>
  <cp:revision>34</cp:revision>
  <cp:lastPrinted>2023-02-08T16:19:07Z</cp:lastPrinted>
  <dcterms:created xsi:type="dcterms:W3CDTF">2022-01-13T13:39:13Z</dcterms:created>
  <dcterms:modified xsi:type="dcterms:W3CDTF">2023-04-12T17:50:04Z</dcterms:modified>
</cp:coreProperties>
</file>