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89F9B-7EB3-4BDA-9525-90D1EA765ED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860CDC-BD29-4610-A480-5F1E8A693E63}">
      <dgm:prSet phldrT="[Text]"/>
      <dgm:spPr/>
      <dgm:t>
        <a:bodyPr/>
        <a:lstStyle/>
        <a:p>
          <a:r>
            <a:rPr lang="en-US" dirty="0"/>
            <a:t>(1)  IP Brokerage Agreement  Executed </a:t>
          </a:r>
        </a:p>
      </dgm:t>
    </dgm:pt>
    <dgm:pt modelId="{67BBBF9F-C840-4DBE-B6E4-E9BAF4751E08}" type="parTrans" cxnId="{0861F6FD-C964-449C-87C3-F8351413EAEA}">
      <dgm:prSet/>
      <dgm:spPr/>
      <dgm:t>
        <a:bodyPr/>
        <a:lstStyle/>
        <a:p>
          <a:endParaRPr lang="en-US"/>
        </a:p>
      </dgm:t>
    </dgm:pt>
    <dgm:pt modelId="{66C4F219-5616-43D3-973B-A1998CB4058C}" type="sibTrans" cxnId="{0861F6FD-C964-449C-87C3-F8351413EAEA}">
      <dgm:prSet/>
      <dgm:spPr/>
      <dgm:t>
        <a:bodyPr/>
        <a:lstStyle/>
        <a:p>
          <a:endParaRPr lang="en-US"/>
        </a:p>
      </dgm:t>
    </dgm:pt>
    <dgm:pt modelId="{7D01A9D2-1B5B-4712-AD60-AD1B5322FDDB}">
      <dgm:prSet phldrT="[Text]"/>
      <dgm:spPr/>
      <dgm:t>
        <a:bodyPr/>
        <a:lstStyle/>
        <a:p>
          <a:r>
            <a:rPr lang="en-US" dirty="0"/>
            <a:t>(3) IP Portfolio Analysis by Broker</a:t>
          </a:r>
        </a:p>
      </dgm:t>
    </dgm:pt>
    <dgm:pt modelId="{F980198F-F053-454B-A487-7D3F18C78034}" type="parTrans" cxnId="{9CBCE975-92C1-4B53-8798-9DDF04946128}">
      <dgm:prSet/>
      <dgm:spPr/>
      <dgm:t>
        <a:bodyPr/>
        <a:lstStyle/>
        <a:p>
          <a:endParaRPr lang="en-US"/>
        </a:p>
      </dgm:t>
    </dgm:pt>
    <dgm:pt modelId="{28833CBE-9F96-46D3-9978-B066A97790E4}" type="sibTrans" cxnId="{9CBCE975-92C1-4B53-8798-9DDF04946128}">
      <dgm:prSet/>
      <dgm:spPr/>
      <dgm:t>
        <a:bodyPr/>
        <a:lstStyle/>
        <a:p>
          <a:endParaRPr lang="en-US"/>
        </a:p>
      </dgm:t>
    </dgm:pt>
    <dgm:pt modelId="{2BDE262B-9883-44E6-AA4C-DBFC37CEE070}">
      <dgm:prSet phldrT="[Text]"/>
      <dgm:spPr/>
      <dgm:t>
        <a:bodyPr/>
        <a:lstStyle/>
        <a:p>
          <a:r>
            <a:rPr lang="en-US" dirty="0"/>
            <a:t>(5) Claims Chart Preparation by Broker  (if applicable)</a:t>
          </a:r>
        </a:p>
      </dgm:t>
    </dgm:pt>
    <dgm:pt modelId="{8A68883D-8C05-4B3D-A725-D6B018A6CEB4}" type="parTrans" cxnId="{E4FEA0A4-20D3-4DBB-A139-5D20C069F0A0}">
      <dgm:prSet/>
      <dgm:spPr/>
      <dgm:t>
        <a:bodyPr/>
        <a:lstStyle/>
        <a:p>
          <a:endParaRPr lang="en-US"/>
        </a:p>
      </dgm:t>
    </dgm:pt>
    <dgm:pt modelId="{69BB4F0B-4858-4216-9523-BCB70D298C6B}" type="sibTrans" cxnId="{E4FEA0A4-20D3-4DBB-A139-5D20C069F0A0}">
      <dgm:prSet/>
      <dgm:spPr/>
      <dgm:t>
        <a:bodyPr/>
        <a:lstStyle/>
        <a:p>
          <a:endParaRPr lang="en-US"/>
        </a:p>
      </dgm:t>
    </dgm:pt>
    <dgm:pt modelId="{DEC2AEB8-476F-4F63-B93B-F83A4EE09C0F}">
      <dgm:prSet/>
      <dgm:spPr/>
      <dgm:t>
        <a:bodyPr/>
        <a:lstStyle/>
        <a:p>
          <a:r>
            <a:rPr lang="en-US" dirty="0"/>
            <a:t>(6) Final Listing Document by Broker &amp; Client/Seller </a:t>
          </a:r>
        </a:p>
      </dgm:t>
    </dgm:pt>
    <dgm:pt modelId="{C720F444-0804-44FD-99EE-838524B389A1}" type="sibTrans" cxnId="{E289E8C8-FFB8-43D5-94A8-15151B635E0C}">
      <dgm:prSet/>
      <dgm:spPr/>
      <dgm:t>
        <a:bodyPr/>
        <a:lstStyle/>
        <a:p>
          <a:endParaRPr lang="en-US"/>
        </a:p>
      </dgm:t>
    </dgm:pt>
    <dgm:pt modelId="{79525B8A-AFEB-4110-888E-5569DEFE583F}" type="parTrans" cxnId="{E289E8C8-FFB8-43D5-94A8-15151B635E0C}">
      <dgm:prSet/>
      <dgm:spPr/>
      <dgm:t>
        <a:bodyPr/>
        <a:lstStyle/>
        <a:p>
          <a:endParaRPr lang="en-US"/>
        </a:p>
      </dgm:t>
    </dgm:pt>
    <dgm:pt modelId="{F9574FB5-E494-4883-AFF5-3AD2384F8149}">
      <dgm:prSet/>
      <dgm:spPr/>
      <dgm:t>
        <a:bodyPr/>
        <a:lstStyle/>
        <a:p>
          <a:r>
            <a:rPr lang="en-US" dirty="0"/>
            <a:t>(7) Strategic Marketing by Broker</a:t>
          </a:r>
        </a:p>
      </dgm:t>
    </dgm:pt>
    <dgm:pt modelId="{E214A684-FD1A-4614-A162-0F47DAD55CA2}" type="parTrans" cxnId="{02B53773-C7E5-4E2C-8A6D-B1C9E7F4D9D8}">
      <dgm:prSet/>
      <dgm:spPr/>
      <dgm:t>
        <a:bodyPr/>
        <a:lstStyle/>
        <a:p>
          <a:endParaRPr lang="en-US"/>
        </a:p>
      </dgm:t>
    </dgm:pt>
    <dgm:pt modelId="{DCBBFE28-BC96-4D64-A4B1-9188C726B78D}" type="sibTrans" cxnId="{02B53773-C7E5-4E2C-8A6D-B1C9E7F4D9D8}">
      <dgm:prSet/>
      <dgm:spPr/>
      <dgm:t>
        <a:bodyPr/>
        <a:lstStyle/>
        <a:p>
          <a:endParaRPr lang="en-US"/>
        </a:p>
      </dgm:t>
    </dgm:pt>
    <dgm:pt modelId="{7FF9B743-F5E6-4691-8455-108E2B3F80CE}">
      <dgm:prSet/>
      <dgm:spPr/>
      <dgm:t>
        <a:bodyPr/>
        <a:lstStyle/>
        <a:p>
          <a:r>
            <a:rPr lang="en-US" dirty="0"/>
            <a:t>(8) Response by Broker to Inquiries from Prospective Buyers</a:t>
          </a:r>
        </a:p>
      </dgm:t>
    </dgm:pt>
    <dgm:pt modelId="{045CB1F8-F754-4B48-AD3D-039BC7ABF419}" type="parTrans" cxnId="{5C594754-05B5-4039-AAD1-BFA641FA7B67}">
      <dgm:prSet/>
      <dgm:spPr/>
      <dgm:t>
        <a:bodyPr/>
        <a:lstStyle/>
        <a:p>
          <a:endParaRPr lang="en-US"/>
        </a:p>
      </dgm:t>
    </dgm:pt>
    <dgm:pt modelId="{41F172C3-37B8-4644-BF31-941E781E61AD}" type="sibTrans" cxnId="{5C594754-05B5-4039-AAD1-BFA641FA7B67}">
      <dgm:prSet/>
      <dgm:spPr/>
      <dgm:t>
        <a:bodyPr/>
        <a:lstStyle/>
        <a:p>
          <a:endParaRPr lang="en-US"/>
        </a:p>
      </dgm:t>
    </dgm:pt>
    <dgm:pt modelId="{4B8470F3-C0E4-40AE-8BC5-36B332EF10A5}">
      <dgm:prSet/>
      <dgm:spPr/>
      <dgm:t>
        <a:bodyPr/>
        <a:lstStyle/>
        <a:p>
          <a:r>
            <a:rPr lang="en-US" dirty="0"/>
            <a:t>(9) Review of Offers by Broker and Client/Seller</a:t>
          </a:r>
        </a:p>
      </dgm:t>
    </dgm:pt>
    <dgm:pt modelId="{69F0E280-72D2-42E3-AB9E-16E5DAF54181}" type="parTrans" cxnId="{61F91E7F-FE98-4CFF-A567-8E84AF9B1663}">
      <dgm:prSet/>
      <dgm:spPr/>
      <dgm:t>
        <a:bodyPr/>
        <a:lstStyle/>
        <a:p>
          <a:endParaRPr lang="en-US"/>
        </a:p>
      </dgm:t>
    </dgm:pt>
    <dgm:pt modelId="{35847DEF-2F02-44E9-8C0E-F45EBE355185}" type="sibTrans" cxnId="{61F91E7F-FE98-4CFF-A567-8E84AF9B1663}">
      <dgm:prSet/>
      <dgm:spPr/>
      <dgm:t>
        <a:bodyPr/>
        <a:lstStyle/>
        <a:p>
          <a:endParaRPr lang="en-US"/>
        </a:p>
      </dgm:t>
    </dgm:pt>
    <dgm:pt modelId="{1E0996FB-609A-40E0-93F1-F2DF6AF4F536}">
      <dgm:prSet/>
      <dgm:spPr/>
      <dgm:t>
        <a:bodyPr/>
        <a:lstStyle/>
        <a:p>
          <a:r>
            <a:rPr lang="en-US" dirty="0"/>
            <a:t>(10) Negotiation of Offers by Broker</a:t>
          </a:r>
        </a:p>
      </dgm:t>
    </dgm:pt>
    <dgm:pt modelId="{9D8B02B2-148D-4FF7-9B1A-A0C7CAE27012}" type="parTrans" cxnId="{CD226934-111D-49C8-81F6-18CA53D9006A}">
      <dgm:prSet/>
      <dgm:spPr/>
      <dgm:t>
        <a:bodyPr/>
        <a:lstStyle/>
        <a:p>
          <a:endParaRPr lang="en-US"/>
        </a:p>
      </dgm:t>
    </dgm:pt>
    <dgm:pt modelId="{CDA6B97E-2DD0-4CB6-AC67-DBE891CEAE3F}" type="sibTrans" cxnId="{CD226934-111D-49C8-81F6-18CA53D9006A}">
      <dgm:prSet/>
      <dgm:spPr/>
      <dgm:t>
        <a:bodyPr/>
        <a:lstStyle/>
        <a:p>
          <a:endParaRPr lang="en-US"/>
        </a:p>
      </dgm:t>
    </dgm:pt>
    <dgm:pt modelId="{2F443982-F1E5-48A9-94F0-B9CBAAE3361E}">
      <dgm:prSet/>
      <dgm:spPr/>
      <dgm:t>
        <a:bodyPr/>
        <a:lstStyle/>
        <a:p>
          <a:r>
            <a:rPr lang="en-US" dirty="0"/>
            <a:t>(11) Preparation of Patent Purchase Agreement (PPA) by Buyer</a:t>
          </a:r>
        </a:p>
      </dgm:t>
    </dgm:pt>
    <dgm:pt modelId="{BE4546CE-723A-40F8-9B14-2285B1F0647D}" type="parTrans" cxnId="{3A8EEFEC-A5D0-44A6-B37F-CDD59F00D9DE}">
      <dgm:prSet/>
      <dgm:spPr/>
      <dgm:t>
        <a:bodyPr/>
        <a:lstStyle/>
        <a:p>
          <a:endParaRPr lang="en-US"/>
        </a:p>
      </dgm:t>
    </dgm:pt>
    <dgm:pt modelId="{22271ACB-D5A4-4A3D-9567-CB5CED7E12B6}" type="sibTrans" cxnId="{3A8EEFEC-A5D0-44A6-B37F-CDD59F00D9DE}">
      <dgm:prSet/>
      <dgm:spPr/>
      <dgm:t>
        <a:bodyPr/>
        <a:lstStyle/>
        <a:p>
          <a:endParaRPr lang="en-US"/>
        </a:p>
      </dgm:t>
    </dgm:pt>
    <dgm:pt modelId="{1A41EA0E-34A2-4216-B4C7-B668B260EDFB}">
      <dgm:prSet/>
      <dgm:spPr/>
      <dgm:t>
        <a:bodyPr/>
        <a:lstStyle/>
        <a:p>
          <a:r>
            <a:rPr lang="en-US" dirty="0"/>
            <a:t>(12) Client/Seller’s Review, Negotiation, and Approval of PPA</a:t>
          </a:r>
        </a:p>
      </dgm:t>
    </dgm:pt>
    <dgm:pt modelId="{E624D42D-3ED2-42E1-BBA7-B47AE8CF8066}" type="parTrans" cxnId="{F3DB26C4-B6D4-4AE3-B10F-C1D63BD32D4C}">
      <dgm:prSet/>
      <dgm:spPr/>
      <dgm:t>
        <a:bodyPr/>
        <a:lstStyle/>
        <a:p>
          <a:endParaRPr lang="en-US"/>
        </a:p>
      </dgm:t>
    </dgm:pt>
    <dgm:pt modelId="{A620CC02-47AA-48BD-ADD2-1E38ED35FB70}" type="sibTrans" cxnId="{F3DB26C4-B6D4-4AE3-B10F-C1D63BD32D4C}">
      <dgm:prSet/>
      <dgm:spPr/>
      <dgm:t>
        <a:bodyPr/>
        <a:lstStyle/>
        <a:p>
          <a:endParaRPr lang="en-US"/>
        </a:p>
      </dgm:t>
    </dgm:pt>
    <dgm:pt modelId="{B8A811B5-2D8E-4F22-88B0-00398E52E1E3}">
      <dgm:prSet/>
      <dgm:spPr/>
      <dgm:t>
        <a:bodyPr/>
        <a:lstStyle/>
        <a:p>
          <a:r>
            <a:rPr lang="en-US" dirty="0"/>
            <a:t>(13) Due Diligence “Punch List”         Prepared by Buyer</a:t>
          </a:r>
        </a:p>
      </dgm:t>
    </dgm:pt>
    <dgm:pt modelId="{38B246EA-2B1D-4686-80C1-55BBA9C5C582}" type="parTrans" cxnId="{8682D1F4-5E96-4A33-B799-CCEC81F3F54C}">
      <dgm:prSet/>
      <dgm:spPr/>
      <dgm:t>
        <a:bodyPr/>
        <a:lstStyle/>
        <a:p>
          <a:endParaRPr lang="en-US"/>
        </a:p>
      </dgm:t>
    </dgm:pt>
    <dgm:pt modelId="{653E3CA9-531E-4282-9B7C-7CABE578A57C}" type="sibTrans" cxnId="{8682D1F4-5E96-4A33-B799-CCEC81F3F54C}">
      <dgm:prSet/>
      <dgm:spPr/>
      <dgm:t>
        <a:bodyPr/>
        <a:lstStyle/>
        <a:p>
          <a:endParaRPr lang="en-US"/>
        </a:p>
      </dgm:t>
    </dgm:pt>
    <dgm:pt modelId="{F954F176-0C5B-4133-A1EC-F90DFCB25928}">
      <dgm:prSet phldrT="[Text]"/>
      <dgm:spPr/>
      <dgm:t>
        <a:bodyPr/>
        <a:lstStyle/>
        <a:p>
          <a:r>
            <a:rPr lang="en-US" dirty="0"/>
            <a:t>(2) Patent Listing Questionnaire Completed by Client/Seller</a:t>
          </a:r>
        </a:p>
      </dgm:t>
    </dgm:pt>
    <dgm:pt modelId="{C0B28F8C-752A-48CF-8260-9A52539D915E}" type="sibTrans" cxnId="{41232637-3E39-474E-BCCF-2C193915AAA7}">
      <dgm:prSet/>
      <dgm:spPr/>
      <dgm:t>
        <a:bodyPr/>
        <a:lstStyle/>
        <a:p>
          <a:endParaRPr lang="en-US"/>
        </a:p>
      </dgm:t>
    </dgm:pt>
    <dgm:pt modelId="{FAE0EE14-D830-4FD6-82C0-DC481D1BD50B}" type="parTrans" cxnId="{41232637-3E39-474E-BCCF-2C193915AAA7}">
      <dgm:prSet/>
      <dgm:spPr/>
      <dgm:t>
        <a:bodyPr/>
        <a:lstStyle/>
        <a:p>
          <a:endParaRPr lang="en-US"/>
        </a:p>
      </dgm:t>
    </dgm:pt>
    <dgm:pt modelId="{A5051080-CED9-47FA-995F-F2BBD76C2843}">
      <dgm:prSet phldrT="[Text]"/>
      <dgm:spPr/>
      <dgm:t>
        <a:bodyPr/>
        <a:lstStyle/>
        <a:p>
          <a:r>
            <a:rPr lang="en-US" dirty="0"/>
            <a:t>(4) Research Evidence of Unauthorized Use</a:t>
          </a:r>
        </a:p>
        <a:p>
          <a:r>
            <a:rPr lang="en-US" dirty="0"/>
            <a:t> </a:t>
          </a:r>
        </a:p>
      </dgm:t>
    </dgm:pt>
    <dgm:pt modelId="{136D9702-00A7-4FD1-A052-5D59EBC0717B}" type="sibTrans" cxnId="{712F65F2-ECAB-43FE-824C-3E789B2D1150}">
      <dgm:prSet/>
      <dgm:spPr/>
      <dgm:t>
        <a:bodyPr/>
        <a:lstStyle/>
        <a:p>
          <a:endParaRPr lang="en-US"/>
        </a:p>
      </dgm:t>
    </dgm:pt>
    <dgm:pt modelId="{008DECDC-8B44-46BC-9CE1-B7823A99B89C}" type="parTrans" cxnId="{712F65F2-ECAB-43FE-824C-3E789B2D1150}">
      <dgm:prSet/>
      <dgm:spPr/>
      <dgm:t>
        <a:bodyPr/>
        <a:lstStyle/>
        <a:p>
          <a:endParaRPr lang="en-US"/>
        </a:p>
      </dgm:t>
    </dgm:pt>
    <dgm:pt modelId="{AC135C12-1803-4F3D-A158-AFA091DFD776}">
      <dgm:prSet/>
      <dgm:spPr/>
      <dgm:t>
        <a:bodyPr/>
        <a:lstStyle/>
        <a:p>
          <a:r>
            <a:rPr lang="en-US" dirty="0"/>
            <a:t>(14) Punch List Satisfied by Client/Seller</a:t>
          </a:r>
        </a:p>
      </dgm:t>
    </dgm:pt>
    <dgm:pt modelId="{E6BE63BF-3E17-4738-A708-BB3DB5E810C4}" type="parTrans" cxnId="{12F1C46E-CC84-4ABE-8B6D-3897B12CA13E}">
      <dgm:prSet/>
      <dgm:spPr/>
      <dgm:t>
        <a:bodyPr/>
        <a:lstStyle/>
        <a:p>
          <a:endParaRPr lang="en-US"/>
        </a:p>
      </dgm:t>
    </dgm:pt>
    <dgm:pt modelId="{706CE290-CB07-410C-B78D-5A16ADFC1FB1}" type="sibTrans" cxnId="{12F1C46E-CC84-4ABE-8B6D-3897B12CA13E}">
      <dgm:prSet/>
      <dgm:spPr/>
      <dgm:t>
        <a:bodyPr/>
        <a:lstStyle/>
        <a:p>
          <a:endParaRPr lang="en-US"/>
        </a:p>
      </dgm:t>
    </dgm:pt>
    <dgm:pt modelId="{77299EDD-5C65-45A6-BB3E-7EC469AB835C}">
      <dgm:prSet/>
      <dgm:spPr/>
      <dgm:t>
        <a:bodyPr/>
        <a:lstStyle/>
        <a:p>
          <a:r>
            <a:rPr lang="en-US"/>
            <a:t>(15) Closing and Disbursement</a:t>
          </a:r>
          <a:endParaRPr lang="en-US" dirty="0"/>
        </a:p>
      </dgm:t>
    </dgm:pt>
    <dgm:pt modelId="{AC1E08FA-1AEE-4A8C-9495-050D691277F2}" type="parTrans" cxnId="{14006E20-05FE-4811-BB1F-A12AF151BC5A}">
      <dgm:prSet/>
      <dgm:spPr/>
      <dgm:t>
        <a:bodyPr/>
        <a:lstStyle/>
        <a:p>
          <a:endParaRPr lang="en-US"/>
        </a:p>
      </dgm:t>
    </dgm:pt>
    <dgm:pt modelId="{3F37ADDB-83F2-4988-953D-019F7CE41CCA}" type="sibTrans" cxnId="{14006E20-05FE-4811-BB1F-A12AF151BC5A}">
      <dgm:prSet/>
      <dgm:spPr/>
      <dgm:t>
        <a:bodyPr/>
        <a:lstStyle/>
        <a:p>
          <a:endParaRPr lang="en-US"/>
        </a:p>
      </dgm:t>
    </dgm:pt>
    <dgm:pt modelId="{83A8DCE3-626A-457E-81EF-F45F9079E35F}" type="pres">
      <dgm:prSet presAssocID="{23089F9B-7EB3-4BDA-9525-90D1EA765ED1}" presName="Name0" presStyleCnt="0">
        <dgm:presLayoutVars>
          <dgm:dir/>
          <dgm:resizeHandles/>
        </dgm:presLayoutVars>
      </dgm:prSet>
      <dgm:spPr/>
    </dgm:pt>
    <dgm:pt modelId="{855A424F-E515-4696-AE62-B0B21E02335F}" type="pres">
      <dgm:prSet presAssocID="{20860CDC-BD29-4610-A480-5F1E8A693E63}" presName="compNode" presStyleCnt="0"/>
      <dgm:spPr/>
    </dgm:pt>
    <dgm:pt modelId="{69A5F8D0-B179-4C8D-B1A2-424F54211A59}" type="pres">
      <dgm:prSet presAssocID="{20860CDC-BD29-4610-A480-5F1E8A693E63}" presName="dummyConnPt" presStyleCnt="0"/>
      <dgm:spPr/>
    </dgm:pt>
    <dgm:pt modelId="{3AE239E0-4E96-4540-974F-9C79A545803B}" type="pres">
      <dgm:prSet presAssocID="{20860CDC-BD29-4610-A480-5F1E8A693E63}" presName="node" presStyleLbl="node1" presStyleIdx="0" presStyleCnt="15">
        <dgm:presLayoutVars>
          <dgm:bulletEnabled val="1"/>
        </dgm:presLayoutVars>
      </dgm:prSet>
      <dgm:spPr/>
    </dgm:pt>
    <dgm:pt modelId="{D5263171-A3A1-4502-92CB-026F4A7778E7}" type="pres">
      <dgm:prSet presAssocID="{66C4F219-5616-43D3-973B-A1998CB4058C}" presName="sibTrans" presStyleLbl="bgSibTrans2D1" presStyleIdx="0" presStyleCnt="14"/>
      <dgm:spPr/>
    </dgm:pt>
    <dgm:pt modelId="{A976E8E2-6183-4842-AD83-2678F34684FA}" type="pres">
      <dgm:prSet presAssocID="{F954F176-0C5B-4133-A1EC-F90DFCB25928}" presName="compNode" presStyleCnt="0"/>
      <dgm:spPr/>
    </dgm:pt>
    <dgm:pt modelId="{47D0DEC0-5B51-4A95-A8C4-B92FA9C50661}" type="pres">
      <dgm:prSet presAssocID="{F954F176-0C5B-4133-A1EC-F90DFCB25928}" presName="dummyConnPt" presStyleCnt="0"/>
      <dgm:spPr/>
    </dgm:pt>
    <dgm:pt modelId="{C379B83E-3430-4DFE-BD55-CD46C7385436}" type="pres">
      <dgm:prSet presAssocID="{F954F176-0C5B-4133-A1EC-F90DFCB25928}" presName="node" presStyleLbl="node1" presStyleIdx="1" presStyleCnt="15">
        <dgm:presLayoutVars>
          <dgm:bulletEnabled val="1"/>
        </dgm:presLayoutVars>
      </dgm:prSet>
      <dgm:spPr/>
    </dgm:pt>
    <dgm:pt modelId="{B7D1D18A-EDFD-465D-8F6F-2C0387874B82}" type="pres">
      <dgm:prSet presAssocID="{C0B28F8C-752A-48CF-8260-9A52539D915E}" presName="sibTrans" presStyleLbl="bgSibTrans2D1" presStyleIdx="1" presStyleCnt="14"/>
      <dgm:spPr/>
    </dgm:pt>
    <dgm:pt modelId="{E8A5D83F-6DD1-47A8-BD16-B93690724EF6}" type="pres">
      <dgm:prSet presAssocID="{7D01A9D2-1B5B-4712-AD60-AD1B5322FDDB}" presName="compNode" presStyleCnt="0"/>
      <dgm:spPr/>
    </dgm:pt>
    <dgm:pt modelId="{F1DC372B-973A-45DD-B858-7D93D74A6516}" type="pres">
      <dgm:prSet presAssocID="{7D01A9D2-1B5B-4712-AD60-AD1B5322FDDB}" presName="dummyConnPt" presStyleCnt="0"/>
      <dgm:spPr/>
    </dgm:pt>
    <dgm:pt modelId="{5E7710FB-AF2F-4D3F-87BF-0511759249E4}" type="pres">
      <dgm:prSet presAssocID="{7D01A9D2-1B5B-4712-AD60-AD1B5322FDDB}" presName="node" presStyleLbl="node1" presStyleIdx="2" presStyleCnt="15">
        <dgm:presLayoutVars>
          <dgm:bulletEnabled val="1"/>
        </dgm:presLayoutVars>
      </dgm:prSet>
      <dgm:spPr/>
    </dgm:pt>
    <dgm:pt modelId="{AD175D08-7850-47B0-AC1A-31520408330B}" type="pres">
      <dgm:prSet presAssocID="{28833CBE-9F96-46D3-9978-B066A97790E4}" presName="sibTrans" presStyleLbl="bgSibTrans2D1" presStyleIdx="2" presStyleCnt="14"/>
      <dgm:spPr/>
    </dgm:pt>
    <dgm:pt modelId="{E9670858-00DD-45C2-912A-0E13F761D4C9}" type="pres">
      <dgm:prSet presAssocID="{A5051080-CED9-47FA-995F-F2BBD76C2843}" presName="compNode" presStyleCnt="0"/>
      <dgm:spPr/>
    </dgm:pt>
    <dgm:pt modelId="{99382C50-36DB-484F-83C7-38A089B41C6D}" type="pres">
      <dgm:prSet presAssocID="{A5051080-CED9-47FA-995F-F2BBD76C2843}" presName="dummyConnPt" presStyleCnt="0"/>
      <dgm:spPr/>
    </dgm:pt>
    <dgm:pt modelId="{FCF5A617-668B-414F-8F95-AD556E266A9C}" type="pres">
      <dgm:prSet presAssocID="{A5051080-CED9-47FA-995F-F2BBD76C2843}" presName="node" presStyleLbl="node1" presStyleIdx="3" presStyleCnt="15">
        <dgm:presLayoutVars>
          <dgm:bulletEnabled val="1"/>
        </dgm:presLayoutVars>
      </dgm:prSet>
      <dgm:spPr/>
    </dgm:pt>
    <dgm:pt modelId="{B24852D2-E9D6-4106-86B7-58E4338FF407}" type="pres">
      <dgm:prSet presAssocID="{136D9702-00A7-4FD1-A052-5D59EBC0717B}" presName="sibTrans" presStyleLbl="bgSibTrans2D1" presStyleIdx="3" presStyleCnt="14"/>
      <dgm:spPr/>
    </dgm:pt>
    <dgm:pt modelId="{596A2E68-6599-4E4E-8A48-99534C07E177}" type="pres">
      <dgm:prSet presAssocID="{2BDE262B-9883-44E6-AA4C-DBFC37CEE070}" presName="compNode" presStyleCnt="0"/>
      <dgm:spPr/>
    </dgm:pt>
    <dgm:pt modelId="{70FAF5B1-5DFD-41E1-AE88-36FD833FA812}" type="pres">
      <dgm:prSet presAssocID="{2BDE262B-9883-44E6-AA4C-DBFC37CEE070}" presName="dummyConnPt" presStyleCnt="0"/>
      <dgm:spPr/>
    </dgm:pt>
    <dgm:pt modelId="{286338B2-7ECA-4869-9401-A9171D7C7255}" type="pres">
      <dgm:prSet presAssocID="{2BDE262B-9883-44E6-AA4C-DBFC37CEE070}" presName="node" presStyleLbl="node1" presStyleIdx="4" presStyleCnt="15">
        <dgm:presLayoutVars>
          <dgm:bulletEnabled val="1"/>
        </dgm:presLayoutVars>
      </dgm:prSet>
      <dgm:spPr/>
    </dgm:pt>
    <dgm:pt modelId="{BB8B905F-8177-4D0F-8A79-B07023F3F878}" type="pres">
      <dgm:prSet presAssocID="{69BB4F0B-4858-4216-9523-BCB70D298C6B}" presName="sibTrans" presStyleLbl="bgSibTrans2D1" presStyleIdx="4" presStyleCnt="14"/>
      <dgm:spPr/>
    </dgm:pt>
    <dgm:pt modelId="{24E05607-A083-411C-88BA-F8E0C7E63CD4}" type="pres">
      <dgm:prSet presAssocID="{DEC2AEB8-476F-4F63-B93B-F83A4EE09C0F}" presName="compNode" presStyleCnt="0"/>
      <dgm:spPr/>
    </dgm:pt>
    <dgm:pt modelId="{E47E02FE-4B49-48EA-9A5D-6EFAF79F548D}" type="pres">
      <dgm:prSet presAssocID="{DEC2AEB8-476F-4F63-B93B-F83A4EE09C0F}" presName="dummyConnPt" presStyleCnt="0"/>
      <dgm:spPr/>
    </dgm:pt>
    <dgm:pt modelId="{C8B34D99-43B2-4CD0-9CC2-E1DA8D940BFB}" type="pres">
      <dgm:prSet presAssocID="{DEC2AEB8-476F-4F63-B93B-F83A4EE09C0F}" presName="node" presStyleLbl="node1" presStyleIdx="5" presStyleCnt="15">
        <dgm:presLayoutVars>
          <dgm:bulletEnabled val="1"/>
        </dgm:presLayoutVars>
      </dgm:prSet>
      <dgm:spPr/>
    </dgm:pt>
    <dgm:pt modelId="{55859E65-1C9A-40BF-8F34-904C91F37D1D}" type="pres">
      <dgm:prSet presAssocID="{C720F444-0804-44FD-99EE-838524B389A1}" presName="sibTrans" presStyleLbl="bgSibTrans2D1" presStyleIdx="5" presStyleCnt="14"/>
      <dgm:spPr/>
    </dgm:pt>
    <dgm:pt modelId="{33A315D4-856B-4836-B89A-D194DDD6439E}" type="pres">
      <dgm:prSet presAssocID="{F9574FB5-E494-4883-AFF5-3AD2384F8149}" presName="compNode" presStyleCnt="0"/>
      <dgm:spPr/>
    </dgm:pt>
    <dgm:pt modelId="{33A48145-C6BA-4F8B-8BA7-3D8413511D81}" type="pres">
      <dgm:prSet presAssocID="{F9574FB5-E494-4883-AFF5-3AD2384F8149}" presName="dummyConnPt" presStyleCnt="0"/>
      <dgm:spPr/>
    </dgm:pt>
    <dgm:pt modelId="{9E73A526-740B-4216-97DC-D72D54DF65E2}" type="pres">
      <dgm:prSet presAssocID="{F9574FB5-E494-4883-AFF5-3AD2384F8149}" presName="node" presStyleLbl="node1" presStyleIdx="6" presStyleCnt="15">
        <dgm:presLayoutVars>
          <dgm:bulletEnabled val="1"/>
        </dgm:presLayoutVars>
      </dgm:prSet>
      <dgm:spPr/>
    </dgm:pt>
    <dgm:pt modelId="{40E40073-6322-4F3B-836E-19CBEF2687B4}" type="pres">
      <dgm:prSet presAssocID="{DCBBFE28-BC96-4D64-A4B1-9188C726B78D}" presName="sibTrans" presStyleLbl="bgSibTrans2D1" presStyleIdx="6" presStyleCnt="14"/>
      <dgm:spPr/>
    </dgm:pt>
    <dgm:pt modelId="{12E4D901-68B9-48E5-AA90-3C210D9E7B3B}" type="pres">
      <dgm:prSet presAssocID="{7FF9B743-F5E6-4691-8455-108E2B3F80CE}" presName="compNode" presStyleCnt="0"/>
      <dgm:spPr/>
    </dgm:pt>
    <dgm:pt modelId="{CA14D78F-58CD-4C27-B017-5E36953AA51B}" type="pres">
      <dgm:prSet presAssocID="{7FF9B743-F5E6-4691-8455-108E2B3F80CE}" presName="dummyConnPt" presStyleCnt="0"/>
      <dgm:spPr/>
    </dgm:pt>
    <dgm:pt modelId="{71AFF018-203A-4358-AAF3-4BC1CEE6C94B}" type="pres">
      <dgm:prSet presAssocID="{7FF9B743-F5E6-4691-8455-108E2B3F80CE}" presName="node" presStyleLbl="node1" presStyleIdx="7" presStyleCnt="15">
        <dgm:presLayoutVars>
          <dgm:bulletEnabled val="1"/>
        </dgm:presLayoutVars>
      </dgm:prSet>
      <dgm:spPr/>
    </dgm:pt>
    <dgm:pt modelId="{9E38AFE8-E122-4429-B165-CD1A2C5D6FB0}" type="pres">
      <dgm:prSet presAssocID="{41F172C3-37B8-4644-BF31-941E781E61AD}" presName="sibTrans" presStyleLbl="bgSibTrans2D1" presStyleIdx="7" presStyleCnt="14"/>
      <dgm:spPr/>
    </dgm:pt>
    <dgm:pt modelId="{B5CD3159-3C34-498D-881E-41FAB3B326E5}" type="pres">
      <dgm:prSet presAssocID="{4B8470F3-C0E4-40AE-8BC5-36B332EF10A5}" presName="compNode" presStyleCnt="0"/>
      <dgm:spPr/>
    </dgm:pt>
    <dgm:pt modelId="{FA081377-4E37-425B-873D-3BBCF94ABE82}" type="pres">
      <dgm:prSet presAssocID="{4B8470F3-C0E4-40AE-8BC5-36B332EF10A5}" presName="dummyConnPt" presStyleCnt="0"/>
      <dgm:spPr/>
    </dgm:pt>
    <dgm:pt modelId="{88E11B16-15BC-4869-838B-5274B52CA7DB}" type="pres">
      <dgm:prSet presAssocID="{4B8470F3-C0E4-40AE-8BC5-36B332EF10A5}" presName="node" presStyleLbl="node1" presStyleIdx="8" presStyleCnt="15">
        <dgm:presLayoutVars>
          <dgm:bulletEnabled val="1"/>
        </dgm:presLayoutVars>
      </dgm:prSet>
      <dgm:spPr/>
    </dgm:pt>
    <dgm:pt modelId="{E240AB82-910F-4F75-B82A-A6645BDBA5F6}" type="pres">
      <dgm:prSet presAssocID="{35847DEF-2F02-44E9-8C0E-F45EBE355185}" presName="sibTrans" presStyleLbl="bgSibTrans2D1" presStyleIdx="8" presStyleCnt="14"/>
      <dgm:spPr/>
    </dgm:pt>
    <dgm:pt modelId="{23D7B611-6378-4889-A595-AE26A6DDC35F}" type="pres">
      <dgm:prSet presAssocID="{1E0996FB-609A-40E0-93F1-F2DF6AF4F536}" presName="compNode" presStyleCnt="0"/>
      <dgm:spPr/>
    </dgm:pt>
    <dgm:pt modelId="{394D0980-DE3D-4F87-8493-73A7CB782942}" type="pres">
      <dgm:prSet presAssocID="{1E0996FB-609A-40E0-93F1-F2DF6AF4F536}" presName="dummyConnPt" presStyleCnt="0"/>
      <dgm:spPr/>
    </dgm:pt>
    <dgm:pt modelId="{57709F25-7F2A-466A-9F93-3ADD97673003}" type="pres">
      <dgm:prSet presAssocID="{1E0996FB-609A-40E0-93F1-F2DF6AF4F536}" presName="node" presStyleLbl="node1" presStyleIdx="9" presStyleCnt="15">
        <dgm:presLayoutVars>
          <dgm:bulletEnabled val="1"/>
        </dgm:presLayoutVars>
      </dgm:prSet>
      <dgm:spPr/>
    </dgm:pt>
    <dgm:pt modelId="{9C67BABE-48A8-4D39-84B3-D9725CB85C29}" type="pres">
      <dgm:prSet presAssocID="{CDA6B97E-2DD0-4CB6-AC67-DBE891CEAE3F}" presName="sibTrans" presStyleLbl="bgSibTrans2D1" presStyleIdx="9" presStyleCnt="14"/>
      <dgm:spPr/>
    </dgm:pt>
    <dgm:pt modelId="{D2C60EB1-FA68-431C-A669-CEAA791F3495}" type="pres">
      <dgm:prSet presAssocID="{2F443982-F1E5-48A9-94F0-B9CBAAE3361E}" presName="compNode" presStyleCnt="0"/>
      <dgm:spPr/>
    </dgm:pt>
    <dgm:pt modelId="{FA6757CB-24F0-48C9-BE22-2AC9AC53A393}" type="pres">
      <dgm:prSet presAssocID="{2F443982-F1E5-48A9-94F0-B9CBAAE3361E}" presName="dummyConnPt" presStyleCnt="0"/>
      <dgm:spPr/>
    </dgm:pt>
    <dgm:pt modelId="{2AB2036B-797E-4700-9556-33A20AD8CDF2}" type="pres">
      <dgm:prSet presAssocID="{2F443982-F1E5-48A9-94F0-B9CBAAE3361E}" presName="node" presStyleLbl="node1" presStyleIdx="10" presStyleCnt="15">
        <dgm:presLayoutVars>
          <dgm:bulletEnabled val="1"/>
        </dgm:presLayoutVars>
      </dgm:prSet>
      <dgm:spPr/>
    </dgm:pt>
    <dgm:pt modelId="{471768E4-5F2E-4D93-AB1E-6BEBCF0566CF}" type="pres">
      <dgm:prSet presAssocID="{22271ACB-D5A4-4A3D-9567-CB5CED7E12B6}" presName="sibTrans" presStyleLbl="bgSibTrans2D1" presStyleIdx="10" presStyleCnt="14"/>
      <dgm:spPr/>
    </dgm:pt>
    <dgm:pt modelId="{1647FE66-7B81-42E0-AE68-85B0F542CC78}" type="pres">
      <dgm:prSet presAssocID="{1A41EA0E-34A2-4216-B4C7-B668B260EDFB}" presName="compNode" presStyleCnt="0"/>
      <dgm:spPr/>
    </dgm:pt>
    <dgm:pt modelId="{9BD02B71-40F2-4F62-8770-2937F025FE8A}" type="pres">
      <dgm:prSet presAssocID="{1A41EA0E-34A2-4216-B4C7-B668B260EDFB}" presName="dummyConnPt" presStyleCnt="0"/>
      <dgm:spPr/>
    </dgm:pt>
    <dgm:pt modelId="{D19C109C-5963-47FD-A7B2-50667BF83603}" type="pres">
      <dgm:prSet presAssocID="{1A41EA0E-34A2-4216-B4C7-B668B260EDFB}" presName="node" presStyleLbl="node1" presStyleIdx="11" presStyleCnt="15">
        <dgm:presLayoutVars>
          <dgm:bulletEnabled val="1"/>
        </dgm:presLayoutVars>
      </dgm:prSet>
      <dgm:spPr/>
    </dgm:pt>
    <dgm:pt modelId="{23540C92-5E70-48AF-8941-E57BA2B2FBFF}" type="pres">
      <dgm:prSet presAssocID="{A620CC02-47AA-48BD-ADD2-1E38ED35FB70}" presName="sibTrans" presStyleLbl="bgSibTrans2D1" presStyleIdx="11" presStyleCnt="14"/>
      <dgm:spPr/>
    </dgm:pt>
    <dgm:pt modelId="{86D19C3C-781B-4587-94B1-1A0AF5AB76EF}" type="pres">
      <dgm:prSet presAssocID="{B8A811B5-2D8E-4F22-88B0-00398E52E1E3}" presName="compNode" presStyleCnt="0"/>
      <dgm:spPr/>
    </dgm:pt>
    <dgm:pt modelId="{F5D19387-F68D-4927-A51B-D9D9B0FC6D9D}" type="pres">
      <dgm:prSet presAssocID="{B8A811B5-2D8E-4F22-88B0-00398E52E1E3}" presName="dummyConnPt" presStyleCnt="0"/>
      <dgm:spPr/>
    </dgm:pt>
    <dgm:pt modelId="{6709A293-7C2D-48AD-ABAA-CD1CB690EA45}" type="pres">
      <dgm:prSet presAssocID="{B8A811B5-2D8E-4F22-88B0-00398E52E1E3}" presName="node" presStyleLbl="node1" presStyleIdx="12" presStyleCnt="15">
        <dgm:presLayoutVars>
          <dgm:bulletEnabled val="1"/>
        </dgm:presLayoutVars>
      </dgm:prSet>
      <dgm:spPr/>
    </dgm:pt>
    <dgm:pt modelId="{01FCBB91-65A3-4B87-BA69-D180C78FEB48}" type="pres">
      <dgm:prSet presAssocID="{653E3CA9-531E-4282-9B7C-7CABE578A57C}" presName="sibTrans" presStyleLbl="bgSibTrans2D1" presStyleIdx="12" presStyleCnt="14"/>
      <dgm:spPr/>
    </dgm:pt>
    <dgm:pt modelId="{67C9FF2F-7141-4A39-908D-1135D45CF5E3}" type="pres">
      <dgm:prSet presAssocID="{AC135C12-1803-4F3D-A158-AFA091DFD776}" presName="compNode" presStyleCnt="0"/>
      <dgm:spPr/>
    </dgm:pt>
    <dgm:pt modelId="{28AB0D8B-E018-4AA9-B7B3-7C1CFDC124B2}" type="pres">
      <dgm:prSet presAssocID="{AC135C12-1803-4F3D-A158-AFA091DFD776}" presName="dummyConnPt" presStyleCnt="0"/>
      <dgm:spPr/>
    </dgm:pt>
    <dgm:pt modelId="{5C7C1D4E-72EF-4976-95BE-A70D162D52DB}" type="pres">
      <dgm:prSet presAssocID="{AC135C12-1803-4F3D-A158-AFA091DFD776}" presName="node" presStyleLbl="node1" presStyleIdx="13" presStyleCnt="15">
        <dgm:presLayoutVars>
          <dgm:bulletEnabled val="1"/>
        </dgm:presLayoutVars>
      </dgm:prSet>
      <dgm:spPr/>
    </dgm:pt>
    <dgm:pt modelId="{06D78DAB-9B88-4FA2-9D50-43C0253F30FE}" type="pres">
      <dgm:prSet presAssocID="{706CE290-CB07-410C-B78D-5A16ADFC1FB1}" presName="sibTrans" presStyleLbl="bgSibTrans2D1" presStyleIdx="13" presStyleCnt="14"/>
      <dgm:spPr/>
    </dgm:pt>
    <dgm:pt modelId="{A14CB28F-D2ED-4490-94F8-8CA0C8873C50}" type="pres">
      <dgm:prSet presAssocID="{77299EDD-5C65-45A6-BB3E-7EC469AB835C}" presName="compNode" presStyleCnt="0"/>
      <dgm:spPr/>
    </dgm:pt>
    <dgm:pt modelId="{FD80841D-DFA6-48C0-9B6B-D734631A02AC}" type="pres">
      <dgm:prSet presAssocID="{77299EDD-5C65-45A6-BB3E-7EC469AB835C}" presName="dummyConnPt" presStyleCnt="0"/>
      <dgm:spPr/>
    </dgm:pt>
    <dgm:pt modelId="{B733B6E4-8255-42ED-A27A-12AECBB6ADAF}" type="pres">
      <dgm:prSet presAssocID="{77299EDD-5C65-45A6-BB3E-7EC469AB835C}" presName="node" presStyleLbl="node1" presStyleIdx="14" presStyleCnt="15">
        <dgm:presLayoutVars>
          <dgm:bulletEnabled val="1"/>
        </dgm:presLayoutVars>
      </dgm:prSet>
      <dgm:spPr/>
    </dgm:pt>
  </dgm:ptLst>
  <dgm:cxnLst>
    <dgm:cxn modelId="{04B20C08-A173-4A9D-9FFA-28957FC8B547}" type="presOf" srcId="{1A41EA0E-34A2-4216-B4C7-B668B260EDFB}" destId="{D19C109C-5963-47FD-A7B2-50667BF83603}" srcOrd="0" destOrd="0" presId="urn:microsoft.com/office/officeart/2005/8/layout/bProcess4"/>
    <dgm:cxn modelId="{3D80D70F-1CEB-4656-B93D-6D7FB1358C20}" type="presOf" srcId="{2F443982-F1E5-48A9-94F0-B9CBAAE3361E}" destId="{2AB2036B-797E-4700-9556-33A20AD8CDF2}" srcOrd="0" destOrd="0" presId="urn:microsoft.com/office/officeart/2005/8/layout/bProcess4"/>
    <dgm:cxn modelId="{AEB22A12-935D-49AB-B893-865ED1468EFF}" type="presOf" srcId="{1E0996FB-609A-40E0-93F1-F2DF6AF4F536}" destId="{57709F25-7F2A-466A-9F93-3ADD97673003}" srcOrd="0" destOrd="0" presId="urn:microsoft.com/office/officeart/2005/8/layout/bProcess4"/>
    <dgm:cxn modelId="{474CBF16-AAEE-4A93-8DFB-B01C4C812093}" type="presOf" srcId="{CDA6B97E-2DD0-4CB6-AC67-DBE891CEAE3F}" destId="{9C67BABE-48A8-4D39-84B3-D9725CB85C29}" srcOrd="0" destOrd="0" presId="urn:microsoft.com/office/officeart/2005/8/layout/bProcess4"/>
    <dgm:cxn modelId="{FB0ECF1B-9A7A-4EBB-B29D-53D8CC36CD74}" type="presOf" srcId="{66C4F219-5616-43D3-973B-A1998CB4058C}" destId="{D5263171-A3A1-4502-92CB-026F4A7778E7}" srcOrd="0" destOrd="0" presId="urn:microsoft.com/office/officeart/2005/8/layout/bProcess4"/>
    <dgm:cxn modelId="{0D901D1C-F99F-4082-A730-24B9C3D7A666}" type="presOf" srcId="{2BDE262B-9883-44E6-AA4C-DBFC37CEE070}" destId="{286338B2-7ECA-4869-9401-A9171D7C7255}" srcOrd="0" destOrd="0" presId="urn:microsoft.com/office/officeart/2005/8/layout/bProcess4"/>
    <dgm:cxn modelId="{14006E20-05FE-4811-BB1F-A12AF151BC5A}" srcId="{23089F9B-7EB3-4BDA-9525-90D1EA765ED1}" destId="{77299EDD-5C65-45A6-BB3E-7EC469AB835C}" srcOrd="14" destOrd="0" parTransId="{AC1E08FA-1AEE-4A8C-9495-050D691277F2}" sibTransId="{3F37ADDB-83F2-4988-953D-019F7CE41CCA}"/>
    <dgm:cxn modelId="{42477B33-8CD1-44F7-9D79-AB90AD117D51}" type="presOf" srcId="{A5051080-CED9-47FA-995F-F2BBD76C2843}" destId="{FCF5A617-668B-414F-8F95-AD556E266A9C}" srcOrd="0" destOrd="0" presId="urn:microsoft.com/office/officeart/2005/8/layout/bProcess4"/>
    <dgm:cxn modelId="{22F96334-E2A4-41AC-BEAA-C7E8BAD71CC6}" type="presOf" srcId="{23089F9B-7EB3-4BDA-9525-90D1EA765ED1}" destId="{83A8DCE3-626A-457E-81EF-F45F9079E35F}" srcOrd="0" destOrd="0" presId="urn:microsoft.com/office/officeart/2005/8/layout/bProcess4"/>
    <dgm:cxn modelId="{CD226934-111D-49C8-81F6-18CA53D9006A}" srcId="{23089F9B-7EB3-4BDA-9525-90D1EA765ED1}" destId="{1E0996FB-609A-40E0-93F1-F2DF6AF4F536}" srcOrd="9" destOrd="0" parTransId="{9D8B02B2-148D-4FF7-9B1A-A0C7CAE27012}" sibTransId="{CDA6B97E-2DD0-4CB6-AC67-DBE891CEAE3F}"/>
    <dgm:cxn modelId="{41232637-3E39-474E-BCCF-2C193915AAA7}" srcId="{23089F9B-7EB3-4BDA-9525-90D1EA765ED1}" destId="{F954F176-0C5B-4133-A1EC-F90DFCB25928}" srcOrd="1" destOrd="0" parTransId="{FAE0EE14-D830-4FD6-82C0-DC481D1BD50B}" sibTransId="{C0B28F8C-752A-48CF-8260-9A52539D915E}"/>
    <dgm:cxn modelId="{1019EE3A-170B-494D-9BF0-E1BEDE156219}" type="presOf" srcId="{77299EDD-5C65-45A6-BB3E-7EC469AB835C}" destId="{B733B6E4-8255-42ED-A27A-12AECBB6ADAF}" srcOrd="0" destOrd="0" presId="urn:microsoft.com/office/officeart/2005/8/layout/bProcess4"/>
    <dgm:cxn modelId="{3595B35B-5674-4465-9C3E-7D380AB618EA}" type="presOf" srcId="{F954F176-0C5B-4133-A1EC-F90DFCB25928}" destId="{C379B83E-3430-4DFE-BD55-CD46C7385436}" srcOrd="0" destOrd="0" presId="urn:microsoft.com/office/officeart/2005/8/layout/bProcess4"/>
    <dgm:cxn modelId="{3FFEA55F-3928-4506-8C4F-17FAA9976DDE}" type="presOf" srcId="{35847DEF-2F02-44E9-8C0E-F45EBE355185}" destId="{E240AB82-910F-4F75-B82A-A6645BDBA5F6}" srcOrd="0" destOrd="0" presId="urn:microsoft.com/office/officeart/2005/8/layout/bProcess4"/>
    <dgm:cxn modelId="{5AD1EF44-071F-4301-835B-EC342143AE0E}" type="presOf" srcId="{653E3CA9-531E-4282-9B7C-7CABE578A57C}" destId="{01FCBB91-65A3-4B87-BA69-D180C78FEB48}" srcOrd="0" destOrd="0" presId="urn:microsoft.com/office/officeart/2005/8/layout/bProcess4"/>
    <dgm:cxn modelId="{B937C448-1481-4DA6-963F-7FE78CF7EE3F}" type="presOf" srcId="{DCBBFE28-BC96-4D64-A4B1-9188C726B78D}" destId="{40E40073-6322-4F3B-836E-19CBEF2687B4}" srcOrd="0" destOrd="0" presId="urn:microsoft.com/office/officeart/2005/8/layout/bProcess4"/>
    <dgm:cxn modelId="{188A166B-5484-4159-9F26-6B3AE57A180C}" type="presOf" srcId="{AC135C12-1803-4F3D-A158-AFA091DFD776}" destId="{5C7C1D4E-72EF-4976-95BE-A70D162D52DB}" srcOrd="0" destOrd="0" presId="urn:microsoft.com/office/officeart/2005/8/layout/bProcess4"/>
    <dgm:cxn modelId="{DC47BF4C-81EB-498A-846A-541C569DEEE7}" type="presOf" srcId="{7FF9B743-F5E6-4691-8455-108E2B3F80CE}" destId="{71AFF018-203A-4358-AAF3-4BC1CEE6C94B}" srcOrd="0" destOrd="0" presId="urn:microsoft.com/office/officeart/2005/8/layout/bProcess4"/>
    <dgm:cxn modelId="{12F1C46E-CC84-4ABE-8B6D-3897B12CA13E}" srcId="{23089F9B-7EB3-4BDA-9525-90D1EA765ED1}" destId="{AC135C12-1803-4F3D-A158-AFA091DFD776}" srcOrd="13" destOrd="0" parTransId="{E6BE63BF-3E17-4738-A708-BB3DB5E810C4}" sibTransId="{706CE290-CB07-410C-B78D-5A16ADFC1FB1}"/>
    <dgm:cxn modelId="{7284B850-DBD7-49C7-A576-0D513B2A27C7}" type="presOf" srcId="{7D01A9D2-1B5B-4712-AD60-AD1B5322FDDB}" destId="{5E7710FB-AF2F-4D3F-87BF-0511759249E4}" srcOrd="0" destOrd="0" presId="urn:microsoft.com/office/officeart/2005/8/layout/bProcess4"/>
    <dgm:cxn modelId="{02B53773-C7E5-4E2C-8A6D-B1C9E7F4D9D8}" srcId="{23089F9B-7EB3-4BDA-9525-90D1EA765ED1}" destId="{F9574FB5-E494-4883-AFF5-3AD2384F8149}" srcOrd="6" destOrd="0" parTransId="{E214A684-FD1A-4614-A162-0F47DAD55CA2}" sibTransId="{DCBBFE28-BC96-4D64-A4B1-9188C726B78D}"/>
    <dgm:cxn modelId="{5C594754-05B5-4039-AAD1-BFA641FA7B67}" srcId="{23089F9B-7EB3-4BDA-9525-90D1EA765ED1}" destId="{7FF9B743-F5E6-4691-8455-108E2B3F80CE}" srcOrd="7" destOrd="0" parTransId="{045CB1F8-F754-4B48-AD3D-039BC7ABF419}" sibTransId="{41F172C3-37B8-4644-BF31-941E781E61AD}"/>
    <dgm:cxn modelId="{9CBCE975-92C1-4B53-8798-9DDF04946128}" srcId="{23089F9B-7EB3-4BDA-9525-90D1EA765ED1}" destId="{7D01A9D2-1B5B-4712-AD60-AD1B5322FDDB}" srcOrd="2" destOrd="0" parTransId="{F980198F-F053-454B-A487-7D3F18C78034}" sibTransId="{28833CBE-9F96-46D3-9978-B066A97790E4}"/>
    <dgm:cxn modelId="{09F14C76-3E34-44A2-949F-31BF49668A9C}" type="presOf" srcId="{A620CC02-47AA-48BD-ADD2-1E38ED35FB70}" destId="{23540C92-5E70-48AF-8941-E57BA2B2FBFF}" srcOrd="0" destOrd="0" presId="urn:microsoft.com/office/officeart/2005/8/layout/bProcess4"/>
    <dgm:cxn modelId="{61F91E7F-FE98-4CFF-A567-8E84AF9B1663}" srcId="{23089F9B-7EB3-4BDA-9525-90D1EA765ED1}" destId="{4B8470F3-C0E4-40AE-8BC5-36B332EF10A5}" srcOrd="8" destOrd="0" parTransId="{69F0E280-72D2-42E3-AB9E-16E5DAF54181}" sibTransId="{35847DEF-2F02-44E9-8C0E-F45EBE355185}"/>
    <dgm:cxn modelId="{3962C58D-3672-48CD-AB16-00D853A3CF71}" type="presOf" srcId="{C0B28F8C-752A-48CF-8260-9A52539D915E}" destId="{B7D1D18A-EDFD-465D-8F6F-2C0387874B82}" srcOrd="0" destOrd="0" presId="urn:microsoft.com/office/officeart/2005/8/layout/bProcess4"/>
    <dgm:cxn modelId="{3FEA3093-6C4B-4D62-A464-019C2522933E}" type="presOf" srcId="{DEC2AEB8-476F-4F63-B93B-F83A4EE09C0F}" destId="{C8B34D99-43B2-4CD0-9CC2-E1DA8D940BFB}" srcOrd="0" destOrd="0" presId="urn:microsoft.com/office/officeart/2005/8/layout/bProcess4"/>
    <dgm:cxn modelId="{AA70189D-98EE-40A4-9A70-2C10ECA18F5D}" type="presOf" srcId="{136D9702-00A7-4FD1-A052-5D59EBC0717B}" destId="{B24852D2-E9D6-4106-86B7-58E4338FF407}" srcOrd="0" destOrd="0" presId="urn:microsoft.com/office/officeart/2005/8/layout/bProcess4"/>
    <dgm:cxn modelId="{96C7209E-C8F9-4663-817D-2F57D8058652}" type="presOf" srcId="{706CE290-CB07-410C-B78D-5A16ADFC1FB1}" destId="{06D78DAB-9B88-4FA2-9D50-43C0253F30FE}" srcOrd="0" destOrd="0" presId="urn:microsoft.com/office/officeart/2005/8/layout/bProcess4"/>
    <dgm:cxn modelId="{122D769F-1B0F-462E-A3CD-9A067FB4BD1C}" type="presOf" srcId="{28833CBE-9F96-46D3-9978-B066A97790E4}" destId="{AD175D08-7850-47B0-AC1A-31520408330B}" srcOrd="0" destOrd="0" presId="urn:microsoft.com/office/officeart/2005/8/layout/bProcess4"/>
    <dgm:cxn modelId="{E4FEA0A4-20D3-4DBB-A139-5D20C069F0A0}" srcId="{23089F9B-7EB3-4BDA-9525-90D1EA765ED1}" destId="{2BDE262B-9883-44E6-AA4C-DBFC37CEE070}" srcOrd="4" destOrd="0" parTransId="{8A68883D-8C05-4B3D-A725-D6B018A6CEB4}" sibTransId="{69BB4F0B-4858-4216-9523-BCB70D298C6B}"/>
    <dgm:cxn modelId="{798567B3-C069-4A6C-A551-8ECF78BCF2AB}" type="presOf" srcId="{B8A811B5-2D8E-4F22-88B0-00398E52E1E3}" destId="{6709A293-7C2D-48AD-ABAA-CD1CB690EA45}" srcOrd="0" destOrd="0" presId="urn:microsoft.com/office/officeart/2005/8/layout/bProcess4"/>
    <dgm:cxn modelId="{61B8BDB6-CD18-405C-A173-DA09AE1F5D79}" type="presOf" srcId="{F9574FB5-E494-4883-AFF5-3AD2384F8149}" destId="{9E73A526-740B-4216-97DC-D72D54DF65E2}" srcOrd="0" destOrd="0" presId="urn:microsoft.com/office/officeart/2005/8/layout/bProcess4"/>
    <dgm:cxn modelId="{661DC5BA-2F18-4824-A8CB-AE988BA73EE7}" type="presOf" srcId="{22271ACB-D5A4-4A3D-9567-CB5CED7E12B6}" destId="{471768E4-5F2E-4D93-AB1E-6BEBCF0566CF}" srcOrd="0" destOrd="0" presId="urn:microsoft.com/office/officeart/2005/8/layout/bProcess4"/>
    <dgm:cxn modelId="{5C53F6BC-3AB0-4D42-96B5-B091C7D88DA6}" type="presOf" srcId="{41F172C3-37B8-4644-BF31-941E781E61AD}" destId="{9E38AFE8-E122-4429-B165-CD1A2C5D6FB0}" srcOrd="0" destOrd="0" presId="urn:microsoft.com/office/officeart/2005/8/layout/bProcess4"/>
    <dgm:cxn modelId="{F3DB26C4-B6D4-4AE3-B10F-C1D63BD32D4C}" srcId="{23089F9B-7EB3-4BDA-9525-90D1EA765ED1}" destId="{1A41EA0E-34A2-4216-B4C7-B668B260EDFB}" srcOrd="11" destOrd="0" parTransId="{E624D42D-3ED2-42E1-BBA7-B47AE8CF8066}" sibTransId="{A620CC02-47AA-48BD-ADD2-1E38ED35FB70}"/>
    <dgm:cxn modelId="{E289E8C8-FFB8-43D5-94A8-15151B635E0C}" srcId="{23089F9B-7EB3-4BDA-9525-90D1EA765ED1}" destId="{DEC2AEB8-476F-4F63-B93B-F83A4EE09C0F}" srcOrd="5" destOrd="0" parTransId="{79525B8A-AFEB-4110-888E-5569DEFE583F}" sibTransId="{C720F444-0804-44FD-99EE-838524B389A1}"/>
    <dgm:cxn modelId="{7F0564D0-F403-4420-8996-1F01AE37546B}" type="presOf" srcId="{69BB4F0B-4858-4216-9523-BCB70D298C6B}" destId="{BB8B905F-8177-4D0F-8A79-B07023F3F878}" srcOrd="0" destOrd="0" presId="urn:microsoft.com/office/officeart/2005/8/layout/bProcess4"/>
    <dgm:cxn modelId="{05777DE1-C961-4325-9AC3-9A3914079825}" type="presOf" srcId="{4B8470F3-C0E4-40AE-8BC5-36B332EF10A5}" destId="{88E11B16-15BC-4869-838B-5274B52CA7DB}" srcOrd="0" destOrd="0" presId="urn:microsoft.com/office/officeart/2005/8/layout/bProcess4"/>
    <dgm:cxn modelId="{6FB085E8-D91E-4226-8B80-CB156BF5AB0B}" type="presOf" srcId="{C720F444-0804-44FD-99EE-838524B389A1}" destId="{55859E65-1C9A-40BF-8F34-904C91F37D1D}" srcOrd="0" destOrd="0" presId="urn:microsoft.com/office/officeart/2005/8/layout/bProcess4"/>
    <dgm:cxn modelId="{3A8EEFEC-A5D0-44A6-B37F-CDD59F00D9DE}" srcId="{23089F9B-7EB3-4BDA-9525-90D1EA765ED1}" destId="{2F443982-F1E5-48A9-94F0-B9CBAAE3361E}" srcOrd="10" destOrd="0" parTransId="{BE4546CE-723A-40F8-9B14-2285B1F0647D}" sibTransId="{22271ACB-D5A4-4A3D-9567-CB5CED7E12B6}"/>
    <dgm:cxn modelId="{712F65F2-ECAB-43FE-824C-3E789B2D1150}" srcId="{23089F9B-7EB3-4BDA-9525-90D1EA765ED1}" destId="{A5051080-CED9-47FA-995F-F2BBD76C2843}" srcOrd="3" destOrd="0" parTransId="{008DECDC-8B44-46BC-9CE1-B7823A99B89C}" sibTransId="{136D9702-00A7-4FD1-A052-5D59EBC0717B}"/>
    <dgm:cxn modelId="{08BA18F3-10DE-4F07-A0E9-3AB6B39B4045}" type="presOf" srcId="{20860CDC-BD29-4610-A480-5F1E8A693E63}" destId="{3AE239E0-4E96-4540-974F-9C79A545803B}" srcOrd="0" destOrd="0" presId="urn:microsoft.com/office/officeart/2005/8/layout/bProcess4"/>
    <dgm:cxn modelId="{8682D1F4-5E96-4A33-B799-CCEC81F3F54C}" srcId="{23089F9B-7EB3-4BDA-9525-90D1EA765ED1}" destId="{B8A811B5-2D8E-4F22-88B0-00398E52E1E3}" srcOrd="12" destOrd="0" parTransId="{38B246EA-2B1D-4686-80C1-55BBA9C5C582}" sibTransId="{653E3CA9-531E-4282-9B7C-7CABE578A57C}"/>
    <dgm:cxn modelId="{0861F6FD-C964-449C-87C3-F8351413EAEA}" srcId="{23089F9B-7EB3-4BDA-9525-90D1EA765ED1}" destId="{20860CDC-BD29-4610-A480-5F1E8A693E63}" srcOrd="0" destOrd="0" parTransId="{67BBBF9F-C840-4DBE-B6E4-E9BAF4751E08}" sibTransId="{66C4F219-5616-43D3-973B-A1998CB4058C}"/>
    <dgm:cxn modelId="{EBBD87EA-355E-4C3B-9C72-E35CF2C8A316}" type="presParOf" srcId="{83A8DCE3-626A-457E-81EF-F45F9079E35F}" destId="{855A424F-E515-4696-AE62-B0B21E02335F}" srcOrd="0" destOrd="0" presId="urn:microsoft.com/office/officeart/2005/8/layout/bProcess4"/>
    <dgm:cxn modelId="{65CBEB38-479A-4E24-AB9E-73A78EE476AF}" type="presParOf" srcId="{855A424F-E515-4696-AE62-B0B21E02335F}" destId="{69A5F8D0-B179-4C8D-B1A2-424F54211A59}" srcOrd="0" destOrd="0" presId="urn:microsoft.com/office/officeart/2005/8/layout/bProcess4"/>
    <dgm:cxn modelId="{3E309F95-9B67-4BCC-A2AD-71A8D94B4D62}" type="presParOf" srcId="{855A424F-E515-4696-AE62-B0B21E02335F}" destId="{3AE239E0-4E96-4540-974F-9C79A545803B}" srcOrd="1" destOrd="0" presId="urn:microsoft.com/office/officeart/2005/8/layout/bProcess4"/>
    <dgm:cxn modelId="{40E0378B-1594-465E-A451-1B848F4248BD}" type="presParOf" srcId="{83A8DCE3-626A-457E-81EF-F45F9079E35F}" destId="{D5263171-A3A1-4502-92CB-026F4A7778E7}" srcOrd="1" destOrd="0" presId="urn:microsoft.com/office/officeart/2005/8/layout/bProcess4"/>
    <dgm:cxn modelId="{D79AD491-65ED-4F78-974B-E4F68EBBB890}" type="presParOf" srcId="{83A8DCE3-626A-457E-81EF-F45F9079E35F}" destId="{A976E8E2-6183-4842-AD83-2678F34684FA}" srcOrd="2" destOrd="0" presId="urn:microsoft.com/office/officeart/2005/8/layout/bProcess4"/>
    <dgm:cxn modelId="{0EE8C5A1-1962-4FDB-BA2F-3D0749E9BB2C}" type="presParOf" srcId="{A976E8E2-6183-4842-AD83-2678F34684FA}" destId="{47D0DEC0-5B51-4A95-A8C4-B92FA9C50661}" srcOrd="0" destOrd="0" presId="urn:microsoft.com/office/officeart/2005/8/layout/bProcess4"/>
    <dgm:cxn modelId="{88E8B610-A89F-4E74-B7C3-72BE383BE2A4}" type="presParOf" srcId="{A976E8E2-6183-4842-AD83-2678F34684FA}" destId="{C379B83E-3430-4DFE-BD55-CD46C7385436}" srcOrd="1" destOrd="0" presId="urn:microsoft.com/office/officeart/2005/8/layout/bProcess4"/>
    <dgm:cxn modelId="{1BFD7FEB-1582-4A09-BCCC-F8A31D644A47}" type="presParOf" srcId="{83A8DCE3-626A-457E-81EF-F45F9079E35F}" destId="{B7D1D18A-EDFD-465D-8F6F-2C0387874B82}" srcOrd="3" destOrd="0" presId="urn:microsoft.com/office/officeart/2005/8/layout/bProcess4"/>
    <dgm:cxn modelId="{2F24229B-B97B-495C-A985-7451FE742CA4}" type="presParOf" srcId="{83A8DCE3-626A-457E-81EF-F45F9079E35F}" destId="{E8A5D83F-6DD1-47A8-BD16-B93690724EF6}" srcOrd="4" destOrd="0" presId="urn:microsoft.com/office/officeart/2005/8/layout/bProcess4"/>
    <dgm:cxn modelId="{9ED38FC0-31CF-4402-AB1D-49BC055EA88D}" type="presParOf" srcId="{E8A5D83F-6DD1-47A8-BD16-B93690724EF6}" destId="{F1DC372B-973A-45DD-B858-7D93D74A6516}" srcOrd="0" destOrd="0" presId="urn:microsoft.com/office/officeart/2005/8/layout/bProcess4"/>
    <dgm:cxn modelId="{A8E65CA2-98E3-40A7-B1BA-5A5C9AFB8B63}" type="presParOf" srcId="{E8A5D83F-6DD1-47A8-BD16-B93690724EF6}" destId="{5E7710FB-AF2F-4D3F-87BF-0511759249E4}" srcOrd="1" destOrd="0" presId="urn:microsoft.com/office/officeart/2005/8/layout/bProcess4"/>
    <dgm:cxn modelId="{C7587B1C-1D08-4E23-AEE9-281209BD740A}" type="presParOf" srcId="{83A8DCE3-626A-457E-81EF-F45F9079E35F}" destId="{AD175D08-7850-47B0-AC1A-31520408330B}" srcOrd="5" destOrd="0" presId="urn:microsoft.com/office/officeart/2005/8/layout/bProcess4"/>
    <dgm:cxn modelId="{9617F82B-AAA0-40D4-BC42-0A8B68E3C7A3}" type="presParOf" srcId="{83A8DCE3-626A-457E-81EF-F45F9079E35F}" destId="{E9670858-00DD-45C2-912A-0E13F761D4C9}" srcOrd="6" destOrd="0" presId="urn:microsoft.com/office/officeart/2005/8/layout/bProcess4"/>
    <dgm:cxn modelId="{A2DB12CA-6699-4B7D-8FE7-D58B98393C42}" type="presParOf" srcId="{E9670858-00DD-45C2-912A-0E13F761D4C9}" destId="{99382C50-36DB-484F-83C7-38A089B41C6D}" srcOrd="0" destOrd="0" presId="urn:microsoft.com/office/officeart/2005/8/layout/bProcess4"/>
    <dgm:cxn modelId="{85214133-CE13-4EA0-A680-4C3F5AAED7E0}" type="presParOf" srcId="{E9670858-00DD-45C2-912A-0E13F761D4C9}" destId="{FCF5A617-668B-414F-8F95-AD556E266A9C}" srcOrd="1" destOrd="0" presId="urn:microsoft.com/office/officeart/2005/8/layout/bProcess4"/>
    <dgm:cxn modelId="{6BC44BF2-FB9C-4DC9-AEDA-655B01413C8B}" type="presParOf" srcId="{83A8DCE3-626A-457E-81EF-F45F9079E35F}" destId="{B24852D2-E9D6-4106-86B7-58E4338FF407}" srcOrd="7" destOrd="0" presId="urn:microsoft.com/office/officeart/2005/8/layout/bProcess4"/>
    <dgm:cxn modelId="{146BBEA0-B930-47CA-9D0E-29772C92D8F9}" type="presParOf" srcId="{83A8DCE3-626A-457E-81EF-F45F9079E35F}" destId="{596A2E68-6599-4E4E-8A48-99534C07E177}" srcOrd="8" destOrd="0" presId="urn:microsoft.com/office/officeart/2005/8/layout/bProcess4"/>
    <dgm:cxn modelId="{C66BB18E-4F7A-4A34-A5A5-0A4E9997090A}" type="presParOf" srcId="{596A2E68-6599-4E4E-8A48-99534C07E177}" destId="{70FAF5B1-5DFD-41E1-AE88-36FD833FA812}" srcOrd="0" destOrd="0" presId="urn:microsoft.com/office/officeart/2005/8/layout/bProcess4"/>
    <dgm:cxn modelId="{5F3BCD1D-FF94-4A0B-B029-7F300D8993E7}" type="presParOf" srcId="{596A2E68-6599-4E4E-8A48-99534C07E177}" destId="{286338B2-7ECA-4869-9401-A9171D7C7255}" srcOrd="1" destOrd="0" presId="urn:microsoft.com/office/officeart/2005/8/layout/bProcess4"/>
    <dgm:cxn modelId="{A0D737E2-B806-4267-8843-B7FBECE0299E}" type="presParOf" srcId="{83A8DCE3-626A-457E-81EF-F45F9079E35F}" destId="{BB8B905F-8177-4D0F-8A79-B07023F3F878}" srcOrd="9" destOrd="0" presId="urn:microsoft.com/office/officeart/2005/8/layout/bProcess4"/>
    <dgm:cxn modelId="{3CEBA53D-6373-4AFF-B2AE-2BCC43B72564}" type="presParOf" srcId="{83A8DCE3-626A-457E-81EF-F45F9079E35F}" destId="{24E05607-A083-411C-88BA-F8E0C7E63CD4}" srcOrd="10" destOrd="0" presId="urn:microsoft.com/office/officeart/2005/8/layout/bProcess4"/>
    <dgm:cxn modelId="{762FD059-0A0C-46DE-BC35-EF63C042FC6E}" type="presParOf" srcId="{24E05607-A083-411C-88BA-F8E0C7E63CD4}" destId="{E47E02FE-4B49-48EA-9A5D-6EFAF79F548D}" srcOrd="0" destOrd="0" presId="urn:microsoft.com/office/officeart/2005/8/layout/bProcess4"/>
    <dgm:cxn modelId="{F41E200E-F935-46CC-A7FB-F6A32A2BF2E0}" type="presParOf" srcId="{24E05607-A083-411C-88BA-F8E0C7E63CD4}" destId="{C8B34D99-43B2-4CD0-9CC2-E1DA8D940BFB}" srcOrd="1" destOrd="0" presId="urn:microsoft.com/office/officeart/2005/8/layout/bProcess4"/>
    <dgm:cxn modelId="{3CEFCA41-B320-4F71-A551-014F1E9B97E9}" type="presParOf" srcId="{83A8DCE3-626A-457E-81EF-F45F9079E35F}" destId="{55859E65-1C9A-40BF-8F34-904C91F37D1D}" srcOrd="11" destOrd="0" presId="urn:microsoft.com/office/officeart/2005/8/layout/bProcess4"/>
    <dgm:cxn modelId="{284D3354-E57E-4B7B-BA9F-509835B98036}" type="presParOf" srcId="{83A8DCE3-626A-457E-81EF-F45F9079E35F}" destId="{33A315D4-856B-4836-B89A-D194DDD6439E}" srcOrd="12" destOrd="0" presId="urn:microsoft.com/office/officeart/2005/8/layout/bProcess4"/>
    <dgm:cxn modelId="{70E5AB5E-A6F3-4417-B651-CDC6E8CA99FD}" type="presParOf" srcId="{33A315D4-856B-4836-B89A-D194DDD6439E}" destId="{33A48145-C6BA-4F8B-8BA7-3D8413511D81}" srcOrd="0" destOrd="0" presId="urn:microsoft.com/office/officeart/2005/8/layout/bProcess4"/>
    <dgm:cxn modelId="{A6ED83D6-FD5E-45EB-BF8A-B948FF3D17E7}" type="presParOf" srcId="{33A315D4-856B-4836-B89A-D194DDD6439E}" destId="{9E73A526-740B-4216-97DC-D72D54DF65E2}" srcOrd="1" destOrd="0" presId="urn:microsoft.com/office/officeart/2005/8/layout/bProcess4"/>
    <dgm:cxn modelId="{69913DDD-75F9-414F-B13E-A756367C76C5}" type="presParOf" srcId="{83A8DCE3-626A-457E-81EF-F45F9079E35F}" destId="{40E40073-6322-4F3B-836E-19CBEF2687B4}" srcOrd="13" destOrd="0" presId="urn:microsoft.com/office/officeart/2005/8/layout/bProcess4"/>
    <dgm:cxn modelId="{8B34BF98-0C47-49E2-A8DE-37A2BCC3886E}" type="presParOf" srcId="{83A8DCE3-626A-457E-81EF-F45F9079E35F}" destId="{12E4D901-68B9-48E5-AA90-3C210D9E7B3B}" srcOrd="14" destOrd="0" presId="urn:microsoft.com/office/officeart/2005/8/layout/bProcess4"/>
    <dgm:cxn modelId="{351E097A-4047-47B6-94F0-A82C893C0FA5}" type="presParOf" srcId="{12E4D901-68B9-48E5-AA90-3C210D9E7B3B}" destId="{CA14D78F-58CD-4C27-B017-5E36953AA51B}" srcOrd="0" destOrd="0" presId="urn:microsoft.com/office/officeart/2005/8/layout/bProcess4"/>
    <dgm:cxn modelId="{3C1777E6-DC3D-45DE-9918-2F92FF732EC8}" type="presParOf" srcId="{12E4D901-68B9-48E5-AA90-3C210D9E7B3B}" destId="{71AFF018-203A-4358-AAF3-4BC1CEE6C94B}" srcOrd="1" destOrd="0" presId="urn:microsoft.com/office/officeart/2005/8/layout/bProcess4"/>
    <dgm:cxn modelId="{1950650A-08CC-41EF-AED7-0FD3DC576422}" type="presParOf" srcId="{83A8DCE3-626A-457E-81EF-F45F9079E35F}" destId="{9E38AFE8-E122-4429-B165-CD1A2C5D6FB0}" srcOrd="15" destOrd="0" presId="urn:microsoft.com/office/officeart/2005/8/layout/bProcess4"/>
    <dgm:cxn modelId="{0DB2DA5C-31E4-4570-B352-147A3B1CFB99}" type="presParOf" srcId="{83A8DCE3-626A-457E-81EF-F45F9079E35F}" destId="{B5CD3159-3C34-498D-881E-41FAB3B326E5}" srcOrd="16" destOrd="0" presId="urn:microsoft.com/office/officeart/2005/8/layout/bProcess4"/>
    <dgm:cxn modelId="{A35B03A9-9711-42F1-8B97-183B3E6C7DA4}" type="presParOf" srcId="{B5CD3159-3C34-498D-881E-41FAB3B326E5}" destId="{FA081377-4E37-425B-873D-3BBCF94ABE82}" srcOrd="0" destOrd="0" presId="urn:microsoft.com/office/officeart/2005/8/layout/bProcess4"/>
    <dgm:cxn modelId="{A85F82EE-FF01-4C6F-B760-3AF42E9BCA4C}" type="presParOf" srcId="{B5CD3159-3C34-498D-881E-41FAB3B326E5}" destId="{88E11B16-15BC-4869-838B-5274B52CA7DB}" srcOrd="1" destOrd="0" presId="urn:microsoft.com/office/officeart/2005/8/layout/bProcess4"/>
    <dgm:cxn modelId="{420D4D69-C38B-4EC9-A2EC-267936525DD4}" type="presParOf" srcId="{83A8DCE3-626A-457E-81EF-F45F9079E35F}" destId="{E240AB82-910F-4F75-B82A-A6645BDBA5F6}" srcOrd="17" destOrd="0" presId="urn:microsoft.com/office/officeart/2005/8/layout/bProcess4"/>
    <dgm:cxn modelId="{CF91C896-7AF8-4F8B-9707-BABAF00521C6}" type="presParOf" srcId="{83A8DCE3-626A-457E-81EF-F45F9079E35F}" destId="{23D7B611-6378-4889-A595-AE26A6DDC35F}" srcOrd="18" destOrd="0" presId="urn:microsoft.com/office/officeart/2005/8/layout/bProcess4"/>
    <dgm:cxn modelId="{0B061629-C4D1-4B9A-81CF-A290923CB3BF}" type="presParOf" srcId="{23D7B611-6378-4889-A595-AE26A6DDC35F}" destId="{394D0980-DE3D-4F87-8493-73A7CB782942}" srcOrd="0" destOrd="0" presId="urn:microsoft.com/office/officeart/2005/8/layout/bProcess4"/>
    <dgm:cxn modelId="{AAC83794-FF33-4963-9C6B-40CE13413AFE}" type="presParOf" srcId="{23D7B611-6378-4889-A595-AE26A6DDC35F}" destId="{57709F25-7F2A-466A-9F93-3ADD97673003}" srcOrd="1" destOrd="0" presId="urn:microsoft.com/office/officeart/2005/8/layout/bProcess4"/>
    <dgm:cxn modelId="{1026D047-2B31-410E-BA5F-F3F84E89DFD2}" type="presParOf" srcId="{83A8DCE3-626A-457E-81EF-F45F9079E35F}" destId="{9C67BABE-48A8-4D39-84B3-D9725CB85C29}" srcOrd="19" destOrd="0" presId="urn:microsoft.com/office/officeart/2005/8/layout/bProcess4"/>
    <dgm:cxn modelId="{7143328B-AFAE-419E-BAF2-03BAC0F377D1}" type="presParOf" srcId="{83A8DCE3-626A-457E-81EF-F45F9079E35F}" destId="{D2C60EB1-FA68-431C-A669-CEAA791F3495}" srcOrd="20" destOrd="0" presId="urn:microsoft.com/office/officeart/2005/8/layout/bProcess4"/>
    <dgm:cxn modelId="{B504A250-E0BE-4FAC-8FC6-7B0F9823C449}" type="presParOf" srcId="{D2C60EB1-FA68-431C-A669-CEAA791F3495}" destId="{FA6757CB-24F0-48C9-BE22-2AC9AC53A393}" srcOrd="0" destOrd="0" presId="urn:microsoft.com/office/officeart/2005/8/layout/bProcess4"/>
    <dgm:cxn modelId="{06D97C80-E467-4D1D-B55C-338D2A1EF3DB}" type="presParOf" srcId="{D2C60EB1-FA68-431C-A669-CEAA791F3495}" destId="{2AB2036B-797E-4700-9556-33A20AD8CDF2}" srcOrd="1" destOrd="0" presId="urn:microsoft.com/office/officeart/2005/8/layout/bProcess4"/>
    <dgm:cxn modelId="{B92A9EBD-83BF-4117-AECA-EF7718CE1AAD}" type="presParOf" srcId="{83A8DCE3-626A-457E-81EF-F45F9079E35F}" destId="{471768E4-5F2E-4D93-AB1E-6BEBCF0566CF}" srcOrd="21" destOrd="0" presId="urn:microsoft.com/office/officeart/2005/8/layout/bProcess4"/>
    <dgm:cxn modelId="{2C2CA266-3F0B-4BD0-B96A-3AC85E833E9E}" type="presParOf" srcId="{83A8DCE3-626A-457E-81EF-F45F9079E35F}" destId="{1647FE66-7B81-42E0-AE68-85B0F542CC78}" srcOrd="22" destOrd="0" presId="urn:microsoft.com/office/officeart/2005/8/layout/bProcess4"/>
    <dgm:cxn modelId="{C86CCC37-B41B-45B4-9A63-B00BAD9AA02F}" type="presParOf" srcId="{1647FE66-7B81-42E0-AE68-85B0F542CC78}" destId="{9BD02B71-40F2-4F62-8770-2937F025FE8A}" srcOrd="0" destOrd="0" presId="urn:microsoft.com/office/officeart/2005/8/layout/bProcess4"/>
    <dgm:cxn modelId="{8AF0CA97-C62B-470F-AE25-34B41DB04A5D}" type="presParOf" srcId="{1647FE66-7B81-42E0-AE68-85B0F542CC78}" destId="{D19C109C-5963-47FD-A7B2-50667BF83603}" srcOrd="1" destOrd="0" presId="urn:microsoft.com/office/officeart/2005/8/layout/bProcess4"/>
    <dgm:cxn modelId="{57963551-D474-4B3C-AC19-B5F7EAF66086}" type="presParOf" srcId="{83A8DCE3-626A-457E-81EF-F45F9079E35F}" destId="{23540C92-5E70-48AF-8941-E57BA2B2FBFF}" srcOrd="23" destOrd="0" presId="urn:microsoft.com/office/officeart/2005/8/layout/bProcess4"/>
    <dgm:cxn modelId="{3079FB20-96D5-47B7-8B19-EE7FFF02A2CE}" type="presParOf" srcId="{83A8DCE3-626A-457E-81EF-F45F9079E35F}" destId="{86D19C3C-781B-4587-94B1-1A0AF5AB76EF}" srcOrd="24" destOrd="0" presId="urn:microsoft.com/office/officeart/2005/8/layout/bProcess4"/>
    <dgm:cxn modelId="{9D9761AD-07E2-46FA-87B7-182C914726AC}" type="presParOf" srcId="{86D19C3C-781B-4587-94B1-1A0AF5AB76EF}" destId="{F5D19387-F68D-4927-A51B-D9D9B0FC6D9D}" srcOrd="0" destOrd="0" presId="urn:microsoft.com/office/officeart/2005/8/layout/bProcess4"/>
    <dgm:cxn modelId="{BFD35FAD-36C5-4D72-939D-9546D556D060}" type="presParOf" srcId="{86D19C3C-781B-4587-94B1-1A0AF5AB76EF}" destId="{6709A293-7C2D-48AD-ABAA-CD1CB690EA45}" srcOrd="1" destOrd="0" presId="urn:microsoft.com/office/officeart/2005/8/layout/bProcess4"/>
    <dgm:cxn modelId="{FA307F62-2C84-460F-BED0-F3C99A413FCF}" type="presParOf" srcId="{83A8DCE3-626A-457E-81EF-F45F9079E35F}" destId="{01FCBB91-65A3-4B87-BA69-D180C78FEB48}" srcOrd="25" destOrd="0" presId="urn:microsoft.com/office/officeart/2005/8/layout/bProcess4"/>
    <dgm:cxn modelId="{5A4BDF31-B8ED-45D4-BE8D-314B8159D3A5}" type="presParOf" srcId="{83A8DCE3-626A-457E-81EF-F45F9079E35F}" destId="{67C9FF2F-7141-4A39-908D-1135D45CF5E3}" srcOrd="26" destOrd="0" presId="urn:microsoft.com/office/officeart/2005/8/layout/bProcess4"/>
    <dgm:cxn modelId="{67B10544-2F3C-491F-856F-8128C0E1440E}" type="presParOf" srcId="{67C9FF2F-7141-4A39-908D-1135D45CF5E3}" destId="{28AB0D8B-E018-4AA9-B7B3-7C1CFDC124B2}" srcOrd="0" destOrd="0" presId="urn:microsoft.com/office/officeart/2005/8/layout/bProcess4"/>
    <dgm:cxn modelId="{44826763-56BE-4A9F-81A2-F63CF03BDE01}" type="presParOf" srcId="{67C9FF2F-7141-4A39-908D-1135D45CF5E3}" destId="{5C7C1D4E-72EF-4976-95BE-A70D162D52DB}" srcOrd="1" destOrd="0" presId="urn:microsoft.com/office/officeart/2005/8/layout/bProcess4"/>
    <dgm:cxn modelId="{E557CE2B-D872-4115-A701-59C501D64798}" type="presParOf" srcId="{83A8DCE3-626A-457E-81EF-F45F9079E35F}" destId="{06D78DAB-9B88-4FA2-9D50-43C0253F30FE}" srcOrd="27" destOrd="0" presId="urn:microsoft.com/office/officeart/2005/8/layout/bProcess4"/>
    <dgm:cxn modelId="{6A091F3D-9CE4-4EA1-A691-1917EC0408A2}" type="presParOf" srcId="{83A8DCE3-626A-457E-81EF-F45F9079E35F}" destId="{A14CB28F-D2ED-4490-94F8-8CA0C8873C50}" srcOrd="28" destOrd="0" presId="urn:microsoft.com/office/officeart/2005/8/layout/bProcess4"/>
    <dgm:cxn modelId="{D393CB7C-4D2E-48CE-9A64-2552764469D7}" type="presParOf" srcId="{A14CB28F-D2ED-4490-94F8-8CA0C8873C50}" destId="{FD80841D-DFA6-48C0-9B6B-D734631A02AC}" srcOrd="0" destOrd="0" presId="urn:microsoft.com/office/officeart/2005/8/layout/bProcess4"/>
    <dgm:cxn modelId="{0279F61C-6153-47B2-89F6-938ADF6C5232}" type="presParOf" srcId="{A14CB28F-D2ED-4490-94F8-8CA0C8873C50}" destId="{B733B6E4-8255-42ED-A27A-12AECBB6ADA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63171-A3A1-4502-92CB-026F4A7778E7}">
      <dsp:nvSpPr>
        <dsp:cNvPr id="0" name=""/>
        <dsp:cNvSpPr/>
      </dsp:nvSpPr>
      <dsp:spPr>
        <a:xfrm rot="5400000">
          <a:off x="-226910" y="1190303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239E0-4E96-4540-974F-9C79A545803B}">
      <dsp:nvSpPr>
        <dsp:cNvPr id="0" name=""/>
        <dsp:cNvSpPr/>
      </dsp:nvSpPr>
      <dsp:spPr>
        <a:xfrm>
          <a:off x="3476" y="54179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(1)  IP Brokerage Agreement  Executed </a:t>
          </a:r>
        </a:p>
      </dsp:txBody>
      <dsp:txXfrm>
        <a:off x="27335" y="565658"/>
        <a:ext cx="1309966" cy="766892"/>
      </dsp:txXfrm>
    </dsp:sp>
    <dsp:sp modelId="{B7D1D18A-EDFD-465D-8F6F-2C0387874B82}">
      <dsp:nvSpPr>
        <dsp:cNvPr id="0" name=""/>
        <dsp:cNvSpPr/>
      </dsp:nvSpPr>
      <dsp:spPr>
        <a:xfrm rot="5400000">
          <a:off x="-226910" y="2208566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9B83E-3430-4DFE-BD55-CD46C7385436}">
      <dsp:nvSpPr>
        <dsp:cNvPr id="0" name=""/>
        <dsp:cNvSpPr/>
      </dsp:nvSpPr>
      <dsp:spPr>
        <a:xfrm>
          <a:off x="3476" y="1560062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(2) Patent Listing Questionnaire Completed by Client/Seller</a:t>
          </a:r>
        </a:p>
      </dsp:txBody>
      <dsp:txXfrm>
        <a:off x="27335" y="1583921"/>
        <a:ext cx="1309966" cy="766892"/>
      </dsp:txXfrm>
    </dsp:sp>
    <dsp:sp modelId="{AD175D08-7850-47B0-AC1A-31520408330B}">
      <dsp:nvSpPr>
        <dsp:cNvPr id="0" name=""/>
        <dsp:cNvSpPr/>
      </dsp:nvSpPr>
      <dsp:spPr>
        <a:xfrm rot="5400000">
          <a:off x="-226910" y="3226830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710FB-AF2F-4D3F-87BF-0511759249E4}">
      <dsp:nvSpPr>
        <dsp:cNvPr id="0" name=""/>
        <dsp:cNvSpPr/>
      </dsp:nvSpPr>
      <dsp:spPr>
        <a:xfrm>
          <a:off x="3476" y="2578326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(3) IP Portfolio Analysis by Broker</a:t>
          </a:r>
        </a:p>
      </dsp:txBody>
      <dsp:txXfrm>
        <a:off x="27335" y="2602185"/>
        <a:ext cx="1309966" cy="766892"/>
      </dsp:txXfrm>
    </dsp:sp>
    <dsp:sp modelId="{B24852D2-E9D6-4106-86B7-58E4338FF407}">
      <dsp:nvSpPr>
        <dsp:cNvPr id="0" name=""/>
        <dsp:cNvSpPr/>
      </dsp:nvSpPr>
      <dsp:spPr>
        <a:xfrm>
          <a:off x="282220" y="3735961"/>
          <a:ext cx="1798513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5A617-668B-414F-8F95-AD556E266A9C}">
      <dsp:nvSpPr>
        <dsp:cNvPr id="0" name=""/>
        <dsp:cNvSpPr/>
      </dsp:nvSpPr>
      <dsp:spPr>
        <a:xfrm>
          <a:off x="3476" y="359658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(4) Research Evidence of Unauthorized Use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</a:t>
          </a:r>
        </a:p>
      </dsp:txBody>
      <dsp:txXfrm>
        <a:off x="27335" y="3620448"/>
        <a:ext cx="1309966" cy="766892"/>
      </dsp:txXfrm>
    </dsp:sp>
    <dsp:sp modelId="{BB8B905F-8177-4D0F-8A79-B07023F3F878}">
      <dsp:nvSpPr>
        <dsp:cNvPr id="0" name=""/>
        <dsp:cNvSpPr/>
      </dsp:nvSpPr>
      <dsp:spPr>
        <a:xfrm rot="16200000">
          <a:off x="1578809" y="3226830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338B2-7ECA-4869-9401-A9171D7C7255}">
      <dsp:nvSpPr>
        <dsp:cNvPr id="0" name=""/>
        <dsp:cNvSpPr/>
      </dsp:nvSpPr>
      <dsp:spPr>
        <a:xfrm>
          <a:off x="1809197" y="359658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(5) Claims Chart Preparation by Broker  (if applicable)</a:t>
          </a:r>
        </a:p>
      </dsp:txBody>
      <dsp:txXfrm>
        <a:off x="1833056" y="3620448"/>
        <a:ext cx="1309966" cy="766892"/>
      </dsp:txXfrm>
    </dsp:sp>
    <dsp:sp modelId="{55859E65-1C9A-40BF-8F34-904C91F37D1D}">
      <dsp:nvSpPr>
        <dsp:cNvPr id="0" name=""/>
        <dsp:cNvSpPr/>
      </dsp:nvSpPr>
      <dsp:spPr>
        <a:xfrm rot="16200000">
          <a:off x="1578809" y="2208566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34D99-43B2-4CD0-9CC2-E1DA8D940BFB}">
      <dsp:nvSpPr>
        <dsp:cNvPr id="0" name=""/>
        <dsp:cNvSpPr/>
      </dsp:nvSpPr>
      <dsp:spPr>
        <a:xfrm>
          <a:off x="1809197" y="2578326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(6) Final Listing Document by Broker &amp; Client/Seller </a:t>
          </a:r>
        </a:p>
      </dsp:txBody>
      <dsp:txXfrm>
        <a:off x="1833056" y="2602185"/>
        <a:ext cx="1309966" cy="766892"/>
      </dsp:txXfrm>
    </dsp:sp>
    <dsp:sp modelId="{40E40073-6322-4F3B-836E-19CBEF2687B4}">
      <dsp:nvSpPr>
        <dsp:cNvPr id="0" name=""/>
        <dsp:cNvSpPr/>
      </dsp:nvSpPr>
      <dsp:spPr>
        <a:xfrm rot="16200000">
          <a:off x="1578809" y="1190303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3A526-740B-4216-97DC-D72D54DF65E2}">
      <dsp:nvSpPr>
        <dsp:cNvPr id="0" name=""/>
        <dsp:cNvSpPr/>
      </dsp:nvSpPr>
      <dsp:spPr>
        <a:xfrm>
          <a:off x="1809197" y="1560062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(7) Strategic Marketing by Broker</a:t>
          </a:r>
        </a:p>
      </dsp:txBody>
      <dsp:txXfrm>
        <a:off x="1833056" y="1583921"/>
        <a:ext cx="1309966" cy="766892"/>
      </dsp:txXfrm>
    </dsp:sp>
    <dsp:sp modelId="{9E38AFE8-E122-4429-B165-CD1A2C5D6FB0}">
      <dsp:nvSpPr>
        <dsp:cNvPr id="0" name=""/>
        <dsp:cNvSpPr/>
      </dsp:nvSpPr>
      <dsp:spPr>
        <a:xfrm>
          <a:off x="2087941" y="681171"/>
          <a:ext cx="1798513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FF018-203A-4358-AAF3-4BC1CEE6C94B}">
      <dsp:nvSpPr>
        <dsp:cNvPr id="0" name=""/>
        <dsp:cNvSpPr/>
      </dsp:nvSpPr>
      <dsp:spPr>
        <a:xfrm>
          <a:off x="1809197" y="54179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(8) Response by Broker to Inquiries from Prospective Buyers</a:t>
          </a:r>
        </a:p>
      </dsp:txBody>
      <dsp:txXfrm>
        <a:off x="1833056" y="565658"/>
        <a:ext cx="1309966" cy="766892"/>
      </dsp:txXfrm>
    </dsp:sp>
    <dsp:sp modelId="{E240AB82-910F-4F75-B82A-A6645BDBA5F6}">
      <dsp:nvSpPr>
        <dsp:cNvPr id="0" name=""/>
        <dsp:cNvSpPr/>
      </dsp:nvSpPr>
      <dsp:spPr>
        <a:xfrm rot="5400000">
          <a:off x="3384530" y="1190303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11B16-15BC-4869-838B-5274B52CA7DB}">
      <dsp:nvSpPr>
        <dsp:cNvPr id="0" name=""/>
        <dsp:cNvSpPr/>
      </dsp:nvSpPr>
      <dsp:spPr>
        <a:xfrm>
          <a:off x="3614917" y="54179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(9) Review of Offers by Broker and Client/Seller</a:t>
          </a:r>
        </a:p>
      </dsp:txBody>
      <dsp:txXfrm>
        <a:off x="3638776" y="565658"/>
        <a:ext cx="1309966" cy="766892"/>
      </dsp:txXfrm>
    </dsp:sp>
    <dsp:sp modelId="{9C67BABE-48A8-4D39-84B3-D9725CB85C29}">
      <dsp:nvSpPr>
        <dsp:cNvPr id="0" name=""/>
        <dsp:cNvSpPr/>
      </dsp:nvSpPr>
      <dsp:spPr>
        <a:xfrm rot="5400000">
          <a:off x="3384530" y="2208566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09F25-7F2A-466A-9F93-3ADD97673003}">
      <dsp:nvSpPr>
        <dsp:cNvPr id="0" name=""/>
        <dsp:cNvSpPr/>
      </dsp:nvSpPr>
      <dsp:spPr>
        <a:xfrm>
          <a:off x="3614917" y="1560062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(10) Negotiation of Offers by Broker</a:t>
          </a:r>
        </a:p>
      </dsp:txBody>
      <dsp:txXfrm>
        <a:off x="3638776" y="1583921"/>
        <a:ext cx="1309966" cy="766892"/>
      </dsp:txXfrm>
    </dsp:sp>
    <dsp:sp modelId="{471768E4-5F2E-4D93-AB1E-6BEBCF0566CF}">
      <dsp:nvSpPr>
        <dsp:cNvPr id="0" name=""/>
        <dsp:cNvSpPr/>
      </dsp:nvSpPr>
      <dsp:spPr>
        <a:xfrm rot="5400000">
          <a:off x="3384530" y="3226830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2036B-797E-4700-9556-33A20AD8CDF2}">
      <dsp:nvSpPr>
        <dsp:cNvPr id="0" name=""/>
        <dsp:cNvSpPr/>
      </dsp:nvSpPr>
      <dsp:spPr>
        <a:xfrm>
          <a:off x="3614917" y="2578326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(11) Preparation of Patent Purchase Agreement (PPA) by Buyer</a:t>
          </a:r>
        </a:p>
      </dsp:txBody>
      <dsp:txXfrm>
        <a:off x="3638776" y="2602185"/>
        <a:ext cx="1309966" cy="766892"/>
      </dsp:txXfrm>
    </dsp:sp>
    <dsp:sp modelId="{23540C92-5E70-48AF-8941-E57BA2B2FBFF}">
      <dsp:nvSpPr>
        <dsp:cNvPr id="0" name=""/>
        <dsp:cNvSpPr/>
      </dsp:nvSpPr>
      <dsp:spPr>
        <a:xfrm>
          <a:off x="3893661" y="3735961"/>
          <a:ext cx="1798513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C109C-5963-47FD-A7B2-50667BF83603}">
      <dsp:nvSpPr>
        <dsp:cNvPr id="0" name=""/>
        <dsp:cNvSpPr/>
      </dsp:nvSpPr>
      <dsp:spPr>
        <a:xfrm>
          <a:off x="3614917" y="359658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(12) Client/Seller’s Review, Negotiation, and Approval of PPA</a:t>
          </a:r>
        </a:p>
      </dsp:txBody>
      <dsp:txXfrm>
        <a:off x="3638776" y="3620448"/>
        <a:ext cx="1309966" cy="766892"/>
      </dsp:txXfrm>
    </dsp:sp>
    <dsp:sp modelId="{01FCBB91-65A3-4B87-BA69-D180C78FEB48}">
      <dsp:nvSpPr>
        <dsp:cNvPr id="0" name=""/>
        <dsp:cNvSpPr/>
      </dsp:nvSpPr>
      <dsp:spPr>
        <a:xfrm rot="16200000">
          <a:off x="5190250" y="3226830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9A293-7C2D-48AD-ABAA-CD1CB690EA45}">
      <dsp:nvSpPr>
        <dsp:cNvPr id="0" name=""/>
        <dsp:cNvSpPr/>
      </dsp:nvSpPr>
      <dsp:spPr>
        <a:xfrm>
          <a:off x="5420638" y="3596589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(13) Due Diligence “Punch List”         Prepared by Buyer</a:t>
          </a:r>
        </a:p>
      </dsp:txBody>
      <dsp:txXfrm>
        <a:off x="5444497" y="3620448"/>
        <a:ext cx="1309966" cy="766892"/>
      </dsp:txXfrm>
    </dsp:sp>
    <dsp:sp modelId="{06D78DAB-9B88-4FA2-9D50-43C0253F30FE}">
      <dsp:nvSpPr>
        <dsp:cNvPr id="0" name=""/>
        <dsp:cNvSpPr/>
      </dsp:nvSpPr>
      <dsp:spPr>
        <a:xfrm rot="16200000">
          <a:off x="5190250" y="2208566"/>
          <a:ext cx="1011056" cy="12219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C1D4E-72EF-4976-95BE-A70D162D52DB}">
      <dsp:nvSpPr>
        <dsp:cNvPr id="0" name=""/>
        <dsp:cNvSpPr/>
      </dsp:nvSpPr>
      <dsp:spPr>
        <a:xfrm>
          <a:off x="5420638" y="2578326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(14) Punch List Satisfied by Client/Seller</a:t>
          </a:r>
        </a:p>
      </dsp:txBody>
      <dsp:txXfrm>
        <a:off x="5444497" y="2602185"/>
        <a:ext cx="1309966" cy="766892"/>
      </dsp:txXfrm>
    </dsp:sp>
    <dsp:sp modelId="{B733B6E4-8255-42ED-A27A-12AECBB6ADAF}">
      <dsp:nvSpPr>
        <dsp:cNvPr id="0" name=""/>
        <dsp:cNvSpPr/>
      </dsp:nvSpPr>
      <dsp:spPr>
        <a:xfrm>
          <a:off x="5420638" y="1560062"/>
          <a:ext cx="1357684" cy="814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(15) Closing and Disbursement</a:t>
          </a:r>
          <a:endParaRPr lang="en-US" sz="1100" kern="1200" dirty="0"/>
        </a:p>
      </dsp:txBody>
      <dsp:txXfrm>
        <a:off x="5444497" y="1583921"/>
        <a:ext cx="1309966" cy="766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FBB46-C9E5-489A-91A0-71A50E539358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5632F-4414-4469-9978-C52786B40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0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5632F-4414-4469-9978-C52786B40B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8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EAE2-60E4-4069-90F5-0BD28ADCD564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8396A-C1B8-4538-86CA-FAE3E0292C0E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59D7E-0889-4459-84CB-52F30B98DACF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35AF-70F3-4F2A-8784-31054536CC92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1345-31A3-4B8F-B91A-4DF45068C157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C5ED-3C11-42B2-865D-450A4F51E455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2242A-8D48-452A-971C-D1D1DE146FE7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32804-05FD-40C2-8354-75AA30DBD6D2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E601-544B-4F09-ABEF-7D00FB44FE53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7149-69C2-4D9D-922B-176E63D79682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C7CC0-CA72-43A1-AB40-B39C0016F702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2011. Tangible IP, LLC.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7D82-1EEE-41E7-8231-F2A36FF32C8B}" type="datetime1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2011. Tangible IP, LLC.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D9004-9F33-453D-B4F6-7FF97A018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jpeg"/><Relationship Id="rId4" Type="http://schemas.openxmlformats.org/officeDocument/2006/relationships/diagramLayout" Target="../diagrams/layout1.xml"/><Relationship Id="rId9" Type="http://schemas.openxmlformats.org/officeDocument/2006/relationships/hyperlink" Target="http://www.tangibleip.bi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55192989"/>
              </p:ext>
            </p:extLst>
          </p:nvPr>
        </p:nvGraphicFramePr>
        <p:xfrm>
          <a:off x="1066800" y="1524000"/>
          <a:ext cx="6781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62200" y="838201"/>
            <a:ext cx="4952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 Typical Patent Sale Cycle</a:t>
            </a:r>
          </a:p>
        </p:txBody>
      </p:sp>
      <p:sp>
        <p:nvSpPr>
          <p:cNvPr id="2" name="AutoShape 4" descr="https://dl-web.dropbox.com/get/Louis%20%26%20Carla/Tangible%20IP%20logo.png?w=e7c69a6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Equal 6"/>
          <p:cNvSpPr/>
          <p:nvPr/>
        </p:nvSpPr>
        <p:spPr>
          <a:xfrm rot="16200000">
            <a:off x="6589771" y="2803054"/>
            <a:ext cx="270451" cy="34359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499262" y="2057618"/>
            <a:ext cx="1357684" cy="819266"/>
            <a:chOff x="5420638" y="1560062"/>
            <a:chExt cx="1357684" cy="814610"/>
          </a:xfrm>
        </p:grpSpPr>
        <p:sp>
          <p:nvSpPr>
            <p:cNvPr id="10" name="Rounded Rectangle 9"/>
            <p:cNvSpPr/>
            <p:nvPr/>
          </p:nvSpPr>
          <p:spPr>
            <a:xfrm>
              <a:off x="5420638" y="1560062"/>
              <a:ext cx="1357684" cy="81461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5444497" y="1583921"/>
              <a:ext cx="1309966" cy="7668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 dirty="0"/>
            </a:p>
          </p:txBody>
        </p:sp>
      </p:grpSp>
      <p:pic>
        <p:nvPicPr>
          <p:cNvPr id="1026" name="Picture 2" descr="C:\Users\Louis\AppData\Local\Microsoft\Windows\Temporary Internet Files\Content.IE5\S51G32TC\MC910216326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511" y="2104303"/>
            <a:ext cx="508904" cy="70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199" y="6477000"/>
            <a:ext cx="4534593" cy="244475"/>
          </a:xfrm>
        </p:spPr>
        <p:txBody>
          <a:bodyPr/>
          <a:lstStyle/>
          <a:p>
            <a:r>
              <a:rPr lang="en-US" dirty="0"/>
              <a:t>© 2023 Tangible IP, LLC. All Rights Reserved.   </a:t>
            </a:r>
            <a:r>
              <a:rPr lang="en-US" dirty="0">
                <a:hlinkClick r:id="rId9"/>
              </a:rPr>
              <a:t>www.tangibleip.biz</a:t>
            </a:r>
            <a:endParaRPr lang="en-US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CB9AB5-8096-4E27-8E8C-220C83DCA3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36525"/>
            <a:ext cx="2837145" cy="7125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P Brokering Process Flowchart Style 1 Draf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535125-F302-4F39-A868-30C035D8CB22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B54BB01A-19F3-482F-9076-0A81959A5E0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E2F7791-A2A7-4FB8-B951-A5C750FF9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 Brokering Process Flowchart Style 1 Draft 1</Template>
  <TotalTime>109</TotalTime>
  <Words>174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IP Brokering Process Flowchart Style 1 Draft 1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Bell</dc:creator>
  <cp:lastModifiedBy>Carly Boon</cp:lastModifiedBy>
  <cp:revision>22</cp:revision>
  <dcterms:created xsi:type="dcterms:W3CDTF">2011-08-24T00:57:19Z</dcterms:created>
  <dcterms:modified xsi:type="dcterms:W3CDTF">2022-12-19T19:29:52Z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TC300006509990</vt:lpwstr>
  </property>
</Properties>
</file>