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ink/ink11.xml" ContentType="application/inkml+xml"/>
  <Override PartName="/ppt/ink/ink12.xml" ContentType="application/inkml+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3.xml" ContentType="application/inkml+xml"/>
  <Override PartName="/ppt/notesSlides/notesSlide3.xml" ContentType="application/vnd.openxmlformats-officedocument.presentationml.notesSlide+xml"/>
  <Override PartName="/ppt/ink/ink14.xml" ContentType="application/inkml+xml"/>
  <Override PartName="/ppt/notesSlides/notesSlide4.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6.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7.xml" ContentType="application/inkml+xml"/>
  <Override PartName="/ppt/notesSlides/notesSlide24.xml" ContentType="application/vnd.openxmlformats-officedocument.presentationml.notesSlide+xml"/>
  <Override PartName="/ppt/ink/ink28.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28.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9" r:id="rId2"/>
    <p:sldMasterId id="2147483705" r:id="rId3"/>
  </p:sldMasterIdLst>
  <p:notesMasterIdLst>
    <p:notesMasterId r:id="rId50"/>
  </p:notesMasterIdLst>
  <p:sldIdLst>
    <p:sldId id="257" r:id="rId4"/>
    <p:sldId id="1873" r:id="rId5"/>
    <p:sldId id="1881" r:id="rId6"/>
    <p:sldId id="1905" r:id="rId7"/>
    <p:sldId id="2152" r:id="rId8"/>
    <p:sldId id="1739" r:id="rId9"/>
    <p:sldId id="1885" r:id="rId10"/>
    <p:sldId id="2153" r:id="rId11"/>
    <p:sldId id="317" r:id="rId12"/>
    <p:sldId id="2154" r:id="rId13"/>
    <p:sldId id="1926" r:id="rId14"/>
    <p:sldId id="1870" r:id="rId15"/>
    <p:sldId id="1871" r:id="rId16"/>
    <p:sldId id="1913" r:id="rId17"/>
    <p:sldId id="1916" r:id="rId18"/>
    <p:sldId id="1746" r:id="rId19"/>
    <p:sldId id="1902" r:id="rId20"/>
    <p:sldId id="1904" r:id="rId21"/>
    <p:sldId id="1919" r:id="rId22"/>
    <p:sldId id="1924" r:id="rId23"/>
    <p:sldId id="342" r:id="rId24"/>
    <p:sldId id="448" r:id="rId25"/>
    <p:sldId id="1822" r:id="rId26"/>
    <p:sldId id="427" r:id="rId27"/>
    <p:sldId id="428" r:id="rId28"/>
    <p:sldId id="1878" r:id="rId29"/>
    <p:sldId id="442" r:id="rId30"/>
    <p:sldId id="2155" r:id="rId31"/>
    <p:sldId id="2003" r:id="rId32"/>
    <p:sldId id="1835" r:id="rId33"/>
    <p:sldId id="594" r:id="rId34"/>
    <p:sldId id="1754" r:id="rId35"/>
    <p:sldId id="2149" r:id="rId36"/>
    <p:sldId id="2150" r:id="rId37"/>
    <p:sldId id="1747" r:id="rId38"/>
    <p:sldId id="1917" r:id="rId39"/>
    <p:sldId id="1918" r:id="rId40"/>
    <p:sldId id="1929" r:id="rId41"/>
    <p:sldId id="2172" r:id="rId42"/>
    <p:sldId id="1927" r:id="rId43"/>
    <p:sldId id="2148" r:id="rId44"/>
    <p:sldId id="1928" r:id="rId45"/>
    <p:sldId id="2139" r:id="rId46"/>
    <p:sldId id="2140" r:id="rId47"/>
    <p:sldId id="2173" r:id="rId48"/>
    <p:sldId id="1897"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1315"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jwKLP4GJxJyj1ft2pY32pyWQxD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6643"/>
    <a:srgbClr val="64A17E"/>
    <a:srgbClr val="068C3B"/>
    <a:srgbClr val="92A001"/>
    <a:srgbClr val="4A90C2"/>
    <a:srgbClr val="554589"/>
    <a:srgbClr val="008F9E"/>
    <a:srgbClr val="A2B2AA"/>
    <a:srgbClr val="7A7C3C"/>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2"/>
    <p:restoredTop sz="86618"/>
  </p:normalViewPr>
  <p:slideViewPr>
    <p:cSldViewPr snapToGrid="0">
      <p:cViewPr varScale="1">
        <p:scale>
          <a:sx n="142" d="100"/>
          <a:sy n="142" d="100"/>
        </p:scale>
        <p:origin x="176" y="304"/>
      </p:cViewPr>
      <p:guideLst>
        <p:guide orient="horz" pos="1643"/>
        <p:guide pos="13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13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136"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13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134"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54.271"/>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1 16383,'0'0'0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40.252"/>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0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59.998"/>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30:00.07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1:50:51.910"/>
    </inkml:context>
    <inkml:brush xml:id="br0">
      <inkml:brushProperty name="width" value="0.70556" units="cm"/>
      <inkml:brushProperty name="height" value="0.70556" units="cm"/>
      <inkml:brushProperty name="color" value="#E71224"/>
      <inkml:brushProperty name="inkEffects" value="pencil"/>
    </inkml:brush>
  </inkml:definitions>
  <inkml:trace contextRef="#ctx0" brushRef="#br0">130 0 16383,'56'12'0,"1"10"0,5 14 0,4 7 0,0 0 0,8 10 0,-7-8 0,11 16 0,-11-15 0,9 15 0,-15-15 0,6 6 0,-9-9 0,0 1 0,-9-3 0,4-5 0,-4 3 0,7-3 0,11 16 0,-23-16 0,-2-2 0,-1 0 0,-5-5 0,2 4 0,0 1 0,3 8 0,15 10 0,-4 4 0,-3-13 0,-8 3 0,-4-7 0,-13-10 0,6 6 0,-8-13 0,1 12 0,-1-5 0,0 0 0,1 4 0,0-4 0,0 6 0,8 2 0,-5 6 0,12-2 0,-12 2 0,12-4 0,-13-3 0,6 1 0,-8-2 0,0 0 0,6-5 0,-9 4 0,6-10 0,-8 9 0,-2-10 0,5 4 0,-9-6 0,3-1 0,-1 1 0,-2 0 0,3 0 0,-5-1 0,1 1 0,-2-6 0,2 5 0,-2-5 0,1 1 0,0-2 0,-1 0 0,1-3 0,-5 3 0,3-5 0,-7 0 0,7 0 0,-3 0 0,0 5 0,3-4 0,-3 5 0,0-6 0,3 0 0,-7 0 0,7 0 0,-7 0 0,7 0 0,-7-1 0,6 1 0,-6-1 0,-21-19 0,10 7 0,-18-17 0,15 12 0,3 0 0,-3 4 0,4-3 0,0 3 0,0 0 0,0-3 0,0 7 0,0-7 0,0 3 0,0 0 0,-5-4 0,3 8 0,-3-4 0,0 1 0,-2 2 0,1-6 0,-5 7 0,-1-8 0,-2 7 0,-10-8 0,10 4 0,-10-6 0,4 6 0,-14-5 0,6 5 0,-6-7 0,0 1 0,-1 0 0,-9-2 0,1 1 0,-1 0 0,1 0 0,-9 0 0,6-1 0,-15-6 0,7 4 0,-1 2 0,3-4 0,9 9 0,-1-10 0,1 12 0,8-4 0,-7 3 0,14-3 0,-6-2 0,8 1 0,6 6 0,-4-4 0,11 4 0,-6-1 0,8-2 0,4 8 0,-3-8 0,8 8 0,-3-8 0,5 8 0,0-3 0,1 0 0,-1 3 0,32 2 0,-16 0 0,31 7 0,-28-7 0,4 8 0,-5-8 0,6 3 0,-5 0 0,9-3 0,-3 8 0,-1-8 0,11 9 0,-9-9 0,10 9 0,1-4 0,0 5 0,15 1 0,-6 0 0,14 1 0,-7 0 0,8 0 0,0 0 0,-7-1 0,-2 1 0,-8-2 0,0 1 0,-6-1 0,-2 0 0,-11-1 0,3 0 0,-8-1 0,8 2 0,-9-6 0,5 3 0,-6-3 0,5 5 0,1 0 0,6 0 0,0 0 0,6 1 0,-5 0 0,5 0 0,-6-1 0,0 0 0,-1 1 0,-4-1 0,3 0 0,-8-1 0,3 1 0,-5-1 0,5-4 0,-4 3 0,5-7 0,-6 7 0,0-7 0,0 3 0,0 0 0,0-3 0,0 3 0,0 0 0,0-3 0,0 7 0,0-7 0,0 3 0,0 0 0,0-3 0,0 3 0,5 0 0,-4-3 0,4 8 0,-5-8 0,6 3 0,-5 0 0,4-3 0,-5 3 0,0-4 0,0 4 0,0-3 0,0 3 0,0 0 0,0-3 0,0 3 0,0 0 0,0-3 0,0 3 0,0-4 0,0 4 0,0-3 0,0 3 0,0-4 0,0 4 0,0-3 0,0 7 0,-1-7 0,1 3 0,0 0 0,0-3 0,0 3 0,0-4 0,0 4 0,0-3 0,-1 3 0,1 0 0,0-3 0,-1 3 0,4-4 0,-3 0 0,3 4 0,-4-4 0,0 4 0,4 0 0,-3-4 0,4 4 0,-5 0 0,0-3 0,4 6 0,-3-6 0,3 3 0,-4-1 0,0-2 0,0 6 0,1-2 0,-8-26 0,2 14 0,-7-24 0,4 22 0,0 0 0,0-3 0,-4 2 0,3-3 0,-3 4 0,4 0 0,0 0 0,0 0 0,0 0 0,0 0 0,0 0 0,0-5 0,0 4 0,0-10 0,0 10 0,0-10 0,0 5 0,0-6 0,0 1 0,0-8 0,0 6 0,0-12 0,0 12 0,0-11 0,0 4 0,0 0 0,0-5 0,0 12 0,0-12 0,0 12 0,0-5 0,0 0 0,0 5 0,0-6 0,0 1 0,0 5 0,0-5 0,0 6 0,0-6 0,0 5 0,0-6 0,0 8 0,0-8 0,0 6 0,0-5 0,0 6 0,0 1 0,0-8 0,0 6 0,0-5 0,0 6 0,0 0 0,0 1 0,0 4 0,0-3 0,0 4 0,0 0 0,0 2 0,0 4 0,0 0 0,0 0 0,0 0 0,0 0 0,0 0 0,0-5 0,0 4 0,0-5 0,0 6 0,0-5 0,0 4 0,0-4 0,0 5 0,0-6 0,0 5 0,0-4 0,0 5 0,0 0 0,0 0 0,0 0 0,0 0 0,0 0 0,0 0 0,0-3 0,0 3 0,0-3 0,0 3 0,0 1 0,0-5 0,0 4 0,0-3 0,0 4 0,0 0 0,0-4 0,0 3 0,0-3 0,0 4 0,0-1 0,0-3 0,0 3 0,0-2 0,0 3 0,0 32 0,0-16 0,0 26 0,0-25 0,0 0 0,0 0 0,0 0 0,0 0 0,0 0 0,0 0 0,0 0 0,0-1 0,0 1 0,0 0 0,0 0 0,0 0 0,0 0 0,0 0 0,0 0 0,0 0 0,0 0 0,0 0 0,0 0 0,-4 0 0,3 0 0,-3 0 0,4 0 0,0 0 0,0 0 0,-4 5 0,2 2 0,-2-1 0,4 5 0,0-5 0,-5 6 0,4 0 0,-4 0 0,0 6 0,4-5 0,-4 12 0,0-12 0,4 12 0,-9-6 0,9 7 0,-10 1 0,10-1 0,-4 0 0,0-6 0,4 4 0,-4-4 0,5 0 0,0 4 0,-5-4 0,4 0 0,-4 5 0,5-6 0,0 8 0,0-1 0,0 0 0,0-6 0,0-2 0,0-6 0,0-1 0,0 1 0,0 0 0,0 0 0,0-1 0,0 1 0,0 0 0,0 6 0,0-5 0,0 5 0,0-6 0,0 0 0,0-1 0,0 1 0,0 0 0,0 0 0,0-1 0,0 1 0,0-5 0,0 3 0,0-9 0,0 10 0,0-10 0,0 4 0,0-5 0,0 6 0,0-5 0,0 4 0,0-5 0,0 0 0,0 0 0,-11-4 0,5-17 0,-10 4 0,11-12 0,1 11 0,4 0 0,0-5 0,-4 4 0,3-5 0,-3 6 0,4-5 0,0 4 0,0-4 0,0 5 0,0 0 0,-4 0 0,3-6 0,-3 5 0,0-4 0,3 5 0,-2-5 0,-1 4 0,3-4 0,-3 0 0,0 3 0,3-8 0,-8 3 0,8-4 0,-8-1 0,3 0 0,0 0 0,-3 1 0,3-1 0,-4 0 0,0 1 0,-1-1 0,5 0 0,-2 6 0,2-5 0,-4 5 0,1-1 0,-2-3 0,2 3 0,-1 1 0,0-5 0,1 10 0,-2-10 0,2 10 0,0-4 0,-1 0 0,1 3 0,-1-3 0,1 5 0,0 0 0,0 0 0,0 0 0,0 0 0,0 0 0,0 0 0,-5 0 0,8-1 0,-13 0 0,13 1 0,-8-1 0,4-4 0,1 4 0,-1-4 0,-4-1 0,4 5 0,-10-5 0,9 1 0,-3 3 0,-1-4 0,4 1 0,-8 2 0,8-2 0,-3 4 0,5 1 0,-6-5 0,5 4 0,-4-4 0,4-1 0,1 0 0,-6-1 0,3-4 0,-2 9 0,4-8 0,0 9 0,1-5 0,-5 6 0,3-6 0,-4 5 0,6-5 0,0 6 0,0 0 0,0 0 0,0 0 0,0 0 0,0 0 0,0 0 0,0 0 0,0 0 0,0 0 0,-6 0 0,5 4 0,-4-4 0,5 4 0,0-4 0,0 0 0,0 4 0,0-3 0,0 3 0,0 0 0,-5-4 0,3 4 0,-3-4 0,5 4 0,0-3 0,0 3 0,-5-5 0,4 5 0,-5-4 0,6 4 0,-5-4 0,4 3 0,-4-2 0,-1 2 0,5 1 0,-4-4 0,0 4 0,3 0 0,-3-4 0,0 3 0,4-3 0,-4 4 0,5-3 0,0 3 0,-6-5 0,5 5 0,-4-4 0,5 4 0,0 0 0,0-3 0,0 3 0,0-4 0,0 4 0,0-3 0,0 3 0,0 0 0,0-3 0,0 3 0,0 0 0,0-3 0,0 3 0,4-4 0,-3 4 0,3-3 0,-4 3 0,4-4 0,-3 4 0,3-3 0,-4 3 0,0 0 0,4-3 0,-7 3 0,6-4 0,-7 1 0,4-1 0,0 4 0,0-3 0,0 3 0,0 0 0,4-3 0,-3 3 0,-1-4 0,-1 0 0,-3 4 0,4-3 0,0 7 0,0-7 0,4 3 0,-3-4 0,3 4 0,-9-4 0,0 4 0,-1-4 0,2 4 0,4-3 0,0 3 0,0 0 0,0-3 0,0 3 0,0-4 0,0 4 0,0-3 0,-6 2 0,5-3 0,-4-1 0,5 5 0,0-3 0,-5 7 0,3-7 0,-3 3 0,5 0 0,0-3 0,0 7 0,0-7 0,0 3 0,-5 0 0,8-3 0,-13 7 0,13-7 0,-8 7 0,5-7 0,0 3 0,0 0 0,0-3 0,0 7 0,-6-7 0,5 2 0,-4 1 0,5-3 0,0 3 0,0 0 0,0-3 0,0 3 0,0 0 0,-5-4 0,-1 4 0,0-1 0,2-2 0,4 7 0,0-7 0,0 7 0,0-7 0,0 4 0,0-1 0,1-3 0,-1 7 0,0-7 0,0 7 0,0-7 0,0 3 0,0 0 0,0-3 0,0 7 0,0-7 0,0 7 0,0-7 0,0 7 0,0-7 0,0 7 0,0-7 0,0 7 0,0-7 0,0 7 0,0-3 0,0 0 0,0 3 0,0-6 0,1 2 0,-1 0 0,0 1 0,0 0 0,0-1 0,0 0 0,0-3 0,1 7 0,-1-3 0,0 0 0,1 3 0,-1-7 0,0 7 0,0-7 0,1 7 0,-1-3 0,1 0 0,-1-4 0,4-2 0,-2-2 0,6 4 0,-3-1 0,4-3 0,0 3 0,0-3 0,0 3 0,0 1 0,0-4 0,0 3 0,0-4 0,4 4 0,-3 1 0,7 0 0,-7-1 0,7 1 0,0-1 0,2 1 0,2 3 0,-4 1 0,0 4 0,4 0 0,-2 0 0,2 0 0,-4 0 0,1 4 0,-1 1 0,-3 4 0,3 0 0,-3-4 0,4 8 0,-4-7 0,3 3 0,-3 3 0,4-6 0,-4 7 0,3-4 0,-3-1 0,0 1 0,3 0 0,-3 0 0,4-4 0,0 3 0,-1-3 0,1 3 0,0-3 0,0 3 0,0-7 0,0 7 0,-1-7 0,1 7 0,0-7 0,0 7 0,0-7 0,0 7 0,0-3 0,0 0 0,0-1 0,0 0 0,4-3 0,1 7 0,0-3 0,-1 0 0,-4-1 0,0-4 0,0 4 0,0-3 0,0 3 0,0-4 0,0 4 0,0-3 0,0 3 0,0 0 0,0-3 0,0 3 0,0 0 0,0-3 0,0 7 0,6-7 0,-5 7 0,4-7 0,-5 7 0,0-7 0,5 8 0,-3-8 0,3 8 0,0-8 0,-4 6 0,5-6 0,-6 7 0,5-7 0,-4 8 0,4-8 0,-5 7 0,0-7 0,5 7 0,-3-3 0,3 1 0,-5 2 0,0-7 0,0 7 0,0-3 0,0 0 0,0 3 0,0-3 0,0 0 0,0 3 0,0-3 0,0 0 0,0 3 0,0-3 0,0 4 0,0-4 0,0 3 0,0-3 0,0 4 0,0 0 0,-4 0 0,3 0 0,-3 0 0,4 0 0,0-4 0,0 3 0,-4-3 0,3 4 0,-3 0 0,4 0 0,0 0 0,-4 0 0,3 0 0,-3 0 0,4 0 0,0 0 0,0 0 0,-4 0 0,3 0 0,-3 0 0,4 0 0,0 0 0,0 0 0,0 0 0,0 0 0,-4 0 0,3 0 0,-3 0 0,4 0 0,0 0 0,0 0 0,0 0 0,0 0 0,0 0 0,0 0 0,0 0 0,0 0 0,0 0 0,0 0 0,0 0 0,5 0 0,-3 1 0,3-1 0,-5-4 0,0 3 0,0-3 0,0 4 0,0 0 0,0-4 0,0 3 0,0-7 0,0 7 0,0-3 0,5 5 0,-4-1 0,4-3 0,-5 2 0,0-3 0,0 0 0,0-1 0,0 0 0,0-3 0,0 7 0,-4-3 0,7 0 0,-6 3 0,7-4 0,-4 5 0,-1-4 0,-3 2 0,7-2 0,-6 4 0,7-4 0,-5 3 0,1-7 0,0 7 0,0-4 0,0 1 0,0 3 0,0-3 0,-1 0 0,1 2 0,-4-2 0,7 4 0,-7 0 0,8-1 0,-36-20 0,10 7 0,-21-16 0,20 15 0,5-2 0,0 3 0,0 0 0,0-3 0,0 3 0,0 0 0,0-3 0,-5 3 0,4-4 0,-4-1 0,5 5 0,0-3 0,0 3 0,-6-5 0,5 5 0,-4-3 0,0 2 0,3-3 0,-3-1 0,0 5 0,4-3 0,-10 3 0,10-4 0,-10 3 0,10-2 0,-9 2 0,8-3 0,-8-6 0,9 5 0,-10-5 0,10 10 0,-10-9 0,10 8 0,-9-9 0,8 6 0,-3 3 0,0-2 0,4 3 0,-5-10 0,6 4 0,-6-3 0,5 5 0,-5-1 0,1 0 0,3-4 0,-3 7 0,4-6 0,1 3 0,-1-1 0,-4-4 0,3 6 0,-3 0 0,5 0 0,-5-1 0,3-4 0,-3 3 0,4-3 0,-4 4 0,4 1 0,-5-1 0,1 1 0,4 0 0,-4-1 0,5 1 0,0 0 0,-6-1 0,5 1 0,-4 0 0,5 0 0,-5 4 0,3-3 0,-3 3 0,0 0 0,4-3 0,-5 3 0,6-4 0,0 4 0,0-3 0,0 3 0,-5 0 0,4-3 0,-4 7 0,5-7 0,0 7 0,0-7 0,0 7 0,-6-8 0,5 8 0,-4-8 0,0 4 0,3-1 0,-3-2 0,5 7 0,-5-8 0,4 8 0,-5-8 0,6 4 0,-5 0 0,4-3 0,-4 7 0,5-7 0,0 7 0,0-7 0,0 7 0,0-7 0,0 7 0,0-7 0,0 3 0,0 0 0,0-3 0,0 3 0,0-3 0,0-1 0,0 4 0,4-3 0,-3 3 0,3-4 0,-3 0 0,-1 0 0,0 1 0,4-1 0,-2 4 0,2-3 0,-8 3 0,3-3 0,-2 3 0,7-3 0,-3 7 0,3-11 0,-4 10 0,4-10 0,-3 7 0,4-3 0,-1-1 0,-3 1 0,4-1 0,-1 0 0,1 1 0,4-1 0,0-3 0,0 2 0,0-2 0,0 4 0,11 4 0,-4 0 0,9 4 0,-7 0 0,0 0 0,0 0 0,0 8 0,0-2 0,0 3 0,0-1 0,0-3 0,0 4 0,-1 0 0,-3 0 0,3 0 0,-3-4 0,4 3 0,0-3 0,0 4 0,0-4 0,0 3 0,0-3 0,1 0 0,4 3 0,1-2 0,6 0 0,0 3 0,-1-3 0,1 4 0,0 0 0,0 1 0,-1-1 0,1 1 0,0-1 0,0 0 0,-1-4 0,7 4 0,-4-4 0,4 5 0,-6-1 0,-1-4 0,-4 2 0,3-2 0,-3-1 0,-1 4 0,5-4 0,-5 1 0,1 2 0,3-2 0,-3 4 0,-1-5 0,5 5 0,-5-5 0,1 5 0,3 0 0,-8-5 0,8 5 0,-9-5 0,10 5 0,-10-5 0,4 4 0,-5-4 0,0 0 0,5 3 0,-3-2 0,8 4 0,-9-1 0,5-3 0,-1 2 0,-4-3 0,10 5 0,-10 0 0,9 0 0,-3 0 0,-1-1 0,5 2 0,-5 3 0,1-3 0,3 4 0,-3-6 0,5 6 0,-6-4 0,4 4 0,-3 0 0,0-5 0,3 5 0,-9-6 0,10 6 0,-10-4 0,9 3 0,-8-4 0,4 4 0,-1-3 0,-3 4 0,3-6 0,-4 5 0,-1-3 0,0 3 0,0-5 0,0 0 0,0 0 0,0 0 0,0 0 0,0 0 0,0 0 0,0 0 0,0 0 0,-4 0 0,3 0 0,-3 0 0,4 0 0,0 0 0,-4 0 0,3 0 0,-3 0 0,4 0 0,0 0 0,0 0 0,0 0 0,-4 0 0,3 0 0,-3-4 0,4 3 0,0-3 0,-4 4 0,3 0 0,-3 0 0,4 0 0,-4 0 0,3 0 0,-3 0 0,0 0 0,3-4 0,-3 7 0,4-6 0,-4 7 0,3-4 0,-7 0 0,7 0 0,-3 0 0,4 0 0,-4 0 0,3 0 0,-3 0 0,4 0 0,-4 0 0,3 0 0,-3 0 0,4 0 0,0 0 0,0 0 0,0 0 0,0 0 0,0 0 0,1 5 0,-1-3 0,1 3 0,-1 0 0,1 1 0,0 1 0,0 3 0,5-8 0,-4 9 0,3-9 0,-3 8 0,-2-8 0,1 8 0,-1-9 0,1 4 0,-1-5 0,0 6 0,0-5 0,1 4 0,-1-5 0,0 0 0,0 0 0,0 0 0,0 0 0,0 0 0,1 5 0,-1-3 0,0 3 0,0-5 0,1 5 0,-1-4 0,1 10 0,0-10 0,0 10 0,-1-10 0,1 9 0,-1-9 0,1 10 0,0-10 0,0 10 0,-1-10 0,0 4 0,0-5 0,0 0 0,1 5 0,-1-3 0,-3 3 0,2-5 0,-7 0 0,7 5 0,-2-4 0,-1 10 0,3-10 0,-3 4 0,0 0 0,3-3 0,-2 8 0,-1-9 0,4 10 0,-4-10 0,1 4 0,2-5 0,-7 5 0,7-3 0,-7 3 0,7-5 0,-7 0 0,7 0 0,-7 0 0,3 0 0,0 0 0,-3 0 0,7 0 0,-7 0 0,3 0 0,0 0 0,-3 0 0,7 0 0,-7-1 0,2 1 0,1-1 0,-16-29 0,8 14 0,-15-29 0,10 25 0,3-8 0,-2 9 0,3-10 0,-5 10 0,1-4 0,-1 0 0,1 3 0,-1-8 0,-4 3 0,2-4 0,-8-1 0,8-6 0,-7 4 0,1-10 0,-3 10 0,-3-10 0,8 10 0,-5-4 0,4 0 0,-4 5 0,-1-5 0,0-1 0,1 6 0,-1-5 0,1 6 0,-1-6 0,0-2 0,-8-7 0,6 6 0,-6-5 0,7 6 0,1 0 0,5 2 0,-4 0 0,9 5 0,-4 0 0,2 2 0,3 5 0,-4-1 0,5-3 0,-4 3 0,3 1 0,-4-5 0,1 5 0,2-6 0,-3 0 0,5 6 0,-4-4 0,3 8 0,-3-8 0,-1 3 0,4 1 0,-3 1 0,0-1 0,4 5 0,-5-9 0,0 8 0,4-4 0,-3 6 0,0-5 0,4 3 0,-10-4 0,9 1 0,-8 3 0,3-9 0,0 9 0,-3-4 0,3 1 0,1 3 0,-5-4 0,5 5 0,-1 1 0,-3-2 0,9 2 0,-5 0 0,1-1 0,4 1 0,-4-1 0,-1 1 0,5 0 0,-9-2 0,8 2 0,-8-1 0,3 0 0,1 0 0,-4-4 0,3-2 0,-5 0 0,1-4 0,-1 9 0,0-9 0,6 9 0,-5-8 0,10 9 0,-4-5 0,-1 1 0,5 4 0,-4-4 0,5 5 0,-5-1 0,3 1 0,-3-6 0,4 5 0,1-4 0,0 9 0,0-3 0,-5 2 0,3-3 0,-3-1 0,5 1 0,0 0 0,0 0 0,0 0 0,0 0 0,0 0 0,0 0 0,0 4 0,0-3 0,0 3 0,0-4 0,0 0 0,0 4 0,-5-3 0,7 2 0,-6-3 0,3 4 0,0-3 0,-4 3 0,5-4 0,0 4 0,0-3 0,0 3 0,0 0 0,0-3 0,-6 2 0,5-3 0,-4-1 0,5 5 0,0-3 0,0 3 0,-5 0 0,3-3 0,-3 3 0,5-4 0,0 4 0,0-3 0,0 7 0,0-7 0,0 3 0,0-4 0,0 4 0,0-3 0,0 7 0,0-7 0,0 3 0,0 0 0,0-3 0,0 7 0,0-7 0,0 7 0,0-7 0,4 3 0,-7-4 0,6 4 0,-3-3 0,-2 3 0,5 0 0,-3-3 0,-2 4 0,5-1 0,-6-3 0,4 8 0,0-8 0,31 11 0,-15-5 0,24 10 0,-23-3 0,0 4 0,0 0 0,5 1 0,-3-5 0,3 3 0,-5-7 0,0 7 0,0-7 0,5 8 0,-4-4 0,5 5 0,-1-1 0,1-3 0,6 3 0,0-3 0,0 4 0,-1 0 0,1 1 0,0-1 0,6 1 0,-5-1 0,5 1 0,-6 0 0,6 0 0,-4 4 0,4-3 0,-6 3 0,-1-5 0,1 5 0,-6-4 0,5 4 0,-5-1 0,6-2 0,0 8 0,0-9 0,-1 9 0,1-9 0,0 9 0,0-4 0,-1 5 0,1-5 0,0 3 0,-1-3 0,1 1 0,0 2 0,0-3 0,-1 5 0,8-4 0,-6 2 0,5-2 0,-11 4 0,4-5 0,-4 4 0,5-9 0,-5 9 0,3-9 0,-8 4 0,9-5 0,-10-1 0,9 6 0,-8-5 0,8 9 0,-9-8 0,10 4 0,-9-1 0,8-3 0,-8 4 0,9 0 0,-10-5 0,9 5 0,-8-1 0,4-3 0,-6 3 0,0-5 0,5 1 0,-3 4 0,4-3 0,-6 3 0,1 1 0,-1-5 0,1 9 0,5-8 0,-4 9 0,4-4 0,-4 5 0,3-5 0,-2 3 0,3-3 0,-5 5 0,0-5 0,5 3 0,-4-3 0,3-1 0,1 5 0,-4-5 0,4 6 0,1 6 0,-4-5 0,4 5 0,-1-6 0,-3 6 0,8-4 0,-8 4 0,3-6 0,1 6 0,-5-10 0,5 9 0,-1-11 0,-4 6 0,4 0 0,-5-6 0,5 5 0,-4-5 0,4 6 0,0 0 0,-4-1 0,9 1 0,-9 0 0,9 0 0,-9-1 0,9 1 0,-8 0 0,7-1 0,-8-4 0,4 3 0,-5-3 0,-1-1 0,2 5 0,-2-5 0,2 6 0,-1 0 0,5 0 0,-3 6 0,8-5 0,-8 5 0,4 0 0,-6-4 0,1 4 0,-1-6 0,1-1 0,-1-4 0,-1-2 0,0-5 0,1 5 0,-1-3 0,1 3 0,-5-5 0,-1 0 0,0 0 0,-3-1 0,6 1 0,-6-1 0,-6-33 0,-2 12 0,-7-23 0,-1 16 0,4 5 0,-4-6 0,5 0 0,-5 5 0,3-3 0,-3 3 0,0-5 0,-2-6 0,-4 4 0,-2-10 0,1 4 0,-2-6 0,-6-2 0,4 1 0,-3 6 0,-1-6 0,6 7 0,-5-2 0,7 4 0,1 6 0,0 1 0,1-1 0,-1 5 0,5-4 0,-4 4 0,-2-6 0,-2-5 0,-3 3 0,3-9 0,-3 9 0,2-10 0,-11 2 0,11-3 0,-12-4 0,11 3 0,-4-1 0,8 8 0,4 2 0,-1 7 0,3 3 0,0 3 0,1-1 0,1 4 0,3-3 0,-3 4 0,5 1 0,-5 0 0,3-6 0,-9 4 0,4-4 0,-5 0 0,1 3 0,-1-3 0,0 0 0,6 5 0,-5-5 0,5 5 0,-6 0 0,0-1 0,5-4 0,-4 4 0,4-4 0,1 5 0,-5 0 0,5 0 0,-1 0 0,-3 0 0,3 0 0,-4 0 0,-1 0 0,0-1 0,6 1 0,-5 0 0,5 0 0,-1 1 0,-3-2 0,8 2 0,-3 0 0,0 4 0,4-3 0,-4 3 0,5-4 0,0 0 0,0 4 0,-6-4 0,5 4 0,-4-5 0,5 1 0,-5 4 0,3-3 0,-3 3 0,5-4 0,-5 0 0,4 4 0,-5-4 0,6 4 0,0 0 0,0-3 0,-5 2 0,4 1 0,-4-3 0,-1 2 0,5-3 0,-4-1 0,5 5 0,-5-3 0,3-3 0,-9 4 0,9-11 0,-9 11 0,4-8 0,0 5 0,-3 0 0,4 0 0,-1 1 0,-3-2 0,8 2 0,-3 0 0,0-1 0,4 1 0,-5 3 0,6-2 0,-5 3 0,4 0 0,-4-4 0,5 4 0,0 0 0,-6-4 0,5 4 0,-4 0 0,5-3 0,0 3 0,0 0 0,0-3 0,0 3 0,0 0 0,0-3 0,0 3 0,0 0 0,0-3 0,0 7 0,0-7 0,0 3 0,0 0 0,0-3 0,0 3 0,0 0 0,0 1 0,1 0 0,-1-1 0,0 0 0,0-3 0,4 3 0,-7 0 0,10-3 0,-10 7 0,7-7 0,-3 3 0,-1-3 0,1 3 0,3-3 0,-2 3 0,2-4 0,-4 0 0,4 1 0,-2 3 0,6-7 0,-3 7 0,4-8 0,0 2 0,0 1 0,0-1 0,0 2 0,0 1 0,7-3 0,-2 5 0,7-1 0,-3 7 0,-1 0 0,4 0 0,-2 0 0,2 0 0,-3 0 0,-1 4 0,1-3 0,0 6 0,-1-2 0,1 0 0,0 3 0,0-3 0,-4 4 0,3-4 0,-3 3 0,4-3 0,0 4 0,0-4 0,0 3 0,5-7 0,-3 7 0,3-3 0,-5 0 0,5 3 0,-4-3 0,10 1 0,-5 3 0,6-4 0,-6 5 0,5-4 0,-5 2 0,1-3 0,3 1 0,-3 3 0,5-4 0,-6 5 0,5-4 0,-10 2 0,9-3 0,-8 1 0,8 3 0,-3-3 0,-1-1 0,4 5 0,-8-5 0,8 5 0,-8-1 0,8 1 0,-9-5 0,10 5 0,-10-5 0,9 5 0,-8-1 0,8 1 0,-9 0 0,10 0 0,-10-1 0,4 0 0,-5 0 0,0 0 0,6-4 0,-5 3 0,4-3 0,-5 4 0,0 0 0,0 0 0,0 0 0,0 0 0,0 0 0,5 1 0,-3-1 0,3 1 0,-5-1 0,0 0 0,5 0 0,-4 1 0,5-1 0,-1 1 0,-4-1 0,4 1 0,1 4 0,-5-4 0,9 5 0,-8-6 0,3 6 0,1-4 0,-4 3 0,3-4 0,-5-1 0,0 0 0,0 0 0,0 0 0,0-4 0,0 3 0,0-3 0,0 4 0,0 0 0,0 0 0,0-4 0,0 3 0,0-3 0,0 4 0,0 0 0,0-4 0,0 3 0,0-7 0,0 7 0,0-3 0,0 4 0,0 0 0,0-4 0,0 3 0,0-3 0,0 0 0,0 3 0,-4-3 0,7 4 0,-6 0 0,7 0 0,-4-4 0,0 3 0,0-3 0,0 0 0,0 3 0,0-3 0,0 4 0,0 0 0,0-1 0,-1 1 0,1-4 0,0 3 0,-4-3 0,7 4 0,-6 0 0,7 0 0,-4 0 0,0 0 0,0-4 0,0 3 0,-4-3 0,3 4 0,-3 0 0,4-4 0,0 3 0,0-3 0,0 4 0,0 0 0,0 0 0,0 0 0,0 0 0,0 0 0,0 0 0,0 0 0,0 0 0,0 0 0,0 0 0,0 0 0,0 0 0,0 0 0,0 0 0,1 5 0,-1-3 0,1 3 0,-1-5 0,5 1 0,-3 4 0,3-3 0,1 8 0,-5-8 0,5 8 0,-6-9 0,6 10 0,-5-10 0,5 4 0,-6-5 0,5 5 0,-4-3 0,4 3 0,-4 0 0,-1-4 0,1 5 0,4-6 0,-4 0 0,4 1 0,-5-1 0,0 0 0,0 0 0,0 0 0,0 0 0,0 0 0,-4 0 0,3 0 0,-3 0 0,4 0 0,-4 0 0,3 0 0,-3 0 0,5 5 0,-1-3 0,-3 3 0,2-5 0,-3 0 0,0 0 0,3 0 0,-3 0 0,0 0 0,3 0 0,-3 0 0,0 0 0,3 0 0,-3 0 0,4 0 0,-4 0 0,3 0 0,-3 5 0,5-4 0,-5 5 0,3-6 0,-7 0 0,7 0 0,-3 0 0,0 0 0,3 0 0,-7 0 0,7 0 0,-7 0 0,7 0 0,-7 0 0,7 0 0,-7 0 0,7 0 0,-7 0 0,7 0 0,-7 0 0,7 0 0,-7 0 0,7 0 0,-7 0 0,7 0 0,-7 0 0,7 0 0,-7 0 0,3 0 0,0 0 0,1 0 0,4-1 0,-4 1 0,2 0 0,-2-1 0,3 1 0,1-1 0,-5 1 0,4-1 0,-4 1 0,1-1 0,3 1 0,-4-1 0,1 1 0,3-1 0,-3-3 0,4 6 0,-4-5 0,3 3 0,-3-2 0,0-2 0,2 4 0,-33-20 0,19 11 0,-20-19 0,19 18 0,3-7 0,-8 3 0,3 0 0,-3-3 0,4 7 0,4-7 0,-9 7 0,8-3 0,-8 0 0,5 3 0,-5-7 0,3 3 0,-8-1 0,-3-3 0,0 7 0,-5-7 0,-1 7 0,6-7 0,-12 3 0,6 0 0,-8-5 0,1 5 0,0-6 0,0 1 0,0-1 0,0 0 0,-1 0 0,8 1 0,-6 0 0,5 5 0,0-4 0,2 4 0,12 0 0,-5 2 0,5-1 0,-1 4 0,2-8 0,0 8 0,4-3 0,-10 4 0,5 0 0,-1-4 0,-3 3 0,8-3 0,-8 0 0,9 3 0,-10-4 0,10 1 0,-10 3 0,10-3 0,-9-1 0,8 4 0,-8-3 0,9 0 0,-10 3 0,5-3 0,-6 4 0,5-4 0,-3 3 0,9-3 0,-4 0 0,-1 3 0,5-7 0,-4 7 0,0-3 0,3 0 0,-3 3 0,5-7 0,0 7 0,-5-3 0,4 4 0,-5-4 0,6 3 0,0-3 0,0 4 0,0 0 0,1-4 0,-1 3 0,0-3 0,0 4 0,0-4 0,1 3 0,-1-6 0,0 6 0,1-3 0,-1 0 0,38 3 0,-20-3 0,30 8 0,-30-3 0,5 3 0,-4 0 0,5-3 0,-6 3 0,0 0 0,0-3 0,0 3 0,0 0 0,0-3 0,0 3 0,0-4 0,0 0 0,0 4 0,0-3 0,0 3 0,0 0 0,5-3 0,-4 3 0,10 1 0,-10-4 0,9 8 0,-8-8 0,8 8 0,-3-3 0,4 0 0,7 4 0,-9-5 0,14 6 0,-15-5 0,10 3 0,-6-3 0,-6 4 0,5 0 0,-5-5 0,6 5 0,-5-9 0,3 8 0,-9-4 0,10 1 0,-10 2 0,9-7 0,-3 7 0,-1-3 0,5 1 0,-10 2 0,4-3 0,1 0 0,-5 3 0,4-7 0,-5 7 0,0-7 0,5 8 0,-3-8 0,3 7 0,0-7 0,2 8 0,-1-4 0,5 1 0,-10 2 0,9-7 0,-8 7 0,3-7 0,-5 7 0,5-7 0,-4 3 0,5 0 0,-6-3 0,0 7 0,0-7 0,0 3 0,5 0 0,-4-2 0,4 6 0,-5-7 0,0 7 0,0-7 0,0 7 0,0-7 0,0 3 0,0 0 0,0-3 0,0 3 0,0 0 0,0-3 0,0 3 0,0 0 0,0-3 0,0 3 0,0 0 0,0-3 0,0 7 0,0-7 0,0 3 0,0 0 0,0-3 0,0 3 0,0-4 0,0 4 0,0-3 0,0 3 0,0-4 0,0 4 0,0-3 0,0 3 0,0-4 0,3 4 0,-2-3 0,3 3 0,-4-4 0,0 4 0,0-3 0,-1 3 0,1-12 0,-12-5 0,5-1 0,-14 1 0,11 5 0,-3 3 0,0-8 0,3 3 0,-7-2 0,7 3 0,-3 0 0,4 0 0,0-5 0,0 3 0,0-8 0,0 9 0,0-10 0,0 5 0,0-1 0,0-3 0,0 3 0,0-4 0,0-1 0,0 0 0,0 0 0,0 1 0,0-1 0,0 0 0,0 0 0,0 1 0,0 4 0,0-3 0,0 3 0,0 1 0,0-5 0,0 10 0,0-4 0,0 0 0,0 3 0,0-3 0,0 5 0,0 0 0,0 0 0,0 0 0,0 0 0,0 0 0,0 0 0,0 0 0,0 0 0,0 0 0,0 0 0,0 0 0,0 0 0,0 0 0,4 0 0,-3 0 0,3-5 0,-4 4 0,5-9 0,-4 8 0,3-3 0,-4 5 0,5-5 0,-4 4 0,4-10 0,-5 10 0,4-4 0,-3 0 0,3 3 0,-4-8 0,4 9 0,-3-10 0,3 10 0,-4-4 0,0 5 0,0-6 0,0 5 0,0-4 0,0 0 0,4 3 0,-3-3 0,3 0 0,-4-2 0,0 1 0,0-4 0,0 8 0,0-8 0,0 3 0,0 1 0,0-5 0,0 5 0,0-1 0,0-3 0,4 9 0,-3-5 0,3 1 0,-4 4 0,0-10 0,0 10 0,0-4 0,0 0 0,0 3 0,0-3 0,0 5 0,0-5 0,0 4 0,0-5 0,0 6 0,0 0 0,0 0 0,0 0 0,0 0 0,0 0 0,4 0 0,-3 1 0,3-1 0,-4 32 0,0-16 0,0 25 0,0-23 0,0 6 0,0-5 0,0 4 0,0-5 0,0 5 0,0-3 0,0 3 0,0 0 0,0-4 0,0 10 0,0-10 0,0 10 0,0-5 0,0 6 0,0 0 0,0-1 0,0-4 0,0 3 0,0-3 0,0 4 0,0 1 0,0 0 0,0 0 0,0 6 0,0-5 0,0 5 0,0-6 0,0 6 0,0-5 0,0 6 0,0-8 0,0 1 0,0 0 0,0 6 0,0-5 0,0 6 0,0-1 0,0-10 0,0 15 0,0-15 0,0 10 0,0-11 0,0 3 0,0-3 0,0 5 0,0-6 0,0-1 0,0 0 0,-5 2 0,4-1 0,-4 5 0,5-5 0,0 1 0,0 3 0,0-3 0,0-1 0,0 5 0,0-5 0,0 6 0,0-5 0,0 3 0,0-3 0,0-1 0,0 4 0,0-3 0,0 5 0,0-6 0,0-1 0,0 1 0,0-5 0,0 4 0,0-5 0,0 0 0,0 0 0,0 0 0,0 0 0,-4 0 0,3 0 0,-3 0 0,4 0 0,0 0 0,-4 4 0,3-4 0,-3 4 0,4-5 0,-7-3 0,-1-1 0,-5-4 0,1-4 0,4-1 0,3-9 0,-3 4 0,7-4 0,-7 5 0,3 0 0,0 0 0,-3 0 0,7 0 0,-8-6 0,8 5 0,-7-4 0,7 5 0,-7 0 0,2-5 0,-4-2 0,0-5 0,-1 1 0,-5-8 0,-1 0 0,-7-7 0,-1-8 0,-5 4 0,3-5 0,-3 7 0,6 2 0,1 0 0,5 6 0,-3 2 0,10 6 0,-3 6 0,-1-4 0,4 8 0,-3-8 0,4 9 0,-4-10 0,3 10 0,-8-10 0,9 10 0,-10-5 0,9 1 0,-8 2 0,8-2 0,-9-1 0,5 4 0,-1-3 0,2 4 0,5 1 0,0 4 0,-5-3 0,4 3 0,-5-10 0,0 8 0,4-11 0,-3 12 0,-1-9 0,4 6 0,-3-1 0,0 1 0,-2-1 0,0-5 0,-3 3 0,3-7 0,0 8 0,-3-9 0,3 9 0,0-8 0,-4 7 0,10-2 0,-5 4 0,1 1 0,4 0 0,-4-1 0,5 1 0,0 0 0,0 0 0,0 4 0,-6-4 0,5 4 0,-4-4 0,5 0 0,0 0 0,0 4 0,-5-4 0,3 4 0,-4-10 0,6 5 0,-6 0 0,5 2 0,-4 2 0,5-3 0,-5 0 0,3 0 0,-3-1 0,5 1 0,0 4 0,0-3 0,0 3 0,0-4 0,0 0 0,-5 4 0,4-3 0,-5 3 0,6-4 0,-5 0 0,4 3 0,-9-3 0,8 4 0,-8-5 0,9 1 0,-10-2 0,10 6 0,-10-4 0,5 3 0,-1-3 0,2-1 0,0 5 0,4-3 0,-10 2 0,10-3 0,-4 4 0,0-4 0,3 8 0,-3-8 0,5 4 0,-5 0 0,4-3 0,-5 3 0,6-4 0,0 4 0,-5-3 0,4 2 0,-4 1 0,5-3 0,0 7 0,0-7 0,0 3 0,0 0 0,0-3 0,0 7 0,0-7 0,0 7 0,0-11 0,0 10 0,0-10 0,0 7 0,0 0 0,0-3 0,0 7 0,0-7 0,0 3 0,0 0 0,0-3 0,1 4 0,-1-1 0,0-7 0,0 10 0,0-10 0,0 11 0,4-7 0,-3 3 0,-1-4 0,-1 4 0,-3-3 0,4 7 0,0-7 0,4 3 0,-7-4 0,6 4 0,-7-3 0,4 7 0,4-7 0,-3 3 0,-1-4 0,-1 4 0,-3-3 0,4 3 0,0 0 0,4-3 0,-7 3 0,6-4 0,-7 4 0,8-3 0,-3 7 0,-1-7 0,3 3 0,-6 0 0,3-3 0,-1 3 0,-2-3 0,3 3 0,4-3 0,-7 4 0,7-1 0,-8-3 0,4 7 0,4-6 0,-6 2 0,5 1 0,-7 0 0,4 0 0,4-1 0,-7 0 0,10-3 0,-10 7 0,7-7 0,-4 7 0,-4-7 0,8 3 0,-7 0 0,3-2 0,-1 6 0,2-7 0,-3 3 0,5-4 0,-6 1 0,4 4 0,3-4 0,-6 7 0,6-6 0,-7 2 0,3 1 0,5-4 0,24 7 0,-10 1 0,18 5 0,-19 0 0,0 3 0,0-3 0,5 0 0,-3 3 0,3-7 0,0 8 0,-4-4 0,4 1 0,-5 2 0,0-7 0,6 7 0,-5-7 0,9 9 0,-8-9 0,8 8 0,-3-8 0,-1 4 0,5-5 0,-5 4 0,6-3 0,0 9 0,-1-5 0,1 1 0,0 3 0,0-3 0,-1 0 0,1 3 0,0-3 0,-6 0 0,5 3 0,-5-3 0,1-1 0,3 5 0,-3-5 0,-1 1 0,5 3 0,-10-3 0,9 4 0,-8-5 0,8 4 0,-9-4 0,10 1 0,-10 2 0,10-3 0,-5 5 0,6 1 0,-1-1 0,-4 0 0,3 0 0,-3 0 0,5 0 0,-6 0 0,5 0 0,-10-1 0,9 1 0,-3 0 0,-1 0 0,5 0 0,-10-5 0,9 4 0,-8-3 0,8 4 0,-9-5 0,5 4 0,-6-4 0,0 0 0,0 3 0,0-3 0,0 0 0,0 3 0,0-3 0,0 4 0,0-4 0,0 3 0,0-7 0,0 7 0,0-3 0,0 0 0,0 3 0,0-3 0,0 4 0,0-4 0,0 3 0,0-3 0,0 4 0,0-4 0,-4 3 0,3-3 0,-3 4 0,4-4 0,-1 2 0,-3-2 0,7 4 0,-6-1 0,6 1 0,-3 0 0,-1-1 0,-3 0 0,2 1 0,-6-1 0,7 1 0,-7-1 0,7 0 0,-3 1 0,-1-1 0,-23-7 0,9-3 0,-19-7 0,21 1 0,-1-1 0,0 4 0,0 1 0,0 0 0,0 3 0,0-7 0,0 7 0,0-7 0,1 7 0,-1-3 0,0 0 0,0 3 0,0-3 0,0 0 0,0 3 0,-6-8 0,5 8 0,-9-8 0,3 3 0,-5-4 0,1 0 0,-7-1 0,4 5 0,-4-4 0,0 4 0,5-5 0,-6 0 0,8 1 0,-1 4 0,0-3 0,6 4 0,-5-6 0,10 2 0,-9-1 0,8 5 0,-3-4 0,5 4 0,0-4 0,-5 4 0,4-3 0,-5 3 0,6-4 0,0 4 0,0-3 0,0 3 0,0-4 0,0 4 0,-5-3 0,4 2 0,0-3 0,-4-1 0,8 1 0,-8-1 0,5 1 0,0 0 0,0 4 0,-5-3 0,3 3 0,-3-5 0,0 1 0,4 3 0,-5-2 0,6 3 0,0 0 0,0-3 0,0 3 0,0 0 0,0-3 0,0 7 0,0-7 0,0 3 0,0 0 0,0-3 0,0 3 0,0-4 0,0 4 0,4-3 0,-7 3 0,6 0 0,-6-3 0,3 3 0,0 1 0,1-4 0,-1 3 0,1-4 0,-1 4 0,1-2 0,-1 6 0,1-6 0,-1 2 0,4-4 0,-3 1 0,3 3 0,-4-2 0,1 2 0,3-4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1:58:02.540"/>
    </inkml:context>
    <inkml:brush xml:id="br0">
      <inkml:brushProperty name="width" value="0.70556" units="cm"/>
      <inkml:brushProperty name="height" value="0.70556" units="cm"/>
      <inkml:brushProperty name="color" value="#C00000"/>
      <inkml:brushProperty name="inkEffects" value="pencil"/>
    </inkml:brush>
  </inkml:definitions>
  <inkml:trace contextRef="#ctx0" brushRef="#br0">130 3783 16383,'56'-17'0,"1"-14"0,5-20 0,4-9 0,0-1 0,8-13 0,-7 10 0,11-21 0,-11 20 0,9-21 0,-15 22 0,6-10 0,-9 14 0,0-2 0,-9 4 0,4 8 0,-4-5 0,7 4 0,11-22 0,-23 23 0,-2 2 0,-1 0 0,-5 7 0,2-5 0,0-2 0,3-11 0,15-14 0,-4-6 0,-3 19 0,-8-5 0,-4 10 0,-13 14 0,6-8 0,-8 18 0,1-17 0,-1 8 0,0-1 0,1-6 0,0 7 0,0-10 0,8-2 0,-5-8 0,12 2 0,-12-2 0,12 5 0,-13 4 0,6-1 0,-8 3 0,0 0 0,6 7 0,-9-6 0,6 14 0,-8-12 0,-2 13 0,5-5 0,-9 9 0,3 1 0,-1-2 0,-2 1 0,3-1 0,-5 2 0,1-2 0,-2 9 0,2-7 0,-2 7 0,1-1 0,0 2 0,-1 0 0,1 5 0,-5-5 0,3 7 0,-7 1 0,7-1 0,-3 1 0,0-8 0,3 6 0,-3-7 0,0 8 0,3 0 0,-7 1 0,7-1 0,-7 0 0,7 1 0,-7 0 0,6 0 0,-6 1 0,-21 26 0,10-9 0,-18 23 0,15-16 0,3 0 0,-3-6 0,4 4 0,0-4 0,0 0 0,0 4 0,0-9 0,0 9 0,0-4 0,0 0 0,-5 5 0,3-10 0,-3 5 0,0-1 0,-2-4 0,1 10 0,-5-11 0,-1 12 0,-2-11 0,-10 13 0,10-7 0,-10 9 0,4-9 0,-14 8 0,6-8 0,-6 10 0,0-1 0,-1 0 0,-9 3 0,1-2 0,-1 0 0,1 1 0,-9-1 0,6 2 0,-15 8 0,7-6 0,-1-2 0,3 5 0,9-12 0,-1 14 0,1-17 0,8 5 0,-7-4 0,14 5 0,-6 2 0,8-1 0,6-9 0,-4 6 0,11-5 0,-6 1 0,8 2 0,4-10 0,-3 10 0,8-10 0,-3 10 0,5-10 0,0 3 0,1 1 0,-1-4 0,32-4 0,-16 1 0,31-11 0,-28 11 0,4-12 0,-5 12 0,6-5 0,-5 1 0,9 3 0,-3-10 0,-1 10 0,11-12 0,-9 13 0,10-13 0,1 5 0,0-6 0,15-2 0,-6 0 0,14-1 0,-7 0 0,8-1 0,0 1 0,-7 1 0,-2-1 0,-8 2 0,0-1 0,-6 2 0,-2 0 0,-11 0 0,3 1 0,-8 2 0,8-4 0,-9 9 0,5-4 0,-6 4 0,5-7 0,1 0 0,6 0 0,0 0 0,6-2 0,-5 1 0,5-1 0,-6 2 0,0 0 0,-1-1 0,-4 1 0,3 0 0,-8 1 0,3-1 0,-5 1 0,5 6 0,-4-4 0,5 10 0,-6-11 0,0 11 0,0-5 0,0 1 0,0 3 0,0-3 0,0-1 0,0 5 0,0-11 0,0 11 0,0-5 0,0 1 0,0 3 0,0-3 0,5-1 0,-4 5 0,4-12 0,-5 12 0,6-5 0,-5 0 0,4 5 0,-5-5 0,0 6 0,0-5 0,0 3 0,0-3 0,0-1 0,0 5 0,0-5 0,0 0 0,0 5 0,0-5 0,0 6 0,0-5 0,0 3 0,0-3 0,0 5 0,0-6 0,0 5 0,0-11 0,-1 11 0,1-5 0,0 1 0,0 3 0,0-3 0,0 5 0,0-6 0,0 5 0,-1-5 0,1 0 0,0 5 0,-1-5 0,4 6 0,-3 0 0,3-5 0,-4 5 0,0-6 0,4 0 0,-3 6 0,4-5 0,-5-1 0,0 5 0,4-9 0,-3 9 0,3-5 0,-4 2 0,0 2 0,0-8 0,1 3 0,-8 37 0,2-20 0,-7 33 0,4-30 0,0 0 0,0 4 0,-4-3 0,3 4 0,-3-5 0,4-1 0,0 1 0,0 0 0,0-1 0,0 1 0,0 0 0,0 6 0,0-5 0,0 14 0,0-14 0,0 15 0,0-8 0,0 8 0,0-1 0,0 12 0,0-9 0,0 16 0,0-16 0,0 16 0,0-6 0,0-1 0,0 8 0,0-17 0,0 17 0,0-17 0,0 7 0,0 0 0,0-7 0,0 8 0,0-1 0,0-7 0,0 7 0,0-9 0,0 9 0,0-7 0,0 9 0,0-12 0,0 11 0,0-8 0,0 7 0,0-8 0,0-2 0,0 11 0,0-8 0,0 7 0,0-8 0,0-1 0,0-1 0,0-5 0,0 4 0,0-6 0,0 0 0,0-3 0,0-5 0,0-1 0,0 1 0,0 0 0,0-1 0,0 1 0,0 7 0,0-6 0,0 7 0,0-9 0,0 8 0,0-6 0,0 6 0,0-8 0,0 10 0,0-8 0,0 5 0,0-6 0,0 0 0,0-1 0,0 1 0,0 0 0,0-1 0,0 1 0,0 4 0,0-5 0,0 5 0,0-4 0,0-2 0,0 8 0,0-7 0,0 5 0,0-6 0,0 1 0,0 4 0,0-3 0,0 4 0,0-6 0,0 2 0,0 4 0,0-5 0,0 4 0,0-5 0,0-45 0,0 23 0,0-37 0,0 36 0,0-1 0,0 0 0,0 1 0,0-1 0,0 0 0,0 1 0,0-1 0,0 2 0,0-2 0,0 0 0,0 1 0,0-1 0,0 1 0,0-1 0,0 0 0,0 1 0,0-1 0,0 0 0,0 1 0,-4-1 0,3 0 0,-3 1 0,4-1 0,0 0 0,0 1 0,-4-8 0,2-3 0,-2 2 0,4-7 0,0 7 0,-5-8 0,4-1 0,-4 1 0,0-9 0,4 7 0,-4-17 0,0 17 0,4-17 0,-9 9 0,9-10 0,-10-2 0,10 2 0,-4-1 0,0 10 0,4-7 0,-4 6 0,5 1 0,0-7 0,-5 7 0,4-1 0,-4-7 0,5 9 0,0-12 0,0 2 0,0 0 0,0 8 0,0 3 0,0 8 0,0 2 0,0-1 0,0-1 0,0 1 0,0 0 0,0 0 0,0-1 0,0-8 0,0 7 0,0-7 0,0 9 0,0-1 0,0 2 0,0-1 0,0-1 0,0 1 0,0 1 0,0-2 0,0 8 0,0-5 0,0 13 0,0-14 0,0 14 0,0-6 0,0 7 0,0-8 0,0 7 0,0-6 0,0 8 0,0-1 0,0 0 0,-11 6 0,5 24 0,-10-5 0,11 16 0,1-16 0,4 1 0,0 7 0,-4-6 0,3 7 0,-3-9 0,4 8 0,0-6 0,0 6 0,0-7 0,0-1 0,-4 1 0,3 8 0,-3-7 0,0 6 0,3-8 0,-2 8 0,-1-6 0,3 6 0,-3-1 0,0-3 0,3 11 0,-8-5 0,8 6 0,-8 2 0,3-1 0,0 1 0,-3-2 0,3 2 0,-4-1 0,0-1 0,-1 2 0,5-1 0,-2-8 0,2 7 0,-4-6 0,1 0 0,-2 5 0,2-5 0,-1-1 0,0 7 0,1-13 0,-2 13 0,2-14 0,0 5 0,-1 1 0,1-4 0,-1 3 0,1-6 0,0 0 0,0-1 0,0 1 0,0 0 0,0-1 0,0 1 0,-5 0 0,8 1 0,-13 0 0,13-2 0,-8 2 0,4 6 0,1-6 0,-1 6 0,-4 1 0,4-7 0,-10 7 0,9-1 0,-3-5 0,-1 6 0,4-1 0,-8-3 0,8 3 0,-3-6 0,5-2 0,-6 8 0,5-6 0,-4 6 0,4 1 0,1 0 0,-6 1 0,3 6 0,-2-12 0,4 11 0,0-13 0,1 7 0,-5-9 0,3 10 0,-4-8 0,6 7 0,0-9 0,0 1 0,0 0 0,0-1 0,0 1 0,0 0 0,0-1 0,0 1 0,0 0 0,0-1 0,-6 1 0,5-6 0,-4 6 0,5-6 0,0 5 0,0 1 0,0-6 0,0 4 0,0-4 0,0 0 0,-5 6 0,3-6 0,-3 6 0,5-6 0,0 4 0,0-4 0,-5 7 0,4-7 0,-5 6 0,6-6 0,-5 5 0,4-3 0,-4 2 0,-1-2 0,5-2 0,-4 5 0,0-5 0,3 0 0,-3 6 0,0-5 0,4 5 0,-4-6 0,5 4 0,0-4 0,-6 7 0,5-7 0,-4 6 0,5-6 0,0 0 0,0 4 0,0-4 0,0 6 0,0-6 0,0 4 0,0-4 0,0 0 0,0 5 0,0-5 0,0 0 0,0 4 0,0-4 0,4 6 0,-3-6 0,3 4 0,-4-4 0,4 6 0,-3-6 0,3 4 0,-4-4 0,0 0 0,4 4 0,-7-4 0,6 6 0,-7-2 0,4 2 0,0-6 0,0 4 0,0-4 0,0 0 0,4 4 0,-3-4 0,-1 6 0,-1 0 0,-3-6 0,4 4 0,0-10 0,0 11 0,4-5 0,-3 5 0,3-5 0,-9 6 0,0-6 0,-1 6 0,2-6 0,4 4 0,0-4 0,0 0 0,0 4 0,0-4 0,0 6 0,0-6 0,0 4 0,-6-2 0,5 3 0,-4 2 0,5-7 0,0 5 0,-5-11 0,3 10 0,-3-4 0,5 0 0,0 5 0,0-11 0,0 10 0,0-4 0,-5 0 0,8 5 0,-13-11 0,13 10 0,-8-9 0,5 9 0,0-4 0,0 0 0,0 4 0,0-9 0,-6 9 0,5-3 0,-4-1 0,5 5 0,0-5 0,0 0 0,0 4 0,0-4 0,0 0 0,-5 6 0,-1-6 0,0 1 0,2 3 0,4-9 0,0 9 0,0-10 0,0 11 0,0-7 0,0 2 0,1 5 0,-1-11 0,0 10 0,0-9 0,0 9 0,0-4 0,0 0 0,0 4 0,0-9 0,0 9 0,0-10 0,0 11 0,0-11 0,0 10 0,0-9 0,0 9 0,0-10 0,0 11 0,0-11 0,0 5 0,0-1 0,0-3 0,0 7 0,1-2 0,-1 0 0,0-1 0,0 0 0,0 1 0,0 0 0,0 4 0,1-10 0,-1 5 0,0 0 0,1-5 0,-1 10 0,0-9 0,0 9 0,1-10 0,-1 5 0,1 0 0,-1 5 0,4 3 0,-2 3 0,6-6 0,-3 2 0,4 4 0,0-5 0,0 5 0,0-4 0,0-2 0,0 6 0,0-4 0,0 5 0,4-5 0,-3-2 0,7 0 0,-7 2 0,7-2 0,0 2 0,2-2 0,2-4 0,-4-1 0,0-6 0,4 0 0,-2 0 0,2 0 0,-4 0 0,1-6 0,-1-1 0,-3-6 0,3 1 0,-3 5 0,4-12 0,-4 11 0,3-5 0,-3-4 0,4 9 0,-4-10 0,3 5 0,-3 2 0,0-2 0,3 0 0,-3 1 0,4 5 0,0-5 0,-1 5 0,1-4 0,0 4 0,0-4 0,0 9 0,0-9 0,-1 10 0,1-10 0,0 9 0,0-9 0,0 9 0,0-9 0,0 4 0,0 0 0,0 2 0,0-1 0,4 4 0,1-9 0,0 4 0,-1 0 0,-4 2 0,0 5 0,0-6 0,0 5 0,0-5 0,0 6 0,0-6 0,0 5 0,0-5 0,0 1 0,0 3 0,0-3 0,0-1 0,0 5 0,0-11 0,6 11 0,-5-10 0,4 9 0,-5-9 0,0 10 0,5-12 0,-3 12 0,3-12 0,0 11 0,-4-7 0,5 7 0,-6-9 0,5 10 0,-4-12 0,4 11 0,-5-9 0,0 10 0,5-10 0,-3 4 0,3-2 0,-5-2 0,0 9 0,0-9 0,0 4 0,0 0 0,0-4 0,0 4 0,0 0 0,0-4 0,0 4 0,0 0 0,0-5 0,0 5 0,0-5 0,0 5 0,0-5 0,0 5 0,0-5 0,0-1 0,-4 0 0,3 1 0,-3-1 0,4 0 0,0 6 0,0-4 0,-4 4 0,3-6 0,-3 1 0,4-1 0,0 0 0,-4 1 0,3-1 0,-3 0 0,4 1 0,0-1 0,0 0 0,-4 1 0,3-1 0,-3 1 0,4-1 0,0 0 0,0 1 0,0-1 0,0 0 0,-4 1 0,3-1 0,-3 0 0,4 1 0,0-1 0,0 0 0,0 1 0,0-1 0,0 0 0,0 1 0,0-1 0,0 0 0,0 1 0,0-1 0,0 0 0,5 1 0,-3-2 0,3 1 0,-5 6 0,0-4 0,0 4 0,0-6 0,0 0 0,0 6 0,0-4 0,0 10 0,0-11 0,0 5 0,5-7 0,-4 2 0,4 3 0,-5-2 0,0 4 0,0 0 0,0 1 0,0 1 0,0 3 0,0-9 0,-4 4 0,7 0 0,-6-4 0,7 5 0,-4-7 0,-1 6 0,-3-2 0,7 2 0,-6-6 0,7 6 0,-5-4 0,1 9 0,0-9 0,0 5 0,0-1 0,0-4 0,0 4 0,-1 0 0,1-3 0,-4 3 0,7-6 0,-7 1 0,8 1 0,-36 27 0,10-9 0,-21 23 0,20-22 0,5 4 0,0-5 0,0 0 0,0 4 0,0-4 0,0 0 0,0 4 0,-5-4 0,4 6 0,-4 1 0,5-7 0,0 4 0,0-4 0,-6 7 0,5-7 0,-4 5 0,0-4 0,3 5 0,-3 1 0,0-7 0,4 4 0,-10-4 0,10 6 0,-10-5 0,10 4 0,-9-4 0,8 5 0,-8 8 0,9-7 0,-10 7 0,10-14 0,-10 13 0,10-12 0,-9 13 0,8-8 0,-3-5 0,0 3 0,4-3 0,-5 13 0,6-6 0,-6 5 0,5-8 0,-5 2 0,1 1 0,3 4 0,-3-9 0,4 8 0,1-4 0,-1 2 0,-4 5 0,3-8 0,-3-1 0,5 1 0,-5 1 0,3 6 0,-3-5 0,4 5 0,-4-6 0,4-1 0,-5 1 0,1-2 0,4 1 0,-4 1 0,5-1 0,0-1 0,-6 2 0,5-1 0,-4 0 0,5-1 0,-5-5 0,3 5 0,-3-5 0,0 0 0,4 4 0,-5-4 0,6 6 0,0-6 0,0 4 0,0-4 0,-5 0 0,4 4 0,-4-9 0,5 9 0,0-10 0,0 11 0,0-11 0,-6 12 0,5-12 0,-4 12 0,0-6 0,3 1 0,-3 3 0,5-9 0,-5 10 0,4-10 0,-5 10 0,6-5 0,-5 1 0,4 3 0,-4-10 0,5 10 0,0-9 0,0 9 0,0-10 0,0 11 0,0-11 0,0 10 0,0-4 0,0 0 0,0 5 0,0-5 0,0 4 0,0 2 0,0-6 0,4 4 0,-3-4 0,3 6 0,-3-1 0,-1 1 0,0-2 0,4 2 0,-2-6 0,2 4 0,-8-4 0,3 4 0,-2-4 0,7 5 0,-3-11 0,3 16 0,-4-14 0,4 14 0,-3-10 0,4 4 0,-1 2 0,-3-2 0,4 1 0,-1 1 0,1-2 0,4 2 0,0 4 0,0-3 0,0 3 0,0-6 0,11-5 0,-4-1 0,9-5 0,-7 0 0,0 0 0,0 0 0,0-11 0,0 3 0,0-5 0,0 2 0,0 4 0,0-6 0,-1 0 0,-3 1 0,3-1 0,-3 6 0,4-4 0,0 4 0,0-6 0,0 6 0,0-4 0,0 4 0,1 0 0,4-4 0,1 2 0,6 1 0,0-5 0,-1 5 0,1-6 0,0-1 0,0 0 0,-1 1 0,1-2 0,0 2 0,0 0 0,-1 6 0,7-6 0,-4 5 0,4-6 0,-6 1 0,-1 5 0,-4-2 0,3 3 0,-3 1 0,-1-6 0,5 6 0,-5-1 0,1-4 0,3 4 0,-3-6 0,-1 7 0,5-7 0,-5 7 0,1-7 0,3 0 0,-8 7 0,8-7 0,-9 6 0,10-6 0,-10 7 0,4-5 0,-5 5 0,0 0 0,5-5 0,-3 4 0,8-6 0,-9 1 0,5 5 0,-1-3 0,-4 4 0,10-8 0,-10 1 0,9 0 0,-3 0 0,-1 2 0,5-4 0,-5-4 0,1 5 0,3-6 0,-3 8 0,5-8 0,-6 6 0,4-6 0,-3 0 0,0 6 0,3-6 0,-9 9 0,10-9 0,-10 5 0,9-4 0,-8 6 0,4-5 0,-1 3 0,-3-5 0,3 8 0,-4-6 0,-1 3 0,0-3 0,0 6 0,0 0 0,0 1 0,0-1 0,0 0 0,0 1 0,0-1 0,0 0 0,0 1 0,-4-1 0,3 0 0,-3 1 0,4-1 0,0 0 0,-4 1 0,3-1 0,-3 1 0,4-1 0,0 0 0,0 1 0,0-1 0,-4 0 0,3 1 0,-3 5 0,4-5 0,0 5 0,-4-5 0,3-1 0,-3 0 0,4 1 0,-4-1 0,3 0 0,-3 1 0,0-1 0,3 6 0,-3-10 0,4 9 0,-4-11 0,3 7 0,-7-1 0,7 0 0,-3 1 0,4-1 0,-4 0 0,3 1 0,-3-1 0,4 0 0,-4 1 0,3-1 0,-3 1 0,4-1 0,0 0 0,0 1 0,0-1 0,0 0 0,0 1 0,1-8 0,-1 4 0,1-3 0,-1-1 0,1-1 0,0-2 0,0-3 0,5 10 0,-4-12 0,3 13 0,-3-12 0,-2 12 0,1-12 0,-1 13 0,1-6 0,-1 7 0,0-8 0,0 7 0,1-5 0,-1 6 0,0 0 0,0 1 0,0-1 0,0 0 0,0 1 0,1-8 0,-1 4 0,0-3 0,0 6 0,1-7 0,-1 6 0,1-14 0,0 14 0,0-14 0,-1 14 0,1-13 0,-1 13 0,1-14 0,0 14 0,0-14 0,-1 14 0,0-6 0,0 8 0,0-1 0,1-7 0,-1 5 0,-3-5 0,2 7 0,-7 1 0,7-8 0,-2 6 0,-1-14 0,3 14 0,-3-6 0,0 0 0,3 5 0,-2-12 0,-1 13 0,4-14 0,-4 14 0,1-6 0,2 8 0,-7-8 0,7 4 0,-7-3 0,7 6 0,-7 0 0,7 1 0,-7-1 0,3 1 0,0-1 0,-3 0 0,7 1 0,-7-1 0,3 0 0,0 1 0,-3-1 0,7 0 0,-7 2 0,2-2 0,1 2 0,-16 41 0,8-21 0,-15 42 0,10-35 0,3 10 0,-2-12 0,3 14 0,-5-13 0,1 4 0,-1 1 0,1-5 0,-1 12 0,-4-4 0,2 5 0,-8 1 0,8 9 0,-7-5 0,1 13 0,-3-14 0,-3 15 0,8-15 0,-5 6 0,4 0 0,-4-7 0,-1 7 0,0 1 0,1-8 0,-1 7 0,1-8 0,-1 8 0,0 2 0,-8 11 0,6-9 0,-6 7 0,7-8 0,1 0 0,5-3 0,-4 0 0,9-7 0,-4 0 0,2-3 0,3-7 0,-4 2 0,5 3 0,-4-3 0,3-2 0,-4 7 0,1-7 0,2 9 0,-3-1 0,5-8 0,-4 6 0,3-12 0,-3 12 0,-1-4 0,4-2 0,-3-2 0,0 2 0,4-6 0,-5 11 0,0-10 0,4 5 0,-3-9 0,0 8 0,4-4 0,-10 5 0,9-2 0,-8-3 0,3 12 0,0-13 0,-3 7 0,3-3 0,1-3 0,-5 5 0,5-7 0,-1-1 0,-3 2 0,9-2 0,-5-1 0,1 2 0,4-1 0,-4 1 0,-1-1 0,5-1 0,-9 4 0,8-3 0,-8 1 0,3 0 0,1 0 0,-4 5 0,3 4 0,-5-1 0,1 7 0,-1-14 0,0 13 0,6-12 0,-5 10 0,10-12 0,-4 7 0,-1-1 0,5-6 0,-4 6 0,5-7 0,-5 1 0,3-2 0,-3 9 0,4-7 0,1 6 0,0-13 0,0 4 0,-5-2 0,3 3 0,-3 3 0,5-3 0,0 1 0,0 0 0,0-1 0,0 1 0,0-1 0,0 1 0,0-6 0,0 4 0,0-4 0,0 6 0,0 0 0,0-6 0,-5 4 0,7-3 0,-6 5 0,3-6 0,0 4 0,-4-4 0,5 6 0,0-6 0,0 4 0,0-4 0,0 0 0,0 5 0,-6-4 0,5 5 0,-4 1 0,5-7 0,0 4 0,0-4 0,-5 0 0,3 4 0,-3-4 0,5 6 0,0-6 0,0 4 0,0-9 0,0 9 0,0-4 0,0 6 0,0-6 0,0 4 0,0-10 0,0 11 0,0-5 0,0 0 0,0 4 0,0-10 0,0 11 0,0-11 0,0 10 0,4-4 0,-7 6 0,6-6 0,-3 4 0,-2-4 0,5 0 0,-3 5 0,-2-7 0,5 2 0,-6 4 0,4-11 0,0 12 0,31-16 0,-15 6 0,24-13 0,-23 4 0,0-6 0,0 1 0,5-2 0,-3 7 0,3-5 0,-5 11 0,0-10 0,0 9 0,5-10 0,-4 5 0,5-7 0,-1 1 0,1 4 0,6-3 0,0 3 0,0-5 0,-1 0 0,1-1 0,0 1 0,6-2 0,-5 2 0,5-1 0,-6-1 0,6 1 0,-4-6 0,4 4 0,-6-4 0,-1 7 0,1-7 0,-6 5 0,5-5 0,-5 1 0,6 3 0,0-11 0,0 13 0,-1-13 0,1 12 0,0-12 0,0 6 0,-1-8 0,1 8 0,0-5 0,-1 4 0,1 0 0,0-4 0,0 4 0,-1-6 0,8 5 0,-6-3 0,5 3 0,-11-5 0,4 6 0,-4-5 0,5 13 0,-5-14 0,3 14 0,-8-6 0,9 7 0,-10 1 0,9-8 0,-8 7 0,8-13 0,-9 12 0,10-6 0,-9 1 0,8 5 0,-8-6 0,9-1 0,-10 8 0,9-7 0,-8 2 0,4 3 0,-6-4 0,0 8 0,5-2 0,-3-6 0,4 5 0,-6-5 0,1-1 0,-1 7 0,1-13 0,5 12 0,-4-14 0,4 7 0,-4-8 0,3 8 0,-2-5 0,3 5 0,-5-8 0,0 8 0,5-5 0,-4 4 0,3 2 0,1-7 0,-4 7 0,4-8 0,1-9 0,-4 7 0,4-7 0,-1 8 0,-3-8 0,8 6 0,-8-6 0,3 8 0,1-8 0,-5 15 0,5-14 0,-1 16 0,-4-9 0,4 1 0,-5 8 0,5-7 0,-4 6 0,4-7 0,0-1 0,-4 2 0,9-1 0,-9-1 0,9 1 0,-9 1 0,9-2 0,-8 1 0,7 0 0,-8 7 0,4-5 0,-5 5 0,-1 1 0,2-8 0,-2 8 0,2-8 0,-1-1 0,5 1 0,-3-9 0,8 7 0,-8-7 0,4 0 0,-6 6 0,1-6 0,-1 8 0,1 2 0,-1 6 0,-1 2 0,0 7 0,1-7 0,-1 5 0,1-5 0,-5 8 0,-1-1 0,0 0 0,-3 2 0,6-2 0,-6 2 0,-6 46 0,-2-16 0,-7 31 0,-1-22 0,4-7 0,-4 9 0,5 0 0,-5-8 0,3 5 0,-3-5 0,0 8 0,-2 8 0,-4-6 0,-2 14 0,1-5 0,-2 8 0,-6 4 0,4-3 0,-3-8 0,-1 9 0,6-10 0,-5 2 0,7-5 0,1-8 0,0-2 0,1 1 0,-1-6 0,5 5 0,-4-5 0,-2 8 0,-2 6 0,-3-3 0,3 13 0,-3-14 0,2 15 0,-11-3 0,11 4 0,-12 6 0,11-4 0,-4 1 0,8-11 0,4-3 0,-1-10 0,3-4 0,0-5 0,1 2 0,1-5 0,3 4 0,-3-6 0,5-2 0,-5 1 0,3 8 0,-9-5 0,4 5 0,-5 0 0,1-4 0,-1 4 0,0 0 0,6-7 0,-5 7 0,5-7 0,-6 0 0,0 2 0,5 5 0,-4-6 0,4 6 0,1-7 0,-5 0 0,5 0 0,-1 0 0,-3 1 0,3-1 0,-4 0 0,-1 0 0,0 1 0,6-1 0,-5 0 0,5 0 0,-1-1 0,-3 2 0,8-2 0,-3 0 0,0-6 0,4 4 0,-4-4 0,5 6 0,0-1 0,0-5 0,-6 6 0,5-6 0,-4 7 0,5-1 0,-5-6 0,3 4 0,-3-4 0,5 6 0,-5-1 0,4-5 0,-5 6 0,6-6 0,0 0 0,0 4 0,-5-2 0,4-2 0,-4 4 0,-1-2 0,5 3 0,-4 2 0,5-7 0,-5 5 0,3 3 0,-9-5 0,9 15 0,-9-15 0,4 11 0,0-7 0,-3 0 0,4 0 0,-1-1 0,-3 2 0,8-2 0,-3 0 0,0 1 0,4-1 0,-5-5 0,6 3 0,-5-4 0,4 0 0,-4 6 0,5-6 0,0 0 0,-6 6 0,5-6 0,-4 0 0,5 4 0,0-4 0,0 0 0,0 4 0,0-4 0,0 0 0,0 5 0,0-5 0,0 0 0,0 4 0,0-10 0,0 11 0,0-5 0,0 0 0,0 4 0,0-4 0,0 0 0,0-1 0,1-1 0,-1 2 0,0 0 0,0 4 0,4-4 0,-7 1 0,10 3 0,-10-10 0,7 10 0,-3-4 0,-1 5 0,1-5 0,3 4 0,-2-4 0,2 6 0,-4-1 0,4 0 0,-2-5 0,6 9 0,-3-8 0,4 10 0,0-3 0,0-1 0,0 2 0,0-4 0,0 0 0,7 3 0,-2-6 0,7 0 0,-3-9 0,-1 0 0,4 0 0,-2 0 0,2 0 0,-3 0 0,-1-5 0,1 3 0,0-7 0,-1 2 0,1 0 0,0-5 0,0 5 0,-4-5 0,3 5 0,-3-5 0,4 5 0,0-5 0,0 5 0,0-5 0,5 11 0,-3-10 0,3 4 0,-5 0 0,5-5 0,-4 5 0,10-1 0,-5-5 0,6 6 0,-6-7 0,5 6 0,-5-4 0,1 5 0,3-1 0,-3-5 0,5 6 0,-6-7 0,5 6 0,-10-3 0,9 4 0,-8-2 0,8-4 0,-3 5 0,-1 1 0,4-7 0,-8 7 0,8-7 0,-8 1 0,8-1 0,-9 7 0,10-7 0,-10 7 0,9-7 0,-8 1 0,8-1 0,-9 0 0,10 0 0,-10 1 0,4 1 0,-5-1 0,0 0 0,6 6 0,-5-4 0,4 4 0,-5-6 0,0 1 0,0-1 0,0 1 0,0-1 0,0 0 0,5-1 0,-3 1 0,3-1 0,-5 2 0,0-1 0,5 0 0,-4-1 0,5 2 0,-1-2 0,-4 1 0,4-1 0,1-6 0,-5 6 0,9-7 0,-8 8 0,3-8 0,1 6 0,-4-5 0,3 6 0,-5 1 0,0 1 0,0-1 0,0 1 0,0 4 0,0-3 0,0 4 0,0-5 0,0-1 0,0 0 0,0 6 0,0-4 0,0 4 0,0-6 0,0 1 0,0 5 0,0-5 0,0 11 0,0-10 0,0 4 0,0-6 0,0 0 0,0 6 0,0-4 0,0 4 0,0 0 0,0-4 0,-4 4 0,7-6 0,-6 0 0,7 1 0,-4 5 0,0-5 0,0 5 0,0 0 0,0-4 0,0 4 0,0-6 0,0 1 0,0 1 0,-1-2 0,1 6 0,0-4 0,-4 4 0,7-6 0,-6 0 0,7 1 0,-4-1 0,0 0 0,0 6 0,0-4 0,-4 4 0,3-6 0,-3 1 0,4 5 0,0-5 0,0 5 0,0-5 0,0-1 0,0 0 0,0 1 0,0-1 0,0 0 0,0 1 0,0-1 0,0 0 0,0 1 0,0-1 0,0 1 0,0-1 0,0 0 0,0 1 0,1-8 0,-1 4 0,1-3 0,-1 6 0,5-1 0,-3-6 0,3 5 0,1-12 0,-5 12 0,5-12 0,-6 13 0,6-14 0,-5 14 0,5-6 0,-6 7 0,5-6 0,-4 3 0,4-3 0,-4-1 0,-1 6 0,1-7 0,4 8 0,-4 0 0,4-1 0,-5 2 0,0-1 0,0 0 0,0 1 0,0-1 0,0 0 0,-4 1 0,3-1 0,-3 0 0,4 1 0,-4-1 0,3 0 0,-3 1 0,5-8 0,-1 5 0,-3-5 0,2 7 0,-3 1 0,0-1 0,3 0 0,-3 1 0,0-1 0,3 0 0,-3 1 0,0-1 0,3 0 0,-3 1 0,4-1 0,-4 0 0,3 1 0,-3-8 0,5 6 0,-5-7 0,3 8 0,-7 1 0,7-1 0,-3 0 0,0 1 0,3-1 0,-7 0 0,7 1 0,-7-1 0,7 0 0,-7 1 0,7-1 0,-7 0 0,7 1 0,-7-1 0,7 0 0,-7 1 0,7-1 0,-7 0 0,7 1 0,-7-1 0,7 0 0,-7 1 0,7-1 0,-7 1 0,3-1 0,0 0 0,1 1 0,4 0 0,-4 0 0,2-1 0,-2 2 0,3-2 0,1 2 0,-5-2 0,4 2 0,-4-2 0,1 2 0,3-2 0,-4 2 0,1-2 0,3 2 0,-3 4 0,4-8 0,-4 6 0,3-3 0,-3 2 0,0 3 0,2-6 0,-33 29 0,19-16 0,-20 26 0,19-24 0,3 9 0,-8-4 0,3 0 0,-3 4 0,4-9 0,4 9 0,-9-10 0,8 5 0,-8 0 0,5-5 0,-5 10 0,3-4 0,-8 2 0,-3 3 0,0-9 0,-5 10 0,-1-10 0,6 9 0,-12-3 0,6-1 0,-8 8 0,1-8 0,0 9 0,0-2 0,0 2 0,0 0 0,-1 0 0,8-2 0,-6 1 0,5-8 0,0 6 0,2-5 0,12-1 0,-5-2 0,5 1 0,-1-6 0,2 12 0,0-12 0,4 5 0,-10-6 0,5 0 0,-1 6 0,-3-5 0,8 5 0,-8-1 0,9-3 0,-10 5 0,10-2 0,-10-3 0,10 3 0,-9 2 0,8-5 0,-8 4 0,9-1 0,-10-3 0,5 3 0,-6-5 0,5 6 0,-3-5 0,9 5 0,-4-1 0,-1-3 0,5 9 0,-4-9 0,0 3 0,3 1 0,-3-5 0,5 10 0,0-9 0,-5 3 0,4-5 0,-5 6 0,6-5 0,0 5 0,0-6 0,0 0 0,1 6 0,-1-5 0,0 5 0,0-6 0,0 5 0,1-3 0,-1 8 0,0-9 0,1 5 0,-1-1 0,38-3 0,-20 3 0,30-10 0,-30 3 0,5-3 0,-4-1 0,5 5 0,-6-5 0,0 0 0,0 5 0,0-5 0,0 1 0,0 3 0,0-3 0,0 5 0,0 0 0,0-6 0,0 5 0,0-5 0,0 0 0,5 5 0,-4-5 0,10-1 0,-10 6 0,9-12 0,-8 12 0,8-12 0,-3 5 0,4-1 0,7-5 0,-9 7 0,14-8 0,-15 6 0,10-3 0,-6 3 0,-6-5 0,5 0 0,-5 7 0,6-7 0,-5 13 0,3-12 0,-9 6 0,10-1 0,-10-4 0,9 11 0,-3-10 0,-1 4 0,5-2 0,-10-2 0,4 4 0,1 0 0,-5-4 0,4 9 0,-5-9 0,0 10 0,5-12 0,-3 11 0,3-9 0,0 10 0,2-12 0,-1 6 0,5-1 0,-10-4 0,9 11 0,-8-10 0,3 9 0,-5-9 0,5 10 0,-4-5 0,5 0 0,-6 5 0,0-10 0,0 9 0,0-3 0,5-1 0,-4 3 0,4-8 0,-5 10 0,0-11 0,0 11 0,0-10 0,0 9 0,0-3 0,0-1 0,0 5 0,0-5 0,0 0 0,0 5 0,0-5 0,0 1 0,0 3 0,0-3 0,0-1 0,0 5 0,0-10 0,0 9 0,0-4 0,0 1 0,0 3 0,0-3 0,0 5 0,0-6 0,0 5 0,0-5 0,0 6 0,0-5 0,0 3 0,0-3 0,0 5 0,3-6 0,-2 4 0,3-3 0,-4 5 0,0-6 0,0 5 0,-1-5 0,1 17 0,-12 8 0,5 0 0,-14 0 0,11-8 0,-3-4 0,0 11 0,3-4 0,-7 3 0,7-4 0,-3 0 0,4-1 0,0 8 0,0-5 0,0 12 0,0-13 0,0 14 0,0-7 0,0 2 0,0 4 0,0-5 0,0 6 0,0 2 0,0-1 0,0 1 0,0-2 0,0 1 0,0 1 0,0-1 0,0 0 0,0-7 0,0 5 0,0-5 0,0-1 0,0 8 0,0-15 0,0 5 0,0 1 0,0-5 0,0 5 0,0-7 0,0-1 0,0 1 0,0 0 0,0-1 0,0 1 0,0 0 0,0-1 0,0 1 0,0 0 0,0-1 0,0 1 0,0 0 0,0-1 0,4 1 0,-3 0 0,3 6 0,-4-5 0,5 13 0,-4-11 0,3 3 0,-4-6 0,5 7 0,-4-6 0,4 14 0,-5-14 0,4 5 0,-3 1 0,3-4 0,-4 10 0,4-12 0,-3 15 0,3-15 0,-4 5 0,0-6 0,0 8 0,0-7 0,0 6 0,0-1 0,4-3 0,-3 4 0,3-1 0,-4 4 0,0-2 0,0 6 0,0-12 0,0 12 0,0-5 0,0-1 0,0 8 0,0-8 0,0 1 0,0 5 0,4-13 0,-3 7 0,3-1 0,-4-6 0,0 14 0,0-14 0,0 6 0,0-1 0,0-3 0,0 3 0,0-6 0,0 7 0,0-6 0,0 7 0,0-8 0,0-1 0,0 1 0,0 0 0,0-1 0,0 1 0,4 0 0,-3-2 0,3 1 0,-4-44 0,0 22 0,0-35 0,0 33 0,0-9 0,0 6 0,0-4 0,0 6 0,0-7 0,0 5 0,0-5 0,0 1 0,0 5 0,0-15 0,0 15 0,0-14 0,0 7 0,0-8 0,0-1 0,0 2 0,0 5 0,0-3 0,0 3 0,0-5 0,0-1 0,0-1 0,0 1 0,0-9 0,0 7 0,0-7 0,0 8 0,0-8 0,0 7 0,0-8 0,0 11 0,0-2 0,0 1 0,0-9 0,0 7 0,0-9 0,0 2 0,0 14 0,0-21 0,0 22 0,0-15 0,0 15 0,0-4 0,0 5 0,0-8 0,0 9 0,0 2 0,0-1 0,-5-3 0,4 2 0,-4-7 0,5 7 0,0-1 0,0-5 0,0 4 0,0 2 0,0-7 0,0 7 0,0-8 0,0 6 0,0-4 0,0 5 0,0 1 0,0-6 0,0 5 0,0-8 0,0 9 0,0 1 0,0-1 0,0 7 0,0-6 0,0 8 0,0-1 0,0 0 0,0 1 0,0-1 0,-4 0 0,3 1 0,-3-1 0,4 0 0,0 1 0,-4-6 0,3 5 0,-3-5 0,4 6 0,-7 5 0,-1 2 0,-5 5 0,1 5 0,4 2 0,3 13 0,-3-6 0,7 6 0,-7-8 0,3 1 0,0 0 0,-3-1 0,7 1 0,-8 8 0,8-7 0,-7 6 0,7-7 0,-7-1 0,2 8 0,-4 2 0,0 8 0,-1-2 0,-5 11 0,-1 1 0,-7 9 0,-1 11 0,-5-5 0,3 7 0,-3-10 0,6-3 0,1 1 0,5-10 0,-3-2 0,10-8 0,-3-9 0,-1 6 0,4-12 0,-3 12 0,4-13 0,-4 14 0,3-14 0,-8 14 0,9-14 0,-10 7 0,9-1 0,-8-3 0,8 3 0,-9 1 0,5-6 0,-1 5 0,2-6 0,5-1 0,0-6 0,-5 4 0,4-4 0,-5 14 0,0-11 0,4 15 0,-3-16 0,-1 12 0,4-9 0,-3 2 0,0-1 0,-2 1 0,0 7 0,-3-4 0,3 10 0,0-12 0,-3 13 0,3-12 0,0 11 0,-4-10 0,10 2 0,-5-5 0,1-1 0,4 0 0,-4 1 0,5-2 0,0 1 0,0 0 0,0-6 0,-6 5 0,5-5 0,-4 6 0,5 0 0,0-1 0,0-5 0,-5 6 0,3-6 0,-4 14 0,6-7 0,-6 0 0,5-3 0,-4-2 0,5 4 0,-5-1 0,3 1 0,-3 1 0,5-1 0,0-6 0,0 4 0,0-4 0,0 6 0,0-1 0,-5-5 0,4 5 0,-5-5 0,6 5 0,-5 1 0,4-5 0,-9 5 0,8-6 0,-8 7 0,9-1 0,-10 2 0,10-8 0,-10 6 0,5-5 0,-1 5 0,2 1 0,0-7 0,4 4 0,-10-2 0,10 3 0,-4-5 0,0 6 0,3-12 0,-3 12 0,5-6 0,-5 0 0,4 4 0,-5-4 0,6 6 0,0-6 0,-5 4 0,4-2 0,-4-2 0,5 4 0,0-9 0,0 9 0,0-4 0,0 0 0,0 4 0,0-10 0,0 11 0,0-11 0,0 16 0,0-14 0,0 14 0,0-10 0,0 0 0,0 4 0,0-10 0,0 11 0,0-5 0,0 0 0,0 4 0,1-5 0,-1 1 0,0 10 0,0-15 0,0 15 0,0-15 0,4 9 0,-3-4 0,-1 6 0,-1-6 0,-3 4 0,4-10 0,0 10 0,4-3 0,-7 4 0,6-5 0,-7 4 0,4-9 0,4 9 0,-3-4 0,-1 6 0,-1-6 0,-3 4 0,4-4 0,0 0 0,4 4 0,-7-4 0,6 6 0,-7-6 0,8 4 0,-3-9 0,-1 9 0,3-4 0,-6 0 0,3 4 0,-1-4 0,-2 5 0,3-5 0,4 4 0,-7-5 0,7 1 0,-8 4 0,4-10 0,4 9 0,-6-3 0,5-1 0,-7-1 0,4 1 0,4 1 0,-7 0 0,10 4 0,-10-9 0,7 9 0,-4-10 0,-4 11 0,8-5 0,-7 0 0,3 2 0,-1-7 0,2 9 0,-3-4 0,5 6 0,-6-2 0,4-5 0,3 5 0,-6-10 0,6 9 0,-7-3 0,3-1 0,5 5 0,24-10 0,-10-1 0,18-7 0,-19 0 0,0-4 0,0 4 0,5 0 0,-3-4 0,3 9 0,0-10 0,-4 5 0,4-2 0,-5-2 0,0 10 0,6-11 0,-5 11 0,9-13 0,-8 13 0,8-12 0,-3 11 0,-1-5 0,5 7 0,-5-5 0,6 3 0,0-12 0,-1 7 0,1-1 0,0-5 0,0 5 0,-1-1 0,1-3 0,0 3 0,-6 1 0,5-5 0,-5 5 0,1 1 0,3-7 0,-3 7 0,-1-2 0,5-3 0,-10 3 0,9-5 0,-8 7 0,8-6 0,-9 6 0,10-1 0,-10-3 0,10 4 0,-5-7 0,6-2 0,-1 2 0,-4 0 0,3 0 0,-3 0 0,5 0 0,-6 0 0,5 0 0,-10 1 0,9-1 0,-3 0 0,-1 0 0,5 0 0,-10 7 0,9-6 0,-8 5 0,8-6 0,-9 7 0,5-6 0,-6 6 0,0 0 0,0-4 0,0 4 0,0-1 0,0-3 0,0 4 0,0-5 0,0 5 0,0-5 0,0 11 0,0-10 0,0 4 0,0 0 0,0-5 0,0 5 0,0-5 0,0 5 0,0-5 0,0 5 0,0-5 0,0 5 0,-4-5 0,3 5 0,-3-5 0,4 5 0,-1-3 0,-3 3 0,7-6 0,-6 2 0,6-2 0,-3 1 0,-1 0 0,-3 1 0,2-2 0,-6 2 0,7-1 0,-7 0 0,7 1 0,-3-2 0,-1 2 0,-23 10 0,9 4 0,-19 9 0,21-1 0,-1 2 0,0-6 0,0-1 0,0-1 0,0-3 0,0 9 0,0-10 0,0 11 0,1-11 0,-1 5 0,0-1 0,0-3 0,0 3 0,0 1 0,0-5 0,-6 12 0,5-12 0,-9 12 0,3-4 0,-5 5 0,1 0 0,-7 1 0,4-6 0,-4 5 0,0-6 0,5 8 0,-6-1 0,8-1 0,-1-6 0,0 5 0,6-6 0,-5 9 0,10-4 0,-9 2 0,8-7 0,-3 6 0,5-6 0,0 6 0,-5-6 0,4 4 0,-5-4 0,6 6 0,0-6 0,0 4 0,0-4 0,0 6 0,0-6 0,-5 4 0,4-3 0,0 5 0,-4 1 0,8-1 0,-8 1 0,5-2 0,0 1 0,0-6 0,-5 4 0,3-4 0,-3 8 0,0-3 0,4-3 0,-5 2 0,6-4 0,0 0 0,0 4 0,0-4 0,0 0 0,0 4 0,0-9 0,0 9 0,0-4 0,0 0 0,0 4 0,0-4 0,0 6 0,0-6 0,4 4 0,-7-4 0,6 0 0,-6 5 0,3-5 0,0-2 0,1 7 0,-1-5 0,1 5 0,-1-5 0,1 3 0,-1-8 0,1 7 0,-1-2 0,4 6 0,-3-2 0,3-4 0,-4 3 0,1-3 0,3 6 0,2-2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4:22:25.696"/>
    </inkml:context>
    <inkml:brush xml:id="br0">
      <inkml:brushProperty name="width" value="0.35" units="cm"/>
      <inkml:brushProperty name="height" value="2.1" units="cm"/>
      <inkml:brushProperty name="color" value="#7F7F7F"/>
      <inkml:brushProperty name="inkEffects" value="pencil"/>
    </inkml:brush>
  </inkml:definitions>
  <inkml:trace contextRef="#ctx0" brushRef="#br0">0 363 16383,'99'1'0,"0"-1"0,0 1 0,0 0 0,0 0 0,0-1 0,0 1 0,0 0 0,0 0 0,0 0 0,0-1 0,0 1 0,0 0 0,0 0 0,0-1 0,0 1 0,0 0 0,0 0 0,0-1 0,0 1 0,2 0 0,2 0 0,1 0 0,0 1 0,0-1 0,0 1 0,0 0 0,-2-1 0,-1 1 0,-2-2 0,-2 1 0,-3-1 0,-3-1 0,-4-1 0,-3 0 0,-5-1 0,-4-2 0,29-3 0,-9-3 0,-5-2 0,-7 0 0,-3 0 0,-4 0 0,-2 1 0,20-1 0,-7 1 0,-6 0 0,-7 0 0,21-5 0,-15 1 0,2 3 0,-11 3 0,21-3 0,-14 3 0,14-4 0,-6 3 0,9 1 0,-9 1 0,6 1 0,-33-1 0,20 2 0,-22 2 0,13-4 0,-4 2 0,2-2 0,-13 3 0,11 0 0,-12 0 0,0 3 0,-2-2 0,0 2 0,-10-1 0,9 2 0,-11-1 0,0 3 0,5-3 0,-5 3 0,5 0 0,1 0 0,6 0 0,-10 0 0,30 0 0,-32 0 0,32 0 0,-24 0 0,11 0 0,1 0 0,0 0 0,0 0 0,-11 0 0,2 0 0,-11 0 0,6 3 0,-6 0 0,4 2 0,-3 0 0,11 1 0,-10-3 0,9 2 0,-11-2 0,12 3 0,-4-3 0,4 2 0,-6-2 0,7 3 0,-6-1 0,6 1 0,-8 0 0,16 1 0,-11-1 0,10 2 0,-14-3 0,13 1 0,-20 0 0,23 0 0,-25-1 0,16 0 0,-7 1 0,6 0 0,-10-1 0,9 0 0,-11 1 0,6-1 0,0 1 0,-6-1 0,4 0 0,-3 1 0,4-1 0,1 1 0,0-1 0,6 1 0,-4-1 0,4 1 0,-6-1 0,-1-2 0,14 3 0,-21-4 0,18 2 0,-21 0 0,11-3 0,-1 4 0,1-2 0,-1 0 0,1 1 0,0-3 0,6 4 0,-4-4 0,25 5 0,-32-6 0,29 3 0,-33-3 0,21 0 0,-4 0 0,-1 0 0,6 0 0,-12 0 0,5 0 0,0 0 0,-5 0 0,6 0 0,-13 0 0,4 0 0,-4 0 0,6 0 0,0 0 0,-1 0 0,-5 0 0,4 0 0,-10-2 0,10 2 0,-9-5 0,4 5 0,-6-5 0,-5 3 0,4-1 0,-4-1 0,1 1 0,3 1 0,-4-2 0,5 3 0,-5-3 0,4 1 0,3 1 0,-1-3 0,11 5 0,-11-5 0,11 2 0,-10 0 0,9-2 0,-10 5 0,5-5 0,-6 5 0,1-5 0,-1 2 0,-5 1 0,4-3 0,-8 3 0,3-1 0,-5-1 0,0 4 0,1-4 0,-1 3 0,0-3 0,1 4 0,-5-4 0,3 4 0,-3-4 0,5 3 0,-1-1 0,-4 1 0,3 0 0,-2-3 0,-1 4 0,3-2 0,-6 2 0,2-2 0,-4 2 0,0-2 0,0 0 0,-3 2 0,3-2 0,-4 0 0,5 2 0,3-2 0,1 0 0,9 2 0,-3-4 0,8 3 0,-9-1 0,5 0 0,-6 2 0,0-2 0,-4 2 0,0 0 0,-8-2 0,-1 2 0,-1-2 0,0 2 0,4-1 0,-4 1 0,0-3 0,3 2 0,-5 0 0,7 1 0,-41-2 0,22 2 0,-33-1 0,25 1 0,0 0 0,-3 0 0,7 1 0,-6-1 0,5 2 0,-6 0 0,4-2 0,0 2 0,0 0 0,0-2 0,-1 2 0,1 0 0,-4-2 0,3 4 0,-3-4 0,-1 4 0,0-4 0,-4 4 0,-1-1 0,-3 1 0,-3 1 0,-4 0 0,-5 0 0,3 0 0,-4 0 0,11 0 0,-4 0 0,3 0 0,1-1 0,1 1 0,4-1 0,1 1 0,0-1 0,0 1 0,-1-1 0,1 1 0,-1-1 0,1 1 0,0-1 0,0-2 0,-1 2 0,1-1 0,0 1 0,-5 1 0,3-2 0,-3 1 0,4-4 0,1 4 0,0-3 0,4 1 0,-4 0 0,4-2 0,-4 2 0,3-2 0,-2 0 0,7 0 0,-7 0 0,7 0 0,-7 0 0,6 0 0,-6 0 0,7 0 0,-3 0 0,0 0 0,-2 2 0,1-1 0,-3 1 0,2-2 0,-3 0 0,0 2 0,4-2 0,-4 2 0,-1-2 0,0 0 0,-9 2 0,8-1 0,-8 1 0,9-2 0,-9 0 0,9 0 0,-5 0 0,6 0 0,0 0 0,0 0 0,3 0 0,-2 0 0,7 0 0,-8 0 0,8 0 0,-3 0 0,4 0 0,0 0 0,-1 0 0,1 2 0,0-2 0,0 2 0,0-2 0,0 0 0,-5 0 0,4 0 0,-3 0 0,4 0 0,0 0 0,-5 0 0,4 0 0,-7 0 0,7 0 0,-8 0 0,8 0 0,-7 0 0,3 0 0,-5 0 0,5 0 0,-3 0 0,3 0 0,-5 0 0,1 0 0,0 0 0,3 0 0,-2 0 0,3 0 0,0 0 0,-4 0 0,8 0 0,-7 0 0,7 0 0,-7-2 0,2 1 0,1-1 0,-3 0 0,3 2 0,-5-4 0,1 4 0,0-4 0,-5 3 0,3-3 0,-3 2 0,5-1 0,-5-1 0,3 3 0,-8-3 0,9 2 0,-5-1 0,1-1 0,4 1 0,-5-2 0,6 3 0,0-2 0,4 4 0,-4-4 0,4 3 0,0-3 0,1 4 0,-1-4 0,4 4 0,-7-2 0,7 0 0,-8 2 0,4-4 0,0 3 0,-4-3 0,4 4 0,-4-4 0,-1 1 0,-3 1 0,2-2 0,-3 2 0,5-1 0,0-1 0,-5 1 0,3-1 0,-3 1 0,4-1 0,1 2 0,-5-3 0,3 3 0,-3-3 0,5 3 0,-5-1 0,3 0 0,-3 2 0,5-1 0,-1 0 0,1 0 0,0-1 0,0-1 0,-1 4 0,1-4 0,0 1 0,-1 1 0,1-2 0,0 1 0,-1 1 0,1-2 0,4 2 0,-4-1 0,4 0 0,0 2 0,-4-3 0,8 4 0,-3-2 0,0 0 0,2 1 0,-2-3 0,0 4 0,3-2 0,-3 0 0,4 2 0,0-2 0,-5 2 0,4-1 0,-3 0 0,0-1 0,2 2 0,-6-2 0,7 2 0,-7-4 0,2 3 0,1-1 0,1 1 0,0 0 0,2-1 0,-2 1 0,4 0 0,-4-2 0,3 2 0,-4-3 0,5 4 0,-4-2 0,3 0 0,-4 2 0,1-4 0,3 4 0,-7-2 0,7 0 0,-8 2 0,8-2 0,-3 0 0,0 2 0,3-2 0,-8 2 0,8-2 0,-3 2 0,0-4 0,2 4 0,-2-4 0,4 3 0,-4 0 0,2-1 0,-6 1 0,7 0 0,-7-1 0,6 1 0,-6-1 0,7 1 0,-7 0 0,2-1 0,1 2 0,-3-2 0,6 2 0,-6-2 0,7 0 0,-7 2 0,2-2 0,1 0 0,-3 2 0,3-2 0,-1 0 0,-2 2 0,7-2 0,-8 2 0,8-2 0,-3 2 0,0-2 0,3 2 0,-4-2 0,5 2 0,0-2 0,0 2 0,3 0 0,-2-1 0,2 0 0,-3-2 0,-1 2 0,1-1 0,0 2 0,0-1 0,0 0 0,0-1 0,-1 2 0,-3 0 0,3 0 0,-3-1 0,0 0 0,2 0 0,-2 1 0,0-2 0,3 1 0,-3-1 0,-1 2 0,4 0 0,-7 0 0,7 0 0,-8 0 0,8 0 0,-7 0 0,3 0 0,-1 0 0,-2 0 0,3 0 0,0 0 0,0 0 0,1 0 0,3 0 0,-7 0 0,6 0 0,-6 0 0,3 0 0,-5 0 0,5 0 0,-3 0 0,3 0 0,-5 0 0,1 0 0,-1 0 0,1 0 0,0 0 0,-1 0 0,1 0 0,0 0 0,-1 0 0,1 0 0,4 0 0,-3 0 0,2 0 0,1 0 0,-3 0 0,3 0 0,-1 0 0,2 0 0,0 0 0,3 0 0,-4 0 0,5 0 0,0 0 0,0 0 0,-4 0 0,2 0 0,-2 0 0,4 0 0,0 0 0,0 0 0,0 0 0,-1 0 0,-3 0 0,3 0 0,-3 0 0,0 2 0,2-1 0,-6 3 0,3-2 0,0 0 0,-4 2 0,4-3 0,-4 3 0,-1-4 0,-4 5 0,4-5 0,-5 2 0,6 0 0,0-1 0,-1 3 0,1-4 0,-5 4 0,3-3 0,-3 3 0,5-1 0,-1 1 0,1 1 0,0-1 0,-1-2 0,1 2 0,4-3 0,-4 3 0,4-4 0,0 4 0,-3-2 0,2 1 0,-3 1 0,4-4 0,-4 4 0,4-1 0,-4 1 0,-1 0 0,1 1 0,0-3 0,-1 2 0,5-3 0,1 1 0,0 0 0,3-2 0,-4 4 0,5-4 0,0 2 0,0 0 0,3-2 0,-2 4 0,2-4 0,0 4 0,-2-4 0,5 1 0,-5 1 0,5-1 0,-2 2 0,0-3 0,3 3 0,-9-2 0,8 2 0,-8-3 0,5 3 0,0-2 0,-2 1 0,2-2 0,0 1 0,-2-1 0,2 2 0,-3-2 0,3 2 0,-3-2 0,3 1 0,-3 1 0,0-1 0,0 2 0,0-2 0,-4 0 0,2 1 0,-6 0 0,7 1 0,-8 1 0,4-4 0,0 4 0,-3-4 0,2 4 0,1-2 0,-3 3 0,3-3 0,-5 2 0,1-2 0,0 3 0,3-3 0,-2 2 0,3-1 0,-5-1 0,5 2 0,-3-4 0,3 4 0,-5-3 0,1 2 0,0 0 0,-1-1 0,1 2 0,0-3 0,-1 3 0,1-4 0,0 4 0,-5-1 0,3 1 0,-3-1 0,0 1 0,4-1 0,-5 0 0,6 1 0,0-4 0,-1 4 0,5-4 0,1 4 0,0-1 0,2-1 0,-6 2 0,7-4 0,-7 4 0,7-3 0,-4 1 0,1 0 0,3-2 0,-3 4 0,4-4 0,-5 2 0,4-2 0,-3 2 0,4-2 0,-5 4 0,4-4 0,-3 2 0,4 0 0,-4-1 0,2 2 0,-2-2 0,0 0 0,3-1 0,-7 2 0,6-1 0,-2 1 0,0-2 0,3 0 0,-4 2 0,1-2 0,3 2 0,-7-2 0,7 1 0,-4 0 0,1 3 0,3-4 0,-3 4 0,-1-4 0,4 2 0,-7 0 0,7-2 0,-3 2 0,3 0 0,-3-1 0,3 0 0,-3-1 0,4 0 0,-5 0 0,4 2 0,-7-1 0,7 0 0,-4-1 0,1 0 0,-1 0 0,0 0 0,-4 2 0,8-1 0,-7 1 0,3-2 0,-1 0 0,-2 0 0,7 0 0,-8 0 0,4 0 0,0 0 0,-3 0 0,6 0 0,-6 0 0,3 0 0,0 0 0,-4 0 0,8 2 0,-7-2 0,7 2 0,-8-2 0,4 0 0,-4 0 0,0 0 0,-1 0 0,1 2 0,0-2 0,-6 2 0,5-2 0,0 0 0,2 0 0,2 0 0,-3 0 0,0 0 0,-1 0 0,1 0 0,0 2 0,-1-1 0,1 1 0,0-2 0,0 0 0,-1 2 0,1-2 0,0 2 0,-1-2 0,5 0 0,-3 0 0,3 0 0,-1 0 0,-2 0 0,3 2 0,0-1 0,-4 1 0,4-2 0,0 0 0,-4 0 0,4 0 0,-4 0 0,4 0 0,-3 0 0,6 0 0,-6 0 0,7 0 0,-7 0 0,6 0 0,-2 0 0,0 0 0,3 0 0,-3 0 0,3 0 0,1 0 0,0 0 0,0 0 0,0 0 0,0 0 0,-1 0 0,-3 0 0,3 0 0,-7 0 0,7 0 0,-3 0 0,0 0 0,3 0 0,-7 0 0,7 0 0,-7 0 0,6 0 0,-6 0 0,7 0 0,-7 0 0,7 0 0,-8 0 0,4 0 0,-4 0 0,0 0 0,-1 0 0,1 0 0,0 0 0,-6 0 0,5 0 0,-4 0 0,-1 0 0,5 0 0,-4 0 0,0 0 0,3 1 0,-3 0 0,5 1 0,-1-2 0,5 0 0,-3 0 0,2 0 0,1 0 0,-3 0 0,3 0 0,-1 0 0,-2 0 0,7 0 0,-3 0 0,3 0 0,1 0 0,3 0 0,-2 0 0,6 0 0,-6 0 0,2 0 0,1 0 0,-2 0 0,4 0 0,-4 0 0,2 0 0,-1 0 0,-1 0 0,5 0 0,-5 0 0,3-1 0,-1 0 0,-1 0 0,2 1 0,-1-2 0,-1 2 0,34-3 0,-19 2 0,25 0 0,-24 1 0,3 0 0,1 0 0,7 0 0,1 0 0,5 0 0,-1 0 0,0 0 0,1 2 0,4-2 0,-4 4 0,4-1 0,-5-1 0,1 2 0,-1-1 0,0-1 0,5 2 0,-3-1 0,3 2 0,-4-3 0,-1 2 0,5-3 0,1 3 0,1-4 0,3 5 0,-4-5 0,5 5 0,-4-3 0,3 1 0,-9 1 0,4-2 0,-8 1 0,2 1 0,-3-2 0,1 2 0,2 1 0,-3-3 0,4 2 0,6-3 0,-5 2 0,4-2 0,-5 3 0,6-4 0,-5 4 0,4-3 0,0 3 0,-3-3 0,3 1 0,0 0 0,-3-1 0,8 3 0,-9-4 0,9 3 0,-3-3 0,4 0 0,0 0 0,0 0 0,0 0 0,0 0 0,-4 0 0,3 0 0,-9 0 0,4 0 0,-8 0 0,2 0 0,-3 0 0,0 0 0,4 0 0,-8 0 0,7 0 0,-2 0 0,3 0 0,0 0 0,1 0 0,-5 0 0,3 0 0,-7 0 0,8 0 0,-8 0 0,3 0 0,0 0 0,-3 0 0,8 0 0,-8 0 0,7 0 0,-3 0 0,5 0 0,-5 0 0,3 0 0,-2 0 0,3 0 0,0 0 0,5 0 0,-3 0 0,3 0 0,-5 0 0,6 0 0,-5 0 0,4 0 0,-4 0 0,-1 0 0,-4 0 0,3 0 0,-7 0 0,8 0 0,-8 0 0,7 0 0,-7 0 0,8 0 0,-8 0 0,7 0 0,-3 0 0,4 0 0,1 0 0,-1 0 0,0 0 0,1 0 0,-1 0 0,0 0 0,1 0 0,-1 0 0,0 0 0,1 0 0,-1 0 0,0 0 0,1 0 0,-1 0 0,0 0 0,-3 0 0,2 0 0,-7 0 0,8 0 0,-8 0 0,0 0 0,-2 0 0,-5 0 0,5 0 0,-3 0 0,4 0 0,-4 0 0,3 0 0,-5 0 0,5 0 0,2 0 0,0-2 0,4 1 0,-1 0 0,-3-1 0,7 2 0,-2-2 0,-1 0 0,3 2 0,-7-2 0,4 2 0,-1-2 0,-3 1 0,3-1 0,-4 1 0,-3 0 0,3-1 0,-3 1 0,3 0 0,0 0 0,-3-1 0,2 2 0,-5-2 0,4 1 0,-2 0 0,0 0 0,2-4 0,-5 4 0,4-3 0,-1 4 0,0 0 0,3 0 0,-2 0 0,3 0 0,0-2 0,0 2 0,0-4 0,5 4 0,-4-4 0,3 4 0,-4-4 0,4 4 0,-2-2 0,6 0 0,-3 2 0,4-4 0,-4 3 0,4-3 0,-4 4 0,0-4 0,0 3 0,-5 0 0,0-1 0,0 2 0,4-4 0,-6 3 0,6-1 0,-8 1 0,5 0 0,-1-2 0,0 2 0,0 0 0,0-1 0,0 1 0,1-2 0,-1 2 0,0-2 0,4 2 0,-3-2 0,4 3 0,-5-4 0,0 4 0,0-4 0,4 4 0,-3-4 0,8 2 0,-8 0 0,7-2 0,-7 3 0,4-3 0,-1 4 0,-3-4 0,3 4 0,0-4 0,-2 2 0,2 0 0,0-2 0,-3 3 0,4-2 0,-1 0 0,-3-1 0,3 2 0,-4-2 0,1 2 0,-1-2 0,0 2 0,0-1 0,0 0 0,0-1 0,1 2 0,-5-1 0,4 1 0,-3 0 0,3-2 0,0 2 0,4 0 0,-3-1 0,4 0 0,-1 1 0,-3-1 0,7 0 0,-2 1 0,-1-2 0,3 2 0,-2-2 0,-1 1 0,3-1 0,-7 2 0,3 0 0,1-2 0,-4 3 0,3-2 0,-4 2 0,0-2 0,0 2 0,1-2 0,-1 2 0,-3-2 0,2 3 0,-2-2 0,3 0 0,-3 0 0,2 0 0,-5 1 0,5-1 0,-5 2 0,5-4 0,-2 4 0,0-4 0,2 4 0,-2-3 0,3 2 0,0-2 0,0 2 0,0-2 0,1 1 0,-1 0 0,0 0 0,-3 0 0,2 2 0,-2-3 0,3 2 0,0 0 0,0-1 0,1 1 0,-1 0 0,0-1 0,0 1 0,0 0 0,0-1 0,1 1 0,3 0 0,-3 1 0,3-2 0,0 2 0,-2-2 0,2 0 0,-4 2 0,0-2 0,4 0 0,-2 1 0,2-1 0,-4 2 0,0-1 0,0 0 0,5-1 0,-4 1 0,3 0 0,-4 0 0,0 1 0,0-2 0,5 1 0,-4 0 0,3 1 0,-4 0 0,0-2 0,5 1 0,-4 0 0,3 1 0,-4-2 0,0 1 0,0 0 0,5 1 0,-4 0 0,3 0 0,0-2 0,-2 1 0,6-1 0,-3 2 0,4 0 0,1-2 0,-5 2 0,3-2 0,-7 2 0,8-2 0,-8 1 0,7-1 0,-7 2 0,4 0 0,-5-1 0,0 0 0,0-1 0,0 2 0,0 0 0,1-1 0,-1 0 0,0 0 0,0 1 0,0 0 0,5 0 0,-4 0 0,3 0 0,-4 0 0,0-2 0,5 1 0,-4 0 0,3 1 0,-4 0 0,0 0 0,1-2 0,-1 1 0,0 0 0,0 1 0,4 0 0,-2 0 0,2 0 0,-4 0 0,0-2 0,0 1 0,-3 0 0,2 1 0,-2 0 0,4 0 0,-1 0 0,0 0 0,0 0 0,0 0 0,0 0 0,0 0 0,1 0 0,-1 0 0,4 0 0,-3 0 0,3 0 0,-7 0 0,3 0 0,-4 0 0,5 0 0,-1 0 0,0 0 0,-3 0 0,2 0 0,-2 0 0,3 0 0,0 0 0,0 0 0,1 0 0,-1 0 0,0 0 0,0 0 0,0 0 0,0 0 0,1 0 0,-5 0 0,4 0 0,-3 0 0,3 0 0,0 0 0,0 0 0,0 0 0,-3 0 0,7 0 0,-10 0 0,10 1 0,-8 0 0,4 1 0,1-1 0,-1 0 0,0 1 0,0-2 0,-3 1 0,2-1 0,-2 2 0,3-2 0,-3 1 0,3 0 0,-4 0 0,1 1 0,3-2 0,-7 2 0,7 0 0,-4-2 0,5 2 0,-1-1 0,0 0 0,0 1 0,0-1 0,0 0 0,1 2 0,3-2 0,-3 2 0,3-2 0,1 2 0,-4-2 0,7 3 0,-3-4 0,0 4 0,4-3 0,-4 2 0,4-2 0,-3 1 0,2 0 0,-3 0 0,0 1 0,4 1 0,-8-4 0,7 4 0,-7-3 0,4 2 0,-5-2 0,0 0 0,0 1 0,0 0 0,0 1 0,0 0 0,1-3 0,-1 4 0,0-4 0,0 4 0,4-4 0,-2 4 0,2-4 0,-4 4 0,4-4 0,-3 4 0,8-2 0,-8 0 0,3 2 0,1-4 0,-4 4 0,3-2 0,-4 0 0,4 2 0,-3-3 0,4 2 0,-5-1 0,0 2 0,4-1 0,-3 0 0,3-1 0,-3 0 0,-1 2 0,0-2 0,0 0 0,0 2 0,-3-2 0,2 2 0,-2-2 0,0 1 0,3-3 0,-7 3 0,6-2 0,-2 2 0,0-3 0,2 4 0,-5-4 0,2 3 0,0-2 0,-2 2 0,7-1 0,-6 0 0,3 1 0,-2-2 0,-2 2 0,8-1 0,-8 0 0,8 1 0,-9-2 0,6 0 0,-5 1 0,5-2 0,-5 3 0,8-1 0,-8 0 0,4 2 0,-2-4 0,-2 3 0,8-1 0,-8 0 0,8 0 0,-9-1 0,3 0 0,1 2 0,-4-3 0,6 4 0,-2-4 0,3 4 0,-3-4 0,3 4 0,-4-4 0,5 4 0,-1-4 0,-3 2 0,2 0 0,-2-2 0,0 3 0,2-2 0,-5 0 0,5 1 0,-6-2 0,7 2 0,-7 0 0,7-2 0,-7 3 0,7-2 0,-7 2 0,9-1 0,-8 0 0,8-1 0,-5 1 0,0-1 0,2 2 0,-2-2 0,0 0 0,2 1 0,-5-2 0,5 2 0,-6 0 0,7-2 0,-1 3 0,-1-2 0,4 1 0,-6-1 0,1 0 0,3 0 0,-3 1 0,3-1 0,-3 0 0,2-1 0,-2 2 0,0-1 0,2 0 0,-2 1 0,0-1 0,2 0 0,-2-1 0,3 0 0,-3 0 0,2 0 0,-5 0 0,8 2 0,-8-2 0,8 2 0,-9-2 0,3 0 0,3 0 0,-5 0 0,5 0 0,-3 0 0,-3 0 0,6 0 0,1 1 0,1 0 0,-2 1 0,0-2 0,-5 0 0,5 0 0,1 0 0,-3 0 0,5 0 0,-8 0 0,5 0 0,-2 0 0,0 0 0,5 0 0,-8 0 0,8 0 0,-9 0 0,3 0 0,3 0 0,-2 0 0,3 0 0,-4 0 0,0 0 0,3 0 0,-1 0 0,3 0 0,-7 0 0,5 0 0,-2 0 0,0 0 0,2 0 0,-2 0 0,0 0 0,2 0 0,-5 0 0,5 0 0,-2 0 0,0 1 0,2 0 0,-5 0 0,5-1 0,-2 0 0,0 0 0,2 0 0,-5 0 0,8 0 0,-8 0 0,8 0 0,-5 0 0,-1 0 0,4 0 0,-3 0 0,3 0 0,0 0 0,0 0 0,0 0 0,0 0 0,1 0 0,-1 0 0,0 0 0,0 0 0,0 0 0,0 0 0,1 0 0,-1 0 0,4 0 0,-3 0 0,3 0 0,-3 0 0,-1 0 0,0 0 0,0 0 0,-3 0 0,2 0 0,-2 0 0,0 0 0,2 0 0,-5 0 0,5 0 0,0 0 0,2 0 0,2 0 0,-3 0 0,0 0 0,0 0 0,5 0 0,-4 0 0,3 0 0,-4 0 0,0 0 0,5 0 0,-4 0 0,0 0 0,-2 0 0,-2 0 0,3 0 0,0 0 0,-3-1 0,2 0 0,-2 0 0,0-1 0,2 2 0,-2-2 0,0 1 0,2 0 0,-5 0 0,5-1 0,-5 2 0,5-2 0,-5 0 0,5 2 0,0-3 0,-1 2 0,4-2 0,-9 2 0,7-2 0,-4 2 0,5-2 0,-1 1 0,0-2 0,0 2 0,0-2 0,0 2 0,5-2 0,-4 0 0,3 0 0,0-1 0,-3 1 0,4 0 0,-1 0 0,-3 0 0,3 0 0,-3 2 0,-1-2 0,-3 2 0,2-1 0,-2-1 0,3 0 0,-3 0 0,2 0 0,-6 2 0,7-1 0,-3 1 0,3-2 0,-3 2 0,2-2 0,-2 2 0,3-2 0,-3 2 0,2-2 0,-2 2 0,3-2 0,0 2 0,0-1 0,1 0 0,-1 1 0,0-1 0,-3 1 0,2 0 0,-2-2 0,3 2 0,0 0 0,1-2 0,-1 2 0,0 0 0,0-1 0,0 0 0,4 1 0,-3-1 0,4 2 0,-1-2 0,1 0 0,9 1 0,-3-2 0,8 1 0,-4 0 0,6-1 0,-1 4 0,0-5 0,0 2 0,1 1 0,-1-1 0,-5 1 0,4 2 0,-3-4 0,4 3 0,0-3 0,-5 1 0,4 0 0,-8 0 0,-1 0 0,-2 1 0,-6-2 0,2 4 0,-7-3 0,2 2 0,-6-2 0,6 1 0,-6 1 0,3-3 0,-1 3 0,-2-3 0,4 2 0,-29 13 0,16-8 0,-23 10 0,20-11 0,1 0 0,-6 2 0,1-3 0,-5 3 0,2-3 0,-5 3 0,4-2 0,-7 2 0,3 1 0,-10-3 0,5 2 0,-9-1 0,4 1 0,-6 1 0,1 0 0,0 0 0,0 0 0,-1 0 0,6-2 0,-4 1 0,8-1 0,-3 0 0,5 1 0,0-2 0,-1 1 0,1 0 0,0-2 0,-1 3 0,5-2 0,-3 1 0,3 0 0,-1 0 0,-2-1 0,7 2 0,-7-4 0,7 3 0,-4 0 0,1 1 0,3-2 0,-3 2 0,4-2 0,0 0 0,0 2 0,-1-4 0,1 3 0,3-2 0,-2 2 0,6-2 0,-7 1 0,7-1 0,-7-1 0,1 4 0,1-4 0,0 2 0,-1-2 0,5 1 0,-4 0 0,-1 0 0,5 1 0,-5-2 0,3 2 0,-1-1 0,0 0 0,1 1 0,0-1 0,-3 0 0,-2 1 0,2-2 0,0 0 0,2 0 0,-3 0 0,-1 0 0,5 0 0,-4 0 0,3 0 0,-3 0 0,0 0 0,0 0 0,0 0 0,0 1 0,-1 0 0,1 0 0,0-1 0,0 0 0,0 0 0,-5 0 0,4 0 0,-3 0 0,4 0 0,0 0 0,0 0 0,-1 0 0,1 0 0,0 0 0,0 0 0,3 0 0,-2 0 0,2 0 0,-3 0 0,0 0 0,-1 0 0,-3 0 0,3 0 0,-3 0 0,4 0 0,-5 0 0,4 0 0,-7 0 0,7 0 0,-8 0 0,4 0 0,0 0 0,-3 0 0,2 0 0,1 0 0,-3 0 0,7 0 0,-8 0 0,8 0 0,-7 0 0,7 0 0,-3 0 0,3 0 0,1 0 0,0 0 0,-4-1 0,6 0 0,-10-1 0,11 2 0,-8 0 0,5-2 0,0 2 0,0-2 0,3 2 0,-2-2 0,2 2 0,-3-2 0,-1 2 0,1-2 0,0 2 0,0-2 0,0 0 0,-4 2 0,3-2 0,-3 1 0,-1 0 0,4-2 0,-3 2 0,0-1 0,-2 0 0,1 2 0,-3-4 0,7 3 0,-7-2 0,6 2 0,-6-1 0,3 0 0,-1 2 0,-2-2 0,7 0 0,-7 1 0,6 0 0,-6-1 0,3 1 0,0-2 0,1 2 0,-1-3 0,4 4 0,-3-4 0,0 4 0,3-4 0,-8 4 0,8-2 0,-7 0 0,2 2 0,-3-4 0,0 3 0,-1-3 0,1 4 0,0-4 0,0 3 0,-1-3 0,-4 4 0,3-4 0,-3 3 0,5-3 0,-1 4 0,1-4 0,0 1 0,-1 1 0,1-2 0,0 4 0,3-4 0,-2 3 0,7-2 0,-7 2 0,2-2 0,1 2 0,-3-3 0,2 4 0,-3-4 0,0 3 0,0-3 0,-1 4 0,1-4 0,0 3 0,-1-3 0,1 2 0,0 0 0,-1-2 0,1 3 0,4-3 0,-3 2 0,6 0 0,-2 0 0,4 0 0,0 2 0,0-2 0,0 0 0,-1 2 0,5-4 0,-4 4 0,3-1 0,1-1 0,-4 2 0,7-2 0,-7 0 0,7 2 0,-6-2 0,3 2 0,33 3 0,-19-2 0,28 4 0,-28-5 0,1 1 0,6 1 0,-2 0 0,2 1 0,1 0 0,-7-1 0,3 0 0,0 1 0,-2-2 0,5 2 0,-2-1 0,0 2 0,2 0 0,-2 0 0,3 0 0,-3-2 0,3 1 0,-4 0 0,5 0 0,-5 1 0,4 0 0,-7 0 0,7-1 0,-4 1 0,5 0 0,-5 0 0,4 0 0,-3-1 0,3 1 0,-3 0 0,2 0 0,-2 0 0,3-1 0,-3 1 0,2 0 0,-2 0 0,0-1 0,2 1 0,-5 0 0,5 0 0,-5-2 0,5 1 0,-2-1 0,0 2 0,2-2 0,-2 1 0,3 0 0,0-1 0,0 1 0,0-2 0,-3 2 0,3-3 0,-3 4 0,3-4 0,0 2 0,0 0 0,0-2 0,4 4 0,-2-4 0,2 2 0,0 0 0,-3-1 0,3 1 0,-3-1 0,-1 0 0,0 1 0,0-1 0,-3 0 0,2 0 0,-2 1 0,3-1 0,1 0 0,-1-1 0,0 2 0,0-1 0,4 0 0,-3 1 0,4-1 0,-1 0 0,1 1 0,0-1 0,0 1 0,-1-2 0,-3 1 0,7 0 0,-6 1 0,2-1 0,0 0 0,-3 1 0,4-2 0,-1 2 0,-3-2 0,3 2 0,-4 0 0,1-2 0,-1 2 0,0 0 0,-3-2 0,2 2 0,2-2 0,0 2 0,8-2 0,-8 2 0,7 0 0,-7-2 0,7 2 0,-2 0 0,-1-1 0,3 1 0,-6-2 0,6 0 0,-7 0 0,7 2 0,-2-2 0,-1 2 0,3 0 0,-7-1 0,8 1 0,-4-2 0,0 0 0,4 2 0,-8-2 0,7 2 0,-7-2 0,3 0 0,-3 0 0,-1 0 0,0 0 0,4 0 0,-3 0 0,4 0 0,-5 0 0,0 0 0,0 0 0,0 0 0,-3 0 0,2 0 0,-2 0 0,0 0 0,2 0 0,-2 0 0,0 0 0,2 0 0,-2 0 0,0 0 0,2 0 0,-2 0 0,3 0 0,-3 0 0,2 0 0,-2 0 0,3 0 0,1 0 0,-1 0 0,0 0 0,0 0 0,0 0 0,0 0 0,1 0 0,-1 0 0,0 0 0,4 0 0,-6 0 0,9 0 0,-9 0 0,7 0 0,-9-1 0,4 0 0,-3 0 0,3 1 0,0-2 0,-3 1 0,2 0 0,-2 1 0,0 0 0,2-2 0,-2 1 0,3 0 0,0-1 0,0 2 0,1-2 0,-1 0 0,0 2 0,0-2 0,0 0 0,4 2 0,2-4 0,-1 3 0,3-2 0,-6 2 0,6-3 0,-7 4 0,3-4 0,1 3 0,-4-2 0,3 2 0,-7-2 0,6 3 0,-5-3 0,6 2 0,-3-2 0,-1 2 0,0-2 0,0 2 0,4-2 0,-3 0 0,8 1 0,-8-2 0,7 2 0,-3-2 0,1 1 0,2-1 0,-3 4 0,4-4 0,1 1 0,-1 1 0,0-2 0,1 4 0,-1-4 0,0 3 0,1-3 0,-1 4 0,0-4 0,1 3 0,4-3 0,-4 3 0,10-3 0,-10 4 0,4-3 0,1 1 0,-5 0 0,4-1 0,-4-1 0,4 3 0,-4-3 0,5 2 0,-10-2 0,-1 1 0,0 0 0,-6 2 0,6-3 0,-11 4 0,7-4 0,-7 4 0,3-3 0,-1 1 0,1-2 0,0 1 0,-1 1 0,0-1 0,-1 1 0,1-3 0,-3 2 0,1-2 0,-1 0 0,1 1 0,0-2 0,-3 2 0,-1-2 0,-2 1 0,-15 17 0,9-10 0,-13 13 0,14-12 0,-1-1 0,-6 2 0,5 0 0,-8-1 0,1 1 0,-4 1 0,-4-1 0,-5-2 0,-2 3 0,-4-3 0,-19 4 0,14-1 0,-21 1 0,13 0 0,-2-1 0,-4 1 0,6-1 0,1 1 0,5-3 0,1 1 0,6-1 0,4 0 0,-2 1 0,7-3 0,-3 1 0,4 0 0,-4-1 0,4 1 0,-4-1 0,8 0 0,-2 1 0,3 0 0,-5-2 0,1 2 0,4-2 0,-3 2 0,6-1 0,-6 1 0,7-2 0,-3 2 0,0-2 0,2 2 0,-2-2 0,4 0 0,0 0 0,0 0 0,-1 0 0,1 0 0,0 0 0,0 1 0,-4 0 0,3 1 0,-4-2 0,5 0 0,0 0 0,-4 0 0,3 1 0,-8 0 0,8 1 0,-7-2 0,7 0 0,-8 0 0,8 0 0,-7 0 0,7 0 0,-4 0 0,1 0 0,3 0 0,-3 0 0,-1 0 0,4 0 0,-3 0 0,4 0 0,0 0 0,0 0 0,-1 0 0,1 0 0,0 0 0,3 0 0,-2 0 0,2 0 0,-3 0 0,3 0 0,-2 0 0,2 0 0,-3 0 0,-1 0 0,1 0 0,0 0 0,0 0 0,-4 0 0,3 0 0,-8 0 0,4 0 0,-4 0 0,0-2 0,-6 1 0,5-3 0,-4 4 0,0-5 0,3 3 0,-3-1 0,4-1 0,5 4 0,-3-4 0,3 3 0,-1-2 0,-2 2 0,7-2 0,-7 2 0,6-2 0,-6 0 0,7 1 0,-8-2 0,4 4 0,0-4 0,-3 3 0,2-2 0,1 0 0,-3 1 0,7-1 0,-4 0 0,1 1 0,3-1 0,-3 1 0,0-1 0,3 0 0,-4 2 0,5-2 0,-4 2 0,3-2 0,-4 3 0,1-4 0,3 3 0,-7-3 0,7 4 0,-8-4 0,8 3 0,-3-1 0,4 1 0,0 0 0,-1-2 0,1 2 0,0-2 0,0 2 0,0 0 0,0-1 0,3 1 0,-3 0 0,3 1 0,-3-2 0,0 2 0,0-2 0,0 2 0,3-2 0,-2 2 0,2-3 0,-3 2 0,-5-1 0,4 2 0,-7 0 0,7-1 0,-8 0 0,4 0 0,0 1 0,-3-2 0,3 1 0,-1-1 0,-2 0 0,3 2 0,-1-4 0,2 3 0,4-2 0,-4 3 0,3-2 0,-3 0 0,3 2 0,1-2 0,0 0 0,0 2 0,0-2 0,-5 0 0,4 1 0,-3-1 0,4 1 0,0 0 0,-5-2 0,4 2 0,-3-3 0,0 4 0,3-2 0,-3 0 0,3 2 0,1-2 0,0 0 0,0 0 0,0 0 0,0-1 0,-5 2 0,4-2 0,-3 2 0,4-2 0,-5 2 0,4 0 0,-3-1 0,4 1 0,-4-2 0,2 2 0,-2-3 0,4 2 0,0 0 0,0-1 0,0 2 0,-1-2 0,1 2 0,-4-1 0,3 1 0,-3-2 0,3 1 0,1-1 0,0 1 0,0-1 0,3 0 0,-2 3 0,2-3 0,-3 2 0,0-1 0,-1 1 0,1 0 0,3-2 0,-2 2 0,2-2 0,-3 3 0,-4-2 0,3 0 0,-4 2 0,5-4 0,0 4 0,-4-4 0,-1 4 0,-1-4 0,-2 4 0,3-4 0,-5 3 0,1-3 0,0 4 0,3-4 0,-2 4 0,7-4 0,-3 4 0,3-4 0,1 2 0,0 0 0,0-2 0,0 4 0,0-4 0,-1 4 0,1-2 0,0 1 0,0 0 0,0-1 0,0 2 0,-1 0 0,1-1 0,0 0 0,0-1 0,0 2 0,0-1 0,-1 0 0,1 0 0,0-1 0,-4 1 0,3 0 0,-8-1 0,4 1 0,0-1 0,-4 0 0,4 2 0,-4-2 0,4 2 0,-3-2 0,6 1 0,-6-1 0,7 2 0,-3 0 0,4-2 0,-5 2 0,4-2 0,-3 1 0,4 0 0,-5-1 0,4 1 0,-7 0 0,7-1 0,-4 1 0,1 0 0,3 0 0,-7 1 0,2 0 0,-3-2 0,4 1 0,-4-1 0,4 2 0,-4 0 0,0 0 0,-1 0 0,1 0 0,0 0 0,-1 0 0,1 0 0,-5 0 0,3 0 0,-3 0 0,5 0 0,-6 0 0,5-2 0,-4 2 0,4-2 0,5 2 0,-3 0 0,3 0 0,-1 0 0,-2 0 0,7 0 0,-3 0 0,-1 0 0,4 0 0,-3 0 0,4 0 0,-4 0 0,2 0 0,-6 0 0,7 0 0,-7 0 0,2 0 0,-3 0 0,0 0 0,3 0 0,-7 0 0,11 0 0,-11 0 0,8 0 0,-4 0 0,-1 0 0,1 0 0,0 0 0,-1 0 0,5 0 0,-3 0 0,6 0 0,-6 0 0,7 0 0,-3 0 0,3 0 0,-3 2 0,6-2 0,-5 2 0,6-2 0,-3 2 0,0-2 0,-1 2 0,1-2 0,0 0 0,0 2 0,0-2 0,0 2 0,-5 0 0,4-2 0,-3 2 0,0 0 0,2-1 0,-6 1 0,3 0 0,0-2 0,-4 4 0,4-3 0,-4 1 0,-1 0 0,1-2 0,4 2 0,-4 0 0,4-1 0,0 2 0,-3-2 0,7 2 0,-8-2 0,8 1 0,-3-1 0,-1 0 0,4 0 0,-3 1 0,4-1 0,-4 2 0,2-2 0,-2 1 0,4 0 0,0-2 0,0 4 0,-4-4 0,2 2 0,-2-1 0,4 0 0,0 2 0,0-2 0,-1 1 0,5-1 0,-4-1 0,3 4 0,-3-4 0,0 4 0,-4-4 0,3 4 0,-4-4 0,5 4 0,-4-2 0,-1 0 0,-1 2 0,-2-2 0,7 1 0,-3 0 0,4-1 0,-5 1 0,4 0 0,-7 0 0,7-1 0,-4 1 0,1-2 0,3 2 0,-3 0 0,4-1 0,-1 1 0,1-2 0,0 2 0,0-2 0,0 2 0,0-2 0,0 0 0,-1 1 0,-3-1 0,3 2 0,-3-3 0,4 4 0,-5-2 0,4 1 0,-3 0 0,0-2 0,2 2 0,-6 0 0,7 1 0,-7-2 0,2 2 0,-3-2 0,0 1 0,3 1 0,-2-4 0,3 4 0,0-4 0,-4 4 0,8-3 0,-3 1 0,4-1 0,0 0 0,-1 2 0,-3-2 0,3 2 0,-3-2 0,4 2 0,3-2 0,-3 2 0,3-2 0,-3 2 0,3-3 0,-2 4 0,2-4 0,-3 4 0,0-4 0,3 2 0,-2 0 0,2 0 0,-3 0 0,0 2 0,-1-2 0,1 2 0,-4-2 0,3 1 0,-3 0 0,-1-1 0,4 1 0,-3-1 0,0 1 0,-2 0 0,1 0 0,-3-1 0,3 2 0,0-2 0,-4 0 0,8 2 0,-7-2 0,7 2 0,-4-1 0,5 0 0,-4-2 0,3 2 0,-4-1 0,9 1 0,-4 0 0,3-3 0,-3 4 0,0-4 0,3 4 0,-2-4 0,2 2 0,0-1 0,-2-1 0,2 4 0,0-4 0,-2 4 0,2-2 0,-3 0 0,0 2 0,-5-4 0,4 3 0,-3 0 0,0-1 0,3 1 0,-8 0 0,4-1 0,0 2 0,-4-4 0,8 4 0,-7-4 0,7 4 0,-8-2 0,8 0 0,-7 2 0,3-1 0,-1-1 0,-2 2 0,7-3 0,-3 2 0,4-2 0,-1 2 0,1-2 0,-4 2 0,3-2 0,-3 1 0,3 0 0,1-2 0,0 4 0,0-4 0,-4 2 0,3-1 0,-8 0 0,8 1 0,-7 0 0,7-2 0,-3 2 0,-1-2 0,4 0 0,-3 2 0,0-2 0,2 2 0,-6-2 0,3 2 0,0-2 0,-4 2 0,8-2 0,-7 0 0,7 2 0,-8-1 0,8 0 0,-3-1 0,4 0 0,-5 0 0,4 0 0,-3 0 0,4 0 0,0 2 0,0-1 0,-1 0 0,-3-1 0,3 0 0,-3 0 0,4 0 0,-5 0 0,4 0 0,-3 0 0,4 0 0,-4 0 0,3 0 0,-4 0 0,1 0 0,3 0 0,-7 0 0,6 0 0,-6 0 0,3 0 0,-4 0 0,-1 0 0,1 0 0,0 0 0,-1 0 0,1 0 0,4 0 0,-4 0 0,4 0 0,0 0 0,-3 0 0,6 0 0,-2 0 0,0 0 0,3 0 0,-3 0 0,3 2 0,1-2 0,0 2 0,-4-2 0,3 0 0,-3 0 0,-1 0 0,4 0 0,-3 0 0,0 0 0,-2 0 0,-3 0 0,4 0 0,-4 0 0,4 0 0,-4 0 0,-1 0 0,1 0 0,0 0 0,0 0 0,-1 0 0,5 0 0,-3 0 0,2 0 0,1 0 0,-3 0 0,7 0 0,-3 0 0,-1 0 0,4 2 0,-3-2 0,4 2 0,-5-2 0,4 0 0,-3 0 0,4 0 0,0 0 0,0 0 0,0 0 0,3 0 0,-3 0 0,4 0 0,-5 0 0,1 0 0,0 0 0,0 0 0,-4 0 0,3 0 0,0 0 0,-3 0 0,6 0 0,-6 0 0,4 0 0,0 0 0,3 0 0,-2 0 0,2 0 0,-3 0 0,-1 0 0,5 0 0,-4 0 0,3 0 0,-3 0 0,0 0 0,0 0 0,0 0 0,3-1 0,-2 0 0,2 0 0,-3-1 0,3 2 0,-3-4 0,7 4 0,-7-2 0,4 0 0,-4 2 0,4-2 0,0 1 0,1 1 0,-1-2 0,-2 1 0,2 0 0,-1 0 0,1-1 0,0 2 0,-1-1 0,1-1 0,1 2 0,-3-2 0,2 2 0,-3 0 0,3-1 0,0 0 0,1 0 0,-2 1 0,1 0 0,-3-2 0,6 2 0,-5-2 0,-1 1 0,2 0 0,-4-1 0,7 1 0,-2 0 0,-2 0 0,4 1 0,-3-2 0,1 2 0,0-1 0,-2 1 0,2 0 0,-2 0 0,2-2 0,-3 2 0,3-2 0,0 2 0,1-1 0,-2 0 0,1 0 0,-2-1 0,4 0 0,-4 0 0,2 1 0,1-1 0,-3 2 0,2-2 0,0 2 0,-2-1 0,2 1 0,0-2 0,-1 2 0,1 0 0,0 0 0,-2 0 0,1 0 0,1 0 0,-2 0 0,4 0 0,-3-1 0,-2 0 0,2 0 0,-2 1 0,4-2 0,-1 2 0,-6-2 0,6 1 0,-3 0 0,1 0 0,3 1 0,-3 0 0,3-2 0,2 1 0,25-1 0,-12 1 0,21 1 0,-22 0 0,-1 0 0,9 0 0,-7 0 0,6 0 0,-4 1 0,-3-1 0,7 3 0,-6-2 0,4 0 0,-3 1 0,1 0 0,0 0 0,2 1 0,-5-3 0,5 2 0,-2-1 0,0 0 0,2 2 0,-4-1 0,5 0 0,-2 1 0,3-1 0,0 1 0,0 0 0,1-3 0,-1 4 0,0-4 0,0 4 0,0-4 0,0 4 0,0-4 0,1 4 0,-1-4 0,0 4 0,0-4 0,0 2 0,0 0 0,5-2 0,-4 2 0,3 0 0,0-2 0,-3 2 0,8 0 0,-8-2 0,3 2 0,-4-2 0,4 2 0,-2-1 0,2 1 0,0-2 0,-3 0 0,4 0 0,-5 1 0,0 0 0,0 1 0,0-2 0,0 0 0,-3 0 0,3 0 0,-4 0 0,5 1 0,-1 0 0,4 0 0,-3-1 0,3 0 0,-4 2 0,5-1 0,-4 0 0,3-1 0,-4 2 0,0-1 0,5 0 0,-4-1 0,3 0 0,-4 0 0,4 2 0,-2-1 0,2 1 0,0-2 0,-3 1 0,4 0 0,-1 1 0,-3-2 0,3 0 0,0 2 0,-2-2 0,6 2 0,-3-2 0,1 0 0,2 0 0,-3 0 0,0 0 0,4 0 0,-8 0 0,3 0 0,0 0 0,-2 0 0,6 0 0,-7 2 0,8-2 0,-8 2 0,7-2 0,-3 0 0,1 0 0,2 2 0,-3-1 0,4 1 0,1-2 0,-1 0 0,1 0 0,-1 0 0,-4 1 0,4 0 0,-4 0 0,0-1 0,3 0 0,-6 2 0,6-1 0,-7 0 0,7 1 0,-6-1 0,2 1 0,-4-2 0,0 0 0,4 0 0,-2 0 0,-2 0 0,0 0 0,-3 0 0,3 0 0,4 0 0,-3 0 0,3 0 0,1 0 0,-4 2 0,7-2 0,-3 2 0,1-2 0,2 0 0,-7 0 0,8 0 0,-8 0 0,7 0 0,-7 0 0,8 0 0,-4 0 0,0 0 0,3 0 0,-6 0 0,2 0 0,0 0 0,-3 0 0,4 0 0,-1 0 0,-3 0 0,3 0 0,0 0 0,-2 0 0,2 0 0,0 0 0,-3 0 0,4 0 0,-1 0 0,-3 0 0,7 0 0,-7 0 0,8 0 0,-4 0 0,4 0 0,1 0 0,-1 0 0,0 0 0,-4 0 0,4 0 0,-4 0 0,4 0 0,1 0 0,-5 0 0,3 0 0,-2 0 0,-1-2 0,3 2 0,-7-2 0,8 2 0,-8-2 0,7 2 0,-7-4 0,8 4 0,-8-2 0,7 2 0,-2 0 0,-1-2 0,3 2 0,-3-2 0,5 2 0,-1-2 0,0 2 0,1-2 0,-1 0 0,0 1 0,1-1 0,-1 2 0,0-2 0,6 2 0,0-4 0,5 3 0,-4-3 0,3 3 0,-9-3 0,10 4 0,-10-4 0,4 1 0,-8 1 0,2 0 0,-7 0 0,7 2 0,-6-4 0,2 4 0,0-4 0,-3 4 0,3-4 0,1 2 0,-4-1 0,7-1 0,-7 4 0,8-4 0,-8 2 0,7-3 0,-3 3 0,1-2 0,2 2 0,-3 0 0,5-2 0,-5 1 0,3 1 0,-7-1 0,8 0 0,-8-1 0,7 2 0,-7-2 0,8 2 0,-8-2 0,3 0 0,0 2 0,-3-2 0,4 2 0,-5-2 0,4 0 0,-3 0 0,3 0 0,-4 0 0,5 2 0,-4-2 0,3 2 0,0-2 0,-2 0 0,2 0 0,-4 1 0,0 0 0,0 1 0,0 0 0,-3-2 0,3 2 0,-4 0 0,5-1 0,-1 0 0,0 1 0,0-1 0,0 1 0,0-2 0,5 0 0,-4 0 0,3 1 0,-4 0 0,5 0 0,-4-1 0,3 2 0,-4-2 0,0 2 0,1-2 0,-1 2 0,0-1 0,0 0 0,0 1 0,0-1 0,0 0 0,1 1 0,-1-1 0,0 2 0,0-2 0,0 1 0,1-2 0,-1 2 0,0-2 0,0 2 0,0 0 0,0-2 0,0 4 0,0-4 0,1 4 0,3-4 0,-3 4 0,3-4 0,-4 2 0,5 0 0,-4-2 0,3 4 0,-4-4 0,0 4 0,5-2 0,-4 0 0,3 2 0,-4-4 0,4 4 0,-2-2 0,2 0 0,-4 2 0,0-4 0,4 4 0,-2-3 0,2 2 0,-7-1 0,2 2 0,-2-1 0,0 0 0,2-2 0,-2 2 0,3-2 0,0 2 0,-3-2 0,3 3 0,-7-2 0,6 0 0,-5 2 0,5-2 0,-3 0 0,0 2 0,3-2 0,-6 1 0,6 0 0,-3-2 0,4 3 0,-1-2 0,-2 2 0,2 0 0,-5-1 0,5 1 0,-2-2 0,0 1 0,2 0 0,-2 0 0,0 1 0,2 0 0,-2-2 0,3 1 0,1 0 0,-5-1 0,4 2 0,-3-2 0,3 1 0,0 0 0,-3-1 0,2 2 0,-2-1 0,3 0 0,0-1 0,0 1 0,1 0 0,-1-1 0,-3 1 0,2 1 0,-2-2 0,3 2 0,0 0 0,-3-1 0,2 0 0,-5 0 0,5 1 0,-2-2 0,0 1 0,2 0 0,-2 1 0,0 0 0,5-2 0,-8 2 0,8-2 0,-9 2 0,7 0 0,-4-1 0,1 0 0,3-1 0,-3 2 0,3-1 0,0 0 0,0-1 0,-3 2 0,2-1 0,-2 0 0,3 0 0,0 1 0,1-2 0,-1 1 0,0 0 0,0 1 0,0 0 0,0 0 0,0-2 0,1 1 0,3 0 0,-3 1 0,3-2 0,-7 1 0,2 0 0,-2 1 0,3 0 0,-3 0 0,3 0 0,-7 0 0,6-2 0,-5 2 0,5-2 0,1 2 0,-3-2 0,5 2 0,-8-2 0,2 2 0,2 0 0,-4 0 0,5 0 0,-3 0 0,-2 0 0,7 0 0,-6 0 0,6 0 0,-4 0 0,0 0 0,2-1 0,-5 0 0,5-1 0,-2 2 0,0 0 0,2 0 0,-5 0 0,5 0 0,0 0 0,2 0 0,-1 0 0,-1 0 0,-2 0 0,0 0 0,2 0 0,-6 0 0,7 0 0,-3 0 0,-1 0 0,4 0 0,-3 0 0,3 0 0,0 0 0,-3 0 0,2 0 0,-2 0 0,3 0 0,-3 0 0,2 0 0,-5 0 0,5 0 0,1 0 0,-3 0 0,2 0 0,-3 0 0,-3 0 0,9 0 0,-8 0 0,8 0 0,-8 0 0,5 0 0,0 0 0,-1 0 0,4 0 0,-9 0 0,7 0 0,-1 2 0,-2-2 0,5 2 0,-5 0 0,3-2 0,1 2 0,-5-2 0,4 2 0,-3-2 0,3 2 0,-4-2 0,4 1 0,-3 0 0,3 1 0,0-1 0,-3 0 0,6 1 0,-6-1 0,7-1 0,-4 2 0,0 0 0,-3-2 0,2 2 0,-2 0 0,3-2 0,-3 2 0,2 0 0,-5-2 0,2 3 0,0-2 0,-3 2 0,7-3 0,-7 2 0,7-1 0,-7 0 0,3 2 0,0-3 0,0 3 0,4-2 0,-4 2 0,0-3 0,0 2 0,0-1 0,1 1 0,1 0 0,-5 1 0,6-3 0,-6 4 0,9-4 0,-8 3 0,5-3 0,-3 4 0,-2-4 0,5 2 0,-5-1 0,7 1 0,-6 0 0,3 0 0,-2-2 0,-2 2 0,5-2 0,0 2 0,-1-1 0,4-1 0,-5 2 0,-1-1 0,4 0 0,-3 0 0,3 1 0,0-1 0,-3 2 0,2-3 0,-2 2 0,3-1 0,-3 0 0,2 1 0,-2-1 0,3 0 0,0 1 0,-3-1 0,2-1 0,-2 2 0,3-2 0,1 2 0,-1-2 0,0 2 0,0 0 0,0-2 0,-3 3 0,2-2 0,-2 0 0,0 1 0,2-2 0,-5 3 0,5-2 0,-5 0 0,4 1 0,-1-2 0,-1 3 0,3-3 0,-3 4 0,0-4 0,0 3 0,0-2 0,4 0 0,-3 1 0,5-2 0,-5 3 0,0-2 0,2 1 0,-5-1 0,5-1 0,-3 4 0,4-4 0,-4 3 0,4-3 0,-7 2 0,6 0 0,-2-2 0,0 2 0,2-1 0,-2 0 0,3 2 0,1-2 0,-1 2 0,-3-2 0,2 2 0,-2-2 0,0 2 0,2-3 0,-6 2 0,6 0 0,-5-2 0,2 3 0,0-2 0,0 2 0,4-3 0,-4 3 0,3-2 0,-5 2 0,5-3 0,-2 3 0,0-2 0,2 2 0,-2-2 0,3 2 0,0-3 0,0 4 0,-3-4 0,3 4 0,-3-4 0,3 4 0,0-4 0,0 2 0,0 0 0,0-2 0,-3 3 0,2-2 0,-2 2 0,3-2 0,1 0 0,-1 1 0,0-2 0,0 2 0,0 0 0,0-2 0,0 2 0,1 0 0,-1-2 0,0 2 0,0 0 0,0-2 0,-3 2 0,2 0 0,-2-2 0,0 3 0,2-2 0,-2 0 0,0 1 0,2-2 0,-2 2 0,3-2 0,1 1 0,-1 0 0,0 1 0,0-2 0,0 0 0,0 0 0,0 1 0,1 0 0,-1 1 0,0-2 0,4 0 0,-3 0 0,3 0 0,-4 0 0,5 0 0,-4 0 0,7 2 0,-7-2 0,8 2 0,-8-2 0,7 0 0,-7 0 0,8 0 0,-8 0 0,7 2 0,-7-2 0,7 2 0,-6-2 0,6 0 0,-7 0 0,3 0 0,0 0 0,-2 0 0,2 0 0,0 0 0,-3 0 0,3 0 0,-3 0 0,-1 0 0,-3 0 0,2 0 0,-2 0 0,3 0 0,0 2 0,4-1 0,-2 0 0,2-1 0,0 0 0,-3 0 0,7 0 0,-2 0 0,3 0 0,0 0 0,-3 0 0,2 0 0,-3 0 0,0 0 0,4 0 0,-4 0 0,0 0 0,-1 0 0,1 0 0,-4 0 0,3 0 0,0 0 0,-3 0 0,4 0 0,-5 0 0,0 0 0,0 0 0,0 0 0,-3 0 0,2 0 0,-2 0 0,3 0 0,1 0 0,-1 0 0,0 0 0,4 0 0,-3 0 0,4 2 0,-1-1 0,-3 0 0,3-1 0,-4 0 0,5 0 0,-4 0 0,3 0 0,-4 0 0,4 0 0,-3 0 0,8 0 0,-8 0 0,7 0 0,-7 0 0,8 0 0,-8 0 0,7 0 0,-7 0 0,8 0 0,-8 0 0,7 0 0,-7 0 0,4 0 0,-5 0 0,0 0 0,0 0 0,0 0 0,0 0 0,1 0 0,-5 0 0,4 0 0,-3 0 0,3 0 0,0 0 0,0 0 0,0 0 0,0 0 0,1 0 0,-1 0 0,0 0 0,-3 0 0,6 0 0,-5 0 0,3 0 0,-2 0 0,-2 0 0,3 0 0,4 0 0,-2 0 0,2 0 0,-4 0 0,4 0 0,-3 0 0,8 0 0,-8 0 0,7 0 0,-7 0 0,8 0 0,-4 0 0,0 0 0,3 0 0,-2 0 0,3 0 0,5 0 0,1 0 0,6 0 0,-1 0 0,0 0 0,0 0 0,1 0 0,-1 0 0,0 0 0,-4 0 0,-2 0 0,-5 0 0,0-2 0,1 2 0,-5-2 0,-1 2 0,-4-2 0,0 2 0,-3-2 0,-1 0 0,0 2 0,-2-3 0,4 1 0,-4 0 0,1-1 0,3 1 0,-4 0 0,3-1 0,-1 1 0,-3-1 0,4-1 0,-6 0 0,3-1 0,-4 0 0,0 0 0,0-1 0,-3 1 0,0-1 0,0 1 0,0-2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4:22:26.084"/>
    </inkml:context>
    <inkml:brush xml:id="br0">
      <inkml:brushProperty name="width" value="0.35" units="cm"/>
      <inkml:brushProperty name="height" value="2.1" units="cm"/>
      <inkml:brushProperty name="color" value="#7F7F7F"/>
      <inkml:brushProperty name="inkEffects" value="pencil"/>
    </inkml:brush>
  </inkml:definitions>
  <inkml:trace contextRef="#ctx0" brushRef="#br0">1 0 16383,'0'0'0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4:22:26.892"/>
    </inkml:context>
    <inkml:brush xml:id="br0">
      <inkml:brushProperty name="width" value="0.35" units="cm"/>
      <inkml:brushProperty name="height" value="2.1" units="cm"/>
      <inkml:brushProperty name="color" value="#7F7F7F"/>
      <inkml:brushProperty name="inkEffects" value="pencil"/>
    </inkml:brush>
  </inkml:definitions>
  <inkml:trace contextRef="#ctx0" brushRef="#br0">1 0 16383,'0'0'0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4:22:37.534"/>
    </inkml:context>
    <inkml:brush xml:id="br0">
      <inkml:brushProperty name="width" value="0.35" units="cm"/>
      <inkml:brushProperty name="height" value="2.1" units="cm"/>
      <inkml:brushProperty name="color" value="#7F7F7F"/>
      <inkml:brushProperty name="inkEffects" value="pencil"/>
    </inkml:brush>
  </inkml:definitions>
  <inkml:trace contextRef="#ctx0" brushRef="#br0">22 29 16383,'46'7'0,"14"2"0,-16 0 0,35 6 0,-27-5 0,23 6 0,-26-7 0,7 2 0,-7 1 0,11 0 0,0 3 0,-6-3 0,-8-1 0,-1-1 0,-11-2 0,5 2 0,-6-4 0,-4 2 0,3-2 0,-9 0 0,4-1 0,0 0 0,-3-1 0,8 1 0,-9-1 0,9 1 0,-8 0 0,3 0 0,-5-1 0,0-2 0,1 2 0,-5-1 0,-1-1 0,-4 2 0,0-4 0,-3 3 0,3-2 0,-7 2 0,9-1 0,-8 0 0,5-1 0,-4 1 0,-34-2 0,21 2 0,-28-2 0,28 0 0,-5 0 0,1 1 0,-4 1 0,4 2 0,-3-1 0,6 1 0,-7 0 0,3 0 0,-3-1 0,-4 2 0,3-1 0,-3 1 0,-1 2 0,-1 4 0,-4-1 0,0 1 0,1-2 0,-2 3 0,2-3 0,1 5 0,0-5 0,2 2 0,-3-2 0,3 2 0,1-4 0,4 3 0,1-4 0,0 2 0,0 0 0,0-1 0,-1 1 0,1 0 0,-5 3 0,-1-2 0,0 2 0,-2-2 0,6-1 0,-6 1 0,7-1 0,-3 0 0,-1-1 0,4 0 0,-3-2 0,4 0 0,3-1 0,-2 0 0,5 1 0,-6 0 0,3 0 0,0-1 0,-2 0 0,5-1 0,-5 1 0,2 0 0,0 0 0,1-1 0,0 1 0,3-1 0,-3 1 0,3-1 0,0 1 0,1 1 0,-1-2 0,-2 1 0,0-2 0,-2-1 0,2 1 0,14-13 0,1 8 0,12-13 0,-6 12 0,-3-2 0,2 0 0,-5 3 0,5-5 0,-5 4 0,5-3 0,-5 3 0,5-3 0,-2 1 0,3-2 0,0 2 0,4-2 0,1 1 0,4-1 0,1-1 0,-1 0 0,0 0 0,1 0 0,4 0 0,-4 0 0,4-1 0,-4 1 0,-1 0 0,0 1 0,1-1 0,-1 0 0,-4 0 0,4 1 0,-8 0 0,3-1 0,-4 1 0,1 1 0,-1-1 0,0 0 0,0 0 0,0 0 0,0 0 0,1 2 0,3-2 0,-3 2 0,3-1 0,-4 0 0,0 3 0,-3-2 0,3 1 0,-7 2 0,3-2 0,-1 2 0,-1 1 0,4-3 0,-5 3 0,0-2 0,-23 0 0,10 1 0,-19-1 0,20 4 0,-7-4 0,7 4 0,-6-4 0,2 4 0,0-3 0,-2 2 0,2-2 0,0 1 0,-2-2 0,2 1 0,-3-1 0,-1-2 0,1 2 0,0-2 0,-4 2 0,-1 0 0,-1-1 0,-2-1 0,-2 1 0,-1-1 0,-3 1 0,5 0 0,-5-1 0,-1 0 0,-1-1 0,-3 0 0,4 2 0,0-2 0,-4 2 0,8 1 0,-8-4 0,8 3 0,-3-3 0,5 3 0,0-4 0,-1 4 0,1-3 0,4 1 0,-4 1 0,4-2 0,-4 3 0,0-4 0,-1 4 0,1-1 0,0 0 0,-1 1 0,1-4 0,0 5 0,0-3 0,3 1 0,-2 1 0,7 0 0,-3 0 0,0 1 0,2 0 0,-2 0 0,4 2 0,0-1 0,0 2 0,3-2 0,-2 1 0,5 0 0,-2-1 0,33 6 0,-14-2 0,21 5 0,-19-2 0,-2-1 0,3 1 0,0 0 0,4 2 0,-3-1 0,7 1 0,-2 0 0,8-1 0,-4 4 0,9-2 0,-4 3 0,6-3 0,-1 3 0,0-2 0,6 2 0,-4 0 0,9-2 0,-9 2 0,9-2 0,-10 2 0,11-1 0,-11 0 0,5-3 0,-11 1 0,4 0 0,-3-2 0,4 2 0,-5-2 0,0 2 0,-1-2 0,-4 1 0,5-1 0,-10-1 0,3 0 0,-7 0 0,8 1 0,-8-1 0,3 0 0,-4 0 0,0 0 0,4-2 0,-2 2 0,-2-3 0,0 2 0,-3 0 0,3-1 0,-3 2 0,2 0 0,-5-2 0,2 1 0,-1 0 0,-2 0 0,2 1 0,1-2 0,-6 3 0,-3 1 0,-6 0 0,-6-2 0,3-1 0,0-1 0,3 1 0,-3 1 0,3 0 0,-7-1 0,3 1 0,-3 2 0,0 0 0,-1 4 0,1-1 0,-2 3 0,-3 0 0,2-1 0,-7 3 0,8-3 0,-8 1 0,8-1 0,-3-1 0,1-1 0,1 4 0,-1-4 0,3 1 0,0 1 0,-4-2 0,4 1 0,-9 1 0,4 1 0,-2 2 0,-1-2 0,2 2 0,1-3 0,-5 4 0,9-4 0,-9 3 0,10-5 0,-5 2 0,6-4 0,0 1 0,0 0 0,0 0 0,-1 0 0,4 0 0,-2-2 0,2 1 0,-1-1 0,2 0 0,3 2 0,0-5 0,0 3 0,0-3 0,-2 2 0,1-1 0,2 1 0,-3-2 0,13-17 0,-6 10 0,11-15 0,-4 15 0,0-4 0,0 4 0,1-3 0,-2 3 0,2-3 0,-1 1 0,1-2 0,2 2 0,2-4 0,3 3 0,0-3 0,-1 2 0,4 0 0,-2-3 0,2 2 0,1-1 0,-3-1 0,3 2 0,-4-1 0,-1 2 0,0 0 0,-3 1 0,7-2 0,-6 3 0,6-2 0,-4 2 0,0-2 0,5 0 0,-4 0 0,3 0 0,-4 1 0,0 0 0,0 1 0,1-2 0,-1 0 0,0 0 0,0 1 0,-3-1 0,3 0 0,-3 0 0,3 0 0,-3 0 0,3 0 0,-6 1 0,2-1 0,1 0 0,-3 2 0,2 1 0,-3-1 0,0 2 0,0-1 0,-1 0 0,-1 1 0,1-2 0,-2 2 0,2-1 0,3 0 0,-2 2 0,2-2 0,-5 1 0,2-1 0,-15 0 0,7 0 0,-14 1 0,7 2 0,0-1 0,-2 3 0,2-4 0,0 4 0,-3-4 0,4 4 0,-1-3 0,-3 1 0,4-2 0,-5 0 0,-3 0 0,3-2 0,-7 1 0,3-1 0,-5 0 0,1 1 0,0-3 0,-5 3 0,3-2 0,-3 1 0,0 0 0,3 0 0,-3-1 0,5 2 0,0-1 0,-1-1 0,1 3 0,4-4 0,-3 3 0,2-1 0,-3-1 0,4 3 0,-4-3 0,8 3 0,-7-2 0,7 1 0,-3-1 0,3 2 0,-3 0 0,3 0 0,-7 0 0,7 0 0,-8 0 0,8-2 0,-7 1 0,2-1 0,1 0 0,1 1 0,0-2 0,2 2 0,-2-3 0,0 4 0,3-2 0,-3 2 0,3 0 0,5 0 0,-4 0 0,7 1 0,-6 1 0,5-1 0,-2 1 0,1-2 0,1 2 0,-3-1 0,3 1 0,28 7 0,-11-3 0,24 7 0,-21-5 0,1 1 0,-1 1 0,4 1 0,-3 0 0,8-2 0,-4 3 0,9-1 0,-4 0 0,9 3 0,-3-3 0,4 1 0,6 2 0,1-2 0,6 3 0,0 0 0,0 2 0,-1-1 0,1 1 0,0-2 0,-6-1 0,-1 1 0,-6-3 0,0 1 0,0-4 0,-5 4 0,-1-4 0,-4 2 0,-1-3 0,0 1 0,1-1 0,-1 1 0,-4-1 0,4 0 0,-8 0 0,7 1 0,-7-1 0,4 0 0,-5 0 0,-3-1 0,2 1 0,-5-2 0,5 2 0,-6-4 0,3 3 0,0-1 0,-3 2 0,5-1 0,-7 2 0,1 0 0,-5 1 0,0-1 0,-8 1 0,3-2 0,-6 1 0,5-1 0,-3-1 0,2 1 0,-5 1 0,5 1 0,-5 2 0,1 2 0,-7-1 0,3 4 0,-4-2 0,1 1 0,-2 1 0,1-1 0,-4 0 0,3 1 0,1-4 0,-3 3 0,8-4 0,-9 3 0,5-2 0,-2 3 0,-1-4 0,6 3 0,-6-2 0,5 4 0,-5-4 0,6 2 0,-8 0 0,9-2 0,-5 0 0,6-2 0,3 0 0,-2 0 0,1 0 0,-2 0 0,3-3 0,-2 2 0,5-1 0,-5 0 0,5 0 0,-3 1 0,5-2 0,-2 1 0,-2-1 0,3-1 0,-3 1 0,3 1 0,0-2 0,1 2 0,-3-1 0,-1-1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6:07:04.346"/>
    </inkml:context>
    <inkml:brush xml:id="br0">
      <inkml:brushProperty name="width" value="0.35" units="cm"/>
      <inkml:brushProperty name="height" value="2.1" units="cm"/>
      <inkml:brushProperty name="color" value="#FFC114"/>
      <inkml:brushProperty name="inkEffects" value="pencil"/>
    </inkml:brush>
  </inkml:definitions>
  <inkml:trace contextRef="#ctx0" brushRef="#br0">193 547 16383,'54'18'0,"-10"2"0,32 24 0,-12-3 0,7 4 0,-1-1 0,-20-14 0,15 12 0,-4-10 0,-3 9 0,1-10 0,12 11 0,-24-17 0,40 19 0,-52-25 0,31 16 0,-30-12 0,5 4 0,-6-4 0,-5-2 0,-7-6 0,-6-1 0,-4-4 0,-3-1 0,2-3 0,-5 0 0,2 0 0,-3 2 0,-1-2 0,3 5 0,-5-5 0,5 2 0,-2 0 0,-3-1 0,5 1 0,-2-2 0,0-1 0,2 3 0,-31-13 0,9 4 0,-30-16 0,10 4 0,-1-4 0,-23-7 0,15 4 0,-17-4 0,8 5 0,5-4 0,-12 2 0,5-7 0,0 8 0,2-3 0,12 5 0,1 1 0,6 4 0,0-3 0,4 4 0,2-1 0,9 3 0,-4 3 0,4-4 0,0 3 0,-3-2 0,6 3 0,-2 0 0,4 1 0,0-1 0,0 3 0,2-4 0,-1 3 0,2-4 0,-3 2 0,-1 0 0,1 1 0,3-4 0,-2 3 0,1-2 0,2 2 0,0 1 0,3 1 0,0-1 0,-2-2 0,2 1 0,-2 2 0,-1-3 0,0 4 0,0-4 0,0 4 0,3-1 0,-2 0 0,2-2 0,0-3 0,2 4 0,-2-4 0,1 5 0,-1-6 0,2 3 0,1 0 0,-3 0 0,30 19 0,-5-6 0,25 13 0,-10-6 0,-1 1 0,0 0 0,0 3 0,-4-7 0,3 3 0,-9-1 0,5-3 0,-10 3 0,3-4 0,-7 0 0,4-3 0,-5 1 0,0-4 0,-3 5 0,2-3 0,-2 1 0,3 1 0,0-1 0,-3 0 0,2 1 0,-2-1 0,8 0 0,-4 2 0,7-2 0,-3 3 0,1 0 0,2 0 0,-7-3 0,7 3 0,-6-4 0,2 4 0,-4-3 0,-3 1 0,2-1 0,-2 2 0,0 0 0,2 1 0,-5-1 0,5 0 0,-2 0 0,3 1 0,-3-1 0,2 1 0,-5-2 0,2-1 0,-1 1 0,-2-2 0,-24 3 0,9-6 0,-19 1 0,19-4 0,0 3 0,-4-2 0,-1 1 0,-1-1 0,2 2 0,-1 0 0,1 0 0,0 0 0,0 0 0,3 0 0,-2 0 0,5 0 0,-4 0 0,2 0 0,0 0 0,2-10 0,4 3 0,0-7 0,3 6 0,0-3 0,3 3 0,0-3 0,6-1 0,-2 2 0,2-6 0,-3 3 0,1 0 0,0-4 0,0-2 0,4-3 0,-3-1 0,6 1 0,-2 0 0,3-1 0,-4 1 0,3 0 0,-6 4 0,2 0 0,-3 5 0,-1 3 0,1-2 0,-2 5 0,-1-2 0,1 1 0,-2 2 0,3-5 0,0 5 0,-3-3 0,2 1 0,-2 2 0,3-5 0,0 1 0,0 1 0,0-3 0,-2 5 0,1-2 0,-2 1 0,3 2 0,-1-5 0,-1 5 0,7-17 0,5-10 0,17-20 0,-2-8 0,4 5 0,1-5 0,-7 13 0,6-2 0,-12 11 0,-4 13 0,-7 4 0,-3 14 0,-3 3 0,-7 27 0,-1-14 0,-3 18 0,2-21 0,3 1 0,-5 5 0,1-5 0,-2 5 0,-2 1 0,4-2 0,-5 10 0,-2-2 0,0 5 0,-5 4 0,1-4 0,-1 5 0,-4 0 0,3-4 0,-4 10 0,6-10 0,-6 9 0,4-4 0,-5 6 0,1-1 0,3 0 0,-9 7 0,5-5 0,-2 9 0,-2-3 0,2 3 0,-3-3 0,-1 3 0,1-3 0,4-2 0,-3 1 0,8-8 0,-3-3 0,6-3 0,1-9 0,2 4 0,-1-4 0,5 4 0,-7 1 0,7-1 0,-3 0 0,1 1 0,1-1 0,-5 5 0,5-3 0,-3 8 0,1-9 0,3 5 0,-3-6 0,3 0 0,1-3 0,0-2 0,1-4 0,2 0 0,-1-3 0,1 2 0,1-5 0,-3 5 0,3-5 0,-1 2 0,-1-1 0,2-1 0,0 3 0,-2-1 0,1 0 0,-1 1 0,-1-3 0,0 4 0,0-1 0,2 0 0,-2 2 0,3-5 0,-4 5 0,4-5 0,-2 2 0,1 0 0,-2-3 0,3 7 0,-2-7 0,1 7 0,-2-7 0,0 7 0,0-7 0,2 3 0,-1-1 0,2-1 0,-2 3 0,-2 4 0,0 8 0,-3 2 0,0 13 0,-10-5 0,5 12 0,-3-7 0,3-10 0,2 3 0,3-17 0,2 5 0,2-9 0,6-36 0,-3 16 0,3-26 0,0 24 0,0-1 0,0 1 0,0 0 0,0 0 0,3-4 0,6-6 0,3-6 0,11-16 0,0 3 0,1-5 0,2 3 0,4-5 0,-1 1 0,7-13 0,-3 11 0,-1-9 0,1 10 0,-2-17 0,-2 10 0,3-11 0,-8 19 0,0-10 0,-2 17 0,-1-18 0,5 16 0,-6-3 0,1 11 0,-5 7 0,0 1 0,-5 4 0,2 5 0,-5-3 0,2 7 0,1-8 0,-3 4 0,6-9 0,-2 3 0,5-8 0,-5 4 0,3-1 0,-3-3 0,0 9 0,0-4 0,-5 4 0,1 1 0,-1 4 0,-1 4 0,1 2 0,-4 2 0,3 0 0,-6 1 0,6 0 0,-6-1 0,6 0 0,-6-2 0,6 5 0,-3-5 0,0 5 0,0-5 0,0 6 0,0-7 0,1 3 0,1 0 0,-1-2 0,-1 6 0,3-7 0,-3 7 0,1-3 0,1 1 0,-5-1 0,3-1 0,-1 2 0,-1-2 0,-1 38 0,-1-19 0,-5 30 0,2-22 0,-3-3 0,0 12 0,-5-1 0,-1 14 0,-10 7 0,-2 8 0,-6 14 0,6-18 0,-12 24 0,12-30 0,-12 24 0,9-21 0,4 6 0,1-7 0,1-5 0,4-6 0,-3-1 0,8-6 0,-2 5 0,2 0 0,0-4 0,-2 3 0,6-9 0,-6 9 0,6-8 0,-2 3 0,3-5 0,-2 1 0,2-5 0,-3 3 0,4-3 0,0 1 0,0 2 0,0-7 0,0 3 0,0-3 0,1-1 0,2 0 0,-2 0 0,3 0 0,-4-3 0,4 6 0,-3-5 0,3 7 0,-4-1 0,0-3 0,0 7 0,0-2 0,0-1 0,-1 3 0,2-7 0,-2 8 0,2-11 0,2 5 0,-1-9 0,4 2 0,-4 0 0,2-3 0,-4 6 0,2-6 0,2 2 0,-3 1 0,3-3 0,0 5 0,-4-5 0,5 4 0,-5-4 0,4 4 0,0-1 0,-1-33 0,3 11 0,-1-25 0,2 17 0,0 7 0,0-7 0,3 6 0,-3-2 0,7 0 0,-4 3 0,1-3 0,2 3 0,-2-3 0,3 3 0,-3-7 0,2 3 0,-2-5 0,4 1 0,4-11 0,-3 8 0,8-18 0,-4 7 0,5-4 0,-1 1 0,0 6 0,-4 0 0,2 4 0,-7 6 0,3 2 0,-5 10 0,1-5 0,-1 9 0,0-5 0,-3 5 0,3-2 0,-3 1 0,3 2 0,-1-3 0,2-2 0,-2 4 0,1-5 0,1 3 0,-2 3 0,1-3 0,-2-1 0,3 4 0,-5-6 0,5 6 0,-6-4 0,4 1 0,-7 1 0,1-7 0,-2 5 0,-3-6 0,5-1 0,-2-1 0,0-5 0,2 1 0,-6 0 0,7 0 0,-7-6 0,6 5 0,-3-9 0,1 8 0,2-8 0,-2 9 0,-1-5 0,3 1 0,-5 4 0,5-5 0,-6 6 0,6 0 0,-5-1 0,5 1 0,-6 0 0,7-1 0,-7 1 0,3 0 0,0 4 0,-3 0 0,7 5 0,-6 0 0,5 0 0,-2 3 0,0-2 0,3 5 0,-3-5 0,0 5 0,2-5 0,-1 2 0,-1-3 0,2 3 0,-2-2 0,3 5 0,0-5 0,-2 3 0,1-1 0,-1-1 0,2 5 0,-3-5 0,0 3 0,0 30 0,4-14 0,0 27 0,5-18 0,-5-2 0,5 2 0,-5-4 0,1 0 0,2 4 0,-3-2 0,5 2 0,-3-4 0,1 0 0,2 0 0,-5 0 0,5 5 0,-2-4 0,0 7 0,2-7 0,-2 8 0,-1-4 0,4 4 0,-3 1 0,0-5 0,3 3 0,-6-7 0,5 4 0,-5-5 0,5 0 0,-2 4 0,-1 2 0,4-1 0,-7 3 0,7 2 0,-3 1 0,4 7 0,0-2 0,1 4 0,-2-5 0,2 4 0,-2-8 0,1 8 0,0-8 0,0 3 0,0 0 0,-1-3 0,1 8 0,0-9 0,-3 4 0,2 1 0,-3-5 0,4 9 0,0-8 0,0 8 0,0-4 0,0 6 0,0-1 0,1 5 0,-1-8 0,-3 8 0,1-15 0,-1 4 0,-1-4 0,2-5 0,-5 3 0,5-6 0,-6-2 0,3 0 0,-3-3 0,3 0 0,-3 2 0,3-6 0,0 7 0,-2-3 0,1 3 0,1 0 0,-2 0 0,5-3 0,-6 2 0,3-2 0,0 3 0,-3-3 0,3-1 0,0 0 0,1 0 0,-1 1 0,2 1 0,-4-5 0,4 4 0,-5-1 0,5 0 0,-7-40 0,0 15 0,-2-32 0,1 29 0,-1-2 0,3 3 0,-2-10 0,3-5 0,-4-7 0,3-20 0,-8-3 0,3-21 0,-1 19 0,-8-16 0,9 25 0,-10-11 0,7 13 0,-1 1 0,5 13 0,-2 6 0,2 7 0,1 9 0,-2 0 0,5 5 0,-5 0 0,6 3 0,-6-2 0,3 5 0,-1-5 0,-1 2 0,1 0 0,-2-2 0,0 2 0,-1-3 0,3-4 0,-1 3 0,0-8 0,-1 8 0,2-7 0,-2 3 0,2-1 0,-4-2 0,1 3 0,3-5 0,-2 5 0,2 1 0,1 0 0,-3 3 0,3 0 0,-1 1 0,-1 3 0,4 1 0,-5-4 0,5 7 0,-4-3 0,4 0 0,-4 2 0,2-8 0,-3 8 0,3-4 0,-2 2 0,4 2 0,-5-5 0,5 5 0,-5-5 0,6 5 0,-6-5 0,5 5 0,-4-2 0,1 0 0,1 3 0,-3-6 0,3 3 0,0 0 0,-2-1 0,2 3 0,-2 0 0,-1-2 0,1 3 0,-1-2 0,0 0 0,1 0 0,2-1 0,-2-1 0,11 37 0,-4-18 0,5 30 0,-1-26 0,-6 1 0,6-1 0,-5-4 0,5 4 0,-5-3 0,4 3 0,-1 0 0,0 4 0,2 2 0,-2 3 0,4 0 0,-1 1 0,-3-1 0,3 5 0,-3-3 0,5 8 0,-2-9 0,1 9 0,-3-3 0,2 4 0,-3-5 0,4 4 0,0-8 0,-4 3 0,3-5 0,-3 0 0,0 1 0,2-5 0,-1 3 0,2-3 0,-3 5 0,2-5 0,-2 3 0,3 2 0,1 1 0,-3 8 0,1-8 0,-1 8 0,3-4 0,0 0 0,0 4 0,-1-8 0,1 3 0,0 0 0,-4-3 0,3 3 0,-6-5 0,5-3 0,-5 2 0,5-7 0,-5 8 0,2-8 0,-1 3 0,-1-4 0,2 4 0,0 2 0,-2-1 0,6 3 0,-6-3 0,5 5 0,-5-1 0,5-4 0,-5-1 0,2 1 0,0-4 0,-2 3 0,2-7 0,0 2 0,-3-5 0,3 4 0,-3-2 0,0 0 0,3 2 0,-3-2 0,3-1 0,-1 3 0,-2-3 0,3 1 0,-1 2 0,-1-3 0,4 1 0,-4 2 0,1-5 0,1 5 0,0-3 0,-13-32 0,6 19 0,-13-31 0,14 29 0,-2-2 0,4 0 0,-4 3 0,2-9 0,-3 8 0,3-8 0,-3 5 0,6 0 0,-6-2 0,5-2 0,-4 3 0,4-10 0,-5 10 0,6-6 0,-6 4 0,5 0 0,-5-4 0,2 2 0,0-6 0,-2 7 0,2-8 0,1 4 0,-4-4 0,6 0 0,-6-1 0,7 1 0,-4 4 0,1-4 0,2 8 0,-2-3 0,0 0 0,2 2 0,-3-2 0,4 4 0,-2 3 0,1-2 0,-1 5 0,2-5 0,0 0 0,0-2 0,0 1 0,0 1 0,0 2 0,0-3 0,0 0 0,-3 3 0,3-2 0,-3 5 0,3-4 0,0 2 0,-3 0 0,3-2 0,-5 2 0,4 1 0,-1-3 0,-1 3 0,2-1 0,-4-2 0,2 5 0,-2-2 0,-5 5 0,1 5 0,-2 2 0,3 5 0,2-1 0,1-4 0,-4 6 0,3-9 0,-2 9 0,2-6 0,-2 4 0,1-2 0,-4 0 0,2 0 0,-1-3 0,2 3 0,0-3 0,1 2 0,-1 1 0,-4 0 0,5 0 0,-8 1 0,5-1 0,-3 0 0,-4 1 0,3 0 0,-3 0 0,-1 0 0,4-3 0,-7 2 0,7-2 0,-4 3 0,5 0 0,0-1 0,0 1 0,0-4 0,0 3 0,0-2 0,-1 0 0,1 1 0,3-4 0,-2 2 0,5-3 0,-4 3 0,1-3 0,1 3 0,-2-1 0,4 2 0,-3 1 0,1-2 0,0 3 0,-1-6 0,1 5 0,1-4 0,-3 4 0,5-2 0,-4 0 0,1 2 0,1-4 0,-3 4 0,3-5 0,-1 3 0,-1-1 0,2-1 0,-2 4 0,1-5 0,26-16 0,-8 12 0,21-17 0,-17 17 0,0-3 0,0 1 0,0 2 0,0-2 0,-3 3 0,3-3 0,-4-4 0,5 3 0,-1-2 0,4-2 0,-3 1 0,8-5 0,1 0 0,1-4 0,9 1 0,-4-2 0,6-2 0,-1 4 0,6-8 0,-5 8 0,-1-2 0,-2 3 0,-9 5 0,1-2 0,-7 7 0,-4-3 0,0 4 0,0-1 0,0 0 0,-3 1 0,3-3 0,-3 2 0,3-3 0,0 1 0,0 1 0,0-1 0,-3 3 0,2-1 0,-5 1 0,2 0 0,0 0 0,-2 3 0,2-3 0,-1 3 0,4 0 0,-2-2 0,1 4 0,-2-4 0,-3 5 0,5-5 0,-2 4 0,0-4 0,1 4 0,0-1 0,-1-1 0,6 0 0,-4-1 0,4-2 0,2 2 0,-2 1 0,2-4 0,-4 7 0,0-6 0,0 2 0,1 1 0,-1-3 0,-3 5 0,2-2 0,-6 0 0,7 3 0,-7-5 0,7 4 0,-7-4 0,7 1 0,-7-1 0,6 1 0,-5-1 0,2 2 0,0 0 0,-2-2 0,4 1 0,-4-1 0,1 2 0,0-5 0,-2 7 0,5-7 0,-4 5 0,1-3 0,0 1 0,-2-1 0,2 0 0,2 3 0,-4 1 0,-13 22 0,-1-12 0,-11 15 0,10-17 0,3 0 0,0-1 0,-5 1 0,4-3 0,-5 2 0,4-2 0,1 3 0,-3 0 0,3 0 0,-1-3 0,-1 2 0,2-1 0,-5 2 0,2 0 0,-3 1 0,0-1 0,0 1 0,0 0 0,-1-1 0,1 1 0,0-4 0,0 3 0,0-2 0,0 3 0,-1-1 0,1 1 0,0-1 0,0-2 0,0 2 0,3-3 0,-2 4 0,2-4 0,0 2 0,-2-1 0,5-1 0,-5 3 0,5-3 0,-5 1 0,5 1 0,-5-2 0,5 3 0,-5 1 0,2-1 0,0-2 0,-2 1 0,2-1 0,-3 3 0,3-1 0,-2 0 0,2-2 0,-3 2 0,-1-3 0,5 1 0,-4 2 0,7-3 0,-7 1 0,7 1 0,-6-2 0,5 0 0,-5 3 0,5-5 0,-5 5 0,2-2 0,0 2 0,1 0 0,0-3 0,2 2 0,-4-2 0,4 1 0,-1 1 0,0-2 0,2 2 0,-5 1 0,38-17 0,-21 10 0,31-16 0,-27 13 0,-1 0 0,4-1 0,-7 1 0,3 1 0,0-3 0,-2 6 0,5-6 0,-5 2 0,5 1 0,-5-2 0,5 1 0,-2 1 0,3-3 0,-3 3 0,6-4 0,-8 4 0,12-4 0,-9 3 0,6 0 0,-3-2 0,-1 3 0,0-4 0,0 3 0,0-1 0,0 4 0,1-5 0,-1 2 0,0-2 0,4-1 0,-3 3 0,8-3 0,-4 3 0,4-3 0,-3 0 0,2-1 0,-7 2 0,7-2 0,-10 5 0,6-4 0,-7 4 0,3-4 0,0 3 0,-3-1 0,2 1 0,-5-1 0,5-2 0,-5 1 0,5 0 0,-2 0 0,3-1 0,-3 1 0,2-1 0,-2 1 0,0 0 0,2-1 0,-5 4 0,2-2 0,0 1 0,-3-2 0,6 0 0,-6 1 0,2 1 0,1-1 0,-3 2 0,5-2 0,-26 22 0,9-12 0,-16 19 0,9-17 0,7-2 0,-7 2 0,7-1 0,-3 0 0,0 0 0,2 0 0,-2-3 0,0 3 0,3-3 0,-7 0 0,7 3 0,-3-6 0,0 3 0,-4-1 0,0 2 0,0-1 0,1 3 0,-2-5 0,0 5 0,-8-2 0,8 2 0,-7-2 0,3 3 0,-5-3 0,1 3 0,0 1 0,-1-1 0,1 1 0,-1-1 0,5 0 0,-3 0 0,7 0 0,-8 0 0,8 0 0,-3 0 0,4 0 0,-1-1 0,1 1 0,0-1 0,0 1 0,0 0 0,0-1 0,-1 1 0,-3 0 0,3-1 0,-3 1 0,4 0 0,-1 0 0,1-1 0,0 1 0,0-1 0,0 1 0,3-1 0,-2 1 0,5-4 0,-5 3 0,5-6 0,-2 6 0,-2-3 0,3 3 0,-3-2 0,3 1 0,1-2 0,-4 0 0,3 2 0,1-1 0,28-9 0,-13 6 0,21-11 0,-24 6 0,1 1 0,2-4 0,2 2 0,-1-3 0,3 2 0,-5 2 0,2-1 0,0 1 0,-2 1 0,4-3 0,-2 3 0,0 0 0,3-2 0,-6 4 0,10-5 0,-1 2 0,7-7 0,1 3 0,4-7 0,1 6 0,11-8 0,-4 4 0,9-5 0,-9 5 0,4-3 0,-11 3 0,0 1 0,-10 2 0,-1 3 0,-4 0 0,-3 4 0,-1-3 0,-1 3 0,-1-3 0,4 3 0,-4-2 0,5 1 0,-2-2 0,3 0 0,0-1 0,0-2 0,5 1 0,-4-2 0,3 3 0,-4 1 0,0-1 0,1 1 0,-5-1 0,0 4 0,0-3 0,-2 6 0,5-6 0,-6 3 0,2-3 0,-34 17 0,18-8 0,-24 14 0,23-14 0,2 2 0,-5-1 0,5-1 0,-5 3 0,5-3 0,-5 1 0,5 1 0,-5-2 0,6 1 0,-7 2 0,7-3 0,-7 3 0,-1 1 0,0 0 0,-7 0 0,2 0 0,-8 1 0,4 3 0,-9 1 0,3 1 0,-5 7 0,0-6 0,-1 8 0,2-6 0,0 1 0,-1 0 0,6-2 0,-4-2 0,8 1 0,1-2 0,-3-1 0,11-1 0,-11-2 0,7 2 0,-3-2 0,4 3 0,-3-1 0,2-2 0,-3 3 0,0-4 0,-1 4 0,1-3 0,4 3 0,-4-4 0,8 0 0,-3 0 0,4-1 0,0 1 0,-1 0 0,5-1 0,-4-3 0,7 0 0,-3-1 0,0-1 0,-1 2 0,1-1 0,1 1 0,0 3 0,2-1 0,-5 1 0,5-1 0,-6-1 0,6 1 0,-4-2 0,2 3 0,2-3 0,-5 4 0,5-3 0,-2 4 0,0-3 0,2-2 0,-4 3 0,4-1 0,-4-1 0,4 3 0,-3-7 0,1 7 0,0-6 0,30-9 0,-11 2 0,24-10 0,-22 12 0,0-2 0,-3 5 0,2-4 0,2 0 0,0-1 0,8-5 0,1 3 0,11-8 0,0 3 0,17-10 0,-9 8 0,10-7 0,0 7 0,-5-4 0,5 0 0,-11 1 0,-7 2 0,-2 3 0,-13 3 0,3 2 0,-8 5 0,-5-3 0,0 5 0,0-4 0,0 5 0,-1-5 0,3 2 0,-6-3 0,-19-4 0,6 4 0,-16-2 0,12 5 0,6 0 0,-7 3 0,7-5 0,-9 4 0,8-2 0,-5 1 0,4-1 0,-2 0 0,1-3 0,0 6 0,0-6 0,2 6 0,-7-6 0,6 3 0,-6 0 0,4 0 0,-3 0 0,-1 0 0,4-1 0,-2-2 0,2 5 0,0-4 0,-2 4 0,5-4 0,-4 2 0,5-3 0,-3 3 0,0-2 0,3 1 0,-3-1 0,1-1 0,2 0 0,-5 3 0,4-2 0,-1 2 0,0-3 0,2 0 0,-9 0 0,8 1 0,-8-2 0,8-2 0,-5 5 0,2-8 0,-3 7 0,-1-4 0,1-1 0,0 3 0,-4-3 0,3 4 0,-3-4 0,3 2 0,1-1 0,-4-1 0,3 2 0,-3-2 0,-1 3 0,4 0 0,-7 0 0,7-3 0,-8 2 0,8-1 0,-7 1 0,7 2 0,-4-1 0,5 0 0,0 0 0,0 1 0,0-1 0,3 1 0,1 2 0,0-1 0,2 4 0,-4-4 0,2 2 0,1 0 0,-2-2 0,4 2 0,28 14 0,-15-7 0,24 13 0,-22-11 0,-3 0 0,3 0 0,-3-1 0,0 1 0,2 0 0,2 0 0,-1 0 0,0 0 0,0 0 0,-3 0 0,7 0 0,-3 0 0,3 1 0,4 0 0,-3 0 0,8 3 0,-8-2 0,7 6 0,-7-7 0,3 3 0,1-3 0,-4 3 0,3-2 0,-4 1 0,0-2 0,-2 2 0,1-1 0,-2 1 0,0-3 0,2 1 0,-5-1 0,2 0 0,0 0 0,-3-1 0,3 2 0,-3-2 0,3 1 0,-2 0 0,2 0 0,0 0 0,1 1 0,0-1 0,6 1 0,-5-1 0,6 1 0,0 0 0,-2 0 0,6 3 0,-3-2 0,4 3 0,1 0 0,-1-3 0,-4 5 0,4-5 0,-4 2 0,0 0 0,4-2 0,-8 2 0,3 0 0,-4-3 0,0 3 0,1-4 0,-1 1 0,0-1 0,0 4 0,0-3 0,0 3 0,-3-4 0,3 3 0,-4-2 0,5 3 0,-5-4 0,4 1 0,-3-1 0,-1 0 0,4 0 0,-7 0 0,7 1 0,-6 2 0,5-2 0,-5 2 0,5-2 0,-5-1 0,5 0 0,-5 3 0,6-2 0,-7 3 0,7-4 0,-3 0 0,0 1 0,2-1 0,-6 0 0,7 0 0,-7 0 0,7 1 0,-7-2 0,6 2 0,-5-1 0,5 0 0,-5 0 0,5 0 0,-5 0 0,5 1 0,-5-1 0,5 0 0,-6 0 0,7 0 0,-7 0 0,3-2 0,0 1 0,-2-2 0,5 4 0,-5-1 0,5 0 0,-5 0 0,2-2 0,-1 3 0,2-3 0,-1 5 0,0-6 0,-3 2 0,2-1 0,1 1 0,0-2 0,-1 3 0,0-1 0,-2-1 0,2 6 0,-1-7 0,-3 5 0,-21-26 0,9 13 0,-16-19 0,18 21 0,3-1 0,-9-2 0,7 2 0,-5-3 0,0 6 0,6-4 0,-9 4 0,4-4 0,1 5 0,-3-3 0,3 1 0,-1 1 0,-2-4 0,5 5 0,-5-5 0,2 1 0,-3-2 0,3 1 0,-4 1 0,7-1 0,-6 4 0,2-4 0,-3 1 0,-1 1 0,1-3 0,-4 2 0,3 0 0,-8-3 0,8 3 0,-7-3 0,7 0 0,-4 0 0,5 4 0,0-3 0,3 3 0,-2-4 0,5 1 0,-5 3 0,5-2 0,-2 2 0,0-4 0,3 4 0,-3-2 0,1 2 0,1-3 0,-1 0 0,0 0 0,-2 0 0,1 3 0,0-2 0,-2-1 0,-12-9 0,8 5 0,-8-4 0,15 8 0,1 3 0,-2-3 0,0 3 0,2-3 0,-5 0 0,6 0 0,-4 0 0,1 0 0,3 0 0,-6-1 0,5 1 0,-5-3 0,2 2 0,-3-2 0,3 2 0,-3 1 0,4 0 0,-5-1 0,1-2 0,0 1 0,3-1 0,-2 3 0,5 0 0,-5-1 0,5 2 0,-2-2 0,4 2 0,-1-1 0,-3 0 0,2 0 0,-2 0 0,1 0 0,2 1 0,-3-1 0,1-2 0,2 4 0,-2-4 0,-1 2 0,3 3 0,-2-5 0,-1 2 0,3 2 0,-2-3 0,-4 4 0,5-3 0,-5 0 0,7 0 0,-3 1 0,1-1 0,-1 0 0,0 1 0,1-1 0,-4 0 0,5 3 0,-5-2 0,5 2 0,-2-3 0,0 1 0,2-1 0,-5 1 0,5 1 0,-2-1 0,-1 0 0,3-2 0,-2-1 0,2 3 0,-2-1 0,28 20 0,-16-9 0,26 15 0,-23-14 0,5 0 0,-5 0 0,2 0 0,0 0 0,-3 0 0,3 0 0,0 0 0,-2 0 0,5 1 0,-5-2 0,5 2 0,-5-1 0,5 0 0,-2 0 0,3 1 0,0 0 0,-3-1 0,2 0 0,-2 0 0,0 1 0,-1-1 0,0-3 0,-2 2 0,4 1 0,-4-2 0,1 3 0,0-4 0,-1 1 0,3 1 0,-3-2 0,1 2 0,0 1 0,0-1 0,1-2 0,1 2 0,-4-2 0,2 2 0,0 1 0,-2-1 0,4 3 0,-4-2 0,-1 1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54.339"/>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1 16383,'0'0'0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6:07:06.25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0 16383,'0'0'0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1:58:02.540"/>
    </inkml:context>
    <inkml:brush xml:id="br0">
      <inkml:brushProperty name="width" value="0.70556" units="cm"/>
      <inkml:brushProperty name="height" value="0.70556" units="cm"/>
      <inkml:brushProperty name="color" value="#C00000"/>
      <inkml:brushProperty name="inkEffects" value="pencil"/>
    </inkml:brush>
  </inkml:definitions>
  <inkml:trace contextRef="#ctx0" brushRef="#br0">130 3783 16383,'56'-17'0,"1"-14"0,5-20 0,4-9 0,0-1 0,8-13 0,-7 10 0,11-21 0,-11 20 0,9-21 0,-15 22 0,6-10 0,-9 14 0,0-2 0,-9 4 0,4 8 0,-4-5 0,7 4 0,11-22 0,-23 23 0,-2 2 0,-1 0 0,-5 7 0,2-5 0,0-2 0,3-11 0,15-14 0,-4-6 0,-3 19 0,-8-5 0,-4 10 0,-13 14 0,6-8 0,-8 18 0,1-17 0,-1 8 0,0-1 0,1-6 0,0 7 0,0-10 0,8-2 0,-5-8 0,12 2 0,-12-2 0,12 5 0,-13 4 0,6-1 0,-8 3 0,0 0 0,6 7 0,-9-6 0,6 14 0,-8-12 0,-2 13 0,5-5 0,-9 9 0,3 1 0,-1-2 0,-2 1 0,3-1 0,-5 2 0,1-2 0,-2 9 0,2-7 0,-2 7 0,1-1 0,0 2 0,-1 0 0,1 5 0,-5-5 0,3 7 0,-7 1 0,7-1 0,-3 1 0,0-8 0,3 6 0,-3-7 0,0 8 0,3 0 0,-7 1 0,7-1 0,-7 0 0,7 1 0,-7 0 0,6 0 0,-6 1 0,-21 26 0,10-9 0,-18 23 0,15-16 0,3 0 0,-3-6 0,4 4 0,0-4 0,0 0 0,0 4 0,0-9 0,0 9 0,0-4 0,0 0 0,-5 5 0,3-10 0,-3 5 0,0-1 0,-2-4 0,1 10 0,-5-11 0,-1 12 0,-2-11 0,-10 13 0,10-7 0,-10 9 0,4-9 0,-14 8 0,6-8 0,-6 10 0,0-1 0,-1 0 0,-9 3 0,1-2 0,-1 0 0,1 1 0,-9-1 0,6 2 0,-15 8 0,7-6 0,-1-2 0,3 5 0,9-12 0,-1 14 0,1-17 0,8 5 0,-7-4 0,14 5 0,-6 2 0,8-1 0,6-9 0,-4 6 0,11-5 0,-6 1 0,8 2 0,4-10 0,-3 10 0,8-10 0,-3 10 0,5-10 0,0 3 0,1 1 0,-1-4 0,32-4 0,-16 1 0,31-11 0,-28 11 0,4-12 0,-5 12 0,6-5 0,-5 1 0,9 3 0,-3-10 0,-1 10 0,11-12 0,-9 13 0,10-13 0,1 5 0,0-6 0,15-2 0,-6 0 0,14-1 0,-7 0 0,8-1 0,0 1 0,-7 1 0,-2-1 0,-8 2 0,0-1 0,-6 2 0,-2 0 0,-11 0 0,3 1 0,-8 2 0,8-4 0,-9 9 0,5-4 0,-6 4 0,5-7 0,1 0 0,6 0 0,0 0 0,6-2 0,-5 1 0,5-1 0,-6 2 0,0 0 0,-1-1 0,-4 1 0,3 0 0,-8 1 0,3-1 0,-5 1 0,5 6 0,-4-4 0,5 10 0,-6-11 0,0 11 0,0-5 0,0 1 0,0 3 0,0-3 0,0-1 0,0 5 0,0-11 0,0 11 0,0-5 0,0 1 0,0 3 0,0-3 0,5-1 0,-4 5 0,4-12 0,-5 12 0,6-5 0,-5 0 0,4 5 0,-5-5 0,0 6 0,0-5 0,0 3 0,0-3 0,0-1 0,0 5 0,0-5 0,0 0 0,0 5 0,0-5 0,0 6 0,0-5 0,0 3 0,0-3 0,0 5 0,0-6 0,0 5 0,0-11 0,-1 11 0,1-5 0,0 1 0,0 3 0,0-3 0,0 5 0,0-6 0,0 5 0,-1-5 0,1 0 0,0 5 0,-1-5 0,4 6 0,-3 0 0,3-5 0,-4 5 0,0-6 0,4 0 0,-3 6 0,4-5 0,-5-1 0,0 5 0,4-9 0,-3 9 0,3-5 0,-4 2 0,0 2 0,0-8 0,1 3 0,-8 37 0,2-20 0,-7 33 0,4-30 0,0 0 0,0 4 0,-4-3 0,3 4 0,-3-5 0,4-1 0,0 1 0,0 0 0,0-1 0,0 1 0,0 0 0,0 6 0,0-5 0,0 14 0,0-14 0,0 15 0,0-8 0,0 8 0,0-1 0,0 12 0,0-9 0,0 16 0,0-16 0,0 16 0,0-6 0,0-1 0,0 8 0,0-17 0,0 17 0,0-17 0,0 7 0,0 0 0,0-7 0,0 8 0,0-1 0,0-7 0,0 7 0,0-9 0,0 9 0,0-7 0,0 9 0,0-12 0,0 11 0,0-8 0,0 7 0,0-8 0,0-2 0,0 11 0,0-8 0,0 7 0,0-8 0,0-1 0,0-1 0,0-5 0,0 4 0,0-6 0,0 0 0,0-3 0,0-5 0,0-1 0,0 1 0,0 0 0,0-1 0,0 1 0,0 7 0,0-6 0,0 7 0,0-9 0,0 8 0,0-6 0,0 6 0,0-8 0,0 10 0,0-8 0,0 5 0,0-6 0,0 0 0,0-1 0,0 1 0,0 0 0,0-1 0,0 1 0,0 4 0,0-5 0,0 5 0,0-4 0,0-2 0,0 8 0,0-7 0,0 5 0,0-6 0,0 1 0,0 4 0,0-3 0,0 4 0,0-6 0,0 2 0,0 4 0,0-5 0,0 4 0,0-5 0,0-45 0,0 23 0,0-37 0,0 36 0,0-1 0,0 0 0,0 1 0,0-1 0,0 0 0,0 1 0,0-1 0,0 2 0,0-2 0,0 0 0,0 1 0,0-1 0,0 1 0,0-1 0,0 0 0,0 1 0,0-1 0,0 0 0,0 1 0,-4-1 0,3 0 0,-3 1 0,4-1 0,0 0 0,0 1 0,-4-8 0,2-3 0,-2 2 0,4-7 0,0 7 0,-5-8 0,4-1 0,-4 1 0,0-9 0,4 7 0,-4-17 0,0 17 0,4-17 0,-9 9 0,9-10 0,-10-2 0,10 2 0,-4-1 0,0 10 0,4-7 0,-4 6 0,5 1 0,0-7 0,-5 7 0,4-1 0,-4-7 0,5 9 0,0-12 0,0 2 0,0 0 0,0 8 0,0 3 0,0 8 0,0 2 0,0-1 0,0-1 0,0 1 0,0 0 0,0 0 0,0-1 0,0-8 0,0 7 0,0-7 0,0 9 0,0-1 0,0 2 0,0-1 0,0-1 0,0 1 0,0 1 0,0-2 0,0 8 0,0-5 0,0 13 0,0-14 0,0 14 0,0-6 0,0 7 0,0-8 0,0 7 0,0-6 0,0 8 0,0-1 0,0 0 0,-11 6 0,5 24 0,-10-5 0,11 16 0,1-16 0,4 1 0,0 7 0,-4-6 0,3 7 0,-3-9 0,4 8 0,0-6 0,0 6 0,0-7 0,0-1 0,-4 1 0,3 8 0,-3-7 0,0 6 0,3-8 0,-2 8 0,-1-6 0,3 6 0,-3-1 0,0-3 0,3 11 0,-8-5 0,8 6 0,-8 2 0,3-1 0,0 1 0,-3-2 0,3 2 0,-4-1 0,0-1 0,-1 2 0,5-1 0,-2-8 0,2 7 0,-4-6 0,1 0 0,-2 5 0,2-5 0,-1-1 0,0 7 0,1-13 0,-2 13 0,2-14 0,0 5 0,-1 1 0,1-4 0,-1 3 0,1-6 0,0 0 0,0-1 0,0 1 0,0 0 0,0-1 0,0 1 0,-5 0 0,8 1 0,-13 0 0,13-2 0,-8 2 0,4 6 0,1-6 0,-1 6 0,-4 1 0,4-7 0,-10 7 0,9-1 0,-3-5 0,-1 6 0,4-1 0,-8-3 0,8 3 0,-3-6 0,5-2 0,-6 8 0,5-6 0,-4 6 0,4 1 0,1 0 0,-6 1 0,3 6 0,-2-12 0,4 11 0,0-13 0,1 7 0,-5-9 0,3 10 0,-4-8 0,6 7 0,0-9 0,0 1 0,0 0 0,0-1 0,0 1 0,0 0 0,0-1 0,0 1 0,0 0 0,0-1 0,-6 1 0,5-6 0,-4 6 0,5-6 0,0 5 0,0 1 0,0-6 0,0 4 0,0-4 0,0 0 0,-5 6 0,3-6 0,-3 6 0,5-6 0,0 4 0,0-4 0,-5 7 0,4-7 0,-5 6 0,6-6 0,-5 5 0,4-3 0,-4 2 0,-1-2 0,5-2 0,-4 5 0,0-5 0,3 0 0,-3 6 0,0-5 0,4 5 0,-4-6 0,5 4 0,0-4 0,-6 7 0,5-7 0,-4 6 0,5-6 0,0 0 0,0 4 0,0-4 0,0 6 0,0-6 0,0 4 0,0-4 0,0 0 0,0 5 0,0-5 0,0 0 0,0 4 0,0-4 0,4 6 0,-3-6 0,3 4 0,-4-4 0,4 6 0,-3-6 0,3 4 0,-4-4 0,0 0 0,4 4 0,-7-4 0,6 6 0,-7-2 0,4 2 0,0-6 0,0 4 0,0-4 0,0 0 0,4 4 0,-3-4 0,-1 6 0,-1 0 0,-3-6 0,4 4 0,0-10 0,0 11 0,4-5 0,-3 5 0,3-5 0,-9 6 0,0-6 0,-1 6 0,2-6 0,4 4 0,0-4 0,0 0 0,0 4 0,0-4 0,0 6 0,0-6 0,0 4 0,-6-2 0,5 3 0,-4 2 0,5-7 0,0 5 0,-5-11 0,3 10 0,-3-4 0,5 0 0,0 5 0,0-11 0,0 10 0,0-4 0,-5 0 0,8 5 0,-13-11 0,13 10 0,-8-9 0,5 9 0,0-4 0,0 0 0,0 4 0,0-9 0,-6 9 0,5-3 0,-4-1 0,5 5 0,0-5 0,0 0 0,0 4 0,0-4 0,0 0 0,-5 6 0,-1-6 0,0 1 0,2 3 0,4-9 0,0 9 0,0-10 0,0 11 0,0-7 0,0 2 0,1 5 0,-1-11 0,0 10 0,0-9 0,0 9 0,0-4 0,0 0 0,0 4 0,0-9 0,0 9 0,0-10 0,0 11 0,0-11 0,0 10 0,0-9 0,0 9 0,0-10 0,0 11 0,0-11 0,0 5 0,0-1 0,0-3 0,0 7 0,1-2 0,-1 0 0,0-1 0,0 0 0,0 1 0,0 0 0,0 4 0,1-10 0,-1 5 0,0 0 0,1-5 0,-1 10 0,0-9 0,0 9 0,1-10 0,-1 5 0,1 0 0,-1 5 0,4 3 0,-2 3 0,6-6 0,-3 2 0,4 4 0,0-5 0,0 5 0,0-4 0,0-2 0,0 6 0,0-4 0,0 5 0,4-5 0,-3-2 0,7 0 0,-7 2 0,7-2 0,0 2 0,2-2 0,2-4 0,-4-1 0,0-6 0,4 0 0,-2 0 0,2 0 0,-4 0 0,1-6 0,-1-1 0,-3-6 0,3 1 0,-3 5 0,4-12 0,-4 11 0,3-5 0,-3-4 0,4 9 0,-4-10 0,3 5 0,-3 2 0,0-2 0,3 0 0,-3 1 0,4 5 0,0-5 0,-1 5 0,1-4 0,0 4 0,0-4 0,0 9 0,0-9 0,-1 10 0,1-10 0,0 9 0,0-9 0,0 9 0,0-9 0,0 4 0,0 0 0,0 2 0,0-1 0,4 4 0,1-9 0,0 4 0,-1 0 0,-4 2 0,0 5 0,0-6 0,0 5 0,0-5 0,0 6 0,0-6 0,0 5 0,0-5 0,0 1 0,0 3 0,0-3 0,0-1 0,0 5 0,0-11 0,6 11 0,-5-10 0,4 9 0,-5-9 0,0 10 0,5-12 0,-3 12 0,3-12 0,0 11 0,-4-7 0,5 7 0,-6-9 0,5 10 0,-4-12 0,4 11 0,-5-9 0,0 10 0,5-10 0,-3 4 0,3-2 0,-5-2 0,0 9 0,0-9 0,0 4 0,0 0 0,0-4 0,0 4 0,0 0 0,0-4 0,0 4 0,0 0 0,0-5 0,0 5 0,0-5 0,0 5 0,0-5 0,0 5 0,0-5 0,0-1 0,-4 0 0,3 1 0,-3-1 0,4 0 0,0 6 0,0-4 0,-4 4 0,3-6 0,-3 1 0,4-1 0,0 0 0,-4 1 0,3-1 0,-3 0 0,4 1 0,0-1 0,0 0 0,-4 1 0,3-1 0,-3 1 0,4-1 0,0 0 0,0 1 0,0-1 0,0 0 0,-4 1 0,3-1 0,-3 0 0,4 1 0,0-1 0,0 0 0,0 1 0,0-1 0,0 0 0,0 1 0,0-1 0,0 0 0,0 1 0,0-1 0,0 0 0,5 1 0,-3-2 0,3 1 0,-5 6 0,0-4 0,0 4 0,0-6 0,0 0 0,0 6 0,0-4 0,0 10 0,0-11 0,0 5 0,5-7 0,-4 2 0,4 3 0,-5-2 0,0 4 0,0 0 0,0 1 0,0 1 0,0 3 0,0-9 0,-4 4 0,7 0 0,-6-4 0,7 5 0,-4-7 0,-1 6 0,-3-2 0,7 2 0,-6-6 0,7 6 0,-5-4 0,1 9 0,0-9 0,0 5 0,0-1 0,0-4 0,0 4 0,-1 0 0,1-3 0,-4 3 0,7-6 0,-7 1 0,8 1 0,-36 27 0,10-9 0,-21 23 0,20-22 0,5 4 0,0-5 0,0 0 0,0 4 0,0-4 0,0 0 0,0 4 0,-5-4 0,4 6 0,-4 1 0,5-7 0,0 4 0,0-4 0,-6 7 0,5-7 0,-4 5 0,0-4 0,3 5 0,-3 1 0,0-7 0,4 4 0,-10-4 0,10 6 0,-10-5 0,10 4 0,-9-4 0,8 5 0,-8 8 0,9-7 0,-10 7 0,10-14 0,-10 13 0,10-12 0,-9 13 0,8-8 0,-3-5 0,0 3 0,4-3 0,-5 13 0,6-6 0,-6 5 0,5-8 0,-5 2 0,1 1 0,3 4 0,-3-9 0,4 8 0,1-4 0,-1 2 0,-4 5 0,3-8 0,-3-1 0,5 1 0,-5 1 0,3 6 0,-3-5 0,4 5 0,-4-6 0,4-1 0,-5 1 0,1-2 0,4 1 0,-4 1 0,5-1 0,0-1 0,-6 2 0,5-1 0,-4 0 0,5-1 0,-5-5 0,3 5 0,-3-5 0,0 0 0,4 4 0,-5-4 0,6 6 0,0-6 0,0 4 0,0-4 0,-5 0 0,4 4 0,-4-9 0,5 9 0,0-10 0,0 11 0,0-11 0,-6 12 0,5-12 0,-4 12 0,0-6 0,3 1 0,-3 3 0,5-9 0,-5 10 0,4-10 0,-5 10 0,6-5 0,-5 1 0,4 3 0,-4-10 0,5 10 0,0-9 0,0 9 0,0-10 0,0 11 0,0-11 0,0 10 0,0-4 0,0 0 0,0 5 0,0-5 0,0 4 0,0 2 0,0-6 0,4 4 0,-3-4 0,3 6 0,-3-1 0,-1 1 0,0-2 0,4 2 0,-2-6 0,2 4 0,-8-4 0,3 4 0,-2-4 0,7 5 0,-3-11 0,3 16 0,-4-14 0,4 14 0,-3-10 0,4 4 0,-1 2 0,-3-2 0,4 1 0,-1 1 0,1-2 0,4 2 0,0 4 0,0-3 0,0 3 0,0-6 0,11-5 0,-4-1 0,9-5 0,-7 0 0,0 0 0,0 0 0,0-11 0,0 3 0,0-5 0,0 2 0,0 4 0,0-6 0,-1 0 0,-3 1 0,3-1 0,-3 6 0,4-4 0,0 4 0,0-6 0,0 6 0,0-4 0,0 4 0,1 0 0,4-4 0,1 2 0,6 1 0,0-5 0,-1 5 0,1-6 0,0-1 0,0 0 0,-1 1 0,1-2 0,0 2 0,0 0 0,-1 6 0,7-6 0,-4 5 0,4-6 0,-6 1 0,-1 5 0,-4-2 0,3 3 0,-3 1 0,-1-6 0,5 6 0,-5-1 0,1-4 0,3 4 0,-3-6 0,-1 7 0,5-7 0,-5 7 0,1-7 0,3 0 0,-8 7 0,8-7 0,-9 6 0,10-6 0,-10 7 0,4-5 0,-5 5 0,0 0 0,5-5 0,-3 4 0,8-6 0,-9 1 0,5 5 0,-1-3 0,-4 4 0,10-8 0,-10 1 0,9 0 0,-3 0 0,-1 2 0,5-4 0,-5-4 0,1 5 0,3-6 0,-3 8 0,5-8 0,-6 6 0,4-6 0,-3 0 0,0 6 0,3-6 0,-9 9 0,10-9 0,-10 5 0,9-4 0,-8 6 0,4-5 0,-1 3 0,-3-5 0,3 8 0,-4-6 0,-1 3 0,0-3 0,0 6 0,0 0 0,0 1 0,0-1 0,0 0 0,0 1 0,0-1 0,0 0 0,0 1 0,-4-1 0,3 0 0,-3 1 0,4-1 0,0 0 0,-4 1 0,3-1 0,-3 1 0,4-1 0,0 0 0,0 1 0,0-1 0,-4 0 0,3 1 0,-3 5 0,4-5 0,0 5 0,-4-5 0,3-1 0,-3 0 0,4 1 0,-4-1 0,3 0 0,-3 1 0,0-1 0,3 6 0,-3-10 0,4 9 0,-4-11 0,3 7 0,-7-1 0,7 0 0,-3 1 0,4-1 0,-4 0 0,3 1 0,-3-1 0,4 0 0,-4 1 0,3-1 0,-3 1 0,4-1 0,0 0 0,0 1 0,0-1 0,0 0 0,0 1 0,1-8 0,-1 4 0,1-3 0,-1-1 0,1-1 0,0-2 0,0-3 0,5 10 0,-4-12 0,3 13 0,-3-12 0,-2 12 0,1-12 0,-1 13 0,1-6 0,-1 7 0,0-8 0,0 7 0,1-5 0,-1 6 0,0 0 0,0 1 0,0-1 0,0 0 0,0 1 0,1-8 0,-1 4 0,0-3 0,0 6 0,1-7 0,-1 6 0,1-14 0,0 14 0,0-14 0,-1 14 0,1-13 0,-1 13 0,1-14 0,0 14 0,0-14 0,-1 14 0,0-6 0,0 8 0,0-1 0,1-7 0,-1 5 0,-3-5 0,2 7 0,-7 1 0,7-8 0,-2 6 0,-1-14 0,3 14 0,-3-6 0,0 0 0,3 5 0,-2-12 0,-1 13 0,4-14 0,-4 14 0,1-6 0,2 8 0,-7-8 0,7 4 0,-7-3 0,7 6 0,-7 0 0,7 1 0,-7-1 0,3 1 0,0-1 0,-3 0 0,7 1 0,-7-1 0,3 0 0,0 1 0,-3-1 0,7 0 0,-7 2 0,2-2 0,1 2 0,-16 41 0,8-21 0,-15 42 0,10-35 0,3 10 0,-2-12 0,3 14 0,-5-13 0,1 4 0,-1 1 0,1-5 0,-1 12 0,-4-4 0,2 5 0,-8 1 0,8 9 0,-7-5 0,1 13 0,-3-14 0,-3 15 0,8-15 0,-5 6 0,4 0 0,-4-7 0,-1 7 0,0 1 0,1-8 0,-1 7 0,1-8 0,-1 8 0,0 2 0,-8 11 0,6-9 0,-6 7 0,7-8 0,1 0 0,5-3 0,-4 0 0,9-7 0,-4 0 0,2-3 0,3-7 0,-4 2 0,5 3 0,-4-3 0,3-2 0,-4 7 0,1-7 0,2 9 0,-3-1 0,5-8 0,-4 6 0,3-12 0,-3 12 0,-1-4 0,4-2 0,-3-2 0,0 2 0,4-6 0,-5 11 0,0-10 0,4 5 0,-3-9 0,0 8 0,4-4 0,-10 5 0,9-2 0,-8-3 0,3 12 0,0-13 0,-3 7 0,3-3 0,1-3 0,-5 5 0,5-7 0,-1-1 0,-3 2 0,9-2 0,-5-1 0,1 2 0,4-1 0,-4 1 0,-1-1 0,5-1 0,-9 4 0,8-3 0,-8 1 0,3 0 0,1 0 0,-4 5 0,3 4 0,-5-1 0,1 7 0,-1-14 0,0 13 0,6-12 0,-5 10 0,10-12 0,-4 7 0,-1-1 0,5-6 0,-4 6 0,5-7 0,-5 1 0,3-2 0,-3 9 0,4-7 0,1 6 0,0-13 0,0 4 0,-5-2 0,3 3 0,-3 3 0,5-3 0,0 1 0,0 0 0,0-1 0,0 1 0,0-1 0,0 1 0,0-6 0,0 4 0,0-4 0,0 6 0,0 0 0,0-6 0,-5 4 0,7-3 0,-6 5 0,3-6 0,0 4 0,-4-4 0,5 6 0,0-6 0,0 4 0,0-4 0,0 0 0,0 5 0,-6-4 0,5 5 0,-4 1 0,5-7 0,0 4 0,0-4 0,-5 0 0,3 4 0,-3-4 0,5 6 0,0-6 0,0 4 0,0-9 0,0 9 0,0-4 0,0 6 0,0-6 0,0 4 0,0-10 0,0 11 0,0-5 0,0 0 0,0 4 0,0-10 0,0 11 0,0-11 0,0 10 0,4-4 0,-7 6 0,6-6 0,-3 4 0,-2-4 0,5 0 0,-3 5 0,-2-7 0,5 2 0,-6 4 0,4-11 0,0 12 0,31-16 0,-15 6 0,24-13 0,-23 4 0,0-6 0,0 1 0,5-2 0,-3 7 0,3-5 0,-5 11 0,0-10 0,0 9 0,5-10 0,-4 5 0,5-7 0,-1 1 0,1 4 0,6-3 0,0 3 0,0-5 0,-1 0 0,1-1 0,0 1 0,6-2 0,-5 2 0,5-1 0,-6-1 0,6 1 0,-4-6 0,4 4 0,-6-4 0,-1 7 0,1-7 0,-6 5 0,5-5 0,-5 1 0,6 3 0,0-11 0,0 13 0,-1-13 0,1 12 0,0-12 0,0 6 0,-1-8 0,1 8 0,0-5 0,-1 4 0,1 0 0,0-4 0,0 4 0,-1-6 0,8 5 0,-6-3 0,5 3 0,-11-5 0,4 6 0,-4-5 0,5 13 0,-5-14 0,3 14 0,-8-6 0,9 7 0,-10 1 0,9-8 0,-8 7 0,8-13 0,-9 12 0,10-6 0,-9 1 0,8 5 0,-8-6 0,9-1 0,-10 8 0,9-7 0,-8 2 0,4 3 0,-6-4 0,0 8 0,5-2 0,-3-6 0,4 5 0,-6-5 0,1-1 0,-1 7 0,1-13 0,5 12 0,-4-14 0,4 7 0,-4-8 0,3 8 0,-2-5 0,3 5 0,-5-8 0,0 8 0,5-5 0,-4 4 0,3 2 0,1-7 0,-4 7 0,4-8 0,1-9 0,-4 7 0,4-7 0,-1 8 0,-3-8 0,8 6 0,-8-6 0,3 8 0,1-8 0,-5 15 0,5-14 0,-1 16 0,-4-9 0,4 1 0,-5 8 0,5-7 0,-4 6 0,4-7 0,0-1 0,-4 2 0,9-1 0,-9-1 0,9 1 0,-9 1 0,9-2 0,-8 1 0,7 0 0,-8 7 0,4-5 0,-5 5 0,-1 1 0,2-8 0,-2 8 0,2-8 0,-1-1 0,5 1 0,-3-9 0,8 7 0,-8-7 0,4 0 0,-6 6 0,1-6 0,-1 8 0,1 2 0,-1 6 0,-1 2 0,0 7 0,1-7 0,-1 5 0,1-5 0,-5 8 0,-1-1 0,0 0 0,-3 2 0,6-2 0,-6 2 0,-6 46 0,-2-16 0,-7 31 0,-1-22 0,4-7 0,-4 9 0,5 0 0,-5-8 0,3 5 0,-3-5 0,0 8 0,-2 8 0,-4-6 0,-2 14 0,1-5 0,-2 8 0,-6 4 0,4-3 0,-3-8 0,-1 9 0,6-10 0,-5 2 0,7-5 0,1-8 0,0-2 0,1 1 0,-1-6 0,5 5 0,-4-5 0,-2 8 0,-2 6 0,-3-3 0,3 13 0,-3-14 0,2 15 0,-11-3 0,11 4 0,-12 6 0,11-4 0,-4 1 0,8-11 0,4-3 0,-1-10 0,3-4 0,0-5 0,1 2 0,1-5 0,3 4 0,-3-6 0,5-2 0,-5 1 0,3 8 0,-9-5 0,4 5 0,-5 0 0,1-4 0,-1 4 0,0 0 0,6-7 0,-5 7 0,5-7 0,-6 0 0,0 2 0,5 5 0,-4-6 0,4 6 0,1-7 0,-5 0 0,5 0 0,-1 0 0,-3 1 0,3-1 0,-4 0 0,-1 0 0,0 1 0,6-1 0,-5 0 0,5 0 0,-1-1 0,-3 2 0,8-2 0,-3 0 0,0-6 0,4 4 0,-4-4 0,5 6 0,0-1 0,0-5 0,-6 6 0,5-6 0,-4 7 0,5-1 0,-5-6 0,3 4 0,-3-4 0,5 6 0,-5-1 0,4-5 0,-5 6 0,6-6 0,0 0 0,0 4 0,-5-2 0,4-2 0,-4 4 0,-1-2 0,5 3 0,-4 2 0,5-7 0,-5 5 0,3 3 0,-9-5 0,9 15 0,-9-15 0,4 11 0,0-7 0,-3 0 0,4 0 0,-1-1 0,-3 2 0,8-2 0,-3 0 0,0 1 0,4-1 0,-5-5 0,6 3 0,-5-4 0,4 0 0,-4 6 0,5-6 0,0 0 0,-6 6 0,5-6 0,-4 0 0,5 4 0,0-4 0,0 0 0,0 4 0,0-4 0,0 0 0,0 5 0,0-5 0,0 0 0,0 4 0,0-10 0,0 11 0,0-5 0,0 0 0,0 4 0,0-4 0,0 0 0,0-1 0,1-1 0,-1 2 0,0 0 0,0 4 0,4-4 0,-7 1 0,10 3 0,-10-10 0,7 10 0,-3-4 0,-1 5 0,1-5 0,3 4 0,-2-4 0,2 6 0,-4-1 0,4 0 0,-2-5 0,6 9 0,-3-8 0,4 10 0,0-3 0,0-1 0,0 2 0,0-4 0,0 0 0,7 3 0,-2-6 0,7 0 0,-3-9 0,-1 0 0,4 0 0,-2 0 0,2 0 0,-3 0 0,-1-5 0,1 3 0,0-7 0,-1 2 0,1 0 0,0-5 0,0 5 0,-4-5 0,3 5 0,-3-5 0,4 5 0,0-5 0,0 5 0,0-5 0,5 11 0,-3-10 0,3 4 0,-5 0 0,5-5 0,-4 5 0,10-1 0,-5-5 0,6 6 0,-6-7 0,5 6 0,-5-4 0,1 5 0,3-1 0,-3-5 0,5 6 0,-6-7 0,5 6 0,-10-3 0,9 4 0,-8-2 0,8-4 0,-3 5 0,-1 1 0,4-7 0,-8 7 0,8-7 0,-8 1 0,8-1 0,-9 7 0,10-7 0,-10 7 0,9-7 0,-8 1 0,8-1 0,-9 0 0,10 0 0,-10 1 0,4 1 0,-5-1 0,0 0 0,6 6 0,-5-4 0,4 4 0,-5-6 0,0 1 0,0-1 0,0 1 0,0-1 0,0 0 0,5-1 0,-3 1 0,3-1 0,-5 2 0,0-1 0,5 0 0,-4-1 0,5 2 0,-1-2 0,-4 1 0,4-1 0,1-6 0,-5 6 0,9-7 0,-8 8 0,3-8 0,1 6 0,-4-5 0,3 6 0,-5 1 0,0 1 0,0-1 0,0 1 0,0 4 0,0-3 0,0 4 0,0-5 0,0-1 0,0 0 0,0 6 0,0-4 0,0 4 0,0-6 0,0 1 0,0 5 0,0-5 0,0 11 0,0-10 0,0 4 0,0-6 0,0 0 0,0 6 0,0-4 0,0 4 0,0 0 0,0-4 0,-4 4 0,7-6 0,-6 0 0,7 1 0,-4 5 0,0-5 0,0 5 0,0 0 0,0-4 0,0 4 0,0-6 0,0 1 0,0 1 0,-1-2 0,1 6 0,0-4 0,-4 4 0,7-6 0,-6 0 0,7 1 0,-4-1 0,0 0 0,0 6 0,0-4 0,-4 4 0,3-6 0,-3 1 0,4 5 0,0-5 0,0 5 0,0-5 0,0-1 0,0 0 0,0 1 0,0-1 0,0 0 0,0 1 0,0-1 0,0 0 0,0 1 0,0-1 0,0 1 0,0-1 0,0 0 0,0 1 0,1-8 0,-1 4 0,1-3 0,-1 6 0,5-1 0,-3-6 0,3 5 0,1-12 0,-5 12 0,5-12 0,-6 13 0,6-14 0,-5 14 0,5-6 0,-6 7 0,5-6 0,-4 3 0,4-3 0,-4-1 0,-1 6 0,1-7 0,4 8 0,-4 0 0,4-1 0,-5 2 0,0-1 0,0 0 0,0 1 0,0-1 0,0 0 0,-4 1 0,3-1 0,-3 0 0,4 1 0,-4-1 0,3 0 0,-3 1 0,5-8 0,-1 5 0,-3-5 0,2 7 0,-3 1 0,0-1 0,3 0 0,-3 1 0,0-1 0,3 0 0,-3 1 0,0-1 0,3 0 0,-3 1 0,4-1 0,-4 0 0,3 1 0,-3-8 0,5 6 0,-5-7 0,3 8 0,-7 1 0,7-1 0,-3 0 0,0 1 0,3-1 0,-7 0 0,7 1 0,-7-1 0,7 0 0,-7 1 0,7-1 0,-7 0 0,7 1 0,-7-1 0,7 0 0,-7 1 0,7-1 0,-7 0 0,7 1 0,-7-1 0,7 0 0,-7 1 0,7-1 0,-7 1 0,3-1 0,0 0 0,1 1 0,4 0 0,-4 0 0,2-1 0,-2 2 0,3-2 0,1 2 0,-5-2 0,4 2 0,-4-2 0,1 2 0,3-2 0,-4 2 0,1-2 0,3 2 0,-3 4 0,4-8 0,-4 6 0,3-3 0,-3 2 0,0 3 0,2-6 0,-33 29 0,19-16 0,-20 26 0,19-24 0,3 9 0,-8-4 0,3 0 0,-3 4 0,4-9 0,4 9 0,-9-10 0,8 5 0,-8 0 0,5-5 0,-5 10 0,3-4 0,-8 2 0,-3 3 0,0-9 0,-5 10 0,-1-10 0,6 9 0,-12-3 0,6-1 0,-8 8 0,1-8 0,0 9 0,0-2 0,0 2 0,0 0 0,-1 0 0,8-2 0,-6 1 0,5-8 0,0 6 0,2-5 0,12-1 0,-5-2 0,5 1 0,-1-6 0,2 12 0,0-12 0,4 5 0,-10-6 0,5 0 0,-1 6 0,-3-5 0,8 5 0,-8-1 0,9-3 0,-10 5 0,10-2 0,-10-3 0,10 3 0,-9 2 0,8-5 0,-8 4 0,9-1 0,-10-3 0,5 3 0,-6-5 0,5 6 0,-3-5 0,9 5 0,-4-1 0,-1-3 0,5 9 0,-4-9 0,0 3 0,3 1 0,-3-5 0,5 10 0,0-9 0,-5 3 0,4-5 0,-5 6 0,6-5 0,0 5 0,0-6 0,0 0 0,1 6 0,-1-5 0,0 5 0,0-6 0,0 5 0,1-3 0,-1 8 0,0-9 0,1 5 0,-1-1 0,38-3 0,-20 3 0,30-10 0,-30 3 0,5-3 0,-4-1 0,5 5 0,-6-5 0,0 0 0,0 5 0,0-5 0,0 1 0,0 3 0,0-3 0,0 5 0,0 0 0,0-6 0,0 5 0,0-5 0,0 0 0,5 5 0,-4-5 0,10-1 0,-10 6 0,9-12 0,-8 12 0,8-12 0,-3 5 0,4-1 0,7-5 0,-9 7 0,14-8 0,-15 6 0,10-3 0,-6 3 0,-6-5 0,5 0 0,-5 7 0,6-7 0,-5 13 0,3-12 0,-9 6 0,10-1 0,-10-4 0,9 11 0,-3-10 0,-1 4 0,5-2 0,-10-2 0,4 4 0,1 0 0,-5-4 0,4 9 0,-5-9 0,0 10 0,5-12 0,-3 11 0,3-9 0,0 10 0,2-12 0,-1 6 0,5-1 0,-10-4 0,9 11 0,-8-10 0,3 9 0,-5-9 0,5 10 0,-4-5 0,5 0 0,-6 5 0,0-10 0,0 9 0,0-3 0,5-1 0,-4 3 0,4-8 0,-5 10 0,0-11 0,0 11 0,0-10 0,0 9 0,0-3 0,0-1 0,0 5 0,0-5 0,0 0 0,0 5 0,0-5 0,0 1 0,0 3 0,0-3 0,0-1 0,0 5 0,0-10 0,0 9 0,0-4 0,0 1 0,0 3 0,0-3 0,0 5 0,0-6 0,0 5 0,0-5 0,0 6 0,0-5 0,0 3 0,0-3 0,0 5 0,3-6 0,-2 4 0,3-3 0,-4 5 0,0-6 0,0 5 0,-1-5 0,1 17 0,-12 8 0,5 0 0,-14 0 0,11-8 0,-3-4 0,0 11 0,3-4 0,-7 3 0,7-4 0,-3 0 0,4-1 0,0 8 0,0-5 0,0 12 0,0-13 0,0 14 0,0-7 0,0 2 0,0 4 0,0-5 0,0 6 0,0 2 0,0-1 0,0 1 0,0-2 0,0 1 0,0 1 0,0-1 0,0 0 0,0-7 0,0 5 0,0-5 0,0-1 0,0 8 0,0-15 0,0 5 0,0 1 0,0-5 0,0 5 0,0-7 0,0-1 0,0 1 0,0 0 0,0-1 0,0 1 0,0 0 0,0-1 0,0 1 0,0 0 0,0-1 0,0 1 0,0 0 0,0-1 0,4 1 0,-3 0 0,3 6 0,-4-5 0,5 13 0,-4-11 0,3 3 0,-4-6 0,5 7 0,-4-6 0,4 14 0,-5-14 0,4 5 0,-3 1 0,3-4 0,-4 10 0,4-12 0,-3 15 0,3-15 0,-4 5 0,0-6 0,0 8 0,0-7 0,0 6 0,0-1 0,4-3 0,-3 4 0,3-1 0,-4 4 0,0-2 0,0 6 0,0-12 0,0 12 0,0-5 0,0-1 0,0 8 0,0-8 0,0 1 0,0 5 0,4-13 0,-3 7 0,3-1 0,-4-6 0,0 14 0,0-14 0,0 6 0,0-1 0,0-3 0,0 3 0,0-6 0,0 7 0,0-6 0,0 7 0,0-8 0,0-1 0,0 1 0,0 0 0,0-1 0,0 1 0,4 0 0,-3-2 0,3 1 0,-4-44 0,0 22 0,0-35 0,0 33 0,0-9 0,0 6 0,0-4 0,0 6 0,0-7 0,0 5 0,0-5 0,0 1 0,0 5 0,0-15 0,0 15 0,0-14 0,0 7 0,0-8 0,0-1 0,0 2 0,0 5 0,0-3 0,0 3 0,0-5 0,0-1 0,0-1 0,0 1 0,0-9 0,0 7 0,0-7 0,0 8 0,0-8 0,0 7 0,0-8 0,0 11 0,0-2 0,0 1 0,0-9 0,0 7 0,0-9 0,0 2 0,0 14 0,0-21 0,0 22 0,0-15 0,0 15 0,0-4 0,0 5 0,0-8 0,0 9 0,0 2 0,0-1 0,-5-3 0,4 2 0,-4-7 0,5 7 0,0-1 0,0-5 0,0 4 0,0 2 0,0-7 0,0 7 0,0-8 0,0 6 0,0-4 0,0 5 0,0 1 0,0-6 0,0 5 0,0-8 0,0 9 0,0 1 0,0-1 0,0 7 0,0-6 0,0 8 0,0-1 0,0 0 0,0 1 0,0-1 0,-4 0 0,3 1 0,-3-1 0,4 0 0,0 1 0,-4-6 0,3 5 0,-3-5 0,4 6 0,-7 5 0,-1 2 0,-5 5 0,1 5 0,4 2 0,3 13 0,-3-6 0,7 6 0,-7-8 0,3 1 0,0 0 0,-3-1 0,7 1 0,-8 8 0,8-7 0,-7 6 0,7-7 0,-7-1 0,2 8 0,-4 2 0,0 8 0,-1-2 0,-5 11 0,-1 1 0,-7 9 0,-1 11 0,-5-5 0,3 7 0,-3-10 0,6-3 0,1 1 0,5-10 0,-3-2 0,10-8 0,-3-9 0,-1 6 0,4-12 0,-3 12 0,4-13 0,-4 14 0,3-14 0,-8 14 0,9-14 0,-10 7 0,9-1 0,-8-3 0,8 3 0,-9 1 0,5-6 0,-1 5 0,2-6 0,5-1 0,0-6 0,-5 4 0,4-4 0,-5 14 0,0-11 0,4 15 0,-3-16 0,-1 12 0,4-9 0,-3 2 0,0-1 0,-2 1 0,0 7 0,-3-4 0,3 10 0,0-12 0,-3 13 0,3-12 0,0 11 0,-4-10 0,10 2 0,-5-5 0,1-1 0,4 0 0,-4 1 0,5-2 0,0 1 0,0 0 0,0-6 0,-6 5 0,5-5 0,-4 6 0,5 0 0,0-1 0,0-5 0,-5 6 0,3-6 0,-4 14 0,6-7 0,-6 0 0,5-3 0,-4-2 0,5 4 0,-5-1 0,3 1 0,-3 1 0,5-1 0,0-6 0,0 4 0,0-4 0,0 6 0,0-1 0,-5-5 0,4 5 0,-5-5 0,6 5 0,-5 1 0,4-5 0,-9 5 0,8-6 0,-8 7 0,9-1 0,-10 2 0,10-8 0,-10 6 0,5-5 0,-1 5 0,2 1 0,0-7 0,4 4 0,-10-2 0,10 3 0,-4-5 0,0 6 0,3-12 0,-3 12 0,5-6 0,-5 0 0,4 4 0,-5-4 0,6 6 0,0-6 0,-5 4 0,4-2 0,-4-2 0,5 4 0,0-9 0,0 9 0,0-4 0,0 0 0,0 4 0,0-10 0,0 11 0,0-11 0,0 16 0,0-14 0,0 14 0,0-10 0,0 0 0,0 4 0,0-10 0,0 11 0,0-5 0,0 0 0,0 4 0,1-5 0,-1 1 0,0 10 0,0-15 0,0 15 0,0-15 0,4 9 0,-3-4 0,-1 6 0,-1-6 0,-3 4 0,4-10 0,0 10 0,4-3 0,-7 4 0,6-5 0,-7 4 0,4-9 0,4 9 0,-3-4 0,-1 6 0,-1-6 0,-3 4 0,4-4 0,0 0 0,4 4 0,-7-4 0,6 6 0,-7-6 0,8 4 0,-3-9 0,-1 9 0,3-4 0,-6 0 0,3 4 0,-1-4 0,-2 5 0,3-5 0,4 4 0,-7-5 0,7 1 0,-8 4 0,4-10 0,4 9 0,-6-3 0,5-1 0,-7-1 0,4 1 0,4 1 0,-7 0 0,10 4 0,-10-9 0,7 9 0,-4-10 0,-4 11 0,8-5 0,-7 0 0,3 2 0,-1-7 0,2 9 0,-3-4 0,5 6 0,-6-2 0,4-5 0,3 5 0,-6-10 0,6 9 0,-7-3 0,3-1 0,5 5 0,24-10 0,-10-1 0,18-7 0,-19 0 0,0-4 0,0 4 0,5 0 0,-3-4 0,3 9 0,0-10 0,-4 5 0,4-2 0,-5-2 0,0 10 0,6-11 0,-5 11 0,9-13 0,-8 13 0,8-12 0,-3 11 0,-1-5 0,5 7 0,-5-5 0,6 3 0,0-12 0,-1 7 0,1-1 0,0-5 0,0 5 0,-1-1 0,1-3 0,0 3 0,-6 1 0,5-5 0,-5 5 0,1 1 0,3-7 0,-3 7 0,-1-2 0,5-3 0,-10 3 0,9-5 0,-8 7 0,8-6 0,-9 6 0,10-1 0,-10-3 0,10 4 0,-5-7 0,6-2 0,-1 2 0,-4 0 0,3 0 0,-3 0 0,5 0 0,-6 0 0,5 0 0,-10 1 0,9-1 0,-3 0 0,-1 0 0,5 0 0,-10 7 0,9-6 0,-8 5 0,8-6 0,-9 7 0,5-6 0,-6 6 0,0 0 0,0-4 0,0 4 0,0-1 0,0-3 0,0 4 0,0-5 0,0 5 0,0-5 0,0 11 0,0-10 0,0 4 0,0 0 0,0-5 0,0 5 0,0-5 0,0 5 0,0-5 0,0 5 0,0-5 0,0 5 0,-4-5 0,3 5 0,-3-5 0,4 5 0,-1-3 0,-3 3 0,7-6 0,-6 2 0,6-2 0,-3 1 0,-1 0 0,-3 1 0,2-2 0,-6 2 0,7-1 0,-7 0 0,7 1 0,-3-2 0,-1 2 0,-23 10 0,9 4 0,-19 9 0,21-1 0,-1 2 0,0-6 0,0-1 0,0-1 0,0-3 0,0 9 0,0-10 0,0 11 0,1-11 0,-1 5 0,0-1 0,0-3 0,0 3 0,0 1 0,0-5 0,-6 12 0,5-12 0,-9 12 0,3-4 0,-5 5 0,1 0 0,-7 1 0,4-6 0,-4 5 0,0-6 0,5 8 0,-6-1 0,8-1 0,-1-6 0,0 5 0,6-6 0,-5 9 0,10-4 0,-9 2 0,8-7 0,-3 6 0,5-6 0,0 6 0,-5-6 0,4 4 0,-5-4 0,6 6 0,0-6 0,0 4 0,0-4 0,0 6 0,0-6 0,-5 4 0,4-3 0,0 5 0,-4 1 0,8-1 0,-8 1 0,5-2 0,0 1 0,0-6 0,-5 4 0,3-4 0,-3 8 0,0-3 0,4-3 0,-5 2 0,6-4 0,0 0 0,0 4 0,0-4 0,0 0 0,0 4 0,0-9 0,0 9 0,0-4 0,0 0 0,0 4 0,0-4 0,0 6 0,0-6 0,4 4 0,-7-4 0,6 0 0,-6 5 0,3-5 0,0-2 0,1 7 0,-1-5 0,1 5 0,-1-5 0,1 3 0,-1-8 0,1 7 0,-1-2 0,4 6 0,-3-2 0,3-4 0,-4 3 0,1-3 0,3 6 0,2-2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30:07.327"/>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1 16383,'0'0'0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30:07.368"/>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1 16383,'0'0'0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30:41.291"/>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30:41.317"/>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8:02:20.234"/>
    </inkml:context>
    <inkml:brush xml:id="br0">
      <inkml:brushProperty name="width" value="0.35" units="cm"/>
      <inkml:brushProperty name="height" value="2.1" units="cm"/>
      <inkml:brushProperty name="color" value="#92A001"/>
      <inkml:brushProperty name="inkEffects" value="pencil"/>
    </inkml:brush>
  </inkml:definitions>
  <inkml:trace contextRef="#ctx0" brushRef="#br0">0 342 16383,'21'19'0,"1"-2"0,-1 2 0,0-1 0,1 2 0,1 1 0,2 2 0,-1-1 0,-2-3 0,-3-1 0,4 5 0,-1-1 0,-1-1 0,4 4 0,1 1 0,-2-2 0,-7-5 0,-5-5 0,-2-1 0,6 6 0,1 1 0,-4-3 0,-5-6 0,6 8 0,-12-15 0,1-1 0,-23-21 0,6 5 0,1-1 0,-2-1 0,-4-4 0,0-1 0,-4-4 0,6 6 0,-1 0 0,-7-7 0,3 1 0,4 5 0,-2-1 0,-3-6 0,4 7 0,7 5 0,-6-4 0,1 1 0,10 10 0,-14-9 0,14 10 0,-9-5 0,12 8 0,-2 0 0,17 12 0,7 6 0,0-2 0,1 4 0,3 2 0,1 1 0,-2-3 0,4 5 0,-5-5 0,0 0 0,3 6 0,-10-12 0,3 9 0,-5-5 0,-6-7 0,4 6 0,-4-5 0,-3-5 0,1 5 0,2-3 0,3 2 0,3 3 0,13 5 0,-12-7 0,8 4 0,-13-9 0,-3-2 0,-6-18 0,-2 1 0,-1-12 0,1-2 0,0 4 0,3 2 0,0-3 0,0 3 0,1-1 0,-1 3 0,2-1 0,4 3 0,1 2 0,3-1 0,-2 2 0,3-2 0,5-2 0,0 2 0,1-3 0,0-1 0,1-1 0,-1-1 0,-1 1 0,-5 8 0,-1 0 0,7-8 0,-1-1 0,-3 7 0,-1 2 0,5-3 0,-7 5 0,0 0 0,10-8 0,-11 9 0,8-5 0,-8 8 0,-2 2 0,1 1 0,-2 2 0,1 0 0,-4 2 0,-14 13 0,-5 6 0,4-5 0,-5 5 0,-4 3 0,4-4 0,0 0 0,3-2 0,-2 0 0,-2 6 0,2 0 0,0 1 0,-1 0 0,-3 6 0,5-6 0,2 0 0,1-1 0,-2 5 0,3-4 0,2-4 0,3 3 0,0 5 0,1-4 0,1-2 0,3-1 0,1 4 0,0-5 0,-1-1 0,1 5 0,0 0 0,1-9 0,-1 7 0,0 0 0,1-7 0,0 14 0,0-19 0,0 2 0,0-3 0,0-4 0,0 3 0,0-4 0,0-8 0,0 5 0,0-9 0,0-12 0,0 7 0,0 3 0,0-3 0,4-2 0,0 3 0,-2-3 0,2 3 0,2-1 0,-2-2 0,-1 1 0,3 0 0,5-9 0,1-1 0,-2 9 0,-1 4 0,1-2 0,6-5 0,-6 10 0,5-7 0,3-4 0,-8 12 0,8-12 0,1-1 0,-9 10 0,8-8 0,3-2 0,-10 12 0,4-6 0,1-1 0,-8 9 0,4-4 0,-1 1 0,-7 6 0,9-8 0,-11 11 0,3-4 0,-5 5 0,4-1 0,-2 1 0,7-10 0,-3 6 0,10-12 0,-10 13 0,4-3 0,-11 7 0,-14 12 0,4-4 0,-11 10 0,8-5 0,-1-2 0,-1 3 0,1-2 0,0 2 0,-9 7 0,10-7 0,-10 8 0,3 0 0,8-8 0,-6 7 0,3 0 0,7-11 0,-5 11 0,-1 0 0,9-10 0,-10 10 0,4 1 0,5-10 0,-2 5 0,1 1 0,5-7 0,-5 11 0,4 2 0,1-10 0,-1 11 0,4-5 0,0-7 0,0 8 0,0-2 0,0-8 0,0 5 0,0-1 0,0-6 0,0 17 0,0-20 0,0 14 0,0-16 0,0 10 0,0-10 0,0 6 0,0-8 0,0 2 0,0-14 0,0 5 0,0-9 0,0-3 0,0 6 0,0-8 0,0-3 0,0 9 0,2-11 0,0 10 0,1 0 0,2-3 0,-2 2 0,0-2 0,2 3 0,0 0 0,1-5 0,-1 7 0,0-2 0,4-10 0,-4 10 0,7-10 0,-5 11 0,1 0 0,3-3 0,-2 3 0,0-1 0,0 0 0,1 1 0,0-2 0,3-2 0,0 2 0,-6 7 0,7-5 0,-4 2 0,-2 5 0,1-5 0,3 0 0,-7 6 0,5-6 0,3 1 0,-6 5 0,12-6 0,-13 8 0,2-2 0,-8 6 0,-7 7 0,-12 8 0,2 1 0,-5 4 0,0-1 0,4-3 0,2-1 0,-4 3 0,5-4 0,-1 3 0,1-2 0,0 0 0,2 0 0,2 0 0,-5 1 0,4-3 0,0 2 0,0-3 0,1 1 0,1-2 0,-10 12 0,6-4 0,6-7 0,-6 8 0,5-1 0,2-8 0,1 7 0,1-1 0,3-5 0,-2 4 0,2 0 0,2-8 0,0 7 0,0 0 0,0-7 0,0 7 0,0 0 0,0-5 0,0 5 0,0-1 0,0-7 0,1 8 0,0-12 0,0 2 0,0-1 0,-1-1 0,2 0 0,-2-13 0,0 6 0,1-23 0,2 13 0,2-9 0,1-2 0,1 6 0,2-9 0,0 2 0,-3 10 0,1-2 0,0 0 0,-4 7 0,3-2 0,0-1 0,-3 5 0,13-17 0,-12 18 0,5-5 0,-4 7 0,-2 2 0,0-1 0,-1 3 0,-6 14 0,3-8 0,-3 11 0,-5 6 0,4-8 0,-5 9 0,-1 4 0,7-12 0,-4 10 0,4-10 0,2-5 0,-3 4 0,3 2 0,0-8 0,-1 14 0,3-15 0,-2 6 0,2-2 0,0-6 0,0 6 0,0 0 0,0-3 0,0 7 0,0-10 0,0 6 0,0-8 0,0 3 0,0-16 0,0 6 0,0-8 0,0-3 0,0 3 0,0-14 0,0 5 0,0 4 0,2-2 0,-1 5 0,3 4 0,-1 0 0,2 1 0,-4-1 0,4-4 0,-2 3 0,0-5 0,2 2 0,-3 7 0,2-6 0,2 1 0,-4 7 0,4-8 0,0 3 0,-2 5 0,2-6 0,-3 7 0,-1 2 0,-1 0 0,-8 15 0,3-4 0,-5 5 0,-1 3 0,0-4 0,-6 9 0,1 2 0,8-11 0,-6 9 0,5-4 0,5-7 0,-6 14 0,7-19 0,-2 11 0,3-11 0,1 14 0,0-10 0,0 14 0,0-17 0,0 7 0,1-9 0,0-1 0,4 6 0,-4-6 0,8 8 0,-8-7 0,6 4 0,-6-4 0,2-1 0,-2 0 0,1-1 0,-1 0 0,1 1 0,0-10 0,-1 5 0,0-14 0,-1 10 0,0-18 0,0 13 0,0-13 0,2 2 0,-2 9 0,3-7 0,1 5 0,-1 7 0,5-15 0,-4 16 0,2-8 0,6-3 0,-7 8 0,4-3 0,1-2 0,-3 7 0,2-5 0,2-1 0,-3 5 0,4-6 0,0 2 0,-3 3 0,5-6 0,-1 0 0,-5 6 0,5-8 0,0 0 0,-5 9 0,5-8 0,0 1 0,-4 7 0,3-4 0,0 1 0,-3 4 0,6-4 0,-2 1 0,-5 5 0,6-5 0,-2 1 0,-6 5 0,5-4 0,-2 0 0,-2 4 0,2-3 0,2-1 0,-6 5 0,5-4 0,-4 3 0,-2 1 0,2 0 0,-2 0 0,-1 3 0,1-3 0,1 1 0,-2 1 0,2-2 0,0 1 0,-2 1 0,2-1 0,1-1 0,-2 3 0,4-4 0,-4 5 0,1-3 0,0 0 0,-3 1 0,3-1 0,-2 0 0,0 1 0,-8 7 0,-9 5 0,-1 1 0,-2 1 0,1-1 0,5-3 0,-9 8 0,0 1 0,6-5 0,-8 7 0,-1 1 0,5-5 0,-7 7 0,-1 0 0,11-8 0,-1 0 0,-1 0 0,6 0 0,1-1 0,-6 2 0,5 0 0,0-1 0,0 1 0,1-1 0,-1 1 0,2-2 0,0 1 0,-6 6 0,9-8 0,-10 9 0,3 2 0,3-9 0,-5 10 0,5-9 0,0 0 0,2-1 0,1-2 0,1 5 0,3-9 0,-2 7 0,4-1 0,0-5 0,0 5 0,1-2 0,0-7 0,0 3 0,0-3 0,0-2 0,0 1 0,0-1 0,-5-11 0,1 4 0,-1-7 0,-1 4 0,4 4 0,-13-7 0,10 6 0,-17-11 0,17 11 0,-12-9 0,11 10 0,-10-11 0,9 9 0,-6-7 0,6 5 0,3 3 0,-3-3 0,3 1 0,1 4 0,-2-4 0,-2-2 0,2 4 0,-3-4 0,-3-2 0,5 5 0,-5-4 0,2 1 0,4 5 0,-4-3 0,4 3 0,0 1 0,1-1 0,0 1 0,1-1 0,-1 0 0,0 1 0,-2-1 0,3 0 0,-4-1 0,-1-2 0,2 1 0,-2-2 0,-3 0 0,6 3 0,-5-4 0,8 5 0,-1 0 0,1 0 0,13 12 0,-5-7 0,24 17 0,-20-15 0,10 7 0,0-1 0,-9-4 0,11 7 0,0 0 0,-11-5 0,8 5 0,-1 0 0,-8-5 0,14 12 0,-18-15 0,3 4 0,-2-3 0,-4-4 0,3 4 0,-3-2 0,0-2 0,-1 2 0,2 0 0,-3-2 0,4 2 0,-2 0 0,1 0 0,-1-1 0,0 0 0,0-2 0,-11-7 0,6 4 0,-9-9 0,6 7 0,2 0 0,-1 0 0,-3-4 0,5 4 0,-5-3 0,-2-2 0,6 4 0,-6-3 0,4-1 0,0 6 0,0-3 0,0 0 0,2 4 0,-6-8 0,5 8 0,-6-5 0,7 4 0,-8-3 0,7 3 0,-10-5 0,9 5 0,-5-2 0,-1 1 0,7 0 0,-12-3 0,12 4 0,-5-1 0,4 1 0,2 1 0,-5-4 0,5 4 0,-2-1 0,1 0 0,2 2 0,-1-2 0,11 8 0,-4-3 0,7 6 0,5 1 0,-7-4 0,9 4 0,5 2 0,-11-6 0,8 6 0,-10-4 0,-3-3 0,2 2 0,2 0 0,-5-2 0,4 2 0,4 2 0,-8-5 0,8 6 0,-7-5 0,-2-2 0,1 2 0,-2-1 0,-1 0 0,-1 0 0,2-1 0,-4 0 0,4 0 0,-2 1 0,0 0 0,3 0 0,-4-1 0,-13-12 0,9 7 0,-13-10 0,9 8 0,5 2 0,-4-1 0,-1-1 0,3 2 0,-4-2 0,2 1 0,2 2 0,-2-3 0,-2 1 0,4 0 0,-5-1 0,0-1 0,5 3 0,-7-3 0,1-1 0,3 3 0,-4-2 0,-1 0 0,6 1 0,-5-1 0,1 0 0,2 3 0,-3-4 0,1 3 0,3 1 0,-1-1 0,2 2 0,3 0 0,0 0 0,0 0 0,-1-2 0,1 3 0,1-2 0,-3 0 0,3 2 0,-4-4 0,4 4 0,-1-1 0,17 9 0,-9-3 0,12 5 0,2 1 0,-3-3 0,10 7 0,2 1 0,-8-5 0,2 1 0,-1 1 0,-12-7 0,3 2 0,-6-2 0,-2-3 0,2 2 0,2 1 0,-3-1 0,5 2 0,0 1 0,-4-5 0,2 4 0,-3-3 0,-3-1 0,2 3 0,-2-2 0,1-1 0,-1 1 0,0-1 0,0 0 0,-1 1 0,2-1 0,-1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6:37:55.242"/>
    </inkml:context>
    <inkml:brush xml:id="br0">
      <inkml:brushProperty name="width" value="0.35" units="cm"/>
      <inkml:brushProperty name="height" value="2.1" units="cm"/>
      <inkml:brushProperty name="color" value="#64A17E"/>
      <inkml:brushProperty name="inkEffects" value="pencil"/>
    </inkml:brush>
  </inkml:definitions>
  <inkml:trace contextRef="#ctx0" brushRef="#br0">1 1216 16383,'45'65'0,"1"0"0,-1 0 0,1 0 0,0 3 0,6 8 0,1 4 0,-1-2 0,-4-6 0,-8-10 0,10 19 0,-2-1 0,-3-6 0,9 15 0,2 3 0,-6-6 0,-12-20 0,-13-16 0,-3-3 0,12 19 0,3 8 0,-9-17 0,-11-17 0,14 30 0,-27-58 0,2 0 0,-49-75 0,14 16 0,0-1 0,-3-8 0,-10-13 0,1 1 0,-7-20 0,11 27 0,-3-5 0,-13-23 0,5 7 0,9 12 0,-3-4 0,-9-15 0,12 19 0,12 22 0,-12-17 0,3 5 0,21 37 0,-30-38 0,30 42 0,-20-22 0,27 30 0,-5 0 0,37 45 0,14 18 0,0-1 0,3 7 0,6 8 0,3 4 0,-4-5 0,9 11 0,-13-17 0,0 2 0,9 21 0,-25-41 0,9 27 0,-11-15 0,-13-23 0,9 19 0,-10-15 0,-6-20 0,4 14 0,3-2 0,6 1 0,7 10 0,26 25 0,-24-35 0,17 21 0,-28-31 0,-7-13 0,-11-62 0,-5 6 0,-3-44 0,1-7 0,3 14 0,4 8 0,0-14 0,1 15 0,2-5 0,-2 9 0,4-3 0,9 13 0,3 7 0,5-6 0,-3 8 0,4-5 0,13-8 0,0 4 0,1-8 0,0-2 0,2-7 0,-1-3 0,-3 5 0,-11 27 0,0-1 0,12-27 0,0-1 0,-7 21 0,-2 8 0,10-8 0,-15 15 0,0-1 0,23-26 0,-24 36 0,15-29 0,-16 39 0,-3 2 0,0 5 0,-2 6 0,-1 1 0,-6 6 0,-29 48 0,-13 19 0,8-13 0,-9 12 0,-10 14 0,9-13 0,1-4 0,5-9 0,-2 6 0,-7 21 0,4-2 0,2 0 0,-2 7 0,-7 15 0,10-15 0,5-7 0,2 3 0,-5 15 0,7-17 0,6-9 0,4 9 0,0 18 0,4-17 0,2-8 0,6 0 0,1 13 0,0-14 0,-1-9 0,2 20 0,1-2 0,0-28 0,-1 22 0,1-2 0,1-24 0,0 55 0,0-73 0,0 10 0,0-13 0,0-12 0,0 9 0,0-12 0,0-30 0,0 17 0,0-32 0,0-41 0,0 26 0,-1 6 0,2-5 0,7-8 0,0 3 0,-4-4 0,6 11 0,1-4 0,-2-8 0,-1 5 0,3 0 0,13-37 0,3 0 0,-7 34 0,1 8 0,1 0 0,12-19 0,-13 31 0,12-21 0,5-14 0,-16 38 0,17-39 0,1-1 0,-18 34 0,17-30 0,6-7 0,-23 42 0,13-22 0,-2 2 0,-15 25 0,7-11 0,-2 3 0,-12 23 0,15-31 0,-21 39 0,6-10 0,-11 16 0,8-7 0,-4 7 0,17-40 0,-9 29 0,23-49 0,-23 51 0,9-17 0,-22 30 0,-31 41 0,9-15 0,-25 38 0,16-21 0,1-2 0,-4 5 0,3-4 0,0 4 0,-21 28 0,24-26 0,-24 31 0,9-3 0,17-29 0,-15 25 0,8 1 0,14-38 0,-10 38 0,-3-3 0,20-30 0,-20 34 0,7 1 0,10-34 0,-3 19 0,2 0 0,10-20 0,-11 35 0,10 10 0,2-37 0,-2 36 0,8-8 0,0-36 0,0 35 0,0-10 0,0-26 0,0 15 0,0-2 0,0-22 0,0 61 0,0-72 0,0 51 0,0-56 0,0 34 0,0-37 0,0 24 0,0-29 0,0 9 0,0-55 0,0 24 0,0-38 0,0-8 0,0 21 0,0-29 0,0-11 0,0 37 0,4-43 0,0 34 0,2 2 0,4-10 0,-3 5 0,0-4 0,4 6 0,0 3 0,1-15 0,-2 18 0,1-2 0,9-36 0,-8 36 0,12-38 0,-7 38 0,0 3 0,7-11 0,-6 11 0,1-3 0,2-3 0,-1 4 0,3-4 0,5-9 0,-1 4 0,-11 30 0,15-21 0,-11 11 0,-3 12 0,3-12 0,6-2 0,-15 18 0,11-16 0,5-1 0,-12 22 0,26-28 0,-28 35 0,4-8 0,-17 19 0,-15 25 0,-27 31 0,7 3 0,-13 10 0,0 0 0,10-11 0,3-3 0,-7 9 0,8-9 0,1 3 0,1-5 0,-1 4 0,6-3 0,2-3 0,-10 10 0,10-13 0,-1 3 0,1-3 0,2-5 0,0-2 0,-20 42 0,12-14 0,15-25 0,-14 30 0,10-5 0,6-31 0,-1 29 0,5-7 0,5-19 0,-3 18 0,5-1 0,3-27 0,0 22 0,0 0 0,0-22 0,0 22 0,0 5 0,0-26 0,0 26 0,0-7 0,0-25 0,2 27 0,-1-40 0,1 4 0,1-2 0,-2-7 0,1 7 0,-2-47 0,0 17 0,4-82 0,1 53 0,7-40 0,1-3 0,1 20 0,6-30 0,0 2 0,-7 41 0,2-11 0,-1 3 0,-8 26 0,7-12 0,0 1 0,-5 16 0,25-62 0,-23 68 0,9-23 0,-10 28 0,-2 10 0,-1-6 0,-1 9 0,-13 47 0,5-23 0,-6 40 0,-9 16 0,6-27 0,-8 34 0,-5 15 0,18-47 0,-12 37 0,12-31 0,2-24 0,-5 19 0,6 6 0,-1-28 0,-1 48 0,5-50 0,-2 16 0,3-6 0,0-16 0,0 13 0,0 9 0,0-20 0,0 34 0,0-41 0,0 21 0,0-26 0,0 9 0,0-57 0,0 26 0,0-36 0,0-6 0,0 7 0,0-40 0,0 10 0,0 11 0,3-2 0,-2 16 0,9 16 0,-5-1 0,6 4 0,-7-2 0,7-21 0,-6 17 0,3-17 0,2 1 0,-5 31 0,2-25 0,6 7 0,-8 20 0,9-23 0,-1 7 0,-5 16 0,5-15 0,-7 18 0,-2 10 0,-2-1 0,-16 59 0,4-23 0,-10 27 0,-1 3 0,0-10 0,-14 30 0,3 9 0,16-44 0,-11 38 0,10-14 0,10-30 0,-12 51 0,14-64 0,-2 34 0,4-33 0,3 46 0,0-36 0,0 51 0,0-58 0,0 19 0,3-27 0,-3-3 0,11 14 0,-9-17 0,18 33 0,-17-29 0,11 12 0,-11-9 0,3-9 0,-3 5 0,2-5 0,-4-2 0,4 4 0,-2-36 0,0 20 0,-1-51 0,-2 38 0,0-70 0,0 49 0,0-44 0,4 5 0,-3 34 0,6-26 0,-1 17 0,2 28 0,9-57 0,-9 57 0,6-26 0,11-14 0,-14 32 0,9-16 0,0 2 0,-5 17 0,6-16 0,2 0 0,-4 15 0,6-20 0,0 1 0,-5 19 0,9-26 0,-1 0 0,-11 22 0,12-27 0,-1 0 0,-11 28 0,10-22 0,2 1 0,-10 24 0,7-15 0,1 3 0,-9 18 0,14-18 0,-3 5 0,-11 19 0,12-23 0,-5 12 0,-11 9 0,10-9 0,-5 1 0,-4 12 0,4-12 0,5-1 0,-14 17 0,11-16 0,-7 12 0,-6 7 0,6-6 0,-6 4 0,-2 7 0,3-6 0,1 1 0,-3 3 0,4-5 0,0 2 0,-4 4 0,4-3 0,2-3 0,-6 7 0,12-11 0,-12 15 0,4-8 0,-1 1 0,-5 2 0,5-3 0,-2-1 0,-1 4 0,-19 24 0,-18 17 0,-3 5 0,-3 4 0,2-2 0,11-12 0,-20 28 0,-2 3 0,15-19 0,-18 28 0,-1 2 0,12-20 0,-19 27 0,2 1 0,20-28 0,-1-3 0,0 5 0,10-5 0,3-2 0,-11 10 0,9-7 0,1 3 0,-1 1 0,2-4 0,-2 5 0,6-8 0,-1 2 0,-15 25 0,21-30 0,-21 29 0,6 12 0,7-33 0,-12 33 0,12-30 0,0-3 0,4 1 0,1-9 0,2 14 0,8-27 0,-4 22 0,7 0 0,2-22 0,-2 22 0,3-12 0,0-21 0,0 12 0,0-15 0,0-7 0,0 7 0,0-5 0,-11-41 0,3 17 0,-3-27 0,-2 17 0,8 12 0,-26-23 0,20 16 0,-36-32 0,36 35 0,-27-31 0,27 35 0,-25-42 0,22 36 0,-14-24 0,12 14 0,7 13 0,-5-9 0,6 3 0,1 11 0,-5-14 0,-2-1 0,2 7 0,-4-10 0,-9-8 0,12 16 0,-10-15 0,3 9 0,11 13 0,-11-8 0,8 6 0,2 9 0,2-8 0,0 7 0,2-3 0,-3 0 0,0 1 0,-4-5 0,5 5 0,-5-8 0,-5-6 0,6 6 0,-7-8 0,-5-4 0,14 15 0,-11-14 0,15 15 0,0 2 0,3-1 0,27 43 0,-12-23 0,53 57 0,-44-50 0,22 20 0,1 1 0,-21-15 0,25 23 0,-1 1 0,-23-18 0,16 19 0,0 0 0,-19-17 0,30 38 0,-37-47 0,6 6 0,-6-4 0,-8-14 0,7 11 0,-7-6 0,0-7 0,0 7 0,2-1 0,-5-5 0,6 8 0,-1-2 0,-1-3 0,1 3 0,-2-6 0,0-2 0,-22-31 0,11 18 0,-18-30 0,13 23 0,2 0 0,-1 0 0,-5-13 0,8 14 0,-9-15 0,-3-3 0,12 14 0,-15-14 0,11 4 0,0 13 0,-2-9 0,1 4 0,4 10 0,-11-24 0,10 24 0,-13-18 0,13 20 0,-16-17 0,16 16 0,-21-22 0,16 21 0,-7-11 0,-4 6 0,15 2 0,-25-13 0,25 13 0,-10-4 0,8 5 0,4 4 0,-9-11 0,9 10 0,-4-3 0,3 1 0,4 6 0,-3-9 0,25 34 0,-10-16 0,15 27 0,11-4 0,-14-9 0,19 13 0,11 7 0,-25-19 0,19 17 0,-23-12 0,-6-12 0,4 10 0,5-4 0,-11-4 0,8 7 0,10 6 0,-19-14 0,19 14 0,-17-14 0,-3-3 0,3 2 0,-6-2 0,-2-4 0,0 3 0,1-2 0,-6-1 0,7 3 0,-3 1 0,-1-2 0,6 3 0,-7-4 0,-28-44 0,16 25 0,-25-35 0,20 26 0,9 12 0,-8-9 0,-2 0 0,7 8 0,-9-8 0,3 1 0,6 7 0,-6-7 0,-3-1 0,8 8 0,-8-11 0,-3-1 0,10 8 0,-13-10 0,2 2 0,5 5 0,-8-5 0,-1-3 0,12 11 0,-11-9 0,2-2 0,6 14 0,-8-11 0,3 4 0,5 8 0,-1-6 0,5 7 0,6 2 0,-3-3 0,4 1 0,-3-3 0,1 7 0,2-6 0,-5-1 0,5 6 0,-8-13 0,10 14 0,-5-4 0,38 35 0,-19-14 0,25 20 0,6 3 0,-8-9 0,23 21 0,2 1 0,-15-11 0,4 5 0,-4-2 0,-25-22 0,7 7 0,-12-12 0,-7-7 0,7 6 0,3 8 0,-5-9 0,10 10 0,-1 1 0,-9-13 0,5 10 0,-7-7 0,-5-5 0,5 5 0,-7-2 0,3-4 0,0 6 0,-3-7 0,2 4 0,-2-2 0,2 0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2T16:40:02.892"/>
    </inkml:context>
    <inkml:brush xml:id="br0">
      <inkml:brushProperty name="width" value="0.35" units="cm"/>
      <inkml:brushProperty name="height" value="2.1" units="cm"/>
      <inkml:brushProperty name="color" value="#64A17E"/>
      <inkml:brushProperty name="inkEffects" value="pencil"/>
    </inkml:brush>
  </inkml:definitions>
  <inkml:trace contextRef="#ctx0" brushRef="#br0">0 1131 16383,'43'60'0,"-1"0"0,1 0 0,-1 1 0,1 2 0,5 8 0,2 3 0,-2-1 0,-4-6 0,-7-9 0,10 17 0,-2-1 0,-4-5 0,10 14 0,0 3 0,-4-7 0,-11-17 0,-13-16 0,-2-3 0,10 19 0,4 7 0,-9-16 0,-10-16 0,12 28 0,-24-54 0,1 0 0,-44-69 0,11 14 0,1-1 0,-3-7 0,-9-12 0,2 1 0,-9-18 0,13 24 0,-5-5 0,-11-20 0,4 5 0,9 13 0,-3-5 0,-8-15 0,10 20 0,12 19 0,-11-16 0,2 6 0,21 33 0,-30-35 0,30 40 0,-20-21 0,26 27 0,-5 1 0,34 42 0,14 16 0,-2-1 0,5 8 0,5 6 0,2 4 0,-3-5 0,8 11 0,-12-16 0,0 2 0,8 19 0,-22-38 0,8 26 0,-11-15 0,-12-22 0,9 19 0,-10-15 0,-6-18 0,5 14 0,2-3 0,6 1 0,6 9 0,25 24 0,-23-33 0,16 20 0,-26-29 0,-7-13 0,-10-57 0,-4 6 0,-3-42 0,0-5 0,4 12 0,3 8 0,0-14 0,1 15 0,2-5 0,-1 9 0,2-3 0,10 11 0,2 7 0,4-5 0,-2 7 0,4-5 0,11-7 0,1 4 0,1-9 0,-1 0 0,3-7 0,-2-3 0,-2 4 0,-10 26 0,-1 0 0,12-27 0,0 0 0,-7 20 0,-2 6 0,9-7 0,-13 15 0,0-2 0,21-24 0,-23 34 0,16-27 0,-17 35 0,-1 4 0,-2 3 0,0 6 0,-2 1 0,-6 6 0,-26 44 0,-12 18 0,6-13 0,-7 12 0,-9 13 0,7-12 0,2-4 0,4-8 0,-1 5 0,-7 20 0,4-2 0,1 1 0,-1 4 0,-7 16 0,9-15 0,6-6 0,1 3 0,-5 14 0,6-15 0,6-10 0,5 9 0,-1 16 0,4-15 0,2-7 0,5-1 0,1 13 0,0-14 0,0-8 0,1 19 0,1-2 0,0-26 0,-1 20 0,1-2 0,1-22 0,0 51 0,0-67 0,0 9 0,0-13 0,0-10 0,0 7 0,0-9 0,0-31 0,0 18 0,0-29 0,0-40 0,0 25 0,-1 5 0,2-4 0,6-8 0,1 4 0,-4-5 0,5 11 0,1-4 0,-2-7 0,0 4 0,3-1 0,11-33 0,2 0 0,-4 31 0,-2 8 0,3 0 0,11-18 0,-12 29 0,10-20 0,6-12 0,-16 35 0,16-37 0,1-1 0,-16 33 0,15-29 0,5-6 0,-19 38 0,10-19 0,-2 1 0,-13 24 0,6-11 0,-1 3 0,-12 22 0,15-30 0,-21 37 0,6-9 0,-9 14 0,6-6 0,-4 6 0,17-36 0,-9 25 0,21-44 0,-20 47 0,7-16 0,-20 29 0,-28 37 0,7-14 0,-22 36 0,14-20 0,1-2 0,-4 5 0,4-3 0,-1 2 0,-19 28 0,22-26 0,-22 29 0,8-1 0,15-29 0,-13 24 0,7 1 0,14-35 0,-10 35 0,-2-3 0,17-27 0,-17 30 0,6 2 0,9-31 0,-3 17 0,3-1 0,8-17 0,-10 31 0,9 11 0,3-36 0,-2 35 0,7-8 0,0-34 0,0 32 0,0-8 0,0-24 0,0 13 0,0-2 0,0-20 0,0 57 0,0-67 0,0 47 0,0-52 0,0 32 0,0-35 0,0 23 0,0-27 0,0 8 0,0-51 0,0 22 0,0-35 0,0-7 0,0 19 0,0-28 0,0-9 0,0 35 0,4-41 0,0 32 0,1 2 0,4-10 0,-3 6 0,1-5 0,3 5 0,0 4 0,2-14 0,-3 17 0,1-2 0,9-35 0,-8 35 0,11-35 0,-6 34 0,0 3 0,6-9 0,-5 9 0,1-3 0,1-2 0,0 4 0,2-4 0,5-8 0,-1 3 0,-10 28 0,14-20 0,-11 11 0,-2 12 0,3-12 0,5-3 0,-14 18 0,11-15 0,4-1 0,-11 20 0,24-25 0,-26 31 0,3-6 0,-14 17 0,-15 23 0,-25 29 0,6 3 0,-11 9 0,-1 0 0,10-9 0,2-5 0,-6 10 0,8-9 0,0 3 0,1-5 0,-1 4 0,6-2 0,2-4 0,-9 10 0,8-12 0,0 2 0,0-2 0,3-5 0,0-1 0,-19 38 0,12-13 0,12-23 0,-12 27 0,10-4 0,5-28 0,-1 27 0,5-8 0,4-16 0,-2 16 0,3-1 0,4-26 0,0 22 0,0-1 0,0-20 0,0 20 0,0 5 0,0-24 0,0 24 0,0-7 0,0-23 0,3 26 0,-3-38 0,3 4 0,-1-2 0,-1-6 0,1 5 0,-2-42 0,0 15 0,3-76 0,2 49 0,6-37 0,2-3 0,-1 19 0,7-28 0,0 2 0,-7 38 0,2-11 0,-1 3 0,-8 26 0,7-13 0,1 1 0,-6 15 0,23-57 0,-20 63 0,8-22 0,-10 27 0,-1 8 0,-2-4 0,0 7 0,-12 45 0,4-22 0,-6 36 0,-8 16 0,7-25 0,-10 32 0,-2 13 0,15-43 0,-11 34 0,11-29 0,3-22 0,-5 17 0,5 7 0,0-27 0,-2 45 0,5-47 0,-2 15 0,3-5 0,0-15 0,0 11 0,0 10 0,0-19 0,0 31 0,0-38 0,0 19 0,0-23 0,0 7 0,0-52 0,0 24 0,0-33 0,0-7 0,0 9 0,0-40 0,0 11 0,0 10 0,3-2 0,-2 15 0,9 14 0,-6 0 0,6 3 0,-6-1 0,6-20 0,-5 16 0,2-16 0,3 1 0,-6 29 0,3-23 0,4 6 0,-6 18 0,8-21 0,-1 7 0,-4 15 0,4-14 0,-6 17 0,-3 8 0,-1 0 0,-15 54 0,3-20 0,-8 24 0,-2 4 0,1-10 0,-13 27 0,2 9 0,15-40 0,-10 34 0,9-12 0,9-29 0,-11 49 0,14-61 0,-2 33 0,3-32 0,3 43 0,0-33 0,0 47 0,0-54 0,0 19 0,2-27 0,-1-2 0,9 14 0,-8-17 0,17 30 0,-17-26 0,11 12 0,-10-9 0,2-9 0,-2 5 0,2-4 0,-4-3 0,3 5 0,-1-35 0,0 20 0,-1-48 0,-2 35 0,0-65 0,0 47 0,0-43 0,4 6 0,-4 31 0,7-24 0,-1 16 0,1 25 0,9-51 0,-8 52 0,5-25 0,9-13 0,-11 31 0,7-15 0,2 1 0,-7 16 0,7-14 0,1-1 0,-4 14 0,7-18 0,-1 0 0,-4 18 0,8-23 0,-1-2 0,-10 22 0,10-26 0,1 1 0,-12 26 0,11-21 0,0 1 0,-8 21 0,7-12 0,-1 2 0,-7 17 0,13-17 0,-3 5 0,-11 17 0,12-20 0,-5 9 0,-10 10 0,10-8 0,-6-1 0,-3 13 0,4-13 0,5 1 0,-14 14 0,10-13 0,-6 10 0,-5 6 0,4-4 0,-4 3 0,-2 7 0,2-7 0,2 2 0,-4 3 0,4-6 0,0 3 0,-3 4 0,3-4 0,2-2 0,-5 7 0,10-11 0,-10 14 0,3-8 0,0 3 0,-6 0 0,5-3 0,-1 0 0,-2 4 0,-17 22 0,-17 16 0,-2 4 0,-4 4 0,2-2 0,11-11 0,-19 26 0,-2 2 0,15-16 0,-18 25 0,-1 1 0,12-17 0,-18 25 0,2 0 0,18-25 0,0-4 0,-1 5 0,10-4 0,3-2 0,-12 9 0,11-7 0,-1 4 0,-1 0 0,3-4 0,-2 6 0,5-8 0,-1 1 0,-13 24 0,18-28 0,-18 27 0,5 11 0,6-31 0,-10 32 0,11-29 0,-1-3 0,4 2 0,1-9 0,2 12 0,8-24 0,-5 21 0,7-1 0,2-20 0,-2 20 0,3-11 0,0-19 0,0 10 0,0-12 0,0-8 0,0 7 0,0-5 0,-9-37 0,1 14 0,-3-24 0,0 15 0,6 12 0,-23-22 0,17 16 0,-32-31 0,32 34 0,-24-30 0,24 33 0,-22-40 0,20 34 0,-13-21 0,11 11 0,7 14 0,-5-10 0,5 4 0,2 9 0,-5-12 0,-3-2 0,4 8 0,-5-11 0,-8-6 0,10 15 0,-8-16 0,2 11 0,11 10 0,-11-7 0,8 7 0,2 7 0,1-7 0,1 6 0,1-2 0,-2 0 0,0 0 0,-4-4 0,5 5 0,-6-9 0,-3-3 0,4 4 0,-5-8 0,-6-3 0,14 14 0,-10-14 0,13 16 0,1 0 0,2 0 0,25 40 0,-11-22 0,50 53 0,-42-45 0,21 17 0,1 1 0,-20-13 0,23 20 0,0 3 0,-22-18 0,16 17 0,-1 1 0,-17-16 0,27 35 0,-34-43 0,6 4 0,-6-2 0,-8-13 0,8 9 0,-8-5 0,1-6 0,-1 5 0,2 1 0,-3-6 0,4 8 0,0-2 0,-2-3 0,1 3 0,-1-6 0,-1-1 0,-20-29 0,11 16 0,-17-27 0,11 21 0,2 0 0,1 0 0,-7-12 0,9 12 0,-9-12 0,-3-4 0,11 13 0,-13-12 0,10 2 0,-1 14 0,-1-10 0,1 4 0,4 10 0,-12-23 0,11 23 0,-13-17 0,13 18 0,-15-15 0,15 14 0,-21-19 0,17 18 0,-8-9 0,-3 4 0,13 4 0,-22-14 0,22 13 0,-9-4 0,8 5 0,4 4 0,-9-12 0,8 11 0,-3-3 0,3 1 0,3 5 0,-3-8 0,24 32 0,-9-16 0,13 25 0,11-2 0,-14-10 0,19 13 0,9 6 0,-23-17 0,18 16 0,-21-13 0,-6-10 0,3 10 0,5-4 0,-9-4 0,7 6 0,9 7 0,-19-15 0,19 14 0,-16-13 0,-3-3 0,3 3 0,-5-3 0,-3-4 0,1 4 0,0-2 0,-4-3 0,5 5 0,-2 0 0,-2-2 0,6 4 0,-6-5 0,-26-40 0,15 22 0,-24-31 0,19 23 0,8 11 0,-7-7 0,-1-1 0,5 8 0,-8-8 0,3 1 0,6 7 0,-6-8 0,-3 1 0,8 7 0,-9-11 0,-1-1 0,9 9 0,-13-11 0,3 3 0,4 4 0,-7-5 0,-2-2 0,12 10 0,-10-9 0,2-1 0,5 13 0,-8-11 0,4 4 0,4 8 0,-1-6 0,5 7 0,5 1 0,-1-3 0,1 2 0,-1-3 0,1 6 0,1-5 0,-5-1 0,6 5 0,-8-11 0,9 11 0,-4-2 0,34 32 0,-16-12 0,22 17 0,6 3 0,-7-8 0,21 20 0,2 1 0,-14-11 0,3 5 0,-3-2 0,-23-20 0,6 6 0,-11-11 0,-6-6 0,5 5 0,4 7 0,-5-7 0,10 8 0,-2 1 0,-8-12 0,5 10 0,-6-7 0,-6-5 0,6 6 0,-7-3 0,2-4 0,0 6 0,-2-6 0,2 3 0,-3-1 0,3-1 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7:46.816"/>
    </inkml:context>
    <inkml:brush xml:id="br0">
      <inkml:brushProperty name="width" value="0.35" units="cm"/>
      <inkml:brushProperty name="height" value="2.1" units="cm"/>
      <inkml:brushProperty name="color" value="#C00000"/>
      <inkml:brushProperty name="inkEffects" value="pencil"/>
    </inkml:brush>
  </inkml:definitions>
  <inkml:trace contextRef="#ctx0" brushRef="#br0">158 1 16383,'98'91'0,"0"13"0,-10-4 0,3 20 0,-35-46 0,-1 4 0,-3 4 0,1 1 0,12 5 0,-1 1 0,-8 9 0,0-1 0,3-9 0,-2-4 0,22 54 0,-32-66 0,-1-4 0,15 26 0,9 10 0,-14-22 0,-21-27 0,-8-21 0,-5-1 0,-11-15 0,5 4 0,-6-7 0,-1-6 0,1 4 0,-5 2 0,-25-53 0,4 25 0,-15-47 0,15 39 0,5-7 0,0 5 0,0-4 0,1 5 0,-6 1 0,4-7 0,-10-1 0,4-7 0,-6 0 0,0 0 0,0 0 0,-1-8 0,-7 4 0,5-4 0,-4 6 0,7 3 0,1 5 0,0-4 0,5 4 0,-12-7 0,9-7 0,-18 2 0,11-10 0,-12 2 0,3-7 0,-5 7 0,6-5 0,-3 14 0,12-3 0,-3 12 0,8 5 0,5 5 0,-3 6 0,8-4 0,-8 3 0,9 2 0,-4-5 0,0 4 0,4 0 0,-9-4 0,4 9 0,0-9 0,-4 8 0,8-8 0,-8 4 0,9 0 0,-9-4 0,9 4 0,-9-1 0,9 3 0,-4 4 0,6 1 0,0-5 0,-1 4 0,2-3 0,-1 0 0,0 3 0,0-3 0,-4-1 0,7 4 0,-7-3 0,8-1 0,-4 4 0,5 43 0,5-17 0,7 38 0,8-26 0,-3-5 0,8 4 0,-3 1 0,4 2 0,1-1 0,10 16 0,-8-13 0,15 16 0,-7-10 0,9 11 0,1 2 0,-1-1 0,2 7 0,-1-6 0,1 8 0,0 1 0,-8-11 0,-2 5 0,-2-14 0,-11 4 0,9-6 0,-17-9 0,8-1 0,-9-7 0,4 7 0,-6-11 0,1 10 0,4-11 0,-3 5 0,8 0 0,-9 0 0,5 1 0,-1-1 0,-3 0 0,9 7 0,-9-5 0,5 5 0,-7-13 0,0 5 0,0-4 0,1 5 0,-1 1 0,1-1 0,0 0 0,-1 0 0,1 0 0,-1-5 0,0 4 0,0-9 0,-5 3 0,4 0 0,-8 0 0,6 4 0,-6-5 0,-21-45 0,10 21 0,-19-41 0,19 36 0,-5-5 0,4 5 0,-5-4 0,6 5 0,0-7 0,-1 1 0,-4 0 0,-1 0 0,-1 0 0,-9-2 0,8 2 0,-11-8 0,7 6 0,-7-6 0,5 1 0,-4 4 0,-1-5 0,5 1 0,-5-3 0,5-5 0,-6 6 0,5-5 0,-4 4 0,-3-7 0,7 2 0,-7-2 0,9 2 0,-9-2 0,7 2 0,-5 5 0,6-4 0,7 12 0,-4-4 0,9 5 0,-8 1 0,8 0 0,-8 0 0,9 5 0,-4-4 0,0 4 0,4 0 0,-4-4 0,5 4 0,-1-5 0,-4 0 0,3 0 0,-3 5 0,5-4 0,-1-3 0,-4 5 0,2-8 0,-2 9 0,4-4 0,1 5 0,5-4 0,-3 10 0,2-5 0,-3 2 0,4 3 0,-3-8 0,3 8 0,-4-3 0,0 0 0,-1 3 0,2-3 0,-2-1 0,5 4 0,-7-7 0,10 6 0,-10-2 0,2 0 0,0 3 0,1-4 0,-3 5 0,6-4 0,-8 3 0,6-3 0,-1 0 0,0 3 0,-3-2 0,40 59 0,-23-29 0,41 53 0,-28-42 0,6 8 0,9 9 0,0-6 0,3 14 0,5-3 0,-5 5 0,9 3 0,-10-10 0,7 8 0,-8-16 0,8 7 0,-9-10 0,5 2 0,-12-3 0,5 0 0,0 1 0,-5-1 0,5 1 0,0 0 0,-3 6 0,2-11 0,-5 9 0,-3-12 0,-4-1 0,5 5 0,-6-11 0,1 11 0,2-11 0,-7 5 0,7-7 0,-8 7 0,8-5 0,-8 5 0,8-7 0,-8 0 0,4 0 0,-1 0 0,-3 1 0,3-1 0,0 0 0,-3 0 0,3 1 0,-4-1 0,4 0 0,-3 0 0,3 0 0,-4 0 0,-1-5 0,0 4 0,0-4 0,1 5 0,-1-5 0,0 4 0,0-9 0,0 9 0,0-10 0,0 10 0,0-9 0,0 8 0,-1-8 0,2 9 0,-2-10 0,1 5 0,-1-6 0,0 4 0,0-3 0,-3 8 0,2-8 0,-34-46 0,18 19 0,-24-34 0,21 31 0,2 9 0,-1-9 0,0 10 0,0-5 0,0-3 0,-4 1 0,2-9 0,-2 11 0,-2-5 0,5-3 0,-10 1 0,4-6 0,-4 7 0,0 0 0,0-1 0,0 1 0,4 0 0,-4-7 0,4 5 0,-5-4 0,-1-1 0,1-1 0,-1-1 0,-1-4 0,3 11 0,-10-13 0,12 6 0,-10-1 0,12 3 0,0 7 0,-3-1 0,8-5 0,-3 4 0,-1-5 0,4 7 0,-9-7 0,8 5 0,-9-11 0,5 11 0,0-4 0,-5-1 0,10 5 0,-4-5 0,0 7 0,5 5 0,-4-4 0,5 4 0,-5 0 0,3-4 0,-3 3 0,-1 1 0,5-4 0,-5-3 0,0 0 0,4-5 0,-8 7 0,2-7 0,1 5 0,-5-11 0,4 4 0,0 1 0,-5-6 0,11 13 0,-9-6 0,9 7 0,-4-7 0,5 5 0,-5-5 0,5 12 0,-4-4 0,5 5 0,-5-7 0,3 1 0,-3 0 0,4 0 0,-4 0 0,3 0 0,-8 4 0,8-3 0,-3 4 0,-1-1 0,5-3 0,-4 9 0,5-4 0,0 1 0,1 3 0,-1-3 0,1 5 0,0-5 0,0 4 0,0-3 0,-4 4 0,31 46 0,-15-21 0,31 39 0,-17-34 0,4 0 0,-4 7 0,5 1 0,3 9 0,2 6 0,14 6 0,-5 7 0,9 9 0,-8-7 0,5 12 0,-5-6 0,7 3 0,0 4 0,1-11 0,-1 5 0,-7-10 0,5 3 0,-5-2 0,-1-1 0,5-6 0,-13 3 0,4-14 0,2 15 0,-8-15 0,7 7 0,-9-10 0,0 0 0,-6-7 0,4 6 0,-5-13 0,2 13 0,2-6 0,-4 1 0,7 4 0,-2-11 0,-4 11 0,11-3 0,-15-1 0,15 0 0,-13-9 0,1 0 0,3-4 0,-9 3 0,4-9 0,-5 4 0,-1-6 0,4 4 0,-2-3 0,-2 4 0,-1-1 0,-3-3 0,4 8 0,1-8 0,-5 3 0,7 0 0,-6-2 0,-20-42 0,3 15 0,-18-30 0,9 26 0,9 4 0,-4 0 0,0-3 0,5 8 0,-6-9 0,2 4 0,2-5 0,-8 0 0,2-7 0,-5-1 0,-8-9 0,-4-9 0,-7-10 0,-2-3 0,8-3 0,-7-2 0,7 7 0,-9-15 0,1 13 0,0-6 0,7 9 0,3 1 0,-1 0 0,6 2 0,-4 6 0,6-4 0,-6 4 0,10-6 0,-9 5 0,13 6 0,-6-1 0,6 6 0,-5-6 0,11 8 0,-5 0 0,7 7 0,0 1 0,-6 1 0,5 4 0,0-5 0,3 12 0,4-4 0,-10 4 0,8-5 0,-7 0 0,9 5 0,-6-4 0,1 4 0,0 1 0,0-5 0,4 9 0,-2-3 0,-2 0 0,0 4 0,1-3 0,-3 0 0,6 7 0,-7-10 0,0 10 0,7-8 0,-9 6 0,5-1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31.71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7:46.817"/>
    </inkml:context>
    <inkml:brush xml:id="br0">
      <inkml:brushProperty name="width" value="0.35" units="cm"/>
      <inkml:brushProperty name="height" value="2.1" units="cm"/>
      <inkml:brushProperty name="color" value="#C00000"/>
      <inkml:brushProperty name="inkEffects" value="pencil"/>
    </inkml:brush>
  </inkml:definitions>
  <inkml:trace contextRef="#ctx0" brushRef="#br0">178 2027 16383,'60'-37'0,"6"-6"0,-17 7 0,10-8 0,21-12 0,-24 10 0,27-9 0,-30 6 0,12-3 0,4-10 0,-8 3 0,0 5 0,-5-2 0,-13 14 0,5-7 0,-15 11 0,-2 0 0,-8 9 0,-1 1 0,-1 7 0,1 4 0,-6-3 0,4 4 0,-8-5 0,7 4 0,-7-3 0,8 4 0,-3-1 0,-1-3 0,5-3 0,-4 5 0,14-17 0,-8 17 0,15-20 0,-8 13 0,2-5 0,4-1 0,-13 8 0,7-7 0,-9 9 0,-4 0 0,3 0 0,-4 4 0,1-3 0,4-3 0,-4 0 0,0 1 0,2 2 0,-3 4 0,1-5 0,-2 5 0,0 1 0,-5 5 0,5 1 0,-6-1 0,0 1 0,5 0 0,-4 0 0,-43 29 0,17-8 0,-33 20 0,29-12 0,4-9 0,-5 4 0,-1 0 0,1-3 0,0 8 0,0-3 0,0 4 0,-7 1 0,-3 8 0,-6-4 0,-2 12 0,1-5 0,-2 7 0,-9 9 0,-1-6 0,-1 6 0,-5-5 0,13-4 0,-11-3 0,12 1 0,-13-2 0,13 5 0,-15 3 0,6-1 0,-8 1 0,0 0 0,0 7 0,0-5 0,8 3 0,-6-5 0,15-3 0,-6 0 0,9-8 0,7 4 0,3-6 0,6-2 0,-8 7 0,7-12 0,-6 12 0,8-13 0,-9 13 0,8-13 0,-7 7 0,9-9 0,0 0 0,0 0 0,0-4 0,5-2 0,0 0 0,7-5 0,-1 5 0,1-2 0,0-3 0,0 3 0,-4-4 0,51-22 0,-31 9 0,46-20 0,-42 15 0,9-6 0,-5 4 0,7-9 0,-1 3 0,7-5 0,3-8 0,7-3 0,11-9 0,1-1 0,9-1 0,0-6 0,0 4 0,0-5 0,0 0 0,-1 6 0,1-6 0,0 7 0,-8 1 0,-2 1 0,-9 2 0,0 0 0,0 0 0,0 0 0,0-1 0,0 1 0,0 0 0,-2 7 0,-5-3 0,4 3 0,-6 2 0,1-5 0,-4 12 0,-5-4 0,6-1 0,-6 5 0,7-5 0,-8 1 0,6 4 0,-3-4 0,2 5 0,-5 2 0,-1 0 0,0 4 0,0-3 0,0 4 0,1-1 0,5-4 0,-4 9 0,5-10 0,-7 11 0,-5-4 0,4 4 0,-9 2 0,3-1 0,-5 1 0,5 4 0,-48 28 0,23-12 0,-40 26 0,30-20 0,-1-1 0,1 4 0,-1 3 0,0 0 0,-7 6 0,5-1 0,-12 5 0,3 5 0,-9 11 0,-20 14 0,4 10 0,-17 10 0,21-20 0,-7 13 0,7-13 0,-9 8 0,9 4 0,-4-15 0,6-1 0,-1-2 0,2-4 0,9-3 0,-8 1 0,7-11 0,-6 3 0,9-3 0,0 0 0,7-2 0,-4-5 0,5 4 0,2-13 0,-6 7 0,12-3 0,-4-9 0,5 8 0,2-10 0,5 4 0,-5-5 0,5 4 0,0-8 0,2 2 0,-1 1 0,4-5 0,-8 5 0,3 0 0,0-4 0,-4 9 0,4-9 0,-5 4 0,4 1 0,3-5 0,4 4 0,1-6 0,25-43 0,-11 25 0,22-40 0,-17 38 0,5-9 0,1 5 0,0-7 0,4 1 0,3-1 0,9-8 0,6-3 0,13-25 0,0 4 0,20-17 0,4-9 0,8 1 0,-16 5 0,15-8 0,-15 15 0,18-11 0,-8-4 0,-8 18 0,-7 1 0,-3 6 0,-8 12 0,-2-3 0,-9 8 0,-2 7 0,-5-4 0,3 5 0,-10-5 0,10 5 0,-10-3 0,8 10 0,-1-12 0,5 5 0,-6 0 0,6-6 0,-7 7 0,10-10 0,-9 3 0,5 6 0,-13 4 0,4 5 0,-7 2 0,0 4 0,-4-3 0,-3 9 0,-4-3 0,4 4 0,-56 28 0,34-12 0,-50 22 0,47-19 0,-9 2 0,10-2 0,-10 6 0,4 1 0,0 0 0,-4 4 0,5-4 0,-7 5 0,-7 9 0,6-7 0,-15 15 0,8-14 0,-10 15 0,2-6 0,-2 7 0,-1 0 0,-7 2 0,8-9 0,-9 8 0,12-9 0,-2 1 0,0 5 0,2-12 0,6 4 0,-3-6 0,10 4 0,-11-3 0,9 10 0,-8-10 0,0 20 0,-11-16 0,1 18 0,-2-13 0,6 7 0,2-9 0,5 5 0,5-13 0,6 4 0,-6-5 0,10-7 0,-8 5 0,10-5 0,0 0 0,-4-1 0,9-1 0,-3-2 0,-2 3 0,6-6 0,-5 1 0,6-1 0,-4 4 0,2 3 0,2-1 0,0-1 0,4-5 0,-5 5 0,1-4 0,0 3 0,29-44 0,-13 17 0,23-35 0,-14 33 0,0-4 0,7-3 0,-2 0 0,10-13 0,12-14 0,0 5 0,40-45 0,-27 33 0,26-25 0,-9 10 0,-11 10 0,22-23 0,-21 23 0,8-10 0,-11 13 0,-1 0 0,-9 8 0,1-6 0,-10 15 0,1-7 0,-2 9 0,2-9 0,-8 9 0,6-9 0,-7 11 0,0 0 0,5-2 0,-13 10 0,13-8 0,-14 8 0,13-2 0,-12-3 0,10 10 0,-11-3 0,4 6 0,-7 0 0,-5 1 0,-1 5 0,-5 2 0,-1 5 0,4-1 0,-2 1 0,-44 37 0,23-19 0,-37 35 0,32-33 0,4 3 0,-9 2 0,9-6 0,-9 10 0,9-4 0,-9 5 0,4 0 0,-5 0 0,-1 1 0,-7 7 0,4 1 0,-11 2 0,10 3 0,-10-2 0,3 5 0,-7 2 0,0 0 0,-1 1 0,-1 7 0,-7-4 0,5 5 0,-13-5 0,13 5 0,-14-3 0,14 4 0,-13-7 0,17-9 0,-8 6 0,10-7 0,6-1 0,-4-1 0,11-3 0,-9-3 0,10 3 0,-4-5 0,7-2 0,-2 6 0,2-4 0,-2 5 0,2-7 0,5 0 0,-4 1 0,3-1 0,1 0 0,-4 0 0,8 0 0,-8 1 0,9-6 0,-9 4 0,9-10 0,-4 10 0,6-10 0,-2 10 0,2-9 0,-1 3 0,1-4 0,-4 3 0,6-3 0,-5 3 0,3 1 0,3-4 0,-11 3 0,15-1 0,-10-3 0,11 10 0,-6-8 0,2 5 0,-4-3 0,0-4 0,0 4 0,0 0 0,0-3 0,0 8 0,4-8 0,-4 3 0,4 1 0,-4-4 0,0 3 0,0 0 0,0-2 0,0 2 0,-1 0 0,-2-3 0,2-1 0,28-44 0,-6 21 0,21-29 0,-13 32 0,-10 2 0,6-6 0,-2 4 0,-3-4 0,4 5 0,0 0 0,0 0 0,7-5 0,-1-2 0,8-12 0,1 4 0,10-13 0,-2 5 0,0 0 0,10-7 0,-7 6 0,8-8 0,-1 0 0,-5 2 0,14-4 0,-13-5 0,13 3 0,-13-3 0,7-1 0,-11 8 0,2-7 0,-2 9 0,-7 2 0,-2 0 0,-1 7 0,-5-3 0,3 10 0,-6-4 0,-1 7 0,2-7 0,-2 5 0,2 0 0,-2 3 0,0 4 0,0-6 0,1 6 0,-6-4 0,4 8 0,-3-8 0,4 4 0,0-1 0,-4-3 0,3 8 0,-4-8 0,5 4 0,1-1 0,-1-3 0,-5 9 0,-2-3 0,-5 4 0,1 1 0,3-4 0,-3 3 0,3 0 0,-3-2 0,-1 2 0,-4-7 0,2 3 0,-2 1 0,4 0 0,0 3 0,0-3 0,0 1 0,-4-2 0,-1-3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7:46.818"/>
    </inkml:context>
    <inkml:brush xml:id="br0">
      <inkml:brushProperty name="width" value="0.35" units="cm"/>
      <inkml:brushProperty name="height" value="2.1" units="cm"/>
      <inkml:brushProperty name="color" value="#C00000"/>
      <inkml:brushProperty name="inkEffects" value="pencil"/>
    </inkml:brush>
  </inkml:definitions>
  <inkml:trace contextRef="#ctx0" brushRef="#br0">0 0 16383,'0'0'0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8:16.990"/>
    </inkml:context>
    <inkml:brush xml:id="br0">
      <inkml:brushProperty name="width" value="0.35" units="cm"/>
      <inkml:brushProperty name="height" value="2.1" units="cm"/>
      <inkml:brushProperty name="color" value="#C00000"/>
      <inkml:brushProperty name="inkEffects" value="pencil"/>
    </inkml:brush>
  </inkml:definitions>
  <inkml:trace contextRef="#ctx0" brushRef="#br0">1336 1 16383,'-90'91'0,"0"13"0,9-4 0,-3 20 0,33-46 0,0 4 0,3 4 0,-1 1 0,-10 5 0,0 1 0,7 9 0,2-1 0,-5-9 0,3-4 0,-21 54 0,30-66 0,1-4 0,-14 26 0,-9 10 0,14-22 0,19-27 0,7-21 0,5-1 0,9-15 0,-3 4 0,5-7 0,0-6 0,1 4 0,3 2 0,23-53 0,-3 25 0,13-47 0,-14 39 0,-3-7 0,-1 5 0,0-4 0,0 5 0,4 1 0,-3-7 0,9-1 0,-3-7 0,5 0 0,0 0 0,0 0 0,1-8 0,6 4 0,-4-4 0,4 6 0,-7 3 0,-1 5 0,0-4 0,-5 4 0,12-7 0,-8-7 0,15 2 0,-9-10 0,11 2 0,-3-7 0,5 7 0,-6-5 0,2 14 0,-10-3 0,3 12 0,-8 5 0,-5 5 0,4 6 0,-8-4 0,7 3 0,-8 2 0,4-5 0,0 4 0,-4 0 0,8-4 0,-3 9 0,0-9 0,3 8 0,-7-8 0,8 4 0,-9 0 0,8-4 0,-8 4 0,9-1 0,-9 3 0,3 4 0,-4 1 0,-1-5 0,1 4 0,-1-3 0,0 0 0,0 3 0,0-3 0,5-1 0,-8 4 0,7-3 0,-8-1 0,5 4 0,-6 43 0,-4-17 0,-6 38 0,-8-26 0,4-5 0,-9 4 0,4 1 0,-5 2 0,0-1 0,-9 16 0,7-13 0,-14 16 0,7-10 0,-9 11 0,0 2 0,0-1 0,-1 7 0,1-6 0,-2 8 0,0 1 0,8-11 0,2 5 0,2-14 0,9 4 0,-7-6 0,15-9 0,-8-1 0,10-7 0,-5 7 0,6-11 0,-2 10 0,-2-11 0,2 5 0,-7 0 0,7 0 0,-3 1 0,0-1 0,3 0 0,-9 7 0,9-5 0,-4 5 0,6-13 0,-1 5 0,1-4 0,-1 5 0,0 1 0,1-1 0,-1 0 0,0 0 0,1 0 0,-1-5 0,1 4 0,0-9 0,4 3 0,-3 0 0,7 0 0,-6 4 0,6-5 0,20-45 0,-10 21 0,18-41 0,-18 36 0,5-5 0,-4 5 0,4-4 0,-5 5 0,1-7 0,0 1 0,4 0 0,1 0 0,0 0 0,9-2 0,-7 2 0,9-8 0,-6 6 0,7-6 0,-5 1 0,4 4 0,1-5 0,-5 1 0,5-3 0,-5-5 0,5 6 0,-4-5 0,4 4 0,2-7 0,-6 2 0,6-2 0,-7 2 0,7-2 0,-6 2 0,5 5 0,-6-4 0,-7 12 0,5-4 0,-9 5 0,7 1 0,-7 0 0,7 0 0,-7 5 0,3-4 0,-1 4 0,-3 0 0,4-4 0,-5 4 0,1-5 0,4 0 0,-3 0 0,2 5 0,-3-4 0,0-3 0,4 5 0,-3-8 0,4 9 0,-6-4 0,0 5 0,-3-4 0,1 10 0,-2-5 0,3 2 0,-3 3 0,3-8 0,-4 8 0,5-3 0,-1 0 0,0 3 0,1-3 0,-1-1 0,-3 4 0,6-7 0,-9 6 0,9-2 0,-2 0 0,0 3 0,0-4 0,2 5 0,-5-4 0,6 3 0,-4-3 0,0 0 0,0 3 0,3-2 0,-36 59 0,19-29 0,-35 53 0,24-42 0,-5 8 0,-8 9 0,-1-6 0,-2 14 0,-4-3 0,3 5 0,-7 3 0,9-10 0,-7 8 0,8-16 0,-8 7 0,9-10 0,-5 2 0,11-3 0,-4 0 0,-1 1 0,5-1 0,-4 1 0,-1 0 0,4 6 0,-3-11 0,5 9 0,2-12 0,5-1 0,-5 5 0,6-11 0,-2 11 0,-2-11 0,8 5 0,-7-7 0,6 7 0,-6-5 0,6 5 0,-6-7 0,7 0 0,-3 0 0,0 0 0,3 1 0,-3-1 0,0 0 0,3 0 0,-3 1 0,4-1 0,-4 0 0,3 0 0,-3 0 0,5 0 0,-1-5 0,1 4 0,0-4 0,-1 5 0,1-5 0,-1 4 0,1-9 0,0 9 0,0-10 0,0 10 0,0-9 0,-1 8 0,2-8 0,-2 9 0,2-10 0,-1 5 0,0-6 0,1 4 0,-1-3 0,5 8 0,-4-8 0,32-46 0,-17 19 0,23-34 0,-21 31 0,0 9 0,1-9 0,-2 10 0,1-5 0,0-3 0,5 1 0,-4-9 0,4 11 0,0-5 0,-3-3 0,7 1 0,-2-6 0,3 7 0,1 0 0,-1-1 0,1 1 0,-5 0 0,4-7 0,-3 5 0,4-4 0,1-1 0,0-1 0,0-1 0,1-4 0,-3 11 0,10-13 0,-12 6 0,10-1 0,-12 3 0,1 7 0,2-1 0,-7-5 0,3 4 0,1-5 0,-4 7 0,9-7 0,-9 5 0,9-11 0,-4 11 0,0-4 0,3-1 0,-7 5 0,3-5 0,-1 7 0,-4 5 0,4-4 0,-5 4 0,5 0 0,-3-4 0,3 3 0,0 1 0,-3-4 0,4-3 0,-1 0 0,-3-5 0,8 7 0,-3-7 0,-1 5 0,6-11 0,-4 4 0,-1 1 0,5-6 0,-10 13 0,9-6 0,-9 7 0,3-7 0,-4 5 0,5-5 0,-5 12 0,4-4 0,-5 5 0,5-7 0,-3 1 0,3 0 0,-4 0 0,4 0 0,-3 0 0,7 4 0,-7-3 0,3 4 0,0-1 0,-3-3 0,2 9 0,-4-4 0,0 1 0,0 3 0,0-3 0,-1 5 0,1-5 0,-1 4 0,0-3 0,4 4 0,-28 46 0,13-21 0,-29 39 0,17-34 0,-4 0 0,3 7 0,-4 1 0,-3 9 0,-2 6 0,-12 6 0,3 7 0,-7 9 0,7-7 0,-5 12 0,6-6 0,-8 3 0,0 4 0,0-11 0,1 5 0,6-10 0,-5 3 0,5-2 0,1-1 0,-5-6 0,12 3 0,-3-14 0,-2 15 0,7-15 0,-6 7 0,8-10 0,0 0 0,5-7 0,-4 6 0,6-13 0,-2 13 0,-2-6 0,2 1 0,-4 4 0,1-11 0,3 11 0,-9-3 0,12-1 0,-12 0 0,11-9 0,0 0 0,-3-4 0,7 3 0,-3-9 0,5 4 0,1-6 0,-5 4 0,4-3 0,1 4 0,0-1 0,3-3 0,-3 8 0,-1-8 0,5 3 0,-8 0 0,7-2 0,17-42 0,-1 15 0,15-30 0,-7 26 0,-9 4 0,4 0 0,0-3 0,-5 8 0,5-9 0,0 4 0,-4-5 0,9 0 0,-3-7 0,5-1 0,8-9 0,3-9 0,7-10 0,1-3 0,-6-3 0,5-2 0,-6 7 0,8-15 0,0 13 0,-1-6 0,-6 9 0,-2 1 0,0 0 0,-6 2 0,5 6 0,-7-4 0,7 4 0,-10-6 0,8 5 0,-11 6 0,5-1 0,-6 6 0,5-6 0,-10 8 0,4 0 0,-5 7 0,-1 1 0,5 1 0,-4 4 0,0-5 0,-3 12 0,-2-4 0,7 4 0,-6-5 0,6 0 0,-9 5 0,6-4 0,-1 4 0,0 1 0,1-5 0,-5 9 0,3-3 0,0 0 0,2 4 0,-2-3 0,3 0 0,-5 7 0,6-10 0,-1 10 0,-5-8 0,8 6 0,-5-1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8:16.991"/>
    </inkml:context>
    <inkml:brush xml:id="br0">
      <inkml:brushProperty name="width" value="0.35" units="cm"/>
      <inkml:brushProperty name="height" value="2.1" units="cm"/>
      <inkml:brushProperty name="color" value="#C00000"/>
      <inkml:brushProperty name="inkEffects" value="pencil"/>
    </inkml:brush>
  </inkml:definitions>
  <inkml:trace contextRef="#ctx0" brushRef="#br0">1780 2027 16383,'-56'-37'0,"-4"-6"0,15 7 0,-9-8 0,-19-12 0,21 10 0,-25-9 0,29 6 0,-12-3 0,-3-10 0,6 3 0,2 5 0,3-2 0,13 14 0,-5-7 0,13 11 0,3 0 0,7 9 0,0 1 0,2 7 0,-1 4 0,5-3 0,-3 4 0,7-5 0,-7 4 0,7-3 0,-8 4 0,4-1 0,0-3 0,-4-3 0,3 5 0,-12-17 0,6 17 0,-12-20 0,6 13 0,-1-5 0,-4-1 0,12 8 0,-7-7 0,9 9 0,4 0 0,-4 0 0,4 4 0,0-3 0,-5-3 0,5 0 0,-1 1 0,-2 2 0,3 4 0,0-5 0,2 5 0,-1 1 0,4 5 0,-3 1 0,4-1 0,1 1 0,-4 0 0,2 0 0,41 29 0,-17-8 0,31 20 0,-26-12 0,-5-9 0,6 4 0,-1 0 0,1-3 0,-1 8 0,1-3 0,-1 4 0,7 1 0,2 8 0,6-4 0,2 12 0,-1-5 0,2 7 0,8 9 0,1-6 0,0 6 0,6-5 0,-13-4 0,11-3 0,-11 1 0,11-2 0,-11 5 0,13 3 0,-5-1 0,7 1 0,0 0 0,0 7 0,1-5 0,-8 3 0,5-5 0,-13-3 0,5 0 0,-9-8 0,-5 4 0,-3-6 0,-6-2 0,8 7 0,-8-12 0,7 12 0,-8-13 0,9 13 0,-8-13 0,6 7 0,-7-9 0,-1 0 0,1 0 0,-1-4 0,-4-2 0,-1 0 0,-6-5 0,1 5 0,0-2 0,-1-3 0,0 3 0,4-4 0,-46-22 0,27 9 0,-42-20 0,40 15 0,-10-6 0,5 4 0,-6-9 0,1 3 0,-7-5 0,-3-8 0,-6-3 0,-10-9 0,-1-1 0,-8-1 0,0-6 0,0 4 0,0-5 0,-1 0 0,2 6 0,-2-6 0,1 7 0,8 1 0,1 1 0,8 2 0,0 0 0,1 0 0,-1 0 0,0-1 0,0 1 0,0 0 0,2 7 0,5-3 0,-4 3 0,6 2 0,-2-5 0,4 12 0,6-4 0,-7-1 0,5 5 0,-5-5 0,6 1 0,-5 4 0,4-4 0,-3 5 0,5 2 0,1 0 0,-1 4 0,1-3 0,-1 4 0,1-1 0,-7-4 0,5 9 0,-4-10 0,5 11 0,6-4 0,-5 4 0,10 2 0,-5-1 0,6 1 0,-4 4 0,42 28 0,-20-12 0,38 26 0,-29-20 0,1-1 0,-1 4 0,2 3 0,-2 0 0,8 6 0,-5-1 0,12 5 0,-4 5 0,9 11 0,18 14 0,-4 10 0,16 10 0,-20-20 0,8 13 0,-8-13 0,9 8 0,-8 4 0,3-15 0,-5-1 0,0-2 0,-1-4 0,-8-3 0,7 1 0,-7-11 0,6 3 0,-8-3 0,0 0 0,-7-2 0,4-5 0,-4 4 0,-3-13 0,7 7 0,-12-3 0,3-9 0,-4 8 0,-2-10 0,-3 4 0,2-5 0,-3 4 0,0-8 0,-2 2 0,1 1 0,-5-5 0,10 5 0,-5 0 0,1-4 0,3 9 0,-3-9 0,4 4 0,-4 1 0,-1-5 0,-5 4 0,-1-6 0,-23-43 0,10 25 0,-20-40 0,17 38 0,-6-9 0,-1 5 0,0-7 0,-3 1 0,-3-1 0,-8-8 0,-6-3 0,-12-25 0,-1 4 0,-17-17 0,-3-9 0,-9 1 0,16 5 0,-15-8 0,15 15 0,-17-11 0,7-4 0,7 18 0,7 1 0,3 6 0,7 12 0,2-3 0,9 8 0,0 7 0,7-4 0,-5 5 0,11-5 0,-11 5 0,11-3 0,-9 10 0,2-12 0,-5 5 0,6 0 0,-6-6 0,6 7 0,-8-10 0,7 3 0,-4 6 0,12 4 0,-4 5 0,7 2 0,-1 4 0,5-3 0,2 9 0,4-3 0,-3 4 0,50 28 0,-31-12 0,47 22 0,-45-19 0,9 2 0,-8-2 0,8 6 0,-3 1 0,0 0 0,3 4 0,-4-4 0,6 5 0,7 9 0,-6-7 0,14 15 0,-7-14 0,8 15 0,0-6 0,0 7 0,1 0 0,8 2 0,-8-9 0,7 8 0,-9-9 0,0 1 0,1 5 0,-2-12 0,-5 4 0,2-6 0,-9 4 0,10-3 0,-8 10 0,7-10 0,1 20 0,9-16 0,-1 18 0,2-13 0,-5 7 0,-2-9 0,-5 5 0,-4-13 0,-5 4 0,4-5 0,-8-7 0,7 5 0,-10-5 0,1 0 0,3-1 0,-7-1 0,2-2 0,1 3 0,-4-6 0,3 1 0,-5-1 0,5 4 0,-3 3 0,-2-1 0,0-1 0,-3-5 0,3 5 0,1-4 0,-1 3 0,-26-44 0,12 17 0,-22-35 0,14 33 0,-2-4 0,-4-3 0,0 0 0,-8-13 0,-12-14 0,1 5 0,-37-45 0,24 33 0,-24-25 0,10 10 0,9 10 0,-21-23 0,21 23 0,-9-10 0,11 13 0,1 0 0,8 8 0,-1-6 0,10 15 0,-2-7 0,2 9 0,-2-9 0,8 9 0,-6-9 0,7 11 0,0 0 0,-6-2 0,14 10 0,-13-8 0,12 8 0,-10-2 0,10-3 0,-9 10 0,10-3 0,-4 6 0,7 0 0,3 1 0,3 5 0,4 2 0,0 5 0,-3-1 0,3 1 0,39 37 0,-21-19 0,35 35 0,-31-33 0,-3 3 0,9 2 0,-10-6 0,10 10 0,-9-4 0,8 5 0,-3 0 0,5 0 0,-1 1 0,9 7 0,-6 1 0,12 2 0,-11 3 0,11-2 0,-4 5 0,7 2 0,0 0 0,0 1 0,1 7 0,7-4 0,-4 5 0,11-5 0,-11 5 0,12-3 0,-13 4 0,13-7 0,-16-9 0,7 6 0,-9-7 0,-6-1 0,5-1 0,-12-3 0,10-3 0,-10 3 0,3-5 0,-5-2 0,0 6 0,0-4 0,1 5 0,-2-7 0,-4 0 0,4 1 0,-4-1 0,0 0 0,4 0 0,-9 0 0,9 1 0,-9-6 0,8 4 0,-8-10 0,4 10 0,-5-10 0,0 10 0,0-9 0,0 3 0,-1-4 0,5 3 0,-8-3 0,6 3 0,-2 1 0,-3-4 0,9 3 0,-14-1 0,10-3 0,-10 10 0,7-8 0,-4 5 0,4-3 0,0-4 0,1 4 0,-1 0 0,0-3 0,1 8 0,-5-8 0,4 3 0,-3 1 0,3-4 0,0 3 0,1 0 0,-1-2 0,1 2 0,-1 0 0,4-3 0,-3-1 0,-26-44 0,6 21 0,-19-29 0,11 32 0,10 2 0,-5-6 0,0 4 0,4-4 0,-3 5 0,-1 0 0,0 0 0,-6-5 0,1-2 0,-8-12 0,-1 4 0,-8-13 0,1 5 0,0 0 0,-10-7 0,8 6 0,-8-8 0,1 0 0,5 2 0,-14-4 0,13-5 0,-13 3 0,13-3 0,-7-1 0,10 8 0,-2-7 0,3 9 0,5 2 0,3 0 0,1 7 0,4-3 0,-3 10 0,5-4 0,2 7 0,-2-7 0,1 5 0,0 0 0,0 3 0,1 4 0,-1-6 0,1 6 0,3-4 0,-2 8 0,3-8 0,-5 4 0,1-1 0,4-3 0,-4 8 0,4-8 0,-4 4 0,-1-1 0,1-3 0,4 9 0,2-3 0,4 4 0,1 1 0,-4-4 0,2 3 0,-2 0 0,4-2 0,-1 2 0,5-7 0,-4 3 0,4 1 0,-4 0 0,0 3 0,-1-3 0,1 1 0,4-2 0,0-3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08:16.992"/>
    </inkml:context>
    <inkml:brush xml:id="br0">
      <inkml:brushProperty name="width" value="0.35" units="cm"/>
      <inkml:brushProperty name="height" value="2.1" units="cm"/>
      <inkml:brushProperty name="color" value="#C00000"/>
      <inkml:brushProperty name="inkEffects" value="pencil"/>
    </inkml:brush>
  </inkml:definitions>
  <inkml:trace contextRef="#ctx0" brushRef="#br0">1 0 16383,'0'0'0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10:52.667"/>
    </inkml:context>
    <inkml:brush xml:id="br0">
      <inkml:brushProperty name="width" value="0.35" units="cm"/>
      <inkml:brushProperty name="height" value="2.1" units="cm"/>
      <inkml:brushProperty name="color" value="#C00000"/>
      <inkml:brushProperty name="inkEffects" value="pencil"/>
    </inkml:brush>
  </inkml:definitions>
  <inkml:trace contextRef="#ctx0" brushRef="#br0">158 1 16383,'98'91'0,"0"13"0,-10-4 0,3 20 0,-35-46 0,-1 4 0,-3 4 0,1 1 0,12 5 0,-1 1 0,-8 9 0,0-1 0,3-9 0,-2-4 0,22 54 0,-32-66 0,-1-4 0,15 26 0,9 10 0,-14-22 0,-21-27 0,-8-21 0,-5-1 0,-11-15 0,5 4 0,-6-7 0,-1-6 0,1 4 0,-5 2 0,-25-53 0,4 25 0,-15-47 0,15 39 0,5-7 0,0 5 0,0-4 0,1 5 0,-6 1 0,4-7 0,-10-1 0,4-7 0,-6 0 0,0 0 0,0 0 0,-1-8 0,-7 4 0,5-4 0,-4 6 0,7 3 0,1 5 0,0-4 0,5 4 0,-12-7 0,9-7 0,-18 2 0,11-10 0,-12 2 0,3-7 0,-5 7 0,6-5 0,-3 14 0,12-3 0,-3 12 0,8 5 0,5 5 0,-3 6 0,8-4 0,-8 3 0,9 2 0,-4-5 0,0 4 0,4 0 0,-9-4 0,4 9 0,0-9 0,-4 8 0,8-8 0,-8 4 0,9 0 0,-9-4 0,9 4 0,-9-1 0,9 3 0,-4 4 0,6 1 0,0-5 0,-1 4 0,2-3 0,-1 0 0,0 3 0,0-3 0,-4-1 0,7 4 0,-7-3 0,8-1 0,-4 4 0,5 43 0,5-17 0,7 38 0,8-26 0,-3-5 0,8 4 0,-3 1 0,4 2 0,1-1 0,10 16 0,-8-13 0,15 16 0,-7-10 0,9 11 0,1 2 0,-1-1 0,2 7 0,-1-6 0,1 8 0,0 1 0,-8-11 0,-2 5 0,-2-14 0,-11 4 0,9-6 0,-17-9 0,8-1 0,-9-7 0,4 7 0,-6-11 0,1 10 0,4-11 0,-3 5 0,8 0 0,-9 0 0,5 1 0,-1-1 0,-3 0 0,9 7 0,-9-5 0,5 5 0,-7-13 0,0 5 0,0-4 0,1 5 0,-1 1 0,1-1 0,0 0 0,-1 0 0,1 0 0,-1-5 0,0 4 0,0-9 0,-5 3 0,4 0 0,-8 0 0,6 4 0,-6-5 0,-21-45 0,10 21 0,-19-41 0,19 36 0,-5-5 0,4 5 0,-5-4 0,6 5 0,0-7 0,-1 1 0,-4 0 0,-1 0 0,-1 0 0,-9-2 0,8 2 0,-11-8 0,7 6 0,-7-6 0,5 1 0,-4 4 0,-1-5 0,5 1 0,-5-3 0,5-5 0,-6 6 0,5-5 0,-4 4 0,-3-7 0,7 2 0,-7-2 0,9 2 0,-9-2 0,7 2 0,-5 5 0,6-4 0,7 12 0,-4-4 0,9 5 0,-8 1 0,8 0 0,-8 0 0,9 5 0,-4-4 0,0 4 0,4 0 0,-4-4 0,5 4 0,-1-5 0,-4 0 0,3 0 0,-3 5 0,5-4 0,-1-3 0,-4 5 0,2-8 0,-2 9 0,4-4 0,1 5 0,5-4 0,-3 10 0,2-5 0,-3 2 0,4 3 0,-3-8 0,3 8 0,-4-3 0,0 0 0,-1 3 0,2-3 0,-2-1 0,5 4 0,-7-7 0,10 6 0,-10-2 0,2 0 0,0 3 0,1-4 0,-3 5 0,6-4 0,-8 3 0,6-3 0,-1 0 0,0 3 0,-3-2 0,40 59 0,-23-29 0,41 53 0,-28-42 0,6 8 0,9 9 0,0-6 0,3 14 0,5-3 0,-5 5 0,9 3 0,-10-10 0,7 8 0,-8-16 0,8 7 0,-9-10 0,5 2 0,-12-3 0,5 0 0,0 1 0,-5-1 0,5 1 0,0 0 0,-3 6 0,2-11 0,-5 9 0,-3-12 0,-4-1 0,5 5 0,-6-11 0,1 11 0,2-11 0,-7 5 0,7-7 0,-8 7 0,8-5 0,-8 5 0,8-7 0,-8 0 0,4 0 0,-1 0 0,-3 1 0,3-1 0,0 0 0,-3 0 0,3 1 0,-4-1 0,4 0 0,-3 0 0,3 0 0,-4 0 0,-1-5 0,0 4 0,0-4 0,1 5 0,-1-5 0,0 4 0,0-9 0,0 9 0,0-10 0,0 10 0,0-9 0,0 8 0,-1-8 0,2 9 0,-2-10 0,1 5 0,-1-6 0,0 4 0,0-3 0,-3 8 0,2-8 0,-34-46 0,18 19 0,-24-34 0,21 31 0,2 9 0,-1-9 0,0 10 0,0-5 0,0-3 0,-4 1 0,2-9 0,-2 11 0,-2-5 0,5-3 0,-10 1 0,4-6 0,-4 7 0,0 0 0,0-1 0,0 1 0,4 0 0,-4-7 0,4 5 0,-5-4 0,-1-1 0,1-1 0,-1-1 0,-1-4 0,3 11 0,-10-13 0,12 6 0,-10-1 0,12 3 0,0 7 0,-3-1 0,8-5 0,-3 4 0,-1-5 0,4 7 0,-9-7 0,8 5 0,-9-11 0,5 11 0,0-4 0,-5-1 0,10 5 0,-4-5 0,0 7 0,5 5 0,-4-4 0,5 4 0,-5 0 0,3-4 0,-3 3 0,-1 1 0,5-4 0,-5-3 0,0 0 0,4-5 0,-8 7 0,2-7 0,1 5 0,-5-11 0,4 4 0,0 1 0,-5-6 0,11 13 0,-9-6 0,9 7 0,-4-7 0,5 5 0,-5-5 0,5 12 0,-4-4 0,5 5 0,-5-7 0,3 1 0,-3 0 0,4 0 0,-4 0 0,3 0 0,-8 4 0,8-3 0,-3 4 0,-1-1 0,5-3 0,-4 9 0,5-4 0,0 1 0,1 3 0,-1-3 0,1 5 0,0-5 0,0 4 0,0-3 0,-4 4 0,31 46 0,-15-21 0,31 39 0,-17-34 0,4 0 0,-4 7 0,5 1 0,3 9 0,2 6 0,14 6 0,-5 7 0,9 9 0,-8-7 0,5 12 0,-5-6 0,7 3 0,0 4 0,1-11 0,-1 5 0,-7-10 0,5 3 0,-5-2 0,-1-1 0,5-6 0,-13 3 0,4-14 0,2 15 0,-8-15 0,7 7 0,-9-10 0,0 0 0,-6-7 0,4 6 0,-5-13 0,2 13 0,2-6 0,-4 1 0,7 4 0,-2-11 0,-4 11 0,11-3 0,-15-1 0,15 0 0,-13-9 0,1 0 0,3-4 0,-9 3 0,4-9 0,-5 4 0,-1-6 0,4 4 0,-2-3 0,-2 4 0,-1-1 0,-3-3 0,4 8 0,1-8 0,-5 3 0,7 0 0,-6-2 0,-20-42 0,3 15 0,-18-30 0,9 26 0,9 4 0,-4 0 0,0-3 0,5 8 0,-6-9 0,2 4 0,2-5 0,-8 0 0,2-7 0,-5-1 0,-8-9 0,-4-9 0,-7-10 0,-2-3 0,8-3 0,-7-2 0,7 7 0,-9-15 0,1 13 0,0-6 0,7 9 0,3 1 0,-1 0 0,6 2 0,-4 6 0,6-4 0,-6 4 0,10-6 0,-9 5 0,13 6 0,-6-1 0,6 6 0,-5-6 0,11 8 0,-5 0 0,7 7 0,0 1 0,-6 1 0,5 4 0,0-5 0,3 12 0,4-4 0,-10 4 0,8-5 0,-7 0 0,9 5 0,-6-4 0,1 4 0,0 1 0,0-5 0,4 9 0,-2-3 0,-2 0 0,0 4 0,1-3 0,-3 0 0,6 7 0,-7-10 0,0 10 0,7-8 0,-9 6 0,5-1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10:52.668"/>
    </inkml:context>
    <inkml:brush xml:id="br0">
      <inkml:brushProperty name="width" value="0.35" units="cm"/>
      <inkml:brushProperty name="height" value="2.1" units="cm"/>
      <inkml:brushProperty name="color" value="#C00000"/>
      <inkml:brushProperty name="inkEffects" value="pencil"/>
    </inkml:brush>
  </inkml:definitions>
  <inkml:trace contextRef="#ctx0" brushRef="#br0">178 2027 16383,'60'-37'0,"6"-6"0,-17 7 0,10-8 0,21-12 0,-24 10 0,27-9 0,-30 6 0,12-3 0,4-10 0,-8 3 0,0 5 0,-5-2 0,-13 14 0,5-7 0,-15 11 0,-2 0 0,-8 9 0,-1 1 0,-1 7 0,1 4 0,-6-3 0,4 4 0,-8-5 0,7 4 0,-7-3 0,8 4 0,-3-1 0,-1-3 0,5-3 0,-4 5 0,14-17 0,-8 17 0,15-20 0,-8 13 0,2-5 0,4-1 0,-13 8 0,7-7 0,-9 9 0,-4 0 0,3 0 0,-4 4 0,1-3 0,4-3 0,-4 0 0,0 1 0,2 2 0,-3 4 0,1-5 0,-2 5 0,0 1 0,-5 5 0,5 1 0,-6-1 0,0 1 0,5 0 0,-4 0 0,-43 29 0,17-8 0,-33 20 0,29-12 0,4-9 0,-5 4 0,-1 0 0,1-3 0,0 8 0,0-3 0,0 4 0,-7 1 0,-3 8 0,-6-4 0,-2 12 0,1-5 0,-2 7 0,-9 9 0,-1-6 0,-1 6 0,-5-5 0,13-4 0,-11-3 0,12 1 0,-13-2 0,13 5 0,-15 3 0,6-1 0,-8 1 0,0 0 0,0 7 0,0-5 0,8 3 0,-6-5 0,15-3 0,-6 0 0,9-8 0,7 4 0,3-6 0,6-2 0,-8 7 0,7-12 0,-6 12 0,8-13 0,-9 13 0,8-13 0,-7 7 0,9-9 0,0 0 0,0 0 0,0-4 0,5-2 0,0 0 0,7-5 0,-1 5 0,1-2 0,0-3 0,0 3 0,-4-4 0,51-22 0,-31 9 0,46-20 0,-42 15 0,9-6 0,-5 4 0,7-9 0,-1 3 0,7-5 0,3-8 0,7-3 0,11-9 0,1-1 0,9-1 0,0-6 0,0 4 0,0-5 0,0 0 0,-1 6 0,1-6 0,0 7 0,-8 1 0,-2 1 0,-9 2 0,0 0 0,0 0 0,0 0 0,0-1 0,0 1 0,0 0 0,-2 7 0,-5-3 0,4 3 0,-6 2 0,1-5 0,-4 12 0,-5-4 0,6-1 0,-6 5 0,7-5 0,-8 1 0,6 4 0,-3-4 0,2 5 0,-5 2 0,-1 0 0,0 4 0,0-3 0,0 4 0,1-1 0,5-4 0,-4 9 0,5-10 0,-7 11 0,-5-4 0,4 4 0,-9 2 0,3-1 0,-5 1 0,5 4 0,-48 28 0,23-12 0,-40 26 0,30-20 0,-1-1 0,1 4 0,-1 3 0,0 0 0,-7 6 0,5-1 0,-12 5 0,3 5 0,-9 11 0,-20 14 0,4 10 0,-17 10 0,21-20 0,-7 13 0,7-13 0,-9 8 0,9 4 0,-4-15 0,6-1 0,-1-2 0,2-4 0,9-3 0,-8 1 0,7-11 0,-6 3 0,9-3 0,0 0 0,7-2 0,-4-5 0,5 4 0,2-13 0,-6 7 0,12-3 0,-4-9 0,5 8 0,2-10 0,5 4 0,-5-5 0,5 4 0,0-8 0,2 2 0,-1 1 0,4-5 0,-8 5 0,3 0 0,0-4 0,-4 9 0,4-9 0,-5 4 0,4 1 0,3-5 0,4 4 0,1-6 0,25-43 0,-11 25 0,22-40 0,-17 38 0,5-9 0,1 5 0,0-7 0,4 1 0,3-1 0,9-8 0,6-3 0,13-25 0,0 4 0,20-17 0,4-9 0,8 1 0,-16 5 0,15-8 0,-15 15 0,18-11 0,-8-4 0,-8 18 0,-7 1 0,-3 6 0,-8 12 0,-2-3 0,-9 8 0,-2 7 0,-5-4 0,3 5 0,-10-5 0,10 5 0,-10-3 0,8 10 0,-1-12 0,5 5 0,-6 0 0,6-6 0,-7 7 0,10-10 0,-9 3 0,5 6 0,-13 4 0,4 5 0,-7 2 0,0 4 0,-4-3 0,-3 9 0,-4-3 0,4 4 0,-56 28 0,34-12 0,-50 22 0,47-19 0,-9 2 0,10-2 0,-10 6 0,4 1 0,0 0 0,-4 4 0,5-4 0,-7 5 0,-7 9 0,6-7 0,-15 15 0,8-14 0,-10 15 0,2-6 0,-2 7 0,-1 0 0,-7 2 0,8-9 0,-9 8 0,12-9 0,-2 1 0,0 5 0,2-12 0,6 4 0,-3-6 0,10 4 0,-11-3 0,9 10 0,-8-10 0,0 20 0,-11-16 0,1 18 0,-2-13 0,6 7 0,2-9 0,5 5 0,5-13 0,6 4 0,-6-5 0,10-7 0,-8 5 0,10-5 0,0 0 0,-4-1 0,9-1 0,-3-2 0,-2 3 0,6-6 0,-5 1 0,6-1 0,-4 4 0,2 3 0,2-1 0,0-1 0,4-5 0,-5 5 0,1-4 0,0 3 0,29-44 0,-13 17 0,23-35 0,-14 33 0,0-4 0,7-3 0,-2 0 0,10-13 0,12-14 0,0 5 0,40-45 0,-27 33 0,26-25 0,-9 10 0,-11 10 0,22-23 0,-21 23 0,8-10 0,-11 13 0,-1 0 0,-9 8 0,1-6 0,-10 15 0,1-7 0,-2 9 0,2-9 0,-8 9 0,6-9 0,-7 11 0,0 0 0,5-2 0,-13 10 0,13-8 0,-14 8 0,13-2 0,-12-3 0,10 10 0,-11-3 0,4 6 0,-7 0 0,-5 1 0,-1 5 0,-5 2 0,-1 5 0,4-1 0,-2 1 0,-44 37 0,23-19 0,-37 35 0,32-33 0,4 3 0,-9 2 0,9-6 0,-9 10 0,9-4 0,-9 5 0,4 0 0,-5 0 0,-1 1 0,-7 7 0,4 1 0,-11 2 0,10 3 0,-10-2 0,3 5 0,-7 2 0,0 0 0,-1 1 0,-1 7 0,-7-4 0,5 5 0,-13-5 0,13 5 0,-14-3 0,14 4 0,-13-7 0,17-9 0,-8 6 0,10-7 0,6-1 0,-4-1 0,11-3 0,-9-3 0,10 3 0,-4-5 0,7-2 0,-2 6 0,2-4 0,-2 5 0,2-7 0,5 0 0,-4 1 0,3-1 0,1 0 0,-4 0 0,8 0 0,-8 1 0,9-6 0,-9 4 0,9-10 0,-4 10 0,6-10 0,-2 10 0,2-9 0,-1 3 0,1-4 0,-4 3 0,6-3 0,-5 3 0,3 1 0,3-4 0,-11 3 0,15-1 0,-10-3 0,11 10 0,-6-8 0,2 5 0,-4-3 0,0-4 0,0 4 0,0 0 0,0-3 0,0 8 0,4-8 0,-4 3 0,4 1 0,-4-4 0,0 3 0,0 0 0,0-2 0,0 2 0,-1 0 0,-2-3 0,2-1 0,28-44 0,-6 21 0,21-29 0,-13 32 0,-10 2 0,6-6 0,-2 4 0,-3-4 0,4 5 0,0 0 0,0 0 0,7-5 0,-1-2 0,8-12 0,1 4 0,10-13 0,-2 5 0,0 0 0,10-7 0,-7 6 0,8-8 0,-1 0 0,-5 2 0,14-4 0,-13-5 0,13 3 0,-13-3 0,7-1 0,-11 8 0,2-7 0,-2 9 0,-7 2 0,-2 0 0,-1 7 0,-5-3 0,3 10 0,-6-4 0,-1 7 0,2-7 0,-2 5 0,2 0 0,-2 3 0,0 4 0,0-6 0,1 6 0,-6-4 0,4 8 0,-3-8 0,4 4 0,0-1 0,-4-3 0,3 8 0,-4-8 0,5 4 0,1-1 0,-1-3 0,-5 9 0,-2-3 0,-5 4 0,1 1 0,3-4 0,-3 3 0,3 0 0,-3-2 0,-1 2 0,-4-7 0,2 3 0,-2 1 0,4 0 0,0 3 0,0-3 0,0 1 0,-4-2 0,-1-3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5:10:52.669"/>
    </inkml:context>
    <inkml:brush xml:id="br0">
      <inkml:brushProperty name="width" value="0.35" units="cm"/>
      <inkml:brushProperty name="height" value="2.1" units="cm"/>
      <inkml:brushProperty name="color" value="#C00000"/>
      <inkml:brushProperty name="inkEffects" value="pencil"/>
    </inkml:brush>
  </inkml:definitions>
  <inkml:trace contextRef="#ctx0" brushRef="#br0">0 0 16383,'0'0'0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07.787"/>
    </inkml:context>
    <inkml:brush xml:id="br0">
      <inkml:brushProperty name="width" value="0.35" units="cm"/>
      <inkml:brushProperty name="height" value="2.1" units="cm"/>
      <inkml:brushProperty name="color" value="#C00000"/>
      <inkml:brushProperty name="inkEffects" value="pencil"/>
    </inkml:brush>
  </inkml:definitions>
  <inkml:trace contextRef="#ctx0" brushRef="#br0">1757 1 16383,'-118'151'0,"0"21"0,12-6 0,-5 34 0,44-78 0,-1 7 0,5 7 0,-1 3 0,-13 6 0,-1 3 0,10 14 0,1-1 0,-5-15 0,4-7 0,-28 90 0,39-109 0,2-7 0,-20 43 0,-9 16 0,16-36 0,26-44 0,10-35 0,5-3 0,13-25 0,-5 8 0,7-12 0,1-10 0,-1 7 0,6 2 0,30-87 0,-5 41 0,19-76 0,-19 62 0,-6-10 0,0 8 0,1-8 0,-1 11 0,5 0 0,-3-11 0,11-3 0,-3-11 0,6 0 0,0 1 0,0-1 0,1-13 0,8 7 0,-5-7 0,5 10 0,-10 4 0,0 10 0,0-8 0,-6 9 0,14-15 0,-10-10 0,21 4 0,-13-17 0,14 3 0,-3-11 0,6 10 0,-8-6 0,4 21 0,-14-5 0,3 22 0,-9 6 0,-7 11 0,4 8 0,-10-6 0,10 5 0,-10 2 0,4-7 0,0 7 0,-4-1 0,10-6 0,-5 15 0,1-15 0,4 13 0,-10-13 0,11 5 0,-12 2 0,11-7 0,-10 7 0,10-2 0,-11 4 0,5 8 0,-7 0 0,0-6 0,0 5 0,0-5 0,0 1 0,-1 4 0,1-5 0,5 0 0,-8 5 0,7-5 0,-9 0 0,5 5 0,-7 72 0,-5-29 0,-8 63 0,-11-42 0,5-10 0,-10 10 0,3-1 0,-5 3 0,-1 0 0,-12 25 0,10-21 0,-19 27 0,10-17 0,-12 18 0,-1 3 0,1 0 0,-2 11 0,2-11 0,-3 14 0,0 0 0,11-16 0,2 8 0,3-24 0,11 7 0,-9-10 0,21-14 0,-11-3 0,12-11 0,-5 11 0,7-17 0,-2 15 0,-4-18 0,4 9 0,-10 1 0,10-1 0,-5 0 0,1 0 0,3 0 0,-10 12 0,10-9 0,-5 8 0,8-20 0,-1 7 0,1-7 0,-1 10 0,1-1 0,-1 0 0,0 0 0,0 0 0,0 0 0,1-8 0,0 6 0,0-16 0,5 7 0,-3-2 0,9 2 0,-8 6 0,8-8 0,25-76 0,-12 36 0,23-68 0,-23 60 0,7-9 0,-6 9 0,6-7 0,-7 6 0,0-8 0,1 0 0,6 0 0,1 0 0,0 0 0,11-2 0,-9 1 0,13-12 0,-9 10 0,9-10 0,-6 2 0,5 6 0,1-9 0,-5 3 0,5-5 0,-6-9 0,7 10 0,-6-8 0,6 7 0,1-12 0,-5 3 0,5-3 0,-8 4 0,9-4 0,-7 2 0,5 9 0,-7-5 0,-9 19 0,6-8 0,-12 11 0,11 0 0,-11 0 0,10-1 0,-10 10 0,4-7 0,0 7 0,-5-1 0,6-6 0,-7 7 0,1-9 0,5 0 0,-4-1 0,4 10 0,-5-7 0,-1-4 0,7 7 0,-4-14 0,4 16 0,-6-7 0,-1 9 0,-5-7 0,2 15 0,-2-6 0,4 2 0,-5 5 0,4-12 0,-4 12 0,5-5 0,0 1 0,0 4 0,0-5 0,0 0 0,-5 5 0,9-11 0,-12 11 0,11-6 0,-2 1 0,0 5 0,-1-5 0,4 7 0,-8-7 0,9 6 0,-5-6 0,-1 1 0,1 5 0,4-5 0,-49 99 0,27-47 0,-47 86 0,32-68 0,-7 10 0,-11 18 0,-1-10 0,-2 23 0,-6-7 0,5 11 0,-10 5 0,11-18 0,-8 13 0,11-27 0,-11 14 0,11-18 0,-6 3 0,14-6 0,-5 3 0,-1 0 0,7-2 0,-7 1 0,0 1 0,6 11 0,-5-19 0,7 15 0,2-21 0,7 0 0,-7 7 0,8-18 0,-2 19 0,-2-19 0,9 8 0,-10-11 0,10 11 0,-9-8 0,9 8 0,-9-11 0,10 0 0,-5 1 0,1-1 0,3 0 0,-3 0 0,-1 0 0,5 1 0,-4-1 0,5 0 0,-6 0 0,5 0 0,-5 0 0,7 1 0,0-10 0,-1 7 0,1-7 0,-1 9 0,1-8 0,-1 6 0,2-16 0,-2 16 0,2-15 0,-2 15 0,2-16 0,-2 16 0,2-15 0,-2 15 0,2-16 0,-1 7 0,1-9 0,0 7 0,0-5 0,5 12 0,-4-12 0,41-77 0,-22 32 0,31-57 0,-28 52 0,0 15 0,0-15 0,0 16 0,-1-7 0,1-7 0,6 3 0,-4-14 0,4 16 0,0-7 0,-4-4 0,11-1 0,-4-8 0,4 11 0,1-1 0,-1 1 0,1 0 0,-6 0 0,5-11 0,-4 8 0,6-8 0,0 0 0,1-2 0,-1-1 0,2-8 0,-3 19 0,11-22 0,-14 10 0,12-2 0,-14 6 0,-1 11 0,4 0 0,-9-11 0,3 8 0,2-8 0,-6 11 0,12-11 0,-12 8 0,13-19 0,-6 19 0,0-8 0,5 0 0,-12 8 0,6-8 0,-1 11 0,-6 9 0,6-7 0,-7 6 0,6 0 0,-4-6 0,5 5 0,-1 1 0,-3-6 0,4-6 0,0 2 0,-4-10 0,9 12 0,-3-11 0,0 8 0,6-19 0,-5 8 0,0 1 0,5-10 0,-13 21 0,12-9 0,-12 10 0,5-10 0,-5 8 0,5-8 0,-6 20 0,6-7 0,-7 7 0,6-9 0,-4 0 0,5-1 0,-6 1 0,5 0 0,-3 0 0,9 7 0,-10-5 0,5 6 0,-1-1 0,-4-5 0,4 15 0,-6-6 0,0-1 0,-1 8 0,1-7 0,-1 9 0,0-7 0,0 6 0,0-7 0,4 8 0,-36 77 0,17-35 0,-37 63 0,21-55 0,-6 0 0,5 11 0,-5 3 0,-5 14 0,-1 10 0,-17 10 0,4 12 0,-8 14 0,8-12 0,-6 22 0,7-11 0,-10 4 0,0 8 0,1-20 0,-1 9 0,10-14 0,-8 2 0,8-3 0,0 0 0,-5-11 0,15 3 0,-4-19 0,-4 22 0,11-25 0,-9 12 0,11-16 0,0 0 0,7-11 0,-5 7 0,7-18 0,-3 19 0,-2-8 0,3 0 0,-6 8 0,2-20 0,4 20 0,-13-5 0,17-2 0,-16-1 0,14-14 0,0 1 0,-4-9 0,10 6 0,-4-14 0,6 5 0,1-9 0,-5 7 0,3-5 0,2 5 0,1 0 0,4-5 0,-5 12 0,0-12 0,5 5 0,-9 0 0,7-5 0,25-68 0,-4 26 0,23-52 0,-12 44 0,-11 6 0,5 1 0,1-7 0,-7 15 0,7-15 0,-2 7 0,-2-9 0,9 0 0,-3-11 0,7-3 0,9-14 0,6-14 0,8-17 0,2-7 0,-9-3 0,7-4 0,-7 12 0,10-25 0,0 21 0,-1-9 0,-9 15 0,-2 1 0,0 0 0,-7 3 0,5 10 0,-8-6 0,9 6 0,-14-10 0,12 10 0,-16 8 0,8-1 0,-9 11 0,7-11 0,-13 13 0,5 0 0,-7 12 0,0 2 0,6 0 0,-6 8 0,1-8 0,-5 19 0,-3-6 0,11 7 0,-9-9 0,8 0 0,-11 8 0,7-5 0,-1 5 0,0 1 0,0-7 0,-5 15 0,3-6 0,2 2 0,0 5 0,-1-5 0,4 1 0,-8 10 0,9-15 0,-1 16 0,-8-12 0,12 8 0,-7-1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07.788"/>
    </inkml:context>
    <inkml:brush xml:id="br0">
      <inkml:brushProperty name="width" value="0.35" units="cm"/>
      <inkml:brushProperty name="height" value="2.1" units="cm"/>
      <inkml:brushProperty name="color" value="#C00000"/>
      <inkml:brushProperty name="inkEffects" value="pencil"/>
    </inkml:brush>
  </inkml:definitions>
  <inkml:trace contextRef="#ctx0" brushRef="#br0">2342 3362 16383,'-73'-61'0,"-7"-12"0,21 15 0,-12-16 0,-26-19 0,30 18 0,-35-17 0,39 11 0,-16-6 0,-4-15 0,9 3 0,0 11 0,6-6 0,17 24 0,-7-10 0,18 16 0,2 2 0,11 13 0,0 3 0,1 10 0,0 9 0,6-6 0,-4 6 0,10-8 0,-10 8 0,10-7 0,-10 7 0,4 0 0,0-7 0,-6-4 0,6 8 0,-17-28 0,8 27 0,-17-32 0,10 22 0,-2-8 0,-5-3 0,14 14 0,-7-12 0,11 15 0,5 0 0,-4 0 0,4 8 0,0-7 0,-6-4 0,6 0 0,-1 1 0,-3 4 0,5 7 0,-1-9 0,2 8 0,0 2 0,5 10 0,-4-2 0,5 2 0,1 0 0,-5-1 0,4 1 0,52 49 0,-21-15 0,40 34 0,-35-20 0,-4-14 0,5 6 0,1 1 0,0-7 0,-1 14 0,1-5 0,0 7 0,7 2 0,5 13 0,6-8 0,4 22 0,-2-10 0,2 13 0,11 13 0,1-8 0,2 10 0,6-10 0,-17-4 0,16-8 0,-17 4 0,16-4 0,-15 7 0,18 6 0,-7-2 0,9 2 0,0 0 0,0 12 0,1-9 0,-10 6 0,6-10 0,-17-4 0,8 1 0,-13-14 0,-6 6 0,-5-11 0,-7-1 0,9 11 0,-9-21 0,10 21 0,-12-22 0,11 22 0,-9-21 0,8 10 0,-10-14 0,-1 0 0,1 0 0,-1-7 0,-5-4 0,-2 1 0,-7-7 0,1 6 0,-1-2 0,0-5 0,0 4 0,4-6 0,-60-36 0,37 13 0,-57-31 0,52 24 0,-11-10 0,5 6 0,-6-14 0,-1 6 0,-8-11 0,-3-11 0,-10-6 0,-12-15 0,-1 0 0,-12-3 0,1-11 0,0 7 0,-1-7 0,1 0 0,1 8 0,-2-8 0,1 11 0,10 2 0,2 2 0,11 2 0,-1 1 0,1-1 0,-1 1 0,0-1 0,1 1 0,-1-1 0,3 12 0,7-5 0,-5 6 0,6 2 0,-1-8 0,5 20 0,7-6 0,-9-3 0,8 10 0,-8-10 0,9 3 0,-7 6 0,5-6 0,-5 8 0,9 3 0,-1 0 0,0 8 0,1-7 0,-1 7 0,0-1 0,-7-7 0,5 15 0,-5-15 0,7 15 0,7-4 0,-5 6 0,11 3 0,-5-1 0,7 0 0,-5 8 0,56 45 0,-26-18 0,48 43 0,-36-34 0,-1-1 0,1 6 0,1 6 0,-1-2 0,9 12 0,-6-3 0,15 8 0,-4 9 0,11 18 0,24 25 0,-5 13 0,21 20 0,-26-35 0,9 22 0,-9-22 0,11 15 0,-10 5 0,3-24 0,-6-3 0,1-1 0,-2-9 0,-11-3 0,10-1 0,-10-15 0,8 2 0,-10-4 0,-1 1 0,-8-3 0,4-10 0,-4 6 0,-4-19 0,8 10 0,-15-4 0,5-15 0,-7 12 0,-2-16 0,-5 7 0,5-8 0,-5 6 0,-1-14 0,-2 5 0,1 0 0,-5-6 0,11 7 0,-5-1 0,0-5 0,5 14 0,-5-15 0,7 7 0,-6 1 0,-2-8 0,-6 7 0,-1-10 0,-31-70 0,14 39 0,-27-65 0,22 63 0,-8-15 0,0 7 0,-1-9 0,-4-1 0,-4-1 0,-10-13 0,-8-4 0,-16-43 0,0 9 0,-24-30 0,-4-15 0,-11 2 0,20 8 0,-18-14 0,18 26 0,-21-17 0,8-9 0,11 31 0,8 2 0,3 9 0,11 21 0,2-7 0,10 15 0,3 11 0,7-5 0,-5 6 0,13-6 0,-13 6 0,13-3 0,-11 14 0,3-17 0,-7 6 0,7 1 0,-6-10 0,6 11 0,-9-15 0,8 3 0,-4 10 0,15 8 0,-5 9 0,8 2 0,1 7 0,5-5 0,2 15 0,6-7 0,-4 10 0,66 44 0,-40-19 0,60 37 0,-57-32 0,11 2 0,-11-1 0,11 9 0,-5 1 0,0 1 0,5 6 0,-5-7 0,7 9 0,10 14 0,-8-10 0,18 24 0,-10-23 0,12 24 0,-2-9 0,3 11 0,-1 1 0,11 3 0,-10-15 0,9 12 0,-12-13 0,0 0 0,2 10 0,-4-22 0,-6 8 0,3-11 0,-12 8 0,13-5 0,-11 16 0,11-16 0,-1 32 0,13-25 0,-1 29 0,3-22 0,-8 11 0,-2-12 0,-6 5 0,-6-20 0,-7 6 0,7-8 0,-13-11 0,11 8 0,-13-9 0,0 0 0,5-1 0,-10 0 0,3-7 0,2 7 0,-7-9 0,6 0 0,-7 0 0,5 6 0,-3 3 0,-1 0 0,-2-1 0,-3-9 0,4 7 0,0-5 0,0 5 0,-35-73 0,16 27 0,-29-56 0,18 52 0,-1-5 0,-7-5 0,1 0 0,-11-22 0,-15-23 0,0 8 0,-48-74 0,31 56 0,-30-44 0,12 17 0,11 17 0,-26-37 0,27 37 0,-12-17 0,16 22 0,-1 0 0,11 14 0,0-11 0,12 25 0,-2-11 0,2 15 0,-2-15 0,11 14 0,-9-13 0,9 16 0,0 1 0,-6-3 0,16 16 0,-16-13 0,16 14 0,-14-5 0,14-3 0,-12 15 0,13-5 0,-5 10 0,8 2 0,6 0 0,3 8 0,5 3 0,1 9 0,-6 0 0,5-1 0,51 63 0,-26-33 0,44 59 0,-39-55 0,-5 7 0,11 0 0,-11-8 0,11 16 0,-10-6 0,10 8 0,-4 0 0,5 0 0,1 0 0,10 14 0,-7 1 0,16 3 0,-15 5 0,14-4 0,-4 9 0,9 4 0,-1 0 0,1-1 0,2 15 0,8-7 0,-5 7 0,15-8 0,-16 8 0,17-5 0,-17 6 0,16-10 0,-20-16 0,8 10 0,-10-11 0,-9-2 0,6-2 0,-15-4 0,13-5 0,-13 5 0,5-10 0,-8-2 0,1 11 0,-1-8 0,1 8 0,-2-11 0,-5 0 0,4 0 0,-4 0 0,0 1 0,5-1 0,-11 0 0,10 0 0,-10-8 0,10 6 0,-12-16 0,7 16 0,-8-15 0,2 15 0,-2-16 0,1 7 0,-1-9 0,5 7 0,-8-5 0,6 5 0,-2 1 0,-5-7 0,13 5 0,-18-1 0,13-4 0,-14 16 0,8-14 0,-3 8 0,5-5 0,-1-5 0,2 6 0,-2-1 0,1-4 0,1 12 0,-6-12 0,4 5 0,-4 0 0,5-5 0,0 5 0,0 0 0,0-5 0,0 5 0,0 0 0,5-6 0,-5-1 0,-32-72 0,6 33 0,-25-48 0,16 55 0,11 2 0,-5-11 0,0 8 0,5-7 0,-5 9 0,1 0 0,-3-1 0,-5-8 0,-1-3 0,-10-21 0,0 9 0,-12-24 0,2 10 0,0-1 0,-12-12 0,9 11 0,-10-13 0,0-1 0,8 2 0,-18-5 0,16-7 0,-17 3 0,17-3 0,-8-4 0,12 14 0,-2-11 0,3 15 0,8 2 0,2 2 0,3 11 0,4-6 0,-3 17 0,7-6 0,2 11 0,-2-11 0,1 8 0,-2-1 0,3 6 0,-1 6 0,0-8 0,1 7 0,5-5 0,-4 14 0,4-15 0,-6 7 0,0 0 0,6-7 0,-4 15 0,4-14 0,-5 5 0,-1 1 0,0-6 0,7 14 0,2-5 0,5 9 0,1-1 0,-5-6 0,4 5 0,-4 2 0,5-5 0,0 4 0,5-14 0,-4 7 0,4 2 0,-5-1 0,1 6 0,-1-6 0,1 2 0,3-3 0,3-5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31.809"/>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07.789"/>
    </inkml:context>
    <inkml:brush xml:id="br0">
      <inkml:brushProperty name="width" value="0.35" units="cm"/>
      <inkml:brushProperty name="height" value="2.1" units="cm"/>
      <inkml:brushProperty name="color" value="#C00000"/>
      <inkml:brushProperty name="inkEffects" value="pencil"/>
    </inkml:brush>
  </inkml:definitions>
  <inkml:trace contextRef="#ctx0" brushRef="#br0">1 1 16383,'0'0'0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53.870"/>
    </inkml:context>
    <inkml:brush xml:id="br0">
      <inkml:brushProperty name="width" value="0.35" units="cm"/>
      <inkml:brushProperty name="height" value="2.1" units="cm"/>
      <inkml:brushProperty name="color" value="#C00000"/>
      <inkml:brushProperty name="inkEffects" value="pencil"/>
    </inkml:brush>
  </inkml:definitions>
  <inkml:trace contextRef="#ctx0" brushRef="#br0">1336 1 16383,'-90'91'0,"0"13"0,9-4 0,-3 20 0,33-46 0,0 4 0,3 4 0,-1 1 0,-10 5 0,0 1 0,7 9 0,2-1 0,-5-9 0,3-4 0,-21 54 0,30-66 0,1-4 0,-14 26 0,-9 10 0,14-22 0,19-27 0,7-21 0,5-1 0,9-15 0,-3 4 0,5-7 0,0-6 0,1 4 0,3 2 0,23-53 0,-3 25 0,13-47 0,-14 39 0,-3-7 0,-1 5 0,0-4 0,0 5 0,4 1 0,-3-7 0,9-1 0,-3-7 0,5 0 0,0 0 0,0 0 0,1-8 0,6 4 0,-4-4 0,4 6 0,-7 3 0,-1 5 0,0-4 0,-5 4 0,12-7 0,-8-7 0,15 2 0,-9-10 0,11 2 0,-3-7 0,5 7 0,-6-5 0,2 14 0,-10-3 0,3 12 0,-8 5 0,-5 5 0,4 6 0,-8-4 0,7 3 0,-8 2 0,4-5 0,0 4 0,-4 0 0,8-4 0,-3 9 0,0-9 0,3 8 0,-7-8 0,8 4 0,-9 0 0,8-4 0,-8 4 0,9-1 0,-9 3 0,3 4 0,-4 1 0,-1-5 0,1 4 0,-1-3 0,0 0 0,0 3 0,0-3 0,5-1 0,-8 4 0,7-3 0,-8-1 0,5 4 0,-6 43 0,-4-17 0,-6 38 0,-8-26 0,4-5 0,-9 4 0,4 1 0,-5 2 0,0-1 0,-9 16 0,7-13 0,-14 16 0,7-10 0,-9 11 0,0 2 0,0-1 0,-1 7 0,1-6 0,-2 8 0,0 1 0,8-11 0,2 5 0,2-14 0,9 4 0,-7-6 0,15-9 0,-8-1 0,10-7 0,-5 7 0,6-11 0,-2 10 0,-2-11 0,2 5 0,-7 0 0,7 0 0,-3 1 0,0-1 0,3 0 0,-9 7 0,9-5 0,-4 5 0,6-13 0,-1 5 0,1-4 0,-1 5 0,0 1 0,1-1 0,-1 0 0,0 0 0,1 0 0,-1-5 0,1 4 0,0-9 0,4 3 0,-3 0 0,7 0 0,-6 4 0,6-5 0,20-45 0,-10 21 0,18-41 0,-18 36 0,5-5 0,-4 5 0,4-4 0,-5 5 0,1-7 0,0 1 0,4 0 0,1 0 0,0 0 0,9-2 0,-7 2 0,9-8 0,-6 6 0,7-6 0,-5 1 0,4 4 0,1-5 0,-5 1 0,5-3 0,-5-5 0,5 6 0,-4-5 0,4 4 0,2-7 0,-6 2 0,6-2 0,-7 2 0,7-2 0,-6 2 0,5 5 0,-6-4 0,-7 12 0,5-4 0,-9 5 0,7 1 0,-7 0 0,7 0 0,-7 5 0,3-4 0,-1 4 0,-3 0 0,4-4 0,-5 4 0,1-5 0,4 0 0,-3 0 0,2 5 0,-3-4 0,0-3 0,4 5 0,-3-8 0,4 9 0,-6-4 0,0 5 0,-3-4 0,1 10 0,-2-5 0,3 2 0,-3 3 0,3-8 0,-4 8 0,5-3 0,-1 0 0,0 3 0,1-3 0,-1-1 0,-3 4 0,6-7 0,-9 6 0,9-2 0,-2 0 0,0 3 0,0-4 0,2 5 0,-5-4 0,6 3 0,-4-3 0,0 0 0,0 3 0,3-2 0,-36 59 0,19-29 0,-35 53 0,24-42 0,-5 8 0,-8 9 0,-1-6 0,-2 14 0,-4-3 0,3 5 0,-7 3 0,9-10 0,-7 8 0,8-16 0,-8 7 0,9-10 0,-5 2 0,11-3 0,-4 0 0,-1 1 0,5-1 0,-4 1 0,-1 0 0,4 6 0,-3-11 0,5 9 0,2-12 0,5-1 0,-5 5 0,6-11 0,-2 11 0,-2-11 0,8 5 0,-7-7 0,6 7 0,-6-5 0,6 5 0,-6-7 0,7 0 0,-3 0 0,0 0 0,3 1 0,-3-1 0,0 0 0,3 0 0,-3 1 0,4-1 0,-4 0 0,3 0 0,-3 0 0,5 0 0,-1-5 0,1 4 0,0-4 0,-1 5 0,1-5 0,-1 4 0,1-9 0,0 9 0,0-10 0,0 10 0,0-9 0,-1 8 0,2-8 0,-2 9 0,2-10 0,-1 5 0,0-6 0,1 4 0,-1-3 0,5 8 0,-4-8 0,32-46 0,-17 19 0,23-34 0,-21 31 0,0 9 0,1-9 0,-2 10 0,1-5 0,0-3 0,5 1 0,-4-9 0,4 11 0,0-5 0,-3-3 0,7 1 0,-2-6 0,3 7 0,1 0 0,-1-1 0,1 1 0,-5 0 0,4-7 0,-3 5 0,4-4 0,1-1 0,0-1 0,0-1 0,1-4 0,-3 11 0,10-13 0,-12 6 0,10-1 0,-12 3 0,1 7 0,2-1 0,-7-5 0,3 4 0,1-5 0,-4 7 0,9-7 0,-9 5 0,9-11 0,-4 11 0,0-4 0,3-1 0,-7 5 0,3-5 0,-1 7 0,-4 5 0,4-4 0,-5 4 0,5 0 0,-3-4 0,3 3 0,0 1 0,-3-4 0,4-3 0,-1 0 0,-3-5 0,8 7 0,-3-7 0,-1 5 0,6-11 0,-4 4 0,-1 1 0,5-6 0,-10 13 0,9-6 0,-9 7 0,3-7 0,-4 5 0,5-5 0,-5 12 0,4-4 0,-5 5 0,5-7 0,-3 1 0,3 0 0,-4 0 0,4 0 0,-3 0 0,7 4 0,-7-3 0,3 4 0,0-1 0,-3-3 0,2 9 0,-4-4 0,0 1 0,0 3 0,0-3 0,-1 5 0,1-5 0,-1 4 0,0-3 0,4 4 0,-28 46 0,13-21 0,-29 39 0,17-34 0,-4 0 0,3 7 0,-4 1 0,-3 9 0,-2 6 0,-12 6 0,3 7 0,-7 9 0,7-7 0,-5 12 0,6-6 0,-8 3 0,0 4 0,0-11 0,1 5 0,6-10 0,-5 3 0,5-2 0,1-1 0,-5-6 0,12 3 0,-3-14 0,-2 15 0,7-15 0,-6 7 0,8-10 0,0 0 0,5-7 0,-4 6 0,6-13 0,-2 13 0,-2-6 0,2 1 0,-4 4 0,1-11 0,3 11 0,-9-3 0,12-1 0,-12 0 0,11-9 0,0 0 0,-3-4 0,7 3 0,-3-9 0,5 4 0,1-6 0,-5 4 0,4-3 0,1 4 0,0-1 0,3-3 0,-3 8 0,-1-8 0,5 3 0,-8 0 0,7-2 0,17-42 0,-1 15 0,15-30 0,-7 26 0,-9 4 0,4 0 0,0-3 0,-5 8 0,5-9 0,0 4 0,-4-5 0,9 0 0,-3-7 0,5-1 0,8-9 0,3-9 0,7-10 0,1-3 0,-6-3 0,5-2 0,-6 7 0,8-15 0,0 13 0,-1-6 0,-6 9 0,-2 1 0,0 0 0,-6 2 0,5 6 0,-7-4 0,7 4 0,-10-6 0,8 5 0,-11 6 0,5-1 0,-6 6 0,5-6 0,-10 8 0,4 0 0,-5 7 0,-1 1 0,5 1 0,-4 4 0,0-5 0,-3 12 0,-2-4 0,7 4 0,-6-5 0,6 0 0,-9 5 0,6-4 0,-1 4 0,0 1 0,1-5 0,-5 9 0,3-3 0,0 0 0,2 4 0,-2-3 0,3 0 0,-5 7 0,6-10 0,-1 10 0,-5-8 0,8 6 0,-5-1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53.871"/>
    </inkml:context>
    <inkml:brush xml:id="br0">
      <inkml:brushProperty name="width" value="0.35" units="cm"/>
      <inkml:brushProperty name="height" value="2.1" units="cm"/>
      <inkml:brushProperty name="color" value="#C00000"/>
      <inkml:brushProperty name="inkEffects" value="pencil"/>
    </inkml:brush>
  </inkml:definitions>
  <inkml:trace contextRef="#ctx0" brushRef="#br0">1780 2027 16383,'-56'-37'0,"-4"-6"0,15 7 0,-9-8 0,-19-12 0,21 10 0,-25-9 0,29 6 0,-12-3 0,-3-10 0,6 3 0,2 5 0,3-2 0,13 14 0,-5-7 0,13 11 0,3 0 0,7 9 0,0 1 0,2 7 0,-1 4 0,5-3 0,-3 4 0,7-5 0,-7 4 0,7-3 0,-8 4 0,4-1 0,0-3 0,-4-3 0,3 5 0,-12-17 0,6 17 0,-12-20 0,6 13 0,-1-5 0,-4-1 0,12 8 0,-7-7 0,9 9 0,4 0 0,-4 0 0,4 4 0,0-3 0,-5-3 0,5 0 0,-1 1 0,-2 2 0,3 4 0,0-5 0,2 5 0,-1 1 0,4 5 0,-3 1 0,4-1 0,1 1 0,-4 0 0,2 0 0,41 29 0,-17-8 0,31 20 0,-26-12 0,-5-9 0,6 4 0,-1 0 0,1-3 0,-1 8 0,1-3 0,-1 4 0,7 1 0,2 8 0,6-4 0,2 12 0,-1-5 0,2 7 0,8 9 0,1-6 0,0 6 0,6-5 0,-13-4 0,11-3 0,-11 1 0,11-2 0,-11 5 0,13 3 0,-5-1 0,7 1 0,0 0 0,0 7 0,1-5 0,-8 3 0,5-5 0,-13-3 0,5 0 0,-9-8 0,-5 4 0,-3-6 0,-6-2 0,8 7 0,-8-12 0,7 12 0,-8-13 0,9 13 0,-8-13 0,6 7 0,-7-9 0,-1 0 0,1 0 0,-1-4 0,-4-2 0,-1 0 0,-6-5 0,1 5 0,0-2 0,-1-3 0,0 3 0,4-4 0,-46-22 0,27 9 0,-42-20 0,40 15 0,-10-6 0,5 4 0,-6-9 0,1 3 0,-7-5 0,-3-8 0,-6-3 0,-10-9 0,-1-1 0,-8-1 0,0-6 0,0 4 0,0-5 0,-1 0 0,2 6 0,-2-6 0,1 7 0,8 1 0,1 1 0,8 2 0,0 0 0,1 0 0,-1 0 0,0-1 0,0 1 0,0 0 0,2 7 0,5-3 0,-4 3 0,6 2 0,-2-5 0,4 12 0,6-4 0,-7-1 0,5 5 0,-5-5 0,6 1 0,-5 4 0,4-4 0,-3 5 0,5 2 0,1 0 0,-1 4 0,1-3 0,-1 4 0,1-1 0,-7-4 0,5 9 0,-4-10 0,5 11 0,6-4 0,-5 4 0,10 2 0,-5-1 0,6 1 0,-4 4 0,42 28 0,-20-12 0,38 26 0,-29-20 0,1-1 0,-1 4 0,2 3 0,-2 0 0,8 6 0,-5-1 0,12 5 0,-4 5 0,9 11 0,18 14 0,-4 10 0,16 10 0,-20-20 0,8 13 0,-8-13 0,9 8 0,-8 4 0,3-15 0,-5-1 0,0-2 0,-1-4 0,-8-3 0,7 1 0,-7-11 0,6 3 0,-8-3 0,0 0 0,-7-2 0,4-5 0,-4 4 0,-3-13 0,7 7 0,-12-3 0,3-9 0,-4 8 0,-2-10 0,-3 4 0,2-5 0,-3 4 0,0-8 0,-2 2 0,1 1 0,-5-5 0,10 5 0,-5 0 0,1-4 0,3 9 0,-3-9 0,4 4 0,-4 1 0,-1-5 0,-5 4 0,-1-6 0,-23-43 0,10 25 0,-20-40 0,17 38 0,-6-9 0,-1 5 0,0-7 0,-3 1 0,-3-1 0,-8-8 0,-6-3 0,-12-25 0,-1 4 0,-17-17 0,-3-9 0,-9 1 0,16 5 0,-15-8 0,15 15 0,-17-11 0,7-4 0,7 18 0,7 1 0,3 6 0,7 12 0,2-3 0,9 8 0,0 7 0,7-4 0,-5 5 0,11-5 0,-11 5 0,11-3 0,-9 10 0,2-12 0,-5 5 0,6 0 0,-6-6 0,6 7 0,-8-10 0,7 3 0,-4 6 0,12 4 0,-4 5 0,7 2 0,-1 4 0,5-3 0,2 9 0,4-3 0,-3 4 0,50 28 0,-31-12 0,47 22 0,-45-19 0,9 2 0,-8-2 0,8 6 0,-3 1 0,0 0 0,3 4 0,-4-4 0,6 5 0,7 9 0,-6-7 0,14 15 0,-7-14 0,8 15 0,0-6 0,0 7 0,1 0 0,8 2 0,-8-9 0,7 8 0,-9-9 0,0 1 0,1 5 0,-2-12 0,-5 4 0,2-6 0,-9 4 0,10-3 0,-8 10 0,7-10 0,1 20 0,9-16 0,-1 18 0,2-13 0,-5 7 0,-2-9 0,-5 5 0,-4-13 0,-5 4 0,4-5 0,-8-7 0,7 5 0,-10-5 0,1 0 0,3-1 0,-7-1 0,2-2 0,1 3 0,-4-6 0,3 1 0,-5-1 0,5 4 0,-3 3 0,-2-1 0,0-1 0,-3-5 0,3 5 0,1-4 0,-1 3 0,-26-44 0,12 17 0,-22-35 0,14 33 0,-2-4 0,-4-3 0,0 0 0,-8-13 0,-12-14 0,1 5 0,-37-45 0,24 33 0,-24-25 0,10 10 0,9 10 0,-21-23 0,21 23 0,-9-10 0,11 13 0,1 0 0,8 8 0,-1-6 0,10 15 0,-2-7 0,2 9 0,-2-9 0,8 9 0,-6-9 0,7 11 0,0 0 0,-6-2 0,14 10 0,-13-8 0,12 8 0,-10-2 0,10-3 0,-9 10 0,10-3 0,-4 6 0,7 0 0,3 1 0,3 5 0,4 2 0,0 5 0,-3-1 0,3 1 0,39 37 0,-21-19 0,35 35 0,-31-33 0,-3 3 0,9 2 0,-10-6 0,10 10 0,-9-4 0,8 5 0,-3 0 0,5 0 0,-1 1 0,9 7 0,-6 1 0,12 2 0,-11 3 0,11-2 0,-4 5 0,7 2 0,0 0 0,0 1 0,1 7 0,7-4 0,-4 5 0,11-5 0,-11 5 0,12-3 0,-13 4 0,13-7 0,-16-9 0,7 6 0,-9-7 0,-6-1 0,5-1 0,-12-3 0,10-3 0,-10 3 0,3-5 0,-5-2 0,0 6 0,0-4 0,1 5 0,-2-7 0,-4 0 0,4 1 0,-4-1 0,0 0 0,4 0 0,-9 0 0,9 1 0,-9-6 0,8 4 0,-8-10 0,4 10 0,-5-10 0,0 10 0,0-9 0,0 3 0,-1-4 0,5 3 0,-8-3 0,6 3 0,-2 1 0,-3-4 0,9 3 0,-14-1 0,10-3 0,-10 10 0,7-8 0,-4 5 0,4-3 0,0-4 0,1 4 0,-1 0 0,0-3 0,1 8 0,-5-8 0,4 3 0,-3 1 0,3-4 0,0 3 0,1 0 0,-1-2 0,1 2 0,-1 0 0,4-3 0,-3-1 0,-26-44 0,6 21 0,-19-29 0,11 32 0,10 2 0,-5-6 0,0 4 0,4-4 0,-3 5 0,-1 0 0,0 0 0,-6-5 0,1-2 0,-8-12 0,-1 4 0,-8-13 0,1 5 0,0 0 0,-10-7 0,8 6 0,-8-8 0,1 0 0,5 2 0,-14-4 0,13-5 0,-13 3 0,13-3 0,-7-1 0,10 8 0,-2-7 0,3 9 0,5 2 0,3 0 0,1 7 0,4-3 0,-3 10 0,5-4 0,2 7 0,-2-7 0,1 5 0,0 0 0,0 3 0,1 4 0,-1-6 0,1 6 0,3-4 0,-2 8 0,3-8 0,-5 4 0,1-1 0,4-3 0,-4 8 0,4-8 0,-4 4 0,-1-1 0,1-3 0,4 9 0,2-3 0,4 4 0,1 1 0,-4-4 0,2 3 0,-2 0 0,4-2 0,-1 2 0,5-7 0,-4 3 0,4 1 0,-4 0 0,0 3 0,-1-3 0,1 1 0,4-2 0,0-3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14:20:53.872"/>
    </inkml:context>
    <inkml:brush xml:id="br0">
      <inkml:brushProperty name="width" value="0.35" units="cm"/>
      <inkml:brushProperty name="height" value="2.1" units="cm"/>
      <inkml:brushProperty name="color" value="#C00000"/>
      <inkml:brushProperty name="inkEffects" value="pencil"/>
    </inkml:brush>
  </inkml:definitions>
  <inkml:trace contextRef="#ctx0" brushRef="#br0">1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34.708"/>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34.759"/>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35.836"/>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40.029"/>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3T09:29:40.087"/>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GB" dirty="0"/>
          </a:p>
          <a:p>
            <a:endParaRPr lang="en-GB" dirty="0"/>
          </a:p>
          <a:p>
            <a:endParaRPr lang="en-GB" dirty="0"/>
          </a:p>
          <a:p>
            <a:r>
              <a:rPr lang="en-GB" dirty="0"/>
              <a:t>Tant d'un point de vue institutionnel (de par mon expérience à l'OEB) que d'un point de vue académique (au CEIPI et à l'EUIPO), l'impact du 4IR sur l'écosystème des brevets n'a pas été moins que dramatique.</a:t>
            </a:r>
          </a:p>
          <a:p>
            <a:endParaRPr lang="en-GB" dirty="0"/>
          </a:p>
          <a:p>
            <a:r>
              <a:rPr lang="en-GB" dirty="0"/>
              <a:t>Qu'il s'agisse de l'IdO*, de l'informatique distribuée, de l'IA ou de la 5G, le maillage de </a:t>
            </a:r>
            <a:r>
              <a:rPr lang="en-GB" dirty="0" err="1"/>
              <a:t>technologies </a:t>
            </a:r>
            <a:r>
              <a:rPr lang="en-GB" dirty="0"/>
              <a:t>disruptives au cœur de la quatrième révolution industrielle (4IR) catalyse déjà des transformations sociétales massives, depuis la conception, la fabrication, la distribution jusqu'au comportement des consommateurs*.</a:t>
            </a:r>
          </a:p>
          <a:p>
            <a:r>
              <a:rPr lang="en-GB" dirty="0"/>
              <a:t>L'omniprésence d'essaims d'</a:t>
            </a:r>
            <a:r>
              <a:rPr lang="en-GB" i="1" dirty="0"/>
              <a:t>appareils interconnectés, capables de détecter, de collecter et d'échanger des données en temps réel, voire de participer à des négociations et de prendre des décisions de manière autonome, la capacité de stocker et d'analyser ces masses d'informations ouvre la voie à une nouvelle économie fondée sur les données.</a:t>
            </a:r>
          </a:p>
          <a:p>
            <a:r>
              <a:rPr lang="en-GB" i="1" dirty="0"/>
              <a:t>Ces développements sont le lieu d'investissements et d'innovations qui justifient la protection de la propriété intellectuelle.</a:t>
            </a:r>
          </a:p>
          <a:p>
            <a:endParaRPr lang="en-GB"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Mais cela pose bien sûr la question centrale, et le défi central, de la compréhension des exigences de brevetabilité pour de telles inventions d'IA </a:t>
            </a:r>
          </a:p>
          <a:p>
            <a:r>
              <a:rPr lang="en-GB" dirty="0"/>
              <a:t>qui comportent, au moins en partie, des composantes algorithmiques et mathématiques</a:t>
            </a:r>
          </a:p>
          <a:p>
            <a:endParaRPr lang="en-GB" dirty="0"/>
          </a:p>
          <a:p>
            <a:r>
              <a:rPr lang="en-GB" dirty="0"/>
              <a:t>Cela nécessite d'examiner à son tour les conditions de brevetabilité : </a:t>
            </a:r>
          </a:p>
          <a:p>
            <a:endParaRPr lang="en-GB" dirty="0"/>
          </a:p>
          <a:p>
            <a:r>
              <a:rPr lang="en-GB" dirty="0"/>
              <a:t>Premièrement, la présence d'une invention technique au sens de l'article 52(1) de la CBE.</a:t>
            </a:r>
          </a:p>
          <a:p>
            <a:endParaRPr lang="en-GB" dirty="0"/>
          </a:p>
          <a:p>
            <a:r>
              <a:rPr lang="en-GB" dirty="0"/>
              <a:t>C'est un défi à part entière</a:t>
            </a:r>
          </a:p>
          <a:p>
            <a:endParaRPr lang="en-GB" sz="1100" dirty="0">
              <a:effectLst/>
              <a:latin typeface="TheSans"/>
            </a:endParaRPr>
          </a:p>
          <a:p>
            <a:r>
              <a:rPr lang="en-GB" sz="1100" dirty="0">
                <a:effectLst/>
                <a:latin typeface="TheSans"/>
              </a:rPr>
              <a:t>Contrairement à l'APP, l'</a:t>
            </a:r>
            <a:r>
              <a:rPr lang="en-US" sz="1100" dirty="0">
                <a:effectLst/>
                <a:latin typeface="TheSans"/>
              </a:rPr>
              <a:t>article 2, paragraphe 1, de l'APP définit une "invention" éligible comme "la création très avancée d'idées techniques utilisant les lois de la nature". </a:t>
            </a:r>
            <a:endParaRPr lang="en-US" sz="11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CBE ne définit pas ce que l'on entend par invention mais elle contient une liste non exhaustive d'innovations qui ne sont pas considérées comme des inventions si elles sont revendiquées comme telles.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méthodes mathématiques font partie de ces non-inventions.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Mais aussi l'évaluation de la nouveauté et surtout de la contribution inventive de ces inventions.</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BC52DDC-6754-447A-BD1E-E09DE7D4C4A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t>10</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803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Mais cela pose bien sûr la question centrale, et le défi central, de la compréhension des exigences de brevetabilité pour de telles inventions d'IA </a:t>
            </a:r>
          </a:p>
          <a:p>
            <a:r>
              <a:rPr lang="en-GB" dirty="0"/>
              <a:t>qui comportent, au moins en partie, des composantes algorithmiques et mathématiques</a:t>
            </a:r>
          </a:p>
          <a:p>
            <a:endParaRPr lang="en-GB" dirty="0"/>
          </a:p>
          <a:p>
            <a:r>
              <a:rPr lang="en-GB" dirty="0"/>
              <a:t>Cela nécessite d'examiner à son tour les conditions de brevetabilité : </a:t>
            </a:r>
          </a:p>
          <a:p>
            <a:endParaRPr lang="en-GB" dirty="0"/>
          </a:p>
          <a:p>
            <a:r>
              <a:rPr lang="en-GB" dirty="0"/>
              <a:t>Premièrement, la présence d'une invention technique au sens de l'article 52(1) de la CBE.</a:t>
            </a:r>
          </a:p>
          <a:p>
            <a:endParaRPr lang="en-GB" dirty="0"/>
          </a:p>
          <a:p>
            <a:r>
              <a:rPr lang="en-GB" dirty="0"/>
              <a:t>C'est un défi à part entière</a:t>
            </a:r>
          </a:p>
          <a:p>
            <a:endParaRPr lang="en-GB" sz="1100" dirty="0">
              <a:effectLst/>
              <a:latin typeface="TheSans"/>
            </a:endParaRPr>
          </a:p>
          <a:p>
            <a:r>
              <a:rPr lang="en-GB" sz="1100" dirty="0">
                <a:effectLst/>
                <a:latin typeface="TheSans"/>
              </a:rPr>
              <a:t>Contrairement à l'APP, l'</a:t>
            </a:r>
            <a:r>
              <a:rPr lang="en-US" sz="1100" dirty="0">
                <a:effectLst/>
                <a:latin typeface="TheSans"/>
              </a:rPr>
              <a:t>article 2, paragraphe 1, de l'APP définit une "invention" éligible comme "la création très avancée d'idées techniques utilisant les lois de la nature". </a:t>
            </a:r>
            <a:endParaRPr lang="en-US" sz="11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CBE ne définit pas ce que l'on entend par invention mais elle contient une liste non exhaustive d'innovations qui ne sont pas considérées comme des inventions si elles sont revendiquées comme telles.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méthodes mathématiques font partie de ces non-inventions.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Mais aussi l'évaluation de la nouveauté et surtout de la contribution inventive de ces inventions.</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BC52DDC-6754-447A-BD1E-E09DE7D4C4A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t>11</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329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Obstacle à l'éligibilité :</a:t>
            </a:r>
            <a:endParaRPr lang="en-GB" dirty="0"/>
          </a:p>
          <a:p>
            <a:r>
              <a:rPr lang="en-GB" dirty="0"/>
              <a:t>La simple utilisation de tout moyen technique (par exemple, un ordinateur) pour réaliser au moins certaines des étapes implique que la méthode dans son ensemble a un caractère technique et, pour cette seule raison, est considérée comme une invention dans un domaine technologique.</a:t>
            </a:r>
          </a:p>
          <a:p>
            <a:r>
              <a:rPr lang="en-GB" dirty="0"/>
              <a:t>(voir article 52(1) CBE et décision T 258/03-Méthode d'enchères/HITACHI, note de tête I, JO OEB 2004, 575).</a:t>
            </a:r>
          </a:p>
          <a:p>
            <a:r>
              <a:rPr lang="en-GB" dirty="0"/>
              <a:t>En outre, une méthode n'est pas un programme et ne peut donc pas relever de l'exclusion des programmes d'ordinateur en tant que tels (T 424/03-Clipboard formats I/MICROSOFT, note de tête I, tel que confirmé par G 3/08, points 11.2.1 à 11.2.7).</a:t>
            </a:r>
          </a:p>
          <a:p>
            <a:endParaRPr lang="en-GB" dirty="0"/>
          </a:p>
          <a:p>
            <a:endParaRPr lang="en-GB" dirty="0"/>
          </a:p>
          <a:p>
            <a:endParaRPr lang="en-GB" dirty="0"/>
          </a:p>
          <a:p>
            <a:endParaRPr lang="en-GB" dirty="0"/>
          </a:p>
          <a:p>
            <a:r>
              <a:rPr lang="en-GB" dirty="0"/>
              <a:t>En résumé, l'</a:t>
            </a:r>
            <a:r>
              <a:rPr lang="en-GB" baseline="0" dirty="0"/>
              <a:t>approche en </a:t>
            </a:r>
            <a:r>
              <a:rPr lang="en-GB" dirty="0"/>
              <a:t>deux temps </a:t>
            </a:r>
            <a:r>
              <a:rPr lang="en-GB" baseline="0" dirty="0"/>
              <a:t>fournit une plateforme stable pour évaluer la brevetabilité des inventions mises en œuvre par ordinateur, y compris les applications d'IA et d'apprentissage automatique.</a:t>
            </a:r>
          </a:p>
          <a:p>
            <a:endParaRPr lang="en-GB" baseline="0" dirty="0"/>
          </a:p>
          <a:p>
            <a:r>
              <a:rPr lang="en-GB" baseline="0" dirty="0"/>
              <a:t>Elle est résumée dans cette diapositive.</a:t>
            </a:r>
          </a:p>
          <a:p>
            <a:endParaRPr lang="en-GB" baseline="0" dirty="0"/>
          </a:p>
          <a:p>
            <a:r>
              <a:rPr lang="fr-FR" baseline="0" dirty="0"/>
              <a:t>Le premier obstacle peut être facilement surmonté par l'inclusion de tout moyen technique</a:t>
            </a:r>
          </a:p>
          <a:p>
            <a:endParaRPr lang="fr-FR" baseline="0" dirty="0"/>
          </a:p>
          <a:p>
            <a:r>
              <a:rPr lang="fr-FR" baseline="0" dirty="0"/>
              <a:t>Ensuite, le deuxième obstacle permet de s'assurer que toutes les caractéristiques contribuant au caractère technique de l'invention sont prises en compte pour l'évaluation de la nouveauté et de l'activité inventive.</a:t>
            </a:r>
          </a:p>
          <a:p>
            <a:endParaRPr lang="fr-FR" baseline="0" dirty="0"/>
          </a:p>
          <a:p>
            <a:pPr>
              <a:lnSpc>
                <a:spcPct val="100000"/>
              </a:lnSpc>
            </a:pPr>
            <a:r>
              <a:rPr lang="en-GB" dirty="0">
                <a:latin typeface="Arial" panose="020B0604020202020204" pitchFamily="34" charset="0"/>
                <a:cs typeface="Arial" panose="020B0604020202020204" pitchFamily="34" charset="0"/>
              </a:rPr>
              <a:t>Une fois le test d'admissibilité passé, il faut franchir </a:t>
            </a:r>
            <a:r>
              <a:rPr lang="en-GB" baseline="0" dirty="0">
                <a:latin typeface="Arial" panose="020B0604020202020204" pitchFamily="34" charset="0"/>
                <a:cs typeface="Arial" panose="020B0604020202020204" pitchFamily="34" charset="0"/>
              </a:rPr>
              <a:t>un </a:t>
            </a:r>
            <a:r>
              <a:rPr lang="en-GB" dirty="0">
                <a:latin typeface="Arial" panose="020B0604020202020204" pitchFamily="34" charset="0"/>
                <a:cs typeface="Arial" panose="020B0604020202020204" pitchFamily="34" charset="0"/>
              </a:rPr>
              <a:t>deuxième obstacle portant </a:t>
            </a:r>
            <a:r>
              <a:rPr lang="en-GB" baseline="0" dirty="0">
                <a:latin typeface="Arial" panose="020B0604020202020204" pitchFamily="34" charset="0"/>
                <a:cs typeface="Arial" panose="020B0604020202020204" pitchFamily="34" charset="0"/>
              </a:rPr>
              <a:t>cette fois sur les critères de nouveauté et d'activité inventive. </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US" sz="1200" kern="1200" dirty="0">
                <a:solidFill>
                  <a:schemeClr val="tx1"/>
                </a:solidFill>
                <a:effectLst/>
                <a:latin typeface="+mn-lt"/>
                <a:ea typeface="+mn-ea"/>
                <a:cs typeface="+mn-cs"/>
              </a:rPr>
              <a:t>En présence d'inventions </a:t>
            </a:r>
            <a:r>
              <a:rPr lang="en-US" sz="1200" kern="1200" baseline="0" dirty="0">
                <a:solidFill>
                  <a:schemeClr val="tx1"/>
                </a:solidFill>
                <a:effectLst/>
                <a:latin typeface="+mn-lt"/>
                <a:ea typeface="+mn-ea"/>
                <a:cs typeface="+mn-cs"/>
              </a:rPr>
              <a:t>consistant en un mélange de caractéristiques techniques et non techniques (cas le plus fréquent pour les applications d'IA), </a:t>
            </a:r>
            <a:r>
              <a:rPr lang="en-US" sz="1200" kern="1200" dirty="0">
                <a:solidFill>
                  <a:schemeClr val="tx1"/>
                </a:solidFill>
                <a:effectLst/>
                <a:latin typeface="+mn-lt"/>
                <a:ea typeface="+mn-ea"/>
                <a:cs typeface="+mn-cs"/>
              </a:rPr>
              <a:t>l'OEB suit la pratique établie dans la </a:t>
            </a:r>
            <a:r>
              <a:rPr lang="en-US" sz="1200" kern="1200" baseline="0" dirty="0">
                <a:solidFill>
                  <a:schemeClr val="tx1"/>
                </a:solidFill>
                <a:effectLst/>
                <a:latin typeface="+mn-lt"/>
                <a:ea typeface="+mn-ea"/>
                <a:cs typeface="+mn-cs"/>
              </a:rPr>
              <a:t>jurisprudence</a:t>
            </a:r>
            <a:r>
              <a:rPr lang="en-US" sz="1200" kern="1200" dirty="0">
                <a:solidFill>
                  <a:schemeClr val="tx1"/>
                </a:solidFill>
                <a:effectLst/>
                <a:latin typeface="+mn-lt"/>
                <a:ea typeface="+mn-ea"/>
                <a:cs typeface="+mn-cs"/>
              </a:rPr>
              <a:t> COMVIK : </a:t>
            </a:r>
          </a:p>
          <a:p>
            <a:pPr>
              <a:lnSpc>
                <a:spcPct val="100000"/>
              </a:lnSpc>
            </a:pPr>
            <a:r>
              <a:rPr lang="en-US" sz="1200" kern="1200" baseline="0" dirty="0">
                <a:solidFill>
                  <a:schemeClr val="tx1"/>
                </a:solidFill>
                <a:effectLst/>
                <a:latin typeface="+mn-lt"/>
                <a:ea typeface="+mn-ea"/>
                <a:cs typeface="+mn-cs"/>
              </a:rPr>
              <a:t>Selon cette décision, </a:t>
            </a:r>
            <a:r>
              <a:rPr lang="en-US" sz="1200" kern="1200" dirty="0">
                <a:solidFill>
                  <a:schemeClr val="tx1"/>
                </a:solidFill>
                <a:effectLst/>
                <a:latin typeface="+mn-lt"/>
                <a:ea typeface="+mn-ea"/>
                <a:cs typeface="+mn-cs"/>
              </a:rPr>
              <a:t>"les </a:t>
            </a:r>
            <a:r>
              <a:rPr lang="en-US" sz="1200" i="1" kern="1200" dirty="0">
                <a:solidFill>
                  <a:schemeClr val="tx1"/>
                </a:solidFill>
                <a:effectLst/>
                <a:latin typeface="+mn-lt"/>
                <a:ea typeface="+mn-ea"/>
                <a:cs typeface="+mn-cs"/>
              </a:rPr>
              <a:t>caractéristiques qui ne contribuent pas au caractère technique de l'invention ne peuvent pas étayer la présence d'une activité inventive</a:t>
            </a:r>
            <a:r>
              <a:rPr lang="en-US" sz="1200" kern="1200" dirty="0">
                <a:solidFill>
                  <a:schemeClr val="tx1"/>
                </a:solidFill>
                <a:effectLst/>
                <a:latin typeface="+mn-lt"/>
                <a:ea typeface="+mn-ea"/>
                <a:cs typeface="+mn-cs"/>
              </a:rPr>
              <a:t>".  </a:t>
            </a:r>
          </a:p>
          <a:p>
            <a:pPr>
              <a:lnSpc>
                <a:spcPct val="100000"/>
              </a:lnSpc>
            </a:pPr>
            <a:endParaRPr lang="en-US" sz="1200"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A l'inverse, l'appréciation de l'activité inventive d'une invention comportant des caractéristiques techniques (par exemple un ordinateur) nécessite que soient prises en compte </a:t>
            </a:r>
            <a:r>
              <a:rPr lang="en-GB" sz="1200" b="0" i="0" u="none" strike="noStrike" kern="1200" dirty="0">
                <a:solidFill>
                  <a:schemeClr val="tx1"/>
                </a:solidFill>
                <a:effectLst/>
                <a:latin typeface="+mn-lt"/>
                <a:ea typeface="+mn-ea"/>
                <a:cs typeface="+mn-cs"/>
              </a:rPr>
              <a:t>"toutes les caractéristiques qui contribuent au caractère technique de l'invention". </a:t>
            </a:r>
          </a:p>
          <a:p>
            <a:pPr>
              <a:lnSpc>
                <a:spcPct val="100000"/>
              </a:lnSpc>
            </a:pPr>
            <a:endParaRPr lang="en-GB" sz="1200" b="0" i="0" u="none" strike="noStrike"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fr-FR" baseline="0" dirty="0"/>
          </a:p>
          <a:p>
            <a:endParaRPr lang="fr-FR" baseline="0" dirty="0"/>
          </a:p>
          <a:p>
            <a:endParaRPr lang="fr-FR" baseline="0" dirty="0"/>
          </a:p>
          <a:p>
            <a:endParaRPr lang="fr-FR"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12</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388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GB" dirty="0">
                <a:latin typeface="Arial" panose="020B0604020202020204" pitchFamily="34" charset="0"/>
                <a:cs typeface="Arial" panose="020B0604020202020204" pitchFamily="34" charset="0"/>
              </a:rPr>
              <a:t>Une fois le test d'admissibilité passé, il faut franchir </a:t>
            </a:r>
            <a:r>
              <a:rPr lang="en-GB" baseline="0" dirty="0">
                <a:latin typeface="Arial" panose="020B0604020202020204" pitchFamily="34" charset="0"/>
                <a:cs typeface="Arial" panose="020B0604020202020204" pitchFamily="34" charset="0"/>
              </a:rPr>
              <a:t>un </a:t>
            </a:r>
            <a:r>
              <a:rPr lang="en-GB" dirty="0">
                <a:latin typeface="Arial" panose="020B0604020202020204" pitchFamily="34" charset="0"/>
                <a:cs typeface="Arial" panose="020B0604020202020204" pitchFamily="34" charset="0"/>
              </a:rPr>
              <a:t>deuxième obstacle portant </a:t>
            </a:r>
            <a:r>
              <a:rPr lang="en-GB" baseline="0" dirty="0">
                <a:latin typeface="Arial" panose="020B0604020202020204" pitchFamily="34" charset="0"/>
                <a:cs typeface="Arial" panose="020B0604020202020204" pitchFamily="34" charset="0"/>
              </a:rPr>
              <a:t>cette fois sur les critères de nouveauté et d'activité inventive. </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US" sz="1200" kern="1200" dirty="0">
                <a:solidFill>
                  <a:schemeClr val="tx1"/>
                </a:solidFill>
                <a:effectLst/>
                <a:latin typeface="+mn-lt"/>
                <a:ea typeface="+mn-ea"/>
                <a:cs typeface="+mn-cs"/>
              </a:rPr>
              <a:t>En présence d'inventions </a:t>
            </a:r>
            <a:r>
              <a:rPr lang="en-US" sz="1200" kern="1200" baseline="0" dirty="0">
                <a:solidFill>
                  <a:schemeClr val="tx1"/>
                </a:solidFill>
                <a:effectLst/>
                <a:latin typeface="+mn-lt"/>
                <a:ea typeface="+mn-ea"/>
                <a:cs typeface="+mn-cs"/>
              </a:rPr>
              <a:t>consistant en un mélange de caractéristiques techniques et non techniques (cas le plus fréquent pour les applications d'IA), </a:t>
            </a:r>
            <a:r>
              <a:rPr lang="en-US" sz="1200" kern="1200" dirty="0">
                <a:solidFill>
                  <a:schemeClr val="tx1"/>
                </a:solidFill>
                <a:effectLst/>
                <a:latin typeface="+mn-lt"/>
                <a:ea typeface="+mn-ea"/>
                <a:cs typeface="+mn-cs"/>
              </a:rPr>
              <a:t>l'OEB suit la pratique établie dans la </a:t>
            </a:r>
            <a:r>
              <a:rPr lang="en-US" sz="1200" kern="1200" baseline="0" dirty="0">
                <a:solidFill>
                  <a:schemeClr val="tx1"/>
                </a:solidFill>
                <a:effectLst/>
                <a:latin typeface="+mn-lt"/>
                <a:ea typeface="+mn-ea"/>
                <a:cs typeface="+mn-cs"/>
              </a:rPr>
              <a:t>jurisprudence</a:t>
            </a:r>
            <a:r>
              <a:rPr lang="en-US" sz="1200" kern="1200" dirty="0">
                <a:solidFill>
                  <a:schemeClr val="tx1"/>
                </a:solidFill>
                <a:effectLst/>
                <a:latin typeface="+mn-lt"/>
                <a:ea typeface="+mn-ea"/>
                <a:cs typeface="+mn-cs"/>
              </a:rPr>
              <a:t> COMVIK : </a:t>
            </a:r>
          </a:p>
          <a:p>
            <a:pPr>
              <a:lnSpc>
                <a:spcPct val="100000"/>
              </a:lnSpc>
            </a:pPr>
            <a:r>
              <a:rPr lang="en-US" sz="1200" kern="1200" baseline="0" dirty="0">
                <a:solidFill>
                  <a:schemeClr val="tx1"/>
                </a:solidFill>
                <a:effectLst/>
                <a:latin typeface="+mn-lt"/>
                <a:ea typeface="+mn-ea"/>
                <a:cs typeface="+mn-cs"/>
              </a:rPr>
              <a:t>Selon cette décision, </a:t>
            </a:r>
            <a:r>
              <a:rPr lang="en-US" sz="1200" kern="1200" dirty="0">
                <a:solidFill>
                  <a:schemeClr val="tx1"/>
                </a:solidFill>
                <a:effectLst/>
                <a:latin typeface="+mn-lt"/>
                <a:ea typeface="+mn-ea"/>
                <a:cs typeface="+mn-cs"/>
              </a:rPr>
              <a:t>"les </a:t>
            </a:r>
            <a:r>
              <a:rPr lang="en-US" sz="1200" i="1" kern="1200" dirty="0">
                <a:solidFill>
                  <a:schemeClr val="tx1"/>
                </a:solidFill>
                <a:effectLst/>
                <a:latin typeface="+mn-lt"/>
                <a:ea typeface="+mn-ea"/>
                <a:cs typeface="+mn-cs"/>
              </a:rPr>
              <a:t>caractéristiques qui ne contribuent pas au caractère technique de l'invention ne peuvent pas étayer la présence d'une activité inventive</a:t>
            </a:r>
            <a:r>
              <a:rPr lang="en-US" sz="1200" kern="1200" dirty="0">
                <a:solidFill>
                  <a:schemeClr val="tx1"/>
                </a:solidFill>
                <a:effectLst/>
                <a:latin typeface="+mn-lt"/>
                <a:ea typeface="+mn-ea"/>
                <a:cs typeface="+mn-cs"/>
              </a:rPr>
              <a:t>".  </a:t>
            </a:r>
          </a:p>
          <a:p>
            <a:pPr>
              <a:lnSpc>
                <a:spcPct val="100000"/>
              </a:lnSpc>
            </a:pPr>
            <a:endParaRPr lang="en-US" sz="1200"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Inversement, l'évaluation de l'activité inventive d'une invention comprenant des caractéristiques techniques (par exemple un ordinateur) exige que soient prises en compte </a:t>
            </a:r>
            <a:r>
              <a:rPr lang="en-GB" sz="1200" b="0" i="0" u="none" strike="noStrike" kern="1200" dirty="0">
                <a:solidFill>
                  <a:schemeClr val="tx1"/>
                </a:solidFill>
                <a:effectLst/>
                <a:latin typeface="+mn-lt"/>
                <a:ea typeface="+mn-ea"/>
                <a:cs typeface="+mn-cs"/>
              </a:rPr>
              <a:t>"toutes les caractéristiques qui contribuent au caractère technique de l'invention". </a:t>
            </a:r>
          </a:p>
          <a:p>
            <a:pPr>
              <a:lnSpc>
                <a:spcPct val="100000"/>
              </a:lnSpc>
            </a:pPr>
            <a:endParaRPr lang="en-GB" sz="1200" b="0" i="0" u="none" strike="noStrike"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fr-FR" baseline="0" dirty="0"/>
          </a:p>
          <a:p>
            <a:endParaRPr lang="fr-FR" baseline="0" dirty="0"/>
          </a:p>
          <a:p>
            <a:endParaRPr lang="fr-FR" baseline="0" dirty="0"/>
          </a:p>
          <a:p>
            <a:endParaRPr lang="fr-FR"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13</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651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En résumé, l'</a:t>
            </a:r>
            <a:r>
              <a:rPr lang="en-GB" baseline="0" dirty="0"/>
              <a:t>approche en </a:t>
            </a:r>
            <a:r>
              <a:rPr lang="en-GB" dirty="0"/>
              <a:t>deux temps </a:t>
            </a:r>
            <a:r>
              <a:rPr lang="en-GB" baseline="0" dirty="0"/>
              <a:t>fournit une plateforme stable pour évaluer la brevetabilité des inventions mises en œuvre par ordinateur, y compris les applications d'IA et d'apprentissage automatique.</a:t>
            </a:r>
          </a:p>
          <a:p>
            <a:endParaRPr lang="en-GB" baseline="0" dirty="0"/>
          </a:p>
          <a:p>
            <a:r>
              <a:rPr lang="en-GB" baseline="0" dirty="0"/>
              <a:t>Elle est résumée dans cette diapositive.</a:t>
            </a:r>
          </a:p>
          <a:p>
            <a:endParaRPr lang="en-GB" baseline="0" dirty="0"/>
          </a:p>
          <a:p>
            <a:r>
              <a:rPr lang="fr-FR" baseline="0" dirty="0"/>
              <a:t>Le premier obstacle peut être facilement surmonté par l'inclusion de tout moyen technique</a:t>
            </a:r>
          </a:p>
          <a:p>
            <a:endParaRPr lang="fr-FR" baseline="0" dirty="0"/>
          </a:p>
          <a:p>
            <a:r>
              <a:rPr lang="fr-FR" baseline="0" dirty="0"/>
              <a:t>Ensuite, le deuxième obstacle permet de s'assurer que toutes les caractéristiques contribuant au caractère technique de l'invention sont prises en compte pour l'évaluation de la nouveauté et de l'activité inventive.</a:t>
            </a:r>
          </a:p>
          <a:p>
            <a:endParaRPr lang="fr-FR" baseline="0" dirty="0"/>
          </a:p>
          <a:p>
            <a:pPr>
              <a:lnSpc>
                <a:spcPct val="100000"/>
              </a:lnSpc>
            </a:pPr>
            <a:r>
              <a:rPr lang="en-GB" dirty="0">
                <a:latin typeface="Arial" panose="020B0604020202020204" pitchFamily="34" charset="0"/>
                <a:cs typeface="Arial" panose="020B0604020202020204" pitchFamily="34" charset="0"/>
              </a:rPr>
              <a:t>Lorsque le test d'admissibilité est passé, il faut franchir </a:t>
            </a:r>
            <a:r>
              <a:rPr lang="en-GB" baseline="0" dirty="0">
                <a:latin typeface="Arial" panose="020B0604020202020204" pitchFamily="34" charset="0"/>
                <a:cs typeface="Arial" panose="020B0604020202020204" pitchFamily="34" charset="0"/>
              </a:rPr>
              <a:t>un </a:t>
            </a:r>
            <a:r>
              <a:rPr lang="en-GB" dirty="0">
                <a:latin typeface="Arial" panose="020B0604020202020204" pitchFamily="34" charset="0"/>
                <a:cs typeface="Arial" panose="020B0604020202020204" pitchFamily="34" charset="0"/>
              </a:rPr>
              <a:t>deuxième obstacle relatif </a:t>
            </a:r>
            <a:r>
              <a:rPr lang="en-GB" baseline="0" dirty="0">
                <a:latin typeface="Arial" panose="020B0604020202020204" pitchFamily="34" charset="0"/>
                <a:cs typeface="Arial" panose="020B0604020202020204" pitchFamily="34" charset="0"/>
              </a:rPr>
              <a:t>cette fois aux critères de nouveauté et d'activité inventive. </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US" sz="1200" b="1" kern="1200" dirty="0">
                <a:solidFill>
                  <a:schemeClr val="tx1"/>
                </a:solidFill>
                <a:effectLst/>
                <a:latin typeface="+mn-lt"/>
                <a:ea typeface="+mn-ea"/>
                <a:cs typeface="+mn-cs"/>
              </a:rPr>
              <a:t>En présence d'inventions </a:t>
            </a:r>
            <a:r>
              <a:rPr lang="en-US" sz="1200" b="1" kern="1200" baseline="0" dirty="0">
                <a:solidFill>
                  <a:schemeClr val="tx1"/>
                </a:solidFill>
                <a:effectLst/>
                <a:latin typeface="+mn-lt"/>
                <a:ea typeface="+mn-ea"/>
                <a:cs typeface="+mn-cs"/>
              </a:rPr>
              <a:t>consistant en un mélange de caractéristiques techniques et non techniques (cas le plus fréquent pour les applications d'IA), </a:t>
            </a:r>
            <a:r>
              <a:rPr lang="en-US" sz="1200" b="1" kern="1200" dirty="0">
                <a:solidFill>
                  <a:schemeClr val="tx1"/>
                </a:solidFill>
                <a:effectLst/>
                <a:latin typeface="+mn-lt"/>
                <a:ea typeface="+mn-ea"/>
                <a:cs typeface="+mn-cs"/>
              </a:rPr>
              <a:t>l'OEB suit la pratique établie dans la </a:t>
            </a:r>
            <a:r>
              <a:rPr lang="en-US" sz="1200" b="1" kern="1200" baseline="0" dirty="0">
                <a:solidFill>
                  <a:schemeClr val="tx1"/>
                </a:solidFill>
                <a:effectLst/>
                <a:latin typeface="+mn-lt"/>
                <a:ea typeface="+mn-ea"/>
                <a:cs typeface="+mn-cs"/>
              </a:rPr>
              <a:t>jurisprudence</a:t>
            </a:r>
            <a:r>
              <a:rPr lang="en-US" sz="1200" b="1" kern="1200" dirty="0">
                <a:solidFill>
                  <a:schemeClr val="tx1"/>
                </a:solidFill>
                <a:effectLst/>
                <a:latin typeface="+mn-lt"/>
                <a:ea typeface="+mn-ea"/>
                <a:cs typeface="+mn-cs"/>
              </a:rPr>
              <a:t> COMVIK : </a:t>
            </a:r>
          </a:p>
          <a:p>
            <a:pPr>
              <a:lnSpc>
                <a:spcPct val="100000"/>
              </a:lnSpc>
            </a:pPr>
            <a:endParaRPr lang="en-US" sz="1200" kern="1200" baseline="0" dirty="0">
              <a:solidFill>
                <a:schemeClr val="tx1"/>
              </a:solidFill>
              <a:effectLst/>
              <a:latin typeface="+mn-lt"/>
              <a:ea typeface="+mn-ea"/>
              <a:cs typeface="+mn-cs"/>
            </a:endParaRPr>
          </a:p>
          <a:p>
            <a:pPr>
              <a:lnSpc>
                <a:spcPct val="100000"/>
              </a:lnSpc>
            </a:pPr>
            <a:r>
              <a:rPr lang="en-US" sz="1200" kern="1200" baseline="0" dirty="0">
                <a:solidFill>
                  <a:schemeClr val="tx1"/>
                </a:solidFill>
                <a:effectLst/>
                <a:latin typeface="+mn-lt"/>
                <a:ea typeface="+mn-ea"/>
                <a:cs typeface="+mn-cs"/>
              </a:rPr>
              <a:t>Selon cette décision, </a:t>
            </a:r>
            <a:r>
              <a:rPr lang="en-US" sz="1200" kern="1200" dirty="0">
                <a:solidFill>
                  <a:schemeClr val="tx1"/>
                </a:solidFill>
                <a:effectLst/>
                <a:latin typeface="+mn-lt"/>
                <a:ea typeface="+mn-ea"/>
                <a:cs typeface="+mn-cs"/>
              </a:rPr>
              <a:t>"les </a:t>
            </a:r>
            <a:r>
              <a:rPr lang="en-US" sz="1200" i="1" kern="1200" dirty="0">
                <a:solidFill>
                  <a:schemeClr val="tx1"/>
                </a:solidFill>
                <a:effectLst/>
                <a:latin typeface="+mn-lt"/>
                <a:ea typeface="+mn-ea"/>
                <a:cs typeface="+mn-cs"/>
              </a:rPr>
              <a:t>caractéristiques qui ne contribuent pas au caractère technique de l'invention ne peuvent pas étayer la présence d'une activité inventive</a:t>
            </a:r>
            <a:r>
              <a:rPr lang="en-US" sz="1200" kern="1200" dirty="0">
                <a:solidFill>
                  <a:schemeClr val="tx1"/>
                </a:solidFill>
                <a:effectLst/>
                <a:latin typeface="+mn-lt"/>
                <a:ea typeface="+mn-ea"/>
                <a:cs typeface="+mn-cs"/>
              </a:rPr>
              <a:t>".  </a:t>
            </a:r>
          </a:p>
          <a:p>
            <a:pPr>
              <a:lnSpc>
                <a:spcPct val="100000"/>
              </a:lnSpc>
            </a:pPr>
            <a:endParaRPr lang="en-US" sz="1200"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Inversement, l'évaluation de l'activité inventive d'une invention comprenant des caractéristiques techniques (par exemple un ordinateur) exige que soient prises en compte </a:t>
            </a:r>
            <a:r>
              <a:rPr lang="en-GB" sz="1200" b="0" i="0" u="none" strike="noStrike" kern="1200" dirty="0">
                <a:solidFill>
                  <a:schemeClr val="tx1"/>
                </a:solidFill>
                <a:effectLst/>
                <a:latin typeface="+mn-lt"/>
                <a:ea typeface="+mn-ea"/>
                <a:cs typeface="+mn-cs"/>
              </a:rPr>
              <a:t>"</a:t>
            </a:r>
            <a:r>
              <a:rPr lang="en-GB" sz="1200" b="1" i="0" u="none" strike="noStrike" kern="1200" dirty="0">
                <a:solidFill>
                  <a:schemeClr val="tx1"/>
                </a:solidFill>
                <a:effectLst/>
                <a:latin typeface="+mn-lt"/>
                <a:ea typeface="+mn-ea"/>
                <a:cs typeface="+mn-cs"/>
              </a:rPr>
              <a:t>toutes les caractéristiques qui contribuent au caractère technique de l'invention". </a:t>
            </a:r>
          </a:p>
          <a:p>
            <a:pPr>
              <a:lnSpc>
                <a:spcPct val="100000"/>
              </a:lnSpc>
            </a:pPr>
            <a:endParaRPr lang="en-GB" sz="1200" b="0" i="0" u="none" strike="noStrike"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fr-FR" baseline="0" dirty="0"/>
          </a:p>
          <a:p>
            <a:endParaRPr lang="fr-FR" baseline="0" dirty="0"/>
          </a:p>
          <a:p>
            <a:endParaRPr lang="fr-FR" baseline="0" dirty="0"/>
          </a:p>
          <a:p>
            <a:endParaRPr lang="fr-FR"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14</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13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En résumé, l'</a:t>
            </a:r>
            <a:r>
              <a:rPr lang="en-GB" baseline="0" dirty="0"/>
              <a:t>approche en </a:t>
            </a:r>
            <a:r>
              <a:rPr lang="en-GB" dirty="0"/>
              <a:t>deux temps </a:t>
            </a:r>
            <a:r>
              <a:rPr lang="en-GB" baseline="0" dirty="0"/>
              <a:t>fournit une plateforme stable pour évaluer la brevetabilité des inventions mises en œuvre par ordinateur, y compris les applications d'IA et d'apprentissage automatique.</a:t>
            </a:r>
          </a:p>
          <a:p>
            <a:endParaRPr lang="en-GB" baseline="0" dirty="0"/>
          </a:p>
          <a:p>
            <a:r>
              <a:rPr lang="en-GB" baseline="0" dirty="0"/>
              <a:t>Elle est résumée dans cette diapositive.</a:t>
            </a:r>
          </a:p>
          <a:p>
            <a:endParaRPr lang="en-GB" baseline="0" dirty="0"/>
          </a:p>
          <a:p>
            <a:r>
              <a:rPr lang="fr-FR" baseline="0" dirty="0"/>
              <a:t>Le premier obstacle peut être facilement surmonté par l'inclusion de tout moyen technique</a:t>
            </a:r>
          </a:p>
          <a:p>
            <a:endParaRPr lang="fr-FR" baseline="0" dirty="0"/>
          </a:p>
          <a:p>
            <a:r>
              <a:rPr lang="fr-FR" baseline="0" dirty="0"/>
              <a:t>Ensuite, le deuxième obstacle permet de s'assurer que toutes les caractéristiques contribuant au caractère technique de l'invention sont prises en compte pour l'évaluation de la nouveauté et de l'activité inventive.</a:t>
            </a:r>
          </a:p>
          <a:p>
            <a:endParaRPr lang="fr-FR" baseline="0" dirty="0"/>
          </a:p>
          <a:p>
            <a:pPr>
              <a:lnSpc>
                <a:spcPct val="100000"/>
              </a:lnSpc>
            </a:pPr>
            <a:r>
              <a:rPr lang="en-GB" dirty="0">
                <a:latin typeface="Arial" panose="020B0604020202020204" pitchFamily="34" charset="0"/>
                <a:cs typeface="Arial" panose="020B0604020202020204" pitchFamily="34" charset="0"/>
              </a:rPr>
              <a:t>Lorsque le test d'admissibilité est passé, il faut franchir </a:t>
            </a:r>
            <a:r>
              <a:rPr lang="en-GB" baseline="0" dirty="0">
                <a:latin typeface="Arial" panose="020B0604020202020204" pitchFamily="34" charset="0"/>
                <a:cs typeface="Arial" panose="020B0604020202020204" pitchFamily="34" charset="0"/>
              </a:rPr>
              <a:t>un </a:t>
            </a:r>
            <a:r>
              <a:rPr lang="en-GB" dirty="0">
                <a:latin typeface="Arial" panose="020B0604020202020204" pitchFamily="34" charset="0"/>
                <a:cs typeface="Arial" panose="020B0604020202020204" pitchFamily="34" charset="0"/>
              </a:rPr>
              <a:t>deuxième obstacle relatif </a:t>
            </a:r>
            <a:r>
              <a:rPr lang="en-GB" baseline="0" dirty="0">
                <a:latin typeface="Arial" panose="020B0604020202020204" pitchFamily="34" charset="0"/>
                <a:cs typeface="Arial" panose="020B0604020202020204" pitchFamily="34" charset="0"/>
              </a:rPr>
              <a:t>cette fois aux critères de nouveauté et d'activité inventive. </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US" sz="1200" b="1" kern="1200" dirty="0">
                <a:solidFill>
                  <a:schemeClr val="tx1"/>
                </a:solidFill>
                <a:effectLst/>
                <a:latin typeface="+mn-lt"/>
                <a:ea typeface="+mn-ea"/>
                <a:cs typeface="+mn-cs"/>
              </a:rPr>
              <a:t>En présence d'inventions </a:t>
            </a:r>
            <a:r>
              <a:rPr lang="en-US" sz="1200" b="1" kern="1200" baseline="0" dirty="0">
                <a:solidFill>
                  <a:schemeClr val="tx1"/>
                </a:solidFill>
                <a:effectLst/>
                <a:latin typeface="+mn-lt"/>
                <a:ea typeface="+mn-ea"/>
                <a:cs typeface="+mn-cs"/>
              </a:rPr>
              <a:t>consistant en un mélange de caractéristiques techniques et non techniques (cas le plus fréquent pour les applications d'IA), </a:t>
            </a:r>
            <a:r>
              <a:rPr lang="en-US" sz="1200" b="1" kern="1200" dirty="0">
                <a:solidFill>
                  <a:schemeClr val="tx1"/>
                </a:solidFill>
                <a:effectLst/>
                <a:latin typeface="+mn-lt"/>
                <a:ea typeface="+mn-ea"/>
                <a:cs typeface="+mn-cs"/>
              </a:rPr>
              <a:t>l'OEB suit la pratique établie dans la </a:t>
            </a:r>
            <a:r>
              <a:rPr lang="en-US" sz="1200" b="1" kern="1200" baseline="0" dirty="0">
                <a:solidFill>
                  <a:schemeClr val="tx1"/>
                </a:solidFill>
                <a:effectLst/>
                <a:latin typeface="+mn-lt"/>
                <a:ea typeface="+mn-ea"/>
                <a:cs typeface="+mn-cs"/>
              </a:rPr>
              <a:t>jurisprudence</a:t>
            </a:r>
            <a:r>
              <a:rPr lang="en-US" sz="1200" b="1" kern="1200" dirty="0">
                <a:solidFill>
                  <a:schemeClr val="tx1"/>
                </a:solidFill>
                <a:effectLst/>
                <a:latin typeface="+mn-lt"/>
                <a:ea typeface="+mn-ea"/>
                <a:cs typeface="+mn-cs"/>
              </a:rPr>
              <a:t> COMVIK : </a:t>
            </a:r>
          </a:p>
          <a:p>
            <a:pPr>
              <a:lnSpc>
                <a:spcPct val="100000"/>
              </a:lnSpc>
            </a:pPr>
            <a:endParaRPr lang="en-US" sz="1200" kern="1200" baseline="0" dirty="0">
              <a:solidFill>
                <a:schemeClr val="tx1"/>
              </a:solidFill>
              <a:effectLst/>
              <a:latin typeface="+mn-lt"/>
              <a:ea typeface="+mn-ea"/>
              <a:cs typeface="+mn-cs"/>
            </a:endParaRPr>
          </a:p>
          <a:p>
            <a:pPr>
              <a:lnSpc>
                <a:spcPct val="100000"/>
              </a:lnSpc>
            </a:pPr>
            <a:r>
              <a:rPr lang="en-US" sz="1200" kern="1200" baseline="0" dirty="0">
                <a:solidFill>
                  <a:schemeClr val="tx1"/>
                </a:solidFill>
                <a:effectLst/>
                <a:latin typeface="+mn-lt"/>
                <a:ea typeface="+mn-ea"/>
                <a:cs typeface="+mn-cs"/>
              </a:rPr>
              <a:t>Selon cette décision, </a:t>
            </a:r>
            <a:r>
              <a:rPr lang="en-US" sz="1200" kern="1200" dirty="0">
                <a:solidFill>
                  <a:schemeClr val="tx1"/>
                </a:solidFill>
                <a:effectLst/>
                <a:latin typeface="+mn-lt"/>
                <a:ea typeface="+mn-ea"/>
                <a:cs typeface="+mn-cs"/>
              </a:rPr>
              <a:t>"les </a:t>
            </a:r>
            <a:r>
              <a:rPr lang="en-US" sz="1200" i="1" kern="1200" dirty="0">
                <a:solidFill>
                  <a:schemeClr val="tx1"/>
                </a:solidFill>
                <a:effectLst/>
                <a:latin typeface="+mn-lt"/>
                <a:ea typeface="+mn-ea"/>
                <a:cs typeface="+mn-cs"/>
              </a:rPr>
              <a:t>caractéristiques qui ne contribuent pas au caractère technique de l'invention ne peuvent pas étayer la présence d'une activité inventive</a:t>
            </a:r>
            <a:r>
              <a:rPr lang="en-US" sz="1200" kern="1200" dirty="0">
                <a:solidFill>
                  <a:schemeClr val="tx1"/>
                </a:solidFill>
                <a:effectLst/>
                <a:latin typeface="+mn-lt"/>
                <a:ea typeface="+mn-ea"/>
                <a:cs typeface="+mn-cs"/>
              </a:rPr>
              <a:t>".  </a:t>
            </a:r>
          </a:p>
          <a:p>
            <a:pPr>
              <a:lnSpc>
                <a:spcPct val="100000"/>
              </a:lnSpc>
            </a:pPr>
            <a:endParaRPr lang="en-US" sz="1200"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Inversement, l'évaluation de l'activité inventive d'une invention comprenant des caractéristiques techniques (par exemple un ordinateur) exige que soient prises en compte </a:t>
            </a:r>
            <a:r>
              <a:rPr lang="en-GB" sz="1200" b="0" i="0" u="none" strike="noStrike" kern="1200" dirty="0">
                <a:solidFill>
                  <a:schemeClr val="tx1"/>
                </a:solidFill>
                <a:effectLst/>
                <a:latin typeface="+mn-lt"/>
                <a:ea typeface="+mn-ea"/>
                <a:cs typeface="+mn-cs"/>
              </a:rPr>
              <a:t>"</a:t>
            </a:r>
            <a:r>
              <a:rPr lang="en-GB" sz="1200" b="1" i="0" u="none" strike="noStrike" kern="1200" dirty="0">
                <a:solidFill>
                  <a:schemeClr val="tx1"/>
                </a:solidFill>
                <a:effectLst/>
                <a:latin typeface="+mn-lt"/>
                <a:ea typeface="+mn-ea"/>
                <a:cs typeface="+mn-cs"/>
              </a:rPr>
              <a:t>toutes les caractéristiques qui contribuent au caractère technique de l'invention". </a:t>
            </a:r>
          </a:p>
          <a:p>
            <a:pPr>
              <a:lnSpc>
                <a:spcPct val="100000"/>
              </a:lnSpc>
            </a:pPr>
            <a:endParaRPr lang="en-GB" sz="1200" b="0" i="0" u="none" strike="noStrike"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fr-FR" baseline="0" dirty="0"/>
          </a:p>
          <a:p>
            <a:endParaRPr lang="fr-FR" baseline="0" dirty="0"/>
          </a:p>
          <a:p>
            <a:endParaRPr lang="fr-FR" baseline="0" dirty="0"/>
          </a:p>
          <a:p>
            <a:endParaRPr lang="fr-FR"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15</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502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En résumé, l'</a:t>
            </a:r>
            <a:r>
              <a:rPr lang="en-GB" baseline="0" dirty="0"/>
              <a:t>approche en </a:t>
            </a:r>
            <a:r>
              <a:rPr lang="en-GB" dirty="0"/>
              <a:t>deux temps </a:t>
            </a:r>
            <a:r>
              <a:rPr lang="en-GB" baseline="0" dirty="0"/>
              <a:t>fournit une plateforme stable pour évaluer la brevetabilité des inventions mises en œuvre par ordinateur, y compris les applications d'IA et d'apprentissage automatique.</a:t>
            </a:r>
          </a:p>
          <a:p>
            <a:endParaRPr lang="en-GB" baseline="0" dirty="0"/>
          </a:p>
          <a:p>
            <a:r>
              <a:rPr lang="en-GB" baseline="0" dirty="0"/>
              <a:t>Elle est résumée dans cette diapositive.</a:t>
            </a:r>
          </a:p>
          <a:p>
            <a:endParaRPr lang="en-GB" baseline="0" dirty="0"/>
          </a:p>
          <a:p>
            <a:r>
              <a:rPr lang="fr-FR" baseline="0" dirty="0"/>
              <a:t>Le premier obstacle peut être facilement surmonté par l'inclusion de tout moyen technique</a:t>
            </a:r>
          </a:p>
          <a:p>
            <a:endParaRPr lang="fr-FR" baseline="0" dirty="0"/>
          </a:p>
          <a:p>
            <a:r>
              <a:rPr lang="fr-FR" baseline="0" dirty="0"/>
              <a:t>Ensuite, le deuxième obstacle permet de s'assurer que toutes les caractéristiques contribuant au caractère technique de l'invention sont prises en compte pour l'évaluation de la nouveauté et de l'activité inventive.</a:t>
            </a:r>
          </a:p>
          <a:p>
            <a:endParaRPr lang="fr-FR" baseline="0" dirty="0"/>
          </a:p>
          <a:p>
            <a:pPr>
              <a:lnSpc>
                <a:spcPct val="100000"/>
              </a:lnSpc>
            </a:pPr>
            <a:r>
              <a:rPr lang="en-GB" dirty="0">
                <a:latin typeface="Arial" panose="020B0604020202020204" pitchFamily="34" charset="0"/>
                <a:cs typeface="Arial" panose="020B0604020202020204" pitchFamily="34" charset="0"/>
              </a:rPr>
              <a:t>Une fois le test d'admissibilité passé, il faut franchir </a:t>
            </a:r>
            <a:r>
              <a:rPr lang="en-GB" baseline="0" dirty="0">
                <a:latin typeface="Arial" panose="020B0604020202020204" pitchFamily="34" charset="0"/>
                <a:cs typeface="Arial" panose="020B0604020202020204" pitchFamily="34" charset="0"/>
              </a:rPr>
              <a:t>un </a:t>
            </a:r>
            <a:r>
              <a:rPr lang="en-GB" dirty="0">
                <a:latin typeface="Arial" panose="020B0604020202020204" pitchFamily="34" charset="0"/>
                <a:cs typeface="Arial" panose="020B0604020202020204" pitchFamily="34" charset="0"/>
              </a:rPr>
              <a:t>deuxième obstacle portant </a:t>
            </a:r>
            <a:r>
              <a:rPr lang="en-GB" baseline="0" dirty="0">
                <a:latin typeface="Arial" panose="020B0604020202020204" pitchFamily="34" charset="0"/>
                <a:cs typeface="Arial" panose="020B0604020202020204" pitchFamily="34" charset="0"/>
              </a:rPr>
              <a:t>cette fois sur les critères de nouveauté et d'activité inventive. </a:t>
            </a: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US" sz="1200" b="1" kern="1200" dirty="0">
                <a:solidFill>
                  <a:schemeClr val="tx1"/>
                </a:solidFill>
                <a:effectLst/>
                <a:latin typeface="+mn-lt"/>
                <a:ea typeface="+mn-ea"/>
                <a:cs typeface="+mn-cs"/>
              </a:rPr>
              <a:t>En présence d'inventions </a:t>
            </a:r>
            <a:r>
              <a:rPr lang="en-US" sz="1200" b="1" kern="1200" baseline="0" dirty="0">
                <a:solidFill>
                  <a:schemeClr val="tx1"/>
                </a:solidFill>
                <a:effectLst/>
                <a:latin typeface="+mn-lt"/>
                <a:ea typeface="+mn-ea"/>
                <a:cs typeface="+mn-cs"/>
              </a:rPr>
              <a:t>consistant en un mélange de caractéristiques techniques et non techniques (cas le plus fréquent pour les applications d'IA), </a:t>
            </a:r>
            <a:r>
              <a:rPr lang="en-US" sz="1200" b="1" kern="1200" dirty="0">
                <a:solidFill>
                  <a:schemeClr val="tx1"/>
                </a:solidFill>
                <a:effectLst/>
                <a:latin typeface="+mn-lt"/>
                <a:ea typeface="+mn-ea"/>
                <a:cs typeface="+mn-cs"/>
              </a:rPr>
              <a:t>l'OEB suit la pratique établie dans la </a:t>
            </a:r>
            <a:r>
              <a:rPr lang="en-US" sz="1200" b="1" kern="1200" baseline="0" dirty="0">
                <a:solidFill>
                  <a:schemeClr val="tx1"/>
                </a:solidFill>
                <a:effectLst/>
                <a:latin typeface="+mn-lt"/>
                <a:ea typeface="+mn-ea"/>
                <a:cs typeface="+mn-cs"/>
              </a:rPr>
              <a:t>jurisprudence</a:t>
            </a:r>
            <a:r>
              <a:rPr lang="en-US" sz="1200" b="1" kern="1200" dirty="0">
                <a:solidFill>
                  <a:schemeClr val="tx1"/>
                </a:solidFill>
                <a:effectLst/>
                <a:latin typeface="+mn-lt"/>
                <a:ea typeface="+mn-ea"/>
                <a:cs typeface="+mn-cs"/>
              </a:rPr>
              <a:t> COMVIK : </a:t>
            </a:r>
          </a:p>
          <a:p>
            <a:pPr>
              <a:lnSpc>
                <a:spcPct val="100000"/>
              </a:lnSpc>
            </a:pPr>
            <a:endParaRPr lang="en-US" sz="1200" kern="1200" baseline="0" dirty="0">
              <a:solidFill>
                <a:schemeClr val="tx1"/>
              </a:solidFill>
              <a:effectLst/>
              <a:latin typeface="+mn-lt"/>
              <a:ea typeface="+mn-ea"/>
              <a:cs typeface="+mn-cs"/>
            </a:endParaRPr>
          </a:p>
          <a:p>
            <a:pPr>
              <a:lnSpc>
                <a:spcPct val="100000"/>
              </a:lnSpc>
            </a:pPr>
            <a:r>
              <a:rPr lang="en-US" sz="1200" kern="1200" baseline="0" dirty="0">
                <a:solidFill>
                  <a:schemeClr val="tx1"/>
                </a:solidFill>
                <a:effectLst/>
                <a:latin typeface="+mn-lt"/>
                <a:ea typeface="+mn-ea"/>
                <a:cs typeface="+mn-cs"/>
              </a:rPr>
              <a:t>Selon cette décision, </a:t>
            </a:r>
            <a:r>
              <a:rPr lang="en-US" sz="1200" kern="1200" dirty="0">
                <a:solidFill>
                  <a:schemeClr val="tx1"/>
                </a:solidFill>
                <a:effectLst/>
                <a:latin typeface="+mn-lt"/>
                <a:ea typeface="+mn-ea"/>
                <a:cs typeface="+mn-cs"/>
              </a:rPr>
              <a:t>"les </a:t>
            </a:r>
            <a:r>
              <a:rPr lang="en-US" sz="1200" i="1" kern="1200" dirty="0">
                <a:solidFill>
                  <a:schemeClr val="tx1"/>
                </a:solidFill>
                <a:effectLst/>
                <a:latin typeface="+mn-lt"/>
                <a:ea typeface="+mn-ea"/>
                <a:cs typeface="+mn-cs"/>
              </a:rPr>
              <a:t>caractéristiques qui ne contribuent pas au caractère technique de l'invention ne peuvent pas étayer la présence d'une activité inventive</a:t>
            </a:r>
            <a:r>
              <a:rPr lang="en-US" sz="1200" kern="1200" dirty="0">
                <a:solidFill>
                  <a:schemeClr val="tx1"/>
                </a:solidFill>
                <a:effectLst/>
                <a:latin typeface="+mn-lt"/>
                <a:ea typeface="+mn-ea"/>
                <a:cs typeface="+mn-cs"/>
              </a:rPr>
              <a:t>".  </a:t>
            </a:r>
          </a:p>
          <a:p>
            <a:pPr>
              <a:lnSpc>
                <a:spcPct val="100000"/>
              </a:lnSpc>
            </a:pPr>
            <a:endParaRPr lang="en-US" sz="1200"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A l'inverse, l'appréciation de l'activité inventive d'une invention comportant des caractéristiques techniques (par exemple un ordinateur) nécessite que soient prises en compte </a:t>
            </a:r>
            <a:r>
              <a:rPr lang="en-GB" sz="1200" b="0" i="0" u="none" strike="noStrike" kern="1200" dirty="0">
                <a:solidFill>
                  <a:schemeClr val="tx1"/>
                </a:solidFill>
                <a:effectLst/>
                <a:latin typeface="+mn-lt"/>
                <a:ea typeface="+mn-ea"/>
                <a:cs typeface="+mn-cs"/>
              </a:rPr>
              <a:t>"</a:t>
            </a:r>
            <a:r>
              <a:rPr lang="en-GB" sz="1200" b="1" i="0" u="none" strike="noStrike" kern="1200" dirty="0">
                <a:solidFill>
                  <a:schemeClr val="tx1"/>
                </a:solidFill>
                <a:effectLst/>
                <a:latin typeface="+mn-lt"/>
                <a:ea typeface="+mn-ea"/>
                <a:cs typeface="+mn-cs"/>
              </a:rPr>
              <a:t>toutes les caractéristiques qui contribuent au caractère technique de l'invention". </a:t>
            </a:r>
          </a:p>
          <a:p>
            <a:pPr>
              <a:lnSpc>
                <a:spcPct val="100000"/>
              </a:lnSpc>
            </a:pPr>
            <a:endParaRPr lang="en-GB" sz="1200" b="0" i="0" u="none" strike="noStrike" kern="1200" dirty="0">
              <a:solidFill>
                <a:schemeClr val="tx1"/>
              </a:solidFill>
              <a:effectLst/>
              <a:latin typeface="+mn-lt"/>
              <a:ea typeface="+mn-ea"/>
              <a:cs typeface="+mn-cs"/>
            </a:endParaRPr>
          </a:p>
          <a:p>
            <a:pPr>
              <a:lnSpc>
                <a:spcPct val="100000"/>
              </a:lnSpc>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fr-FR" baseline="0" dirty="0"/>
          </a:p>
          <a:p>
            <a:endParaRPr lang="fr-FR" baseline="0" dirty="0"/>
          </a:p>
          <a:p>
            <a:endParaRPr lang="fr-FR" baseline="0" dirty="0"/>
          </a:p>
          <a:p>
            <a:endParaRPr lang="fr-FR"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16</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535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Pour qu'un </a:t>
            </a:r>
            <a:r>
              <a:rPr lang="en-US" sz="1200" kern="1200" baseline="0" dirty="0">
                <a:solidFill>
                  <a:schemeClr val="tx1"/>
                </a:solidFill>
                <a:effectLst/>
                <a:latin typeface="+mn-lt"/>
                <a:ea typeface="+mn-ea"/>
                <a:cs typeface="+mn-cs"/>
              </a:rPr>
              <a:t>composant abstrait (par exemple un réseau neuronal profond) </a:t>
            </a:r>
            <a:r>
              <a:rPr lang="en-US" sz="1200" kern="1200" dirty="0">
                <a:solidFill>
                  <a:schemeClr val="tx1"/>
                </a:solidFill>
                <a:effectLst/>
                <a:latin typeface="+mn-lt"/>
                <a:ea typeface="+mn-ea"/>
                <a:cs typeface="+mn-cs"/>
              </a:rPr>
              <a:t>participe au caractère technique d'une invention, il doit contribuer "</a:t>
            </a:r>
            <a:r>
              <a:rPr lang="en-US" sz="1200" i="1" kern="1200" dirty="0">
                <a:solidFill>
                  <a:schemeClr val="tx1"/>
                </a:solidFill>
                <a:effectLst/>
                <a:latin typeface="+mn-lt"/>
                <a:ea typeface="+mn-ea"/>
                <a:cs typeface="+mn-cs"/>
              </a:rPr>
              <a:t>à produire un effet technique qui sert un but technique, par son application à un domaine de la technique et/ou en étant adapté à une mise en œuvre technique spécifique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p>
          <a:p>
            <a:endParaRPr lang="en-GB" dirty="0"/>
          </a:p>
          <a:p>
            <a:r>
              <a:rPr lang="en-GB" dirty="0"/>
              <a:t>L'OEB a élaboré, sur la base du corpus de décisions des chambres de recours de l'OEB, </a:t>
            </a:r>
          </a:p>
          <a:p>
            <a:r>
              <a:rPr lang="en-GB" dirty="0"/>
              <a:t> un processus clair et prévisible pour évaluer les caractéristiques qui contribuent au caractère technique de l'invention.</a:t>
            </a:r>
          </a:p>
          <a:p>
            <a:endParaRPr lang="en-GB" dirty="0"/>
          </a:p>
          <a:p>
            <a:r>
              <a:rPr lang="en-US" dirty="0"/>
              <a:t>Le caractère technique est une évaluation absolue et objective qui est généralement faite pour une demande dans son ensemble.</a:t>
            </a:r>
          </a:p>
          <a:p>
            <a:endParaRPr lang="en-US" dirty="0"/>
          </a:p>
          <a:p>
            <a:r>
              <a:rPr lang="en-US" dirty="0"/>
              <a:t>La contribution technique (ou contribution </a:t>
            </a:r>
            <a:r>
              <a:rPr lang="en-US" baseline="0" dirty="0"/>
              <a:t>aux caractéristiques techniques</a:t>
            </a:r>
            <a:r>
              <a:rPr lang="en-US" dirty="0"/>
              <a:t>) est une évaluation faite pour une caractéristique qui distingue </a:t>
            </a:r>
            <a:r>
              <a:rPr lang="en-US" baseline="0" dirty="0"/>
              <a:t>la revendication </a:t>
            </a:r>
            <a:r>
              <a:rPr lang="en-US" dirty="0"/>
              <a:t>d'un art antérieur donné et qui doit être évaluée dans le contexte de l'invention revendiquée. </a:t>
            </a:r>
          </a:p>
          <a:p>
            <a:r>
              <a:rPr lang="en-US" dirty="0"/>
              <a:t>En tant que différence, en quelque sorte un concept relatif, elle peut contribuer au caractère technique selon </a:t>
            </a:r>
            <a:r>
              <a:rPr lang="en-US" baseline="0" dirty="0"/>
              <a:t>différentes "</a:t>
            </a:r>
            <a:r>
              <a:rPr lang="en-US" dirty="0"/>
              <a:t>directions"/dimensions</a:t>
            </a:r>
            <a:r>
              <a:rPr lang="en-US" dirty="0">
                <a:solidFill>
                  <a:schemeClr val="accent3"/>
                </a:solidFill>
              </a:rPr>
              <a:t>.</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B637937-BDF9-4AA1-AC30-69CFA34D98A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18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998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prendre un peu de recul pour une seconde</a:t>
            </a:r>
          </a:p>
          <a:p>
            <a:r>
              <a:rPr lang="en-GB" dirty="0"/>
              <a:t>et pour ancrer le point </a:t>
            </a:r>
          </a:p>
          <a:p>
            <a:r>
              <a:rPr lang="en-GB" dirty="0"/>
              <a:t>ce qui importe derrière cet ensemble tout à fait hétérogène de frontières de caractère technique</a:t>
            </a:r>
          </a:p>
          <a:p>
            <a:r>
              <a:rPr lang="en-GB" dirty="0"/>
              <a:t>est le principe selon lequel une caractéristique (dans une revendication) ne peut être considérée isolément : elle DOIT être </a:t>
            </a:r>
            <a:r>
              <a:rPr lang="en-GB" dirty="0" err="1"/>
              <a:t>évaluée </a:t>
            </a:r>
            <a:r>
              <a:rPr lang="en-GB" dirty="0"/>
              <a:t>dans le contexte de l'invention.</a:t>
            </a:r>
          </a:p>
        </p:txBody>
      </p:sp>
    </p:spTree>
    <p:extLst>
      <p:ext uri="{BB962C8B-B14F-4D97-AF65-F5344CB8AC3E}">
        <p14:creationId xmlns:p14="http://schemas.microsoft.com/office/powerpoint/2010/main" val="1907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prendre un peu de recul pour une seconde</a:t>
            </a:r>
          </a:p>
          <a:p>
            <a:r>
              <a:rPr lang="en-GB" dirty="0"/>
              <a:t>et pour ancrer le point </a:t>
            </a:r>
          </a:p>
          <a:p>
            <a:r>
              <a:rPr lang="en-GB" dirty="0"/>
              <a:t>ce qui importe derrière cet ensemble tout à fait hétérogène de frontières de caractère technique</a:t>
            </a:r>
          </a:p>
          <a:p>
            <a:r>
              <a:rPr lang="en-GB" dirty="0"/>
              <a:t>est le principe selon lequel une caractéristique (dans une revendication) ne peut être considérée isolément : elle DOIT être </a:t>
            </a:r>
            <a:r>
              <a:rPr lang="en-GB" dirty="0" err="1"/>
              <a:t>évaluée </a:t>
            </a:r>
            <a:r>
              <a:rPr lang="en-GB" dirty="0"/>
              <a:t>dans le contexte de l'invention.</a:t>
            </a:r>
          </a:p>
        </p:txBody>
      </p:sp>
    </p:spTree>
    <p:extLst>
      <p:ext uri="{BB962C8B-B14F-4D97-AF65-F5344CB8AC3E}">
        <p14:creationId xmlns:p14="http://schemas.microsoft.com/office/powerpoint/2010/main" val="127338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le mouvement de translation à partir des sphères académiques où l'IA était principalement confinée depuis sa création au milieu des années 1950.</a:t>
            </a:r>
          </a:p>
          <a:p>
            <a:r>
              <a:rPr lang="en-GB" dirty="0"/>
              <a:t>vers des applications industrielles</a:t>
            </a:r>
          </a:p>
          <a:p>
            <a:r>
              <a:rPr lang="en-GB" dirty="0"/>
              <a:t>Qui alimentent les 4</a:t>
            </a:r>
            <a:r>
              <a:rPr lang="en-GB" baseline="30000" dirty="0"/>
              <a:t>th</a:t>
            </a:r>
            <a:r>
              <a:rPr lang="en-GB" dirty="0"/>
              <a:t> Révolution industrielle</a:t>
            </a:r>
          </a:p>
          <a:p>
            <a:r>
              <a:rPr lang="en-GB" dirty="0"/>
              <a:t>et cela peut se mesurer par une croissance rapide des demandes de brevets</a:t>
            </a:r>
          </a:p>
          <a:p>
            <a:r>
              <a:rPr lang="en-GB" dirty="0"/>
              <a:t>Une croissance annuelle à deux chiffres dans les domaines d'application (médecine, transports, communications) de l'utilisation de l'IA.</a:t>
            </a:r>
          </a:p>
          <a:p>
            <a:r>
              <a:rPr lang="en-GB" dirty="0"/>
              <a:t>ainsi qu'une augmentation des brevets liés aux développements fondamentaux de l'apprentissage automatique.</a:t>
            </a:r>
          </a:p>
        </p:txBody>
      </p:sp>
    </p:spTree>
    <p:extLst>
      <p:ext uri="{BB962C8B-B14F-4D97-AF65-F5344CB8AC3E}">
        <p14:creationId xmlns:p14="http://schemas.microsoft.com/office/powerpoint/2010/main" val="879080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t>
            </a:r>
            <a:r>
              <a:rPr lang="en-US" dirty="0"/>
              <a:t>But the main message is that </a:t>
            </a:r>
            <a:r>
              <a:rPr lang="en-GB" b="1" u="sng" dirty="0"/>
              <a:t>it is possible to get patent protection</a:t>
            </a:r>
            <a:r>
              <a:rPr lang="en-GB" dirty="0"/>
              <a:t> in various fields of technical application, e.g. )</a:t>
            </a:r>
          </a:p>
          <a:p>
            <a:endParaRPr lang="en-GB" dirty="0"/>
          </a:p>
          <a:p>
            <a:r>
              <a:rPr lang="en-GB" dirty="0"/>
              <a:t>In the technical application fields of image processing and speech recognition, for example,  AI and in particular Deep Learning have driven revolutionary  improvements and spectacular reduction of error rates</a:t>
            </a:r>
          </a:p>
          <a:p>
            <a:endParaRPr lang="en-GB" dirty="0"/>
          </a:p>
          <a:p>
            <a:r>
              <a:rPr lang="en-GB" dirty="0"/>
              <a:t>It is not easy to emulate human behaviour by a machine, but with AI it has become possible....!!!</a:t>
            </a:r>
          </a:p>
          <a:p>
            <a:endParaRPr lang="en-GB" dirty="0"/>
          </a:p>
          <a:p>
            <a:r>
              <a:rPr lang="en-GB" dirty="0"/>
              <a:t>To further illustrate the 2</a:t>
            </a:r>
            <a:r>
              <a:rPr lang="en-GB" baseline="30000" dirty="0"/>
              <a:t>nd</a:t>
            </a:r>
            <a:r>
              <a:rPr lang="en-GB" dirty="0"/>
              <a:t> dimension of Technical Application, I brought further examples</a:t>
            </a:r>
          </a:p>
        </p:txBody>
      </p:sp>
      <p:sp>
        <p:nvSpPr>
          <p:cNvPr id="4" name="Slide Number Placeholder 3"/>
          <p:cNvSpPr>
            <a:spLocks noGrp="1"/>
          </p:cNvSpPr>
          <p:nvPr>
            <p:ph type="sldNum" sz="quarter" idx="10"/>
          </p:nvPr>
        </p:nvSpPr>
        <p:spPr/>
        <p:txBody>
          <a:bodyPr/>
          <a:lstStyle/>
          <a:p>
            <a:fld id="{C53BD7E7-9D26-479F-A5F3-6472FC0ED1B4}" type="slidenum">
              <a:rPr lang="en-GB" smtClean="0"/>
              <a:t>21</a:t>
            </a:fld>
            <a:endParaRPr lang="en-GB"/>
          </a:p>
        </p:txBody>
      </p:sp>
    </p:spTree>
    <p:extLst>
      <p:ext uri="{BB962C8B-B14F-4D97-AF65-F5344CB8AC3E}">
        <p14:creationId xmlns:p14="http://schemas.microsoft.com/office/powerpoint/2010/main" val="301645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US" sz="1200" dirty="0"/>
          </a:p>
          <a:p>
            <a:pPr marL="0" indent="0">
              <a:lnSpc>
                <a:spcPct val="100000"/>
              </a:lnSpc>
              <a:spcAft>
                <a:spcPts val="300"/>
              </a:spcAft>
              <a:buNone/>
            </a:pPr>
            <a:endParaRPr lang="en-US" sz="1200" b="1" dirty="0"/>
          </a:p>
          <a:p>
            <a:endParaRPr lang="en-GB" dirty="0"/>
          </a:p>
          <a:p>
            <a:r>
              <a:rPr lang="en-GB" dirty="0"/>
              <a:t>Over to the second dimension now:</a:t>
            </a:r>
          </a:p>
          <a:p>
            <a:endParaRPr lang="en-GB" dirty="0"/>
          </a:p>
          <a:p>
            <a:r>
              <a:rPr lang="en-GB" dirty="0"/>
              <a:t>To the question: “Do(</a:t>
            </a:r>
            <a:r>
              <a:rPr lang="en-GB" dirty="0" err="1"/>
              <a:t>es</a:t>
            </a:r>
            <a:r>
              <a:rPr lang="en-GB" dirty="0"/>
              <a:t>) the AI and ML method (steps) contribute to </a:t>
            </a:r>
          </a:p>
          <a:p>
            <a:r>
              <a:rPr lang="en-GB" dirty="0"/>
              <a:t>the technical character of the invention ?”</a:t>
            </a:r>
          </a:p>
          <a:p>
            <a:endParaRPr lang="en-GB" dirty="0"/>
          </a:p>
          <a:p>
            <a:r>
              <a:rPr lang="en-US" dirty="0"/>
              <a:t>The answer is YES, </a:t>
            </a:r>
          </a:p>
          <a:p>
            <a:r>
              <a:rPr lang="en-US" dirty="0"/>
              <a:t>to the extent that, in the context of the invention, it serves a technical purpose:</a:t>
            </a:r>
          </a:p>
          <a:p>
            <a:endParaRPr lang="en-US" dirty="0"/>
          </a:p>
          <a:p>
            <a:r>
              <a:rPr lang="nl-BE" dirty="0" err="1"/>
              <a:t>By</a:t>
            </a:r>
            <a:r>
              <a:rPr lang="nl-BE" dirty="0"/>
              <a:t> </a:t>
            </a:r>
            <a:r>
              <a:rPr lang="nl-BE" dirty="0" err="1"/>
              <a:t>technical</a:t>
            </a:r>
            <a:r>
              <a:rPr lang="nl-BE" dirty="0"/>
              <a:t> </a:t>
            </a:r>
            <a:r>
              <a:rPr lang="nl-BE" dirty="0" err="1"/>
              <a:t>application</a:t>
            </a:r>
            <a:r>
              <a:rPr lang="nl-BE" dirty="0"/>
              <a:t>, </a:t>
            </a:r>
            <a:r>
              <a:rPr lang="nl-BE" dirty="0" err="1"/>
              <a:t>i.e</a:t>
            </a:r>
            <a:r>
              <a:rPr lang="nl-BE" dirty="0"/>
              <a:t> </a:t>
            </a:r>
            <a:r>
              <a:rPr lang="nl-BE" dirty="0" err="1"/>
              <a:t>to</a:t>
            </a:r>
            <a:r>
              <a:rPr lang="nl-BE" dirty="0"/>
              <a:t> </a:t>
            </a:r>
            <a:r>
              <a:rPr lang="nl-BE" dirty="0" err="1"/>
              <a:t>solve</a:t>
            </a:r>
            <a:r>
              <a:rPr lang="nl-BE" dirty="0"/>
              <a:t> a </a:t>
            </a:r>
            <a:r>
              <a:rPr lang="nl-BE" dirty="0" err="1"/>
              <a:t>technical</a:t>
            </a:r>
            <a:r>
              <a:rPr lang="nl-BE" dirty="0"/>
              <a:t> </a:t>
            </a:r>
            <a:r>
              <a:rPr lang="nl-BE" dirty="0" err="1"/>
              <a:t>problem</a:t>
            </a:r>
            <a:r>
              <a:rPr lang="nl-BE" dirty="0"/>
              <a:t> in a </a:t>
            </a:r>
            <a:r>
              <a:rPr lang="nl-BE" dirty="0" err="1"/>
              <a:t>technical</a:t>
            </a:r>
            <a:r>
              <a:rPr lang="nl-BE" dirty="0"/>
              <a:t> field</a:t>
            </a:r>
          </a:p>
          <a:p>
            <a:endParaRPr lang="en-US" dirty="0"/>
          </a:p>
          <a:p>
            <a:r>
              <a:rPr lang="en-US" dirty="0"/>
              <a:t>The technical purpose must be specific, not more generic like “controlling a technical system”</a:t>
            </a:r>
          </a:p>
          <a:p>
            <a:endParaRPr lang="en-US" dirty="0"/>
          </a:p>
          <a:p>
            <a:r>
              <a:rPr lang="en-US" dirty="0"/>
              <a:t>Again there are some specific requirements to be fulfilled</a:t>
            </a:r>
          </a:p>
          <a:p>
            <a:r>
              <a:rPr lang="en-US" dirty="0"/>
              <a:t>Not sufficient that </a:t>
            </a:r>
            <a:r>
              <a:rPr lang="en-US" dirty="0" err="1"/>
              <a:t>purpose“may</a:t>
            </a:r>
            <a:r>
              <a:rPr lang="en-US" dirty="0"/>
              <a:t>” be served </a:t>
            </a:r>
          </a:p>
          <a:p>
            <a:r>
              <a:rPr lang="en-US" dirty="0"/>
              <a:t>The claims need to be functionally limited to technical purpose</a:t>
            </a:r>
          </a:p>
          <a:p>
            <a:r>
              <a:rPr lang="en-US" dirty="0"/>
              <a:t>Linking AI method steps to the purpose via inputs and outputs</a:t>
            </a:r>
          </a:p>
          <a:p>
            <a:r>
              <a:rPr lang="en-US" dirty="0"/>
              <a:t>Results need to be of technical relevance</a:t>
            </a:r>
          </a:p>
          <a:p>
            <a:endParaRPr lang="en-US" dirty="0"/>
          </a:p>
          <a:p>
            <a:r>
              <a:rPr lang="en-US" dirty="0"/>
              <a:t>But the main message is that </a:t>
            </a:r>
            <a:r>
              <a:rPr lang="en-GB" b="1" u="sng" dirty="0"/>
              <a:t>it is possible to get patent protection</a:t>
            </a:r>
            <a:r>
              <a:rPr lang="en-GB" dirty="0"/>
              <a:t> in various fields of technical application !!!!</a:t>
            </a:r>
          </a:p>
          <a:p>
            <a:r>
              <a:rPr lang="en-GB" dirty="0"/>
              <a:t>, e.g. </a:t>
            </a:r>
            <a:endParaRPr lang="en-US"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C53BD7E7-9D26-479F-A5F3-6472FC0ED1B4}" type="slidenum">
              <a:rPr lang="en-GB" smtClean="0"/>
              <a:t>22</a:t>
            </a:fld>
            <a:endParaRPr lang="en-GB"/>
          </a:p>
        </p:txBody>
      </p:sp>
    </p:spTree>
    <p:extLst>
      <p:ext uri="{BB962C8B-B14F-4D97-AF65-F5344CB8AC3E}">
        <p14:creationId xmlns:p14="http://schemas.microsoft.com/office/powerpoint/2010/main" val="7281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Après avoir identifié les caractéristiques revendiquées (techniques et non techniques) susceptibles de contribuer au caractère technique de l'invention, encore faut-il évaluer leur évidence par rapport à l'art antérieur.</a:t>
            </a:r>
          </a:p>
          <a:p>
            <a:endParaRPr lang="fr-FR" dirty="0"/>
          </a:p>
        </p:txBody>
      </p:sp>
    </p:spTree>
    <p:extLst>
      <p:ext uri="{BB962C8B-B14F-4D97-AF65-F5344CB8AC3E}">
        <p14:creationId xmlns:p14="http://schemas.microsoft.com/office/powerpoint/2010/main" val="171143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Il s'agit de recevoir des signaux d'électrocardiographie dans le but de détecter des battements cardiaques irréguliers, en s'efforçant toutefois d'éliminer les "faux positifs".</a:t>
            </a:r>
          </a:p>
          <a:p>
            <a:endParaRPr lang="en-GB" dirty="0"/>
          </a:p>
          <a:p>
            <a:r>
              <a:rPr lang="en-US" sz="1200" kern="1200" dirty="0">
                <a:solidFill>
                  <a:schemeClr val="tx1"/>
                </a:solidFill>
                <a:effectLst/>
                <a:latin typeface="+mn-lt"/>
                <a:ea typeface="+mn-ea"/>
                <a:cs typeface="+mn-cs"/>
              </a:rPr>
              <a:t>de T 598/07 - exemple </a:t>
            </a:r>
            <a:r>
              <a:rPr lang="en-US" sz="1200" kern="1200" baseline="0" dirty="0">
                <a:solidFill>
                  <a:schemeClr val="tx1"/>
                </a:solidFill>
                <a:effectLst/>
                <a:latin typeface="+mn-lt"/>
                <a:ea typeface="+mn-ea"/>
                <a:cs typeface="+mn-cs"/>
              </a:rPr>
              <a:t>dans GL</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24</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0104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EP2801000 (B1)</a:t>
            </a:r>
          </a:p>
          <a:p>
            <a:r>
              <a:rPr lang="en-US" dirty="0">
                <a:latin typeface="Arial" panose="020B0604020202020204" pitchFamily="34" charset="0"/>
                <a:cs typeface="Arial" panose="020B0604020202020204" pitchFamily="34" charset="0"/>
              </a:rPr>
              <a:t>Fonction de base radiale </a:t>
            </a:r>
            <a:r>
              <a:rPr lang="en-US" baseline="0" dirty="0">
                <a:latin typeface="Arial" panose="020B0604020202020204" pitchFamily="34" charset="0"/>
                <a:cs typeface="Arial" panose="020B0604020202020204" pitchFamily="34" charset="0"/>
              </a:rPr>
              <a:t>NN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53BD7E7-9D26-479F-A5F3-6472FC0ED1B4}"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t>25</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08725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171450" indent="-171450">
              <a:buFontTx/>
              <a:buChar char="-"/>
            </a:pPr>
            <a:r>
              <a:rPr lang="en-GB" dirty="0"/>
              <a:t>FFT uses a “divide and conquer” algorithm</a:t>
            </a:r>
            <a:r>
              <a:rPr lang="en-GB" baseline="0" dirty="0"/>
              <a:t>. Use of two n/2 matrices at each iteration allows bringing down complexity to O(log(n)). However, it is purely abstract and devoid of technical character.</a:t>
            </a:r>
          </a:p>
          <a:p>
            <a:pPr marL="171450" indent="-171450">
              <a:buFontTx/>
              <a:buChar char="-"/>
            </a:pPr>
            <a:endParaRPr lang="en-GB" baseline="0" dirty="0"/>
          </a:p>
          <a:p>
            <a:pPr marL="171450" indent="-171450">
              <a:buFontTx/>
              <a:buChar char="-"/>
            </a:pPr>
            <a:r>
              <a:rPr lang="en-GB" baseline="0" dirty="0"/>
              <a:t>This example claim is made-up simply to show how an FFT is typically computed.</a:t>
            </a:r>
            <a:endParaRPr lang="en-GB" dirty="0"/>
          </a:p>
          <a:p>
            <a:endParaRPr lang="en-GB" dirty="0"/>
          </a:p>
        </p:txBody>
      </p:sp>
      <p:sp>
        <p:nvSpPr>
          <p:cNvPr id="4" name="Foliennummernplatzhalter 3"/>
          <p:cNvSpPr>
            <a:spLocks noGrp="1"/>
          </p:cNvSpPr>
          <p:nvPr>
            <p:ph type="sldNum" sz="quarter" idx="10"/>
          </p:nvPr>
        </p:nvSpPr>
        <p:spPr/>
        <p:txBody>
          <a:bodyPr/>
          <a:lstStyle/>
          <a:p>
            <a:fld id="{2822F9FE-7A0B-43DC-9EDC-E9A4F8D397D4}" type="slidenum">
              <a:rPr lang="en-GB" smtClean="0"/>
              <a:pPr/>
              <a:t>26</a:t>
            </a:fld>
            <a:endParaRPr lang="en-GB"/>
          </a:p>
        </p:txBody>
      </p:sp>
    </p:spTree>
    <p:extLst>
      <p:ext uri="{BB962C8B-B14F-4D97-AF65-F5344CB8AC3E}">
        <p14:creationId xmlns:p14="http://schemas.microsoft.com/office/powerpoint/2010/main" val="414041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GB" dirty="0">
                <a:latin typeface="Arial" panose="020B0604020202020204" pitchFamily="34" charset="0"/>
                <a:cs typeface="Arial" panose="020B0604020202020204" pitchFamily="34" charset="0"/>
              </a:rPr>
              <a:t>not sufficient</a:t>
            </a:r>
          </a:p>
          <a:p>
            <a:pPr>
              <a:lnSpc>
                <a:spcPct val="100000"/>
              </a:lnSpc>
            </a:pPr>
            <a:endParaRPr lang="en-GB" dirty="0">
              <a:latin typeface="Arial" panose="020B0604020202020204" pitchFamily="34" charset="0"/>
              <a:cs typeface="Arial" panose="020B0604020202020204" pitchFamily="34" charset="0"/>
            </a:endParaRPr>
          </a:p>
          <a:p>
            <a:pPr>
              <a:lnSpc>
                <a:spcPct val="100000"/>
              </a:lnSpc>
            </a:pPr>
            <a:r>
              <a:rPr lang="en-GB" dirty="0">
                <a:latin typeface="Arial" panose="020B0604020202020204" pitchFamily="34" charset="0"/>
                <a:cs typeface="Arial" panose="020B0604020202020204" pitchFamily="34" charset="0"/>
              </a:rPr>
              <a:t>Method is </a:t>
            </a:r>
            <a:r>
              <a:rPr lang="en-GB" b="1" dirty="0">
                <a:latin typeface="Arial" panose="020B0604020202020204" pitchFamily="34" charset="0"/>
                <a:cs typeface="Arial" panose="020B0604020202020204" pitchFamily="34" charset="0"/>
              </a:rPr>
              <a:t>faster</a:t>
            </a:r>
            <a:r>
              <a:rPr lang="en-GB" dirty="0">
                <a:latin typeface="Arial" panose="020B0604020202020204" pitchFamily="34" charset="0"/>
                <a:cs typeface="Arial" panose="020B0604020202020204" pitchFamily="34" charset="0"/>
              </a:rPr>
              <a:t> / requires </a:t>
            </a:r>
            <a:r>
              <a:rPr lang="en-GB" b="1" dirty="0">
                <a:latin typeface="Arial" panose="020B0604020202020204" pitchFamily="34" charset="0"/>
                <a:cs typeface="Arial" panose="020B0604020202020204" pitchFamily="34" charset="0"/>
              </a:rPr>
              <a:t>less operations </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less memory </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less user inputs</a:t>
            </a:r>
            <a:r>
              <a:rPr lang="en-GB" dirty="0">
                <a:latin typeface="Arial" panose="020B0604020202020204" pitchFamily="34" charset="0"/>
                <a:cs typeface="Arial" panose="020B0604020202020204" pitchFamily="34" charset="0"/>
              </a:rPr>
              <a:t> than some prior art method</a:t>
            </a:r>
          </a:p>
          <a:p>
            <a:pPr lvl="1">
              <a:lnSpc>
                <a:spcPct val="100000"/>
              </a:lnSpc>
            </a:pPr>
            <a:r>
              <a:rPr lang="en-GB" dirty="0">
                <a:latin typeface="Arial" panose="020B0604020202020204" pitchFamily="34" charset="0"/>
                <a:cs typeface="Arial" panose="020B0604020202020204" pitchFamily="34" charset="0"/>
              </a:rPr>
              <a:t>see T1227/05 Infineon, T1784/06 Comptel, T1954/08 Marketing simulation (3.5.01), T1543/06 Gameaccount, T1023/06 IGT (3.2.04), T42/09 (3.5.07)</a:t>
            </a:r>
          </a:p>
          <a:p>
            <a:pPr lvl="1">
              <a:lnSpc>
                <a:spcPct val="100000"/>
              </a:lnSpc>
            </a:pPr>
            <a:r>
              <a:rPr lang="en-GB" dirty="0">
                <a:latin typeface="Arial" panose="020B0604020202020204" pitchFamily="34" charset="0"/>
                <a:cs typeface="Arial" panose="020B0604020202020204" pitchFamily="34" charset="0"/>
              </a:rPr>
              <a:t>EPO Guidelines G-II, 3.3</a:t>
            </a:r>
          </a:p>
          <a:p>
            <a:pPr lvl="1">
              <a:lnSpc>
                <a:spcPct val="100000"/>
              </a:lnSpc>
            </a:pPr>
            <a:endParaRPr lang="en-GB" dirty="0">
              <a:latin typeface="Arial" panose="020B0604020202020204" pitchFamily="34" charset="0"/>
              <a:cs typeface="Arial" panose="020B0604020202020204" pitchFamily="34" charset="0"/>
            </a:endParaRPr>
          </a:p>
          <a:p>
            <a:pPr>
              <a:lnSpc>
                <a:spcPct val="100000"/>
              </a:lnSpc>
            </a:pPr>
            <a:r>
              <a:rPr lang="en-GB" dirty="0">
                <a:latin typeface="Arial" panose="020B0604020202020204" pitchFamily="34" charset="0"/>
                <a:cs typeface="Arial" panose="020B0604020202020204" pitchFamily="34" charset="0"/>
              </a:rPr>
              <a:t>Method </a:t>
            </a:r>
            <a:r>
              <a:rPr lang="en-GB" b="1" dirty="0">
                <a:latin typeface="Arial" panose="020B0604020202020204" pitchFamily="34" charset="0"/>
                <a:cs typeface="Arial" panose="020B0604020202020204" pitchFamily="34" charset="0"/>
              </a:rPr>
              <a:t>has technical applications</a:t>
            </a:r>
            <a:r>
              <a:rPr lang="en-GB" dirty="0">
                <a:latin typeface="Arial" panose="020B0604020202020204" pitchFamily="34" charset="0"/>
                <a:cs typeface="Arial" panose="020B0604020202020204" pitchFamily="34" charset="0"/>
              </a:rPr>
              <a:t> (but claim not limited to them)</a:t>
            </a:r>
          </a:p>
          <a:p>
            <a:pPr lvl="1">
              <a:lnSpc>
                <a:spcPct val="100000"/>
              </a:lnSpc>
            </a:pPr>
            <a:r>
              <a:rPr lang="en-GB" dirty="0">
                <a:latin typeface="Arial" panose="020B0604020202020204" pitchFamily="34" charset="0"/>
                <a:cs typeface="Arial" panose="020B0604020202020204" pitchFamily="34" charset="0"/>
              </a:rPr>
              <a:t>see T306/04 Honeywell, T1106/04 Riboux (3.5.01)</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1A4DE8-1F13-4CB9-90C1-029F7D672976}" type="slidenum">
              <a:rPr lang="en-GB" smtClean="0"/>
              <a:t>27</a:t>
            </a:fld>
            <a:endParaRPr lang="en-GB" dirty="0"/>
          </a:p>
        </p:txBody>
      </p:sp>
    </p:spTree>
    <p:extLst>
      <p:ext uri="{BB962C8B-B14F-4D97-AF65-F5344CB8AC3E}">
        <p14:creationId xmlns:p14="http://schemas.microsoft.com/office/powerpoint/2010/main" val="1157537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t>Some (industrial) applications of AI are considered non-technical!</a:t>
            </a:r>
            <a:br>
              <a:rPr lang="en-US" sz="1200" b="0" i="1" dirty="0"/>
            </a:br>
            <a:endParaRPr kumimoji="0" lang="en-US" sz="1200" b="1" i="0" u="none" strike="noStrike" kern="0" cap="none" spc="0" normalizeH="0" baseline="0" noProof="0" dirty="0">
              <a:ln>
                <a:noFill/>
              </a:ln>
              <a:solidFill>
                <a:srgbClr val="BE0F05"/>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E0F05"/>
                </a:solidFill>
                <a:effectLst/>
                <a:uLnTx/>
                <a:uFillTx/>
                <a:latin typeface="Arial" panose="020B0604020202020204" pitchFamily="34" charset="0"/>
                <a:cs typeface="Arial" panose="020B0604020202020204" pitchFamily="34" charset="0"/>
                <a:sym typeface="Arial"/>
              </a:rPr>
              <a:t>G06F17/20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E0F05"/>
                </a:solidFill>
                <a:effectLst/>
                <a:uLnTx/>
                <a:uFillTx/>
                <a:latin typeface="Arial" panose="020B0604020202020204" pitchFamily="34" charset="0"/>
                <a:cs typeface="Arial" panose="020B0604020202020204" pitchFamily="34" charset="0"/>
                <a:sym typeface="Arial"/>
              </a:rPr>
              <a:t>G06Q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E0F05"/>
                </a:solidFill>
                <a:effectLst/>
                <a:uLnTx/>
                <a:uFillTx/>
                <a:latin typeface="Arial" panose="020B0604020202020204" pitchFamily="34" charset="0"/>
                <a:cs typeface="Arial" panose="020B0604020202020204" pitchFamily="34" charset="0"/>
                <a:sym typeface="Arial"/>
              </a:rPr>
              <a:t>G6F17/30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BE0F05"/>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not all applications of AI meet the requirement of technicality. In particular, the classification of text documents based only on their semantic content is considered, as such, a linguistic application, without technical contribution </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Based on case</a:t>
            </a:r>
            <a:r>
              <a:rPr lang="en-US" baseline="0" dirty="0">
                <a:latin typeface="Arial" panose="020B0604020202020204" pitchFamily="34" charset="0"/>
                <a:cs typeface="Arial" panose="020B0604020202020204" pitchFamily="34" charset="0"/>
              </a:rPr>
              <a:t> law: </a:t>
            </a:r>
            <a:r>
              <a:rPr lang="en-US" dirty="0">
                <a:latin typeface="Arial" panose="020B0604020202020204" pitchFamily="34" charset="0"/>
                <a:cs typeface="Arial" panose="020B0604020202020204" pitchFamily="34" charset="0"/>
              </a:rPr>
              <a:t>purely linguistic (semantic). considerations</a:t>
            </a:r>
            <a:r>
              <a:rPr lang="en-US" baseline="0" dirty="0">
                <a:latin typeface="Arial" panose="020B0604020202020204" pitchFamily="34" charset="0"/>
                <a:cs typeface="Arial" panose="020B0604020202020204" pitchFamily="34" charset="0"/>
              </a:rPr>
              <a:t> in a claim</a:t>
            </a:r>
            <a:r>
              <a:rPr lang="en-US" dirty="0">
                <a:latin typeface="Arial" panose="020B0604020202020204" pitchFamily="34" charset="0"/>
                <a:cs typeface="Arial" panose="020B0604020202020204" pitchFamily="34" charset="0"/>
              </a:rPr>
              <a:t> are considered non-</a:t>
            </a:r>
            <a:r>
              <a:rPr lang="en-US" baseline="0" dirty="0">
                <a:latin typeface="Arial" panose="020B0604020202020204" pitchFamily="34" charset="0"/>
                <a:cs typeface="Arial" panose="020B0604020202020204" pitchFamily="34" charset="0"/>
              </a:rPr>
              <a:t>technical.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Non-technical features can contribute to a technical solution.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There can be technical solution (patentable) to non technical problems (business)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G06F17/20 NLP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G6F17/30 information retrieval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G06Q business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21A4DE8-1F13-4CB9-90C1-029F7D67297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049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Microsoft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t>An adjustable probabilistic classifier according to user preferences</a:t>
            </a:r>
          </a:p>
          <a:p>
            <a:endParaRPr lang="en-US" dirty="0"/>
          </a:p>
        </p:txBody>
      </p:sp>
      <p:sp>
        <p:nvSpPr>
          <p:cNvPr id="4" name="Slide Number Placeholder 3"/>
          <p:cNvSpPr>
            <a:spLocks noGrp="1"/>
          </p:cNvSpPr>
          <p:nvPr>
            <p:ph type="sldNum" sz="quarter" idx="10"/>
          </p:nvPr>
        </p:nvSpPr>
        <p:spPr/>
        <p:txBody>
          <a:bodyPr/>
          <a:lstStyle/>
          <a:p>
            <a:fld id="{2822F9FE-7A0B-43DC-9EDC-E9A4F8D397D4}" type="slidenum">
              <a:rPr lang="en-GB" smtClean="0"/>
              <a:pPr/>
              <a:t>29</a:t>
            </a:fld>
            <a:endParaRPr lang="en-GB"/>
          </a:p>
        </p:txBody>
      </p:sp>
    </p:spTree>
    <p:extLst>
      <p:ext uri="{BB962C8B-B14F-4D97-AF65-F5344CB8AC3E}">
        <p14:creationId xmlns:p14="http://schemas.microsoft.com/office/powerpoint/2010/main" val="1809218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L'invention telle que définie dans la revendication 1 de la troisième requête auxiliaire (incluant toutes les caractéristiques de la revendication 1 de chacune de la requête principale, de la première et de la deuxième requête auxiliaire) n'est pas divulguée dans la demande de brevet européen 12 765 209.7 (WO-A) d'une manière suffisamment claire et complète pour qu'elle puisse être réalisée par un homme du métier (article 83 CBE).</a:t>
            </a:r>
          </a:p>
          <a:p>
            <a:endParaRPr lang="fr-FR" dirty="0"/>
          </a:p>
          <a:p>
            <a:r>
              <a:rPr lang="fr-FR" dirty="0"/>
              <a:t>Caractéristique (de la revendication 1) lisant "le système de détection de la vigilance du conducteur est configuré pour utiliser un processus d'apprentissage de classification pour enregistrer la position de la tête du conducteur et le vecteur oculaire pour les piliers A, le tableau de bord, les rétroviseurs extérieurs, le rétroviseur intérieur, le pare-brise, le plancher du passager, la console centrale, les commandes radiales et de climatisation à l'intérieur du véhicule, et configuré pour enregistrer une matrice correspondante de métriques inter-points à utiliser pour une classification par table de consultation de l'état d'attention du conducteur, les métriques inter-points étant des relations géométriques entre des points de contrôle détectés et comprenant un ensemble de vecteurs reliant toute combinaison de points de contrôle incluant les pupilles, les narines et les coins de la bouche" est dérivé des paragraphes [0027], [0029], [0033] de WO-A et constitue la caractéristique centrale sur laquelle le système de détection de la vigilance du conducteur de l'invention est basé.</a:t>
            </a:r>
          </a:p>
          <a:p>
            <a:endParaRPr lang="fr-FR" dirty="0"/>
          </a:p>
          <a:p>
            <a:r>
              <a:rPr lang="fr-FR" dirty="0"/>
              <a:t>En outre, selon le paragraphe [0029] du document WO-A, la figure 8A est une image montrant un conducteur en état d'alerte totale, la figure 8B est une image montrant un conducteur en état d'attention partiellement détournée, et la figure 8C est une image montrant un conducteur en état d'attention entièrement détournée.</a:t>
            </a:r>
          </a:p>
          <a:p>
            <a:endParaRPr lang="fr-FR" dirty="0"/>
          </a:p>
          <a:p>
            <a:r>
              <a:rPr lang="fr-FR" dirty="0"/>
              <a:t>De l'avis de la chambre, la définition de la revendication 1 et les passages correspondants de la demande de brevet (WO-A) n'enseignent pas à l'homme du métier comment une "classification par table de consultation de l'état d'attention du conducteur" doit être obtenue par l'homme du métier, sur la base de ladite "matrice de métriques inter-points", les métriques inter-points représentant "des relations géométriques entre des points de contrôle détectés et comprenant un ensemble de vecteurs reliant toute combinaison de points de contrôle, y compris les pupilles, les narines et les coins de la bouche".</a:t>
            </a:r>
          </a:p>
          <a:p>
            <a:endParaRPr lang="fr-FR" dirty="0"/>
          </a:p>
          <a:p>
            <a:r>
              <a:rPr lang="fr-FR" dirty="0"/>
              <a:t>En particulier, WO-A n'enseigne pas comment dériver de ladite "matrice de métriques inter-points" une "classification par table de consultation de l'état d'attention du conducteur", une telle "classification par table de consultation" permettant de décider de l'état d'attention du conducteur. Une "matrice de métriques inter-points" étant un objet mathématique représentant un ensemble de "relations géométriques entre des points de contrôle détectés" selon WO-A (et la revendication 1), une méthode mathématique spécifique et des critères (ou algorithmes) correspondants doivent nécessairement être déterminés pour pouvoir manipuler ladite matrice et traiter ladite matrice. Aucune méthode mathématique et aucun critère correspondant permettant de traiter ladite matrice et d'obtenir une "classification par table de consultation" n'est divulguée ou même suggérée dans la description de WO-A. En outre, la forme et la construction spécifiques réelles de ladite "matrice de métriques inter-points" ne sont pas non plus spécifiées dans le document WO-A. Par conséquent, l'homme du métier ne saurait pas comment construire une "classification par table de consultation" et par conséquent comment décider de l'état d'attention du conducteur sur la base de l'image de la caméra vidéo de la position réelle de la tête et des yeux du conducteur à un instant donné.</a:t>
            </a:r>
          </a:p>
        </p:txBody>
      </p:sp>
    </p:spTree>
    <p:extLst>
      <p:ext uri="{BB962C8B-B14F-4D97-AF65-F5344CB8AC3E}">
        <p14:creationId xmlns:p14="http://schemas.microsoft.com/office/powerpoint/2010/main" val="185856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dirty="0" err="1"/>
              <a:t>Familles de </a:t>
            </a:r>
            <a:r>
              <a:rPr lang="fr-FR" dirty="0"/>
              <a:t>brevets en IA et publications par </a:t>
            </a:r>
            <a:r>
              <a:rPr lang="fr-FR" dirty="0" err="1"/>
              <a:t>année de </a:t>
            </a:r>
            <a:r>
              <a:rPr lang="fr-FR" dirty="0"/>
              <a:t>publication </a:t>
            </a:r>
            <a:r>
              <a:rPr lang="fr-FR" dirty="0" err="1"/>
              <a:t>la plus ancienne</a:t>
            </a:r>
            <a:endParaRPr lang="fr-FR" dirty="0"/>
          </a:p>
          <a:p>
            <a:pPr marL="0" lvl="0" indent="0" algn="l" rtl="0">
              <a:lnSpc>
                <a:spcPct val="100000"/>
              </a:lnSpc>
              <a:spcBef>
                <a:spcPts val="0"/>
              </a:spcBef>
              <a:spcAft>
                <a:spcPts val="0"/>
              </a:spcAft>
              <a:buSzPts val="1100"/>
              <a:buNone/>
            </a:pPr>
            <a:r>
              <a:rPr lang="fr-FR" dirty="0"/>
              <a:t>L'IA </a:t>
            </a:r>
            <a:r>
              <a:rPr lang="fr-FR" dirty="0" err="1"/>
              <a:t>a connu une croissance annuelle moyenne </a:t>
            </a:r>
            <a:r>
              <a:rPr lang="fr-FR" dirty="0"/>
              <a:t>de 28 % </a:t>
            </a:r>
            <a:r>
              <a:rPr lang="fr-FR" dirty="0" err="1"/>
              <a:t>entre </a:t>
            </a:r>
            <a:r>
              <a:rPr lang="fr-FR" dirty="0"/>
              <a:t>2012 et 2017.</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Mais </a:t>
            </a:r>
            <a:r>
              <a:rPr lang="fr-FR" dirty="0" err="1"/>
              <a:t>l'apprentissage </a:t>
            </a:r>
            <a:r>
              <a:rPr lang="fr-FR" dirty="0"/>
              <a:t>automatique n'</a:t>
            </a:r>
            <a:r>
              <a:rPr lang="fr-FR" dirty="0" err="1"/>
              <a:t>est </a:t>
            </a:r>
            <a:r>
              <a:rPr lang="fr-FR" dirty="0"/>
              <a:t>pas </a:t>
            </a:r>
            <a:r>
              <a:rPr lang="fr-FR" dirty="0" err="1"/>
              <a:t>une nouveauté, il </a:t>
            </a:r>
            <a:r>
              <a:rPr lang="fr-FR" dirty="0"/>
              <a:t>remonte aux </a:t>
            </a:r>
            <a:r>
              <a:rPr lang="fr-FR" dirty="0" err="1"/>
              <a:t>tout débuts </a:t>
            </a:r>
            <a:r>
              <a:rPr lang="fr-FR" dirty="0"/>
              <a:t>de l'IA (HEBB, </a:t>
            </a:r>
            <a:r>
              <a:rPr lang="fr-FR" dirty="0" err="1"/>
              <a:t>McCullogh Pitts</a:t>
            </a:r>
            <a:r>
              <a:rPr lang="fr-FR" dirty="0"/>
              <a:t>, ROSENBLATT et </a:t>
            </a:r>
            <a:r>
              <a:rPr lang="fr-FR" dirty="0" err="1"/>
              <a:t>autres</a:t>
            </a:r>
            <a:r>
              <a:rPr lang="fr-FR" dirty="0"/>
              <a:t>).</a:t>
            </a:r>
          </a:p>
          <a:p>
            <a:pPr marL="0" lvl="0" indent="0" algn="l" rtl="0">
              <a:lnSpc>
                <a:spcPct val="100000"/>
              </a:lnSpc>
              <a:spcBef>
                <a:spcPts val="0"/>
              </a:spcBef>
              <a:spcAft>
                <a:spcPts val="0"/>
              </a:spcAft>
              <a:buSzPts val="1100"/>
              <a:buNone/>
            </a:pPr>
            <a:r>
              <a:rPr lang="fr-FR" dirty="0"/>
              <a:t>Mais </a:t>
            </a:r>
            <a:r>
              <a:rPr lang="fr-FR" dirty="0" err="1"/>
              <a:t>ce qui s'est passé </a:t>
            </a:r>
            <a:r>
              <a:rPr lang="fr-FR" dirty="0"/>
              <a:t>au cours de la </a:t>
            </a:r>
            <a:r>
              <a:rPr lang="fr-FR" dirty="0" err="1"/>
              <a:t>dernière décennie était très différent.</a:t>
            </a:r>
            <a:endParaRPr lang="fr-FR" dirty="0"/>
          </a:p>
          <a:p>
            <a:pPr marL="0" lvl="0" indent="0" algn="l" rtl="0">
              <a:lnSpc>
                <a:spcPct val="100000"/>
              </a:lnSpc>
              <a:spcBef>
                <a:spcPts val="0"/>
              </a:spcBef>
              <a:spcAft>
                <a:spcPts val="0"/>
              </a:spcAft>
              <a:buSzPts val="1100"/>
              <a:buNone/>
            </a:pPr>
            <a:r>
              <a:rPr lang="fr-FR" dirty="0" err="1"/>
              <a:t>nous avons assisté à </a:t>
            </a:r>
            <a:r>
              <a:rPr lang="fr-FR" dirty="0"/>
              <a:t>une </a:t>
            </a:r>
            <a:r>
              <a:rPr lang="fr-FR" dirty="0" err="1"/>
              <a:t>croissance exponentielle</a:t>
            </a:r>
            <a:endParaRPr dirty="0"/>
          </a:p>
        </p:txBody>
      </p:sp>
    </p:spTree>
    <p:extLst>
      <p:ext uri="{BB962C8B-B14F-4D97-AF65-F5344CB8AC3E}">
        <p14:creationId xmlns:p14="http://schemas.microsoft.com/office/powerpoint/2010/main" val="2392135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L'invention telle que définie dans la revendication 1 de la troisième requête auxiliaire (incluant toutes les caractéristiques de la revendication 1 de chacune de la requête principale, de la première et de la deuxième requête auxiliaire) n'est pas divulguée dans la demande de brevet européen 12 765 209.7 (WO-A) d'une manière suffisamment claire et complète pour qu'elle puisse être réalisée par un homme du métier (article 83 CBE).</a:t>
            </a:r>
          </a:p>
          <a:p>
            <a:endParaRPr lang="fr-FR" dirty="0"/>
          </a:p>
          <a:p>
            <a:r>
              <a:rPr lang="fr-FR" dirty="0"/>
              <a:t>Caractéristique (de la revendication 1) lisant "le système de détection de la vigilance du conducteur est configuré pour utiliser un processus d'apprentissage de classification pour enregistrer la position de la tête du conducteur et le vecteur oculaire pour les piliers A, le tableau de bord, les rétroviseurs extérieurs, le rétroviseur intérieur, le pare-brise, le plancher du passager, la console centrale, les commandes radiales et de climatisation à l'intérieur du véhicule, et configuré pour enregistrer une matrice correspondante de métriques inter-points à utiliser pour une classification par table de consultation de l'état d'attention du conducteur, les métriques inter-points étant des relations géométriques entre des points de contrôle détectés et comprenant un ensemble de vecteurs reliant toute combinaison de points de contrôle incluant les pupilles, les narines et les coins de la bouche" est dérivé des paragraphes [0027], [0029], [0033] de WO-A et constitue la caractéristique centrale sur laquelle le système de détection de la vigilance du conducteur de l'invention est basé.</a:t>
            </a:r>
          </a:p>
          <a:p>
            <a:endParaRPr lang="fr-FR" dirty="0"/>
          </a:p>
          <a:p>
            <a:r>
              <a:rPr lang="fr-FR" dirty="0"/>
              <a:t>En outre, selon le paragraphe [0029] du document WO-A, la figure 8A est une image montrant un conducteur en état d'alerte totale, la figure 8B est une image montrant un conducteur en état d'attention partiellement détournée, et la figure 8C est une image montrant un conducteur en état d'attention entièrement détournée.</a:t>
            </a:r>
          </a:p>
          <a:p>
            <a:endParaRPr lang="fr-FR" dirty="0"/>
          </a:p>
          <a:p>
            <a:r>
              <a:rPr lang="fr-FR" dirty="0"/>
              <a:t>De l'avis de la chambre, la définition de la revendication 1 et les passages correspondants de la demande de brevet (WO-A) n'enseignent pas à l'homme du métier comment une "classification par table de consultation de l'état d'attention du conducteur" doit être obtenue par l'homme du métier, sur la base de ladite "matrice de métriques inter-points", les métriques inter-points représentant "des relations géométriques entre des points de contrôle détectés et comprenant un ensemble de vecteurs reliant toute combinaison de points de contrôle, y compris les pupilles, les narines et les coins de la bouche".</a:t>
            </a:r>
          </a:p>
          <a:p>
            <a:endParaRPr lang="fr-FR" dirty="0"/>
          </a:p>
          <a:p>
            <a:r>
              <a:rPr lang="fr-FR" dirty="0"/>
              <a:t>En particulier, WO-A n'enseigne pas comment dériver de ladite "matrice de métriques inter-points" une "classification par table de consultation de l'état d'attention du conducteur", une telle "classification par table de consultation" permettant de décider de l'état d'attention du conducteur. Une "matrice de métriques inter-points" étant un objet mathématique représentant un ensemble de "relations géométriques entre des points de contrôle détectés" selon WO-A (et la revendication 1), une méthode mathématique spécifique et des critères (ou algorithmes) correspondants doivent nécessairement être déterminés pour pouvoir manipuler ladite matrice et traiter ladite matrice. Aucune méthode mathématique et aucun critère correspondant permettant de traiter ladite matrice et d'obtenir une "classification par table de consultation" n'est divulguée ou même suggérée dans la description de WO-A. En outre, la forme et la construction spécifiques réelles de ladite "matrice de métriques inter-points" ne sont pas non plus spécifiées dans le document WO-A. Par conséquent, l'homme du métier ne saurait pas comment construire une "classification par table de consultation" et par conséquent comment décider de l'état d'attention du conducteur sur la base de l'image de la caméra vidéo de la position réelle de la tête et des yeux du conducteur à un instant donné.</a:t>
            </a:r>
          </a:p>
        </p:txBody>
      </p:sp>
    </p:spTree>
    <p:extLst>
      <p:ext uri="{BB962C8B-B14F-4D97-AF65-F5344CB8AC3E}">
        <p14:creationId xmlns:p14="http://schemas.microsoft.com/office/powerpoint/2010/main" val="3545116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102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New biological language models (ones from </a:t>
            </a:r>
            <a:r>
              <a:rPr lang="en-GB" dirty="0" err="1"/>
              <a:t>deepMind</a:t>
            </a:r>
            <a:r>
              <a:rPr lang="en-GB" dirty="0"/>
              <a:t>, </a:t>
            </a:r>
          </a:p>
          <a:p>
            <a:r>
              <a:rPr lang="en-GB" dirty="0"/>
              <a:t>genome sequences become the language corpus</a:t>
            </a:r>
          </a:p>
          <a:p>
            <a:r>
              <a:rPr lang="en-GB" dirty="0"/>
              <a:t>GPT hierarchical model with diffusion backbone in the latent space</a:t>
            </a:r>
          </a:p>
          <a:p>
            <a:endParaRPr lang="en-GB" dirty="0"/>
          </a:p>
          <a:p>
            <a:r>
              <a:rPr lang="en-GB" dirty="0" err="1"/>
              <a:t>Deepminf</a:t>
            </a:r>
            <a:endParaRPr lang="en-GB" dirty="0"/>
          </a:p>
        </p:txBody>
      </p:sp>
      <p:sp>
        <p:nvSpPr>
          <p:cNvPr id="4" name="Slide Number Placeholder 3"/>
          <p:cNvSpPr>
            <a:spLocks noGrp="1"/>
          </p:cNvSpPr>
          <p:nvPr>
            <p:ph type="sldNum" sz="quarter" idx="5"/>
          </p:nvPr>
        </p:nvSpPr>
        <p:spPr/>
        <p:txBody>
          <a:bodyPr/>
          <a:lstStyle/>
          <a:p>
            <a:fld id="{C53BD7E7-9D26-479F-A5F3-6472FC0ED1B4}" type="slidenum">
              <a:rPr lang="en-GB" smtClean="0"/>
              <a:t>39</a:t>
            </a:fld>
            <a:endParaRPr lang="en-GB" dirty="0"/>
          </a:p>
        </p:txBody>
      </p:sp>
    </p:spTree>
    <p:extLst>
      <p:ext uri="{BB962C8B-B14F-4D97-AF65-F5344CB8AC3E}">
        <p14:creationId xmlns:p14="http://schemas.microsoft.com/office/powerpoint/2010/main" val="1979401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solidFill>
                  <a:schemeClr val="tx1"/>
                </a:solidFill>
              </a:rPr>
              <a:t>Dans </a:t>
            </a:r>
            <a:r>
              <a:rPr lang="en-GB" sz="1100" dirty="0" err="1">
                <a:solidFill>
                  <a:schemeClr val="tx1"/>
                </a:solidFill>
              </a:rPr>
              <a:t>l'ensemble</a:t>
            </a:r>
            <a:r>
              <a:rPr lang="en-GB" sz="1100" dirty="0">
                <a:solidFill>
                  <a:schemeClr val="tx1"/>
                </a:solidFill>
              </a:rPr>
              <a:t>, le cadre </a:t>
            </a:r>
            <a:r>
              <a:rPr lang="en-GB" sz="1100" dirty="0" err="1">
                <a:solidFill>
                  <a:schemeClr val="tx1"/>
                </a:solidFill>
              </a:rPr>
              <a:t>communautaire</a:t>
            </a:r>
            <a:r>
              <a:rPr lang="en-GB" sz="1100" dirty="0">
                <a:solidFill>
                  <a:schemeClr val="tx1"/>
                </a:solidFill>
              </a:rPr>
              <a:t> </a:t>
            </a:r>
            <a:r>
              <a:rPr lang="en-GB" sz="1100" dirty="0" err="1">
                <a:solidFill>
                  <a:schemeClr val="tx1"/>
                </a:solidFill>
              </a:rPr>
              <a:t>actuel</a:t>
            </a:r>
            <a:r>
              <a:rPr lang="en-GB" sz="1100" dirty="0">
                <a:solidFill>
                  <a:schemeClr val="tx1"/>
                </a:solidFill>
              </a:rPr>
              <a:t> a </a:t>
            </a:r>
            <a:r>
              <a:rPr lang="en-GB" sz="1100" dirty="0" err="1">
                <a:solidFill>
                  <a:schemeClr val="tx1"/>
                </a:solidFill>
              </a:rPr>
              <a:t>considérablement</a:t>
            </a:r>
            <a:r>
              <a:rPr lang="en-GB" sz="1100" dirty="0">
                <a:solidFill>
                  <a:schemeClr val="tx1"/>
                </a:solidFill>
              </a:rPr>
              <a:t> </a:t>
            </a:r>
            <a:r>
              <a:rPr lang="en-GB" sz="1100" dirty="0" err="1">
                <a:solidFill>
                  <a:schemeClr val="tx1"/>
                </a:solidFill>
              </a:rPr>
              <a:t>accru</a:t>
            </a:r>
            <a:r>
              <a:rPr lang="en-GB" sz="1100" dirty="0">
                <a:solidFill>
                  <a:schemeClr val="tx1"/>
                </a:solidFill>
              </a:rPr>
              <a:t> la </a:t>
            </a:r>
            <a:r>
              <a:rPr lang="en-GB" sz="1100" b="1" dirty="0" err="1">
                <a:solidFill>
                  <a:schemeClr val="tx1"/>
                </a:solidFill>
              </a:rPr>
              <a:t>sécurité</a:t>
            </a:r>
            <a:r>
              <a:rPr lang="en-GB" sz="1100" b="1" dirty="0">
                <a:solidFill>
                  <a:schemeClr val="tx1"/>
                </a:solidFill>
              </a:rPr>
              <a:t> </a:t>
            </a:r>
            <a:r>
              <a:rPr lang="en-GB" sz="1100" b="1" dirty="0" err="1">
                <a:solidFill>
                  <a:schemeClr val="tx1"/>
                </a:solidFill>
              </a:rPr>
              <a:t>juridique</a:t>
            </a:r>
            <a:r>
              <a:rPr lang="en-GB" sz="1100" b="1" dirty="0">
                <a:solidFill>
                  <a:schemeClr val="tx1"/>
                </a:solidFill>
              </a:rPr>
              <a:t> </a:t>
            </a:r>
            <a:r>
              <a:rPr lang="en-GB" sz="1100" dirty="0">
                <a:solidFill>
                  <a:schemeClr val="tx1"/>
                </a:solidFill>
              </a:rPr>
              <a:t>des </a:t>
            </a:r>
            <a:r>
              <a:rPr lang="en-GB" sz="1100" dirty="0" err="1">
                <a:solidFill>
                  <a:schemeClr val="tx1"/>
                </a:solidFill>
              </a:rPr>
              <a:t>demandeurs</a:t>
            </a:r>
            <a:r>
              <a:rPr lang="en-GB" sz="1100" dirty="0">
                <a:solidFill>
                  <a:schemeClr val="tx1"/>
                </a:solidFill>
              </a:rPr>
              <a:t> et des </a:t>
            </a:r>
            <a:r>
              <a:rPr lang="en-GB" sz="1100" dirty="0" err="1">
                <a:solidFill>
                  <a:schemeClr val="tx1"/>
                </a:solidFill>
              </a:rPr>
              <a:t>utilisateurs</a:t>
            </a:r>
            <a:r>
              <a:rPr lang="en-GB" sz="1100" dirty="0">
                <a:solidFill>
                  <a:schemeClr val="tx1"/>
                </a:solidFill>
              </a:rPr>
              <a:t> et </a:t>
            </a:r>
            <a:r>
              <a:rPr lang="en-GB" sz="1100" dirty="0" err="1">
                <a:solidFill>
                  <a:schemeClr val="tx1"/>
                </a:solidFill>
              </a:rPr>
              <a:t>vise</a:t>
            </a:r>
            <a:r>
              <a:rPr lang="en-GB" sz="1100" dirty="0">
                <a:solidFill>
                  <a:schemeClr val="tx1"/>
                </a:solidFill>
              </a:rPr>
              <a:t> </a:t>
            </a:r>
            <a:r>
              <a:rPr lang="en-GB" sz="1100" dirty="0" err="1">
                <a:solidFill>
                  <a:schemeClr val="tx1"/>
                </a:solidFill>
              </a:rPr>
              <a:t>à</a:t>
            </a:r>
            <a:r>
              <a:rPr lang="en-GB" sz="1100" dirty="0">
                <a:solidFill>
                  <a:schemeClr val="tx1"/>
                </a:solidFill>
              </a:rPr>
              <a:t> </a:t>
            </a:r>
            <a:r>
              <a:rPr lang="en-GB" sz="1100" dirty="0" err="1">
                <a:solidFill>
                  <a:schemeClr val="tx1"/>
                </a:solidFill>
              </a:rPr>
              <a:t>promouvoir</a:t>
            </a:r>
            <a:r>
              <a:rPr lang="en-GB" sz="1100" dirty="0">
                <a:solidFill>
                  <a:schemeClr val="tx1"/>
                </a:solidFill>
              </a:rPr>
              <a:t> le </a:t>
            </a:r>
            <a:r>
              <a:rPr lang="en-GB" sz="1100" b="1" dirty="0" err="1">
                <a:solidFill>
                  <a:schemeClr val="tx1"/>
                </a:solidFill>
              </a:rPr>
              <a:t>développement</a:t>
            </a:r>
            <a:r>
              <a:rPr lang="en-GB" sz="1100" b="1" dirty="0">
                <a:solidFill>
                  <a:schemeClr val="tx1"/>
                </a:solidFill>
              </a:rPr>
              <a:t> </a:t>
            </a:r>
            <a:r>
              <a:rPr lang="en-GB" sz="1100" b="1" dirty="0" err="1">
                <a:solidFill>
                  <a:schemeClr val="tx1"/>
                </a:solidFill>
              </a:rPr>
              <a:t>responsable</a:t>
            </a:r>
            <a:r>
              <a:rPr lang="en-GB" sz="1100" b="1" dirty="0">
                <a:solidFill>
                  <a:schemeClr val="tx1"/>
                </a:solidFill>
              </a:rPr>
              <a:t> de </a:t>
            </a:r>
            <a:r>
              <a:rPr lang="en-GB" sz="1100" b="1" dirty="0" err="1">
                <a:solidFill>
                  <a:schemeClr val="tx1"/>
                </a:solidFill>
              </a:rPr>
              <a:t>l'IA</a:t>
            </a:r>
            <a:r>
              <a:rPr lang="en-GB" sz="1100" b="1" dirty="0">
                <a:solidFill>
                  <a:schemeClr val="tx1"/>
                </a:solidFill>
              </a:rPr>
              <a:t>.</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Ouvrir la boîte noire pour déterminer quels composants du pipeline de l'IA doivent être protégés.</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l'évaluation des risques</a:t>
            </a: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err="1"/>
              <a:t>les licences associées aux </a:t>
            </a:r>
            <a:r>
              <a:rPr lang="fr-FR" dirty="0"/>
              <a:t>données</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la nature des données </a:t>
            </a:r>
            <a:r>
              <a:rPr lang="fr-FR" dirty="0">
                <a:sym typeface="Wingdings" pitchFamily="2" charset="2"/>
              </a:rPr>
              <a:t>(</a:t>
            </a:r>
            <a:r>
              <a:rPr lang="fr-FR" dirty="0" err="1"/>
              <a:t>personnelles </a:t>
            </a:r>
            <a:r>
              <a:rPr lang="fr-FR" dirty="0"/>
              <a:t>ou non, sensibles ou non) impose une vigilance </a:t>
            </a:r>
            <a:r>
              <a:rPr lang="fr-FR" dirty="0" err="1"/>
              <a:t>particulière.</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45624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dirty="0"/>
              <a:t>Mais pas </a:t>
            </a:r>
            <a:r>
              <a:rPr lang="fr-FR" dirty="0" err="1"/>
              <a:t>n'importe quel type d'apprentissage </a:t>
            </a:r>
            <a:r>
              <a:rPr lang="fr-FR" dirty="0"/>
              <a:t>automatique (SVM).</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Familles de </a:t>
            </a:r>
            <a:r>
              <a:rPr lang="fr-FR" dirty="0"/>
              <a:t>brevets en IA et publications par </a:t>
            </a:r>
            <a:r>
              <a:rPr lang="fr-FR" dirty="0" err="1"/>
              <a:t>année de </a:t>
            </a:r>
            <a:r>
              <a:rPr lang="fr-FR" dirty="0"/>
              <a:t>publication </a:t>
            </a:r>
            <a:r>
              <a:rPr lang="fr-FR" dirty="0" err="1"/>
              <a:t>la plus ancienne</a:t>
            </a:r>
            <a:endParaRPr lang="fr-FR" dirty="0"/>
          </a:p>
          <a:p>
            <a:pPr marL="0" lvl="0" indent="0" algn="l" rtl="0">
              <a:lnSpc>
                <a:spcPct val="100000"/>
              </a:lnSpc>
              <a:spcBef>
                <a:spcPts val="0"/>
              </a:spcBef>
              <a:spcAft>
                <a:spcPts val="0"/>
              </a:spcAft>
              <a:buSzPts val="1100"/>
              <a:buNone/>
            </a:pPr>
            <a:r>
              <a:rPr lang="fr-FR" dirty="0"/>
              <a:t>L'IA </a:t>
            </a:r>
            <a:r>
              <a:rPr lang="fr-FR" dirty="0" err="1"/>
              <a:t>a connu une croissance annuelle moyenne </a:t>
            </a:r>
            <a:r>
              <a:rPr lang="fr-FR" dirty="0"/>
              <a:t>de 28 % </a:t>
            </a:r>
            <a:r>
              <a:rPr lang="fr-FR" dirty="0" err="1"/>
              <a:t>entre </a:t>
            </a:r>
            <a:r>
              <a:rPr lang="fr-FR" dirty="0"/>
              <a:t>2012 et 2017.</a:t>
            </a:r>
            <a:endParaRPr dirty="0"/>
          </a:p>
        </p:txBody>
      </p:sp>
    </p:spTree>
    <p:extLst>
      <p:ext uri="{BB962C8B-B14F-4D97-AF65-F5344CB8AC3E}">
        <p14:creationId xmlns:p14="http://schemas.microsoft.com/office/powerpoint/2010/main" val="70210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Approx. 25%</a:t>
            </a:r>
          </a:p>
          <a:p>
            <a:endParaRPr lang="fr-FR" dirty="0"/>
          </a:p>
          <a:p>
            <a:r>
              <a:rPr lang="fr-FR" dirty="0"/>
              <a:t>2.5 ans en moyenne: entre </a:t>
            </a:r>
            <a:r>
              <a:rPr lang="fr-FR" dirty="0" err="1"/>
              <a:t>publi</a:t>
            </a:r>
            <a:r>
              <a:rPr lang="fr-FR" dirty="0"/>
              <a:t> et décision : </a:t>
            </a:r>
          </a:p>
          <a:p>
            <a:endParaRPr lang="fr-FR" dirty="0"/>
          </a:p>
          <a:p>
            <a:r>
              <a:rPr lang="fr-FR" dirty="0"/>
              <a:t>---</a:t>
            </a:r>
          </a:p>
          <a:p>
            <a:r>
              <a:rPr lang="fr-FR" dirty="0"/>
              <a:t>EPO </a:t>
            </a:r>
            <a:r>
              <a:rPr lang="fr-FR" dirty="0" err="1"/>
              <a:t>overall</a:t>
            </a:r>
            <a:endParaRPr lang="fr-FR"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ArialMT"/>
              </a:rPr>
              <a:t>The grant procedure has been completed for 98% of all applications for a European patent filed up until the end of 2015. For these applications the grant rate was 56%. Of those applications filed during the past five years (since the beginning of 2016) 42.6% of the procedures have been completed (+2.1%pts compared to 2019). </a:t>
            </a:r>
            <a:endParaRPr lang="en-US" dirty="0">
              <a:effectLst/>
            </a:endParaRPr>
          </a:p>
          <a:p>
            <a:endParaRPr lang="fr-FR" dirty="0"/>
          </a:p>
        </p:txBody>
      </p:sp>
    </p:spTree>
    <p:extLst>
      <p:ext uri="{BB962C8B-B14F-4D97-AF65-F5344CB8AC3E}">
        <p14:creationId xmlns:p14="http://schemas.microsoft.com/office/powerpoint/2010/main" val="60115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L'IA, et en particulier l'</a:t>
            </a:r>
            <a:r>
              <a:rPr lang="en-GB" sz="1100" b="0" i="0" u="none" strike="noStrike" cap="none" dirty="0" err="1">
                <a:solidFill>
                  <a:srgbClr val="000000"/>
                </a:solidFill>
                <a:effectLst/>
                <a:latin typeface="Arial"/>
                <a:ea typeface="Arial"/>
                <a:cs typeface="Arial"/>
                <a:sym typeface="Arial"/>
              </a:rPr>
              <a:t>apprentissage </a:t>
            </a:r>
            <a:r>
              <a:rPr lang="en-GB" sz="1100" b="0" i="0" u="none" strike="noStrike" cap="none" dirty="0">
                <a:solidFill>
                  <a:srgbClr val="000000"/>
                </a:solidFill>
                <a:effectLst/>
                <a:latin typeface="Arial"/>
                <a:ea typeface="Arial"/>
                <a:cs typeface="Arial"/>
                <a:sym typeface="Arial"/>
              </a:rPr>
              <a:t>automatique, est considérée par beaucoup comme un moteur de la productivité et de la croissance économique.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Elle peut améliorer ou imiter les processus de décision en analysant de grandes quantités de données. Elle peut également donner lieu à la création de nouveaux produits et services, dans </a:t>
            </a:r>
            <a:r>
              <a:rPr lang="en-GB" sz="1100" b="0" i="0" u="none" strike="noStrike" cap="none" dirty="0" err="1">
                <a:solidFill>
                  <a:srgbClr val="000000"/>
                </a:solidFill>
                <a:effectLst/>
                <a:latin typeface="Arial"/>
                <a:ea typeface="Arial"/>
                <a:cs typeface="Arial"/>
                <a:sym typeface="Arial"/>
              </a:rPr>
              <a:t>toute une gamme </a:t>
            </a:r>
            <a:r>
              <a:rPr lang="en-GB" sz="1100" b="0" i="0" u="none" strike="noStrike" cap="none" dirty="0">
                <a:solidFill>
                  <a:srgbClr val="000000"/>
                </a:solidFill>
                <a:effectLst/>
                <a:latin typeface="Arial"/>
                <a:ea typeface="Arial"/>
                <a:cs typeface="Arial"/>
                <a:sym typeface="Arial"/>
              </a:rPr>
              <a:t>de marchés et d'industries.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cs typeface="Arial"/>
                <a:sym typeface="Arial"/>
              </a:rPr>
              <a:t>En fait, </a:t>
            </a:r>
            <a:r>
              <a:rPr lang="fr-FR" sz="1100" b="0" i="0" u="none" strike="noStrike" cap="none" dirty="0" err="1">
                <a:solidFill>
                  <a:srgbClr val="000000"/>
                </a:solidFill>
                <a:effectLst/>
                <a:latin typeface="Arial"/>
                <a:cs typeface="Arial"/>
                <a:sym typeface="Arial"/>
              </a:rPr>
              <a:t>à l'instar </a:t>
            </a:r>
            <a:r>
              <a:rPr lang="fr-FR" sz="1100" b="0" i="0" u="none" strike="noStrike" cap="none" dirty="0">
                <a:solidFill>
                  <a:srgbClr val="000000"/>
                </a:solidFill>
                <a:effectLst/>
                <a:latin typeface="Arial"/>
                <a:cs typeface="Arial"/>
                <a:sym typeface="Arial"/>
              </a:rPr>
              <a:t>de l'</a:t>
            </a:r>
            <a:r>
              <a:rPr lang="en-GB" sz="1100" b="0" i="0" u="none" strike="noStrike" cap="none" dirty="0">
                <a:solidFill>
                  <a:srgbClr val="000000"/>
                </a:solidFill>
                <a:effectLst/>
                <a:latin typeface="Arial"/>
                <a:ea typeface="Arial"/>
                <a:cs typeface="Arial"/>
                <a:sym typeface="Arial"/>
              </a:rPr>
              <a:t>informatique, de l'</a:t>
            </a:r>
            <a:r>
              <a:rPr lang="en-GB" sz="1100" b="0" i="0" u="none" strike="noStrike" cap="none" dirty="0" err="1">
                <a:solidFill>
                  <a:srgbClr val="000000"/>
                </a:solidFill>
                <a:effectLst/>
                <a:latin typeface="Arial"/>
                <a:ea typeface="Arial"/>
                <a:cs typeface="Arial"/>
                <a:sym typeface="Arial"/>
              </a:rPr>
              <a:t>électricité </a:t>
            </a:r>
            <a:r>
              <a:rPr lang="en-GB" sz="1100" b="0" i="0" u="none" strike="noStrike" cap="none" dirty="0">
                <a:solidFill>
                  <a:srgbClr val="000000"/>
                </a:solidFill>
                <a:effectLst/>
                <a:latin typeface="Arial"/>
                <a:ea typeface="Arial"/>
                <a:cs typeface="Arial"/>
                <a:sym typeface="Arial"/>
              </a:rPr>
              <a:t>ou de l'internet, l'IA peut être considérée comme une technologie à usage général.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GB" sz="1100" b="0" i="0" u="none" strike="noStrike" cap="none" dirty="0">
                <a:solidFill>
                  <a:srgbClr val="000000"/>
                </a:solidFill>
                <a:effectLst/>
                <a:latin typeface="Arial"/>
                <a:ea typeface="Arial"/>
                <a:cs typeface="Arial"/>
                <a:sym typeface="Arial"/>
              </a:rPr>
              <a:t>Cela signifie qu'il a le potentiel d'augmenter considérablement la productivité dans une grande variété de secteurs. </a:t>
            </a:r>
          </a:p>
          <a:p>
            <a:pPr marL="0" lvl="0" indent="0" algn="l" rtl="0">
              <a:lnSpc>
                <a:spcPct val="100000"/>
              </a:lnSpc>
              <a:spcBef>
                <a:spcPts val="0"/>
              </a:spcBef>
              <a:spcAft>
                <a:spcPts val="0"/>
              </a:spcAft>
              <a:buSzPts val="1100"/>
              <a:buNone/>
            </a:pPr>
            <a:r>
              <a:rPr lang="en-GB" sz="1100" b="0" i="0" u="none" strike="noStrike" cap="none" dirty="0">
                <a:solidFill>
                  <a:srgbClr val="000000"/>
                </a:solidFill>
                <a:effectLst/>
                <a:latin typeface="Arial"/>
                <a:cs typeface="Arial"/>
                <a:sym typeface="Arial"/>
              </a:rPr>
              <a:t>comme illustré ici....</a:t>
            </a:r>
            <a:endParaRPr lang="fr-FR" dirty="0"/>
          </a:p>
          <a:p>
            <a:pPr marL="0" lvl="0" indent="0" algn="l" rtl="0">
              <a:lnSpc>
                <a:spcPct val="100000"/>
              </a:lnSpc>
              <a:spcBef>
                <a:spcPts val="0"/>
              </a:spcBef>
              <a:spcAft>
                <a:spcPts val="0"/>
              </a:spcAft>
              <a:buSzPts val="11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Le McKinsey Global Institute prévoit qu'environ 70 % des entreprises adopteront au moins un type de technologie d'IA d'ici 2030, </a:t>
            </a:r>
            <a:endParaRPr lang="en-GB"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&gt;&gt;&gt;&gt;&gt;&gt; PROCHAINE DIAPOSITIVE &lt;&lt;&lt;&lt;&lt;&lt;&lt;&lt;</a:t>
            </a:r>
          </a:p>
          <a:p>
            <a:pPr marL="0" lvl="0" indent="0" algn="l" rtl="0">
              <a:lnSpc>
                <a:spcPct val="100000"/>
              </a:lnSpc>
              <a:spcBef>
                <a:spcPts val="0"/>
              </a:spcBef>
              <a:spcAft>
                <a:spcPts val="0"/>
              </a:spcAft>
              <a:buSzPts val="11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Une étude de PricewaterhouseCoopers (PwC) estime que le PIB mondial pourrait augmenter de 14 % (soit l'équivalent de 15 700 milliards de dollars) d'ici à 2030 en raison de l'accélération du développement et de l'adoption de l'IA.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Le rapport prévoit que la prochaine vague de révolution numérique sera déclenchée par les données générées par l'internet des objets (IoT), qui seront probablement beaucoup plus nombreuses que les données générées par l'actuel "internet des personnes". Elle stimulera la normalisation et, par conséquent, l'automatisation, tout en améliorant la personnalisation des produits et des services. </a:t>
            </a:r>
            <a:endParaRPr lang="en-GB"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2 principaux impacts/d moteurs</a:t>
            </a:r>
          </a:p>
          <a:p>
            <a:pPr marL="0" lvl="0" indent="0" algn="l" rtl="0">
              <a:lnSpc>
                <a:spcPct val="100000"/>
              </a:lnSpc>
              <a:spcBef>
                <a:spcPts val="0"/>
              </a:spcBef>
              <a:spcAft>
                <a:spcPts val="0"/>
              </a:spcAft>
              <a:buSzPts val="11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La première implique que l'IA entraîne des gains de productivité à court terme, sur la base de l'automatisation des tâches de routine, ce qui devrait affecter les secteurs à forte intensité de capital tels que l'industrie manufacturière et les transports. Cela inclura une utilisation étendue de technologies telles que les robots et les véhicules autonomes. La productivité s'améliorera également du fait que les entreprises complètent et assistent leur main-d'œuvre existante grâce aux technologies de l'IA. </a:t>
            </a:r>
            <a:endParaRPr lang="en-GB" dirty="0"/>
          </a:p>
          <a:p>
            <a:pPr marL="0" lvl="0" indent="0" algn="l" rtl="0">
              <a:lnSpc>
                <a:spcPct val="100000"/>
              </a:lnSpc>
              <a:spcBef>
                <a:spcPts val="0"/>
              </a:spcBef>
              <a:spcAft>
                <a:spcPts val="0"/>
              </a:spcAft>
              <a:buSzPts val="1100"/>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le deuxième canal - la disponibilité de produits et de services personnalisés et de meilleure qualité améliorés par l'IA - deviendra encore plus important, car cette disponibilité est susceptible de stimuler la demande des consommateurs qui, à son tour, générera davantage de données. </a:t>
            </a: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4590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dirty="0" err="1"/>
              <a:t>Le </a:t>
            </a:r>
            <a:r>
              <a:rPr lang="fr-FR" dirty="0"/>
              <a:t>principal moteur de l'IA </a:t>
            </a:r>
            <a:r>
              <a:rPr lang="fr-FR" dirty="0" err="1"/>
              <a:t>est l'</a:t>
            </a:r>
            <a:r>
              <a:rPr lang="fr-FR" dirty="0"/>
              <a:t>apprentissage automatique </a:t>
            </a:r>
          </a:p>
          <a:p>
            <a:pPr marL="0" lvl="0" indent="0" algn="l" rtl="0">
              <a:lnSpc>
                <a:spcPct val="100000"/>
              </a:lnSpc>
              <a:spcBef>
                <a:spcPts val="0"/>
              </a:spcBef>
              <a:spcAft>
                <a:spcPts val="0"/>
              </a:spcAft>
              <a:buSzPts val="1100"/>
              <a:buNone/>
            </a:pPr>
            <a:r>
              <a:rPr lang="fr-FR" dirty="0"/>
              <a:t>cette tendance a été </a:t>
            </a:r>
            <a:r>
              <a:rPr lang="fr-FR" dirty="0" err="1"/>
              <a:t>alimentée </a:t>
            </a:r>
            <a:r>
              <a:rPr lang="fr-FR" dirty="0"/>
              <a:t>par la </a:t>
            </a:r>
            <a:r>
              <a:rPr lang="fr-FR" dirty="0" err="1"/>
              <a:t>disponibilité d</a:t>
            </a:r>
            <a:r>
              <a:rPr lang="fr-FR" dirty="0"/>
              <a:t>'</a:t>
            </a:r>
            <a:r>
              <a:rPr lang="fr-FR" dirty="0" err="1"/>
              <a:t>algorithmes </a:t>
            </a:r>
            <a:r>
              <a:rPr lang="fr-FR" dirty="0"/>
              <a:t>et de </a:t>
            </a:r>
            <a:r>
              <a:rPr lang="fr-FR" dirty="0" err="1"/>
              <a:t>plateformes de calcul </a:t>
            </a:r>
            <a:r>
              <a:rPr lang="fr-FR" dirty="0"/>
              <a:t>capables de </a:t>
            </a:r>
            <a:r>
              <a:rPr lang="fr-FR" dirty="0" err="1"/>
              <a:t>traiter de très </a:t>
            </a:r>
            <a:r>
              <a:rPr lang="fr-FR" dirty="0"/>
              <a:t>grandes </a:t>
            </a:r>
            <a:r>
              <a:rPr lang="fr-FR" dirty="0" err="1"/>
              <a:t>quantités de </a:t>
            </a:r>
            <a:r>
              <a:rPr lang="fr-FR" dirty="0"/>
              <a:t>données.</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Cela repose </a:t>
            </a:r>
            <a:r>
              <a:rPr lang="fr-FR" dirty="0" err="1"/>
              <a:t>évidemment </a:t>
            </a:r>
            <a:r>
              <a:rPr lang="fr-FR" dirty="0"/>
              <a:t>sur l'</a:t>
            </a:r>
            <a:r>
              <a:rPr lang="fr-FR" dirty="0" err="1"/>
              <a:t>accès </a:t>
            </a:r>
            <a:r>
              <a:rPr lang="fr-FR" dirty="0"/>
              <a:t>à de grandes </a:t>
            </a:r>
            <a:r>
              <a:rPr lang="fr-FR" dirty="0" err="1"/>
              <a:t>bases de données d'</a:t>
            </a:r>
            <a:r>
              <a:rPr lang="fr-FR" dirty="0"/>
              <a:t>entraînement.</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Lorsqu'on envisage la </a:t>
            </a:r>
            <a:r>
              <a:rPr lang="fr-FR" dirty="0"/>
              <a:t>protection de l'IA, on </a:t>
            </a:r>
            <a:r>
              <a:rPr lang="fr-FR" dirty="0" err="1"/>
              <a:t>ne peut pas considérer l'</a:t>
            </a:r>
            <a:r>
              <a:rPr lang="fr-FR" dirty="0"/>
              <a:t>IA comme une </a:t>
            </a:r>
            <a:r>
              <a:rPr lang="fr-FR" dirty="0" err="1"/>
              <a:t>entité monolithique </a:t>
            </a:r>
            <a:r>
              <a:rPr lang="fr-FR" dirty="0"/>
              <a:t>(</a:t>
            </a:r>
            <a:r>
              <a:rPr lang="fr-FR" dirty="0" err="1"/>
              <a:t>voir </a:t>
            </a:r>
            <a:r>
              <a:rPr lang="fr-FR" dirty="0"/>
              <a:t>OMPI).</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Données (bases)</a:t>
            </a:r>
          </a:p>
          <a:p>
            <a:pPr marL="0" lvl="0" indent="0" algn="l" rtl="0">
              <a:lnSpc>
                <a:spcPct val="100000"/>
              </a:lnSpc>
              <a:spcBef>
                <a:spcPts val="0"/>
              </a:spcBef>
              <a:spcAft>
                <a:spcPts val="0"/>
              </a:spcAft>
              <a:buSzPts val="1100"/>
              <a:buNone/>
            </a:pPr>
            <a:r>
              <a:rPr lang="fr-FR" dirty="0" err="1"/>
              <a:t>Processus</a:t>
            </a:r>
            <a:endParaRPr lang="fr-FR"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Chacun </a:t>
            </a:r>
            <a:r>
              <a:rPr lang="fr-FR" dirty="0"/>
              <a:t>de </a:t>
            </a:r>
            <a:r>
              <a:rPr lang="fr-FR" dirty="0" err="1"/>
              <a:t>ces </a:t>
            </a:r>
            <a:r>
              <a:rPr lang="fr-FR" dirty="0"/>
              <a:t>composants </a:t>
            </a:r>
            <a:r>
              <a:rPr lang="fr-FR" dirty="0" err="1"/>
              <a:t>peut nécessiter des droits de </a:t>
            </a:r>
            <a:r>
              <a:rPr lang="fr-FR" dirty="0"/>
              <a:t>propriété intellectuelle </a:t>
            </a:r>
            <a:r>
              <a:rPr lang="fr-FR" dirty="0" err="1"/>
              <a:t>spécifiques.</a:t>
            </a:r>
            <a:endParaRPr lang="fr-FR"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a:t>Secrets commerciaux (</a:t>
            </a:r>
            <a:r>
              <a:rPr lang="fr-FR" dirty="0" err="1"/>
              <a:t>droits </a:t>
            </a:r>
            <a:r>
              <a:rPr lang="fr-FR" dirty="0"/>
              <a:t>non exclusifs)</a:t>
            </a:r>
          </a:p>
          <a:p>
            <a:pPr marL="0" lvl="0" indent="0" algn="l" rtl="0">
              <a:lnSpc>
                <a:spcPct val="100000"/>
              </a:lnSpc>
              <a:spcBef>
                <a:spcPts val="0"/>
              </a:spcBef>
              <a:spcAft>
                <a:spcPts val="0"/>
              </a:spcAft>
              <a:buSzPts val="1100"/>
              <a:buNone/>
            </a:pPr>
            <a:r>
              <a:rPr lang="fr-FR" dirty="0"/>
              <a:t>Brevet pour les applications </a:t>
            </a:r>
            <a:r>
              <a:rPr lang="fr-FR" dirty="0" err="1"/>
              <a:t>techniques</a:t>
            </a:r>
            <a:r>
              <a:rPr lang="fr-FR" dirty="0"/>
              <a:t>, les </a:t>
            </a:r>
            <a:r>
              <a:rPr lang="fr-FR" dirty="0" err="1"/>
              <a:t>processus </a:t>
            </a:r>
            <a:r>
              <a:rPr lang="fr-FR" dirty="0"/>
              <a:t>et le matériel</a:t>
            </a:r>
          </a:p>
          <a:p>
            <a:pPr marL="0" lvl="0" indent="0" algn="l" rtl="0">
              <a:lnSpc>
                <a:spcPct val="100000"/>
              </a:lnSpc>
              <a:spcBef>
                <a:spcPts val="0"/>
              </a:spcBef>
              <a:spcAft>
                <a:spcPts val="0"/>
              </a:spcAft>
              <a:buSzPts val="1100"/>
              <a:buNone/>
            </a:pPr>
            <a:r>
              <a:rPr lang="fr-FR" dirty="0"/>
              <a:t>droit d'auteur pour le logiciel</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Prenez des </a:t>
            </a:r>
            <a:r>
              <a:rPr lang="fr-FR" dirty="0"/>
              <a:t>brevets,</a:t>
            </a:r>
          </a:p>
          <a:p>
            <a:pPr marL="0" lvl="0" indent="0" algn="l" rtl="0">
              <a:lnSpc>
                <a:spcPct val="100000"/>
              </a:lnSpc>
              <a:spcBef>
                <a:spcPts val="0"/>
              </a:spcBef>
              <a:spcAft>
                <a:spcPts val="0"/>
              </a:spcAft>
              <a:buSzPts val="1100"/>
              <a:buNone/>
            </a:pPr>
            <a:r>
              <a:rPr lang="fr-FR" dirty="0"/>
              <a:t>La </a:t>
            </a:r>
            <a:r>
              <a:rPr lang="fr-FR" dirty="0" err="1"/>
              <a:t>croissance récente </a:t>
            </a:r>
            <a:r>
              <a:rPr lang="fr-FR" dirty="0"/>
              <a:t>des IIC, </a:t>
            </a:r>
            <a:r>
              <a:rPr lang="fr-FR" dirty="0" err="1"/>
              <a:t>dont l'</a:t>
            </a:r>
            <a:r>
              <a:rPr lang="fr-FR" dirty="0"/>
              <a:t>IA </a:t>
            </a:r>
            <a:r>
              <a:rPr lang="fr-FR" dirty="0" err="1"/>
              <a:t>est </a:t>
            </a:r>
            <a:r>
              <a:rPr lang="fr-FR" dirty="0"/>
              <a:t>un </a:t>
            </a:r>
            <a:r>
              <a:rPr lang="fr-FR" dirty="0" err="1"/>
              <a:t>exemple</a:t>
            </a:r>
            <a:r>
              <a:rPr lang="fr-FR" dirty="0"/>
              <a:t>, a </a:t>
            </a:r>
            <a:r>
              <a:rPr lang="fr-FR" dirty="0" err="1"/>
              <a:t>conduit les autorités chargées de l'octroi des </a:t>
            </a:r>
            <a:r>
              <a:rPr lang="fr-FR" dirty="0"/>
              <a:t>brevets à </a:t>
            </a:r>
            <a:r>
              <a:rPr lang="fr-FR" dirty="0" err="1"/>
              <a:t>développer </a:t>
            </a:r>
            <a:r>
              <a:rPr lang="fr-FR" dirty="0"/>
              <a:t>une </a:t>
            </a:r>
            <a:r>
              <a:rPr lang="fr-FR" dirty="0" err="1"/>
              <a:t>méthodologie afin </a:t>
            </a:r>
            <a:r>
              <a:rPr lang="fr-FR" dirty="0"/>
              <a:t>de </a:t>
            </a:r>
            <a:r>
              <a:rPr lang="fr-FR" dirty="0" err="1"/>
              <a:t>décider de </a:t>
            </a:r>
            <a:r>
              <a:rPr lang="fr-FR" dirty="0"/>
              <a:t>la </a:t>
            </a:r>
            <a:r>
              <a:rPr lang="fr-FR" dirty="0" err="1"/>
              <a:t>validité </a:t>
            </a:r>
            <a:r>
              <a:rPr lang="fr-FR" dirty="0"/>
              <a:t>des demandes de brevet </a:t>
            </a:r>
            <a:r>
              <a:rPr lang="fr-FR" dirty="0" err="1"/>
              <a:t>au regard du droit des </a:t>
            </a:r>
            <a:r>
              <a:rPr lang="fr-FR" dirty="0"/>
              <a:t>brevets.</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dirty="0" err="1"/>
              <a:t>Exempl</a:t>
            </a:r>
            <a:r>
              <a:rPr lang="fr-FR" dirty="0"/>
              <a:t>e </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1903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Mais cela pose bien sûr la question centrale, et le défi central, de comprendre les exigences de brevetabilité pour de telles inventions d'IA </a:t>
            </a:r>
          </a:p>
          <a:p>
            <a:r>
              <a:rPr lang="en-GB" dirty="0"/>
              <a:t>qui comportent, au moins en partie, des composantes algorithmiques et mathématiques</a:t>
            </a:r>
          </a:p>
          <a:p>
            <a:endParaRPr lang="en-GB" dirty="0"/>
          </a:p>
          <a:p>
            <a:r>
              <a:rPr lang="en-GB" dirty="0"/>
              <a:t>Cela nécessite d'examiner à son tour les conditions de brevetabilité : </a:t>
            </a:r>
          </a:p>
          <a:p>
            <a:endParaRPr lang="en-GB" dirty="0"/>
          </a:p>
          <a:p>
            <a:r>
              <a:rPr lang="en-GB" dirty="0"/>
              <a:t>Premièrement, la présence d'une invention technique au sens de l'article 52(1) de la CBE.</a:t>
            </a:r>
          </a:p>
          <a:p>
            <a:endParaRPr lang="en-GB" dirty="0"/>
          </a:p>
          <a:p>
            <a:r>
              <a:rPr lang="en-GB" dirty="0"/>
              <a:t>C'est un défi à part entière</a:t>
            </a:r>
          </a:p>
          <a:p>
            <a:endParaRPr lang="en-GB" sz="1100" dirty="0">
              <a:effectLst/>
              <a:latin typeface="TheSans"/>
            </a:endParaRPr>
          </a:p>
          <a:p>
            <a:r>
              <a:rPr lang="en-GB" sz="1100" dirty="0">
                <a:effectLst/>
                <a:latin typeface="TheSans"/>
              </a:rPr>
              <a:t>Contrairement à l'APP, l'</a:t>
            </a:r>
            <a:r>
              <a:rPr lang="en-US" sz="1100" dirty="0">
                <a:effectLst/>
                <a:latin typeface="TheSans"/>
              </a:rPr>
              <a:t>article 2, paragraphe 1, de l'APP définit une "invention" éligible comme "la création très avancée d'idées techniques utilisant les lois de la nature". </a:t>
            </a:r>
            <a:endParaRPr lang="en-US" sz="11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CBE ne définit pas ce que l'on entend par invention mais elle contient une liste non exhaustive d'innovations qui ne sont pas considérées comme des inventions si elles sont revendiquées comme telles.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méthodes mathématiques font partie de ces non-inventions.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Mais aussi l'évaluation de la nouveauté et surtout de la contribution inventive de ces inventions.</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BC52DDC-6754-447A-BD1E-E09DE7D4C4A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t>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3409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Mais cela pose bien sûr la question centrale, et le défi central, de comprendre les exigences de brevetabilité pour de telles inventions d'IA </a:t>
            </a:r>
          </a:p>
          <a:p>
            <a:r>
              <a:rPr lang="en-GB" dirty="0"/>
              <a:t>qui comportent, au moins en partie, des composantes algorithmiques et mathématiques</a:t>
            </a:r>
          </a:p>
          <a:p>
            <a:endParaRPr lang="en-GB" dirty="0"/>
          </a:p>
          <a:p>
            <a:r>
              <a:rPr lang="en-GB" dirty="0"/>
              <a:t>Cela nécessite d'examiner à son tour les conditions de brevetabilité : </a:t>
            </a:r>
          </a:p>
          <a:p>
            <a:endParaRPr lang="en-GB" dirty="0"/>
          </a:p>
          <a:p>
            <a:r>
              <a:rPr lang="en-GB" dirty="0"/>
              <a:t>Premièrement, la présence d'une invention technique au sens de l'article 52(1) de la CBE.</a:t>
            </a:r>
          </a:p>
          <a:p>
            <a:endParaRPr lang="en-GB" dirty="0"/>
          </a:p>
          <a:p>
            <a:r>
              <a:rPr lang="en-GB" dirty="0"/>
              <a:t>C'est un défi à part entière</a:t>
            </a:r>
          </a:p>
          <a:p>
            <a:endParaRPr lang="en-GB" sz="1100" dirty="0">
              <a:effectLst/>
              <a:latin typeface="TheSans"/>
            </a:endParaRPr>
          </a:p>
          <a:p>
            <a:r>
              <a:rPr lang="en-GB" sz="1100" dirty="0">
                <a:effectLst/>
                <a:latin typeface="TheSans"/>
              </a:rPr>
              <a:t>Contrairement à l'APP, l'</a:t>
            </a:r>
            <a:r>
              <a:rPr lang="en-US" sz="1100" dirty="0">
                <a:effectLst/>
                <a:latin typeface="TheSans"/>
              </a:rPr>
              <a:t>article 2, paragraphe 1, de l'APP définit une "invention" éligible comme "la création très avancée d'idées techniques utilisant les lois de la nature". </a:t>
            </a:r>
            <a:endParaRPr lang="en-US" sz="11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CBE ne définit pas ce que l'on entend par invention mais elle contient une liste non exhaustive d'innovations qui ne sont pas considérées comme des inventions si elles sont revendiquées comme telles.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méthodes mathématiques font partie de ces non-inventions.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Mais aussi l'évaluation de la nouveauté et surtout de la contribution inventive de ces inventions.</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BC52DDC-6754-447A-BD1E-E09DE7D4C4A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t>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3128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0.xml"/><Relationship Id="rId3" Type="http://schemas.openxmlformats.org/officeDocument/2006/relationships/image" Target="../media/image2.png"/><Relationship Id="rId7" Type="http://schemas.openxmlformats.org/officeDocument/2006/relationships/customXml" Target="../ink/ink6.xml"/><Relationship Id="rId12" Type="http://schemas.openxmlformats.org/officeDocument/2006/relationships/customXml" Target="../ink/ink9.xml"/><Relationship Id="rId2" Type="http://schemas.openxmlformats.org/officeDocument/2006/relationships/customXml" Target="../ink/ink3.xml"/><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customXml" Target="../ink/ink5.xml"/><Relationship Id="rId10" Type="http://schemas.openxmlformats.org/officeDocument/2006/relationships/customXml" Target="../ink/ink8.xml"/><Relationship Id="rId4" Type="http://schemas.openxmlformats.org/officeDocument/2006/relationships/customXml" Target="../ink/ink4.xml"/><Relationship Id="rId9"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1.xml"/><Relationship Id="rId1" Type="http://schemas.openxmlformats.org/officeDocument/2006/relationships/slideMaster" Target="../slideMasters/slideMaster2.xml"/><Relationship Id="rId4" Type="http://schemas.openxmlformats.org/officeDocument/2006/relationships/customXml" Target="../ink/ink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customXml" Target="../ink/ink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ne column bullet list">
    <p:spTree>
      <p:nvGrpSpPr>
        <p:cNvPr id="1" name=""/>
        <p:cNvGrpSpPr/>
        <p:nvPr/>
      </p:nvGrpSpPr>
      <p:grpSpPr>
        <a:xfrm>
          <a:off x="0" y="0"/>
          <a:ext cx="0" cy="0"/>
          <a:chOff x="0" y="0"/>
          <a:chExt cx="0" cy="0"/>
        </a:xfrm>
      </p:grpSpPr>
      <p:sp>
        <p:nvSpPr>
          <p:cNvPr id="10" name="Text Placeholder 2"/>
          <p:cNvSpPr>
            <a:spLocks noGrp="1"/>
          </p:cNvSpPr>
          <p:nvPr>
            <p:ph idx="1"/>
          </p:nvPr>
        </p:nvSpPr>
        <p:spPr>
          <a:xfrm>
            <a:off x="676800" y="914399"/>
            <a:ext cx="7846638" cy="38160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4832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genda bullet list slide">
    <p:spTree>
      <p:nvGrpSpPr>
        <p:cNvPr id="1" name=""/>
        <p:cNvGrpSpPr/>
        <p:nvPr/>
      </p:nvGrpSpPr>
      <p:grpSpPr>
        <a:xfrm>
          <a:off x="0" y="0"/>
          <a:ext cx="0" cy="0"/>
          <a:chOff x="0" y="0"/>
          <a:chExt cx="0" cy="0"/>
        </a:xfrm>
      </p:grpSpPr>
      <p:sp>
        <p:nvSpPr>
          <p:cNvPr id="18" name="Text Placeholder 17"/>
          <p:cNvSpPr>
            <a:spLocks noGrp="1"/>
          </p:cNvSpPr>
          <p:nvPr>
            <p:ph type="body" sz="quarter" idx="16" hasCustomPrompt="1"/>
          </p:nvPr>
        </p:nvSpPr>
        <p:spPr>
          <a:xfrm>
            <a:off x="684000" y="268288"/>
            <a:ext cx="7846637" cy="404906"/>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Agenda</a:t>
            </a:r>
            <a:endParaRPr lang="en-GB" dirty="0"/>
          </a:p>
        </p:txBody>
      </p:sp>
      <p:sp>
        <p:nvSpPr>
          <p:cNvPr id="20" name="Text Placeholder 19"/>
          <p:cNvSpPr>
            <a:spLocks noGrp="1"/>
          </p:cNvSpPr>
          <p:nvPr>
            <p:ph type="body" sz="quarter" idx="17"/>
          </p:nvPr>
        </p:nvSpPr>
        <p:spPr>
          <a:xfrm>
            <a:off x="684000" y="915988"/>
            <a:ext cx="7846637" cy="3816002"/>
          </a:xfrm>
        </p:spPr>
        <p:txBody>
          <a:bodyPr wrap="square" lIns="0" tIns="0" rIns="0" bIns="0">
            <a:noAutofit/>
          </a:bodyPr>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8" name="Group 7">
            <a:extLst>
              <a:ext uri="{FF2B5EF4-FFF2-40B4-BE49-F238E27FC236}">
                <a16:creationId xmlns:a16="http://schemas.microsoft.com/office/drawing/2014/main" id="{FEFE220A-DEF5-E64A-9997-10E83AB2883F}"/>
              </a:ext>
            </a:extLst>
          </p:cNvPr>
          <p:cNvGrpSpPr/>
          <p:nvPr/>
        </p:nvGrpSpPr>
        <p:grpSpPr>
          <a:xfrm>
            <a:off x="1370148" y="5003951"/>
            <a:ext cx="140760" cy="78120"/>
            <a:chOff x="1370148" y="5003951"/>
            <a:chExt cx="140760" cy="7812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 1">
                  <a:extLst>
                    <a:ext uri="{FF2B5EF4-FFF2-40B4-BE49-F238E27FC236}">
                      <a16:creationId xmlns:a16="http://schemas.microsoft.com/office/drawing/2014/main" id="{1FE5ACAC-BCA0-7D4C-BB15-8982F4D1FE32}"/>
                    </a:ext>
                  </a:extLst>
                </p14:cNvPr>
                <p14:cNvContentPartPr/>
                <p14:nvPr userDrawn="1"/>
              </p14:nvContentPartPr>
              <p14:xfrm>
                <a:off x="1510548" y="5003951"/>
                <a:ext cx="360" cy="360"/>
              </p14:xfrm>
            </p:contentPart>
          </mc:Choice>
          <mc:Fallback xmlns="">
            <p:pic>
              <p:nvPicPr>
                <p:cNvPr id="2" name="Ink 1">
                  <a:extLst>
                    <a:ext uri="{FF2B5EF4-FFF2-40B4-BE49-F238E27FC236}">
                      <a16:creationId xmlns:a16="http://schemas.microsoft.com/office/drawing/2014/main" id="{1FE5ACAC-BCA0-7D4C-BB15-8982F4D1FE32}"/>
                    </a:ext>
                  </a:extLst>
                </p:cNvPr>
                <p:cNvPicPr/>
                <p:nvPr/>
              </p:nvPicPr>
              <p:blipFill>
                <a:blip r:embed="rId3"/>
                <a:stretch>
                  <a:fillRect/>
                </a:stretch>
              </p:blipFill>
              <p:spPr>
                <a:xfrm>
                  <a:off x="1447908" y="462631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3137DD14-6E07-DF47-B818-E8A8DF22147F}"/>
                    </a:ext>
                  </a:extLst>
                </p14:cNvPr>
                <p14:cNvContentPartPr/>
                <p14:nvPr userDrawn="1"/>
              </p14:nvContentPartPr>
              <p14:xfrm>
                <a:off x="1510548" y="5003951"/>
                <a:ext cx="360" cy="360"/>
              </p14:xfrm>
            </p:contentPart>
          </mc:Choice>
          <mc:Fallback xmlns="">
            <p:pic>
              <p:nvPicPr>
                <p:cNvPr id="3" name="Ink 2">
                  <a:extLst>
                    <a:ext uri="{FF2B5EF4-FFF2-40B4-BE49-F238E27FC236}">
                      <a16:creationId xmlns:a16="http://schemas.microsoft.com/office/drawing/2014/main" id="{3137DD14-6E07-DF47-B818-E8A8DF22147F}"/>
                    </a:ext>
                  </a:extLst>
                </p:cNvPr>
                <p:cNvPicPr/>
                <p:nvPr/>
              </p:nvPicPr>
              <p:blipFill>
                <a:blip r:embed="rId3"/>
                <a:stretch>
                  <a:fillRect/>
                </a:stretch>
              </p:blipFill>
              <p:spPr>
                <a:xfrm>
                  <a:off x="1447908" y="462631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7BB65896-26C5-DD42-88FC-6F2B73A1C96E}"/>
                    </a:ext>
                  </a:extLst>
                </p14:cNvPr>
                <p14:cNvContentPartPr/>
                <p14:nvPr userDrawn="1"/>
              </p14:nvContentPartPr>
              <p14:xfrm>
                <a:off x="1370148" y="5081711"/>
                <a:ext cx="360" cy="360"/>
              </p14:xfrm>
            </p:contentPart>
          </mc:Choice>
          <mc:Fallback xmlns="">
            <p:pic>
              <p:nvPicPr>
                <p:cNvPr id="6" name="Ink 5">
                  <a:extLst>
                    <a:ext uri="{FF2B5EF4-FFF2-40B4-BE49-F238E27FC236}">
                      <a16:creationId xmlns:a16="http://schemas.microsoft.com/office/drawing/2014/main" id="{7BB65896-26C5-DD42-88FC-6F2B73A1C96E}"/>
                    </a:ext>
                  </a:extLst>
                </p:cNvPr>
                <p:cNvPicPr/>
                <p:nvPr/>
              </p:nvPicPr>
              <p:blipFill>
                <a:blip r:embed="rId6"/>
                <a:stretch>
                  <a:fillRect/>
                </a:stretch>
              </p:blipFill>
              <p:spPr>
                <a:xfrm>
                  <a:off x="1307148" y="470371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Ink 6">
                  <a:extLst>
                    <a:ext uri="{FF2B5EF4-FFF2-40B4-BE49-F238E27FC236}">
                      <a16:creationId xmlns:a16="http://schemas.microsoft.com/office/drawing/2014/main" id="{A0C22BC1-DAC3-9648-8B2E-CED70842758B}"/>
                    </a:ext>
                  </a:extLst>
                </p14:cNvPr>
                <p14:cNvContentPartPr/>
                <p14:nvPr userDrawn="1"/>
              </p14:nvContentPartPr>
              <p14:xfrm>
                <a:off x="1370148" y="5081711"/>
                <a:ext cx="360" cy="360"/>
              </p14:xfrm>
            </p:contentPart>
          </mc:Choice>
          <mc:Fallback xmlns="">
            <p:pic>
              <p:nvPicPr>
                <p:cNvPr id="7" name="Ink 6">
                  <a:extLst>
                    <a:ext uri="{FF2B5EF4-FFF2-40B4-BE49-F238E27FC236}">
                      <a16:creationId xmlns:a16="http://schemas.microsoft.com/office/drawing/2014/main" id="{A0C22BC1-DAC3-9648-8B2E-CED70842758B}"/>
                    </a:ext>
                  </a:extLst>
                </p:cNvPr>
                <p:cNvPicPr/>
                <p:nvPr/>
              </p:nvPicPr>
              <p:blipFill>
                <a:blip r:embed="rId6"/>
                <a:stretch>
                  <a:fillRect/>
                </a:stretch>
              </p:blipFill>
              <p:spPr>
                <a:xfrm>
                  <a:off x="1307148" y="4703711"/>
                  <a:ext cx="126000" cy="75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k 8">
                <a:extLst>
                  <a:ext uri="{FF2B5EF4-FFF2-40B4-BE49-F238E27FC236}">
                    <a16:creationId xmlns:a16="http://schemas.microsoft.com/office/drawing/2014/main" id="{CE137D6C-9034-5C40-9E42-4E61A358290F}"/>
                  </a:ext>
                </a:extLst>
              </p14:cNvPr>
              <p14:cNvContentPartPr/>
              <p14:nvPr userDrawn="1"/>
            </p14:nvContentPartPr>
            <p14:xfrm>
              <a:off x="1465188" y="4598951"/>
              <a:ext cx="360" cy="360"/>
            </p14:xfrm>
          </p:contentPart>
        </mc:Choice>
        <mc:Fallback xmlns="">
          <p:pic>
            <p:nvPicPr>
              <p:cNvPr id="9" name="Ink 8">
                <a:extLst>
                  <a:ext uri="{FF2B5EF4-FFF2-40B4-BE49-F238E27FC236}">
                    <a16:creationId xmlns:a16="http://schemas.microsoft.com/office/drawing/2014/main" id="{CE137D6C-9034-5C40-9E42-4E61A358290F}"/>
                  </a:ext>
                </a:extLst>
              </p:cNvPr>
              <p:cNvPicPr/>
              <p:nvPr/>
            </p:nvPicPr>
            <p:blipFill>
              <a:blip r:embed="rId9"/>
              <a:stretch>
                <a:fillRect/>
              </a:stretch>
            </p:blipFill>
            <p:spPr>
              <a:xfrm>
                <a:off x="1402548" y="4221311"/>
                <a:ext cx="126000" cy="756000"/>
              </a:xfrm>
              <a:prstGeom prst="rect">
                <a:avLst/>
              </a:prstGeom>
            </p:spPr>
          </p:pic>
        </mc:Fallback>
      </mc:AlternateContent>
      <p:grpSp>
        <p:nvGrpSpPr>
          <p:cNvPr id="13" name="Group 12">
            <a:extLst>
              <a:ext uri="{FF2B5EF4-FFF2-40B4-BE49-F238E27FC236}">
                <a16:creationId xmlns:a16="http://schemas.microsoft.com/office/drawing/2014/main" id="{75A7E509-8465-F940-BAEC-14FBE7E89528}"/>
              </a:ext>
            </a:extLst>
          </p:cNvPr>
          <p:cNvGrpSpPr/>
          <p:nvPr/>
        </p:nvGrpSpPr>
        <p:grpSpPr>
          <a:xfrm>
            <a:off x="1865508" y="384791"/>
            <a:ext cx="360" cy="360"/>
            <a:chOff x="1865508" y="384791"/>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k 9">
                  <a:extLst>
                    <a:ext uri="{FF2B5EF4-FFF2-40B4-BE49-F238E27FC236}">
                      <a16:creationId xmlns:a16="http://schemas.microsoft.com/office/drawing/2014/main" id="{DEF004BA-5BFC-9A4B-8759-784FF837415C}"/>
                    </a:ext>
                  </a:extLst>
                </p14:cNvPr>
                <p14:cNvContentPartPr/>
                <p14:nvPr userDrawn="1"/>
              </p14:nvContentPartPr>
              <p14:xfrm>
                <a:off x="1865508" y="384791"/>
                <a:ext cx="360" cy="360"/>
              </p14:xfrm>
            </p:contentPart>
          </mc:Choice>
          <mc:Fallback xmlns="">
            <p:pic>
              <p:nvPicPr>
                <p:cNvPr id="10" name="Ink 9">
                  <a:extLst>
                    <a:ext uri="{FF2B5EF4-FFF2-40B4-BE49-F238E27FC236}">
                      <a16:creationId xmlns:a16="http://schemas.microsoft.com/office/drawing/2014/main" id="{DEF004BA-5BFC-9A4B-8759-784FF837415C}"/>
                    </a:ext>
                  </a:extLst>
                </p:cNvPr>
                <p:cNvPicPr/>
                <p:nvPr/>
              </p:nvPicPr>
              <p:blipFill>
                <a:blip r:embed="rId11"/>
                <a:stretch>
                  <a:fillRect/>
                </a:stretch>
              </p:blipFill>
              <p:spPr>
                <a:xfrm>
                  <a:off x="1802868" y="679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k 10">
                  <a:extLst>
                    <a:ext uri="{FF2B5EF4-FFF2-40B4-BE49-F238E27FC236}">
                      <a16:creationId xmlns:a16="http://schemas.microsoft.com/office/drawing/2014/main" id="{D6EF754D-F993-1B41-A508-20C2D2F84406}"/>
                    </a:ext>
                  </a:extLst>
                </p14:cNvPr>
                <p14:cNvContentPartPr/>
                <p14:nvPr userDrawn="1"/>
              </p14:nvContentPartPr>
              <p14:xfrm>
                <a:off x="1865508" y="384791"/>
                <a:ext cx="360" cy="360"/>
              </p14:xfrm>
            </p:contentPart>
          </mc:Choice>
          <mc:Fallback xmlns="">
            <p:pic>
              <p:nvPicPr>
                <p:cNvPr id="11" name="Ink 10">
                  <a:extLst>
                    <a:ext uri="{FF2B5EF4-FFF2-40B4-BE49-F238E27FC236}">
                      <a16:creationId xmlns:a16="http://schemas.microsoft.com/office/drawing/2014/main" id="{D6EF754D-F993-1B41-A508-20C2D2F84406}"/>
                    </a:ext>
                  </a:extLst>
                </p:cNvPr>
                <p:cNvPicPr/>
                <p:nvPr/>
              </p:nvPicPr>
              <p:blipFill>
                <a:blip r:embed="rId11"/>
                <a:stretch>
                  <a:fillRect/>
                </a:stretch>
              </p:blipFill>
              <p:spPr>
                <a:xfrm>
                  <a:off x="1802868" y="679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Ink 11">
                  <a:extLst>
                    <a:ext uri="{FF2B5EF4-FFF2-40B4-BE49-F238E27FC236}">
                      <a16:creationId xmlns:a16="http://schemas.microsoft.com/office/drawing/2014/main" id="{623E8605-6FCB-D242-9E83-C3ACCC7FDE0A}"/>
                    </a:ext>
                  </a:extLst>
                </p14:cNvPr>
                <p14:cNvContentPartPr/>
                <p14:nvPr userDrawn="1"/>
              </p14:nvContentPartPr>
              <p14:xfrm>
                <a:off x="1865508" y="384791"/>
                <a:ext cx="360" cy="360"/>
              </p14:xfrm>
            </p:contentPart>
          </mc:Choice>
          <mc:Fallback xmlns="">
            <p:pic>
              <p:nvPicPr>
                <p:cNvPr id="12" name="Ink 11">
                  <a:extLst>
                    <a:ext uri="{FF2B5EF4-FFF2-40B4-BE49-F238E27FC236}">
                      <a16:creationId xmlns:a16="http://schemas.microsoft.com/office/drawing/2014/main" id="{623E8605-6FCB-D242-9E83-C3ACCC7FDE0A}"/>
                    </a:ext>
                  </a:extLst>
                </p:cNvPr>
                <p:cNvPicPr/>
                <p:nvPr/>
              </p:nvPicPr>
              <p:blipFill>
                <a:blip r:embed="rId11"/>
                <a:stretch>
                  <a:fillRect/>
                </a:stretch>
              </p:blipFill>
              <p:spPr>
                <a:xfrm>
                  <a:off x="1802868" y="6791"/>
                  <a:ext cx="126000" cy="756000"/>
                </a:xfrm>
                <a:prstGeom prst="rect">
                  <a:avLst/>
                </a:prstGeom>
              </p:spPr>
            </p:pic>
          </mc:Fallback>
        </mc:AlternateContent>
      </p:grpSp>
    </p:spTree>
    <p:extLst>
      <p:ext uri="{BB962C8B-B14F-4D97-AF65-F5344CB8AC3E}">
        <p14:creationId xmlns:p14="http://schemas.microsoft.com/office/powerpoint/2010/main" val="292737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011F7FC-734F-6B40-BD57-8C2433823487}" type="datetime1">
              <a:rPr lang="en-US" smtClean="0"/>
              <a:t>2/1/23</a:t>
            </a:fld>
            <a:endParaRPr lang="en-US" dirty="0"/>
          </a:p>
        </p:txBody>
      </p:sp>
      <p:sp>
        <p:nvSpPr>
          <p:cNvPr id="8" name="Footer Placeholder 7"/>
          <p:cNvSpPr>
            <a:spLocks noGrp="1"/>
          </p:cNvSpPr>
          <p:nvPr>
            <p:ph type="ftr" sz="quarter" idx="11"/>
          </p:nvPr>
        </p:nvSpPr>
        <p:spPr/>
        <p:txBody>
          <a:bodyPr/>
          <a:lstStyle/>
          <a:p>
            <a:r>
              <a:rPr lang="en-US"/>
              <a:t>Formation IRPI – XXXXXXXXXXXXXXXXXXXXXXXXXXXXXXXXXXXXXXXX – XX/XX/20XX</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9487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975011" y="1923680"/>
            <a:ext cx="7198751" cy="425243"/>
          </a:xfrm>
        </p:spPr>
        <p:txBody>
          <a:bodyPr wrap="square" lIns="0" tIns="0" rIns="0" bIns="0" anchor="b" anchorCtr="0">
            <a:noAutofit/>
          </a:bodyPr>
          <a:lstStyle>
            <a:lvl1pPr>
              <a:defRPr sz="2800" baseline="0"/>
            </a:lvl1pPr>
          </a:lstStyle>
          <a:p>
            <a:r>
              <a:rPr lang="en-GB" dirty="0"/>
              <a:t>TITLE</a:t>
            </a:r>
          </a:p>
        </p:txBody>
      </p:sp>
    </p:spTree>
    <p:extLst>
      <p:ext uri="{BB962C8B-B14F-4D97-AF65-F5344CB8AC3E}">
        <p14:creationId xmlns:p14="http://schemas.microsoft.com/office/powerpoint/2010/main" val="2095014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bullet list slide">
    <p:spTree>
      <p:nvGrpSpPr>
        <p:cNvPr id="1" name=""/>
        <p:cNvGrpSpPr/>
        <p:nvPr/>
      </p:nvGrpSpPr>
      <p:grpSpPr>
        <a:xfrm>
          <a:off x="0" y="0"/>
          <a:ext cx="0" cy="0"/>
          <a:chOff x="0" y="0"/>
          <a:chExt cx="0" cy="0"/>
        </a:xfrm>
      </p:grpSpPr>
      <p:sp>
        <p:nvSpPr>
          <p:cNvPr id="18" name="Text Placeholder 17"/>
          <p:cNvSpPr>
            <a:spLocks noGrp="1"/>
          </p:cNvSpPr>
          <p:nvPr>
            <p:ph type="body" sz="quarter" idx="16" hasCustomPrompt="1"/>
          </p:nvPr>
        </p:nvSpPr>
        <p:spPr>
          <a:xfrm>
            <a:off x="684000" y="268288"/>
            <a:ext cx="7846637" cy="404906"/>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Agenda</a:t>
            </a:r>
            <a:endParaRPr lang="en-GB" dirty="0"/>
          </a:p>
        </p:txBody>
      </p:sp>
      <p:sp>
        <p:nvSpPr>
          <p:cNvPr id="20" name="Text Placeholder 19"/>
          <p:cNvSpPr>
            <a:spLocks noGrp="1"/>
          </p:cNvSpPr>
          <p:nvPr>
            <p:ph type="body" sz="quarter" idx="17"/>
          </p:nvPr>
        </p:nvSpPr>
        <p:spPr>
          <a:xfrm>
            <a:off x="684000" y="915988"/>
            <a:ext cx="7846637" cy="3816002"/>
          </a:xfrm>
        </p:spPr>
        <p:txBody>
          <a:bodyPr wrap="square" lIns="0" tIns="0" rIns="0" bIns="0">
            <a:noAutofit/>
          </a:bodyPr>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20"/>
          </p:nvPr>
        </p:nvSpPr>
        <p:spPr>
          <a:xfrm>
            <a:off x="7953376" y="4944642"/>
            <a:ext cx="579065" cy="172800"/>
          </a:xfrm>
          <a:prstGeom prst="rect">
            <a:avLst/>
          </a:prstGeom>
        </p:spPr>
        <p:txBody>
          <a:bodyPr lIns="0" tIns="0" rIns="0" bIns="0"/>
          <a:lstStyle>
            <a:lvl1pPr algn="r">
              <a:defRPr sz="900" baseline="0">
                <a:solidFill>
                  <a:schemeClr val="tx1"/>
                </a:solidFill>
              </a:defRPr>
            </a:lvl1pPr>
          </a:lstStyle>
          <a:p>
            <a:fld id="{9DF67F17-3E1A-4193-A15F-15F53DD43041}" type="slidenum">
              <a:rPr lang="en-GB" smtClean="0"/>
              <a:pPr/>
              <a:t>‹#›</a:t>
            </a:fld>
            <a:endParaRPr lang="en-GB" dirty="0"/>
          </a:p>
        </p:txBody>
      </p:sp>
      <p:grpSp>
        <p:nvGrpSpPr>
          <p:cNvPr id="4" name="Group 3">
            <a:extLst>
              <a:ext uri="{FF2B5EF4-FFF2-40B4-BE49-F238E27FC236}">
                <a16:creationId xmlns:a16="http://schemas.microsoft.com/office/drawing/2014/main" id="{109A7598-B8DB-894A-ACD4-29417E784135}"/>
              </a:ext>
            </a:extLst>
          </p:cNvPr>
          <p:cNvGrpSpPr/>
          <p:nvPr/>
        </p:nvGrpSpPr>
        <p:grpSpPr>
          <a:xfrm>
            <a:off x="1303188" y="3379271"/>
            <a:ext cx="360" cy="360"/>
            <a:chOff x="1303188" y="3379271"/>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 1">
                  <a:extLst>
                    <a:ext uri="{FF2B5EF4-FFF2-40B4-BE49-F238E27FC236}">
                      <a16:creationId xmlns:a16="http://schemas.microsoft.com/office/drawing/2014/main" id="{9FCE61F7-79BA-144D-9E9E-F1FAD8D05FE4}"/>
                    </a:ext>
                  </a:extLst>
                </p14:cNvPr>
                <p14:cNvContentPartPr/>
                <p14:nvPr userDrawn="1"/>
              </p14:nvContentPartPr>
              <p14:xfrm>
                <a:off x="1303188" y="3379271"/>
                <a:ext cx="360" cy="360"/>
              </p14:xfrm>
            </p:contentPart>
          </mc:Choice>
          <mc:Fallback xmlns="">
            <p:pic>
              <p:nvPicPr>
                <p:cNvPr id="2" name="Ink 1">
                  <a:extLst>
                    <a:ext uri="{FF2B5EF4-FFF2-40B4-BE49-F238E27FC236}">
                      <a16:creationId xmlns:a16="http://schemas.microsoft.com/office/drawing/2014/main" id="{9FCE61F7-79BA-144D-9E9E-F1FAD8D05FE4}"/>
                    </a:ext>
                  </a:extLst>
                </p:cNvPr>
                <p:cNvPicPr/>
                <p:nvPr/>
              </p:nvPicPr>
              <p:blipFill>
                <a:blip r:embed="rId3"/>
                <a:stretch>
                  <a:fillRect/>
                </a:stretch>
              </p:blipFill>
              <p:spPr>
                <a:xfrm>
                  <a:off x="1240548" y="300163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3C4C5157-5A12-804B-8690-144AA6C0C6A5}"/>
                    </a:ext>
                  </a:extLst>
                </p14:cNvPr>
                <p14:cNvContentPartPr/>
                <p14:nvPr userDrawn="1"/>
              </p14:nvContentPartPr>
              <p14:xfrm>
                <a:off x="1303188" y="3379271"/>
                <a:ext cx="360" cy="360"/>
              </p14:xfrm>
            </p:contentPart>
          </mc:Choice>
          <mc:Fallback xmlns="">
            <p:pic>
              <p:nvPicPr>
                <p:cNvPr id="3" name="Ink 2">
                  <a:extLst>
                    <a:ext uri="{FF2B5EF4-FFF2-40B4-BE49-F238E27FC236}">
                      <a16:creationId xmlns:a16="http://schemas.microsoft.com/office/drawing/2014/main" id="{3C4C5157-5A12-804B-8690-144AA6C0C6A5}"/>
                    </a:ext>
                  </a:extLst>
                </p:cNvPr>
                <p:cNvPicPr/>
                <p:nvPr/>
              </p:nvPicPr>
              <p:blipFill>
                <a:blip r:embed="rId3"/>
                <a:stretch>
                  <a:fillRect/>
                </a:stretch>
              </p:blipFill>
              <p:spPr>
                <a:xfrm>
                  <a:off x="1240548" y="3001631"/>
                  <a:ext cx="126000" cy="756000"/>
                </a:xfrm>
                <a:prstGeom prst="rect">
                  <a:avLst/>
                </a:prstGeom>
              </p:spPr>
            </p:pic>
          </mc:Fallback>
        </mc:AlternateContent>
      </p:grpSp>
    </p:spTree>
    <p:extLst>
      <p:ext uri="{BB962C8B-B14F-4D97-AF65-F5344CB8AC3E}">
        <p14:creationId xmlns:p14="http://schemas.microsoft.com/office/powerpoint/2010/main" val="2726336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bullet list slide">
    <p:spTree>
      <p:nvGrpSpPr>
        <p:cNvPr id="1" name=""/>
        <p:cNvGrpSpPr/>
        <p:nvPr/>
      </p:nvGrpSpPr>
      <p:grpSpPr>
        <a:xfrm>
          <a:off x="0" y="0"/>
          <a:ext cx="0" cy="0"/>
          <a:chOff x="0" y="0"/>
          <a:chExt cx="0" cy="0"/>
        </a:xfrm>
      </p:grpSpPr>
      <p:sp>
        <p:nvSpPr>
          <p:cNvPr id="14" name="Text Placeholder 17"/>
          <p:cNvSpPr>
            <a:spLocks noGrp="1"/>
          </p:cNvSpPr>
          <p:nvPr>
            <p:ph type="body" sz="quarter" idx="16" hasCustomPrompt="1"/>
          </p:nvPr>
        </p:nvSpPr>
        <p:spPr>
          <a:xfrm>
            <a:off x="684214" y="268288"/>
            <a:ext cx="7846637" cy="404906"/>
          </a:xfrm>
        </p:spPr>
        <p:txBody>
          <a:bodyPr wrap="square" lIns="0" tIns="0" rIns="0" bIns="0" anchor="t" anchorCtr="0">
            <a:noAutofit/>
          </a:bodyPr>
          <a:lstStyle>
            <a:lvl1pPr marL="0" indent="0">
              <a:lnSpc>
                <a:spcPct val="100000"/>
              </a:lnSpc>
              <a:buNone/>
              <a:defRPr sz="2400" b="1">
                <a:solidFill>
                  <a:schemeClr val="tx1"/>
                </a:solidFill>
              </a:defRPr>
            </a:lvl1pPr>
          </a:lstStyle>
          <a:p>
            <a:pPr lvl="0"/>
            <a:r>
              <a:rPr lang="de-CH" dirty="0"/>
              <a:t>Insert </a:t>
            </a:r>
            <a:r>
              <a:rPr lang="de-CH" dirty="0" err="1"/>
              <a:t>slide</a:t>
            </a:r>
            <a:r>
              <a:rPr lang="de-CH" dirty="0"/>
              <a:t> title </a:t>
            </a:r>
            <a:r>
              <a:rPr lang="de-CH" dirty="0" err="1"/>
              <a:t>here</a:t>
            </a:r>
            <a:endParaRPr lang="en-GB" dirty="0"/>
          </a:p>
        </p:txBody>
      </p:sp>
      <p:sp>
        <p:nvSpPr>
          <p:cNvPr id="15" name="Text Placeholder 19"/>
          <p:cNvSpPr>
            <a:spLocks noGrp="1"/>
          </p:cNvSpPr>
          <p:nvPr>
            <p:ph type="body" sz="quarter" idx="17"/>
          </p:nvPr>
        </p:nvSpPr>
        <p:spPr>
          <a:xfrm>
            <a:off x="684214" y="915988"/>
            <a:ext cx="3833335" cy="3816002"/>
          </a:xfrm>
        </p:spPr>
        <p:txBody>
          <a:bodyPr lIns="0" tIns="0" rIns="0" bIns="0"/>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19"/>
          <p:cNvSpPr>
            <a:spLocks noGrp="1"/>
          </p:cNvSpPr>
          <p:nvPr>
            <p:ph type="body" sz="quarter" idx="19"/>
          </p:nvPr>
        </p:nvSpPr>
        <p:spPr>
          <a:xfrm>
            <a:off x="4699479" y="915988"/>
            <a:ext cx="3833335" cy="3816002"/>
          </a:xfrm>
        </p:spPr>
        <p:txBody>
          <a:bodyPr lIns="0" tIns="0" rIns="0" bIns="0"/>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5"/>
          <p:cNvSpPr>
            <a:spLocks noGrp="1"/>
          </p:cNvSpPr>
          <p:nvPr>
            <p:ph type="sldNum" sz="quarter" idx="12"/>
          </p:nvPr>
        </p:nvSpPr>
        <p:spPr>
          <a:xfrm>
            <a:off x="7952400" y="4946400"/>
            <a:ext cx="579600" cy="172800"/>
          </a:xfrm>
          <a:prstGeom prst="rect">
            <a:avLst/>
          </a:prstGeom>
        </p:spPr>
        <p:txBody>
          <a:bodyPr wrap="none" lIns="0" tIns="0" rIns="0" bIns="0" anchor="t" anchorCtr="0"/>
          <a:lstStyle>
            <a:lvl1pPr algn="r">
              <a:defRPr sz="900">
                <a:solidFill>
                  <a:schemeClr val="tx1"/>
                </a:solidFill>
              </a:defRPr>
            </a:lvl1pPr>
          </a:lstStyle>
          <a:p>
            <a:fld id="{9DF67F17-3E1A-4193-A15F-15F53DD43041}" type="slidenum">
              <a:rPr lang="en-GB" smtClean="0"/>
              <a:pPr/>
              <a:t>‹#›</a:t>
            </a:fld>
            <a:endParaRPr lang="en-GB"/>
          </a:p>
        </p:txBody>
      </p:sp>
    </p:spTree>
    <p:extLst>
      <p:ext uri="{BB962C8B-B14F-4D97-AF65-F5344CB8AC3E}">
        <p14:creationId xmlns:p14="http://schemas.microsoft.com/office/powerpoint/2010/main" val="1304784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s bullet list slide">
    <p:spTree>
      <p:nvGrpSpPr>
        <p:cNvPr id="1" name=""/>
        <p:cNvGrpSpPr/>
        <p:nvPr/>
      </p:nvGrpSpPr>
      <p:grpSpPr>
        <a:xfrm>
          <a:off x="0" y="0"/>
          <a:ext cx="0" cy="0"/>
          <a:chOff x="0" y="0"/>
          <a:chExt cx="0" cy="0"/>
        </a:xfrm>
      </p:grpSpPr>
      <p:sp>
        <p:nvSpPr>
          <p:cNvPr id="13" name="Text Placeholder 17"/>
          <p:cNvSpPr>
            <a:spLocks noGrp="1"/>
          </p:cNvSpPr>
          <p:nvPr>
            <p:ph type="body" sz="quarter" idx="16" hasCustomPrompt="1"/>
          </p:nvPr>
        </p:nvSpPr>
        <p:spPr>
          <a:xfrm>
            <a:off x="684000" y="268288"/>
            <a:ext cx="7846637" cy="404906"/>
          </a:xfrm>
        </p:spPr>
        <p:txBody>
          <a:bodyPr wrap="square" lIns="0" tIns="0" rIns="0" bIns="0" anchor="t" anchorCtr="0">
            <a:noAutofit/>
          </a:bodyPr>
          <a:lstStyle>
            <a:lvl1pPr marL="0" indent="0">
              <a:lnSpc>
                <a:spcPct val="100000"/>
              </a:lnSpc>
              <a:buNone/>
              <a:defRPr sz="2400" b="1">
                <a:solidFill>
                  <a:schemeClr val="tx1"/>
                </a:solidFill>
              </a:defRPr>
            </a:lvl1pPr>
          </a:lstStyle>
          <a:p>
            <a:pPr lvl="0"/>
            <a:r>
              <a:rPr lang="de-CH" dirty="0"/>
              <a:t>Insert </a:t>
            </a:r>
            <a:r>
              <a:rPr lang="de-CH" dirty="0" err="1"/>
              <a:t>slide</a:t>
            </a:r>
            <a:r>
              <a:rPr lang="de-CH" dirty="0"/>
              <a:t> title </a:t>
            </a:r>
            <a:r>
              <a:rPr lang="de-CH" dirty="0" err="1"/>
              <a:t>here</a:t>
            </a:r>
            <a:endParaRPr lang="en-GB" dirty="0"/>
          </a:p>
        </p:txBody>
      </p:sp>
      <p:sp>
        <p:nvSpPr>
          <p:cNvPr id="14" name="Text Placeholder 19"/>
          <p:cNvSpPr>
            <a:spLocks noGrp="1"/>
          </p:cNvSpPr>
          <p:nvPr>
            <p:ph type="body" sz="quarter" idx="17"/>
          </p:nvPr>
        </p:nvSpPr>
        <p:spPr>
          <a:xfrm>
            <a:off x="684002" y="915990"/>
            <a:ext cx="2494367" cy="3779125"/>
          </a:xfrm>
        </p:spPr>
        <p:txBody>
          <a:bodyPr lIns="0" tIns="0" rIns="0" bIns="0"/>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7" name="Straight Connector 16"/>
          <p:cNvCxnSpPr/>
          <p:nvPr/>
        </p:nvCxnSpPr>
        <p:spPr>
          <a:xfrm>
            <a:off x="3270228" y="904293"/>
            <a:ext cx="0" cy="3711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9"/>
          </p:nvPr>
        </p:nvSpPr>
        <p:spPr>
          <a:xfrm>
            <a:off x="3362313" y="915990"/>
            <a:ext cx="2494367" cy="3779125"/>
          </a:xfrm>
        </p:spPr>
        <p:txBody>
          <a:bodyPr lIns="0" tIns="0" rIns="0" bIns="0"/>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2" name="Straight Connector 21"/>
          <p:cNvCxnSpPr/>
          <p:nvPr/>
        </p:nvCxnSpPr>
        <p:spPr>
          <a:xfrm>
            <a:off x="5946663" y="904293"/>
            <a:ext cx="0" cy="3711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19"/>
          <p:cNvSpPr>
            <a:spLocks noGrp="1"/>
          </p:cNvSpPr>
          <p:nvPr>
            <p:ph type="body" sz="quarter" idx="21"/>
          </p:nvPr>
        </p:nvSpPr>
        <p:spPr>
          <a:xfrm>
            <a:off x="6038447" y="915990"/>
            <a:ext cx="2494367" cy="3779125"/>
          </a:xfrm>
        </p:spPr>
        <p:txBody>
          <a:bodyPr lIns="0" tIns="0" rIns="0" bIns="0"/>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p:cNvSpPr>
            <a:spLocks noGrp="1"/>
          </p:cNvSpPr>
          <p:nvPr>
            <p:ph type="sldNum" sz="quarter" idx="12"/>
          </p:nvPr>
        </p:nvSpPr>
        <p:spPr>
          <a:xfrm>
            <a:off x="7952400" y="4946400"/>
            <a:ext cx="579600" cy="172800"/>
          </a:xfrm>
          <a:prstGeom prst="rect">
            <a:avLst/>
          </a:prstGeom>
        </p:spPr>
        <p:txBody>
          <a:bodyPr wrap="none" lIns="0" tIns="0" rIns="0" bIns="0" anchor="t" anchorCtr="0"/>
          <a:lstStyle>
            <a:lvl1pPr algn="r">
              <a:defRPr sz="900">
                <a:solidFill>
                  <a:schemeClr val="tx1"/>
                </a:solidFill>
              </a:defRPr>
            </a:lvl1pPr>
          </a:lstStyle>
          <a:p>
            <a:fld id="{9DF67F17-3E1A-4193-A15F-15F53DD43041}" type="slidenum">
              <a:rPr lang="en-GB" smtClean="0"/>
              <a:pPr/>
              <a:t>‹#›</a:t>
            </a:fld>
            <a:endParaRPr lang="en-GB"/>
          </a:p>
        </p:txBody>
      </p:sp>
    </p:spTree>
    <p:extLst>
      <p:ext uri="{BB962C8B-B14F-4D97-AF65-F5344CB8AC3E}">
        <p14:creationId xmlns:p14="http://schemas.microsoft.com/office/powerpoint/2010/main" val="5644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Picture and bullet list slide">
    <p:spTree>
      <p:nvGrpSpPr>
        <p:cNvPr id="1" name=""/>
        <p:cNvGrpSpPr/>
        <p:nvPr/>
      </p:nvGrpSpPr>
      <p:grpSpPr>
        <a:xfrm>
          <a:off x="0" y="0"/>
          <a:ext cx="0" cy="0"/>
          <a:chOff x="0" y="0"/>
          <a:chExt cx="0" cy="0"/>
        </a:xfrm>
      </p:grpSpPr>
      <p:sp>
        <p:nvSpPr>
          <p:cNvPr id="9" name="Text Placeholder 17"/>
          <p:cNvSpPr>
            <a:spLocks noGrp="1"/>
          </p:cNvSpPr>
          <p:nvPr>
            <p:ph type="body" sz="quarter" idx="16" hasCustomPrompt="1"/>
          </p:nvPr>
        </p:nvSpPr>
        <p:spPr>
          <a:xfrm>
            <a:off x="684000" y="270000"/>
            <a:ext cx="7846637" cy="404906"/>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Insert </a:t>
            </a:r>
            <a:r>
              <a:rPr lang="de-CH" dirty="0" err="1"/>
              <a:t>slide</a:t>
            </a:r>
            <a:r>
              <a:rPr lang="de-CH" dirty="0"/>
              <a:t> title </a:t>
            </a:r>
            <a:r>
              <a:rPr lang="de-CH" dirty="0" err="1"/>
              <a:t>here</a:t>
            </a:r>
            <a:endParaRPr lang="en-GB" dirty="0"/>
          </a:p>
        </p:txBody>
      </p:sp>
      <p:sp>
        <p:nvSpPr>
          <p:cNvPr id="20" name="Picture Placeholder 19"/>
          <p:cNvSpPr>
            <a:spLocks noGrp="1"/>
          </p:cNvSpPr>
          <p:nvPr>
            <p:ph type="pic" sz="quarter" idx="23"/>
          </p:nvPr>
        </p:nvSpPr>
        <p:spPr>
          <a:xfrm>
            <a:off x="684002" y="915988"/>
            <a:ext cx="2456519" cy="3816002"/>
          </a:xfrm>
        </p:spPr>
        <p:txBody>
          <a:bodyPr/>
          <a:lstStyle>
            <a:lvl1pPr>
              <a:defRPr>
                <a:solidFill>
                  <a:schemeClr val="tx1"/>
                </a:solidFill>
              </a:defRPr>
            </a:lvl1pPr>
          </a:lstStyle>
          <a:p>
            <a:r>
              <a:rPr lang="en-US"/>
              <a:t>Click icon to add picture</a:t>
            </a:r>
            <a:endParaRPr lang="en-GB" dirty="0"/>
          </a:p>
        </p:txBody>
      </p:sp>
      <p:sp>
        <p:nvSpPr>
          <p:cNvPr id="4" name="Text Placeholder 3"/>
          <p:cNvSpPr>
            <a:spLocks noGrp="1"/>
          </p:cNvSpPr>
          <p:nvPr>
            <p:ph type="body" sz="quarter" idx="24"/>
          </p:nvPr>
        </p:nvSpPr>
        <p:spPr>
          <a:xfrm>
            <a:off x="3347865" y="915988"/>
            <a:ext cx="5174095" cy="3816002"/>
          </a:xfrm>
        </p:spPr>
        <p:txBody>
          <a:bodyPr/>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p:cNvSpPr>
            <a:spLocks noGrp="1"/>
          </p:cNvSpPr>
          <p:nvPr>
            <p:ph type="sldNum" sz="quarter" idx="12"/>
          </p:nvPr>
        </p:nvSpPr>
        <p:spPr>
          <a:xfrm>
            <a:off x="7952400" y="4946400"/>
            <a:ext cx="579600" cy="172800"/>
          </a:xfrm>
          <a:prstGeom prst="rect">
            <a:avLst/>
          </a:prstGeom>
        </p:spPr>
        <p:txBody>
          <a:bodyPr wrap="none" lIns="0" tIns="0" rIns="0" bIns="0" anchor="t" anchorCtr="0"/>
          <a:lstStyle>
            <a:lvl1pPr algn="r">
              <a:defRPr sz="900">
                <a:solidFill>
                  <a:schemeClr val="tx1"/>
                </a:solidFill>
              </a:defRPr>
            </a:lvl1pPr>
          </a:lstStyle>
          <a:p>
            <a:fld id="{9DF67F17-3E1A-4193-A15F-15F53DD43041}" type="slidenum">
              <a:rPr lang="en-GB" smtClean="0"/>
              <a:pPr/>
              <a:t>‹#›</a:t>
            </a:fld>
            <a:endParaRPr lang="en-GB"/>
          </a:p>
        </p:txBody>
      </p:sp>
    </p:spTree>
    <p:extLst>
      <p:ext uri="{BB962C8B-B14F-4D97-AF65-F5344CB8AC3E}">
        <p14:creationId xmlns:p14="http://schemas.microsoft.com/office/powerpoint/2010/main" val="396823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4" name="Group 3">
            <a:extLst>
              <a:ext uri="{FF2B5EF4-FFF2-40B4-BE49-F238E27FC236}">
                <a16:creationId xmlns:a16="http://schemas.microsoft.com/office/drawing/2014/main" id="{6F436CFA-14EB-7645-A58E-ECC061BDAEAE}"/>
              </a:ext>
            </a:extLst>
          </p:cNvPr>
          <p:cNvGrpSpPr/>
          <p:nvPr/>
        </p:nvGrpSpPr>
        <p:grpSpPr>
          <a:xfrm>
            <a:off x="723948" y="994271"/>
            <a:ext cx="360" cy="360"/>
            <a:chOff x="723948" y="994271"/>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 1">
                  <a:extLst>
                    <a:ext uri="{FF2B5EF4-FFF2-40B4-BE49-F238E27FC236}">
                      <a16:creationId xmlns:a16="http://schemas.microsoft.com/office/drawing/2014/main" id="{07312F63-0548-BC4A-A36B-4561BA977DD3}"/>
                    </a:ext>
                  </a:extLst>
                </p14:cNvPr>
                <p14:cNvContentPartPr/>
                <p14:nvPr userDrawn="1"/>
              </p14:nvContentPartPr>
              <p14:xfrm>
                <a:off x="723948" y="994271"/>
                <a:ext cx="360" cy="360"/>
              </p14:xfrm>
            </p:contentPart>
          </mc:Choice>
          <mc:Fallback xmlns="">
            <p:pic>
              <p:nvPicPr>
                <p:cNvPr id="2" name="Ink 1">
                  <a:extLst>
                    <a:ext uri="{FF2B5EF4-FFF2-40B4-BE49-F238E27FC236}">
                      <a16:creationId xmlns:a16="http://schemas.microsoft.com/office/drawing/2014/main" id="{07312F63-0548-BC4A-A36B-4561BA977DD3}"/>
                    </a:ext>
                  </a:extLst>
                </p:cNvPr>
                <p:cNvPicPr/>
                <p:nvPr/>
              </p:nvPicPr>
              <p:blipFill>
                <a:blip r:embed="rId3"/>
                <a:stretch>
                  <a:fillRect/>
                </a:stretch>
              </p:blipFill>
              <p:spPr>
                <a:xfrm>
                  <a:off x="660948" y="61663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E388D985-A861-9F4D-85DE-05F12B280C81}"/>
                    </a:ext>
                  </a:extLst>
                </p14:cNvPr>
                <p14:cNvContentPartPr/>
                <p14:nvPr userDrawn="1"/>
              </p14:nvContentPartPr>
              <p14:xfrm>
                <a:off x="723948" y="994271"/>
                <a:ext cx="360" cy="360"/>
              </p14:xfrm>
            </p:contentPart>
          </mc:Choice>
          <mc:Fallback xmlns="">
            <p:pic>
              <p:nvPicPr>
                <p:cNvPr id="3" name="Ink 2">
                  <a:extLst>
                    <a:ext uri="{FF2B5EF4-FFF2-40B4-BE49-F238E27FC236}">
                      <a16:creationId xmlns:a16="http://schemas.microsoft.com/office/drawing/2014/main" id="{E388D985-A861-9F4D-85DE-05F12B280C81}"/>
                    </a:ext>
                  </a:extLst>
                </p:cNvPr>
                <p:cNvPicPr/>
                <p:nvPr/>
              </p:nvPicPr>
              <p:blipFill>
                <a:blip r:embed="rId3"/>
                <a:stretch>
                  <a:fillRect/>
                </a:stretch>
              </p:blipFill>
              <p:spPr>
                <a:xfrm>
                  <a:off x="660948" y="616631"/>
                  <a:ext cx="126000" cy="756000"/>
                </a:xfrm>
                <a:prstGeom prst="rect">
                  <a:avLst/>
                </a:prstGeom>
              </p:spPr>
            </p:pic>
          </mc:Fallback>
        </mc:AlternateContent>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and table slide">
    <p:spTree>
      <p:nvGrpSpPr>
        <p:cNvPr id="1" name=""/>
        <p:cNvGrpSpPr/>
        <p:nvPr/>
      </p:nvGrpSpPr>
      <p:grpSpPr>
        <a:xfrm>
          <a:off x="0" y="0"/>
          <a:ext cx="0" cy="0"/>
          <a:chOff x="0" y="0"/>
          <a:chExt cx="0" cy="0"/>
        </a:xfrm>
      </p:grpSpPr>
      <p:sp>
        <p:nvSpPr>
          <p:cNvPr id="8" name="Text Placeholder 17"/>
          <p:cNvSpPr>
            <a:spLocks noGrp="1"/>
          </p:cNvSpPr>
          <p:nvPr>
            <p:ph type="body" sz="quarter" idx="16" hasCustomPrompt="1"/>
          </p:nvPr>
        </p:nvSpPr>
        <p:spPr>
          <a:xfrm>
            <a:off x="684214" y="268288"/>
            <a:ext cx="7846637" cy="404906"/>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Insert </a:t>
            </a:r>
            <a:r>
              <a:rPr lang="de-CH" dirty="0" err="1"/>
              <a:t>slide</a:t>
            </a:r>
            <a:r>
              <a:rPr lang="de-CH" dirty="0"/>
              <a:t> title </a:t>
            </a:r>
            <a:r>
              <a:rPr lang="de-CH" dirty="0" err="1"/>
              <a:t>here</a:t>
            </a:r>
            <a:endParaRPr lang="en-GB" dirty="0"/>
          </a:p>
        </p:txBody>
      </p:sp>
      <p:sp>
        <p:nvSpPr>
          <p:cNvPr id="12" name="Table Placeholder 11"/>
          <p:cNvSpPr>
            <a:spLocks noGrp="1"/>
          </p:cNvSpPr>
          <p:nvPr>
            <p:ph type="tbl" sz="quarter" idx="18"/>
          </p:nvPr>
        </p:nvSpPr>
        <p:spPr>
          <a:xfrm>
            <a:off x="684214" y="1538644"/>
            <a:ext cx="7810613" cy="3193346"/>
          </a:xfrm>
        </p:spPr>
        <p:txBody>
          <a:bodyPr lIns="0" tIns="0" rIns="0" bIns="0"/>
          <a:lstStyle>
            <a:lvl1pPr>
              <a:defRPr>
                <a:solidFill>
                  <a:schemeClr val="tx1"/>
                </a:solidFill>
              </a:defRPr>
            </a:lvl1pPr>
          </a:lstStyle>
          <a:p>
            <a:r>
              <a:rPr lang="en-US" dirty="0"/>
              <a:t>Click icon to add table</a:t>
            </a:r>
            <a:endParaRPr lang="en-GB" dirty="0"/>
          </a:p>
        </p:txBody>
      </p:sp>
      <p:sp>
        <p:nvSpPr>
          <p:cNvPr id="13" name="Text Placeholder 31"/>
          <p:cNvSpPr>
            <a:spLocks noGrp="1"/>
          </p:cNvSpPr>
          <p:nvPr>
            <p:ph type="body" sz="quarter" idx="19" hasCustomPrompt="1"/>
          </p:nvPr>
        </p:nvSpPr>
        <p:spPr>
          <a:xfrm>
            <a:off x="684214" y="915990"/>
            <a:ext cx="7847237" cy="539875"/>
          </a:xfrm>
          <a:noFill/>
        </p:spPr>
        <p:txBody>
          <a:bodyPr wrap="square" lIns="0" tIns="0" rIns="0" bIns="0"/>
          <a:lstStyle>
            <a:lvl1pPr marL="0" indent="0">
              <a:lnSpc>
                <a:spcPct val="100000"/>
              </a:lnSpc>
              <a:buNone/>
              <a:defRPr b="1" spc="0" baseline="0">
                <a:solidFill>
                  <a:schemeClr val="tx1"/>
                </a:solidFill>
              </a:defRPr>
            </a:lvl1pPr>
            <a:lvl2pPr marL="0" indent="0">
              <a:buNone/>
              <a:defRPr/>
            </a:lvl2pPr>
            <a:lvl3pPr marL="0" indent="0">
              <a:buNone/>
              <a:defRPr/>
            </a:lvl3pPr>
            <a:lvl4pPr marL="0" indent="0">
              <a:buNone/>
              <a:defRPr/>
            </a:lvl4pPr>
            <a:lvl5pPr marL="0" indent="0">
              <a:buNone/>
              <a:defRPr/>
            </a:lvl5pPr>
          </a:lstStyle>
          <a:p>
            <a:pPr lvl="0"/>
            <a:r>
              <a:rPr lang="de-CH" dirty="0"/>
              <a:t>Table </a:t>
            </a:r>
            <a:r>
              <a:rPr lang="de-CH" dirty="0" err="1"/>
              <a:t>head</a:t>
            </a:r>
            <a:endParaRPr lang="de-CH" dirty="0"/>
          </a:p>
        </p:txBody>
      </p:sp>
      <p:sp>
        <p:nvSpPr>
          <p:cNvPr id="11" name="Slide Number Placeholder 5"/>
          <p:cNvSpPr>
            <a:spLocks noGrp="1"/>
          </p:cNvSpPr>
          <p:nvPr>
            <p:ph type="sldNum" sz="quarter" idx="12"/>
          </p:nvPr>
        </p:nvSpPr>
        <p:spPr>
          <a:xfrm>
            <a:off x="7952400" y="4946400"/>
            <a:ext cx="579600" cy="172800"/>
          </a:xfrm>
          <a:prstGeom prst="rect">
            <a:avLst/>
          </a:prstGeom>
        </p:spPr>
        <p:txBody>
          <a:bodyPr wrap="none" lIns="0" tIns="0" rIns="0" bIns="0" anchor="t" anchorCtr="0"/>
          <a:lstStyle>
            <a:lvl1pPr algn="r">
              <a:defRPr sz="900">
                <a:solidFill>
                  <a:schemeClr val="tx1"/>
                </a:solidFill>
              </a:defRPr>
            </a:lvl1pPr>
          </a:lstStyle>
          <a:p>
            <a:fld id="{9DF67F17-3E1A-4193-A15F-15F53DD43041}" type="slidenum">
              <a:rPr lang="en-GB" smtClean="0"/>
              <a:pPr/>
              <a:t>‹#›</a:t>
            </a:fld>
            <a:endParaRPr lang="en-GB" dirty="0"/>
          </a:p>
        </p:txBody>
      </p:sp>
    </p:spTree>
    <p:extLst>
      <p:ext uri="{BB962C8B-B14F-4D97-AF65-F5344CB8AC3E}">
        <p14:creationId xmlns:p14="http://schemas.microsoft.com/office/powerpoint/2010/main" val="1571741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and chart slide">
    <p:spTree>
      <p:nvGrpSpPr>
        <p:cNvPr id="1" name=""/>
        <p:cNvGrpSpPr/>
        <p:nvPr/>
      </p:nvGrpSpPr>
      <p:grpSpPr>
        <a:xfrm>
          <a:off x="0" y="0"/>
          <a:ext cx="0" cy="0"/>
          <a:chOff x="0" y="0"/>
          <a:chExt cx="0" cy="0"/>
        </a:xfrm>
      </p:grpSpPr>
      <p:sp>
        <p:nvSpPr>
          <p:cNvPr id="11" name="Text Placeholder 17"/>
          <p:cNvSpPr>
            <a:spLocks noGrp="1"/>
          </p:cNvSpPr>
          <p:nvPr>
            <p:ph type="body" sz="quarter" idx="16" hasCustomPrompt="1"/>
          </p:nvPr>
        </p:nvSpPr>
        <p:spPr>
          <a:xfrm>
            <a:off x="684000" y="268290"/>
            <a:ext cx="7846637" cy="414395"/>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Insert </a:t>
            </a:r>
            <a:r>
              <a:rPr lang="de-CH" dirty="0" err="1"/>
              <a:t>slide</a:t>
            </a:r>
            <a:r>
              <a:rPr lang="de-CH" dirty="0"/>
              <a:t> title </a:t>
            </a:r>
            <a:r>
              <a:rPr lang="de-CH" dirty="0" err="1"/>
              <a:t>here</a:t>
            </a:r>
            <a:endParaRPr lang="en-GB" dirty="0"/>
          </a:p>
        </p:txBody>
      </p:sp>
      <p:sp>
        <p:nvSpPr>
          <p:cNvPr id="15" name="Text Placeholder 31"/>
          <p:cNvSpPr>
            <a:spLocks noGrp="1"/>
          </p:cNvSpPr>
          <p:nvPr>
            <p:ph type="body" sz="quarter" idx="19" hasCustomPrompt="1"/>
          </p:nvPr>
        </p:nvSpPr>
        <p:spPr>
          <a:xfrm>
            <a:off x="684000" y="915990"/>
            <a:ext cx="7847237" cy="539875"/>
          </a:xfrm>
          <a:noFill/>
        </p:spPr>
        <p:txBody>
          <a:bodyPr lIns="0" tIns="0" rIns="0" bIns="0"/>
          <a:lstStyle>
            <a:lvl1pPr marL="0" indent="0">
              <a:lnSpc>
                <a:spcPct val="100000"/>
              </a:lnSpc>
              <a:buNone/>
              <a:defRPr b="1" spc="0" baseline="0">
                <a:solidFill>
                  <a:schemeClr val="tx1"/>
                </a:solidFill>
              </a:defRPr>
            </a:lvl1pPr>
            <a:lvl2pPr marL="0" indent="0">
              <a:buNone/>
              <a:defRPr/>
            </a:lvl2pPr>
            <a:lvl3pPr marL="0" indent="0">
              <a:buNone/>
              <a:defRPr/>
            </a:lvl3pPr>
            <a:lvl4pPr marL="0" indent="0">
              <a:buNone/>
              <a:defRPr/>
            </a:lvl4pPr>
            <a:lvl5pPr marL="0" indent="0">
              <a:buNone/>
              <a:defRPr/>
            </a:lvl5pPr>
          </a:lstStyle>
          <a:p>
            <a:pPr lvl="0"/>
            <a:r>
              <a:rPr lang="de-CH" dirty="0"/>
              <a:t>Chart </a:t>
            </a:r>
            <a:r>
              <a:rPr lang="de-CH" dirty="0" err="1"/>
              <a:t>head</a:t>
            </a:r>
            <a:endParaRPr lang="de-CH" dirty="0"/>
          </a:p>
        </p:txBody>
      </p:sp>
      <p:sp>
        <p:nvSpPr>
          <p:cNvPr id="17" name="Chart Placeholder 16"/>
          <p:cNvSpPr>
            <a:spLocks noGrp="1"/>
          </p:cNvSpPr>
          <p:nvPr>
            <p:ph type="chart" sz="quarter" idx="20"/>
          </p:nvPr>
        </p:nvSpPr>
        <p:spPr>
          <a:xfrm>
            <a:off x="684464" y="1538645"/>
            <a:ext cx="7810363" cy="3193347"/>
          </a:xfrm>
        </p:spPr>
        <p:txBody>
          <a:bodyPr lIns="0" tIns="0" rIns="0" bIns="0"/>
          <a:lstStyle>
            <a:lvl1pPr>
              <a:defRPr>
                <a:solidFill>
                  <a:schemeClr val="tx1"/>
                </a:solidFill>
              </a:defRPr>
            </a:lvl1pPr>
          </a:lstStyle>
          <a:p>
            <a:r>
              <a:rPr lang="en-US" dirty="0"/>
              <a:t>Click icon to add chart</a:t>
            </a:r>
            <a:endParaRPr lang="en-GB" dirty="0"/>
          </a:p>
        </p:txBody>
      </p:sp>
      <p:sp>
        <p:nvSpPr>
          <p:cNvPr id="13" name="Slide Number Placeholder 5"/>
          <p:cNvSpPr>
            <a:spLocks noGrp="1"/>
          </p:cNvSpPr>
          <p:nvPr>
            <p:ph type="sldNum" sz="quarter" idx="12"/>
          </p:nvPr>
        </p:nvSpPr>
        <p:spPr>
          <a:xfrm>
            <a:off x="7952400" y="4944642"/>
            <a:ext cx="579600" cy="172800"/>
          </a:xfrm>
          <a:prstGeom prst="rect">
            <a:avLst/>
          </a:prstGeom>
        </p:spPr>
        <p:txBody>
          <a:bodyPr wrap="none" lIns="0" tIns="0" rIns="0" bIns="0" anchor="t" anchorCtr="0"/>
          <a:lstStyle>
            <a:lvl1pPr algn="r">
              <a:defRPr sz="900">
                <a:solidFill>
                  <a:schemeClr val="tx1"/>
                </a:solidFill>
              </a:defRPr>
            </a:lvl1pPr>
          </a:lstStyle>
          <a:p>
            <a:fld id="{9DF67F17-3E1A-4193-A15F-15F53DD43041}" type="slidenum">
              <a:rPr lang="en-GB" smtClean="0"/>
              <a:pPr/>
              <a:t>‹#›</a:t>
            </a:fld>
            <a:endParaRPr lang="en-GB"/>
          </a:p>
        </p:txBody>
      </p:sp>
    </p:spTree>
    <p:extLst>
      <p:ext uri="{BB962C8B-B14F-4D97-AF65-F5344CB8AC3E}">
        <p14:creationId xmlns:p14="http://schemas.microsoft.com/office/powerpoint/2010/main" val="4211454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One column bullet list">
    <p:spTree>
      <p:nvGrpSpPr>
        <p:cNvPr id="1" name=""/>
        <p:cNvGrpSpPr/>
        <p:nvPr/>
      </p:nvGrpSpPr>
      <p:grpSpPr>
        <a:xfrm>
          <a:off x="0" y="0"/>
          <a:ext cx="0" cy="0"/>
          <a:chOff x="0" y="0"/>
          <a:chExt cx="0" cy="0"/>
        </a:xfrm>
      </p:grpSpPr>
      <p:sp>
        <p:nvSpPr>
          <p:cNvPr id="10" name="Text Placeholder 2"/>
          <p:cNvSpPr>
            <a:spLocks noGrp="1"/>
          </p:cNvSpPr>
          <p:nvPr>
            <p:ph idx="1"/>
          </p:nvPr>
        </p:nvSpPr>
        <p:spPr>
          <a:xfrm>
            <a:off x="676800" y="914399"/>
            <a:ext cx="7846638" cy="38160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4"/>
          </p:nvPr>
        </p:nvSpPr>
        <p:spPr>
          <a:xfrm>
            <a:off x="6398840" y="4954182"/>
            <a:ext cx="2133600" cy="162254"/>
          </a:xfrm>
          <a:prstGeom prst="rect">
            <a:avLst/>
          </a:prstGeom>
        </p:spPr>
        <p:txBody>
          <a:bodyPr lIns="0" tIns="0" rIns="0" bIns="0"/>
          <a:lstStyle>
            <a:lvl1pPr algn="r">
              <a:defRPr sz="900" baseline="0">
                <a:solidFill>
                  <a:schemeClr val="tx1"/>
                </a:solidFill>
              </a:defRPr>
            </a:lvl1pPr>
          </a:lstStyle>
          <a:p>
            <a:fld id="{87D96900-FE51-49B7-AB34-D73D641F3E28}" type="slidenum">
              <a:rPr lang="en-GB" smtClean="0"/>
              <a:t>‹#›</a:t>
            </a:fld>
            <a:endParaRPr lang="en-GB"/>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202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AA3F4D4-2674-4344-8084-553025FEA11E}" type="slidenum">
              <a:rPr lang="en-US" smtClean="0"/>
              <a:t>‹#›</a:t>
            </a:fld>
            <a:endParaRPr lang="en-US"/>
          </a:p>
        </p:txBody>
      </p:sp>
    </p:spTree>
    <p:extLst>
      <p:ext uri="{BB962C8B-B14F-4D97-AF65-F5344CB8AC3E}">
        <p14:creationId xmlns:p14="http://schemas.microsoft.com/office/powerpoint/2010/main" val="3221932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wo lines titl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7600" y="270000"/>
            <a:ext cx="7846638" cy="811924"/>
          </a:xfrm>
        </p:spPr>
        <p:txBody>
          <a:bodyPr/>
          <a:lstStyle>
            <a:lvl1pPr rtl="0">
              <a:defRPr sz="2399"/>
            </a:lvl1pPr>
          </a:lstStyle>
          <a:p>
            <a:pPr rtl="0"/>
            <a:r>
              <a:rPr lang="en-US" sz="2400" b="1" i="0" u="none" strike="noStrike" kern="1200" baseline="0" dirty="0">
                <a:solidFill>
                  <a:srgbClr val="404955"/>
                </a:solidFill>
                <a:latin typeface="Arial" panose="020B0604020202020204" pitchFamily="34" charset="0"/>
              </a:rPr>
              <a:t>Example content with a long headline that appears on two lines...</a:t>
            </a:r>
          </a:p>
        </p:txBody>
      </p:sp>
      <p:sp>
        <p:nvSpPr>
          <p:cNvPr id="3" name="Content Placeholder 9"/>
          <p:cNvSpPr>
            <a:spLocks noGrp="1"/>
          </p:cNvSpPr>
          <p:nvPr>
            <p:ph idx="1"/>
          </p:nvPr>
        </p:nvSpPr>
        <p:spPr>
          <a:xfrm>
            <a:off x="686176" y="1347990"/>
            <a:ext cx="7848000" cy="3384000"/>
          </a:xfrm>
        </p:spPr>
        <p:txBody>
          <a:bodyPr/>
          <a:lstStyle/>
          <a:p>
            <a:pPr marL="228600" lvl="0" indent="-228600">
              <a:tabLst>
                <a:tab pos="7800975" algn="r"/>
              </a:tabLst>
            </a:pPr>
            <a:r>
              <a:rPr lang="en-US"/>
              <a:t>Click to edit Master text styles</a:t>
            </a:r>
          </a:p>
          <a:p>
            <a:pPr marL="228600" lvl="1" indent="-228600">
              <a:tabLst>
                <a:tab pos="7800975" algn="r"/>
              </a:tabLst>
            </a:pPr>
            <a:r>
              <a:rPr lang="en-US"/>
              <a:t>Second level</a:t>
            </a:r>
          </a:p>
          <a:p>
            <a:pPr marL="228600" lvl="2" indent="-228600">
              <a:tabLst>
                <a:tab pos="7800975" algn="r"/>
              </a:tabLst>
            </a:pPr>
            <a:r>
              <a:rPr lang="en-US"/>
              <a:t>Third level</a:t>
            </a:r>
          </a:p>
          <a:p>
            <a:pPr marL="228600" lvl="3" indent="-228600">
              <a:tabLst>
                <a:tab pos="7800975" algn="r"/>
              </a:tabLst>
            </a:pPr>
            <a:r>
              <a:rPr lang="en-US"/>
              <a:t>Fourth level</a:t>
            </a:r>
          </a:p>
          <a:p>
            <a:pPr marL="228600" lvl="4" indent="-228600">
              <a:tabLst>
                <a:tab pos="7800975" algn="r"/>
              </a:tabLst>
            </a:pPr>
            <a:r>
              <a:rPr lang="en-US"/>
              <a:t>Fifth level</a:t>
            </a:r>
            <a:endParaRPr lang="en-US" dirty="0"/>
          </a:p>
        </p:txBody>
      </p:sp>
      <p:sp>
        <p:nvSpPr>
          <p:cNvPr id="8" name="Slide Number Placeholder 8"/>
          <p:cNvSpPr>
            <a:spLocks noGrp="1"/>
          </p:cNvSpPr>
          <p:nvPr>
            <p:ph type="sldNum" sz="quarter" idx="4"/>
          </p:nvPr>
        </p:nvSpPr>
        <p:spPr>
          <a:xfrm>
            <a:off x="6398840" y="4954182"/>
            <a:ext cx="2133600" cy="162254"/>
          </a:xfrm>
          <a:prstGeom prst="rect">
            <a:avLst/>
          </a:prstGeom>
        </p:spPr>
        <p:txBody>
          <a:bodyPr lIns="0" tIns="0" rIns="0" bIns="0"/>
          <a:lstStyle>
            <a:lvl1pPr algn="r">
              <a:defRPr sz="900" baseline="0">
                <a:solidFill>
                  <a:schemeClr val="tx1"/>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7D96900-FE51-49B7-AB34-D73D641F3E28}" type="slidenum">
              <a:rPr kumimoji="0" lang="en-GB" sz="900" b="0" i="0" u="none" strike="noStrike" kern="0" cap="none" spc="0" normalizeH="0" baseline="0" noProof="0" smtClean="0">
                <a:ln>
                  <a:noFill/>
                </a:ln>
                <a:solidFill>
                  <a:srgbClr val="40495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900" b="0" i="0" u="none" strike="noStrike" kern="0" cap="none" spc="0" normalizeH="0" baseline="0" noProof="0">
              <a:ln>
                <a:noFill/>
              </a:ln>
              <a:solidFill>
                <a:srgbClr val="404955"/>
              </a:solidFill>
              <a:effectLst/>
              <a:uLnTx/>
              <a:uFillTx/>
              <a:latin typeface="Arial"/>
              <a:cs typeface="Arial"/>
              <a:sym typeface="Arial"/>
            </a:endParaRPr>
          </a:p>
        </p:txBody>
      </p:sp>
    </p:spTree>
    <p:extLst>
      <p:ext uri="{BB962C8B-B14F-4D97-AF65-F5344CB8AC3E}">
        <p14:creationId xmlns:p14="http://schemas.microsoft.com/office/powerpoint/2010/main" val="254348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01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67077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7489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25624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997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9581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867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1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06836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1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628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7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4940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35206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Agenda bullet list slide">
    <p:spTree>
      <p:nvGrpSpPr>
        <p:cNvPr id="1" name=""/>
        <p:cNvGrpSpPr/>
        <p:nvPr/>
      </p:nvGrpSpPr>
      <p:grpSpPr>
        <a:xfrm>
          <a:off x="0" y="0"/>
          <a:ext cx="0" cy="0"/>
          <a:chOff x="0" y="0"/>
          <a:chExt cx="0" cy="0"/>
        </a:xfrm>
      </p:grpSpPr>
      <p:sp>
        <p:nvSpPr>
          <p:cNvPr id="18" name="Text Placeholder 17"/>
          <p:cNvSpPr>
            <a:spLocks noGrp="1"/>
          </p:cNvSpPr>
          <p:nvPr>
            <p:ph type="body" sz="quarter" idx="16" hasCustomPrompt="1"/>
          </p:nvPr>
        </p:nvSpPr>
        <p:spPr>
          <a:xfrm>
            <a:off x="684000" y="268288"/>
            <a:ext cx="7846637" cy="404906"/>
          </a:xfrm>
        </p:spPr>
        <p:txBody>
          <a:bodyPr wrap="square" lIns="0" tIns="0" rIns="0" bIns="0" anchor="t" anchorCtr="0">
            <a:noAutofit/>
          </a:bodyPr>
          <a:lstStyle>
            <a:lvl1pPr marL="0" indent="0">
              <a:lnSpc>
                <a:spcPct val="100000"/>
              </a:lnSpc>
              <a:buNone/>
              <a:defRPr sz="2400" b="1" spc="0">
                <a:solidFill>
                  <a:schemeClr val="tx1"/>
                </a:solidFill>
              </a:defRPr>
            </a:lvl1pPr>
          </a:lstStyle>
          <a:p>
            <a:pPr lvl="0"/>
            <a:r>
              <a:rPr lang="de-CH" dirty="0"/>
              <a:t>Agenda</a:t>
            </a:r>
            <a:endParaRPr lang="en-GB" dirty="0"/>
          </a:p>
        </p:txBody>
      </p:sp>
      <p:sp>
        <p:nvSpPr>
          <p:cNvPr id="20" name="Text Placeholder 19"/>
          <p:cNvSpPr>
            <a:spLocks noGrp="1"/>
          </p:cNvSpPr>
          <p:nvPr>
            <p:ph type="body" sz="quarter" idx="17"/>
          </p:nvPr>
        </p:nvSpPr>
        <p:spPr>
          <a:xfrm>
            <a:off x="684000" y="915988"/>
            <a:ext cx="7846637" cy="3816002"/>
          </a:xfrm>
        </p:spPr>
        <p:txBody>
          <a:bodyPr wrap="square" lIns="0" tIns="0" rIns="0" bIns="0">
            <a:noAutofit/>
          </a:bodyPr>
          <a:lstStyle>
            <a:lvl1pPr>
              <a:lnSpc>
                <a:spcPts val="2800"/>
              </a:lnSpc>
              <a:spcBef>
                <a:spcPts val="0"/>
              </a:spcBef>
              <a:defRPr>
                <a:solidFill>
                  <a:schemeClr val="tx1"/>
                </a:solidFill>
              </a:defRPr>
            </a:lvl1pPr>
            <a:lvl2pPr>
              <a:lnSpc>
                <a:spcPts val="2800"/>
              </a:lnSpc>
              <a:spcBef>
                <a:spcPts val="0"/>
              </a:spcBef>
              <a:defRPr>
                <a:solidFill>
                  <a:schemeClr val="tx1"/>
                </a:solidFill>
              </a:defRPr>
            </a:lvl2pPr>
            <a:lvl3pPr>
              <a:lnSpc>
                <a:spcPts val="2800"/>
              </a:lnSpc>
              <a:spcBef>
                <a:spcPts val="0"/>
              </a:spcBef>
              <a:defRPr>
                <a:solidFill>
                  <a:schemeClr val="tx1"/>
                </a:solidFill>
              </a:defRPr>
            </a:lvl3pPr>
            <a:lvl4pPr>
              <a:lnSpc>
                <a:spcPts val="2800"/>
              </a:lnSpc>
              <a:spcBef>
                <a:spcPts val="0"/>
              </a:spcBef>
              <a:defRPr>
                <a:solidFill>
                  <a:schemeClr val="tx1"/>
                </a:solidFill>
              </a:defRPr>
            </a:lvl4pPr>
            <a:lvl5pPr>
              <a:lnSpc>
                <a:spcPts val="28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20"/>
          </p:nvPr>
        </p:nvSpPr>
        <p:spPr>
          <a:xfrm>
            <a:off x="7953376" y="4944642"/>
            <a:ext cx="579065" cy="172800"/>
          </a:xfrm>
          <a:prstGeom prst="rect">
            <a:avLst/>
          </a:prstGeom>
        </p:spPr>
        <p:txBody>
          <a:bodyPr lIns="0" tIns="0" rIns="0" bIns="0"/>
          <a:lstStyle>
            <a:lvl1pPr algn="r">
              <a:defRPr sz="900" baseline="0">
                <a:solidFill>
                  <a:schemeClr val="tx1"/>
                </a:solidFill>
              </a:defRPr>
            </a:lvl1pPr>
          </a:lstStyle>
          <a:p>
            <a:fld id="{9DF67F17-3E1A-4193-A15F-15F53DD43041}" type="slidenum">
              <a:rPr lang="en-GB" smtClean="0"/>
              <a:pPr/>
              <a:t>‹#›</a:t>
            </a:fld>
            <a:endParaRPr lang="en-GB" dirty="0"/>
          </a:p>
        </p:txBody>
      </p:sp>
    </p:spTree>
    <p:extLst>
      <p:ext uri="{BB962C8B-B14F-4D97-AF65-F5344CB8AC3E}">
        <p14:creationId xmlns:p14="http://schemas.microsoft.com/office/powerpoint/2010/main" val="3790273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46156639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d">
    <p:spTree>
      <p:nvGrpSpPr>
        <p:cNvPr id="1" name=""/>
        <p:cNvGrpSpPr/>
        <p:nvPr/>
      </p:nvGrpSpPr>
      <p:grpSpPr>
        <a:xfrm>
          <a:off x="0" y="0"/>
          <a:ext cx="0" cy="0"/>
          <a:chOff x="0" y="0"/>
          <a:chExt cx="0" cy="0"/>
        </a:xfrm>
      </p:grpSpPr>
      <p:sp>
        <p:nvSpPr>
          <p:cNvPr id="3" name="Slide Number Placeholder 8"/>
          <p:cNvSpPr>
            <a:spLocks noGrp="1"/>
          </p:cNvSpPr>
          <p:nvPr>
            <p:ph type="sldNum" sz="quarter" idx="4"/>
          </p:nvPr>
        </p:nvSpPr>
        <p:spPr>
          <a:xfrm>
            <a:off x="6398840" y="4954182"/>
            <a:ext cx="2133600" cy="162254"/>
          </a:xfrm>
          <a:prstGeom prst="rect">
            <a:avLst/>
          </a:prstGeom>
        </p:spPr>
        <p:txBody>
          <a:bodyPr lIns="0" tIns="0" rIns="0" bIns="0"/>
          <a:lstStyle>
            <a:lvl1pPr algn="r">
              <a:defRPr sz="900" baseline="0">
                <a:solidFill>
                  <a:schemeClr val="tx1"/>
                </a:solidFill>
              </a:defRPr>
            </a:lvl1pPr>
          </a:lstStyle>
          <a:p>
            <a:fld id="{00CDC320-75AC-493B-BD8B-0D2417B185B5}" type="slidenum">
              <a:rPr lang="en-GB" smtClean="0"/>
              <a:t>‹#›</a:t>
            </a:fld>
            <a:endParaRPr lang="en-GB"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794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735" r:id="rId13"/>
    <p:sldLayoutId id="214748373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76" y="268290"/>
            <a:ext cx="7846637" cy="520979"/>
          </a:xfrm>
          <a:prstGeom prst="rect">
            <a:avLst/>
          </a:prstGeom>
        </p:spPr>
        <p:txBody>
          <a:bodyPr vert="horz" wrap="none" lIns="0" tIns="0" rIns="0" bIns="0" rtlCol="0" anchor="t" anchorCtr="0">
            <a:noAutofit/>
          </a:bodyPr>
          <a:lstStyle/>
          <a:p>
            <a:r>
              <a:rPr lang="en-US" dirty="0"/>
              <a:t>Cliquez pour modifier le style du titre principal</a:t>
            </a:r>
            <a:endParaRPr lang="en-GB" dirty="0"/>
          </a:p>
        </p:txBody>
      </p:sp>
      <p:sp>
        <p:nvSpPr>
          <p:cNvPr id="3" name="Text Placeholder 2"/>
          <p:cNvSpPr>
            <a:spLocks noGrp="1"/>
          </p:cNvSpPr>
          <p:nvPr>
            <p:ph type="body" idx="1"/>
          </p:nvPr>
        </p:nvSpPr>
        <p:spPr>
          <a:xfrm>
            <a:off x="693610" y="915990"/>
            <a:ext cx="7846637" cy="3640241"/>
          </a:xfrm>
          <a:prstGeom prst="rect">
            <a:avLst/>
          </a:prstGeom>
        </p:spPr>
        <p:txBody>
          <a:bodyPr vert="horz" wrap="square" lIns="0" tIns="0" rIns="0" bIns="0" rtlCol="0">
            <a:noAutofit/>
          </a:bodyPr>
          <a:lstStyle/>
          <a:p>
            <a:pPr lvl="0"/>
            <a:r>
              <a:rPr lang="en-US" dirty="0"/>
              <a:t>Cliquez pour modifier les styles du texte principal</a:t>
            </a:r>
          </a:p>
          <a:p>
            <a:pPr lvl="1"/>
            <a:r>
              <a:rPr lang="en-US" dirty="0"/>
              <a:t>Deuxième niveau</a:t>
            </a:r>
          </a:p>
          <a:p>
            <a:pPr lvl="2"/>
            <a:r>
              <a:rPr lang="en-US" dirty="0"/>
              <a:t>Troisième niveau</a:t>
            </a:r>
          </a:p>
          <a:p>
            <a:pPr lvl="3"/>
            <a:r>
              <a:rPr lang="en-US" dirty="0"/>
              <a:t>Quatrième niveau</a:t>
            </a:r>
          </a:p>
          <a:p>
            <a:pPr lvl="4"/>
            <a:r>
              <a:rPr lang="en-US" dirty="0"/>
              <a:t>Cinquième niveau</a:t>
            </a:r>
            <a:endParaRPr lang="en-GB" dirty="0"/>
          </a:p>
        </p:txBody>
      </p:sp>
      <p:sp>
        <p:nvSpPr>
          <p:cNvPr id="4" name="Slide Number Placeholder 8"/>
          <p:cNvSpPr>
            <a:spLocks noGrp="1"/>
          </p:cNvSpPr>
          <p:nvPr>
            <p:ph type="sldNum" sz="quarter" idx="4"/>
          </p:nvPr>
        </p:nvSpPr>
        <p:spPr>
          <a:xfrm>
            <a:off x="6398840" y="4803998"/>
            <a:ext cx="2133600" cy="288032"/>
          </a:xfrm>
          <a:prstGeom prst="rect">
            <a:avLst/>
          </a:prstGeom>
        </p:spPr>
        <p:txBody>
          <a:bodyPr lIns="0" tIns="0" rIns="0" bIns="0"/>
          <a:lstStyle>
            <a:lvl1pPr algn="r">
              <a:defRPr sz="900" baseline="0">
                <a:solidFill>
                  <a:schemeClr val="tx1"/>
                </a:solidFill>
              </a:defRPr>
            </a:lvl1pPr>
          </a:lstStyle>
          <a:p>
            <a:fld id="{9DF67F17-3E1A-4193-A15F-15F53DD43041}" type="slidenum">
              <a:rPr lang="en-GB" smtClean="0"/>
              <a:t>‹#›</a:t>
            </a:fld>
            <a:endParaRPr lang="en-GB" dirty="0"/>
          </a:p>
        </p:txBody>
      </p:sp>
    </p:spTree>
    <p:extLst>
      <p:ext uri="{BB962C8B-B14F-4D97-AF65-F5344CB8AC3E}">
        <p14:creationId xmlns:p14="http://schemas.microsoft.com/office/powerpoint/2010/main" val="14648459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9" r:id="rId8"/>
    <p:sldLayoutId id="2147483680" r:id="rId9"/>
    <p:sldLayoutId id="2147483702" r:id="rId10"/>
    <p:sldLayoutId id="2147483703" r:id="rId11"/>
  </p:sldLayoutIdLst>
  <p:hf sldNum="0" hdr="0" ftr="0" dt="0"/>
  <p:txStyles>
    <p:title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p:titleStyle>
    <p:bodyStyle>
      <a:lvl1pPr marL="215995" indent="-215995" algn="l" defTabSz="914194" rtl="0" eaLnBrk="1" latinLnBrk="0" hangingPunct="1">
        <a:lnSpc>
          <a:spcPts val="2800"/>
        </a:lnSpc>
        <a:spcBef>
          <a:spcPts val="0"/>
        </a:spcBef>
        <a:buClr>
          <a:schemeClr val="tx1"/>
        </a:buClr>
        <a:buFont typeface="Wingdings" pitchFamily="2" charset="2"/>
        <a:buChar char="§"/>
        <a:tabLst/>
        <a:defRPr sz="1800" kern="1200" spc="0" baseline="0">
          <a:solidFill>
            <a:schemeClr val="tx1"/>
          </a:solidFill>
          <a:latin typeface="Arial" pitchFamily="34" charset="0"/>
          <a:ea typeface="+mn-ea"/>
          <a:cs typeface="Arial" pitchFamily="34" charset="0"/>
        </a:defRPr>
      </a:lvl1pPr>
      <a:lvl2pPr marL="431989" indent="-215995" algn="l" defTabSz="914194" rtl="0" eaLnBrk="1" latinLnBrk="0" hangingPunct="1">
        <a:lnSpc>
          <a:spcPts val="2800"/>
        </a:lnSpc>
        <a:spcBef>
          <a:spcPts val="0"/>
        </a:spcBef>
        <a:buClr>
          <a:schemeClr val="tx1"/>
        </a:buClr>
        <a:buFont typeface="Arial" pitchFamily="34" charset="0"/>
        <a:buChar char="−"/>
        <a:defRPr sz="1800" kern="1200" spc="0" baseline="0">
          <a:solidFill>
            <a:schemeClr val="tx1"/>
          </a:solidFill>
          <a:latin typeface="Arial" pitchFamily="34" charset="0"/>
          <a:ea typeface="+mn-ea"/>
          <a:cs typeface="Arial" pitchFamily="34" charset="0"/>
        </a:defRPr>
      </a:lvl2pPr>
      <a:lvl3pPr marL="647984" indent="-215995" algn="l" defTabSz="914194" rtl="0" eaLnBrk="1" latinLnBrk="0" hangingPunct="1">
        <a:lnSpc>
          <a:spcPts val="2800"/>
        </a:lnSpc>
        <a:spcBef>
          <a:spcPts val="0"/>
        </a:spcBef>
        <a:buClr>
          <a:schemeClr val="tx1"/>
        </a:buClr>
        <a:buFont typeface="Arial" pitchFamily="34" charset="0"/>
        <a:buChar char="−"/>
        <a:defRPr sz="1800" kern="1200" spc="0" baseline="0">
          <a:solidFill>
            <a:schemeClr val="tx1"/>
          </a:solidFill>
          <a:latin typeface="Arial" pitchFamily="34" charset="0"/>
          <a:ea typeface="+mn-ea"/>
          <a:cs typeface="Arial" pitchFamily="34" charset="0"/>
        </a:defRPr>
      </a:lvl3pPr>
      <a:lvl4pPr marL="863978" indent="-215995" algn="l" defTabSz="914194" rtl="0" eaLnBrk="1" latinLnBrk="0" hangingPunct="1">
        <a:lnSpc>
          <a:spcPts val="2800"/>
        </a:lnSpc>
        <a:spcBef>
          <a:spcPts val="0"/>
        </a:spcBef>
        <a:buClr>
          <a:schemeClr val="tx1"/>
        </a:buClr>
        <a:buFont typeface="Arial" pitchFamily="34" charset="0"/>
        <a:buChar char="−"/>
        <a:defRPr sz="1800" kern="1200" spc="0" baseline="0">
          <a:solidFill>
            <a:schemeClr val="tx1"/>
          </a:solidFill>
          <a:latin typeface="Arial" pitchFamily="34" charset="0"/>
          <a:ea typeface="+mn-ea"/>
          <a:cs typeface="Arial" pitchFamily="34" charset="0"/>
        </a:defRPr>
      </a:lvl4pPr>
      <a:lvl5pPr marL="1079973" indent="-215995" algn="l" defTabSz="987203" rtl="0" eaLnBrk="1" latinLnBrk="0" hangingPunct="1">
        <a:lnSpc>
          <a:spcPts val="2800"/>
        </a:lnSpc>
        <a:spcBef>
          <a:spcPts val="0"/>
        </a:spcBef>
        <a:buClr>
          <a:schemeClr val="tx1"/>
        </a:buClr>
        <a:buFont typeface="Arial" pitchFamily="34" charset="0"/>
        <a:buChar char="−"/>
        <a:defRPr sz="1800" kern="1200" spc="0" baseline="0">
          <a:solidFill>
            <a:schemeClr val="tx1"/>
          </a:solidFill>
          <a:latin typeface="Arial" pitchFamily="34" charset="0"/>
          <a:ea typeface="+mn-ea"/>
          <a:cs typeface="Arial" pitchFamily="34" charset="0"/>
        </a:defRPr>
      </a:lvl5pPr>
      <a:lvl6pPr marL="2514034" indent="-228549" algn="l" defTabSz="9141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6" indent="-228549" algn="l" defTabSz="9141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2"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004238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9" r:id="rId13"/>
    <p:sldLayoutId id="214748372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4.png"/><Relationship Id="rId11" Type="http://schemas.openxmlformats.org/officeDocument/2006/relationships/image" Target="../media/image29.svg"/><Relationship Id="rId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sv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customXml" Target="../ink/ink26.xml"/></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customXml" Target="../ink/ink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540.png"/><Relationship Id="rId5" Type="http://schemas.openxmlformats.org/officeDocument/2006/relationships/customXml" Target="../ink/ink2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60.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customXml" Target="../ink/ink28.xml"/><Relationship Id="rId5" Type="http://schemas.openxmlformats.org/officeDocument/2006/relationships/image" Target="../media/image5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52.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customXml" Target="../ink/ink33.xml"/><Relationship Id="rId18" Type="http://schemas.microsoft.com/office/2007/relationships/hdphoto" Target="../media/hdphoto3.wdp"/><Relationship Id="rId3" Type="http://schemas.openxmlformats.org/officeDocument/2006/relationships/image" Target="../media/image55.png"/><Relationship Id="rId21" Type="http://schemas.openxmlformats.org/officeDocument/2006/relationships/customXml" Target="../ink/ink36.xml"/><Relationship Id="rId7" Type="http://schemas.openxmlformats.org/officeDocument/2006/relationships/image" Target="../media/image580.png"/><Relationship Id="rId12" Type="http://schemas.openxmlformats.org/officeDocument/2006/relationships/image" Target="../media/image600.png"/><Relationship Id="rId17" Type="http://schemas.openxmlformats.org/officeDocument/2006/relationships/image" Target="../media/image57.png"/><Relationship Id="rId2" Type="http://schemas.openxmlformats.org/officeDocument/2006/relationships/notesSlide" Target="../notesSlides/notesSlide27.xml"/><Relationship Id="rId16" Type="http://schemas.openxmlformats.org/officeDocument/2006/relationships/image" Target="../media/image620.png"/><Relationship Id="rId20" Type="http://schemas.openxmlformats.org/officeDocument/2006/relationships/image" Target="../media/image640.png"/><Relationship Id="rId1" Type="http://schemas.openxmlformats.org/officeDocument/2006/relationships/slideLayout" Target="../slideLayouts/slideLayout25.xml"/><Relationship Id="rId6" Type="http://schemas.openxmlformats.org/officeDocument/2006/relationships/customXml" Target="../ink/ink30.xml"/><Relationship Id="rId11" Type="http://schemas.openxmlformats.org/officeDocument/2006/relationships/customXml" Target="../ink/ink32.xml"/><Relationship Id="rId24" Type="http://schemas.openxmlformats.org/officeDocument/2006/relationships/image" Target="../media/image660.png"/><Relationship Id="rId5" Type="http://schemas.openxmlformats.org/officeDocument/2006/relationships/image" Target="../media/image570.png"/><Relationship Id="rId15" Type="http://schemas.openxmlformats.org/officeDocument/2006/relationships/customXml" Target="../ink/ink34.xml"/><Relationship Id="rId23" Type="http://schemas.openxmlformats.org/officeDocument/2006/relationships/customXml" Target="../ink/ink37.xml"/><Relationship Id="rId10" Type="http://schemas.openxmlformats.org/officeDocument/2006/relationships/image" Target="../media/image56.png"/><Relationship Id="rId19" Type="http://schemas.openxmlformats.org/officeDocument/2006/relationships/customXml" Target="../ink/ink35.xml"/><Relationship Id="rId4" Type="http://schemas.openxmlformats.org/officeDocument/2006/relationships/customXml" Target="../ink/ink29.xml"/><Relationship Id="rId9" Type="http://schemas.openxmlformats.org/officeDocument/2006/relationships/image" Target="../media/image590.png"/><Relationship Id="rId14" Type="http://schemas.openxmlformats.org/officeDocument/2006/relationships/image" Target="../media/image610.png"/><Relationship Id="rId22" Type="http://schemas.openxmlformats.org/officeDocument/2006/relationships/image" Target="../media/image650.png"/></Relationships>
</file>

<file path=ppt/slides/_rels/slide29.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720.png"/><Relationship Id="rId1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90.png"/><Relationship Id="rId12" Type="http://schemas.openxmlformats.org/officeDocument/2006/relationships/customXml" Target="../ink/ink42.xml"/><Relationship Id="rId17" Type="http://schemas.openxmlformats.org/officeDocument/2006/relationships/image" Target="../media/image60.svg"/><Relationship Id="rId2" Type="http://schemas.openxmlformats.org/officeDocument/2006/relationships/notesSlide" Target="../notesSlides/notesSlide28.xml"/><Relationship Id="rId16"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customXml" Target="../ink/ink39.xml"/><Relationship Id="rId11" Type="http://schemas.openxmlformats.org/officeDocument/2006/relationships/image" Target="../media/image710.png"/><Relationship Id="rId5" Type="http://schemas.openxmlformats.org/officeDocument/2006/relationships/image" Target="../media/image680.png"/><Relationship Id="rId15" Type="http://schemas.openxmlformats.org/officeDocument/2006/relationships/image" Target="../media/image730.png"/><Relationship Id="rId10" Type="http://schemas.openxmlformats.org/officeDocument/2006/relationships/customXml" Target="../ink/ink41.xml"/><Relationship Id="rId19" Type="http://schemas.openxmlformats.org/officeDocument/2006/relationships/image" Target="../media/image62.svg"/><Relationship Id="rId4" Type="http://schemas.openxmlformats.org/officeDocument/2006/relationships/customXml" Target="../ink/ink38.xml"/><Relationship Id="rId9" Type="http://schemas.openxmlformats.org/officeDocument/2006/relationships/image" Target="../media/image700.png"/><Relationship Id="rId14" Type="http://schemas.openxmlformats.org/officeDocument/2006/relationships/customXml" Target="../ink/ink4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customXml" Target="../ink/ink14.xml"/></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72.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customXml" Target="../ink/ink20.xml"/><Relationship Id="rId18" Type="http://schemas.openxmlformats.org/officeDocument/2006/relationships/customXml" Target="../ink/ink21.xml"/><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customXml" Target="../ink/ink16.xml"/><Relationship Id="rId11" Type="http://schemas.openxmlformats.org/officeDocument/2006/relationships/customXml" Target="../ink/ink19.xml"/><Relationship Id="rId5" Type="http://schemas.openxmlformats.org/officeDocument/2006/relationships/image" Target="../media/image17.png"/><Relationship Id="rId15" Type="http://schemas.openxmlformats.org/officeDocument/2006/relationships/image" Target="../media/image12.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customXml" Target="../ink/ink15.xml"/><Relationship Id="rId9" Type="http://schemas.openxmlformats.org/officeDocument/2006/relationships/customXml" Target="../ink/ink18.xml"/><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tiff"/><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customXml" Target="../ink/ink22.xml"/><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customXml" Target="../ink/ink2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
        <p:cNvGrpSpPr/>
        <p:nvPr/>
      </p:nvGrpSpPr>
      <p:grpSpPr>
        <a:xfrm>
          <a:off x="0" y="0"/>
          <a:ext cx="0" cy="0"/>
          <a:chOff x="0" y="0"/>
          <a:chExt cx="0" cy="0"/>
        </a:xfrm>
      </p:grpSpPr>
      <p:sp>
        <p:nvSpPr>
          <p:cNvPr id="11" name="Rectangle 10">
            <a:extLst>
              <a:ext uri="{FF2B5EF4-FFF2-40B4-BE49-F238E27FC236}">
                <a16:creationId xmlns:a16="http://schemas.microsoft.com/office/drawing/2014/main" id="{EAB757F0-CAFD-3BA0-47C0-4E7B0CB760FA}"/>
              </a:ext>
            </a:extLst>
          </p:cNvPr>
          <p:cNvSpPr/>
          <p:nvPr/>
        </p:nvSpPr>
        <p:spPr>
          <a:xfrm>
            <a:off x="-17092" y="0"/>
            <a:ext cx="9161092" cy="5143500"/>
          </a:xfrm>
          <a:prstGeom prst="rect">
            <a:avLst/>
          </a:prstGeom>
          <a:solidFill>
            <a:srgbClr val="A2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1B81179-C058-C64D-A1A9-E07393308C8B}"/>
              </a:ext>
            </a:extLst>
          </p:cNvPr>
          <p:cNvSpPr txBox="1"/>
          <p:nvPr/>
        </p:nvSpPr>
        <p:spPr>
          <a:xfrm>
            <a:off x="587879" y="3299078"/>
            <a:ext cx="4854214" cy="1477328"/>
          </a:xfrm>
          <a:prstGeom prst="rect">
            <a:avLst/>
          </a:prstGeom>
          <a:noFill/>
        </p:spPr>
        <p:txBody>
          <a:bodyPr wrap="none" rtlCol="0">
            <a:spAutoFit/>
          </a:bodyPr>
          <a:lstStyle/>
          <a:p>
            <a:r>
              <a:rPr lang="en-GB" sz="1600" b="1" noProof="1">
                <a:solidFill>
                  <a:schemeClr val="bg1"/>
                </a:solidFill>
              </a:rPr>
              <a:t>Jean-Marc Deltorn</a:t>
            </a:r>
          </a:p>
          <a:p>
            <a:r>
              <a:rPr lang="en-GB" sz="1200" b="1" noProof="1">
                <a:solidFill>
                  <a:schemeClr val="bg1"/>
                </a:solidFill>
              </a:rPr>
              <a:t>  </a:t>
            </a:r>
          </a:p>
          <a:p>
            <a:r>
              <a:rPr lang="en-GB" sz="1200" noProof="1">
                <a:solidFill>
                  <a:schemeClr val="bg1"/>
                </a:solidFill>
              </a:rPr>
              <a:t>Centre d'Etudes Internationales de la Propriété Intellectuelle (CEIPI) </a:t>
            </a:r>
          </a:p>
          <a:p>
            <a:r>
              <a:rPr lang="en-GB" sz="1200" noProof="1">
                <a:solidFill>
                  <a:schemeClr val="bg1"/>
                </a:solidFill>
              </a:rPr>
              <a:t>Université de Strasbourg</a:t>
            </a:r>
          </a:p>
          <a:p>
            <a:endParaRPr lang="en-GB" noProof="1">
              <a:solidFill>
                <a:schemeClr val="bg1"/>
              </a:solidFill>
            </a:endParaRPr>
          </a:p>
          <a:p>
            <a:endParaRPr lang="en-GB" noProof="1">
              <a:solidFill>
                <a:schemeClr val="bg1"/>
              </a:solidFill>
            </a:endParaRPr>
          </a:p>
          <a:p>
            <a:r>
              <a:rPr lang="en-GB" sz="1000" noProof="1">
                <a:solidFill>
                  <a:schemeClr val="bg1"/>
                </a:solidFill>
              </a:rPr>
              <a:t>02-02-2023</a:t>
            </a:r>
          </a:p>
        </p:txBody>
      </p:sp>
      <p:sp>
        <p:nvSpPr>
          <p:cNvPr id="4" name="TextBox 3">
            <a:extLst>
              <a:ext uri="{FF2B5EF4-FFF2-40B4-BE49-F238E27FC236}">
                <a16:creationId xmlns:a16="http://schemas.microsoft.com/office/drawing/2014/main" id="{32152879-6D8A-B348-BC6C-EB79943C2EFC}"/>
              </a:ext>
            </a:extLst>
          </p:cNvPr>
          <p:cNvSpPr txBox="1"/>
          <p:nvPr/>
        </p:nvSpPr>
        <p:spPr>
          <a:xfrm>
            <a:off x="525521" y="2130385"/>
            <a:ext cx="7402043" cy="523220"/>
          </a:xfrm>
          <a:prstGeom prst="rect">
            <a:avLst/>
          </a:prstGeom>
          <a:noFill/>
        </p:spPr>
        <p:txBody>
          <a:bodyPr wrap="square" rtlCol="0">
            <a:spAutoFit/>
          </a:bodyPr>
          <a:lstStyle/>
          <a:p>
            <a:r>
              <a:rPr lang="en-GB" sz="2800" b="1" noProof="1">
                <a:solidFill>
                  <a:schemeClr val="tx1"/>
                </a:solidFill>
              </a:rPr>
              <a:t>La brevetabilité des applications de l'IA </a:t>
            </a:r>
            <a:endParaRPr lang="en-GB" sz="2800" noProof="1">
              <a:solidFill>
                <a:schemeClr val="tx1"/>
              </a:solidFill>
            </a:endParaRPr>
          </a:p>
        </p:txBody>
      </p:sp>
      <p:pic>
        <p:nvPicPr>
          <p:cNvPr id="8" name="Picture 7" descr="page1image1727590592">
            <a:extLst>
              <a:ext uri="{FF2B5EF4-FFF2-40B4-BE49-F238E27FC236}">
                <a16:creationId xmlns:a16="http://schemas.microsoft.com/office/drawing/2014/main" id="{9D444C6D-44DC-07B6-67A8-323A3B2172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674" y="309008"/>
            <a:ext cx="3544917" cy="716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398840" y="5240429"/>
            <a:ext cx="2133600" cy="162254"/>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9DF67F17-3E1A-4193-A15F-15F53DD43041}" type="slidenum">
              <a:rPr kumimoji="0" lang="en-GB" sz="900" b="0" i="0" u="none" strike="noStrike" kern="0" cap="none" spc="0" normalizeH="0" baseline="0" noProof="0" smtClean="0">
                <a:ln>
                  <a:noFill/>
                </a:ln>
                <a:solidFill>
                  <a:srgbClr val="000000"/>
                </a:solidFill>
                <a:effectLst/>
                <a:uLnTx/>
                <a:uFillTx/>
                <a:latin typeface="Arial"/>
                <a:cs typeface="Arial"/>
                <a:sym typeface="Arial"/>
              </a:rPr>
              <a:t>10</a:t>
            </a:fld>
            <a:endParaRPr kumimoji="0" lang="en-GB"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p:cNvSpPr>
            <a:spLocks noGrp="1"/>
          </p:cNvSpPr>
          <p:nvPr>
            <p:ph type="title"/>
          </p:nvPr>
        </p:nvSpPr>
        <p:spPr>
          <a:xfrm>
            <a:off x="685802" y="683555"/>
            <a:ext cx="7846638" cy="404906"/>
          </a:xfrm>
        </p:spPr>
        <p:txBody>
          <a:bodyPr/>
          <a:lstStyle/>
          <a:p>
            <a:r>
              <a:rPr lang="en-US" sz="1800" i="1" dirty="0"/>
              <a:t>Comment obtenir une protection par brevet pour les applications de l'IA ?</a:t>
            </a:r>
            <a:br>
              <a:rPr lang="en-US" sz="1800" i="1" dirty="0"/>
            </a:br>
            <a:br>
              <a:rPr lang="en-GB" sz="1800" i="1" dirty="0">
                <a:solidFill>
                  <a:schemeClr val="tx1"/>
                </a:solidFill>
              </a:rPr>
            </a:br>
            <a:endParaRPr lang="en-US" sz="1800" i="1" dirty="0"/>
          </a:p>
        </p:txBody>
      </p:sp>
      <p:sp>
        <p:nvSpPr>
          <p:cNvPr id="4" name="Rectangle 4"/>
          <p:cNvSpPr>
            <a:spLocks noChangeArrowheads="1"/>
          </p:cNvSpPr>
          <p:nvPr/>
        </p:nvSpPr>
        <p:spPr bwMode="auto">
          <a:xfrm>
            <a:off x="637855" y="1233232"/>
            <a:ext cx="1849623" cy="3648734"/>
          </a:xfrm>
          <a:prstGeom prst="roundRect">
            <a:avLst/>
          </a:prstGeom>
          <a:solidFill>
            <a:srgbClr val="92A001"/>
          </a:solidFill>
          <a:ln w="12700">
            <a:solidFill>
              <a:schemeClr val="tx2"/>
            </a:solidFill>
            <a:round/>
            <a:headEnd/>
            <a:tailEnd/>
          </a:ln>
          <a:effectLst/>
        </p:spPr>
        <p:txBody>
          <a:bodyPr wrap="square" lIns="540000" tIns="36000" rIns="72000" bIns="36000" anchor="ctr"/>
          <a:lstStyle/>
          <a:p>
            <a:pPr marL="0" marR="0" lvl="0" indent="0" algn="ctr"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5" name="Rectangle 5"/>
          <p:cNvSpPr>
            <a:spLocks noChangeArrowheads="1"/>
          </p:cNvSpPr>
          <p:nvPr/>
        </p:nvSpPr>
        <p:spPr bwMode="auto">
          <a:xfrm>
            <a:off x="2899049" y="1273371"/>
            <a:ext cx="1754557" cy="1122133"/>
          </a:xfrm>
          <a:prstGeom prst="roundRect">
            <a:avLst/>
          </a:prstGeom>
          <a:solidFill>
            <a:schemeClr val="accent3">
              <a:alpha val="30000"/>
            </a:schemeClr>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(1) CBE</a:t>
            </a:r>
          </a:p>
        </p:txBody>
      </p:sp>
      <p:sp>
        <p:nvSpPr>
          <p:cNvPr id="6" name="Rectangle 24"/>
          <p:cNvSpPr>
            <a:spLocks noChangeArrowheads="1"/>
          </p:cNvSpPr>
          <p:nvPr/>
        </p:nvSpPr>
        <p:spPr bwMode="auto">
          <a:xfrm>
            <a:off x="2899050" y="2526096"/>
            <a:ext cx="1754557" cy="1122133"/>
          </a:xfrm>
          <a:prstGeom prst="roundRect">
            <a:avLst/>
          </a:prstGeom>
          <a:solidFill>
            <a:srgbClr val="0070C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52(2) et (3) CBE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lang="en-GB" sz="1600" dirty="0">
                <a:solidFill>
                  <a:srgbClr val="FFFFFF"/>
                </a:solidFill>
                <a:latin typeface="Arial" pitchFamily="34" charset="0"/>
              </a:rPr>
              <a:t>(1</a:t>
            </a:r>
            <a:r>
              <a:rPr lang="en-GB" sz="1600" baseline="30000" dirty="0">
                <a:solidFill>
                  <a:srgbClr val="FFFFFF"/>
                </a:solidFill>
                <a:latin typeface="Arial" pitchFamily="34" charset="0"/>
              </a:rPr>
              <a:t>re </a:t>
            </a:r>
            <a:r>
              <a:rPr lang="en-GB" sz="1600" dirty="0">
                <a:solidFill>
                  <a:srgbClr val="FFFFFF"/>
                </a:solidFill>
                <a:latin typeface="Arial" pitchFamily="34" charset="0"/>
              </a:rPr>
              <a:t>étape")</a:t>
            </a:r>
            <a:endParaRPr kumimoji="0" lang="en-GB" sz="1600" i="0" u="none" strike="noStrike" kern="0" cap="none" spc="0" normalizeH="0" baseline="0" noProof="0" dirty="0">
              <a:ln>
                <a:noFill/>
              </a:ln>
              <a:solidFill>
                <a:srgbClr val="FFFFFF"/>
              </a:solidFill>
              <a:effectLst/>
              <a:uLnTx/>
              <a:uFillTx/>
              <a:latin typeface="Arial" pitchFamily="34" charset="0"/>
              <a:sym typeface="Arial"/>
            </a:endParaRPr>
          </a:p>
        </p:txBody>
      </p:sp>
      <p:sp>
        <p:nvSpPr>
          <p:cNvPr id="8" name="Rectangle 3"/>
          <p:cNvSpPr>
            <a:spLocks noChangeArrowheads="1"/>
          </p:cNvSpPr>
          <p:nvPr/>
        </p:nvSpPr>
        <p:spPr bwMode="auto">
          <a:xfrm>
            <a:off x="4736900" y="1204205"/>
            <a:ext cx="4043033"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0" i="0" u="none" strike="noStrike" kern="0" cap="none" spc="0" normalizeH="0" baseline="0" noProof="0" dirty="0">
                <a:ln>
                  <a:noFill/>
                </a:ln>
                <a:solidFill>
                  <a:srgbClr val="000000">
                    <a:alpha val="19000"/>
                  </a:srgbClr>
                </a:solidFill>
                <a:effectLst/>
                <a:uLnTx/>
                <a:uFillTx/>
                <a:latin typeface="Arial" pitchFamily="34" charset="0"/>
                <a:cs typeface="Arial"/>
                <a:sym typeface="Arial"/>
              </a:rPr>
              <a:t>Inventions </a:t>
            </a:r>
            <a:r>
              <a:rPr kumimoji="0" lang="en-GB" sz="1400" b="1" i="0" u="none" strike="noStrike" kern="0" cap="none" spc="0" normalizeH="0" baseline="0" noProof="0" dirty="0">
                <a:ln>
                  <a:noFill/>
                </a:ln>
                <a:solidFill>
                  <a:srgbClr val="92A001">
                    <a:alpha val="19000"/>
                  </a:srgbClr>
                </a:solidFill>
                <a:effectLst/>
                <a:uLnTx/>
                <a:uFillTx/>
                <a:latin typeface="Arial" pitchFamily="34" charset="0"/>
                <a:cs typeface="Arial"/>
                <a:sym typeface="Arial"/>
              </a:rPr>
              <a:t>dans tous les domaines de la technologie</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lang="en-GB" dirty="0">
                <a:solidFill>
                  <a:schemeClr val="tx1">
                    <a:alpha val="19000"/>
                  </a:schemeClr>
                </a:solidFill>
                <a:latin typeface="Arial" pitchFamily="34" charset="0"/>
              </a:rPr>
              <a:t>Pour autant qu'</a:t>
            </a:r>
            <a:r>
              <a:rPr lang="en-GB" b="1" dirty="0">
                <a:solidFill>
                  <a:srgbClr val="0070C0">
                    <a:alpha val="19000"/>
                  </a:srgbClr>
                </a:solidFill>
                <a:latin typeface="Arial" pitchFamily="34" charset="0"/>
              </a:rPr>
              <a:t>un objet brevetable </a:t>
            </a:r>
            <a:r>
              <a:rPr lang="en-GB" dirty="0">
                <a:solidFill>
                  <a:schemeClr val="tx1">
                    <a:alpha val="19000"/>
                  </a:schemeClr>
                </a:solidFill>
                <a:latin typeface="Arial" pitchFamily="34" charset="0"/>
              </a:rPr>
              <a:t>réponde à des </a:t>
            </a:r>
            <a:r>
              <a:rPr lang="en-GB" b="1" dirty="0">
                <a:solidFill>
                  <a:srgbClr val="7030A0">
                    <a:alpha val="19000"/>
                  </a:srgbClr>
                </a:solidFill>
                <a:latin typeface="Arial" pitchFamily="34" charset="0"/>
              </a:rPr>
              <a:t>conditions </a:t>
            </a:r>
            <a:r>
              <a:rPr lang="en-GB" b="1" dirty="0" err="1">
                <a:solidFill>
                  <a:srgbClr val="7030A0">
                    <a:alpha val="19000"/>
                  </a:srgbClr>
                </a:solidFill>
                <a:latin typeface="Arial" pitchFamily="34" charset="0"/>
              </a:rPr>
              <a:t>spécifiques</a:t>
            </a:r>
            <a:endParaRPr kumimoji="0" lang="en-GB" sz="1400" b="1" i="0" u="none" strike="noStrike" kern="0" cap="none" spc="0" normalizeH="0" baseline="0" noProof="0" dirty="0">
              <a:ln>
                <a:noFill/>
              </a:ln>
              <a:solidFill>
                <a:srgbClr val="7030A0">
                  <a:alpha val="19000"/>
                </a:srgbClr>
              </a:solidFill>
              <a:effectLst/>
              <a:uLnTx/>
              <a:uFillTx/>
              <a:latin typeface="Arial" pitchFamily="34" charset="0"/>
              <a:cs typeface="Arial"/>
              <a:sym typeface="Arial"/>
            </a:endParaRPr>
          </a:p>
        </p:txBody>
      </p:sp>
      <p:sp>
        <p:nvSpPr>
          <p:cNvPr id="9" name="Rectangle 3"/>
          <p:cNvSpPr>
            <a:spLocks noChangeArrowheads="1"/>
          </p:cNvSpPr>
          <p:nvPr/>
        </p:nvSpPr>
        <p:spPr bwMode="auto">
          <a:xfrm>
            <a:off x="4813100" y="2439995"/>
            <a:ext cx="4330900" cy="1336138"/>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Un objet brevetable </a:t>
            </a:r>
            <a:r>
              <a:rPr kumimoji="0" lang="en-GB" sz="1400" i="0" u="none" strike="noStrike" kern="0" cap="none" spc="0" normalizeH="0" baseline="0" noProof="0" dirty="0">
                <a:ln>
                  <a:noFill/>
                </a:ln>
                <a:solidFill>
                  <a:srgbClr val="000000"/>
                </a:solidFill>
                <a:effectLst/>
                <a:uLnTx/>
                <a:uFillTx/>
                <a:latin typeface="Arial" pitchFamily="34" charset="0"/>
                <a:cs typeface="Arial"/>
                <a:sym typeface="Arial"/>
              </a:rPr>
              <a:t>(pas de définition positive) </a:t>
            </a: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 </a:t>
            </a:r>
            <a:endParaRPr lang="en-GB" sz="1400" b="1" noProof="0" dirty="0">
              <a:latin typeface="Arial" pitchFamily="34" charset="0"/>
            </a:endParaRPr>
          </a:p>
          <a:p>
            <a:pPr marL="179388" lvl="5" indent="-179388">
              <a:spcBef>
                <a:spcPts val="600"/>
              </a:spcBef>
              <a:buSzPct val="80000"/>
              <a:buFont typeface="Wingdings" pitchFamily="2" charset="2"/>
              <a:buChar char="§"/>
              <a:defRPr/>
            </a:pPr>
            <a:r>
              <a:rPr kumimoji="0" lang="en-GB" b="1" i="0" u="none" strike="noStrike" kern="0" cap="none" spc="0" normalizeH="0" baseline="0" noProof="0" dirty="0">
                <a:ln>
                  <a:noFill/>
                </a:ln>
                <a:solidFill>
                  <a:schemeClr val="tx1"/>
                </a:solidFill>
                <a:effectLst/>
                <a:uLnTx/>
                <a:uFillTx/>
                <a:latin typeface="Arial" pitchFamily="34" charset="0"/>
                <a:cs typeface="Arial"/>
                <a:sym typeface="Arial"/>
              </a:rPr>
              <a:t>Art. 52(2): </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Les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méthodes</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mathématiques</a:t>
            </a:r>
            <a:r>
              <a:rPr lang="en-GB" b="1" dirty="0">
                <a:solidFill>
                  <a:srgbClr val="C00000"/>
                </a:solidFill>
                <a:latin typeface="Arial" pitchFamily="34" charset="0"/>
              </a:rPr>
              <a:t>, l</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actes</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mentaux</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les programmes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d'ordinateur</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etc. </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ne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sont</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pas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considérés</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comme</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des </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inventions. </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Art 52(3):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si</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(et seulement si) </a:t>
            </a:r>
            <a:r>
              <a:rPr lang="en-GB" dirty="0" err="1">
                <a:latin typeface="Arial" pitchFamily="34" charset="0"/>
              </a:rPr>
              <a:t>ces</a:t>
            </a:r>
            <a:r>
              <a:rPr lang="en-GB" dirty="0">
                <a:latin typeface="Arial" pitchFamily="34" charset="0"/>
              </a:rPr>
              <a:t> </a:t>
            </a:r>
            <a:r>
              <a:rPr lang="en-GB" dirty="0" err="1">
                <a:latin typeface="Arial" pitchFamily="34" charset="0"/>
              </a:rPr>
              <a:t>objets</a:t>
            </a:r>
            <a:r>
              <a:rPr lang="en-GB" dirty="0">
                <a:latin typeface="Arial" pitchFamily="34" charset="0"/>
              </a:rPr>
              <a:t> </a:t>
            </a:r>
            <a:r>
              <a:rPr lang="en-GB" dirty="0" err="1">
                <a:latin typeface="Arial" pitchFamily="34" charset="0"/>
              </a:rPr>
              <a:t>sont</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revendiqués</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C00000"/>
                </a:solidFill>
                <a:effectLst/>
                <a:uLnTx/>
                <a:uFillTx/>
                <a:latin typeface="Arial" pitchFamily="34" charset="0"/>
                <a:cs typeface="Arial"/>
                <a:sym typeface="Arial"/>
              </a:rPr>
              <a:t>en</a:t>
            </a:r>
            <a:r>
              <a:rPr kumimoji="0" lang="en-GB" sz="1400" b="1" i="0" u="none" strike="noStrike" kern="0" cap="none" spc="0" normalizeH="0" baseline="0" noProof="0" dirty="0">
                <a:ln>
                  <a:noFill/>
                </a:ln>
                <a:solidFill>
                  <a:srgbClr val="C00000"/>
                </a:solidFill>
                <a:effectLst/>
                <a:uLnTx/>
                <a:uFillTx/>
                <a:latin typeface="Arial" pitchFamily="34" charset="0"/>
                <a:cs typeface="Arial"/>
                <a:sym typeface="Arial"/>
              </a:rPr>
              <a:t> tant que </a:t>
            </a:r>
            <a:r>
              <a:rPr kumimoji="0" lang="en-GB" sz="1400" b="1" i="0" u="none" strike="noStrike" kern="0" cap="none" spc="0" normalizeH="0" baseline="0" noProof="0" dirty="0" err="1">
                <a:ln>
                  <a:noFill/>
                </a:ln>
                <a:solidFill>
                  <a:srgbClr val="C00000"/>
                </a:solidFill>
                <a:effectLst/>
                <a:uLnTx/>
                <a:uFillTx/>
                <a:latin typeface="Arial" pitchFamily="34" charset="0"/>
                <a:cs typeface="Arial"/>
                <a:sym typeface="Arial"/>
              </a:rPr>
              <a:t>tels</a:t>
            </a:r>
            <a:r>
              <a:rPr kumimoji="0" lang="en-GB" sz="1400" b="1" i="0" u="none" strike="noStrike" kern="0" cap="none" spc="0" normalizeH="0" baseline="0" noProof="0" dirty="0">
                <a:ln>
                  <a:noFill/>
                </a:ln>
                <a:solidFill>
                  <a:srgbClr val="C00000"/>
                </a:solidFill>
                <a:effectLst/>
                <a:uLnTx/>
                <a:uFillTx/>
                <a:latin typeface="Arial" pitchFamily="34" charset="0"/>
                <a:cs typeface="Arial"/>
                <a:sym typeface="Arial"/>
              </a:rPr>
              <a:t> </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dans la demande.</a:t>
            </a:r>
          </a:p>
        </p:txBody>
      </p:sp>
      <p:sp>
        <p:nvSpPr>
          <p:cNvPr id="14" name="Google Shape;72;p4">
            <a:extLst>
              <a:ext uri="{FF2B5EF4-FFF2-40B4-BE49-F238E27FC236}">
                <a16:creationId xmlns:a16="http://schemas.microsoft.com/office/drawing/2014/main" id="{43A4F939-2C95-F44E-A499-63F9F32793F1}"/>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BA8C40E-93F3-1048-B492-718A524E86B7}"/>
              </a:ext>
            </a:extLst>
          </p:cNvPr>
          <p:cNvSpPr txBox="1">
            <a:spLocks/>
          </p:cNvSpPr>
          <p:nvPr/>
        </p:nvSpPr>
        <p:spPr>
          <a:xfrm>
            <a:off x="679850" y="138265"/>
            <a:ext cx="8216322"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conditions de brevetabilité selon la CBE</a:t>
            </a:r>
            <a:endParaRPr lang="en-GB" dirty="0"/>
          </a:p>
        </p:txBody>
      </p:sp>
      <p:sp>
        <p:nvSpPr>
          <p:cNvPr id="17" name="TextBox 16">
            <a:extLst>
              <a:ext uri="{FF2B5EF4-FFF2-40B4-BE49-F238E27FC236}">
                <a16:creationId xmlns:a16="http://schemas.microsoft.com/office/drawing/2014/main" id="{3B58A53E-EF3B-AB47-B758-4331B4BD119E}"/>
              </a:ext>
            </a:extLst>
          </p:cNvPr>
          <p:cNvSpPr txBox="1"/>
          <p:nvPr/>
        </p:nvSpPr>
        <p:spPr>
          <a:xfrm>
            <a:off x="660831" y="2179807"/>
            <a:ext cx="1821051" cy="1415772"/>
          </a:xfrm>
          <a:prstGeom prst="rect">
            <a:avLst/>
          </a:prstGeom>
          <a:noFill/>
        </p:spPr>
        <p:txBody>
          <a:bodyPr wrap="square" rtlCol="0">
            <a:spAutoFit/>
          </a:bodyPr>
          <a:lstStyle/>
          <a:p>
            <a:pPr lvl="0" algn="ctr" defTabSz="995363">
              <a:spcAft>
                <a:spcPct val="0"/>
              </a:spcAft>
              <a:defRPr/>
            </a:pPr>
            <a:r>
              <a:rPr lang="en-GB" sz="1800" b="1" dirty="0">
                <a:solidFill>
                  <a:srgbClr val="FFFFFF"/>
                </a:solidFill>
                <a:latin typeface="Arial" pitchFamily="34" charset="0"/>
              </a:rPr>
              <a:t>brevetabilité </a:t>
            </a:r>
          </a:p>
          <a:p>
            <a:pPr lvl="0" algn="ctr" defTabSz="995363">
              <a:spcAft>
                <a:spcPct val="0"/>
              </a:spcAft>
              <a:defRPr/>
            </a:pPr>
            <a:r>
              <a:rPr lang="en-GB" sz="1800" b="1" dirty="0">
                <a:solidFill>
                  <a:srgbClr val="FFFFFF"/>
                </a:solidFill>
                <a:latin typeface="Arial" pitchFamily="34" charset="0"/>
              </a:rPr>
              <a:t>des applications</a:t>
            </a:r>
          </a:p>
          <a:p>
            <a:pPr lvl="0" algn="ctr" defTabSz="995363">
              <a:spcAft>
                <a:spcPct val="0"/>
              </a:spcAft>
              <a:defRPr/>
            </a:pPr>
            <a:r>
              <a:rPr lang="en-GB" sz="1800" b="1" dirty="0">
                <a:solidFill>
                  <a:srgbClr val="FFFFFF"/>
                </a:solidFill>
                <a:latin typeface="Arial" pitchFamily="34" charset="0"/>
              </a:rPr>
              <a:t>IA</a:t>
            </a:r>
          </a:p>
          <a:p>
            <a:endParaRPr lang="en-GB" dirty="0"/>
          </a:p>
        </p:txBody>
      </p:sp>
      <p:pic>
        <p:nvPicPr>
          <p:cNvPr id="18" name="Graphic 17" descr="Help">
            <a:extLst>
              <a:ext uri="{FF2B5EF4-FFF2-40B4-BE49-F238E27FC236}">
                <a16:creationId xmlns:a16="http://schemas.microsoft.com/office/drawing/2014/main" id="{6E2F73B2-0A86-C646-B86E-738FA09AC5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080" y="3426506"/>
            <a:ext cx="1406501" cy="1406501"/>
          </a:xfrm>
          <a:prstGeom prst="rect">
            <a:avLst/>
          </a:prstGeom>
        </p:spPr>
      </p:pic>
      <p:sp>
        <p:nvSpPr>
          <p:cNvPr id="11" name="TextBox 10">
            <a:extLst>
              <a:ext uri="{FF2B5EF4-FFF2-40B4-BE49-F238E27FC236}">
                <a16:creationId xmlns:a16="http://schemas.microsoft.com/office/drawing/2014/main" id="{CEBF0EC6-BACD-72A2-5C99-F9290E1AB79F}"/>
              </a:ext>
            </a:extLst>
          </p:cNvPr>
          <p:cNvSpPr txBox="1"/>
          <p:nvPr/>
        </p:nvSpPr>
        <p:spPr>
          <a:xfrm>
            <a:off x="3128683" y="4114799"/>
            <a:ext cx="5773270" cy="830997"/>
          </a:xfrm>
          <a:prstGeom prst="rect">
            <a:avLst/>
          </a:prstGeom>
          <a:noFill/>
        </p:spPr>
        <p:txBody>
          <a:bodyPr wrap="square" rtlCol="0">
            <a:spAutoFit/>
          </a:bodyPr>
          <a:lstStyle/>
          <a:p>
            <a:r>
              <a:rPr lang="fr-FR" sz="1600" b="1" dirty="0">
                <a:solidFill>
                  <a:srgbClr val="0070C0"/>
                </a:solidFill>
              </a:rPr>
              <a:t>Qu'en est-il des applications de l'IA ? (composées d'éléments mathématiques, reproduisant des fonctions cognitives, et implémentées par ordinateur ?...)</a:t>
            </a:r>
          </a:p>
        </p:txBody>
      </p:sp>
    </p:spTree>
    <p:extLst>
      <p:ext uri="{BB962C8B-B14F-4D97-AF65-F5344CB8AC3E}">
        <p14:creationId xmlns:p14="http://schemas.microsoft.com/office/powerpoint/2010/main" val="343924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398840" y="5240429"/>
            <a:ext cx="2133600" cy="162254"/>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9DF67F17-3E1A-4193-A15F-15F53DD43041}" type="slidenum">
              <a:rPr kumimoji="0" lang="en-GB" sz="900" b="0" i="0" u="none" strike="noStrike" kern="0" cap="none" spc="0" normalizeH="0" baseline="0" noProof="0" smtClean="0">
                <a:ln>
                  <a:noFill/>
                </a:ln>
                <a:solidFill>
                  <a:srgbClr val="000000"/>
                </a:solidFill>
                <a:effectLst/>
                <a:uLnTx/>
                <a:uFillTx/>
                <a:latin typeface="Arial"/>
                <a:cs typeface="Arial"/>
                <a:sym typeface="Arial"/>
              </a:rPr>
              <a:t>11</a:t>
            </a:fld>
            <a:endParaRPr kumimoji="0" lang="en-GB"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p:cNvSpPr>
            <a:spLocks noGrp="1"/>
          </p:cNvSpPr>
          <p:nvPr>
            <p:ph type="title"/>
          </p:nvPr>
        </p:nvSpPr>
        <p:spPr>
          <a:xfrm>
            <a:off x="685802" y="683555"/>
            <a:ext cx="7846638" cy="404906"/>
          </a:xfrm>
        </p:spPr>
        <p:txBody>
          <a:bodyPr/>
          <a:lstStyle/>
          <a:p>
            <a:r>
              <a:rPr lang="en-US" sz="1800" i="1" dirty="0"/>
              <a:t>Comment obtenir une protection par brevet pour les applications de l'IA ?</a:t>
            </a:r>
            <a:br>
              <a:rPr lang="en-US" sz="1800" i="1" dirty="0"/>
            </a:br>
            <a:br>
              <a:rPr lang="en-GB" sz="1800" i="1" dirty="0">
                <a:solidFill>
                  <a:schemeClr val="tx1"/>
                </a:solidFill>
              </a:rPr>
            </a:br>
            <a:endParaRPr lang="en-US" sz="1800" i="1" dirty="0"/>
          </a:p>
        </p:txBody>
      </p:sp>
      <p:sp>
        <p:nvSpPr>
          <p:cNvPr id="4" name="Rectangle 4"/>
          <p:cNvSpPr>
            <a:spLocks noChangeArrowheads="1"/>
          </p:cNvSpPr>
          <p:nvPr/>
        </p:nvSpPr>
        <p:spPr bwMode="auto">
          <a:xfrm>
            <a:off x="637855" y="1233232"/>
            <a:ext cx="1849623" cy="3648734"/>
          </a:xfrm>
          <a:prstGeom prst="roundRect">
            <a:avLst/>
          </a:prstGeom>
          <a:solidFill>
            <a:srgbClr val="92A001"/>
          </a:solidFill>
          <a:ln w="12700">
            <a:solidFill>
              <a:schemeClr val="tx2"/>
            </a:solidFill>
            <a:round/>
            <a:headEnd/>
            <a:tailEnd/>
          </a:ln>
          <a:effectLst/>
        </p:spPr>
        <p:txBody>
          <a:bodyPr wrap="square" lIns="540000" tIns="36000" rIns="72000" bIns="36000" anchor="ctr"/>
          <a:lstStyle/>
          <a:p>
            <a:pPr marL="0" marR="0" lvl="0" indent="0" algn="ctr"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5" name="Rectangle 5"/>
          <p:cNvSpPr>
            <a:spLocks noChangeArrowheads="1"/>
          </p:cNvSpPr>
          <p:nvPr/>
        </p:nvSpPr>
        <p:spPr bwMode="auto">
          <a:xfrm>
            <a:off x="2899049" y="1273371"/>
            <a:ext cx="1754557" cy="1122133"/>
          </a:xfrm>
          <a:prstGeom prst="roundRect">
            <a:avLst/>
          </a:prstGeom>
          <a:solidFill>
            <a:schemeClr val="accent3">
              <a:alpha val="27000"/>
            </a:schemeClr>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(1) CBE</a:t>
            </a:r>
          </a:p>
        </p:txBody>
      </p:sp>
      <p:sp>
        <p:nvSpPr>
          <p:cNvPr id="6" name="Rectangle 24"/>
          <p:cNvSpPr>
            <a:spLocks noChangeArrowheads="1"/>
          </p:cNvSpPr>
          <p:nvPr/>
        </p:nvSpPr>
        <p:spPr bwMode="auto">
          <a:xfrm>
            <a:off x="2899050" y="2526096"/>
            <a:ext cx="1754557" cy="1122133"/>
          </a:xfrm>
          <a:prstGeom prst="roundRect">
            <a:avLst/>
          </a:prstGeom>
          <a:solidFill>
            <a:srgbClr val="0070C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52(2) et (3) CBE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lang="en-GB" sz="1600" dirty="0">
                <a:solidFill>
                  <a:srgbClr val="FFFFFF"/>
                </a:solidFill>
                <a:latin typeface="Arial" pitchFamily="34" charset="0"/>
              </a:rPr>
              <a:t>(1</a:t>
            </a:r>
            <a:r>
              <a:rPr lang="en-GB" sz="1600" baseline="30000" dirty="0">
                <a:solidFill>
                  <a:srgbClr val="FFFFFF"/>
                </a:solidFill>
                <a:latin typeface="Arial" pitchFamily="34" charset="0"/>
              </a:rPr>
              <a:t>re </a:t>
            </a:r>
            <a:r>
              <a:rPr lang="en-GB" sz="1600" dirty="0">
                <a:solidFill>
                  <a:srgbClr val="FFFFFF"/>
                </a:solidFill>
                <a:latin typeface="Arial" pitchFamily="34" charset="0"/>
              </a:rPr>
              <a:t>étape")</a:t>
            </a:r>
            <a:endParaRPr kumimoji="0" lang="en-GB" sz="1600" i="0" u="none" strike="noStrike" kern="0" cap="none" spc="0" normalizeH="0" baseline="0" noProof="0" dirty="0">
              <a:ln>
                <a:noFill/>
              </a:ln>
              <a:solidFill>
                <a:srgbClr val="FFFFFF"/>
              </a:solidFill>
              <a:effectLst/>
              <a:uLnTx/>
              <a:uFillTx/>
              <a:latin typeface="Arial" pitchFamily="34" charset="0"/>
              <a:sym typeface="Arial"/>
            </a:endParaRPr>
          </a:p>
        </p:txBody>
      </p:sp>
      <p:sp>
        <p:nvSpPr>
          <p:cNvPr id="7" name="Rectangle 25"/>
          <p:cNvSpPr>
            <a:spLocks noChangeArrowheads="1"/>
          </p:cNvSpPr>
          <p:nvPr/>
        </p:nvSpPr>
        <p:spPr bwMode="auto">
          <a:xfrm>
            <a:off x="2899050" y="3778821"/>
            <a:ext cx="1754557" cy="1122133"/>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lang="en-GB" sz="1600" dirty="0">
                <a:solidFill>
                  <a:srgbClr val="FFFFFF"/>
                </a:solidFill>
                <a:latin typeface="Arial" pitchFamily="34" charset="0"/>
              </a:rPr>
              <a:t>(2</a:t>
            </a:r>
            <a:r>
              <a:rPr lang="en-GB" sz="1600" baseline="30000" dirty="0">
                <a:solidFill>
                  <a:srgbClr val="FFFFFF"/>
                </a:solidFill>
                <a:latin typeface="Arial" pitchFamily="34" charset="0"/>
              </a:rPr>
              <a:t>de</a:t>
            </a:r>
            <a:r>
              <a:rPr lang="en-GB" sz="1600" dirty="0">
                <a:solidFill>
                  <a:srgbClr val="FFFFFF"/>
                </a:solidFill>
                <a:latin typeface="Arial" pitchFamily="34" charset="0"/>
              </a:rPr>
              <a:t> "étape") </a:t>
            </a:r>
          </a:p>
        </p:txBody>
      </p:sp>
      <p:sp>
        <p:nvSpPr>
          <p:cNvPr id="8" name="Rectangle 3"/>
          <p:cNvSpPr>
            <a:spLocks noChangeArrowheads="1"/>
          </p:cNvSpPr>
          <p:nvPr/>
        </p:nvSpPr>
        <p:spPr bwMode="auto">
          <a:xfrm>
            <a:off x="4736900" y="1204205"/>
            <a:ext cx="4043033" cy="1122133"/>
          </a:xfrm>
          <a:prstGeom prst="homePlate">
            <a:avLst>
              <a:gd name="adj" fmla="val 17610"/>
            </a:avLst>
          </a:prstGeom>
          <a:solidFill>
            <a:srgbClr val="FFFFFF">
              <a:alpha val="23120"/>
            </a:srgbClr>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0" i="0" u="none" strike="noStrike" kern="0" cap="none" spc="0" normalizeH="0" baseline="0" noProof="0" dirty="0">
                <a:ln>
                  <a:noFill/>
                </a:ln>
                <a:solidFill>
                  <a:srgbClr val="000000">
                    <a:alpha val="24716"/>
                  </a:srgbClr>
                </a:solidFill>
                <a:effectLst/>
                <a:uLnTx/>
                <a:uFillTx/>
                <a:latin typeface="Arial" pitchFamily="34" charset="0"/>
                <a:cs typeface="Arial"/>
                <a:sym typeface="Arial"/>
              </a:rPr>
              <a:t>Inventions </a:t>
            </a:r>
            <a:r>
              <a:rPr kumimoji="0" lang="en-GB" sz="1400" b="1" i="0" u="none" strike="noStrike" kern="0" cap="none" spc="0" normalizeH="0" baseline="0" noProof="0" dirty="0">
                <a:ln>
                  <a:noFill/>
                </a:ln>
                <a:solidFill>
                  <a:srgbClr val="92A001">
                    <a:alpha val="24716"/>
                  </a:srgbClr>
                </a:solidFill>
                <a:effectLst/>
                <a:uLnTx/>
                <a:uFillTx/>
                <a:latin typeface="Arial" pitchFamily="34" charset="0"/>
                <a:cs typeface="Arial"/>
                <a:sym typeface="Arial"/>
              </a:rPr>
              <a:t>dans tous les domaines de la technologie</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lang="en-GB" dirty="0">
                <a:solidFill>
                  <a:schemeClr val="tx1">
                    <a:alpha val="24716"/>
                  </a:schemeClr>
                </a:solidFill>
                <a:latin typeface="Arial" pitchFamily="34" charset="0"/>
              </a:rPr>
              <a:t>Pour autant qu'</a:t>
            </a:r>
            <a:r>
              <a:rPr lang="en-GB" b="1" dirty="0">
                <a:solidFill>
                  <a:srgbClr val="0070C0">
                    <a:alpha val="24716"/>
                  </a:srgbClr>
                </a:solidFill>
                <a:latin typeface="Arial" pitchFamily="34" charset="0"/>
              </a:rPr>
              <a:t>un objet brevetable </a:t>
            </a:r>
            <a:r>
              <a:rPr lang="en-GB" dirty="0">
                <a:solidFill>
                  <a:schemeClr val="tx1">
                    <a:alpha val="24716"/>
                  </a:schemeClr>
                </a:solidFill>
                <a:latin typeface="Arial" pitchFamily="34" charset="0"/>
              </a:rPr>
              <a:t>réponde à des </a:t>
            </a:r>
            <a:r>
              <a:rPr lang="en-GB" b="1" dirty="0">
                <a:solidFill>
                  <a:srgbClr val="7030A0">
                    <a:alpha val="24716"/>
                  </a:srgbClr>
                </a:solidFill>
                <a:latin typeface="Arial" pitchFamily="34" charset="0"/>
              </a:rPr>
              <a:t>conditions </a:t>
            </a:r>
            <a:r>
              <a:rPr lang="en-GB" b="1" dirty="0" err="1">
                <a:solidFill>
                  <a:srgbClr val="7030A0">
                    <a:alpha val="24716"/>
                  </a:srgbClr>
                </a:solidFill>
                <a:latin typeface="Arial" pitchFamily="34" charset="0"/>
              </a:rPr>
              <a:t>spécifiques</a:t>
            </a:r>
            <a:endParaRPr kumimoji="0" lang="en-GB" sz="1400" b="1" i="0" u="none" strike="noStrike" kern="0" cap="none" spc="0" normalizeH="0" baseline="0" noProof="0" dirty="0">
              <a:ln>
                <a:noFill/>
              </a:ln>
              <a:solidFill>
                <a:srgbClr val="7030A0">
                  <a:alpha val="24716"/>
                </a:srgbClr>
              </a:solidFill>
              <a:effectLst/>
              <a:uLnTx/>
              <a:uFillTx/>
              <a:latin typeface="Arial" pitchFamily="34" charset="0"/>
              <a:cs typeface="Arial"/>
              <a:sym typeface="Arial"/>
            </a:endParaRPr>
          </a:p>
        </p:txBody>
      </p:sp>
      <p:sp>
        <p:nvSpPr>
          <p:cNvPr id="9" name="Rectangle 3"/>
          <p:cNvSpPr>
            <a:spLocks noChangeArrowheads="1"/>
          </p:cNvSpPr>
          <p:nvPr/>
        </p:nvSpPr>
        <p:spPr bwMode="auto">
          <a:xfrm>
            <a:off x="4813100" y="2439995"/>
            <a:ext cx="4330900" cy="1336138"/>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Un </a:t>
            </a:r>
            <a:r>
              <a:rPr kumimoji="0" lang="en-GB" sz="1400" b="1" i="0" u="none" strike="noStrike" kern="0" cap="none" spc="0" normalizeH="0" baseline="0" noProof="0" dirty="0" err="1">
                <a:ln>
                  <a:noFill/>
                </a:ln>
                <a:solidFill>
                  <a:srgbClr val="000000"/>
                </a:solidFill>
                <a:effectLst/>
                <a:uLnTx/>
                <a:uFillTx/>
                <a:latin typeface="Arial" pitchFamily="34" charset="0"/>
                <a:cs typeface="Arial"/>
                <a:sym typeface="Arial"/>
              </a:rPr>
              <a:t>objet</a:t>
            </a: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000000"/>
                </a:solidFill>
                <a:effectLst/>
                <a:uLnTx/>
                <a:uFillTx/>
                <a:latin typeface="Arial" pitchFamily="34" charset="0"/>
                <a:cs typeface="Arial"/>
                <a:sym typeface="Arial"/>
              </a:rPr>
              <a:t>brevetable</a:t>
            </a: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i="0" u="none" strike="noStrike" kern="0" cap="none" spc="0" normalizeH="0" baseline="0" noProof="0" dirty="0">
                <a:ln>
                  <a:noFill/>
                </a:ln>
                <a:solidFill>
                  <a:srgbClr val="000000"/>
                </a:solidFill>
                <a:effectLst/>
                <a:uLnTx/>
                <a:uFillTx/>
                <a:latin typeface="Arial" pitchFamily="34" charset="0"/>
                <a:cs typeface="Arial"/>
                <a:sym typeface="Arial"/>
              </a:rPr>
              <a:t>(pas de </a:t>
            </a:r>
            <a:r>
              <a:rPr kumimoji="0" lang="en-GB" sz="1400" i="0" u="none" strike="noStrike" kern="0" cap="none" spc="0" normalizeH="0" baseline="0" noProof="0" dirty="0" err="1">
                <a:ln>
                  <a:noFill/>
                </a:ln>
                <a:solidFill>
                  <a:srgbClr val="000000"/>
                </a:solidFill>
                <a:effectLst/>
                <a:uLnTx/>
                <a:uFillTx/>
                <a:latin typeface="Arial" pitchFamily="34" charset="0"/>
                <a:cs typeface="Arial"/>
                <a:sym typeface="Arial"/>
              </a:rPr>
              <a:t>définition</a:t>
            </a:r>
            <a:r>
              <a:rPr kumimoji="0" lang="en-GB" sz="1400" i="0" u="none" strike="noStrike" kern="0" cap="none" spc="0" normalizeH="0" baseline="0" noProof="0" dirty="0">
                <a:ln>
                  <a:noFill/>
                </a:ln>
                <a:solidFill>
                  <a:srgbClr val="000000"/>
                </a:solidFill>
                <a:effectLst/>
                <a:uLnTx/>
                <a:uFillTx/>
                <a:latin typeface="Arial" pitchFamily="34" charset="0"/>
                <a:cs typeface="Arial"/>
                <a:sym typeface="Arial"/>
              </a:rPr>
              <a:t> positive) </a:t>
            </a: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 </a:t>
            </a:r>
            <a:endParaRPr lang="en-GB" sz="1400" b="1" noProof="0" dirty="0">
              <a:latin typeface="Arial" pitchFamily="34" charset="0"/>
            </a:endParaRPr>
          </a:p>
          <a:p>
            <a:pPr marL="179388" lvl="5" indent="-179388">
              <a:spcBef>
                <a:spcPts val="600"/>
              </a:spcBef>
              <a:buSzPct val="80000"/>
              <a:buFont typeface="Wingdings" pitchFamily="2" charset="2"/>
              <a:buChar char="§"/>
              <a:defRPr/>
            </a:pPr>
            <a:r>
              <a:rPr kumimoji="0" lang="en-GB" b="1" i="0" u="none" strike="noStrike" kern="0" cap="none" spc="0" normalizeH="0" baseline="0" noProof="0" dirty="0">
                <a:ln>
                  <a:noFill/>
                </a:ln>
                <a:solidFill>
                  <a:schemeClr val="tx1"/>
                </a:solidFill>
                <a:effectLst/>
                <a:uLnTx/>
                <a:uFillTx/>
                <a:latin typeface="Arial" pitchFamily="34" charset="0"/>
                <a:cs typeface="Arial"/>
                <a:sym typeface="Arial"/>
              </a:rPr>
              <a:t>Art. 52(2): </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Les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méthodes</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mathématiques</a:t>
            </a:r>
            <a:r>
              <a:rPr lang="en-GB" b="1" dirty="0">
                <a:solidFill>
                  <a:srgbClr val="C00000"/>
                </a:solidFill>
                <a:latin typeface="Arial" pitchFamily="34" charset="0"/>
              </a:rPr>
              <a:t>, l</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actes</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mentaux</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les programmes </a:t>
            </a:r>
            <a:r>
              <a:rPr kumimoji="0" lang="en-GB" b="1" i="0" u="none" strike="noStrike" kern="0" cap="none" spc="0" normalizeH="0" baseline="0" noProof="0" dirty="0" err="1">
                <a:ln>
                  <a:noFill/>
                </a:ln>
                <a:solidFill>
                  <a:srgbClr val="C00000"/>
                </a:solidFill>
                <a:effectLst/>
                <a:uLnTx/>
                <a:uFillTx/>
                <a:latin typeface="Arial" pitchFamily="34" charset="0"/>
                <a:cs typeface="Arial"/>
                <a:sym typeface="Arial"/>
              </a:rPr>
              <a:t>d'ordinateur</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 etc. </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ne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sont</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pas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considérés</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b="1" i="0" u="none" strike="noStrike" kern="0" cap="none" spc="0" normalizeH="0" baseline="0" noProof="0" dirty="0" err="1">
                <a:ln>
                  <a:noFill/>
                </a:ln>
                <a:solidFill>
                  <a:srgbClr val="000000"/>
                </a:solidFill>
                <a:effectLst/>
                <a:uLnTx/>
                <a:uFillTx/>
                <a:latin typeface="Arial" pitchFamily="34" charset="0"/>
                <a:cs typeface="Arial"/>
                <a:sym typeface="Arial"/>
              </a:rPr>
              <a:t>comme</a:t>
            </a:r>
            <a:r>
              <a:rPr kumimoji="0" lang="en-GB" b="1" i="0" u="none" strike="noStrike" kern="0" cap="none" spc="0" normalizeH="0" baseline="0" noProof="0" dirty="0">
                <a:ln>
                  <a:noFill/>
                </a:ln>
                <a:solidFill>
                  <a:srgbClr val="000000"/>
                </a:solidFill>
                <a:effectLst/>
                <a:uLnTx/>
                <a:uFillTx/>
                <a:latin typeface="Arial" pitchFamily="34" charset="0"/>
                <a:cs typeface="Arial"/>
                <a:sym typeface="Arial"/>
              </a:rPr>
              <a:t> des </a:t>
            </a:r>
            <a:r>
              <a:rPr kumimoji="0" lang="en-GB" b="0" i="0" u="none" strike="noStrike" kern="0" cap="none" spc="0" normalizeH="0" baseline="0" noProof="0" dirty="0">
                <a:ln>
                  <a:noFill/>
                </a:ln>
                <a:solidFill>
                  <a:srgbClr val="000000"/>
                </a:solidFill>
                <a:effectLst/>
                <a:uLnTx/>
                <a:uFillTx/>
                <a:latin typeface="Arial" pitchFamily="34" charset="0"/>
                <a:cs typeface="Arial"/>
                <a:sym typeface="Arial"/>
              </a:rPr>
              <a:t>inventions. </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Art 52(3):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si</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(et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seulement</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si</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lang="en-GB" dirty="0" err="1">
                <a:latin typeface="Arial" pitchFamily="34" charset="0"/>
              </a:rPr>
              <a:t>ces</a:t>
            </a:r>
            <a:r>
              <a:rPr lang="en-GB" dirty="0">
                <a:latin typeface="Arial" pitchFamily="34" charset="0"/>
              </a:rPr>
              <a:t> </a:t>
            </a:r>
            <a:r>
              <a:rPr lang="en-GB" dirty="0" err="1">
                <a:latin typeface="Arial" pitchFamily="34" charset="0"/>
              </a:rPr>
              <a:t>objets</a:t>
            </a:r>
            <a:r>
              <a:rPr lang="en-GB" dirty="0">
                <a:latin typeface="Arial" pitchFamily="34" charset="0"/>
              </a:rPr>
              <a:t> </a:t>
            </a:r>
            <a:r>
              <a:rPr lang="en-GB" dirty="0" err="1">
                <a:latin typeface="Arial" pitchFamily="34" charset="0"/>
              </a:rPr>
              <a:t>sont</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revendiqués</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C00000"/>
                </a:solidFill>
                <a:effectLst/>
                <a:uLnTx/>
                <a:uFillTx/>
                <a:latin typeface="Arial" pitchFamily="34" charset="0"/>
                <a:cs typeface="Arial"/>
                <a:sym typeface="Arial"/>
              </a:rPr>
              <a:t>en</a:t>
            </a:r>
            <a:r>
              <a:rPr kumimoji="0" lang="en-GB" sz="1400" b="1" i="0" u="none" strike="noStrike" kern="0" cap="none" spc="0" normalizeH="0" baseline="0" noProof="0" dirty="0">
                <a:ln>
                  <a:noFill/>
                </a:ln>
                <a:solidFill>
                  <a:srgbClr val="C00000"/>
                </a:solidFill>
                <a:effectLst/>
                <a:uLnTx/>
                <a:uFillTx/>
                <a:latin typeface="Arial" pitchFamily="34" charset="0"/>
                <a:cs typeface="Arial"/>
                <a:sym typeface="Arial"/>
              </a:rPr>
              <a:t> tant que </a:t>
            </a:r>
            <a:r>
              <a:rPr kumimoji="0" lang="en-GB" sz="1400" b="1" i="0" u="none" strike="noStrike" kern="0" cap="none" spc="0" normalizeH="0" baseline="0" noProof="0" dirty="0" err="1">
                <a:ln>
                  <a:noFill/>
                </a:ln>
                <a:solidFill>
                  <a:srgbClr val="C00000"/>
                </a:solidFill>
                <a:effectLst/>
                <a:uLnTx/>
                <a:uFillTx/>
                <a:latin typeface="Arial" pitchFamily="34" charset="0"/>
                <a:cs typeface="Arial"/>
                <a:sym typeface="Arial"/>
              </a:rPr>
              <a:t>tels</a:t>
            </a:r>
            <a:r>
              <a:rPr kumimoji="0" lang="en-GB" sz="1400" b="1" i="0" u="none" strike="noStrike" kern="0" cap="none" spc="0" normalizeH="0" baseline="0" noProof="0" dirty="0">
                <a:ln>
                  <a:noFill/>
                </a:ln>
                <a:solidFill>
                  <a:srgbClr val="C00000"/>
                </a:solidFill>
                <a:effectLst/>
                <a:uLnTx/>
                <a:uFillTx/>
                <a:latin typeface="Arial" pitchFamily="34" charset="0"/>
                <a:cs typeface="Arial"/>
                <a:sym typeface="Arial"/>
              </a:rPr>
              <a:t> </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dans la </a:t>
            </a:r>
            <a:r>
              <a:rPr kumimoji="0" lang="en-GB" sz="1400" b="0" i="0" u="none" strike="noStrike" kern="0" cap="none" spc="0" normalizeH="0" baseline="0" noProof="0" dirty="0" err="1">
                <a:ln>
                  <a:noFill/>
                </a:ln>
                <a:solidFill>
                  <a:srgbClr val="000000"/>
                </a:solidFill>
                <a:effectLst/>
                <a:uLnTx/>
                <a:uFillTx/>
                <a:latin typeface="Arial" pitchFamily="34" charset="0"/>
                <a:cs typeface="Arial"/>
                <a:sym typeface="Arial"/>
              </a:rPr>
              <a:t>demande</a:t>
            </a: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a:t>
            </a:r>
          </a:p>
        </p:txBody>
      </p:sp>
      <p:sp>
        <p:nvSpPr>
          <p:cNvPr id="10" name="Rectangle 3"/>
          <p:cNvSpPr>
            <a:spLocks noChangeArrowheads="1"/>
          </p:cNvSpPr>
          <p:nvPr/>
        </p:nvSpPr>
        <p:spPr bwMode="auto">
          <a:xfrm>
            <a:off x="4813733" y="3936209"/>
            <a:ext cx="4197158" cy="894786"/>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0" i="0" u="none" strike="noStrike" kern="0" cap="none" spc="0" normalizeH="0" baseline="0" noProof="0" dirty="0">
                <a:ln>
                  <a:noFill/>
                </a:ln>
                <a:solidFill>
                  <a:schemeClr val="tx1"/>
                </a:solidFill>
                <a:effectLst/>
                <a:uLnTx/>
                <a:uFillTx/>
                <a:latin typeface="Arial" pitchFamily="34" charset="0"/>
                <a:cs typeface="Arial"/>
                <a:sym typeface="Arial"/>
              </a:rPr>
              <a:t>Une invention doit être </a:t>
            </a:r>
            <a:r>
              <a:rPr kumimoji="0" lang="en-GB" sz="1400" b="1" i="0" u="none" strike="noStrike" kern="0" cap="none" spc="0" normalizeH="0" baseline="0" noProof="0" dirty="0">
                <a:ln>
                  <a:noFill/>
                </a:ln>
                <a:solidFill>
                  <a:srgbClr val="7030A0"/>
                </a:solidFill>
                <a:effectLst/>
                <a:uLnTx/>
                <a:uFillTx/>
                <a:latin typeface="Arial" pitchFamily="34" charset="0"/>
                <a:cs typeface="Arial"/>
                <a:sym typeface="Arial"/>
              </a:rPr>
              <a:t>nouvelle</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0" i="0" u="none" strike="noStrike" kern="0" cap="none" spc="0" normalizeH="0" baseline="0" noProof="0" dirty="0">
                <a:ln>
                  <a:noFill/>
                </a:ln>
                <a:solidFill>
                  <a:schemeClr val="tx1"/>
                </a:solidFill>
                <a:effectLst/>
                <a:uLnTx/>
                <a:uFillTx/>
                <a:latin typeface="Arial" pitchFamily="34" charset="0"/>
                <a:cs typeface="Arial"/>
                <a:sym typeface="Arial"/>
              </a:rPr>
              <a:t>Une invention doit être</a:t>
            </a:r>
            <a:r>
              <a:rPr kumimoji="0" lang="en-GB" sz="1400" b="0" i="0" u="none" strike="noStrike" kern="0" cap="none" spc="0" normalizeH="0" baseline="0" noProof="0" dirty="0">
                <a:ln>
                  <a:noFill/>
                </a:ln>
                <a:solidFill>
                  <a:srgbClr val="3B464D"/>
                </a:solidFill>
                <a:effectLst/>
                <a:uLnTx/>
                <a:uFillTx/>
                <a:latin typeface="Arial" pitchFamily="34" charset="0"/>
                <a:cs typeface="Arial"/>
                <a:sym typeface="Arial"/>
              </a:rPr>
              <a:t> </a:t>
            </a:r>
            <a:r>
              <a:rPr kumimoji="0" lang="en-GB" sz="1400" b="1" i="0" u="none" strike="noStrike" kern="0" cap="none" spc="0" normalizeH="0" baseline="0" noProof="0" dirty="0">
                <a:ln>
                  <a:noFill/>
                </a:ln>
                <a:solidFill>
                  <a:srgbClr val="7030A0"/>
                </a:solidFill>
                <a:effectLst/>
                <a:uLnTx/>
                <a:uFillTx/>
                <a:latin typeface="Arial" pitchFamily="34" charset="0"/>
                <a:cs typeface="Arial"/>
                <a:sym typeface="Arial"/>
              </a:rPr>
              <a:t>non évidente </a:t>
            </a:r>
            <a:r>
              <a:rPr kumimoji="0" lang="en-GB" sz="1400" b="0" i="0" u="none" strike="noStrike" kern="0" cap="none" spc="0" normalizeH="0" baseline="0" noProof="0" dirty="0">
                <a:ln>
                  <a:noFill/>
                </a:ln>
                <a:solidFill>
                  <a:schemeClr val="tx1"/>
                </a:solidFill>
                <a:effectLst/>
                <a:uLnTx/>
                <a:uFillTx/>
                <a:latin typeface="Arial" pitchFamily="34" charset="0"/>
                <a:cs typeface="Arial"/>
                <a:sym typeface="Arial"/>
              </a:rPr>
              <a:t>pour l'homme du métier par rapport à l'art antérieur.</a:t>
            </a:r>
          </a:p>
        </p:txBody>
      </p:sp>
      <p:sp>
        <p:nvSpPr>
          <p:cNvPr id="14" name="Google Shape;72;p4">
            <a:extLst>
              <a:ext uri="{FF2B5EF4-FFF2-40B4-BE49-F238E27FC236}">
                <a16:creationId xmlns:a16="http://schemas.microsoft.com/office/drawing/2014/main" id="{43A4F939-2C95-F44E-A499-63F9F32793F1}"/>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BA8C40E-93F3-1048-B492-718A524E86B7}"/>
              </a:ext>
            </a:extLst>
          </p:cNvPr>
          <p:cNvSpPr txBox="1">
            <a:spLocks/>
          </p:cNvSpPr>
          <p:nvPr/>
        </p:nvSpPr>
        <p:spPr>
          <a:xfrm>
            <a:off x="679850" y="138265"/>
            <a:ext cx="8216322"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conditions de brevetabilité selon la CBE</a:t>
            </a:r>
            <a:endParaRPr lang="en-GB" dirty="0"/>
          </a:p>
        </p:txBody>
      </p:sp>
      <p:sp>
        <p:nvSpPr>
          <p:cNvPr id="17" name="TextBox 16">
            <a:extLst>
              <a:ext uri="{FF2B5EF4-FFF2-40B4-BE49-F238E27FC236}">
                <a16:creationId xmlns:a16="http://schemas.microsoft.com/office/drawing/2014/main" id="{3B58A53E-EF3B-AB47-B758-4331B4BD119E}"/>
              </a:ext>
            </a:extLst>
          </p:cNvPr>
          <p:cNvSpPr txBox="1"/>
          <p:nvPr/>
        </p:nvSpPr>
        <p:spPr>
          <a:xfrm>
            <a:off x="660831" y="2179807"/>
            <a:ext cx="1821051" cy="1415772"/>
          </a:xfrm>
          <a:prstGeom prst="rect">
            <a:avLst/>
          </a:prstGeom>
          <a:noFill/>
        </p:spPr>
        <p:txBody>
          <a:bodyPr wrap="square" rtlCol="0">
            <a:spAutoFit/>
          </a:bodyPr>
          <a:lstStyle/>
          <a:p>
            <a:pPr lvl="0" algn="ctr" defTabSz="995363">
              <a:spcAft>
                <a:spcPct val="0"/>
              </a:spcAft>
              <a:defRPr/>
            </a:pPr>
            <a:r>
              <a:rPr lang="en-GB" sz="1800" b="1" dirty="0">
                <a:solidFill>
                  <a:srgbClr val="FFFFFF"/>
                </a:solidFill>
                <a:latin typeface="Arial" pitchFamily="34" charset="0"/>
              </a:rPr>
              <a:t>brevetabilité </a:t>
            </a:r>
          </a:p>
          <a:p>
            <a:pPr lvl="0" algn="ctr" defTabSz="995363">
              <a:spcAft>
                <a:spcPct val="0"/>
              </a:spcAft>
              <a:defRPr/>
            </a:pPr>
            <a:r>
              <a:rPr lang="en-GB" sz="1800" b="1" dirty="0">
                <a:solidFill>
                  <a:srgbClr val="FFFFFF"/>
                </a:solidFill>
                <a:latin typeface="Arial" pitchFamily="34" charset="0"/>
              </a:rPr>
              <a:t>des applications</a:t>
            </a:r>
          </a:p>
          <a:p>
            <a:pPr lvl="0" algn="ctr" defTabSz="995363">
              <a:spcAft>
                <a:spcPct val="0"/>
              </a:spcAft>
              <a:defRPr/>
            </a:pPr>
            <a:r>
              <a:rPr lang="en-GB" sz="1800" b="1" dirty="0">
                <a:solidFill>
                  <a:srgbClr val="FFFFFF"/>
                </a:solidFill>
                <a:latin typeface="Arial" pitchFamily="34" charset="0"/>
              </a:rPr>
              <a:t>IA</a:t>
            </a:r>
          </a:p>
          <a:p>
            <a:endParaRPr lang="en-GB" dirty="0"/>
          </a:p>
        </p:txBody>
      </p:sp>
      <p:pic>
        <p:nvPicPr>
          <p:cNvPr id="18" name="Graphic 17" descr="Help">
            <a:extLst>
              <a:ext uri="{FF2B5EF4-FFF2-40B4-BE49-F238E27FC236}">
                <a16:creationId xmlns:a16="http://schemas.microsoft.com/office/drawing/2014/main" id="{6E2F73B2-0A86-C646-B86E-738FA09AC5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080" y="3426506"/>
            <a:ext cx="1406501" cy="1406501"/>
          </a:xfrm>
          <a:prstGeom prst="rect">
            <a:avLst/>
          </a:prstGeom>
        </p:spPr>
      </p:pic>
    </p:spTree>
    <p:extLst>
      <p:ext uri="{BB962C8B-B14F-4D97-AF65-F5344CB8AC3E}">
        <p14:creationId xmlns:p14="http://schemas.microsoft.com/office/powerpoint/2010/main" val="34832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12</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5" name="Rectangle 5"/>
          <p:cNvSpPr>
            <a:spLocks noChangeArrowheads="1"/>
          </p:cNvSpPr>
          <p:nvPr/>
        </p:nvSpPr>
        <p:spPr bwMode="auto">
          <a:xfrm>
            <a:off x="684212" y="1010372"/>
            <a:ext cx="1754557" cy="1201338"/>
          </a:xfrm>
          <a:prstGeom prst="roundRect">
            <a:avLst/>
          </a:prstGeom>
          <a:solidFill>
            <a:srgbClr val="0070C0"/>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1</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ère</a:t>
            </a:r>
            <a:r>
              <a:rPr lang="en-GB" sz="1600" b="1" dirty="0">
                <a:solidFill>
                  <a:srgbClr val="FFFFFF"/>
                </a:solidFill>
                <a:latin typeface="Arial" pitchFamily="34" charset="0"/>
              </a:rPr>
              <a:t> </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étape</a:t>
            </a:r>
            <a:b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b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(2) et (3) CBE</a:t>
            </a:r>
          </a:p>
        </p:txBody>
      </p:sp>
      <p:sp>
        <p:nvSpPr>
          <p:cNvPr id="8" name="Rectangle 3"/>
          <p:cNvSpPr>
            <a:spLocks noChangeArrowheads="1"/>
          </p:cNvSpPr>
          <p:nvPr/>
        </p:nvSpPr>
        <p:spPr bwMode="auto">
          <a:xfrm>
            <a:off x="2577021" y="1010373"/>
            <a:ext cx="4526512" cy="1201337"/>
          </a:xfrm>
          <a:prstGeom prst="homePlate">
            <a:avLst>
              <a:gd name="adj" fmla="val 17610"/>
            </a:avLst>
          </a:prstGeom>
          <a:solidFill>
            <a:srgbClr val="FFFFFF"/>
          </a:solidFill>
          <a:ln w="12700" algn="ctr">
            <a:solidFill>
              <a:schemeClr val="bg1"/>
            </a:solid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Les modèles de calcul et les algorithmes de l'IA </a:t>
            </a:r>
            <a:r>
              <a:rPr lang="en-GB" b="1" dirty="0">
                <a:solidFill>
                  <a:srgbClr val="404955"/>
                </a:solidFill>
                <a:latin typeface="Arial" pitchFamily="34" charset="0"/>
              </a:rPr>
              <a:t>et du </a:t>
            </a: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ML sont "en soi" de nature abstraite.</a:t>
            </a:r>
          </a:p>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BE0F05"/>
                </a:solidFill>
                <a:effectLst/>
                <a:uLnTx/>
                <a:uFillTx/>
                <a:latin typeface="Arial" pitchFamily="34" charset="0"/>
                <a:cs typeface="Arial"/>
                <a:sym typeface="Arial"/>
              </a:rPr>
              <a:t>Exclus</a:t>
            </a: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BE0F05"/>
                </a:solidFill>
                <a:effectLst/>
                <a:uLnTx/>
                <a:uFillTx/>
                <a:latin typeface="Arial" pitchFamily="34" charset="0"/>
                <a:cs typeface="Arial"/>
                <a:sym typeface="Arial"/>
              </a:rPr>
              <a:t>lorsque</a:t>
            </a: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BE0F05"/>
                </a:solidFill>
                <a:effectLst/>
                <a:uLnTx/>
                <a:uFillTx/>
                <a:latin typeface="Arial" pitchFamily="34" charset="0"/>
                <a:cs typeface="Arial"/>
                <a:sym typeface="Arial"/>
              </a:rPr>
              <a:t>revendiqués</a:t>
            </a: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"en tant que </a:t>
            </a:r>
            <a:r>
              <a:rPr kumimoji="0" lang="en-GB" sz="1400" b="1" i="0" u="none" strike="noStrike" kern="0" cap="none" spc="0" normalizeH="0" baseline="0" noProof="0" dirty="0" err="1">
                <a:ln>
                  <a:noFill/>
                </a:ln>
                <a:solidFill>
                  <a:srgbClr val="BE0F05"/>
                </a:solidFill>
                <a:effectLst/>
                <a:uLnTx/>
                <a:uFillTx/>
                <a:latin typeface="Arial" pitchFamily="34" charset="0"/>
                <a:cs typeface="Arial"/>
                <a:sym typeface="Arial"/>
              </a:rPr>
              <a:t>tels</a:t>
            </a: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Solution </a:t>
            </a:r>
            <a:r>
              <a:rPr kumimoji="0" lang="en-GB" sz="1400" b="0" i="0" u="none" strike="noStrike" kern="0" cap="none" spc="0" normalizeH="0" baseline="0" noProof="0" dirty="0">
                <a:ln>
                  <a:noFill/>
                </a:ln>
                <a:solidFill>
                  <a:srgbClr val="404955"/>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92A001"/>
                </a:solidFill>
                <a:effectLst/>
                <a:uLnTx/>
                <a:uFillTx/>
                <a:latin typeface="Arial" pitchFamily="34" charset="0"/>
                <a:cs typeface="Arial"/>
                <a:sym typeface="Arial"/>
              </a:rPr>
              <a:t>inclure</a:t>
            </a:r>
            <a:r>
              <a:rPr kumimoji="0" lang="en-GB" sz="1400" b="1" i="0" u="none" strike="noStrike" kern="0" cap="none" spc="0" normalizeH="0" baseline="0" noProof="0" dirty="0">
                <a:ln>
                  <a:noFill/>
                </a:ln>
                <a:solidFill>
                  <a:srgbClr val="92A001"/>
                </a:solidFill>
                <a:effectLst/>
                <a:uLnTx/>
                <a:uFillTx/>
                <a:latin typeface="Arial" pitchFamily="34" charset="0"/>
                <a:cs typeface="Arial"/>
                <a:sym typeface="Arial"/>
              </a:rPr>
              <a:t> des </a:t>
            </a:r>
            <a:r>
              <a:rPr kumimoji="0" lang="en-GB" sz="1400" b="1" i="0" u="none" strike="noStrike" kern="0" cap="none" spc="0" normalizeH="0" baseline="0" noProof="0" dirty="0" err="1">
                <a:ln>
                  <a:noFill/>
                </a:ln>
                <a:solidFill>
                  <a:srgbClr val="9FA04E"/>
                </a:solidFill>
                <a:effectLst/>
                <a:uLnTx/>
                <a:uFillTx/>
                <a:latin typeface="Arial" pitchFamily="34" charset="0"/>
                <a:cs typeface="Arial"/>
                <a:sym typeface="Arial"/>
              </a:rPr>
              <a:t>moyens</a:t>
            </a:r>
            <a:r>
              <a:rPr kumimoji="0" lang="en-GB" sz="1400" b="1" i="0" u="none" strike="noStrike" kern="0" cap="none" spc="0" normalizeH="0" baseline="0" noProof="0" dirty="0">
                <a:ln>
                  <a:noFill/>
                </a:ln>
                <a:solidFill>
                  <a:srgbClr val="9FA04E"/>
                </a:solidFill>
                <a:effectLst/>
                <a:uLnTx/>
                <a:uFillTx/>
                <a:latin typeface="Arial" pitchFamily="34" charset="0"/>
                <a:cs typeface="Arial"/>
                <a:sym typeface="Arial"/>
              </a:rPr>
              <a:t> techniques, "CII" (cf. T258/03,</a:t>
            </a:r>
            <a:r>
              <a:rPr kumimoji="0" lang="en-GB" sz="1400" b="1" i="0" u="none" strike="noStrike" kern="0" cap="none" spc="0" normalizeH="0" noProof="0" dirty="0">
                <a:ln>
                  <a:noFill/>
                </a:ln>
                <a:solidFill>
                  <a:srgbClr val="9FA04E"/>
                </a:solidFill>
                <a:effectLst/>
                <a:uLnTx/>
                <a:uFillTx/>
                <a:latin typeface="Arial" pitchFamily="34" charset="0"/>
                <a:cs typeface="Arial"/>
                <a:sym typeface="Arial"/>
              </a:rPr>
              <a:t> G3/08, </a:t>
            </a:r>
            <a:r>
              <a:rPr kumimoji="0" lang="en-GB" sz="1400" b="1" i="0" u="none" strike="noStrike" kern="0" cap="none" spc="0" normalizeH="0" baseline="0" noProof="0" dirty="0">
                <a:ln>
                  <a:noFill/>
                </a:ln>
                <a:solidFill>
                  <a:srgbClr val="9FA04E"/>
                </a:solidFill>
                <a:effectLst/>
                <a:uLnTx/>
                <a:uFillTx/>
                <a:latin typeface="Arial" pitchFamily="34" charset="0"/>
                <a:cs typeface="Arial"/>
                <a:sym typeface="Arial"/>
              </a:rPr>
              <a:t>G1/19)</a:t>
            </a:r>
          </a:p>
        </p:txBody>
      </p:sp>
      <p:sp>
        <p:nvSpPr>
          <p:cNvPr id="9" name="TextBox 8">
            <a:extLst>
              <a:ext uri="{FF2B5EF4-FFF2-40B4-BE49-F238E27FC236}">
                <a16:creationId xmlns:a16="http://schemas.microsoft.com/office/drawing/2014/main" id="{AE988871-C665-4442-8BBB-DE15F276F2BB}"/>
              </a:ext>
            </a:extLst>
          </p:cNvPr>
          <p:cNvSpPr txBox="1"/>
          <p:nvPr/>
        </p:nvSpPr>
        <p:spPr>
          <a:xfrm>
            <a:off x="7236296" y="765160"/>
            <a:ext cx="9017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dirty="0">
                <a:ln>
                  <a:noFill/>
                </a:ln>
                <a:solidFill>
                  <a:srgbClr val="9FA04E"/>
                </a:solidFill>
                <a:effectLst/>
                <a:uLnTx/>
                <a:uFillTx/>
                <a:latin typeface="Arial"/>
                <a:cs typeface="Arial"/>
                <a:sym typeface="Arial"/>
              </a:rPr>
              <a:t>✓</a:t>
            </a:r>
          </a:p>
        </p:txBody>
      </p:sp>
      <p:pic>
        <p:nvPicPr>
          <p:cNvPr id="10" name="Picture 9">
            <a:extLst>
              <a:ext uri="{FF2B5EF4-FFF2-40B4-BE49-F238E27FC236}">
                <a16:creationId xmlns:a16="http://schemas.microsoft.com/office/drawing/2014/main" id="{04683400-223F-274E-8BFE-A0F0B2F98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347863" y="2626625"/>
            <a:ext cx="2289183" cy="1561432"/>
          </a:xfrm>
          <a:prstGeom prst="rect">
            <a:avLst/>
          </a:prstGeom>
        </p:spPr>
      </p:pic>
      <p:sp>
        <p:nvSpPr>
          <p:cNvPr id="11" name="Rectangle 10">
            <a:extLst>
              <a:ext uri="{FF2B5EF4-FFF2-40B4-BE49-F238E27FC236}">
                <a16:creationId xmlns:a16="http://schemas.microsoft.com/office/drawing/2014/main" id="{2E2F1963-470C-CE41-A771-67F2144D70E0}"/>
              </a:ext>
            </a:extLst>
          </p:cNvPr>
          <p:cNvSpPr/>
          <p:nvPr/>
        </p:nvSpPr>
        <p:spPr>
          <a:xfrm>
            <a:off x="3059832" y="2427734"/>
            <a:ext cx="2808312" cy="2016224"/>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404955"/>
              </a:solidFill>
              <a:effectLst/>
              <a:uLnTx/>
              <a:uFillTx/>
              <a:latin typeface="Arial"/>
              <a:ea typeface="+mn-ea"/>
              <a:cs typeface="+mn-cs"/>
              <a:sym typeface="Arial"/>
            </a:endParaRPr>
          </a:p>
        </p:txBody>
      </p:sp>
      <p:pic>
        <p:nvPicPr>
          <p:cNvPr id="12" name="Graphic 11" descr="Podcast">
            <a:extLst>
              <a:ext uri="{FF2B5EF4-FFF2-40B4-BE49-F238E27FC236}">
                <a16:creationId xmlns:a16="http://schemas.microsoft.com/office/drawing/2014/main" id="{8EF582D6-746F-CD42-A05B-EAFE91FE66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63548" y="3106169"/>
            <a:ext cx="685057" cy="685057"/>
          </a:xfrm>
          <a:prstGeom prst="rect">
            <a:avLst/>
          </a:prstGeom>
        </p:spPr>
      </p:pic>
      <p:pic>
        <p:nvPicPr>
          <p:cNvPr id="13" name="Graphic 12" descr="Web cam">
            <a:extLst>
              <a:ext uri="{FF2B5EF4-FFF2-40B4-BE49-F238E27FC236}">
                <a16:creationId xmlns:a16="http://schemas.microsoft.com/office/drawing/2014/main" id="{08DB9E20-E32E-4F46-A03B-EFD687585C0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63548" y="3758902"/>
            <a:ext cx="685056" cy="685056"/>
          </a:xfrm>
          <a:prstGeom prst="rect">
            <a:avLst/>
          </a:prstGeom>
        </p:spPr>
      </p:pic>
      <p:pic>
        <p:nvPicPr>
          <p:cNvPr id="14" name="Graphic 13" descr="Computer">
            <a:extLst>
              <a:ext uri="{FF2B5EF4-FFF2-40B4-BE49-F238E27FC236}">
                <a16:creationId xmlns:a16="http://schemas.microsoft.com/office/drawing/2014/main" id="{E2440678-1FCA-0A43-B7FC-BDD33C90F06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11763" y="2334587"/>
            <a:ext cx="788629" cy="788629"/>
          </a:xfrm>
          <a:prstGeom prst="rect">
            <a:avLst/>
          </a:prstGeom>
        </p:spPr>
      </p:pic>
      <p:sp>
        <p:nvSpPr>
          <p:cNvPr id="15" name="Left Brace 14">
            <a:extLst>
              <a:ext uri="{FF2B5EF4-FFF2-40B4-BE49-F238E27FC236}">
                <a16:creationId xmlns:a16="http://schemas.microsoft.com/office/drawing/2014/main" id="{0D218140-F096-4641-9F1C-1C438D393342}"/>
              </a:ext>
            </a:extLst>
          </p:cNvPr>
          <p:cNvSpPr/>
          <p:nvPr/>
        </p:nvSpPr>
        <p:spPr>
          <a:xfrm>
            <a:off x="7069099" y="2427734"/>
            <a:ext cx="170656" cy="2016224"/>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04955"/>
              </a:solidFill>
              <a:effectLst/>
              <a:uLnTx/>
              <a:uFillTx/>
              <a:latin typeface="Arial"/>
              <a:ea typeface="+mn-ea"/>
              <a:cs typeface="+mn-cs"/>
              <a:sym typeface="Arial"/>
            </a:endParaRPr>
          </a:p>
        </p:txBody>
      </p:sp>
      <p:cxnSp>
        <p:nvCxnSpPr>
          <p:cNvPr id="16" name="Straight Connector 15">
            <a:extLst>
              <a:ext uri="{FF2B5EF4-FFF2-40B4-BE49-F238E27FC236}">
                <a16:creationId xmlns:a16="http://schemas.microsoft.com/office/drawing/2014/main" id="{B8362603-F274-4B47-85AB-0C3E6343C7FF}"/>
              </a:ext>
            </a:extLst>
          </p:cNvPr>
          <p:cNvCxnSpPr>
            <a:stCxn id="11" idx="3"/>
            <a:endCxn id="15" idx="1"/>
          </p:cNvCxnSpPr>
          <p:nvPr/>
        </p:nvCxnSpPr>
        <p:spPr>
          <a:xfrm>
            <a:off x="5868144" y="3435846"/>
            <a:ext cx="1200955" cy="0"/>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33F1AFF-4700-1A4D-8303-534B7E7032FD}"/>
              </a:ext>
            </a:extLst>
          </p:cNvPr>
          <p:cNvSpPr/>
          <p:nvPr/>
        </p:nvSpPr>
        <p:spPr>
          <a:xfrm>
            <a:off x="6372200" y="3261027"/>
            <a:ext cx="375340" cy="3753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rgbClr val="404955"/>
                </a:solidFill>
                <a:effectLst/>
                <a:uLnTx/>
                <a:uFillTx/>
                <a:latin typeface="Arial"/>
                <a:ea typeface="+mn-ea"/>
                <a:cs typeface="+mn-cs"/>
                <a:sym typeface="Arial"/>
              </a:rPr>
              <a:t>+</a:t>
            </a:r>
          </a:p>
        </p:txBody>
      </p:sp>
      <p:sp>
        <p:nvSpPr>
          <p:cNvPr id="21" name="Google Shape;72;p4">
            <a:extLst>
              <a:ext uri="{FF2B5EF4-FFF2-40B4-BE49-F238E27FC236}">
                <a16:creationId xmlns:a16="http://schemas.microsoft.com/office/drawing/2014/main" id="{C9AE08EE-F525-F542-B797-0CA9B7B3BDCF}"/>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Title 6">
            <a:extLst>
              <a:ext uri="{FF2B5EF4-FFF2-40B4-BE49-F238E27FC236}">
                <a16:creationId xmlns:a16="http://schemas.microsoft.com/office/drawing/2014/main" id="{B61EAEBB-32A5-CB46-A136-6ECD4F7AA5BC}"/>
              </a:ext>
            </a:extLst>
          </p:cNvPr>
          <p:cNvSpPr>
            <a:spLocks noGrp="1"/>
          </p:cNvSpPr>
          <p:nvPr>
            <p:ph type="title"/>
          </p:nvPr>
        </p:nvSpPr>
        <p:spPr>
          <a:xfrm>
            <a:off x="679850" y="138265"/>
            <a:ext cx="8378691" cy="404906"/>
          </a:xfrm>
        </p:spPr>
        <p:txBody>
          <a:bodyPr/>
          <a:lstStyle/>
          <a:p>
            <a:r>
              <a:rPr lang="en-GB" dirty="0"/>
              <a:t>1</a:t>
            </a:r>
            <a:r>
              <a:rPr lang="en-GB" baseline="30000" dirty="0"/>
              <a:t>st</a:t>
            </a:r>
            <a:r>
              <a:rPr lang="en-GB" dirty="0"/>
              <a:t> " obstacle vers la brevetabilité : </a:t>
            </a:r>
            <a:r>
              <a:rPr lang="en-GB" dirty="0" err="1"/>
              <a:t>l'admissibilité</a:t>
            </a:r>
            <a:r>
              <a:rPr lang="en-GB" dirty="0"/>
              <a:t> </a:t>
            </a:r>
          </a:p>
        </p:txBody>
      </p:sp>
      <p:sp>
        <p:nvSpPr>
          <p:cNvPr id="3" name="TextBox 2">
            <a:extLst>
              <a:ext uri="{FF2B5EF4-FFF2-40B4-BE49-F238E27FC236}">
                <a16:creationId xmlns:a16="http://schemas.microsoft.com/office/drawing/2014/main" id="{E9570424-9419-44E9-6EDC-57B84495CFD5}"/>
              </a:ext>
            </a:extLst>
          </p:cNvPr>
          <p:cNvSpPr txBox="1"/>
          <p:nvPr/>
        </p:nvSpPr>
        <p:spPr>
          <a:xfrm>
            <a:off x="376516" y="2357718"/>
            <a:ext cx="2447365" cy="1354217"/>
          </a:xfrm>
          <a:prstGeom prst="rect">
            <a:avLst/>
          </a:prstGeom>
          <a:noFill/>
        </p:spPr>
        <p:txBody>
          <a:bodyPr wrap="square" rtlCol="0">
            <a:spAutoFit/>
          </a:bodyPr>
          <a:lstStyle/>
          <a:p>
            <a:r>
              <a:rPr lang="fr-FR" i="1" dirty="0">
                <a:solidFill>
                  <a:srgbClr val="C00000"/>
                </a:solidFill>
              </a:rPr>
              <a:t>"[A neural] network structure </a:t>
            </a:r>
            <a:r>
              <a:rPr lang="fr-FR" i="1" dirty="0" err="1">
                <a:solidFill>
                  <a:srgbClr val="C00000"/>
                </a:solidFill>
              </a:rPr>
              <a:t>only</a:t>
            </a:r>
            <a:r>
              <a:rPr lang="fr-FR" i="1" dirty="0">
                <a:solidFill>
                  <a:srgbClr val="C00000"/>
                </a:solidFill>
              </a:rPr>
              <a:t> </a:t>
            </a:r>
            <a:r>
              <a:rPr lang="fr-FR" i="1" dirty="0" err="1">
                <a:solidFill>
                  <a:srgbClr val="C00000"/>
                </a:solidFill>
              </a:rPr>
              <a:t>defines</a:t>
            </a:r>
            <a:r>
              <a:rPr lang="fr-FR" i="1" dirty="0">
                <a:solidFill>
                  <a:srgbClr val="C00000"/>
                </a:solidFill>
              </a:rPr>
              <a:t> a class of </a:t>
            </a:r>
            <a:r>
              <a:rPr lang="fr-FR" i="1" dirty="0" err="1">
                <a:solidFill>
                  <a:srgbClr val="C00000"/>
                </a:solidFill>
              </a:rPr>
              <a:t>mathematical</a:t>
            </a:r>
            <a:r>
              <a:rPr lang="fr-FR" i="1" dirty="0">
                <a:solidFill>
                  <a:srgbClr val="C00000"/>
                </a:solidFill>
              </a:rPr>
              <a:t> </a:t>
            </a:r>
            <a:r>
              <a:rPr lang="fr-FR" i="1" dirty="0" err="1">
                <a:solidFill>
                  <a:srgbClr val="C00000"/>
                </a:solidFill>
              </a:rPr>
              <a:t>functions</a:t>
            </a:r>
            <a:r>
              <a:rPr lang="fr-FR" i="1" dirty="0">
                <a:solidFill>
                  <a:srgbClr val="C00000"/>
                </a:solidFill>
              </a:rPr>
              <a:t>, </a:t>
            </a:r>
            <a:r>
              <a:rPr lang="fr-FR" i="1" dirty="0" err="1">
                <a:solidFill>
                  <a:srgbClr val="C00000"/>
                </a:solidFill>
              </a:rPr>
              <a:t>which</a:t>
            </a:r>
            <a:r>
              <a:rPr lang="fr-FR" i="1" dirty="0">
                <a:solidFill>
                  <a:srgbClr val="C00000"/>
                </a:solidFill>
              </a:rPr>
              <a:t>, as </a:t>
            </a:r>
            <a:r>
              <a:rPr lang="fr-FR" i="1" dirty="0" err="1">
                <a:solidFill>
                  <a:srgbClr val="C00000"/>
                </a:solidFill>
              </a:rPr>
              <a:t>such</a:t>
            </a:r>
            <a:r>
              <a:rPr lang="fr-FR" i="1" dirty="0">
                <a:solidFill>
                  <a:srgbClr val="C00000"/>
                </a:solidFill>
              </a:rPr>
              <a:t>, </a:t>
            </a:r>
            <a:r>
              <a:rPr lang="fr-FR" i="1" dirty="0" err="1">
                <a:solidFill>
                  <a:srgbClr val="C00000"/>
                </a:solidFill>
              </a:rPr>
              <a:t>is</a:t>
            </a:r>
            <a:r>
              <a:rPr lang="fr-FR" i="1" dirty="0">
                <a:solidFill>
                  <a:srgbClr val="C00000"/>
                </a:solidFill>
              </a:rPr>
              <a:t> </a:t>
            </a:r>
            <a:r>
              <a:rPr lang="fr-FR" i="1" dirty="0" err="1">
                <a:solidFill>
                  <a:srgbClr val="C00000"/>
                </a:solidFill>
              </a:rPr>
              <a:t>excluded</a:t>
            </a:r>
            <a:r>
              <a:rPr lang="fr-FR" i="1" dirty="0">
                <a:solidFill>
                  <a:srgbClr val="C00000"/>
                </a:solidFill>
              </a:rPr>
              <a:t> </a:t>
            </a:r>
            <a:r>
              <a:rPr lang="fr-FR" i="1" dirty="0" err="1">
                <a:solidFill>
                  <a:srgbClr val="C00000"/>
                </a:solidFill>
              </a:rPr>
              <a:t>matter</a:t>
            </a:r>
            <a:r>
              <a:rPr lang="fr-FR" dirty="0"/>
              <a:t>" </a:t>
            </a:r>
          </a:p>
          <a:p>
            <a:r>
              <a:rPr lang="fr-FR" sz="1200" dirty="0"/>
              <a:t>(pt. 12, T0720/20, 7/11/2022) </a:t>
            </a:r>
          </a:p>
        </p:txBody>
      </p:sp>
      <p:sp>
        <p:nvSpPr>
          <p:cNvPr id="7" name="TextBox 6">
            <a:extLst>
              <a:ext uri="{FF2B5EF4-FFF2-40B4-BE49-F238E27FC236}">
                <a16:creationId xmlns:a16="http://schemas.microsoft.com/office/drawing/2014/main" id="{B1ECAE71-794C-34E7-F3BD-408F7A20DC88}"/>
              </a:ext>
            </a:extLst>
          </p:cNvPr>
          <p:cNvSpPr txBox="1"/>
          <p:nvPr/>
        </p:nvSpPr>
        <p:spPr>
          <a:xfrm>
            <a:off x="376516" y="3843071"/>
            <a:ext cx="2680449" cy="1138773"/>
          </a:xfrm>
          <a:prstGeom prst="rect">
            <a:avLst/>
          </a:prstGeom>
          <a:noFill/>
        </p:spPr>
        <p:txBody>
          <a:bodyPr wrap="square" rtlCol="0">
            <a:spAutoFit/>
          </a:bodyPr>
          <a:lstStyle/>
          <a:p>
            <a:r>
              <a:rPr lang="fr-FR" i="1" dirty="0"/>
              <a:t>"</a:t>
            </a:r>
            <a:r>
              <a:rPr lang="fr-FR" b="1" i="1" dirty="0">
                <a:solidFill>
                  <a:schemeClr val="bg2">
                    <a:lumMod val="50000"/>
                  </a:schemeClr>
                </a:solidFill>
              </a:rPr>
              <a:t>A </a:t>
            </a:r>
            <a:r>
              <a:rPr lang="fr-FR" b="1" i="1" dirty="0" err="1">
                <a:solidFill>
                  <a:schemeClr val="bg2">
                    <a:lumMod val="50000"/>
                  </a:schemeClr>
                </a:solidFill>
              </a:rPr>
              <a:t>method</a:t>
            </a:r>
            <a:r>
              <a:rPr lang="fr-FR" b="1" i="1" dirty="0">
                <a:solidFill>
                  <a:schemeClr val="bg2">
                    <a:lumMod val="50000"/>
                  </a:schemeClr>
                </a:solidFill>
              </a:rPr>
              <a:t> </a:t>
            </a:r>
            <a:r>
              <a:rPr lang="fr-FR" b="1" i="1" dirty="0" err="1">
                <a:solidFill>
                  <a:schemeClr val="bg2">
                    <a:lumMod val="50000"/>
                  </a:schemeClr>
                </a:solidFill>
              </a:rPr>
              <a:t>involving</a:t>
            </a:r>
            <a:r>
              <a:rPr lang="fr-FR" b="1" i="1" dirty="0">
                <a:solidFill>
                  <a:schemeClr val="bg2">
                    <a:lumMod val="50000"/>
                  </a:schemeClr>
                </a:solidFill>
              </a:rPr>
              <a:t> </a:t>
            </a:r>
            <a:r>
              <a:rPr lang="fr-FR" b="1" i="1" dirty="0" err="1">
                <a:solidFill>
                  <a:schemeClr val="bg2">
                    <a:lumMod val="50000"/>
                  </a:schemeClr>
                </a:solidFill>
              </a:rPr>
              <a:t>technical</a:t>
            </a:r>
            <a:r>
              <a:rPr lang="fr-FR" b="1" i="1" dirty="0">
                <a:solidFill>
                  <a:schemeClr val="bg2">
                    <a:lumMod val="50000"/>
                  </a:schemeClr>
                </a:solidFill>
              </a:rPr>
              <a:t> </a:t>
            </a:r>
            <a:r>
              <a:rPr lang="fr-FR" b="1" i="1" dirty="0" err="1">
                <a:solidFill>
                  <a:schemeClr val="bg2">
                    <a:lumMod val="50000"/>
                  </a:schemeClr>
                </a:solidFill>
              </a:rPr>
              <a:t>means</a:t>
            </a:r>
            <a:r>
              <a:rPr lang="fr-FR" b="1" i="1" dirty="0">
                <a:solidFill>
                  <a:schemeClr val="bg2">
                    <a:lumMod val="50000"/>
                  </a:schemeClr>
                </a:solidFill>
              </a:rPr>
              <a:t> </a:t>
            </a:r>
            <a:r>
              <a:rPr lang="fr-FR" b="1" i="1" dirty="0" err="1">
                <a:solidFill>
                  <a:schemeClr val="bg2">
                    <a:lumMod val="50000"/>
                  </a:schemeClr>
                </a:solidFill>
              </a:rPr>
              <a:t>is</a:t>
            </a:r>
            <a:r>
              <a:rPr lang="fr-FR" b="1" i="1" dirty="0">
                <a:solidFill>
                  <a:schemeClr val="bg2">
                    <a:lumMod val="50000"/>
                  </a:schemeClr>
                </a:solidFill>
              </a:rPr>
              <a:t> an invention </a:t>
            </a:r>
            <a:r>
              <a:rPr lang="fr-FR" b="1" i="1" dirty="0" err="1">
                <a:solidFill>
                  <a:schemeClr val="bg2">
                    <a:lumMod val="50000"/>
                  </a:schemeClr>
                </a:solidFill>
              </a:rPr>
              <a:t>within</a:t>
            </a:r>
            <a:r>
              <a:rPr lang="fr-FR" b="1" i="1" dirty="0">
                <a:solidFill>
                  <a:schemeClr val="bg2">
                    <a:lumMod val="50000"/>
                  </a:schemeClr>
                </a:solidFill>
              </a:rPr>
              <a:t> the </a:t>
            </a:r>
            <a:r>
              <a:rPr lang="fr-FR" b="1" i="1" dirty="0" err="1">
                <a:solidFill>
                  <a:schemeClr val="bg2">
                    <a:lumMod val="50000"/>
                  </a:schemeClr>
                </a:solidFill>
              </a:rPr>
              <a:t>meaning</a:t>
            </a:r>
            <a:r>
              <a:rPr lang="fr-FR" b="1" i="1" dirty="0">
                <a:solidFill>
                  <a:schemeClr val="bg2">
                    <a:lumMod val="50000"/>
                  </a:schemeClr>
                </a:solidFill>
              </a:rPr>
              <a:t> of Article 52(1) EPC</a:t>
            </a:r>
            <a:r>
              <a:rPr lang="fr-FR" i="1" dirty="0"/>
              <a:t>.</a:t>
            </a:r>
            <a:r>
              <a:rPr lang="fr-FR" dirty="0"/>
              <a:t>" </a:t>
            </a:r>
          </a:p>
          <a:p>
            <a:r>
              <a:rPr lang="fr-FR" sz="1200" dirty="0"/>
              <a:t>(pt. 28, G 1/19, 10/3/2021) </a:t>
            </a:r>
          </a:p>
        </p:txBody>
      </p:sp>
    </p:spTree>
    <p:extLst>
      <p:ext uri="{BB962C8B-B14F-4D97-AF65-F5344CB8AC3E}">
        <p14:creationId xmlns:p14="http://schemas.microsoft.com/office/powerpoint/2010/main" val="7929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5" grpId="0" animBg="1"/>
      <p:bldP spid="17" grpId="0" animBg="1"/>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13</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5" name="Rectangle 5"/>
          <p:cNvSpPr>
            <a:spLocks noChangeArrowheads="1"/>
          </p:cNvSpPr>
          <p:nvPr/>
        </p:nvSpPr>
        <p:spPr bwMode="auto">
          <a:xfrm>
            <a:off x="684212" y="1010372"/>
            <a:ext cx="1754557" cy="1201338"/>
          </a:xfrm>
          <a:prstGeom prst="roundRect">
            <a:avLst/>
          </a:prstGeom>
          <a:solidFill>
            <a:srgbClr val="0070C0"/>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1</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ère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b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b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(2) et (3) CBE</a:t>
            </a:r>
          </a:p>
        </p:txBody>
      </p:sp>
      <p:sp>
        <p:nvSpPr>
          <p:cNvPr id="6" name="Rectangle 24"/>
          <p:cNvSpPr>
            <a:spLocks noChangeArrowheads="1"/>
          </p:cNvSpPr>
          <p:nvPr/>
        </p:nvSpPr>
        <p:spPr bwMode="auto">
          <a:xfrm>
            <a:off x="684213" y="2355726"/>
            <a:ext cx="1754557" cy="2261431"/>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2</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nde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 </a:t>
            </a:r>
          </a:p>
        </p:txBody>
      </p:sp>
      <p:sp>
        <p:nvSpPr>
          <p:cNvPr id="9" name="TextBox 8">
            <a:extLst>
              <a:ext uri="{FF2B5EF4-FFF2-40B4-BE49-F238E27FC236}">
                <a16:creationId xmlns:a16="http://schemas.microsoft.com/office/drawing/2014/main" id="{0A7A47BB-5EAE-1847-BFBC-34D48666630C}"/>
              </a:ext>
            </a:extLst>
          </p:cNvPr>
          <p:cNvSpPr txBox="1"/>
          <p:nvPr/>
        </p:nvSpPr>
        <p:spPr>
          <a:xfrm>
            <a:off x="7236296" y="765160"/>
            <a:ext cx="9017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dirty="0">
                <a:ln>
                  <a:noFill/>
                </a:ln>
                <a:solidFill>
                  <a:srgbClr val="9FA04E"/>
                </a:solidFill>
                <a:effectLst/>
                <a:uLnTx/>
                <a:uFillTx/>
                <a:latin typeface="Arial"/>
                <a:cs typeface="Arial"/>
                <a:sym typeface="Arial"/>
              </a:rPr>
              <a:t>✓</a:t>
            </a:r>
          </a:p>
        </p:txBody>
      </p:sp>
      <p:pic>
        <p:nvPicPr>
          <p:cNvPr id="10" name="Picture 9">
            <a:extLst>
              <a:ext uri="{FF2B5EF4-FFF2-40B4-BE49-F238E27FC236}">
                <a16:creationId xmlns:a16="http://schemas.microsoft.com/office/drawing/2014/main" id="{D0170E24-CED9-7248-8D09-1E5FB78062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347863" y="2626625"/>
            <a:ext cx="2289183" cy="1561432"/>
          </a:xfrm>
          <a:prstGeom prst="rect">
            <a:avLst/>
          </a:prstGeom>
        </p:spPr>
      </p:pic>
      <p:sp>
        <p:nvSpPr>
          <p:cNvPr id="3" name="Rectangle 2">
            <a:extLst>
              <a:ext uri="{FF2B5EF4-FFF2-40B4-BE49-F238E27FC236}">
                <a16:creationId xmlns:a16="http://schemas.microsoft.com/office/drawing/2014/main" id="{CD17A3FE-21EE-5E4A-8960-E1CA96D11768}"/>
              </a:ext>
            </a:extLst>
          </p:cNvPr>
          <p:cNvSpPr/>
          <p:nvPr/>
        </p:nvSpPr>
        <p:spPr>
          <a:xfrm>
            <a:off x="3059832" y="2427734"/>
            <a:ext cx="2808312" cy="2016224"/>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404955"/>
              </a:solidFill>
              <a:effectLst/>
              <a:uLnTx/>
              <a:uFillTx/>
              <a:latin typeface="Arial"/>
              <a:ea typeface="+mn-ea"/>
              <a:cs typeface="+mn-cs"/>
              <a:sym typeface="Arial"/>
            </a:endParaRPr>
          </a:p>
        </p:txBody>
      </p:sp>
      <p:pic>
        <p:nvPicPr>
          <p:cNvPr id="11" name="Graphic 10" descr="Podcast">
            <a:extLst>
              <a:ext uri="{FF2B5EF4-FFF2-40B4-BE49-F238E27FC236}">
                <a16:creationId xmlns:a16="http://schemas.microsoft.com/office/drawing/2014/main" id="{D0508300-4B53-5342-B7EA-BE6B34C074B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63548" y="3106169"/>
            <a:ext cx="685057" cy="685057"/>
          </a:xfrm>
          <a:prstGeom prst="rect">
            <a:avLst/>
          </a:prstGeom>
        </p:spPr>
      </p:pic>
      <p:pic>
        <p:nvPicPr>
          <p:cNvPr id="13" name="Graphic 12" descr="Web cam">
            <a:extLst>
              <a:ext uri="{FF2B5EF4-FFF2-40B4-BE49-F238E27FC236}">
                <a16:creationId xmlns:a16="http://schemas.microsoft.com/office/drawing/2014/main" id="{A7BD59D2-FC51-6F42-A735-2E6402657A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63548" y="3758902"/>
            <a:ext cx="685056" cy="685056"/>
          </a:xfrm>
          <a:prstGeom prst="rect">
            <a:avLst/>
          </a:prstGeom>
        </p:spPr>
      </p:pic>
      <p:pic>
        <p:nvPicPr>
          <p:cNvPr id="15" name="Graphic 14" descr="Computer">
            <a:extLst>
              <a:ext uri="{FF2B5EF4-FFF2-40B4-BE49-F238E27FC236}">
                <a16:creationId xmlns:a16="http://schemas.microsoft.com/office/drawing/2014/main" id="{C8721B18-3F38-4C4D-A657-54BDBEF89D4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11763" y="2334587"/>
            <a:ext cx="788629" cy="788629"/>
          </a:xfrm>
          <a:prstGeom prst="rect">
            <a:avLst/>
          </a:prstGeom>
        </p:spPr>
      </p:pic>
      <p:sp>
        <p:nvSpPr>
          <p:cNvPr id="16" name="Left Brace 15">
            <a:extLst>
              <a:ext uri="{FF2B5EF4-FFF2-40B4-BE49-F238E27FC236}">
                <a16:creationId xmlns:a16="http://schemas.microsoft.com/office/drawing/2014/main" id="{22D4E2FD-5B8B-654F-963B-C02CD102B31B}"/>
              </a:ext>
            </a:extLst>
          </p:cNvPr>
          <p:cNvSpPr/>
          <p:nvPr/>
        </p:nvSpPr>
        <p:spPr>
          <a:xfrm>
            <a:off x="7069099" y="2427734"/>
            <a:ext cx="170656" cy="2016224"/>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04955"/>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id="{2AAFC5FC-0AAF-B44C-9C4E-AF1F85A7EB02}"/>
              </a:ext>
            </a:extLst>
          </p:cNvPr>
          <p:cNvCxnSpPr>
            <a:stCxn id="3" idx="3"/>
            <a:endCxn id="16" idx="1"/>
          </p:cNvCxnSpPr>
          <p:nvPr/>
        </p:nvCxnSpPr>
        <p:spPr>
          <a:xfrm>
            <a:off x="5868144" y="3435846"/>
            <a:ext cx="1200955" cy="0"/>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24BC5E1-8855-F547-8A4B-0F8E6BA3E26A}"/>
              </a:ext>
            </a:extLst>
          </p:cNvPr>
          <p:cNvSpPr/>
          <p:nvPr/>
        </p:nvSpPr>
        <p:spPr>
          <a:xfrm>
            <a:off x="6372200" y="3261027"/>
            <a:ext cx="375340" cy="3753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srgbClr val="404955"/>
                </a:solidFill>
                <a:effectLst/>
                <a:uLnTx/>
                <a:uFillTx/>
                <a:latin typeface="Arial"/>
                <a:ea typeface="+mn-ea"/>
                <a:cs typeface="+mn-cs"/>
                <a:sym typeface="Arial"/>
              </a:rPr>
              <a:t>+</a:t>
            </a:r>
          </a:p>
        </p:txBody>
      </p:sp>
      <p:sp>
        <p:nvSpPr>
          <p:cNvPr id="21" name="Rectangle 20">
            <a:extLst>
              <a:ext uri="{FF2B5EF4-FFF2-40B4-BE49-F238E27FC236}">
                <a16:creationId xmlns:a16="http://schemas.microsoft.com/office/drawing/2014/main" id="{444F6E09-6800-624B-9E54-0C1AD1B9BAAD}"/>
              </a:ext>
            </a:extLst>
          </p:cNvPr>
          <p:cNvSpPr/>
          <p:nvPr/>
        </p:nvSpPr>
        <p:spPr>
          <a:xfrm>
            <a:off x="5868144" y="3758902"/>
            <a:ext cx="1296144" cy="685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sym typeface="Arial"/>
              </a:rPr>
              <a:t>invention</a:t>
            </a:r>
          </a:p>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lang="en-US" sz="1600" b="1" dirty="0" err="1">
                <a:solidFill>
                  <a:srgbClr val="FFFFFF"/>
                </a:solidFill>
                <a:latin typeface="Arial"/>
              </a:rPr>
              <a:t>mixte</a:t>
            </a:r>
            <a:endParaRPr kumimoji="0" lang="en-US" sz="1600" b="1"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2" name="Google Shape;72;p4">
            <a:extLst>
              <a:ext uri="{FF2B5EF4-FFF2-40B4-BE49-F238E27FC236}">
                <a16:creationId xmlns:a16="http://schemas.microsoft.com/office/drawing/2014/main" id="{6D781C6D-6854-B744-B275-C4FCADC4341B}"/>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Title 6">
            <a:extLst>
              <a:ext uri="{FF2B5EF4-FFF2-40B4-BE49-F238E27FC236}">
                <a16:creationId xmlns:a16="http://schemas.microsoft.com/office/drawing/2014/main" id="{C87B5B52-8B0B-C946-AAFB-B50077932FD2}"/>
              </a:ext>
            </a:extLst>
          </p:cNvPr>
          <p:cNvSpPr>
            <a:spLocks noGrp="1"/>
          </p:cNvSpPr>
          <p:nvPr>
            <p:ph type="title"/>
          </p:nvPr>
        </p:nvSpPr>
        <p:spPr>
          <a:xfrm>
            <a:off x="679851" y="138265"/>
            <a:ext cx="7988856" cy="404906"/>
          </a:xfrm>
        </p:spPr>
        <p:txBody>
          <a:bodyPr/>
          <a:lstStyle/>
          <a:p>
            <a:r>
              <a:rPr lang="en-GB" dirty="0"/>
              <a:t>2</a:t>
            </a:r>
            <a:r>
              <a:rPr lang="en-GB" baseline="30000" dirty="0"/>
              <a:t>nd</a:t>
            </a:r>
            <a:r>
              <a:rPr lang="en-GB" dirty="0"/>
              <a:t> obstacle : nouveauté et activité inventive</a:t>
            </a:r>
          </a:p>
        </p:txBody>
      </p:sp>
      <p:pic>
        <p:nvPicPr>
          <p:cNvPr id="25" name="Graphic 24" descr="Help">
            <a:extLst>
              <a:ext uri="{FF2B5EF4-FFF2-40B4-BE49-F238E27FC236}">
                <a16:creationId xmlns:a16="http://schemas.microsoft.com/office/drawing/2014/main" id="{B3E3791F-4DA3-A24D-9D59-397CFCC275E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48743" y="3878034"/>
            <a:ext cx="706999" cy="706999"/>
          </a:xfrm>
          <a:prstGeom prst="rect">
            <a:avLst/>
          </a:prstGeom>
        </p:spPr>
      </p:pic>
      <p:sp>
        <p:nvSpPr>
          <p:cNvPr id="4" name="Rectangle 3">
            <a:extLst>
              <a:ext uri="{FF2B5EF4-FFF2-40B4-BE49-F238E27FC236}">
                <a16:creationId xmlns:a16="http://schemas.microsoft.com/office/drawing/2014/main" id="{53803ED6-D0CF-EFD2-2823-4C6BD11F15EC}"/>
              </a:ext>
            </a:extLst>
          </p:cNvPr>
          <p:cNvSpPr>
            <a:spLocks noChangeArrowheads="1"/>
          </p:cNvSpPr>
          <p:nvPr/>
        </p:nvSpPr>
        <p:spPr bwMode="auto">
          <a:xfrm>
            <a:off x="2577021" y="1010373"/>
            <a:ext cx="4526512" cy="1201337"/>
          </a:xfrm>
          <a:prstGeom prst="homePlate">
            <a:avLst>
              <a:gd name="adj" fmla="val 17610"/>
            </a:avLst>
          </a:prstGeom>
          <a:solidFill>
            <a:srgbClr val="FFFFFF"/>
          </a:solidFill>
          <a:ln w="12700" algn="ctr">
            <a:solidFill>
              <a:schemeClr val="bg1"/>
            </a:solid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Les modèles de calcul et les algorithmes de l'IA </a:t>
            </a:r>
            <a:r>
              <a:rPr lang="en-GB" b="1" dirty="0">
                <a:solidFill>
                  <a:srgbClr val="404955"/>
                </a:solidFill>
                <a:latin typeface="Arial" pitchFamily="34" charset="0"/>
              </a:rPr>
              <a:t>et du </a:t>
            </a: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ML sont "en soi" de nature abstraite.</a:t>
            </a:r>
          </a:p>
          <a:p>
            <a:pPr>
              <a:spcBef>
                <a:spcPts val="600"/>
              </a:spcBef>
              <a:buSzPct val="80000"/>
              <a:defRPr/>
            </a:pP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a:t>
            </a:r>
            <a:r>
              <a:rPr lang="en-GB" b="1" dirty="0" err="1">
                <a:solidFill>
                  <a:srgbClr val="BE0F05"/>
                </a:solidFill>
                <a:latin typeface="Arial" pitchFamily="34" charset="0"/>
              </a:rPr>
              <a:t>Exclus</a:t>
            </a:r>
            <a:r>
              <a:rPr lang="en-GB" b="1" dirty="0">
                <a:solidFill>
                  <a:srgbClr val="BE0F05"/>
                </a:solidFill>
                <a:latin typeface="Arial" pitchFamily="34" charset="0"/>
              </a:rPr>
              <a:t> </a:t>
            </a:r>
            <a:r>
              <a:rPr lang="en-GB" b="1" dirty="0" err="1">
                <a:solidFill>
                  <a:srgbClr val="BE0F05"/>
                </a:solidFill>
                <a:latin typeface="Arial" pitchFamily="34" charset="0"/>
              </a:rPr>
              <a:t>lorsque</a:t>
            </a:r>
            <a:r>
              <a:rPr lang="en-GB" b="1" dirty="0">
                <a:solidFill>
                  <a:srgbClr val="BE0F05"/>
                </a:solidFill>
                <a:latin typeface="Arial" pitchFamily="34" charset="0"/>
              </a:rPr>
              <a:t> </a:t>
            </a:r>
            <a:r>
              <a:rPr lang="en-GB" b="1" dirty="0" err="1">
                <a:solidFill>
                  <a:srgbClr val="BE0F05"/>
                </a:solidFill>
                <a:latin typeface="Arial" pitchFamily="34" charset="0"/>
              </a:rPr>
              <a:t>revendiqués</a:t>
            </a:r>
            <a:r>
              <a:rPr lang="en-GB" b="1" dirty="0">
                <a:solidFill>
                  <a:srgbClr val="BE0F05"/>
                </a:solidFill>
                <a:latin typeface="Arial" pitchFamily="34" charset="0"/>
              </a:rPr>
              <a:t> "</a:t>
            </a:r>
            <a:r>
              <a:rPr lang="en-GB" b="1" dirty="0" err="1">
                <a:solidFill>
                  <a:srgbClr val="BE0F05"/>
                </a:solidFill>
                <a:latin typeface="Arial" pitchFamily="34" charset="0"/>
              </a:rPr>
              <a:t>en</a:t>
            </a:r>
            <a:r>
              <a:rPr lang="en-GB" b="1" dirty="0">
                <a:solidFill>
                  <a:srgbClr val="BE0F05"/>
                </a:solidFill>
                <a:latin typeface="Arial" pitchFamily="34" charset="0"/>
              </a:rPr>
              <a:t> tant que </a:t>
            </a:r>
            <a:r>
              <a:rPr lang="en-GB" b="1" dirty="0" err="1">
                <a:solidFill>
                  <a:srgbClr val="BE0F05"/>
                </a:solidFill>
                <a:latin typeface="Arial" pitchFamily="34" charset="0"/>
              </a:rPr>
              <a:t>tels</a:t>
            </a:r>
            <a:r>
              <a:rPr lang="en-GB" b="1" dirty="0">
                <a:solidFill>
                  <a:srgbClr val="BE0F05"/>
                </a:solidFill>
                <a:latin typeface="Arial" pitchFamily="34" charset="0"/>
              </a:rPr>
              <a:t>".</a:t>
            </a:r>
            <a:endPar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endParaRP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Solution </a:t>
            </a:r>
            <a:r>
              <a:rPr kumimoji="0" lang="en-GB" sz="1400" b="0" i="0" u="none" strike="noStrike" kern="0" cap="none" spc="0" normalizeH="0" baseline="0" noProof="0" dirty="0">
                <a:ln>
                  <a:noFill/>
                </a:ln>
                <a:solidFill>
                  <a:srgbClr val="404955"/>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92A001"/>
                </a:solidFill>
                <a:effectLst/>
                <a:uLnTx/>
                <a:uFillTx/>
                <a:latin typeface="Arial" pitchFamily="34" charset="0"/>
                <a:cs typeface="Arial"/>
                <a:sym typeface="Arial"/>
              </a:rPr>
              <a:t>inclure</a:t>
            </a:r>
            <a:r>
              <a:rPr kumimoji="0" lang="en-GB" sz="1400" b="1" i="0" u="none" strike="noStrike" kern="0" cap="none" spc="0" normalizeH="0" noProof="0" dirty="0">
                <a:ln>
                  <a:noFill/>
                </a:ln>
                <a:solidFill>
                  <a:srgbClr val="92A001"/>
                </a:solidFill>
                <a:effectLst/>
                <a:uLnTx/>
                <a:uFillTx/>
                <a:latin typeface="Arial" pitchFamily="34" charset="0"/>
                <a:cs typeface="Arial"/>
                <a:sym typeface="Arial"/>
              </a:rPr>
              <a:t> des </a:t>
            </a:r>
            <a:r>
              <a:rPr kumimoji="0" lang="en-GB" sz="1400" b="1" i="0" u="none" strike="noStrike" kern="0" cap="none" spc="0" normalizeH="0" baseline="0" noProof="0" dirty="0" err="1">
                <a:ln>
                  <a:noFill/>
                </a:ln>
                <a:solidFill>
                  <a:srgbClr val="92A001"/>
                </a:solidFill>
                <a:effectLst/>
                <a:uLnTx/>
                <a:uFillTx/>
                <a:latin typeface="Arial" pitchFamily="34" charset="0"/>
                <a:cs typeface="Arial"/>
                <a:sym typeface="Arial"/>
              </a:rPr>
              <a:t>moyens</a:t>
            </a:r>
            <a:r>
              <a:rPr kumimoji="0" lang="en-GB" sz="1400" b="1" i="0" u="none" strike="noStrike" kern="0" cap="none" spc="0" normalizeH="0" baseline="0" noProof="0" dirty="0">
                <a:ln>
                  <a:noFill/>
                </a:ln>
                <a:solidFill>
                  <a:srgbClr val="92A001"/>
                </a:solidFill>
                <a:effectLst/>
                <a:uLnTx/>
                <a:uFillTx/>
                <a:latin typeface="Arial" pitchFamily="34" charset="0"/>
                <a:cs typeface="Arial"/>
                <a:sym typeface="Arial"/>
              </a:rPr>
              <a:t> techniques, "CII"</a:t>
            </a:r>
          </a:p>
        </p:txBody>
      </p:sp>
      <p:grpSp>
        <p:nvGrpSpPr>
          <p:cNvPr id="14" name="Group 13">
            <a:extLst>
              <a:ext uri="{FF2B5EF4-FFF2-40B4-BE49-F238E27FC236}">
                <a16:creationId xmlns:a16="http://schemas.microsoft.com/office/drawing/2014/main" id="{A33C836B-3A4D-23CD-4AAF-812A68CD1976}"/>
              </a:ext>
            </a:extLst>
          </p:cNvPr>
          <p:cNvGrpSpPr/>
          <p:nvPr/>
        </p:nvGrpSpPr>
        <p:grpSpPr>
          <a:xfrm>
            <a:off x="990600" y="2205319"/>
            <a:ext cx="1129553" cy="367552"/>
            <a:chOff x="990600" y="2205319"/>
            <a:chExt cx="1129553" cy="645456"/>
          </a:xfrm>
        </p:grpSpPr>
        <p:sp>
          <p:nvSpPr>
            <p:cNvPr id="17" name="Triangle 16">
              <a:extLst>
                <a:ext uri="{FF2B5EF4-FFF2-40B4-BE49-F238E27FC236}">
                  <a16:creationId xmlns:a16="http://schemas.microsoft.com/office/drawing/2014/main" id="{3EF33BFA-4889-D5ED-CF43-582F145DA569}"/>
                </a:ext>
              </a:extLst>
            </p:cNvPr>
            <p:cNvSpPr/>
            <p:nvPr/>
          </p:nvSpPr>
          <p:spPr>
            <a:xfrm flipV="1">
              <a:off x="990600" y="2285999"/>
              <a:ext cx="1129553" cy="564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19">
              <a:extLst>
                <a:ext uri="{FF2B5EF4-FFF2-40B4-BE49-F238E27FC236}">
                  <a16:creationId xmlns:a16="http://schemas.microsoft.com/office/drawing/2014/main" id="{0873CB09-C7C2-5010-DC1F-3863B8321225}"/>
                </a:ext>
              </a:extLst>
            </p:cNvPr>
            <p:cNvSpPr/>
            <p:nvPr/>
          </p:nvSpPr>
          <p:spPr>
            <a:xfrm flipV="1">
              <a:off x="990600" y="2205319"/>
              <a:ext cx="1129553" cy="56477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699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2;p4">
            <a:extLst>
              <a:ext uri="{FF2B5EF4-FFF2-40B4-BE49-F238E27FC236}">
                <a16:creationId xmlns:a16="http://schemas.microsoft.com/office/drawing/2014/main" id="{75F4C7F9-A8B6-5D48-B5D7-4B860BC04784}"/>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14</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7" name="Title 6"/>
          <p:cNvSpPr>
            <a:spLocks noGrp="1"/>
          </p:cNvSpPr>
          <p:nvPr>
            <p:ph type="title"/>
          </p:nvPr>
        </p:nvSpPr>
        <p:spPr>
          <a:xfrm>
            <a:off x="679851" y="138265"/>
            <a:ext cx="7988856" cy="404906"/>
          </a:xfrm>
        </p:spPr>
        <p:txBody>
          <a:bodyPr/>
          <a:lstStyle/>
          <a:p>
            <a:r>
              <a:rPr lang="en-GB" dirty="0"/>
              <a:t>L'IA et les "2 obstacles" à la brevetabilité</a:t>
            </a:r>
          </a:p>
        </p:txBody>
      </p:sp>
      <p:sp>
        <p:nvSpPr>
          <p:cNvPr id="9" name="Rectangle 3"/>
          <p:cNvSpPr>
            <a:spLocks noChangeArrowheads="1"/>
          </p:cNvSpPr>
          <p:nvPr/>
        </p:nvSpPr>
        <p:spPr bwMode="auto">
          <a:xfrm>
            <a:off x="2747937" y="2330089"/>
            <a:ext cx="4849273" cy="2274261"/>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lang="en-GB" sz="2000" dirty="0">
                <a:solidFill>
                  <a:schemeClr val="tx1"/>
                </a:solidFill>
                <a:latin typeface="Arial" pitchFamily="34" charset="0"/>
              </a:rPr>
              <a:t>Une q</a:t>
            </a:r>
            <a:r>
              <a:rPr kumimoji="0" lang="en-GB" sz="2000" i="0" strike="noStrike" kern="0" cap="none" spc="0" normalizeH="0" baseline="0" noProof="0" dirty="0" err="1">
                <a:ln>
                  <a:noFill/>
                </a:ln>
                <a:solidFill>
                  <a:schemeClr val="tx1"/>
                </a:solidFill>
                <a:effectLst/>
                <a:uLnTx/>
                <a:uFillTx/>
                <a:latin typeface="Arial" pitchFamily="34" charset="0"/>
                <a:cs typeface="Arial"/>
                <a:sym typeface="Arial"/>
              </a:rPr>
              <a:t>uestion</a:t>
            </a:r>
            <a:r>
              <a:rPr kumimoji="0" lang="en-GB" sz="2000" i="0" strike="noStrike" kern="0" cap="none" spc="0" normalizeH="0" baseline="0" noProof="0" dirty="0">
                <a:ln>
                  <a:noFill/>
                </a:ln>
                <a:solidFill>
                  <a:schemeClr val="tx1"/>
                </a:solidFill>
                <a:effectLst/>
                <a:uLnTx/>
                <a:uFillTx/>
                <a:latin typeface="Arial" pitchFamily="34" charset="0"/>
                <a:cs typeface="Arial"/>
                <a:sym typeface="Arial"/>
              </a:rPr>
              <a:t> pour les inventions de type </a:t>
            </a:r>
            <a:r>
              <a:rPr kumimoji="0" lang="en-GB" sz="2000" b="1" i="0" strike="noStrike" kern="0" cap="none" spc="0" normalizeH="0" baseline="0" noProof="0" dirty="0" err="1">
                <a:ln>
                  <a:noFill/>
                </a:ln>
                <a:solidFill>
                  <a:schemeClr val="tx1"/>
                </a:solidFill>
                <a:effectLst/>
                <a:uLnTx/>
                <a:uFillTx/>
                <a:latin typeface="Arial" pitchFamily="34" charset="0"/>
                <a:cs typeface="Arial"/>
                <a:sym typeface="Arial"/>
              </a:rPr>
              <a:t>mixte</a:t>
            </a:r>
            <a:r>
              <a:rPr kumimoji="0" lang="en-GB" sz="2000" i="0" strike="noStrike" kern="0" cap="none" spc="0" normalizeH="0" baseline="0" noProof="0" dirty="0">
                <a:ln>
                  <a:noFill/>
                </a:ln>
                <a:solidFill>
                  <a:schemeClr val="tx1"/>
                </a:solidFill>
                <a:effectLst/>
                <a:uLnTx/>
                <a:uFillTx/>
                <a:latin typeface="Arial" pitchFamily="34" charset="0"/>
                <a:cs typeface="Arial"/>
                <a:sym typeface="Arial"/>
              </a:rPr>
              <a:t> (⊃ CII et AI) :</a:t>
            </a:r>
          </a:p>
          <a:p>
            <a:pPr marR="0" lvl="0" algn="l" defTabSz="914400" rtl="0" eaLnBrk="1" fontAlgn="auto" latinLnBrk="0" hangingPunct="1">
              <a:lnSpc>
                <a:spcPct val="100000"/>
              </a:lnSpc>
              <a:spcBef>
                <a:spcPts val="600"/>
              </a:spcBef>
              <a:spcAft>
                <a:spcPts val="0"/>
              </a:spcAft>
              <a:buClr>
                <a:srgbClr val="000000"/>
              </a:buClr>
              <a:buSzPct val="80000"/>
              <a:tabLst/>
              <a:defRPr/>
            </a:pPr>
            <a:endParaRPr kumimoji="0" lang="en-GB" sz="2000" i="0" strike="noStrike" kern="0" cap="none" spc="0" normalizeH="0" baseline="0" noProof="0" dirty="0">
              <a:ln>
                <a:noFill/>
              </a:ln>
              <a:solidFill>
                <a:schemeClr val="tx1"/>
              </a:solidFill>
              <a:effectLst/>
              <a:uLnTx/>
              <a:uFillTx/>
              <a:latin typeface="Arial" pitchFamily="34" charset="0"/>
              <a:cs typeface="Arial"/>
              <a:sym typeface="Arial"/>
            </a:endParaRPr>
          </a:p>
          <a:p>
            <a:pPr marL="342900" lvl="8" indent="-342900">
              <a:spcBef>
                <a:spcPts val="600"/>
              </a:spcBef>
              <a:buSzPct val="80000"/>
              <a:buFont typeface="Arial" panose="020B0604020202020204" pitchFamily="34" charset="0"/>
              <a:buChar char="•"/>
              <a:defRPr/>
            </a:pPr>
            <a:r>
              <a:rPr kumimoji="0" lang="en-GB" sz="2000" b="1" i="0" strike="noStrike" kern="0" cap="none" spc="0" normalizeH="0" baseline="0" noProof="0" dirty="0">
                <a:ln>
                  <a:noFill/>
                </a:ln>
                <a:solidFill>
                  <a:srgbClr val="BE0F05"/>
                </a:solidFill>
                <a:effectLst/>
                <a:uLnTx/>
                <a:uFillTx/>
                <a:latin typeface="Arial" pitchFamily="34" charset="0"/>
                <a:cs typeface="Arial"/>
                <a:sym typeface="Arial"/>
              </a:rPr>
              <a:t>"Comment </a:t>
            </a:r>
            <a:r>
              <a:rPr kumimoji="0" lang="en-GB" sz="2000" b="1" i="0" strike="noStrike" kern="0" cap="none" spc="0" normalizeH="0" baseline="0" noProof="0" dirty="0" err="1">
                <a:ln>
                  <a:noFill/>
                </a:ln>
                <a:solidFill>
                  <a:srgbClr val="BE0F05"/>
                </a:solidFill>
                <a:effectLst/>
                <a:uLnTx/>
                <a:uFillTx/>
                <a:latin typeface="Arial" pitchFamily="34" charset="0"/>
                <a:cs typeface="Arial"/>
                <a:sym typeface="Arial"/>
              </a:rPr>
              <a:t>évaluer</a:t>
            </a:r>
            <a:r>
              <a:rPr kumimoji="0" lang="en-GB" sz="2000" b="1" i="0" strike="noStrike" kern="0" cap="none" spc="0" normalizeH="0" baseline="0" noProof="0" dirty="0">
                <a:ln>
                  <a:noFill/>
                </a:ln>
                <a:solidFill>
                  <a:srgbClr val="BE0F05"/>
                </a:solidFill>
                <a:effectLst/>
                <a:uLnTx/>
                <a:uFillTx/>
                <a:latin typeface="Arial" pitchFamily="34" charset="0"/>
                <a:cs typeface="Arial"/>
                <a:sym typeface="Arial"/>
              </a:rPr>
              <a:t> </a:t>
            </a:r>
            <a:r>
              <a:rPr kumimoji="0" lang="en-GB" sz="2000" b="1" i="0" strike="noStrike" kern="0" cap="none" spc="0" normalizeH="0" noProof="0" dirty="0">
                <a:ln>
                  <a:noFill/>
                </a:ln>
                <a:solidFill>
                  <a:srgbClr val="BE0F05"/>
                </a:solidFill>
                <a:effectLst/>
                <a:uLnTx/>
                <a:uFillTx/>
                <a:latin typeface="Arial" pitchFamily="34" charset="0"/>
                <a:cs typeface="Arial"/>
                <a:sym typeface="Arial"/>
              </a:rPr>
              <a:t>es caractéristiques (algorithmiques) dans le contexte de l'invention ?".</a:t>
            </a:r>
            <a:endParaRPr kumimoji="0" lang="en-GB" sz="2000" b="0" i="1" strike="noStrike" kern="0" cap="none" spc="0" normalizeH="0" baseline="0" noProof="0" dirty="0">
              <a:ln>
                <a:noFill/>
              </a:ln>
              <a:solidFill>
                <a:srgbClr val="404955"/>
              </a:solidFill>
              <a:effectLst/>
              <a:uLnTx/>
              <a:uFillTx/>
              <a:latin typeface="Arial" pitchFamily="34" charset="0"/>
              <a:cs typeface="Arial"/>
              <a:sym typeface="Arial"/>
            </a:endParaRPr>
          </a:p>
        </p:txBody>
      </p:sp>
      <p:sp>
        <p:nvSpPr>
          <p:cNvPr id="3" name="Rectangle 3">
            <a:extLst>
              <a:ext uri="{FF2B5EF4-FFF2-40B4-BE49-F238E27FC236}">
                <a16:creationId xmlns:a16="http://schemas.microsoft.com/office/drawing/2014/main" id="{30C02C0D-467A-FCE8-8B6A-275B74F1BDB3}"/>
              </a:ext>
            </a:extLst>
          </p:cNvPr>
          <p:cNvSpPr>
            <a:spLocks noChangeArrowheads="1"/>
          </p:cNvSpPr>
          <p:nvPr/>
        </p:nvSpPr>
        <p:spPr bwMode="auto">
          <a:xfrm>
            <a:off x="2577021" y="1010373"/>
            <a:ext cx="4526512" cy="1201337"/>
          </a:xfrm>
          <a:prstGeom prst="homePlate">
            <a:avLst>
              <a:gd name="adj" fmla="val 17610"/>
            </a:avLst>
          </a:prstGeom>
          <a:solidFill>
            <a:srgbClr val="FFFFFF">
              <a:alpha val="38000"/>
            </a:srgbClr>
          </a:solidFill>
          <a:ln w="12700" algn="ctr">
            <a:solidFill>
              <a:schemeClr val="bg1"/>
            </a:solid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alpha val="35901"/>
                  </a:srgbClr>
                </a:solidFill>
                <a:effectLst/>
                <a:uLnTx/>
                <a:uFillTx/>
                <a:latin typeface="Arial" pitchFamily="34" charset="0"/>
                <a:cs typeface="Arial"/>
                <a:sym typeface="Arial"/>
              </a:rPr>
              <a:t>Les modèles de calcul et les algorithmes de l'IA </a:t>
            </a:r>
            <a:r>
              <a:rPr lang="en-GB" b="1" dirty="0">
                <a:solidFill>
                  <a:srgbClr val="404955">
                    <a:alpha val="35901"/>
                  </a:srgbClr>
                </a:solidFill>
                <a:latin typeface="Arial" pitchFamily="34" charset="0"/>
              </a:rPr>
              <a:t>et du </a:t>
            </a:r>
            <a:r>
              <a:rPr kumimoji="0" lang="en-GB" sz="1400" b="1" i="0" u="none" strike="noStrike" kern="0" cap="none" spc="0" normalizeH="0" baseline="0" noProof="0" dirty="0">
                <a:ln>
                  <a:noFill/>
                </a:ln>
                <a:solidFill>
                  <a:srgbClr val="404955">
                    <a:alpha val="35901"/>
                  </a:srgbClr>
                </a:solidFill>
                <a:effectLst/>
                <a:uLnTx/>
                <a:uFillTx/>
                <a:latin typeface="Arial" pitchFamily="34" charset="0"/>
                <a:cs typeface="Arial"/>
                <a:sym typeface="Arial"/>
              </a:rPr>
              <a:t>ML sont "en soi" de nature abstraite.</a:t>
            </a:r>
          </a:p>
          <a:p>
            <a:pPr lvl="0">
              <a:spcBef>
                <a:spcPts val="600"/>
              </a:spcBef>
              <a:buSzPct val="80000"/>
              <a:defRPr/>
            </a:pPr>
            <a:r>
              <a:rPr kumimoji="0" lang="en-GB" sz="1400" b="1" i="0" u="none" strike="noStrike" kern="0" cap="none" spc="0" normalizeH="0" baseline="0" noProof="0" dirty="0">
                <a:ln>
                  <a:noFill/>
                </a:ln>
                <a:solidFill>
                  <a:srgbClr val="BE0F05">
                    <a:alpha val="35901"/>
                  </a:srgbClr>
                </a:solidFill>
                <a:effectLst/>
                <a:uLnTx/>
                <a:uFillTx/>
                <a:latin typeface="Arial" pitchFamily="34" charset="0"/>
                <a:cs typeface="Arial"/>
                <a:sym typeface="Arial"/>
              </a:rPr>
              <a:t>    </a:t>
            </a:r>
            <a:r>
              <a:rPr lang="en-GB" b="1" dirty="0" err="1">
                <a:solidFill>
                  <a:srgbClr val="BE0F05">
                    <a:alpha val="35901"/>
                  </a:srgbClr>
                </a:solidFill>
                <a:latin typeface="Arial" pitchFamily="34" charset="0"/>
              </a:rPr>
              <a:t>Exclus</a:t>
            </a:r>
            <a:r>
              <a:rPr lang="en-GB" b="1" dirty="0">
                <a:solidFill>
                  <a:srgbClr val="BE0F05">
                    <a:alpha val="35901"/>
                  </a:srgbClr>
                </a:solidFill>
                <a:latin typeface="Arial" pitchFamily="34" charset="0"/>
              </a:rPr>
              <a:t> </a:t>
            </a:r>
            <a:r>
              <a:rPr lang="en-GB" b="1" dirty="0" err="1">
                <a:solidFill>
                  <a:srgbClr val="BE0F05">
                    <a:alpha val="35901"/>
                  </a:srgbClr>
                </a:solidFill>
                <a:latin typeface="Arial" pitchFamily="34" charset="0"/>
              </a:rPr>
              <a:t>lorsque</a:t>
            </a:r>
            <a:r>
              <a:rPr lang="en-GB" b="1" dirty="0">
                <a:solidFill>
                  <a:srgbClr val="BE0F05">
                    <a:alpha val="35901"/>
                  </a:srgbClr>
                </a:solidFill>
                <a:latin typeface="Arial" pitchFamily="34" charset="0"/>
              </a:rPr>
              <a:t> </a:t>
            </a:r>
            <a:r>
              <a:rPr lang="en-GB" b="1" dirty="0" err="1">
                <a:solidFill>
                  <a:srgbClr val="BE0F05">
                    <a:alpha val="35901"/>
                  </a:srgbClr>
                </a:solidFill>
                <a:latin typeface="Arial" pitchFamily="34" charset="0"/>
              </a:rPr>
              <a:t>revendiqués</a:t>
            </a:r>
            <a:r>
              <a:rPr lang="en-GB" b="1" dirty="0">
                <a:solidFill>
                  <a:srgbClr val="BE0F05">
                    <a:alpha val="35901"/>
                  </a:srgbClr>
                </a:solidFill>
                <a:latin typeface="Arial" pitchFamily="34" charset="0"/>
              </a:rPr>
              <a:t> "</a:t>
            </a:r>
            <a:r>
              <a:rPr lang="en-GB" b="1" dirty="0" err="1">
                <a:solidFill>
                  <a:srgbClr val="BE0F05">
                    <a:alpha val="35901"/>
                  </a:srgbClr>
                </a:solidFill>
                <a:latin typeface="Arial" pitchFamily="34" charset="0"/>
              </a:rPr>
              <a:t>en</a:t>
            </a:r>
            <a:r>
              <a:rPr lang="en-GB" b="1" dirty="0">
                <a:solidFill>
                  <a:srgbClr val="BE0F05">
                    <a:alpha val="35901"/>
                  </a:srgbClr>
                </a:solidFill>
                <a:latin typeface="Arial" pitchFamily="34" charset="0"/>
              </a:rPr>
              <a:t> tant que </a:t>
            </a:r>
            <a:r>
              <a:rPr lang="en-GB" b="1" dirty="0" err="1">
                <a:solidFill>
                  <a:srgbClr val="BE0F05">
                    <a:alpha val="35901"/>
                  </a:srgbClr>
                </a:solidFill>
                <a:latin typeface="Arial" pitchFamily="34" charset="0"/>
              </a:rPr>
              <a:t>tels</a:t>
            </a:r>
            <a:r>
              <a:rPr lang="en-GB" b="1" dirty="0">
                <a:solidFill>
                  <a:srgbClr val="BE0F05">
                    <a:alpha val="35901"/>
                  </a:srgbClr>
                </a:solidFill>
                <a:latin typeface="Arial" pitchFamily="34" charset="0"/>
              </a:rPr>
              <a:t>".</a:t>
            </a:r>
            <a:endParaRPr kumimoji="0" lang="en-GB" sz="1400" b="1" i="0" u="none" strike="noStrike" kern="0" cap="none" spc="0" normalizeH="0" baseline="0" noProof="0" dirty="0">
              <a:ln>
                <a:noFill/>
              </a:ln>
              <a:solidFill>
                <a:srgbClr val="BE0F05">
                  <a:alpha val="35901"/>
                </a:srgbClr>
              </a:solidFill>
              <a:effectLst/>
              <a:uLnTx/>
              <a:uFillTx/>
              <a:latin typeface="Arial" pitchFamily="34" charset="0"/>
              <a:cs typeface="Arial"/>
              <a:sym typeface="Arial"/>
            </a:endParaRPr>
          </a:p>
          <a:p>
            <a:pPr marL="179388" lvl="0" indent="-179388">
              <a:spcBef>
                <a:spcPts val="600"/>
              </a:spcBef>
              <a:buSzPct val="80000"/>
              <a:buFont typeface="Wingdings" pitchFamily="2" charset="2"/>
              <a:buChar char="§"/>
              <a:defRPr/>
            </a:pPr>
            <a:r>
              <a:rPr kumimoji="0" lang="en-GB" sz="1400" b="1" i="0" u="none" strike="noStrike" kern="0" cap="none" spc="0" normalizeH="0" baseline="0" noProof="0" dirty="0">
                <a:ln>
                  <a:noFill/>
                </a:ln>
                <a:solidFill>
                  <a:srgbClr val="404955">
                    <a:alpha val="35901"/>
                  </a:srgbClr>
                </a:solidFill>
                <a:effectLst/>
                <a:uLnTx/>
                <a:uFillTx/>
                <a:latin typeface="Arial" pitchFamily="34" charset="0"/>
                <a:cs typeface="Arial"/>
                <a:sym typeface="Arial"/>
              </a:rPr>
              <a:t>Solution </a:t>
            </a:r>
            <a:r>
              <a:rPr kumimoji="0" lang="en-GB" sz="1400" b="0" i="0" u="none" strike="noStrike" kern="0" cap="none" spc="0" normalizeH="0" baseline="0" noProof="0" dirty="0">
                <a:ln>
                  <a:noFill/>
                </a:ln>
                <a:solidFill>
                  <a:srgbClr val="404955">
                    <a:alpha val="35901"/>
                  </a:srgbClr>
                </a:solidFill>
                <a:effectLst/>
                <a:uLnTx/>
                <a:uFillTx/>
                <a:latin typeface="Arial" pitchFamily="34" charset="0"/>
                <a:cs typeface="Arial"/>
                <a:sym typeface="Arial"/>
              </a:rPr>
              <a:t>: </a:t>
            </a:r>
            <a:r>
              <a:rPr lang="en-GB" b="1" dirty="0" err="1">
                <a:solidFill>
                  <a:srgbClr val="92A001">
                    <a:alpha val="35901"/>
                  </a:srgbClr>
                </a:solidFill>
                <a:latin typeface="Arial" pitchFamily="34" charset="0"/>
              </a:rPr>
              <a:t>inclure</a:t>
            </a:r>
            <a:r>
              <a:rPr lang="en-GB" b="1" dirty="0">
                <a:solidFill>
                  <a:srgbClr val="92A001">
                    <a:alpha val="35901"/>
                  </a:srgbClr>
                </a:solidFill>
                <a:latin typeface="Arial" pitchFamily="34" charset="0"/>
              </a:rPr>
              <a:t> des </a:t>
            </a:r>
            <a:r>
              <a:rPr lang="en-GB" b="1" dirty="0" err="1">
                <a:solidFill>
                  <a:srgbClr val="92A001">
                    <a:alpha val="35901"/>
                  </a:srgbClr>
                </a:solidFill>
                <a:latin typeface="Arial" pitchFamily="34" charset="0"/>
              </a:rPr>
              <a:t>moyens</a:t>
            </a:r>
            <a:r>
              <a:rPr lang="en-GB" b="1" dirty="0">
                <a:solidFill>
                  <a:srgbClr val="92A001">
                    <a:alpha val="35901"/>
                  </a:srgbClr>
                </a:solidFill>
                <a:latin typeface="Arial" pitchFamily="34" charset="0"/>
              </a:rPr>
              <a:t> techniques, "CII"</a:t>
            </a:r>
            <a:endParaRPr kumimoji="0" lang="en-GB" sz="1400" b="1" i="0" u="none" strike="noStrike" kern="0" cap="none" spc="0" normalizeH="0" baseline="0" noProof="0" dirty="0">
              <a:ln>
                <a:noFill/>
              </a:ln>
              <a:solidFill>
                <a:srgbClr val="92A001">
                  <a:alpha val="35901"/>
                </a:srgbClr>
              </a:solidFill>
              <a:effectLst/>
              <a:uLnTx/>
              <a:uFillTx/>
              <a:latin typeface="Arial" pitchFamily="34" charset="0"/>
              <a:sym typeface="Arial"/>
            </a:endParaRPr>
          </a:p>
        </p:txBody>
      </p:sp>
      <p:sp>
        <p:nvSpPr>
          <p:cNvPr id="4" name="Rectangle 5">
            <a:extLst>
              <a:ext uri="{FF2B5EF4-FFF2-40B4-BE49-F238E27FC236}">
                <a16:creationId xmlns:a16="http://schemas.microsoft.com/office/drawing/2014/main" id="{C78AF33A-EAF8-CD7D-4061-B1BF057A15C1}"/>
              </a:ext>
            </a:extLst>
          </p:cNvPr>
          <p:cNvSpPr>
            <a:spLocks noChangeArrowheads="1"/>
          </p:cNvSpPr>
          <p:nvPr/>
        </p:nvSpPr>
        <p:spPr bwMode="auto">
          <a:xfrm>
            <a:off x="684212" y="1010372"/>
            <a:ext cx="1754557" cy="1201338"/>
          </a:xfrm>
          <a:prstGeom prst="roundRect">
            <a:avLst/>
          </a:prstGeom>
          <a:solidFill>
            <a:srgbClr val="0070C0"/>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1</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ère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b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b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(2) et (3) CBE</a:t>
            </a:r>
          </a:p>
        </p:txBody>
      </p:sp>
      <p:sp>
        <p:nvSpPr>
          <p:cNvPr id="10" name="Rectangle 24">
            <a:extLst>
              <a:ext uri="{FF2B5EF4-FFF2-40B4-BE49-F238E27FC236}">
                <a16:creationId xmlns:a16="http://schemas.microsoft.com/office/drawing/2014/main" id="{AE6264B3-4E95-E182-9268-05C17ED94DC5}"/>
              </a:ext>
            </a:extLst>
          </p:cNvPr>
          <p:cNvSpPr>
            <a:spLocks noChangeArrowheads="1"/>
          </p:cNvSpPr>
          <p:nvPr/>
        </p:nvSpPr>
        <p:spPr bwMode="auto">
          <a:xfrm>
            <a:off x="684213" y="2355726"/>
            <a:ext cx="1754557" cy="2261431"/>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2</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nde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 </a:t>
            </a:r>
          </a:p>
        </p:txBody>
      </p:sp>
      <p:pic>
        <p:nvPicPr>
          <p:cNvPr id="12" name="Graphic 11" descr="Help">
            <a:extLst>
              <a:ext uri="{FF2B5EF4-FFF2-40B4-BE49-F238E27FC236}">
                <a16:creationId xmlns:a16="http://schemas.microsoft.com/office/drawing/2014/main" id="{1B1C57C4-C6C4-1D34-7F75-E666F3192A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8743" y="3878034"/>
            <a:ext cx="706999" cy="706999"/>
          </a:xfrm>
          <a:prstGeom prst="rect">
            <a:avLst/>
          </a:prstGeom>
        </p:spPr>
      </p:pic>
      <p:grpSp>
        <p:nvGrpSpPr>
          <p:cNvPr id="13" name="Group 12">
            <a:extLst>
              <a:ext uri="{FF2B5EF4-FFF2-40B4-BE49-F238E27FC236}">
                <a16:creationId xmlns:a16="http://schemas.microsoft.com/office/drawing/2014/main" id="{B3B9CF03-8D1A-02A2-DB37-AF8A82E6205B}"/>
              </a:ext>
            </a:extLst>
          </p:cNvPr>
          <p:cNvGrpSpPr/>
          <p:nvPr/>
        </p:nvGrpSpPr>
        <p:grpSpPr>
          <a:xfrm>
            <a:off x="990600" y="2205319"/>
            <a:ext cx="1129553" cy="367552"/>
            <a:chOff x="990600" y="2205319"/>
            <a:chExt cx="1129553" cy="645456"/>
          </a:xfrm>
        </p:grpSpPr>
        <p:sp>
          <p:nvSpPr>
            <p:cNvPr id="14" name="Triangle 13">
              <a:extLst>
                <a:ext uri="{FF2B5EF4-FFF2-40B4-BE49-F238E27FC236}">
                  <a16:creationId xmlns:a16="http://schemas.microsoft.com/office/drawing/2014/main" id="{BCCA1795-42AB-3B17-F94B-8F344B2FE460}"/>
                </a:ext>
              </a:extLst>
            </p:cNvPr>
            <p:cNvSpPr/>
            <p:nvPr/>
          </p:nvSpPr>
          <p:spPr>
            <a:xfrm flipV="1">
              <a:off x="990600" y="2285999"/>
              <a:ext cx="1129553" cy="564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15">
              <a:extLst>
                <a:ext uri="{FF2B5EF4-FFF2-40B4-BE49-F238E27FC236}">
                  <a16:creationId xmlns:a16="http://schemas.microsoft.com/office/drawing/2014/main" id="{9C1DECD1-28C0-BBF3-D411-DC6F2D97C44F}"/>
                </a:ext>
              </a:extLst>
            </p:cNvPr>
            <p:cNvSpPr/>
            <p:nvPr/>
          </p:nvSpPr>
          <p:spPr>
            <a:xfrm flipV="1">
              <a:off x="990600" y="2205319"/>
              <a:ext cx="1129553" cy="56477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4801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a:extLst>
              <a:ext uri="{FF2B5EF4-FFF2-40B4-BE49-F238E27FC236}">
                <a16:creationId xmlns:a16="http://schemas.microsoft.com/office/drawing/2014/main" id="{272A9093-B3EB-29B6-D5BC-56A987B6F9E8}"/>
              </a:ext>
            </a:extLst>
          </p:cNvPr>
          <p:cNvSpPr>
            <a:spLocks noChangeArrowheads="1"/>
          </p:cNvSpPr>
          <p:nvPr/>
        </p:nvSpPr>
        <p:spPr bwMode="auto">
          <a:xfrm>
            <a:off x="2577021" y="2355727"/>
            <a:ext cx="4592899" cy="1541156"/>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L="179388" indent="-179388">
              <a:spcBef>
                <a:spcPts val="600"/>
              </a:spcBef>
              <a:buSzPct val="80000"/>
              <a:buFont typeface="Wingdings" pitchFamily="2" charset="2"/>
              <a:buChar char="§"/>
              <a:defRPr/>
            </a:pPr>
            <a:r>
              <a:rPr lang="en-GB" b="1" dirty="0">
                <a:solidFill>
                  <a:srgbClr val="BE0F05"/>
                </a:solidFill>
                <a:latin typeface="Arial" pitchFamily="34" charset="0"/>
              </a:rPr>
              <a:t>T 641/00 "</a:t>
            </a:r>
            <a:r>
              <a:rPr lang="en-GB" b="1" dirty="0" err="1">
                <a:solidFill>
                  <a:srgbClr val="BE0F05"/>
                </a:solidFill>
                <a:latin typeface="Arial" pitchFamily="34" charset="0"/>
              </a:rPr>
              <a:t>Comvik</a:t>
            </a:r>
            <a:r>
              <a:rPr lang="en-GB" b="1" dirty="0">
                <a:solidFill>
                  <a:srgbClr val="BE0F05"/>
                </a:solidFill>
                <a:latin typeface="Arial" pitchFamily="34" charset="0"/>
              </a:rPr>
              <a:t>" :</a:t>
            </a:r>
            <a:r>
              <a:rPr lang="en-GB" b="1" dirty="0">
                <a:solidFill>
                  <a:srgbClr val="BE0F05"/>
                </a:solidFill>
                <a:latin typeface="Arial" pitchFamily="34" charset="0"/>
                <a:sym typeface="Wingdings" pitchFamily="2" charset="2"/>
              </a:rPr>
              <a:t>  </a:t>
            </a:r>
            <a:r>
              <a:rPr kumimoji="0" lang="en-GB" sz="1400" b="1" i="0" u="sng" strike="noStrike" kern="0" cap="none" spc="0" normalizeH="0" baseline="0" noProof="0" dirty="0">
                <a:ln>
                  <a:noFill/>
                </a:ln>
                <a:solidFill>
                  <a:schemeClr val="tx1"/>
                </a:solidFill>
                <a:effectLst/>
                <a:uLnTx/>
                <a:uFillTx/>
                <a:latin typeface="Arial" pitchFamily="34" charset="0"/>
                <a:cs typeface="Arial"/>
                <a:sym typeface="Arial"/>
              </a:rPr>
              <a:t>Toutes les </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caractéristiques contribuant au caractère technique (et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seulement</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celles</a:t>
            </a:r>
            <a:r>
              <a:rPr lang="en-GB" b="1" dirty="0">
                <a:solidFill>
                  <a:schemeClr val="tx1"/>
                </a:solidFill>
                <a:latin typeface="Arial" pitchFamily="34" charset="0"/>
              </a:rPr>
              <a:t>-ci !) </a:t>
            </a:r>
            <a:r>
              <a:rPr lang="en-GB" b="1" dirty="0" err="1">
                <a:solidFill>
                  <a:schemeClr val="tx1"/>
                </a:solidFill>
                <a:latin typeface="Arial" pitchFamily="34" charset="0"/>
              </a:rPr>
              <a:t>doivent</a:t>
            </a:r>
            <a:r>
              <a:rPr lang="en-GB" b="1" dirty="0">
                <a:solidFill>
                  <a:schemeClr val="tx1"/>
                </a:solidFill>
                <a:latin typeface="Arial" pitchFamily="34" charset="0"/>
              </a:rPr>
              <a:t> être prises en </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compte pour l'évaluation de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l'activité</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 inventive</a:t>
            </a:r>
            <a:r>
              <a:rPr lang="en-GB" b="1" dirty="0">
                <a:solidFill>
                  <a:schemeClr val="tx1"/>
                </a:solidFill>
                <a:latin typeface="Arial" pitchFamily="34" charset="0"/>
              </a:rPr>
              <a:t> </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(dans le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contexte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 de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l'approche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problème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-solution).</a:t>
            </a:r>
            <a:endPar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endParaRPr>
          </a:p>
        </p:txBody>
      </p:sp>
      <p:sp>
        <p:nvSpPr>
          <p:cNvPr id="11" name="Google Shape;72;p4">
            <a:extLst>
              <a:ext uri="{FF2B5EF4-FFF2-40B4-BE49-F238E27FC236}">
                <a16:creationId xmlns:a16="http://schemas.microsoft.com/office/drawing/2014/main" id="{75F4C7F9-A8B6-5D48-B5D7-4B860BC04784}"/>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15</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7" name="Title 6"/>
          <p:cNvSpPr>
            <a:spLocks noGrp="1"/>
          </p:cNvSpPr>
          <p:nvPr>
            <p:ph type="title"/>
          </p:nvPr>
        </p:nvSpPr>
        <p:spPr>
          <a:xfrm>
            <a:off x="679851" y="138265"/>
            <a:ext cx="7988856" cy="404906"/>
          </a:xfrm>
        </p:spPr>
        <p:txBody>
          <a:bodyPr/>
          <a:lstStyle/>
          <a:p>
            <a:r>
              <a:rPr lang="en-GB" dirty="0"/>
              <a:t>L'IA et les "2 obstacles" à la brevetabilité</a:t>
            </a:r>
          </a:p>
        </p:txBody>
      </p:sp>
      <p:sp>
        <p:nvSpPr>
          <p:cNvPr id="3" name="Rectangle 3">
            <a:extLst>
              <a:ext uri="{FF2B5EF4-FFF2-40B4-BE49-F238E27FC236}">
                <a16:creationId xmlns:a16="http://schemas.microsoft.com/office/drawing/2014/main" id="{BB2E9D99-766E-1904-ABCB-11AC820D3F5E}"/>
              </a:ext>
            </a:extLst>
          </p:cNvPr>
          <p:cNvSpPr>
            <a:spLocks noChangeArrowheads="1"/>
          </p:cNvSpPr>
          <p:nvPr/>
        </p:nvSpPr>
        <p:spPr bwMode="auto">
          <a:xfrm>
            <a:off x="2577021" y="1010373"/>
            <a:ext cx="4526512" cy="1201337"/>
          </a:xfrm>
          <a:prstGeom prst="homePlate">
            <a:avLst>
              <a:gd name="adj" fmla="val 17610"/>
            </a:avLst>
          </a:prstGeom>
          <a:solidFill>
            <a:srgbClr val="FFFFFF"/>
          </a:solidFill>
          <a:ln w="12700" algn="ctr">
            <a:solidFill>
              <a:schemeClr val="bg1"/>
            </a:solid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alpha val="32000"/>
                  </a:srgbClr>
                </a:solidFill>
                <a:effectLst/>
                <a:uLnTx/>
                <a:uFillTx/>
                <a:latin typeface="Arial" pitchFamily="34" charset="0"/>
                <a:cs typeface="Arial"/>
                <a:sym typeface="Arial"/>
              </a:rPr>
              <a:t>Les modèles de calcul et les algorithmes de l'IA </a:t>
            </a:r>
            <a:r>
              <a:rPr lang="en-GB" b="1" dirty="0">
                <a:solidFill>
                  <a:srgbClr val="404955">
                    <a:alpha val="32000"/>
                  </a:srgbClr>
                </a:solidFill>
                <a:latin typeface="Arial" pitchFamily="34" charset="0"/>
              </a:rPr>
              <a:t>et du </a:t>
            </a:r>
            <a:r>
              <a:rPr kumimoji="0" lang="en-GB" sz="1400" b="1" i="0" u="none" strike="noStrike" kern="0" cap="none" spc="0" normalizeH="0" baseline="0" noProof="0" dirty="0">
                <a:ln>
                  <a:noFill/>
                </a:ln>
                <a:solidFill>
                  <a:srgbClr val="404955">
                    <a:alpha val="32000"/>
                  </a:srgbClr>
                </a:solidFill>
                <a:effectLst/>
                <a:uLnTx/>
                <a:uFillTx/>
                <a:latin typeface="Arial" pitchFamily="34" charset="0"/>
                <a:cs typeface="Arial"/>
                <a:sym typeface="Arial"/>
              </a:rPr>
              <a:t>ML sont "en soi" de nature abstraite.</a:t>
            </a:r>
          </a:p>
          <a:p>
            <a:pPr lvl="0">
              <a:spcBef>
                <a:spcPts val="600"/>
              </a:spcBef>
              <a:buSzPct val="80000"/>
              <a:defRPr/>
            </a:pPr>
            <a:r>
              <a:rPr lang="en-GB" b="1" dirty="0">
                <a:solidFill>
                  <a:srgbClr val="BE0F05">
                    <a:alpha val="32000"/>
                  </a:srgbClr>
                </a:solidFill>
                <a:latin typeface="Arial" pitchFamily="34" charset="0"/>
              </a:rPr>
              <a:t>    </a:t>
            </a:r>
            <a:r>
              <a:rPr lang="en-GB" b="1" dirty="0" err="1">
                <a:solidFill>
                  <a:srgbClr val="BE0F05">
                    <a:alpha val="32000"/>
                  </a:srgbClr>
                </a:solidFill>
                <a:latin typeface="Arial" pitchFamily="34" charset="0"/>
              </a:rPr>
              <a:t>Exclus</a:t>
            </a:r>
            <a:r>
              <a:rPr lang="en-GB" b="1" dirty="0">
                <a:solidFill>
                  <a:srgbClr val="BE0F05">
                    <a:alpha val="32000"/>
                  </a:srgbClr>
                </a:solidFill>
                <a:latin typeface="Arial" pitchFamily="34" charset="0"/>
              </a:rPr>
              <a:t> </a:t>
            </a:r>
            <a:r>
              <a:rPr lang="en-GB" b="1" dirty="0" err="1">
                <a:solidFill>
                  <a:srgbClr val="BE0F05">
                    <a:alpha val="32000"/>
                  </a:srgbClr>
                </a:solidFill>
                <a:latin typeface="Arial" pitchFamily="34" charset="0"/>
              </a:rPr>
              <a:t>lorsque</a:t>
            </a:r>
            <a:r>
              <a:rPr lang="en-GB" b="1" dirty="0">
                <a:solidFill>
                  <a:srgbClr val="BE0F05">
                    <a:alpha val="32000"/>
                  </a:srgbClr>
                </a:solidFill>
                <a:latin typeface="Arial" pitchFamily="34" charset="0"/>
              </a:rPr>
              <a:t> </a:t>
            </a:r>
            <a:r>
              <a:rPr lang="en-GB" b="1" dirty="0" err="1">
                <a:solidFill>
                  <a:srgbClr val="BE0F05">
                    <a:alpha val="32000"/>
                  </a:srgbClr>
                </a:solidFill>
                <a:latin typeface="Arial" pitchFamily="34" charset="0"/>
              </a:rPr>
              <a:t>revendiqués</a:t>
            </a:r>
            <a:r>
              <a:rPr lang="en-GB" b="1" dirty="0">
                <a:solidFill>
                  <a:srgbClr val="BE0F05">
                    <a:alpha val="32000"/>
                  </a:srgbClr>
                </a:solidFill>
                <a:latin typeface="Arial" pitchFamily="34" charset="0"/>
              </a:rPr>
              <a:t> "</a:t>
            </a:r>
            <a:r>
              <a:rPr lang="en-GB" b="1" dirty="0" err="1">
                <a:solidFill>
                  <a:srgbClr val="BE0F05">
                    <a:alpha val="32000"/>
                  </a:srgbClr>
                </a:solidFill>
                <a:latin typeface="Arial" pitchFamily="34" charset="0"/>
              </a:rPr>
              <a:t>en</a:t>
            </a:r>
            <a:r>
              <a:rPr lang="en-GB" b="1" dirty="0">
                <a:solidFill>
                  <a:srgbClr val="BE0F05">
                    <a:alpha val="32000"/>
                  </a:srgbClr>
                </a:solidFill>
                <a:latin typeface="Arial" pitchFamily="34" charset="0"/>
              </a:rPr>
              <a:t> tant que </a:t>
            </a:r>
            <a:r>
              <a:rPr lang="en-GB" b="1" dirty="0" err="1">
                <a:solidFill>
                  <a:srgbClr val="BE0F05">
                    <a:alpha val="32000"/>
                  </a:srgbClr>
                </a:solidFill>
                <a:latin typeface="Arial" pitchFamily="34" charset="0"/>
              </a:rPr>
              <a:t>tels</a:t>
            </a:r>
            <a:r>
              <a:rPr lang="en-GB" b="1" dirty="0">
                <a:solidFill>
                  <a:srgbClr val="BE0F05">
                    <a:alpha val="32000"/>
                  </a:srgbClr>
                </a:solidFill>
                <a:latin typeface="Arial" pitchFamily="34" charset="0"/>
              </a:rPr>
              <a:t>".</a:t>
            </a:r>
            <a:endParaRPr kumimoji="0" lang="en-GB" sz="1400" b="1" i="0" u="none" strike="noStrike" kern="0" cap="none" spc="0" normalizeH="0" baseline="0" noProof="0" dirty="0">
              <a:ln>
                <a:noFill/>
              </a:ln>
              <a:solidFill>
                <a:srgbClr val="BE0F05">
                  <a:alpha val="32000"/>
                </a:srgbClr>
              </a:solidFill>
              <a:effectLst/>
              <a:uLnTx/>
              <a:uFillTx/>
              <a:latin typeface="Arial" pitchFamily="34" charset="0"/>
              <a:cs typeface="Arial"/>
              <a:sym typeface="Arial"/>
            </a:endParaRPr>
          </a:p>
          <a:p>
            <a:pPr marL="179388" lvl="0" indent="-179388">
              <a:spcBef>
                <a:spcPts val="600"/>
              </a:spcBef>
              <a:buSzPct val="80000"/>
              <a:buFont typeface="Wingdings" pitchFamily="2" charset="2"/>
              <a:buChar char="§"/>
              <a:defRPr/>
            </a:pPr>
            <a:r>
              <a:rPr kumimoji="0" lang="en-GB" sz="1400" b="1" i="0" u="none" strike="noStrike" kern="0" cap="none" spc="0" normalizeH="0" baseline="0" noProof="0" dirty="0">
                <a:ln>
                  <a:noFill/>
                </a:ln>
                <a:solidFill>
                  <a:srgbClr val="404955">
                    <a:alpha val="32000"/>
                  </a:srgbClr>
                </a:solidFill>
                <a:effectLst/>
                <a:uLnTx/>
                <a:uFillTx/>
                <a:latin typeface="Arial" pitchFamily="34" charset="0"/>
                <a:cs typeface="Arial"/>
                <a:sym typeface="Arial"/>
              </a:rPr>
              <a:t>Solution </a:t>
            </a:r>
            <a:r>
              <a:rPr kumimoji="0" lang="en-GB" sz="1400" b="0" i="0" u="none" strike="noStrike" kern="0" cap="none" spc="0" normalizeH="0" baseline="0" noProof="0" dirty="0">
                <a:ln>
                  <a:noFill/>
                </a:ln>
                <a:solidFill>
                  <a:srgbClr val="404955">
                    <a:alpha val="32000"/>
                  </a:srgbClr>
                </a:solidFill>
                <a:effectLst/>
                <a:uLnTx/>
                <a:uFillTx/>
                <a:latin typeface="Arial" pitchFamily="34" charset="0"/>
                <a:cs typeface="Arial"/>
                <a:sym typeface="Arial"/>
              </a:rPr>
              <a:t>: </a:t>
            </a:r>
            <a:r>
              <a:rPr lang="en-GB" b="1" dirty="0" err="1">
                <a:solidFill>
                  <a:srgbClr val="92A001">
                    <a:alpha val="32000"/>
                  </a:srgbClr>
                </a:solidFill>
                <a:latin typeface="Arial" pitchFamily="34" charset="0"/>
              </a:rPr>
              <a:t>inclure</a:t>
            </a:r>
            <a:r>
              <a:rPr lang="en-GB" b="1" dirty="0">
                <a:solidFill>
                  <a:srgbClr val="92A001">
                    <a:alpha val="32000"/>
                  </a:srgbClr>
                </a:solidFill>
                <a:latin typeface="Arial" pitchFamily="34" charset="0"/>
              </a:rPr>
              <a:t> des </a:t>
            </a:r>
            <a:r>
              <a:rPr lang="en-GB" b="1" dirty="0" err="1">
                <a:solidFill>
                  <a:srgbClr val="92A001">
                    <a:alpha val="32000"/>
                  </a:srgbClr>
                </a:solidFill>
                <a:latin typeface="Arial" pitchFamily="34" charset="0"/>
              </a:rPr>
              <a:t>moyens</a:t>
            </a:r>
            <a:r>
              <a:rPr lang="en-GB" b="1" dirty="0">
                <a:solidFill>
                  <a:srgbClr val="92A001">
                    <a:alpha val="32000"/>
                  </a:srgbClr>
                </a:solidFill>
                <a:latin typeface="Arial" pitchFamily="34" charset="0"/>
              </a:rPr>
              <a:t> techniques, "CII"</a:t>
            </a:r>
            <a:endParaRPr kumimoji="0" lang="en-GB" sz="1400" b="1" i="0" u="none" strike="noStrike" kern="0" cap="none" spc="0" normalizeH="0" baseline="0" noProof="0" dirty="0">
              <a:ln>
                <a:noFill/>
              </a:ln>
              <a:solidFill>
                <a:srgbClr val="92A001">
                  <a:alpha val="32000"/>
                </a:srgbClr>
              </a:solidFill>
              <a:effectLst/>
              <a:uLnTx/>
              <a:uFillTx/>
              <a:latin typeface="Arial" pitchFamily="34" charset="0"/>
              <a:sym typeface="Arial"/>
            </a:endParaRPr>
          </a:p>
        </p:txBody>
      </p:sp>
      <p:sp>
        <p:nvSpPr>
          <p:cNvPr id="4" name="Rectangle 5">
            <a:extLst>
              <a:ext uri="{FF2B5EF4-FFF2-40B4-BE49-F238E27FC236}">
                <a16:creationId xmlns:a16="http://schemas.microsoft.com/office/drawing/2014/main" id="{7854F9F6-F033-6298-8B77-CC5EE9C1DDD9}"/>
              </a:ext>
            </a:extLst>
          </p:cNvPr>
          <p:cNvSpPr>
            <a:spLocks noChangeArrowheads="1"/>
          </p:cNvSpPr>
          <p:nvPr/>
        </p:nvSpPr>
        <p:spPr bwMode="auto">
          <a:xfrm>
            <a:off x="684212" y="1010372"/>
            <a:ext cx="1754557" cy="1201338"/>
          </a:xfrm>
          <a:prstGeom prst="roundRect">
            <a:avLst/>
          </a:prstGeom>
          <a:solidFill>
            <a:srgbClr val="0070C0"/>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1</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ère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b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b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(2) et (3) CBE</a:t>
            </a:r>
          </a:p>
        </p:txBody>
      </p:sp>
      <p:sp>
        <p:nvSpPr>
          <p:cNvPr id="10" name="Rectangle 24">
            <a:extLst>
              <a:ext uri="{FF2B5EF4-FFF2-40B4-BE49-F238E27FC236}">
                <a16:creationId xmlns:a16="http://schemas.microsoft.com/office/drawing/2014/main" id="{7996EE5C-798C-7584-5360-815F14BA79AC}"/>
              </a:ext>
            </a:extLst>
          </p:cNvPr>
          <p:cNvSpPr>
            <a:spLocks noChangeArrowheads="1"/>
          </p:cNvSpPr>
          <p:nvPr/>
        </p:nvSpPr>
        <p:spPr bwMode="auto">
          <a:xfrm>
            <a:off x="684213" y="2355726"/>
            <a:ext cx="1754557" cy="2261431"/>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2</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nde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 </a:t>
            </a:r>
          </a:p>
        </p:txBody>
      </p:sp>
      <p:pic>
        <p:nvPicPr>
          <p:cNvPr id="12" name="Graphic 11" descr="Help">
            <a:extLst>
              <a:ext uri="{FF2B5EF4-FFF2-40B4-BE49-F238E27FC236}">
                <a16:creationId xmlns:a16="http://schemas.microsoft.com/office/drawing/2014/main" id="{8B38842A-BB09-FF13-ADB3-40128A0F126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8743" y="3878034"/>
            <a:ext cx="706999" cy="706999"/>
          </a:xfrm>
          <a:prstGeom prst="rect">
            <a:avLst/>
          </a:prstGeom>
        </p:spPr>
      </p:pic>
      <p:pic>
        <p:nvPicPr>
          <p:cNvPr id="18" name="Picture 17">
            <a:extLst>
              <a:ext uri="{FF2B5EF4-FFF2-40B4-BE49-F238E27FC236}">
                <a16:creationId xmlns:a16="http://schemas.microsoft.com/office/drawing/2014/main" id="{06007550-C620-B7ED-2F5E-02041C4F1A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1276" y="3597779"/>
            <a:ext cx="973151" cy="1058610"/>
          </a:xfrm>
          <a:prstGeom prst="rect">
            <a:avLst/>
          </a:prstGeom>
        </p:spPr>
      </p:pic>
      <p:sp>
        <p:nvSpPr>
          <p:cNvPr id="19" name="TextBox 18">
            <a:extLst>
              <a:ext uri="{FF2B5EF4-FFF2-40B4-BE49-F238E27FC236}">
                <a16:creationId xmlns:a16="http://schemas.microsoft.com/office/drawing/2014/main" id="{8694DF14-28FD-B0F7-0CE0-43E1E8461E5F}"/>
              </a:ext>
            </a:extLst>
          </p:cNvPr>
          <p:cNvSpPr txBox="1"/>
          <p:nvPr/>
        </p:nvSpPr>
        <p:spPr>
          <a:xfrm rot="21427146">
            <a:off x="6699968" y="3987768"/>
            <a:ext cx="765451" cy="215444"/>
          </a:xfrm>
          <a:prstGeom prst="rect">
            <a:avLst/>
          </a:prstGeom>
        </p:spPr>
        <p:txBody>
          <a:bodyPr wrap="square" lIns="0" tIns="0" rIns="0" bIns="0" rtlCol="0">
            <a:spAutoFit/>
          </a:bodyPr>
          <a:lstStyle/>
          <a:p>
            <a:pPr>
              <a:spcAft>
                <a:spcPts val="300"/>
              </a:spcAft>
            </a:pPr>
            <a:r>
              <a:rPr lang="fr-FR" b="1" dirty="0">
                <a:solidFill>
                  <a:srgbClr val="92A001"/>
                </a:solidFill>
                <a:latin typeface="Chalkduster" panose="03050602040202020205" pitchFamily="66" charset="77"/>
              </a:rPr>
              <a:t>G 1/19</a:t>
            </a:r>
          </a:p>
        </p:txBody>
      </p:sp>
      <p:grpSp>
        <p:nvGrpSpPr>
          <p:cNvPr id="25" name="Group 24">
            <a:extLst>
              <a:ext uri="{FF2B5EF4-FFF2-40B4-BE49-F238E27FC236}">
                <a16:creationId xmlns:a16="http://schemas.microsoft.com/office/drawing/2014/main" id="{47D0EC9C-FCF8-327C-69A5-7623ADF2B3F5}"/>
              </a:ext>
            </a:extLst>
          </p:cNvPr>
          <p:cNvGrpSpPr/>
          <p:nvPr/>
        </p:nvGrpSpPr>
        <p:grpSpPr>
          <a:xfrm>
            <a:off x="990600" y="2205319"/>
            <a:ext cx="1129553" cy="367552"/>
            <a:chOff x="990600" y="2205319"/>
            <a:chExt cx="1129553" cy="645456"/>
          </a:xfrm>
        </p:grpSpPr>
        <p:sp>
          <p:nvSpPr>
            <p:cNvPr id="23" name="Triangle 22">
              <a:extLst>
                <a:ext uri="{FF2B5EF4-FFF2-40B4-BE49-F238E27FC236}">
                  <a16:creationId xmlns:a16="http://schemas.microsoft.com/office/drawing/2014/main" id="{70A5D2B4-2C93-15BD-A603-DA2226999BFE}"/>
                </a:ext>
              </a:extLst>
            </p:cNvPr>
            <p:cNvSpPr/>
            <p:nvPr/>
          </p:nvSpPr>
          <p:spPr>
            <a:xfrm flipV="1">
              <a:off x="990600" y="2285999"/>
              <a:ext cx="1129553" cy="564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23">
              <a:extLst>
                <a:ext uri="{FF2B5EF4-FFF2-40B4-BE49-F238E27FC236}">
                  <a16:creationId xmlns:a16="http://schemas.microsoft.com/office/drawing/2014/main" id="{4934FE2D-2FF5-A43B-C6E4-6A7497E512D3}"/>
                </a:ext>
              </a:extLst>
            </p:cNvPr>
            <p:cNvSpPr/>
            <p:nvPr/>
          </p:nvSpPr>
          <p:spPr>
            <a:xfrm flipV="1">
              <a:off x="990600" y="2205319"/>
              <a:ext cx="1129553" cy="56477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80184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2;p4">
            <a:extLst>
              <a:ext uri="{FF2B5EF4-FFF2-40B4-BE49-F238E27FC236}">
                <a16:creationId xmlns:a16="http://schemas.microsoft.com/office/drawing/2014/main" id="{75F4C7F9-A8B6-5D48-B5D7-4B860BC04784}"/>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16</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7" name="Title 6"/>
          <p:cNvSpPr>
            <a:spLocks noGrp="1"/>
          </p:cNvSpPr>
          <p:nvPr>
            <p:ph type="title"/>
          </p:nvPr>
        </p:nvSpPr>
        <p:spPr>
          <a:xfrm>
            <a:off x="679851" y="138265"/>
            <a:ext cx="7988856" cy="404906"/>
          </a:xfrm>
        </p:spPr>
        <p:txBody>
          <a:bodyPr/>
          <a:lstStyle/>
          <a:p>
            <a:r>
              <a:rPr lang="en-GB" dirty="0"/>
              <a:t>L'IA et les "2 obstacles" à la brevetabilité</a:t>
            </a:r>
          </a:p>
        </p:txBody>
      </p:sp>
      <p:sp>
        <p:nvSpPr>
          <p:cNvPr id="4" name="Rectangle 4"/>
          <p:cNvSpPr>
            <a:spLocks noChangeArrowheads="1"/>
          </p:cNvSpPr>
          <p:nvPr/>
        </p:nvSpPr>
        <p:spPr bwMode="auto">
          <a:xfrm>
            <a:off x="6973368" y="960438"/>
            <a:ext cx="1922804" cy="3771900"/>
          </a:xfrm>
          <a:prstGeom prst="roundRect">
            <a:avLst>
              <a:gd name="adj" fmla="val 10889"/>
            </a:avLst>
          </a:prstGeom>
          <a:solidFill>
            <a:srgbClr val="92A001"/>
          </a:solidFill>
          <a:ln w="12700">
            <a:solidFill>
              <a:schemeClr val="tx2"/>
            </a:solidFill>
            <a:round/>
            <a:headEnd/>
            <a:tailEnd/>
          </a:ln>
          <a:effectLst/>
        </p:spPr>
        <p:txBody>
          <a:bodyPr wrap="square" lIns="540000" tIns="36000" rIns="72000" bIns="36000" anchor="ctr"/>
          <a:lstStyle/>
          <a:p>
            <a:pPr marL="0" marR="0" lvl="0" indent="0" algn="ctr" defTabSz="995363" rtl="0" eaLnBrk="1" fontAlgn="auto" latinLnBrk="0" hangingPunct="1">
              <a:spcBef>
                <a:spcPts val="0"/>
              </a:spcBef>
              <a:spcAft>
                <a:spcPts val="600"/>
              </a:spcAft>
              <a:buClr>
                <a:srgbClr val="000000"/>
              </a:buClr>
              <a:buSzTx/>
              <a:buFont typeface="Arial"/>
              <a:buNone/>
              <a:tabLst/>
              <a:defRPr/>
            </a:pPr>
            <a:r>
              <a:rPr kumimoji="0" lang="en-GB" sz="1600" i="0" u="none" strike="noStrike" kern="0" cap="none" spc="0" normalizeH="0" baseline="0" noProof="0" dirty="0" err="1">
                <a:ln>
                  <a:noFill/>
                </a:ln>
                <a:solidFill>
                  <a:srgbClr val="FFFFFF"/>
                </a:solidFill>
                <a:effectLst/>
                <a:uLnTx/>
                <a:uFillTx/>
                <a:latin typeface="Arial" pitchFamily="34" charset="0"/>
                <a:cs typeface="Arial"/>
                <a:sym typeface="Arial"/>
              </a:rPr>
              <a:t>si</a:t>
            </a:r>
            <a:r>
              <a:rPr kumimoji="0" lang="en-GB" sz="1600"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i="0" u="none" strike="noStrike" kern="0" cap="none" spc="0" normalizeH="0" baseline="0" noProof="0" dirty="0" err="1">
                <a:ln>
                  <a:noFill/>
                </a:ln>
                <a:solidFill>
                  <a:srgbClr val="FFFFFF"/>
                </a:solidFill>
                <a:effectLst/>
                <a:uLnTx/>
                <a:uFillTx/>
                <a:latin typeface="Arial" pitchFamily="34" charset="0"/>
                <a:cs typeface="Arial"/>
                <a:sym typeface="Arial"/>
              </a:rPr>
              <a:t>l'objet</a:t>
            </a:r>
            <a:r>
              <a:rPr kumimoji="0" lang="en-GB" sz="1600"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i="0" u="none" strike="noStrike" kern="0" cap="none" spc="0" normalizeH="0" baseline="0" noProof="0" dirty="0" err="1">
                <a:ln>
                  <a:noFill/>
                </a:ln>
                <a:solidFill>
                  <a:srgbClr val="FFFFFF"/>
                </a:solidFill>
                <a:effectLst/>
                <a:uLnTx/>
                <a:uFillTx/>
                <a:latin typeface="Arial" pitchFamily="34" charset="0"/>
                <a:cs typeface="Arial"/>
                <a:sym typeface="Arial"/>
              </a:rPr>
              <a:t>revendiqué</a:t>
            </a:r>
            <a:r>
              <a:rPr kumimoji="0" lang="en-GB" sz="1600"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i="0" u="none" strike="noStrike" kern="0" cap="none" spc="0" normalizeH="0" baseline="0" noProof="0" dirty="0" err="1">
                <a:ln>
                  <a:noFill/>
                </a:ln>
                <a:solidFill>
                  <a:srgbClr val="FFFFFF"/>
                </a:solidFill>
                <a:effectLst/>
                <a:uLnTx/>
                <a:uFillTx/>
                <a:latin typeface="Arial" pitchFamily="34" charset="0"/>
                <a:cs typeface="Arial"/>
                <a:sym typeface="Arial"/>
              </a:rPr>
              <a:t>est</a:t>
            </a:r>
            <a:r>
              <a:rPr kumimoji="0" lang="en-GB" sz="1600" i="0" u="none" strike="noStrike" kern="0" cap="none" spc="0" normalizeH="0" baseline="0" noProof="0" dirty="0">
                <a:ln>
                  <a:noFill/>
                </a:ln>
                <a:solidFill>
                  <a:srgbClr val="FFFFFF"/>
                </a:solidFill>
                <a:effectLst/>
                <a:uLnTx/>
                <a:uFillTx/>
                <a:latin typeface="Arial" pitchFamily="34" charset="0"/>
                <a:cs typeface="Arial"/>
                <a:sym typeface="Arial"/>
              </a:rPr>
              <a:t> </a:t>
            </a:r>
          </a:p>
          <a:p>
            <a:pPr marL="0" marR="0" lvl="0" indent="0" algn="ctr" defTabSz="995363" rtl="0" eaLnBrk="1" fontAlgn="auto" latinLnBrk="0" hangingPunct="1">
              <a:spcBef>
                <a:spcPts val="0"/>
              </a:spcBef>
              <a:spcAft>
                <a:spcPts val="600"/>
              </a:spcAft>
              <a:buClr>
                <a:srgbClr val="000000"/>
              </a:buClr>
              <a:buSzTx/>
              <a:buFont typeface="Arial"/>
              <a:buNone/>
              <a:tabLst/>
              <a:defRPr/>
            </a:pPr>
            <a:r>
              <a:rPr kumimoji="0" lang="en-GB" sz="1600" i="0" u="none" strike="noStrike" kern="0" cap="none" spc="0" normalizeH="0" baseline="0" noProof="0" dirty="0">
                <a:ln>
                  <a:noFill/>
                </a:ln>
                <a:solidFill>
                  <a:srgbClr val="FFFFFF"/>
                </a:solidFill>
                <a:effectLst/>
                <a:uLnTx/>
                <a:uFillTx/>
                <a:latin typeface="Arial" pitchFamily="34" charset="0"/>
                <a:cs typeface="Arial"/>
                <a:sym typeface="Arial"/>
              </a:rPr>
              <a:t>nouveau et non </a:t>
            </a:r>
            <a:r>
              <a:rPr kumimoji="0" lang="en-GB" sz="1600" i="0" u="none" strike="noStrike" kern="0" cap="none" spc="0" normalizeH="0" baseline="0" noProof="0" dirty="0" err="1">
                <a:ln>
                  <a:noFill/>
                </a:ln>
                <a:solidFill>
                  <a:srgbClr val="FFFFFF"/>
                </a:solidFill>
                <a:effectLst/>
                <a:uLnTx/>
                <a:uFillTx/>
                <a:latin typeface="Arial" pitchFamily="34" charset="0"/>
                <a:cs typeface="Arial"/>
                <a:sym typeface="Arial"/>
              </a:rPr>
              <a:t>évident</a:t>
            </a:r>
            <a:r>
              <a:rPr lang="en-GB" sz="1600" dirty="0">
                <a:solidFill>
                  <a:srgbClr val="FFFFFF"/>
                </a:solidFill>
                <a:latin typeface="Arial" pitchFamily="34" charset="0"/>
              </a:rPr>
              <a:t>,</a:t>
            </a:r>
            <a:endParaRPr kumimoji="0" lang="en-GB" sz="1600" i="0" u="none" strike="noStrike" kern="0" cap="none" spc="0" normalizeH="0" baseline="0" noProof="0" dirty="0">
              <a:ln>
                <a:noFill/>
              </a:ln>
              <a:solidFill>
                <a:srgbClr val="FFFFFF"/>
              </a:solidFill>
              <a:effectLst/>
              <a:uLnTx/>
              <a:uFillTx/>
              <a:latin typeface="Arial" pitchFamily="34" charset="0"/>
              <a:cs typeface="Arial"/>
              <a:sym typeface="Arial"/>
            </a:endParaRPr>
          </a:p>
          <a:p>
            <a:pPr marL="0" marR="0" lvl="0" indent="0" algn="ctr" defTabSz="995363" rtl="0" eaLnBrk="1" fontAlgn="auto" latinLnBrk="0" hangingPunct="1">
              <a:spcBef>
                <a:spcPts val="0"/>
              </a:spcBef>
              <a:spcAft>
                <a:spcPts val="600"/>
              </a:spcAft>
              <a:buClr>
                <a:srgbClr val="000000"/>
              </a:buClr>
              <a:buSzTx/>
              <a:buFont typeface="Arial"/>
              <a:buNone/>
              <a:tabLst/>
              <a:defRPr/>
            </a:pPr>
            <a:r>
              <a:rPr lang="en-GB" sz="1600" dirty="0" err="1">
                <a:solidFill>
                  <a:srgbClr val="FFFFFF"/>
                </a:solidFill>
                <a:latin typeface="Arial" pitchFamily="34" charset="0"/>
              </a:rPr>
              <a:t>alors</a:t>
            </a:r>
            <a:endParaRPr lang="en-GB" sz="1600" dirty="0">
              <a:solidFill>
                <a:srgbClr val="FFFFFF"/>
              </a:solidFill>
              <a:latin typeface="Arial" pitchFamily="34" charset="0"/>
            </a:endParaRPr>
          </a:p>
          <a:p>
            <a:pPr marL="0" marR="0" lvl="0" indent="0" algn="ctr" defTabSz="995363" rtl="0" eaLnBrk="1" fontAlgn="auto" latinLnBrk="0" hangingPunct="1">
              <a:spcBef>
                <a:spcPts val="0"/>
              </a:spcBef>
              <a:spcAft>
                <a:spcPts val="60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b="1" i="0" u="none" strike="noStrike" kern="0" cap="none" spc="0" normalizeH="0" baseline="0" noProof="0" dirty="0" err="1">
                <a:ln>
                  <a:noFill/>
                </a:ln>
                <a:solidFill>
                  <a:srgbClr val="FFFFFF"/>
                </a:solidFill>
                <a:effectLst/>
                <a:uLnTx/>
                <a:uFillTx/>
                <a:latin typeface="Arial" pitchFamily="34" charset="0"/>
                <a:cs typeface="Arial"/>
                <a:sym typeface="Arial"/>
              </a:rPr>
              <a:t>l'application</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IA/ML </a:t>
            </a:r>
          </a:p>
          <a:p>
            <a:pPr marL="0" marR="0" lvl="0" indent="0" algn="ctr" defTabSz="995363" rtl="0" eaLnBrk="1" fontAlgn="auto" latinLnBrk="0" hangingPunct="1">
              <a:spcBef>
                <a:spcPts val="0"/>
              </a:spcBef>
              <a:spcAft>
                <a:spcPts val="600"/>
              </a:spcAft>
              <a:buClr>
                <a:srgbClr val="000000"/>
              </a:buClr>
              <a:buSzTx/>
              <a:buFont typeface="Arial"/>
              <a:buNone/>
              <a:tabLst/>
              <a:defRPr/>
            </a:pPr>
            <a:r>
              <a:rPr kumimoji="0" lang="en-GB" sz="1600" b="1" i="0" u="none" strike="noStrike" kern="0" cap="none" spc="0" normalizeH="0" baseline="0" noProof="0" dirty="0" err="1">
                <a:ln>
                  <a:noFill/>
                </a:ln>
                <a:solidFill>
                  <a:srgbClr val="FFFFFF"/>
                </a:solidFill>
                <a:effectLst/>
                <a:uLnTx/>
                <a:uFillTx/>
                <a:latin typeface="Arial" pitchFamily="34" charset="0"/>
                <a:cs typeface="Arial"/>
                <a:sym typeface="Arial"/>
              </a:rPr>
              <a:t>peut</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b="1" i="0" u="none" strike="noStrike" kern="0" cap="none" spc="0" normalizeH="0" baseline="0" noProof="0" dirty="0" err="1">
                <a:ln>
                  <a:noFill/>
                </a:ln>
                <a:solidFill>
                  <a:srgbClr val="FFFFFF"/>
                </a:solidFill>
                <a:effectLst/>
                <a:uLnTx/>
                <a:uFillTx/>
                <a:latin typeface="Arial" pitchFamily="34" charset="0"/>
                <a:cs typeface="Arial"/>
                <a:sym typeface="Arial"/>
              </a:rPr>
              <a:t>être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a:t>
            </a:r>
            <a:r>
              <a:rPr kumimoji="0" lang="en-GB" sz="1600" b="1" i="0" u="none" strike="noStrike" kern="0" cap="none" spc="0" normalizeH="0" baseline="0" noProof="0" dirty="0" err="1">
                <a:ln>
                  <a:noFill/>
                </a:ln>
                <a:solidFill>
                  <a:srgbClr val="FFFFFF"/>
                </a:solidFill>
                <a:effectLst/>
                <a:uLnTx/>
                <a:uFillTx/>
                <a:latin typeface="Arial" pitchFamily="34" charset="0"/>
                <a:cs typeface="Arial"/>
                <a:sym typeface="Arial"/>
              </a:rPr>
              <a:t>brevetée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a:t>
            </a:r>
          </a:p>
          <a:p>
            <a:pPr marL="0" marR="0" lvl="0" indent="0" algn="ctr"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9" name="Rectangle 3"/>
          <p:cNvSpPr>
            <a:spLocks noChangeArrowheads="1"/>
          </p:cNvSpPr>
          <p:nvPr/>
        </p:nvSpPr>
        <p:spPr bwMode="auto">
          <a:xfrm>
            <a:off x="2577021" y="2355727"/>
            <a:ext cx="4592899" cy="1541156"/>
          </a:xfrm>
          <a:prstGeom prst="homePlate">
            <a:avLst>
              <a:gd name="adj" fmla="val 17610"/>
            </a:avLst>
          </a:prstGeom>
          <a:solidFill>
            <a:srgbClr val="FFFFFF"/>
          </a:solidFill>
          <a:ln w="12700" algn="ctr">
            <a:solidFill>
              <a:schemeClr val="tx2"/>
            </a:solidFill>
            <a:miter lim="800000"/>
            <a:headEnd/>
            <a:tailEnd/>
          </a:ln>
          <a:effectLst/>
        </p:spPr>
        <p:txBody>
          <a:bodyPr lIns="72000" tIns="72000" rIns="108000" bIns="72000" anchor="ctr" anchorCtr="0"/>
          <a:lstStyle/>
          <a:p>
            <a:pPr marL="179388" indent="-179388">
              <a:spcBef>
                <a:spcPts val="600"/>
              </a:spcBef>
              <a:buSzPct val="80000"/>
              <a:buFont typeface="Wingdings" pitchFamily="2" charset="2"/>
              <a:buChar char="§"/>
              <a:defRPr/>
            </a:pPr>
            <a:r>
              <a:rPr lang="en-GB" b="1" dirty="0">
                <a:solidFill>
                  <a:srgbClr val="BE0F05"/>
                </a:solidFill>
                <a:latin typeface="Arial" pitchFamily="34" charset="0"/>
              </a:rPr>
              <a:t>T 641/00 "</a:t>
            </a:r>
            <a:r>
              <a:rPr lang="en-GB" b="1" dirty="0" err="1">
                <a:solidFill>
                  <a:srgbClr val="BE0F05"/>
                </a:solidFill>
                <a:latin typeface="Arial" pitchFamily="34" charset="0"/>
              </a:rPr>
              <a:t>Comvik</a:t>
            </a:r>
            <a:r>
              <a:rPr lang="en-GB" b="1" dirty="0">
                <a:solidFill>
                  <a:srgbClr val="BE0F05"/>
                </a:solidFill>
                <a:latin typeface="Arial" pitchFamily="34" charset="0"/>
              </a:rPr>
              <a:t>" :</a:t>
            </a:r>
            <a:r>
              <a:rPr lang="en-GB" b="1" dirty="0">
                <a:solidFill>
                  <a:srgbClr val="BE0F05"/>
                </a:solidFill>
                <a:latin typeface="Arial" pitchFamily="34" charset="0"/>
                <a:sym typeface="Wingdings" pitchFamily="2" charset="2"/>
              </a:rPr>
              <a:t>  </a:t>
            </a:r>
            <a:r>
              <a:rPr kumimoji="0" lang="en-GB" sz="1400" b="1" i="0" u="sng" strike="noStrike" kern="0" cap="none" spc="0" normalizeH="0" baseline="0" noProof="0" dirty="0">
                <a:ln>
                  <a:noFill/>
                </a:ln>
                <a:solidFill>
                  <a:schemeClr val="tx1"/>
                </a:solidFill>
                <a:effectLst/>
                <a:uLnTx/>
                <a:uFillTx/>
                <a:latin typeface="Arial" pitchFamily="34" charset="0"/>
                <a:cs typeface="Arial"/>
                <a:sym typeface="Arial"/>
              </a:rPr>
              <a:t>Toutes les </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caractéristiques contribuant au caractère technique (et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seulement</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celles</a:t>
            </a:r>
            <a:r>
              <a:rPr lang="en-GB" b="1" dirty="0">
                <a:solidFill>
                  <a:schemeClr val="tx1"/>
                </a:solidFill>
                <a:latin typeface="Arial" pitchFamily="34" charset="0"/>
              </a:rPr>
              <a:t>-ci !) </a:t>
            </a:r>
            <a:r>
              <a:rPr lang="en-GB" b="1" dirty="0" err="1">
                <a:solidFill>
                  <a:schemeClr val="tx1"/>
                </a:solidFill>
                <a:latin typeface="Arial" pitchFamily="34" charset="0"/>
              </a:rPr>
              <a:t>doivent</a:t>
            </a:r>
            <a:r>
              <a:rPr lang="en-GB" b="1" dirty="0">
                <a:solidFill>
                  <a:schemeClr val="tx1"/>
                </a:solidFill>
                <a:latin typeface="Arial" pitchFamily="34" charset="0"/>
              </a:rPr>
              <a:t> être prises en </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compte pour l'évaluation de </a:t>
            </a:r>
            <a:r>
              <a:rPr kumimoji="0" lang="en-GB" sz="1400" b="1" i="0" u="none" strike="noStrike" kern="0" cap="none" spc="0" normalizeH="0" baseline="0" noProof="0" dirty="0" err="1">
                <a:ln>
                  <a:noFill/>
                </a:ln>
                <a:solidFill>
                  <a:schemeClr val="tx1"/>
                </a:solidFill>
                <a:effectLst/>
                <a:uLnTx/>
                <a:uFillTx/>
                <a:latin typeface="Arial" pitchFamily="34" charset="0"/>
                <a:cs typeface="Arial"/>
                <a:sym typeface="Arial"/>
              </a:rPr>
              <a:t>l'activité</a:t>
            </a:r>
            <a:r>
              <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rPr>
              <a:t> inventive</a:t>
            </a:r>
            <a:r>
              <a:rPr lang="en-GB" b="1" dirty="0">
                <a:solidFill>
                  <a:schemeClr val="tx1"/>
                </a:solidFill>
                <a:latin typeface="Arial" pitchFamily="34" charset="0"/>
              </a:rPr>
              <a:t> </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(dans le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contexte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 de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l'approche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 </a:t>
            </a:r>
            <a:r>
              <a:rPr kumimoji="0" lang="en-GB" sz="1400" i="0" u="none" strike="noStrike" kern="0" cap="none" spc="0" normalizeH="0" baseline="0" noProof="0" dirty="0" err="1">
                <a:ln>
                  <a:noFill/>
                </a:ln>
                <a:solidFill>
                  <a:schemeClr val="tx1"/>
                </a:solidFill>
                <a:effectLst/>
                <a:uLnTx/>
                <a:uFillTx/>
                <a:latin typeface="Arial" pitchFamily="34" charset="0"/>
                <a:cs typeface="Arial"/>
                <a:sym typeface="Arial"/>
              </a:rPr>
              <a:t>problème</a:t>
            </a:r>
            <a:r>
              <a:rPr kumimoji="0" lang="en-GB" sz="1400" i="0" u="none" strike="noStrike" kern="0" cap="none" spc="0" normalizeH="0" baseline="0" noProof="0" dirty="0">
                <a:ln>
                  <a:noFill/>
                </a:ln>
                <a:solidFill>
                  <a:schemeClr val="tx1"/>
                </a:solidFill>
                <a:effectLst/>
                <a:uLnTx/>
                <a:uFillTx/>
                <a:latin typeface="Arial" pitchFamily="34" charset="0"/>
                <a:cs typeface="Arial"/>
                <a:sym typeface="Arial"/>
              </a:rPr>
              <a:t>-solution).</a:t>
            </a:r>
            <a:endParaRPr kumimoji="0" lang="en-GB" sz="1400" b="1" i="0" u="none" strike="noStrike" kern="0" cap="none" spc="0" normalizeH="0" baseline="0" noProof="0" dirty="0">
              <a:ln>
                <a:noFill/>
              </a:ln>
              <a:solidFill>
                <a:schemeClr val="tx1"/>
              </a:solidFill>
              <a:effectLst/>
              <a:uLnTx/>
              <a:uFillTx/>
              <a:latin typeface="Arial" pitchFamily="34" charset="0"/>
              <a:cs typeface="Arial"/>
              <a:sym typeface="Arial"/>
            </a:endParaRPr>
          </a:p>
        </p:txBody>
      </p:sp>
      <p:sp>
        <p:nvSpPr>
          <p:cNvPr id="3" name="Rectangle 3">
            <a:extLst>
              <a:ext uri="{FF2B5EF4-FFF2-40B4-BE49-F238E27FC236}">
                <a16:creationId xmlns:a16="http://schemas.microsoft.com/office/drawing/2014/main" id="{A3F181D2-B420-98E4-7B47-4050A93A2A0A}"/>
              </a:ext>
            </a:extLst>
          </p:cNvPr>
          <p:cNvSpPr>
            <a:spLocks noChangeArrowheads="1"/>
          </p:cNvSpPr>
          <p:nvPr/>
        </p:nvSpPr>
        <p:spPr bwMode="auto">
          <a:xfrm>
            <a:off x="2577021" y="1010373"/>
            <a:ext cx="4526512" cy="1201337"/>
          </a:xfrm>
          <a:prstGeom prst="homePlate">
            <a:avLst>
              <a:gd name="adj" fmla="val 17610"/>
            </a:avLst>
          </a:prstGeom>
          <a:noFill/>
          <a:ln w="12700" algn="ctr">
            <a:noFill/>
            <a:miter lim="800000"/>
            <a:headEnd/>
            <a:tailEnd/>
          </a:ln>
          <a:effectLst/>
        </p:spPr>
        <p:txBody>
          <a:bodyPr lIns="72000" tIns="72000" rIns="108000" bIns="72000" anchor="ctr" anchorCtr="0"/>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Les modèles de calcul et les algorithmes de l'IA </a:t>
            </a:r>
            <a:r>
              <a:rPr lang="en-GB" b="1" dirty="0">
                <a:solidFill>
                  <a:srgbClr val="404955"/>
                </a:solidFill>
                <a:latin typeface="Arial" pitchFamily="34" charset="0"/>
              </a:rPr>
              <a:t>et du </a:t>
            </a: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ML sont "en soi" de nature abstraite.</a:t>
            </a:r>
          </a:p>
          <a:p>
            <a:pPr>
              <a:spcBef>
                <a:spcPts val="600"/>
              </a:spcBef>
              <a:buSzPct val="80000"/>
              <a:defRPr/>
            </a:pPr>
            <a:r>
              <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rPr>
              <a:t>    </a:t>
            </a:r>
            <a:r>
              <a:rPr lang="en-GB" b="1" dirty="0" err="1">
                <a:solidFill>
                  <a:srgbClr val="BE0F05"/>
                </a:solidFill>
                <a:latin typeface="Arial" pitchFamily="34" charset="0"/>
              </a:rPr>
              <a:t>Exclus</a:t>
            </a:r>
            <a:r>
              <a:rPr lang="en-GB" b="1" dirty="0">
                <a:solidFill>
                  <a:srgbClr val="BE0F05"/>
                </a:solidFill>
                <a:latin typeface="Arial" pitchFamily="34" charset="0"/>
              </a:rPr>
              <a:t> </a:t>
            </a:r>
            <a:r>
              <a:rPr lang="en-GB" b="1" dirty="0" err="1">
                <a:solidFill>
                  <a:srgbClr val="BE0F05"/>
                </a:solidFill>
                <a:latin typeface="Arial" pitchFamily="34" charset="0"/>
              </a:rPr>
              <a:t>lorsque</a:t>
            </a:r>
            <a:r>
              <a:rPr lang="en-GB" b="1" dirty="0">
                <a:solidFill>
                  <a:srgbClr val="BE0F05"/>
                </a:solidFill>
                <a:latin typeface="Arial" pitchFamily="34" charset="0"/>
              </a:rPr>
              <a:t> </a:t>
            </a:r>
            <a:r>
              <a:rPr lang="en-GB" b="1" dirty="0" err="1">
                <a:solidFill>
                  <a:srgbClr val="BE0F05"/>
                </a:solidFill>
                <a:latin typeface="Arial" pitchFamily="34" charset="0"/>
              </a:rPr>
              <a:t>revendiqués</a:t>
            </a:r>
            <a:r>
              <a:rPr lang="en-GB" b="1" dirty="0">
                <a:solidFill>
                  <a:srgbClr val="BE0F05"/>
                </a:solidFill>
                <a:latin typeface="Arial" pitchFamily="34" charset="0"/>
              </a:rPr>
              <a:t> "</a:t>
            </a:r>
            <a:r>
              <a:rPr lang="en-GB" b="1" dirty="0" err="1">
                <a:solidFill>
                  <a:srgbClr val="BE0F05"/>
                </a:solidFill>
                <a:latin typeface="Arial" pitchFamily="34" charset="0"/>
              </a:rPr>
              <a:t>en</a:t>
            </a:r>
            <a:r>
              <a:rPr lang="en-GB" b="1" dirty="0">
                <a:solidFill>
                  <a:srgbClr val="BE0F05"/>
                </a:solidFill>
                <a:latin typeface="Arial" pitchFamily="34" charset="0"/>
              </a:rPr>
              <a:t> tant que </a:t>
            </a:r>
            <a:r>
              <a:rPr lang="en-GB" b="1" dirty="0" err="1">
                <a:solidFill>
                  <a:srgbClr val="BE0F05"/>
                </a:solidFill>
                <a:latin typeface="Arial" pitchFamily="34" charset="0"/>
              </a:rPr>
              <a:t>tels</a:t>
            </a:r>
            <a:r>
              <a:rPr lang="en-GB" b="1" dirty="0">
                <a:solidFill>
                  <a:srgbClr val="BE0F05"/>
                </a:solidFill>
                <a:latin typeface="Arial" pitchFamily="34" charset="0"/>
              </a:rPr>
              <a:t>".</a:t>
            </a:r>
            <a:endParaRPr kumimoji="0" lang="en-GB" sz="1400" b="1" i="0" u="none" strike="noStrike" kern="0" cap="none" spc="0" normalizeH="0" baseline="0" noProof="0" dirty="0">
              <a:ln>
                <a:noFill/>
              </a:ln>
              <a:solidFill>
                <a:srgbClr val="BE0F05"/>
              </a:solidFill>
              <a:effectLst/>
              <a:uLnTx/>
              <a:uFillTx/>
              <a:latin typeface="Arial" pitchFamily="34" charset="0"/>
              <a:cs typeface="Arial"/>
              <a:sym typeface="Arial"/>
            </a:endParaRPr>
          </a:p>
          <a:p>
            <a:pPr marL="179388" lvl="0" indent="-179388">
              <a:spcBef>
                <a:spcPts val="600"/>
              </a:spcBef>
              <a:buSzPct val="80000"/>
              <a:buFont typeface="Wingdings" pitchFamily="2" charset="2"/>
              <a:buChar char="§"/>
              <a:defRPr/>
            </a:pPr>
            <a:r>
              <a:rPr kumimoji="0" lang="en-GB" sz="1400" b="1" i="0" u="none" strike="noStrike" kern="0" cap="none" spc="0" normalizeH="0" baseline="0" noProof="0" dirty="0">
                <a:ln>
                  <a:noFill/>
                </a:ln>
                <a:solidFill>
                  <a:srgbClr val="404955"/>
                </a:solidFill>
                <a:effectLst/>
                <a:uLnTx/>
                <a:uFillTx/>
                <a:latin typeface="Arial" pitchFamily="34" charset="0"/>
                <a:cs typeface="Arial"/>
                <a:sym typeface="Arial"/>
              </a:rPr>
              <a:t>Solution </a:t>
            </a:r>
            <a:r>
              <a:rPr kumimoji="0" lang="en-GB" sz="1400" b="0" i="0" u="none" strike="noStrike" kern="0" cap="none" spc="0" normalizeH="0" baseline="0" noProof="0" dirty="0">
                <a:ln>
                  <a:noFill/>
                </a:ln>
                <a:solidFill>
                  <a:srgbClr val="404955"/>
                </a:solidFill>
                <a:effectLst/>
                <a:uLnTx/>
                <a:uFillTx/>
                <a:latin typeface="Arial" pitchFamily="34" charset="0"/>
                <a:cs typeface="Arial"/>
                <a:sym typeface="Arial"/>
              </a:rPr>
              <a:t>: </a:t>
            </a:r>
            <a:r>
              <a:rPr lang="en-GB" b="1" dirty="0" err="1">
                <a:solidFill>
                  <a:srgbClr val="92A001"/>
                </a:solidFill>
                <a:latin typeface="Arial" pitchFamily="34" charset="0"/>
              </a:rPr>
              <a:t>inclure</a:t>
            </a:r>
            <a:r>
              <a:rPr lang="en-GB" b="1" dirty="0">
                <a:solidFill>
                  <a:srgbClr val="92A001"/>
                </a:solidFill>
                <a:latin typeface="Arial" pitchFamily="34" charset="0"/>
              </a:rPr>
              <a:t> des </a:t>
            </a:r>
            <a:r>
              <a:rPr lang="en-GB" b="1" dirty="0" err="1">
                <a:solidFill>
                  <a:srgbClr val="92A001"/>
                </a:solidFill>
                <a:latin typeface="Arial" pitchFamily="34" charset="0"/>
              </a:rPr>
              <a:t>moyens</a:t>
            </a:r>
            <a:r>
              <a:rPr lang="en-GB" b="1" dirty="0">
                <a:solidFill>
                  <a:srgbClr val="92A001"/>
                </a:solidFill>
                <a:latin typeface="Arial" pitchFamily="34" charset="0"/>
              </a:rPr>
              <a:t> techniques, "CII"</a:t>
            </a:r>
            <a:endParaRPr kumimoji="0" lang="en-GB" sz="1400" b="1" i="0" u="none" strike="noStrike" kern="0" cap="none" spc="0" normalizeH="0" baseline="0" noProof="0" dirty="0">
              <a:ln>
                <a:noFill/>
              </a:ln>
              <a:solidFill>
                <a:srgbClr val="9FA04E"/>
              </a:solidFill>
              <a:effectLst/>
              <a:uLnTx/>
              <a:uFillTx/>
              <a:latin typeface="Arial" pitchFamily="34" charset="0"/>
              <a:cs typeface="Arial"/>
              <a:sym typeface="Arial"/>
            </a:endParaRPr>
          </a:p>
        </p:txBody>
      </p:sp>
      <p:sp>
        <p:nvSpPr>
          <p:cNvPr id="10" name="Rectangle 5">
            <a:extLst>
              <a:ext uri="{FF2B5EF4-FFF2-40B4-BE49-F238E27FC236}">
                <a16:creationId xmlns:a16="http://schemas.microsoft.com/office/drawing/2014/main" id="{2A72FA1D-E573-CB2E-D10B-FE94B9CC1C04}"/>
              </a:ext>
            </a:extLst>
          </p:cNvPr>
          <p:cNvSpPr>
            <a:spLocks noChangeArrowheads="1"/>
          </p:cNvSpPr>
          <p:nvPr/>
        </p:nvSpPr>
        <p:spPr bwMode="auto">
          <a:xfrm>
            <a:off x="684212" y="1010372"/>
            <a:ext cx="1754557" cy="1201338"/>
          </a:xfrm>
          <a:prstGeom prst="roundRect">
            <a:avLst/>
          </a:prstGeom>
          <a:solidFill>
            <a:srgbClr val="0070C0"/>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1</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ère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b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b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(2) et (3) CBE</a:t>
            </a:r>
          </a:p>
        </p:txBody>
      </p:sp>
      <p:sp>
        <p:nvSpPr>
          <p:cNvPr id="12" name="Rectangle 24">
            <a:extLst>
              <a:ext uri="{FF2B5EF4-FFF2-40B4-BE49-F238E27FC236}">
                <a16:creationId xmlns:a16="http://schemas.microsoft.com/office/drawing/2014/main" id="{1F078B2C-D9B8-09FB-1EFA-A740F0E62C20}"/>
              </a:ext>
            </a:extLst>
          </p:cNvPr>
          <p:cNvSpPr>
            <a:spLocks noChangeArrowheads="1"/>
          </p:cNvSpPr>
          <p:nvPr/>
        </p:nvSpPr>
        <p:spPr bwMode="auto">
          <a:xfrm>
            <a:off x="684213" y="2355726"/>
            <a:ext cx="1754557" cy="2261431"/>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2</a:t>
            </a:r>
            <a:r>
              <a:rPr kumimoji="0" lang="en-GB" sz="1600" b="1" i="0" u="none" strike="noStrike" kern="0" cap="none" spc="0" normalizeH="0" baseline="30000" noProof="0" dirty="0">
                <a:ln>
                  <a:noFill/>
                </a:ln>
                <a:solidFill>
                  <a:srgbClr val="FFFFFF"/>
                </a:solidFill>
                <a:effectLst/>
                <a:uLnTx/>
                <a:uFillTx/>
                <a:latin typeface="Arial" pitchFamily="34" charset="0"/>
                <a:cs typeface="Arial"/>
                <a:sym typeface="Arial"/>
              </a:rPr>
              <a:t>nde</a:t>
            </a: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 étape</a:t>
            </a: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 </a:t>
            </a:r>
          </a:p>
        </p:txBody>
      </p:sp>
      <p:pic>
        <p:nvPicPr>
          <p:cNvPr id="15" name="Graphic 14" descr="Help">
            <a:extLst>
              <a:ext uri="{FF2B5EF4-FFF2-40B4-BE49-F238E27FC236}">
                <a16:creationId xmlns:a16="http://schemas.microsoft.com/office/drawing/2014/main" id="{3FDFBF18-1FCF-B386-C5FB-D076BA2F339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8743" y="3878034"/>
            <a:ext cx="706999" cy="706999"/>
          </a:xfrm>
          <a:prstGeom prst="rect">
            <a:avLst/>
          </a:prstGeom>
        </p:spPr>
      </p:pic>
      <p:sp>
        <p:nvSpPr>
          <p:cNvPr id="17" name="TextBox 16">
            <a:extLst>
              <a:ext uri="{FF2B5EF4-FFF2-40B4-BE49-F238E27FC236}">
                <a16:creationId xmlns:a16="http://schemas.microsoft.com/office/drawing/2014/main" id="{6CA2A4D5-72D3-9852-7DB5-49C5869B4419}"/>
              </a:ext>
            </a:extLst>
          </p:cNvPr>
          <p:cNvSpPr txBox="1"/>
          <p:nvPr/>
        </p:nvSpPr>
        <p:spPr>
          <a:xfrm>
            <a:off x="2533828" y="3951403"/>
            <a:ext cx="4572000" cy="830997"/>
          </a:xfrm>
          <a:prstGeom prst="rect">
            <a:avLst/>
          </a:prstGeom>
          <a:noFill/>
        </p:spPr>
        <p:txBody>
          <a:bodyPr wrap="square">
            <a:spAutoFit/>
          </a:bodyPr>
          <a:lstStyle/>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kumimoji="0" lang="en-GB" sz="1800" b="1" i="0" u="sng" strike="noStrike" kern="0" cap="none" spc="0" normalizeH="0" baseline="0" noProof="0" dirty="0">
                <a:ln>
                  <a:noFill/>
                </a:ln>
                <a:solidFill>
                  <a:srgbClr val="7030A0"/>
                </a:solidFill>
                <a:effectLst/>
                <a:uLnTx/>
                <a:uFillTx/>
                <a:latin typeface="Arial" pitchFamily="34" charset="0"/>
                <a:cs typeface="Arial"/>
                <a:sym typeface="Arial"/>
              </a:rPr>
              <a:t>Question </a:t>
            </a:r>
            <a:r>
              <a:rPr kumimoji="0" lang="en-GB" sz="1800" b="1" i="0" u="sng" strike="noStrike" kern="0" cap="none" spc="0" normalizeH="0" baseline="0" noProof="0" dirty="0" err="1">
                <a:ln>
                  <a:noFill/>
                </a:ln>
                <a:solidFill>
                  <a:srgbClr val="7030A0"/>
                </a:solidFill>
                <a:effectLst/>
                <a:uLnTx/>
                <a:uFillTx/>
                <a:latin typeface="Arial" pitchFamily="34" charset="0"/>
                <a:cs typeface="Arial"/>
                <a:sym typeface="Arial"/>
              </a:rPr>
              <a:t>clé</a:t>
            </a:r>
            <a:r>
              <a:rPr kumimoji="0" lang="en-GB" sz="1800" b="1" i="0" u="sng" strike="noStrike" kern="0" cap="none" spc="0" normalizeH="0" baseline="0" noProof="0" dirty="0">
                <a:ln>
                  <a:noFill/>
                </a:ln>
                <a:solidFill>
                  <a:srgbClr val="7030A0"/>
                </a:solidFill>
                <a:effectLst/>
                <a:uLnTx/>
                <a:uFillTx/>
                <a:latin typeface="Arial" pitchFamily="34" charset="0"/>
                <a:cs typeface="Arial"/>
                <a:sym typeface="Arial"/>
              </a:rPr>
              <a:t> </a:t>
            </a:r>
            <a:r>
              <a:rPr kumimoji="0" lang="en-GB" sz="2000" b="0" i="0" u="none" strike="noStrike" kern="0" cap="none" spc="0" normalizeH="0" baseline="0" noProof="0" dirty="0">
                <a:ln>
                  <a:noFill/>
                </a:ln>
                <a:solidFill>
                  <a:srgbClr val="404955"/>
                </a:solidFill>
                <a:effectLst/>
                <a:uLnTx/>
                <a:uFillTx/>
                <a:latin typeface="Arial" pitchFamily="34" charset="0"/>
                <a:cs typeface="Arial"/>
                <a:sym typeface="Arial"/>
              </a:rPr>
              <a:t>: </a:t>
            </a:r>
            <a:r>
              <a:rPr lang="en-GB" i="1" dirty="0">
                <a:solidFill>
                  <a:srgbClr val="C00000"/>
                </a:solidFill>
                <a:latin typeface="Arial" pitchFamily="34" charset="0"/>
              </a:rPr>
              <a:t>L</a:t>
            </a:r>
            <a:r>
              <a:rPr kumimoji="0" lang="en-GB" sz="1400" b="0" i="1" u="none" strike="noStrike" kern="0" cap="none" spc="0" normalizeH="0" baseline="0" noProof="0" dirty="0">
                <a:ln>
                  <a:noFill/>
                </a:ln>
                <a:solidFill>
                  <a:srgbClr val="C00000"/>
                </a:solidFill>
                <a:effectLst/>
                <a:uLnTx/>
                <a:uFillTx/>
                <a:latin typeface="Arial" pitchFamily="34" charset="0"/>
                <a:cs typeface="Arial"/>
                <a:sym typeface="Arial"/>
              </a:rPr>
              <a:t>es étapes </a:t>
            </a:r>
            <a:r>
              <a:rPr kumimoji="0" lang="en-GB" sz="1400" b="0" i="1" u="none" strike="noStrike" kern="0" cap="none" spc="0" normalizeH="0" baseline="0" noProof="0" dirty="0" err="1">
                <a:ln>
                  <a:noFill/>
                </a:ln>
                <a:solidFill>
                  <a:srgbClr val="C00000"/>
                </a:solidFill>
                <a:effectLst/>
                <a:uLnTx/>
                <a:uFillTx/>
                <a:latin typeface="Arial" pitchFamily="34" charset="0"/>
                <a:cs typeface="Arial"/>
                <a:sym typeface="Arial"/>
              </a:rPr>
              <a:t>mathématiques</a:t>
            </a:r>
            <a:r>
              <a:rPr kumimoji="0" lang="en-GB" sz="1400" b="0" i="1" u="none" strike="noStrike" kern="0" cap="none" spc="0" normalizeH="0" baseline="0" noProof="0" dirty="0">
                <a:ln>
                  <a:noFill/>
                </a:ln>
                <a:solidFill>
                  <a:srgbClr val="C00000"/>
                </a:solidFill>
                <a:effectLst/>
                <a:uLnTx/>
                <a:uFillTx/>
                <a:latin typeface="Arial" pitchFamily="34" charset="0"/>
                <a:cs typeface="Arial"/>
                <a:sym typeface="Arial"/>
              </a:rPr>
              <a:t> </a:t>
            </a:r>
            <a:r>
              <a:rPr kumimoji="0" lang="en-GB" sz="1400" b="0" i="1" u="none" strike="noStrike" kern="0" cap="none" spc="0" normalizeH="0" baseline="0" noProof="0" dirty="0" err="1">
                <a:ln>
                  <a:noFill/>
                </a:ln>
                <a:solidFill>
                  <a:srgbClr val="C00000"/>
                </a:solidFill>
                <a:effectLst/>
                <a:uLnTx/>
                <a:uFillTx/>
                <a:latin typeface="Arial" pitchFamily="34" charset="0"/>
                <a:cs typeface="Arial"/>
                <a:sym typeface="Arial"/>
              </a:rPr>
              <a:t>contribuent-elles</a:t>
            </a:r>
            <a:r>
              <a:rPr kumimoji="0" lang="en-GB" sz="1400" b="0" i="1" u="none" strike="noStrike" kern="0" cap="none" spc="0" normalizeH="0" baseline="0" noProof="0" dirty="0">
                <a:ln>
                  <a:noFill/>
                </a:ln>
                <a:solidFill>
                  <a:srgbClr val="C00000"/>
                </a:solidFill>
                <a:effectLst/>
                <a:uLnTx/>
                <a:uFillTx/>
                <a:latin typeface="Arial" pitchFamily="34" charset="0"/>
                <a:cs typeface="Arial"/>
                <a:sym typeface="Arial"/>
              </a:rPr>
              <a:t> au </a:t>
            </a:r>
            <a:r>
              <a:rPr kumimoji="0" lang="en-GB" sz="1400" b="1" i="1" u="none" strike="noStrike" kern="0" cap="none" spc="0" normalizeH="0" baseline="0" noProof="0" dirty="0" err="1">
                <a:ln>
                  <a:noFill/>
                </a:ln>
                <a:solidFill>
                  <a:srgbClr val="C00000"/>
                </a:solidFill>
                <a:effectLst/>
                <a:uLnTx/>
                <a:uFillTx/>
                <a:latin typeface="Arial" pitchFamily="34" charset="0"/>
                <a:cs typeface="Arial"/>
                <a:sym typeface="Arial"/>
              </a:rPr>
              <a:t>caractère</a:t>
            </a:r>
            <a:r>
              <a:rPr kumimoji="0" lang="en-GB" sz="1400" b="1" i="1" u="none" strike="noStrike" kern="0" cap="none" spc="0" normalizeH="0" baseline="0" noProof="0" dirty="0">
                <a:ln>
                  <a:noFill/>
                </a:ln>
                <a:solidFill>
                  <a:srgbClr val="C00000"/>
                </a:solidFill>
                <a:effectLst/>
                <a:uLnTx/>
                <a:uFillTx/>
                <a:latin typeface="Arial" pitchFamily="34" charset="0"/>
                <a:cs typeface="Arial"/>
                <a:sym typeface="Arial"/>
              </a:rPr>
              <a:t> technique </a:t>
            </a:r>
            <a:r>
              <a:rPr kumimoji="0" lang="en-GB" sz="1400" b="0" i="1" u="none" strike="noStrike" kern="0" cap="none" spc="0" normalizeH="0" baseline="0" noProof="0" dirty="0">
                <a:ln>
                  <a:noFill/>
                </a:ln>
                <a:solidFill>
                  <a:srgbClr val="C00000"/>
                </a:solidFill>
                <a:effectLst/>
                <a:uLnTx/>
                <a:uFillTx/>
                <a:latin typeface="Arial" pitchFamily="34" charset="0"/>
                <a:cs typeface="Arial"/>
                <a:sym typeface="Arial"/>
              </a:rPr>
              <a:t>de </a:t>
            </a:r>
            <a:r>
              <a:rPr kumimoji="0" lang="en-GB" sz="1400" b="0" i="1" u="none" strike="noStrike" kern="0" cap="none" spc="0" normalizeH="0" baseline="0" noProof="0" dirty="0" err="1">
                <a:ln>
                  <a:noFill/>
                </a:ln>
                <a:solidFill>
                  <a:srgbClr val="C00000"/>
                </a:solidFill>
                <a:effectLst/>
                <a:uLnTx/>
                <a:uFillTx/>
                <a:latin typeface="Arial" pitchFamily="34" charset="0"/>
                <a:cs typeface="Arial"/>
                <a:sym typeface="Arial"/>
              </a:rPr>
              <a:t>l'invention</a:t>
            </a:r>
            <a:r>
              <a:rPr kumimoji="0" lang="en-GB" sz="1400" b="0" i="1" u="none" strike="noStrike" kern="0" cap="none" spc="0" normalizeH="0" baseline="0" noProof="0" dirty="0">
                <a:ln>
                  <a:noFill/>
                </a:ln>
                <a:solidFill>
                  <a:srgbClr val="C00000"/>
                </a:solidFill>
                <a:effectLst/>
                <a:uLnTx/>
                <a:uFillTx/>
                <a:latin typeface="Arial" pitchFamily="34" charset="0"/>
                <a:cs typeface="Arial"/>
                <a:sym typeface="Arial"/>
              </a:rPr>
              <a:t> ? </a:t>
            </a:r>
            <a:r>
              <a:rPr kumimoji="0" lang="en-GB" sz="1400" b="1" i="1" u="none" strike="noStrike" kern="0" cap="none" spc="0" normalizeH="0" baseline="0" noProof="0" dirty="0">
                <a:ln>
                  <a:noFill/>
                </a:ln>
                <a:solidFill>
                  <a:schemeClr val="tx1"/>
                </a:solidFill>
                <a:effectLst/>
                <a:uLnTx/>
                <a:uFillTx/>
                <a:latin typeface="Arial" pitchFamily="34" charset="0"/>
                <a:cs typeface="Arial"/>
                <a:sym typeface="Arial"/>
              </a:rPr>
              <a:t>(Comment </a:t>
            </a:r>
            <a:r>
              <a:rPr kumimoji="0" lang="en-GB" sz="1400" b="1" i="1" u="none" strike="noStrike" kern="0" cap="none" spc="0" normalizeH="0" baseline="0" noProof="0" dirty="0" err="1">
                <a:ln>
                  <a:noFill/>
                </a:ln>
                <a:solidFill>
                  <a:schemeClr val="tx1"/>
                </a:solidFill>
                <a:effectLst/>
                <a:uLnTx/>
                <a:uFillTx/>
                <a:latin typeface="Arial" pitchFamily="34" charset="0"/>
                <a:cs typeface="Arial"/>
                <a:sym typeface="Arial"/>
              </a:rPr>
              <a:t>décider</a:t>
            </a:r>
            <a:r>
              <a:rPr kumimoji="0" lang="en-GB" sz="1400" b="1" i="1" u="none" strike="noStrike" kern="0" cap="none" spc="0" normalizeH="0" baseline="0" noProof="0" dirty="0">
                <a:ln>
                  <a:noFill/>
                </a:ln>
                <a:solidFill>
                  <a:schemeClr val="tx1"/>
                </a:solidFill>
                <a:effectLst/>
                <a:uLnTx/>
                <a:uFillTx/>
                <a:latin typeface="Arial" pitchFamily="34" charset="0"/>
                <a:cs typeface="Arial"/>
                <a:sym typeface="Arial"/>
              </a:rPr>
              <a:t> ?)</a:t>
            </a:r>
          </a:p>
        </p:txBody>
      </p:sp>
      <p:grpSp>
        <p:nvGrpSpPr>
          <p:cNvPr id="18" name="Group 17">
            <a:extLst>
              <a:ext uri="{FF2B5EF4-FFF2-40B4-BE49-F238E27FC236}">
                <a16:creationId xmlns:a16="http://schemas.microsoft.com/office/drawing/2014/main" id="{3883538D-1B5C-D4B6-AA26-230B8F63ACBD}"/>
              </a:ext>
            </a:extLst>
          </p:cNvPr>
          <p:cNvGrpSpPr/>
          <p:nvPr/>
        </p:nvGrpSpPr>
        <p:grpSpPr>
          <a:xfrm>
            <a:off x="990600" y="2205319"/>
            <a:ext cx="1129553" cy="367552"/>
            <a:chOff x="990600" y="2205319"/>
            <a:chExt cx="1129553" cy="645456"/>
          </a:xfrm>
        </p:grpSpPr>
        <p:sp>
          <p:nvSpPr>
            <p:cNvPr id="19" name="Triangle 18">
              <a:extLst>
                <a:ext uri="{FF2B5EF4-FFF2-40B4-BE49-F238E27FC236}">
                  <a16:creationId xmlns:a16="http://schemas.microsoft.com/office/drawing/2014/main" id="{6711825B-48D5-D836-F30E-8BF17A6DBF09}"/>
                </a:ext>
              </a:extLst>
            </p:cNvPr>
            <p:cNvSpPr/>
            <p:nvPr/>
          </p:nvSpPr>
          <p:spPr>
            <a:xfrm flipV="1">
              <a:off x="990600" y="2285999"/>
              <a:ext cx="1129553" cy="5647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19">
              <a:extLst>
                <a:ext uri="{FF2B5EF4-FFF2-40B4-BE49-F238E27FC236}">
                  <a16:creationId xmlns:a16="http://schemas.microsoft.com/office/drawing/2014/main" id="{9BAC91B0-F55C-0824-E729-089480DC7B44}"/>
                </a:ext>
              </a:extLst>
            </p:cNvPr>
            <p:cNvSpPr/>
            <p:nvPr/>
          </p:nvSpPr>
          <p:spPr>
            <a:xfrm flipV="1">
              <a:off x="990600" y="2205319"/>
              <a:ext cx="1129553" cy="56477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64021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9CE895-BD97-8D45-9B52-2FC027ED23D6}"/>
              </a:ext>
            </a:extLst>
          </p:cNvPr>
          <p:cNvSpPr>
            <a:spLocks noGrp="1"/>
          </p:cNvSpPr>
          <p:nvPr>
            <p:ph idx="1"/>
          </p:nvPr>
        </p:nvSpPr>
        <p:spPr/>
        <p:txBody>
          <a:bodyPr/>
          <a:lstStyle/>
          <a:p>
            <a:pPr marL="0" indent="0" algn="ctr">
              <a:buNone/>
            </a:pPr>
            <a:r>
              <a:rPr lang="en-GB" b="1" dirty="0">
                <a:solidFill>
                  <a:srgbClr val="C00000"/>
                </a:solidFill>
              </a:rPr>
              <a:t>Pas de définition positive du terme "technique" dans le CPE </a:t>
            </a:r>
          </a:p>
          <a:p>
            <a:pPr marL="0" indent="0" algn="ctr">
              <a:buNone/>
            </a:pPr>
            <a:r>
              <a:rPr lang="en-GB" dirty="0"/>
              <a:t>(" caractère technique ", " contribution technique ", " effet technique ", etc.)</a:t>
            </a:r>
          </a:p>
        </p:txBody>
      </p:sp>
      <p:sp>
        <p:nvSpPr>
          <p:cNvPr id="4" name="TextBox 3">
            <a:extLst>
              <a:ext uri="{FF2B5EF4-FFF2-40B4-BE49-F238E27FC236}">
                <a16:creationId xmlns:a16="http://schemas.microsoft.com/office/drawing/2014/main" id="{6239743B-68C5-934D-BAC2-A54D011B74AA}"/>
              </a:ext>
            </a:extLst>
          </p:cNvPr>
          <p:cNvSpPr txBox="1"/>
          <p:nvPr/>
        </p:nvSpPr>
        <p:spPr>
          <a:xfrm>
            <a:off x="1658319" y="3475946"/>
            <a:ext cx="6362054" cy="1415772"/>
          </a:xfrm>
          <a:prstGeom prst="rect">
            <a:avLst/>
          </a:prstGeom>
          <a:noFill/>
        </p:spPr>
        <p:txBody>
          <a:bodyPr wrap="square" rtlCol="0">
            <a:spAutoFit/>
          </a:bodyPr>
          <a:lstStyle/>
          <a:p>
            <a:r>
              <a:rPr lang="fr-FR" sz="1800" b="1" dirty="0">
                <a:solidFill>
                  <a:schemeClr val="tx1"/>
                </a:solidFill>
                <a:sym typeface="Wingdings" pitchFamily="2" charset="2"/>
              </a:rPr>
              <a:t>La </a:t>
            </a:r>
            <a:r>
              <a:rPr lang="fr-FR" sz="1800" b="1" dirty="0" err="1">
                <a:solidFill>
                  <a:srgbClr val="C00000"/>
                </a:solidFill>
              </a:rPr>
              <a:t>jurisprudence </a:t>
            </a:r>
            <a:r>
              <a:rPr lang="fr-FR" sz="1800" b="1" dirty="0" err="1">
                <a:solidFill>
                  <a:schemeClr val="tx1"/>
                </a:solidFill>
              </a:rPr>
              <a:t>détermine </a:t>
            </a:r>
            <a:r>
              <a:rPr lang="fr-FR" sz="1800" b="1" dirty="0">
                <a:solidFill>
                  <a:schemeClr val="tx1"/>
                </a:solidFill>
              </a:rPr>
              <a:t>le </a:t>
            </a:r>
            <a:r>
              <a:rPr lang="fr-FR" sz="1800" b="1" dirty="0" err="1">
                <a:solidFill>
                  <a:schemeClr val="tx1"/>
                </a:solidFill>
              </a:rPr>
              <a:t>périmètre </a:t>
            </a:r>
            <a:r>
              <a:rPr lang="fr-FR" sz="1800" b="1" dirty="0">
                <a:solidFill>
                  <a:schemeClr val="tx1"/>
                </a:solidFill>
              </a:rPr>
              <a:t>de </a:t>
            </a:r>
            <a:r>
              <a:rPr lang="fr-FR" sz="1800" b="1" dirty="0" err="1">
                <a:solidFill>
                  <a:schemeClr val="tx1"/>
                </a:solidFill>
              </a:rPr>
              <a:t>ce qui est considéré comme </a:t>
            </a:r>
            <a:r>
              <a:rPr lang="fr-FR" sz="1800" b="1" dirty="0">
                <a:solidFill>
                  <a:schemeClr val="tx1"/>
                </a:solidFill>
              </a:rPr>
              <a:t>" </a:t>
            </a:r>
            <a:r>
              <a:rPr lang="fr-FR" sz="1800" b="1" dirty="0" err="1">
                <a:solidFill>
                  <a:schemeClr val="tx1"/>
                </a:solidFill>
              </a:rPr>
              <a:t>technique " </a:t>
            </a:r>
            <a:r>
              <a:rPr lang="fr-FR" sz="1800" b="1" dirty="0">
                <a:solidFill>
                  <a:schemeClr val="tx1"/>
                </a:solidFill>
              </a:rPr>
              <a:t>ou non :</a:t>
            </a:r>
          </a:p>
          <a:p>
            <a:pPr marL="285750" lvl="3" indent="-285750">
              <a:buFont typeface="System Font Regular"/>
              <a:buChar char="—"/>
            </a:pPr>
            <a:r>
              <a:rPr lang="fr-FR" sz="1800" dirty="0" err="1">
                <a:solidFill>
                  <a:schemeClr val="tx1"/>
                </a:solidFill>
              </a:rPr>
              <a:t>Chambres </a:t>
            </a:r>
            <a:r>
              <a:rPr lang="fr-FR" sz="1800" dirty="0">
                <a:solidFill>
                  <a:schemeClr val="tx1"/>
                </a:solidFill>
              </a:rPr>
              <a:t>de </a:t>
            </a:r>
            <a:r>
              <a:rPr lang="fr-FR" sz="1800" dirty="0" err="1">
                <a:solidFill>
                  <a:schemeClr val="tx1"/>
                </a:solidFill>
              </a:rPr>
              <a:t>recours techniques </a:t>
            </a:r>
            <a:r>
              <a:rPr lang="fr-FR" sz="1800" dirty="0">
                <a:solidFill>
                  <a:schemeClr val="tx1"/>
                </a:solidFill>
              </a:rPr>
              <a:t>de l'OEB</a:t>
            </a:r>
          </a:p>
          <a:p>
            <a:pPr marL="285750" lvl="3" indent="-285750">
              <a:buFont typeface="System Font Regular"/>
              <a:buChar char="—"/>
            </a:pPr>
            <a:r>
              <a:rPr lang="fr-FR" sz="1800" dirty="0">
                <a:solidFill>
                  <a:schemeClr val="tx1"/>
                </a:solidFill>
              </a:rPr>
              <a:t>Grande Chambre de recours de l'OEB (</a:t>
            </a:r>
            <a:r>
              <a:rPr lang="fr-FR" sz="1800" b="1" dirty="0">
                <a:solidFill>
                  <a:schemeClr val="tx1"/>
                </a:solidFill>
              </a:rPr>
              <a:t>G 3/08</a:t>
            </a:r>
            <a:r>
              <a:rPr lang="fr-FR" sz="1800" dirty="0">
                <a:solidFill>
                  <a:schemeClr val="tx1"/>
                </a:solidFill>
              </a:rPr>
              <a:t>, </a:t>
            </a:r>
            <a:r>
              <a:rPr lang="fr-FR" sz="1800" b="1" dirty="0">
                <a:solidFill>
                  <a:schemeClr val="tx1"/>
                </a:solidFill>
              </a:rPr>
              <a:t>G 1/19</a:t>
            </a:r>
            <a:r>
              <a:rPr lang="fr-FR" sz="1800" dirty="0">
                <a:solidFill>
                  <a:schemeClr val="tx1"/>
                </a:solidFill>
              </a:rPr>
              <a:t>)</a:t>
            </a:r>
          </a:p>
          <a:p>
            <a:endParaRPr lang="en-GB" dirty="0"/>
          </a:p>
        </p:txBody>
      </p:sp>
      <p:sp>
        <p:nvSpPr>
          <p:cNvPr id="6" name="Google Shape;72;p4">
            <a:extLst>
              <a:ext uri="{FF2B5EF4-FFF2-40B4-BE49-F238E27FC236}">
                <a16:creationId xmlns:a16="http://schemas.microsoft.com/office/drawing/2014/main" id="{8ED588B5-7B61-A54E-8416-2ADA7C076D6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itle 6">
            <a:extLst>
              <a:ext uri="{FF2B5EF4-FFF2-40B4-BE49-F238E27FC236}">
                <a16:creationId xmlns:a16="http://schemas.microsoft.com/office/drawing/2014/main" id="{19BEC1FA-1595-EA4F-98D5-261B6E4C2B3A}"/>
              </a:ext>
            </a:extLst>
          </p:cNvPr>
          <p:cNvSpPr>
            <a:spLocks noGrp="1"/>
          </p:cNvSpPr>
          <p:nvPr>
            <p:ph type="title"/>
          </p:nvPr>
        </p:nvSpPr>
        <p:spPr>
          <a:xfrm>
            <a:off x="679851" y="138265"/>
            <a:ext cx="7988856" cy="404906"/>
          </a:xfrm>
        </p:spPr>
        <p:txBody>
          <a:bodyPr/>
          <a:lstStyle/>
          <a:p>
            <a:r>
              <a:rPr lang="en-GB" dirty="0"/>
              <a:t>L'IA et la "contribution technique"</a:t>
            </a:r>
          </a:p>
        </p:txBody>
      </p:sp>
      <p:sp>
        <p:nvSpPr>
          <p:cNvPr id="9" name="Rounded Rectangle 8">
            <a:extLst>
              <a:ext uri="{FF2B5EF4-FFF2-40B4-BE49-F238E27FC236}">
                <a16:creationId xmlns:a16="http://schemas.microsoft.com/office/drawing/2014/main" id="{C308827D-29D1-4449-AF66-375F79E5FF31}"/>
              </a:ext>
            </a:extLst>
          </p:cNvPr>
          <p:cNvSpPr/>
          <p:nvPr/>
        </p:nvSpPr>
        <p:spPr>
          <a:xfrm>
            <a:off x="762000" y="1828084"/>
            <a:ext cx="7594600" cy="135681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1800" b="0" i="0" u="none" strike="noStrike" kern="0" cap="none" spc="0" normalizeH="0" baseline="0" noProof="0" dirty="0">
                <a:ln>
                  <a:noFill/>
                </a:ln>
                <a:solidFill>
                  <a:srgbClr val="FFFFFF"/>
                </a:solidFill>
                <a:effectLst/>
                <a:uLnTx/>
                <a:uFillTx/>
                <a:latin typeface="Arial"/>
                <a:ea typeface="+mn-ea"/>
                <a:cs typeface="+mn-cs"/>
                <a:sym typeface="Wingdings" pitchFamily="2" charset="2"/>
              </a:rPr>
              <a:t> </a:t>
            </a:r>
            <a:endParaRPr lang="en-GB" sz="1800" dirty="0"/>
          </a:p>
          <a:p>
            <a:pPr algn="r"/>
            <a:r>
              <a:rPr lang="en-GB" sz="1800" dirty="0"/>
              <a:t>Comment décider si une fonctionnalité algorithmique (IA) </a:t>
            </a:r>
          </a:p>
          <a:p>
            <a:pPr algn="r"/>
            <a:r>
              <a:rPr lang="en-GB" sz="1800" dirty="0"/>
              <a:t>contribue ou non au caractère technique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Graphic 9" descr="Help">
            <a:extLst>
              <a:ext uri="{FF2B5EF4-FFF2-40B4-BE49-F238E27FC236}">
                <a16:creationId xmlns:a16="http://schemas.microsoft.com/office/drawing/2014/main" id="{B942E802-37AA-7D4D-86A5-5895B7260BD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005" y="1906005"/>
            <a:ext cx="1109953" cy="1109953"/>
          </a:xfrm>
          <a:prstGeom prst="rect">
            <a:avLst/>
          </a:prstGeom>
        </p:spPr>
      </p:pic>
      <p:sp>
        <p:nvSpPr>
          <p:cNvPr id="11" name="Triangle 10">
            <a:extLst>
              <a:ext uri="{FF2B5EF4-FFF2-40B4-BE49-F238E27FC236}">
                <a16:creationId xmlns:a16="http://schemas.microsoft.com/office/drawing/2014/main" id="{8C396853-5378-2C42-A01E-47D5506184DA}"/>
              </a:ext>
            </a:extLst>
          </p:cNvPr>
          <p:cNvSpPr/>
          <p:nvPr/>
        </p:nvSpPr>
        <p:spPr>
          <a:xfrm rot="5400000">
            <a:off x="953145" y="3990814"/>
            <a:ext cx="1100380" cy="1859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3604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72;p4">
            <a:extLst>
              <a:ext uri="{FF2B5EF4-FFF2-40B4-BE49-F238E27FC236}">
                <a16:creationId xmlns:a16="http://schemas.microsoft.com/office/drawing/2014/main" id="{4CAACDB2-35E0-194C-95D3-4414ADF302C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Content Placeholder 5"/>
          <p:cNvSpPr>
            <a:spLocks noGrp="1"/>
          </p:cNvSpPr>
          <p:nvPr>
            <p:ph idx="1"/>
          </p:nvPr>
        </p:nvSpPr>
        <p:spPr>
          <a:xfrm>
            <a:off x="811096" y="1992507"/>
            <a:ext cx="4702198" cy="1887090"/>
          </a:xfrm>
        </p:spPr>
        <p:txBody>
          <a:bodyPr/>
          <a:lstStyle/>
          <a:p>
            <a:pPr marL="0" indent="0">
              <a:lnSpc>
                <a:spcPct val="100000"/>
              </a:lnSpc>
              <a:buNone/>
            </a:pPr>
            <a:r>
              <a:rPr lang="en-GB" sz="1800" b="1" dirty="0">
                <a:solidFill>
                  <a:srgbClr val="92A001"/>
                </a:solidFill>
              </a:rPr>
              <a:t>OUI </a:t>
            </a:r>
            <a:r>
              <a:rPr lang="en-GB" sz="1800" b="1" dirty="0" err="1">
                <a:solidFill>
                  <a:srgbClr val="92A001"/>
                </a:solidFill>
              </a:rPr>
              <a:t>si</a:t>
            </a:r>
            <a:r>
              <a:rPr lang="en-GB" sz="1800" b="1" dirty="0">
                <a:solidFill>
                  <a:srgbClr val="92A001"/>
                </a:solidFill>
              </a:rPr>
              <a:t> :</a:t>
            </a:r>
          </a:p>
          <a:p>
            <a:pPr marL="0" indent="0">
              <a:lnSpc>
                <a:spcPct val="100000"/>
              </a:lnSpc>
              <a:buNone/>
            </a:pPr>
            <a:endParaRPr lang="en-GB" sz="1800" dirty="0"/>
          </a:p>
          <a:p>
            <a:pPr>
              <a:lnSpc>
                <a:spcPct val="100000"/>
              </a:lnSpc>
            </a:pPr>
            <a:r>
              <a:rPr lang="en-GB" b="1" u="sng" dirty="0">
                <a:solidFill>
                  <a:srgbClr val="554589"/>
                </a:solidFill>
              </a:rPr>
              <a:t>Option 1 </a:t>
            </a:r>
            <a:r>
              <a:rPr lang="en-GB" b="1" dirty="0">
                <a:solidFill>
                  <a:srgbClr val="554589"/>
                </a:solidFill>
              </a:rPr>
              <a:t>: Elle</a:t>
            </a:r>
            <a:r>
              <a:rPr lang="en-GB" sz="1800" b="1" dirty="0">
                <a:solidFill>
                  <a:srgbClr val="554589"/>
                </a:solidFill>
              </a:rPr>
              <a:t> est adapté à une mise en œuvre technique </a:t>
            </a:r>
            <a:r>
              <a:rPr lang="en-GB" sz="1800" b="1" dirty="0" err="1">
                <a:solidFill>
                  <a:srgbClr val="554589"/>
                </a:solidFill>
              </a:rPr>
              <a:t>spécifique</a:t>
            </a:r>
            <a:endParaRPr lang="en-GB" sz="1800" b="1" dirty="0">
              <a:solidFill>
                <a:srgbClr val="554589"/>
              </a:solidFill>
            </a:endParaRPr>
          </a:p>
          <a:p>
            <a:pPr>
              <a:lnSpc>
                <a:spcPct val="100000"/>
              </a:lnSpc>
            </a:pPr>
            <a:endParaRPr lang="en-GB" b="1" dirty="0">
              <a:solidFill>
                <a:schemeClr val="accent5"/>
              </a:solidFill>
            </a:endParaRPr>
          </a:p>
          <a:p>
            <a:pPr marL="0" indent="0">
              <a:lnSpc>
                <a:spcPct val="100000"/>
              </a:lnSpc>
              <a:buNone/>
            </a:pPr>
            <a:r>
              <a:rPr lang="en-GB" sz="1800" dirty="0"/>
              <a:t>et/</a:t>
            </a:r>
            <a:r>
              <a:rPr lang="en-GB" sz="1800" dirty="0" err="1"/>
              <a:t>ou</a:t>
            </a:r>
            <a:endParaRPr lang="en-GB" sz="1800" dirty="0"/>
          </a:p>
          <a:p>
            <a:pPr marL="0" indent="0">
              <a:lnSpc>
                <a:spcPct val="100000"/>
              </a:lnSpc>
              <a:buNone/>
            </a:pPr>
            <a:endParaRPr lang="en-GB" sz="1800" dirty="0"/>
          </a:p>
          <a:p>
            <a:pPr>
              <a:lnSpc>
                <a:spcPct val="100000"/>
              </a:lnSpc>
            </a:pPr>
            <a:r>
              <a:rPr lang="en-GB" b="1" u="sng" dirty="0">
                <a:solidFill>
                  <a:srgbClr val="4A90C2"/>
                </a:solidFill>
              </a:rPr>
              <a:t>Option 2 </a:t>
            </a:r>
            <a:r>
              <a:rPr lang="en-GB" b="1" dirty="0">
                <a:solidFill>
                  <a:srgbClr val="4A90C2"/>
                </a:solidFill>
              </a:rPr>
              <a:t>: Elle</a:t>
            </a:r>
            <a:r>
              <a:rPr lang="en-GB" sz="1800" b="1" dirty="0">
                <a:solidFill>
                  <a:srgbClr val="4A90C2"/>
                </a:solidFill>
              </a:rPr>
              <a:t> sert un objectif technique</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GB" dirty="0"/>
          </a:p>
        </p:txBody>
      </p:sp>
      <p:sp>
        <p:nvSpPr>
          <p:cNvPr id="10" name="Title 4">
            <a:extLst>
              <a:ext uri="{FF2B5EF4-FFF2-40B4-BE49-F238E27FC236}">
                <a16:creationId xmlns:a16="http://schemas.microsoft.com/office/drawing/2014/main" id="{09817596-53FE-BE40-B589-B38E8A980A86}"/>
              </a:ext>
            </a:extLst>
          </p:cNvPr>
          <p:cNvSpPr>
            <a:spLocks noGrp="1"/>
          </p:cNvSpPr>
          <p:nvPr>
            <p:ph type="title"/>
          </p:nvPr>
        </p:nvSpPr>
        <p:spPr>
          <a:xfrm>
            <a:off x="687600" y="161512"/>
            <a:ext cx="7846638" cy="501550"/>
          </a:xfrm>
        </p:spPr>
        <p:txBody>
          <a:bodyPr/>
          <a:lstStyle/>
          <a:p>
            <a:r>
              <a:rPr lang="nl-BE" dirty="0"/>
              <a:t>Contribution technique des étapes de l'IA ?</a:t>
            </a:r>
            <a:endParaRPr lang="en-GB" dirty="0"/>
          </a:p>
        </p:txBody>
      </p:sp>
      <p:sp>
        <p:nvSpPr>
          <p:cNvPr id="8" name="Rounded Rectangle 7">
            <a:extLst>
              <a:ext uri="{FF2B5EF4-FFF2-40B4-BE49-F238E27FC236}">
                <a16:creationId xmlns:a16="http://schemas.microsoft.com/office/drawing/2014/main" id="{9C1495B4-8348-9D42-81B2-6E2391A427A4}"/>
              </a:ext>
            </a:extLst>
          </p:cNvPr>
          <p:cNvSpPr/>
          <p:nvPr/>
        </p:nvSpPr>
        <p:spPr>
          <a:xfrm>
            <a:off x="428489" y="797447"/>
            <a:ext cx="7074718" cy="99260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ea typeface="+mn-ea"/>
                <a:cs typeface="+mn-cs"/>
                <a:sym typeface="Wingdings" pitchFamily="2" charset="2"/>
              </a:rPr>
              <a:t> "</a:t>
            </a:r>
            <a:r>
              <a:rPr kumimoji="0" lang="en-GB" sz="1800" b="0" i="0" u="none" strike="noStrike" kern="0" cap="none" spc="0" normalizeH="0" baseline="0" noProof="0" dirty="0">
                <a:ln>
                  <a:noFill/>
                </a:ln>
                <a:solidFill>
                  <a:srgbClr val="FFFFFF"/>
                </a:solidFill>
                <a:effectLst/>
                <a:uLnTx/>
                <a:uFillTx/>
                <a:latin typeface="Arial"/>
                <a:ea typeface="+mn-ea"/>
                <a:cs typeface="+mn-cs"/>
                <a:sym typeface="Arial"/>
              </a:rPr>
              <a:t>Une </a:t>
            </a:r>
            <a:r>
              <a:rPr lang="en-GB" sz="1800" dirty="0">
                <a:solidFill>
                  <a:srgbClr val="FFFFFF"/>
                </a:solidFill>
                <a:latin typeface="Arial"/>
              </a:rPr>
              <a:t>étape de </a:t>
            </a:r>
            <a:r>
              <a:rPr kumimoji="0" lang="en-GB" sz="1800" b="0" i="0" u="none" strike="noStrike" kern="0" cap="none" spc="0" normalizeH="0" baseline="0" noProof="0" dirty="0">
                <a:ln>
                  <a:noFill/>
                </a:ln>
                <a:solidFill>
                  <a:srgbClr val="FFFFFF"/>
                </a:solidFill>
                <a:effectLst/>
                <a:uLnTx/>
                <a:uFillTx/>
                <a:latin typeface="Arial"/>
                <a:ea typeface="+mn-ea"/>
                <a:cs typeface="+mn-cs"/>
                <a:sym typeface="Arial"/>
              </a:rPr>
              <a:t>méthode AI/ML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err="1">
                <a:ln>
                  <a:noFill/>
                </a:ln>
                <a:solidFill>
                  <a:srgbClr val="FFFFFF"/>
                </a:solidFill>
                <a:effectLst/>
                <a:uLnTx/>
                <a:uFillTx/>
                <a:latin typeface="Arial"/>
                <a:ea typeface="+mn-ea"/>
                <a:cs typeface="+mn-cs"/>
                <a:sym typeface="Arial"/>
              </a:rPr>
              <a:t>contribue</a:t>
            </a:r>
            <a:r>
              <a:rPr kumimoji="0" lang="en-GB" sz="1800" b="0" i="0" u="none" strike="noStrike" kern="0" cap="none" spc="0" normalizeH="0" baseline="0" noProof="0" dirty="0">
                <a:ln>
                  <a:noFill/>
                </a:ln>
                <a:solidFill>
                  <a:srgbClr val="FFFFFF"/>
                </a:solidFill>
                <a:effectLst/>
                <a:uLnTx/>
                <a:uFillTx/>
                <a:latin typeface="Arial"/>
                <a:ea typeface="+mn-ea"/>
                <a:cs typeface="+mn-cs"/>
                <a:sym typeface="Arial"/>
              </a:rPr>
              <a:t>-t-</a:t>
            </a:r>
            <a:r>
              <a:rPr kumimoji="0" lang="en-GB" sz="1800" b="0" i="0" u="none" strike="noStrike" kern="0" cap="none" spc="0" normalizeH="0" baseline="0" noProof="0" dirty="0" err="1">
                <a:ln>
                  <a:noFill/>
                </a:ln>
                <a:solidFill>
                  <a:srgbClr val="FFFFFF"/>
                </a:solidFill>
                <a:effectLst/>
                <a:uLnTx/>
                <a:uFillTx/>
                <a:latin typeface="Arial"/>
                <a:ea typeface="+mn-ea"/>
                <a:cs typeface="+mn-cs"/>
                <a:sym typeface="Arial"/>
              </a:rPr>
              <a:t>elle</a:t>
            </a:r>
            <a:r>
              <a:rPr kumimoji="0" lang="en-GB" sz="1800" b="0" i="0" u="none" strike="noStrike" kern="0" cap="none" spc="0" normalizeH="0" baseline="0" noProof="0" dirty="0">
                <a:ln>
                  <a:noFill/>
                </a:ln>
                <a:solidFill>
                  <a:srgbClr val="FFFFFF"/>
                </a:solidFill>
                <a:effectLst/>
                <a:uLnTx/>
                <a:uFillTx/>
                <a:latin typeface="Arial"/>
                <a:ea typeface="+mn-ea"/>
                <a:cs typeface="+mn-cs"/>
                <a:sym typeface="Arial"/>
              </a:rPr>
              <a:t> au caractère technique de </a:t>
            </a:r>
            <a:r>
              <a:rPr kumimoji="0" lang="en-GB" sz="1800" b="0" i="0" u="none" strike="noStrike" kern="0" cap="none" spc="0" normalizeH="0" baseline="0" noProof="0" dirty="0" err="1">
                <a:ln>
                  <a:noFill/>
                </a:ln>
                <a:solidFill>
                  <a:srgbClr val="FFFFFF"/>
                </a:solidFill>
                <a:effectLst/>
                <a:uLnTx/>
                <a:uFillTx/>
                <a:latin typeface="Arial"/>
                <a:ea typeface="+mn-ea"/>
                <a:cs typeface="+mn-cs"/>
                <a:sym typeface="Arial"/>
              </a:rPr>
              <a:t>l'invention</a:t>
            </a:r>
            <a:r>
              <a:rPr kumimoji="0" lang="en-GB" sz="1800" b="0" i="0" u="none" strike="noStrike" kern="0" cap="none" spc="0" normalizeH="0" baseline="0" noProof="0" dirty="0">
                <a:ln>
                  <a:noFill/>
                </a:ln>
                <a:solidFill>
                  <a:srgbClr val="FFFFFF"/>
                </a:solidFill>
                <a:effectLst/>
                <a:uLnTx/>
                <a:uFillTx/>
                <a:latin typeface="Arial"/>
                <a:ea typeface="+mn-ea"/>
                <a:cs typeface="+mn-cs"/>
                <a:sym typeface="Arial"/>
              </a:rPr>
              <a:t> ?"</a:t>
            </a:r>
          </a:p>
        </p:txBody>
      </p:sp>
      <p:pic>
        <p:nvPicPr>
          <p:cNvPr id="31" name="Picture 30">
            <a:extLst>
              <a:ext uri="{FF2B5EF4-FFF2-40B4-BE49-F238E27FC236}">
                <a16:creationId xmlns:a16="http://schemas.microsoft.com/office/drawing/2014/main" id="{FB5BE41B-79BB-5248-85D4-091DF9663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55739">
            <a:off x="6134409" y="2346089"/>
            <a:ext cx="1826968" cy="1852328"/>
          </a:xfrm>
          <a:prstGeom prst="rect">
            <a:avLst/>
          </a:prstGeom>
        </p:spPr>
      </p:pic>
      <p:sp>
        <p:nvSpPr>
          <p:cNvPr id="32" name="TextBox 31">
            <a:extLst>
              <a:ext uri="{FF2B5EF4-FFF2-40B4-BE49-F238E27FC236}">
                <a16:creationId xmlns:a16="http://schemas.microsoft.com/office/drawing/2014/main" id="{10F362FE-AF61-E548-93F3-59B77C1BA69C}"/>
              </a:ext>
            </a:extLst>
          </p:cNvPr>
          <p:cNvSpPr txBox="1"/>
          <p:nvPr/>
        </p:nvSpPr>
        <p:spPr>
          <a:xfrm rot="20882885">
            <a:off x="6375357" y="2812587"/>
            <a:ext cx="1490589" cy="938719"/>
          </a:xfrm>
          <a:prstGeom prst="rect">
            <a:avLst/>
          </a:prstGeom>
        </p:spPr>
        <p:txBody>
          <a:bodyPr wrap="square" lIns="0" tIns="0" rIns="0" bIns="0" rtlCol="0">
            <a:spAutoFit/>
          </a:bodyPr>
          <a:lstStyle/>
          <a:p>
            <a:pPr>
              <a:spcAft>
                <a:spcPts val="300"/>
              </a:spcAft>
            </a:pPr>
            <a:r>
              <a:rPr lang="fr-FR" sz="1200" b="1" dirty="0">
                <a:solidFill>
                  <a:schemeClr val="tx1"/>
                </a:solidFill>
                <a:latin typeface="Chalkduster" panose="03050602040202020205" pitchFamily="66" charset="77"/>
              </a:rPr>
              <a:t>Directives </a:t>
            </a:r>
            <a:r>
              <a:rPr lang="fr-FR" b="1" dirty="0">
                <a:solidFill>
                  <a:schemeClr val="tx1"/>
                </a:solidFill>
                <a:latin typeface="Chalkduster" panose="03050602040202020205" pitchFamily="66" charset="77"/>
              </a:rPr>
              <a:t>OEB G-II, 3.3</a:t>
            </a:r>
          </a:p>
          <a:p>
            <a:pPr>
              <a:spcAft>
                <a:spcPts val="300"/>
              </a:spcAft>
            </a:pPr>
            <a:endParaRPr lang="fr-FR" b="1" dirty="0">
              <a:solidFill>
                <a:schemeClr val="tx1"/>
              </a:solidFill>
              <a:latin typeface="Chalkduster" panose="03050602040202020205" pitchFamily="66" charset="77"/>
            </a:endParaRPr>
          </a:p>
          <a:p>
            <a:pPr>
              <a:spcAft>
                <a:spcPts val="300"/>
              </a:spcAft>
            </a:pPr>
            <a:r>
              <a:rPr lang="fr-FR" b="1" dirty="0">
                <a:solidFill>
                  <a:srgbClr val="92A001"/>
                </a:solidFill>
                <a:latin typeface="Chalkduster" panose="03050602040202020205" pitchFamily="66" charset="77"/>
              </a:rPr>
              <a:t>G 1/19</a:t>
            </a:r>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33" name="Ink 32">
                <a:extLst>
                  <a:ext uri="{FF2B5EF4-FFF2-40B4-BE49-F238E27FC236}">
                    <a16:creationId xmlns:a16="http://schemas.microsoft.com/office/drawing/2014/main" id="{A80BF7DE-CF9E-544A-8B22-D6D8AB5F0F88}"/>
                  </a:ext>
                </a:extLst>
              </p14:cNvPr>
              <p14:cNvContentPartPr/>
              <p14:nvPr/>
            </p14:nvContentPartPr>
            <p14:xfrm rot="21055739">
              <a:off x="7350969" y="3407225"/>
              <a:ext cx="315183" cy="294541"/>
            </p14:xfrm>
          </p:contentPart>
        </mc:Choice>
        <mc:Fallback>
          <p:pic>
            <p:nvPicPr>
              <p:cNvPr id="33" name="Ink 32">
                <a:extLst>
                  <a:ext uri="{FF2B5EF4-FFF2-40B4-BE49-F238E27FC236}">
                    <a16:creationId xmlns:a16="http://schemas.microsoft.com/office/drawing/2014/main" id="{A80BF7DE-CF9E-544A-8B22-D6D8AB5F0F88}"/>
                  </a:ext>
                </a:extLst>
              </p:cNvPr>
              <p:cNvPicPr/>
              <p:nvPr/>
            </p:nvPicPr>
            <p:blipFill>
              <a:blip r:embed="rId5"/>
              <a:stretch>
                <a:fillRect/>
              </a:stretch>
            </p:blipFill>
            <p:spPr>
              <a:xfrm rot="21055739">
                <a:off x="7288004" y="3029608"/>
                <a:ext cx="440752" cy="1049415"/>
              </a:xfrm>
              <a:prstGeom prst="rect">
                <a:avLst/>
              </a:prstGeom>
            </p:spPr>
          </p:pic>
        </mc:Fallback>
      </mc:AlternateContent>
      <p:pic>
        <p:nvPicPr>
          <p:cNvPr id="34" name="Graphic 33" descr="Help">
            <a:extLst>
              <a:ext uri="{FF2B5EF4-FFF2-40B4-BE49-F238E27FC236}">
                <a16:creationId xmlns:a16="http://schemas.microsoft.com/office/drawing/2014/main" id="{A9FEABC1-5836-0B4E-A5D1-0E7EE7700E5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1613" y="960894"/>
            <a:ext cx="663962" cy="663962"/>
          </a:xfrm>
          <a:prstGeom prst="rect">
            <a:avLst/>
          </a:prstGeom>
        </p:spPr>
      </p:pic>
    </p:spTree>
    <p:extLst>
      <p:ext uri="{BB962C8B-B14F-4D97-AF65-F5344CB8AC3E}">
        <p14:creationId xmlns:p14="http://schemas.microsoft.com/office/powerpoint/2010/main" val="27295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2;p4">
            <a:extLst>
              <a:ext uri="{FF2B5EF4-FFF2-40B4-BE49-F238E27FC236}">
                <a16:creationId xmlns:a16="http://schemas.microsoft.com/office/drawing/2014/main" id="{D4C7FB69-C501-5C43-8D10-C3978745C33B}"/>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TextBox 10">
            <a:extLst>
              <a:ext uri="{FF2B5EF4-FFF2-40B4-BE49-F238E27FC236}">
                <a16:creationId xmlns:a16="http://schemas.microsoft.com/office/drawing/2014/main" id="{0CF89BEA-EFE9-7D42-A84D-74B80CFA147F}"/>
              </a:ext>
            </a:extLst>
          </p:cNvPr>
          <p:cNvSpPr txBox="1"/>
          <p:nvPr/>
        </p:nvSpPr>
        <p:spPr>
          <a:xfrm>
            <a:off x="1565328" y="1573078"/>
            <a:ext cx="1612942" cy="707886"/>
          </a:xfrm>
          <a:prstGeom prst="rect">
            <a:avLst/>
          </a:prstGeom>
          <a:noFill/>
        </p:spPr>
        <p:txBody>
          <a:bodyPr wrap="none" rtlCol="0">
            <a:spAutoFit/>
          </a:bodyPr>
          <a:lstStyle/>
          <a:p>
            <a:r>
              <a:rPr lang="en-GB" sz="2000" b="1" dirty="0">
                <a:solidFill>
                  <a:schemeClr val="accent2"/>
                </a:solidFill>
                <a:latin typeface="Chalkduster" panose="03050602040202020205" pitchFamily="66" charset="77"/>
              </a:rPr>
              <a:t>algorithme</a:t>
            </a:r>
          </a:p>
          <a:p>
            <a:r>
              <a:rPr lang="en-GB" sz="2000" b="1" dirty="0">
                <a:solidFill>
                  <a:schemeClr val="accent2"/>
                </a:solidFill>
                <a:latin typeface="Chalkduster" panose="03050602040202020205" pitchFamily="66" charset="77"/>
              </a:rPr>
              <a:t>(AI/ML)</a:t>
            </a:r>
          </a:p>
        </p:txBody>
      </p:sp>
      <p:sp>
        <p:nvSpPr>
          <p:cNvPr id="2" name="Arc 1">
            <a:extLst>
              <a:ext uri="{FF2B5EF4-FFF2-40B4-BE49-F238E27FC236}">
                <a16:creationId xmlns:a16="http://schemas.microsoft.com/office/drawing/2014/main" id="{91EA2760-9DBE-B741-9B4C-B407074FAD82}"/>
              </a:ext>
            </a:extLst>
          </p:cNvPr>
          <p:cNvSpPr/>
          <p:nvPr/>
        </p:nvSpPr>
        <p:spPr>
          <a:xfrm>
            <a:off x="2433100" y="2099146"/>
            <a:ext cx="747423" cy="850789"/>
          </a:xfrm>
          <a:prstGeom prst="arc">
            <a:avLst>
              <a:gd name="adj1" fmla="val 16884653"/>
              <a:gd name="adj2" fmla="val 723425"/>
            </a:avLst>
          </a:prstGeom>
          <a:ln w="539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Rectangle 2">
            <a:extLst>
              <a:ext uri="{FF2B5EF4-FFF2-40B4-BE49-F238E27FC236}">
                <a16:creationId xmlns:a16="http://schemas.microsoft.com/office/drawing/2014/main" id="{EC58889E-D758-B44D-99D3-A75D46C1BC56}"/>
              </a:ext>
            </a:extLst>
          </p:cNvPr>
          <p:cNvSpPr/>
          <p:nvPr/>
        </p:nvSpPr>
        <p:spPr>
          <a:xfrm>
            <a:off x="4819678" y="931225"/>
            <a:ext cx="4094923" cy="3759299"/>
          </a:xfrm>
          <a:prstGeom prst="rect">
            <a:avLst/>
          </a:prstGeom>
        </p:spPr>
        <p:txBody>
          <a:bodyPr wrap="square">
            <a:spAutoFit/>
          </a:bodyPr>
          <a:lstStyle/>
          <a:p>
            <a:pPr lvl="0" defTabSz="914194">
              <a:lnSpc>
                <a:spcPts val="2700"/>
              </a:lnSpc>
              <a:buClr>
                <a:srgbClr val="404955"/>
              </a:buClr>
            </a:pPr>
            <a:r>
              <a:rPr lang="en-GB" sz="1600" b="1" kern="1200" dirty="0">
                <a:solidFill>
                  <a:srgbClr val="92A001"/>
                </a:solidFill>
                <a:latin typeface="Arial" pitchFamily="34" charset="0"/>
                <a:ea typeface="+mn-ea"/>
                <a:cs typeface="Arial" pitchFamily="34" charset="0"/>
              </a:rPr>
              <a:t>Si</a:t>
            </a:r>
            <a:r>
              <a:rPr lang="en-GB" sz="1600" b="1" kern="1200" dirty="0">
                <a:solidFill>
                  <a:srgbClr val="404955"/>
                </a:solidFill>
                <a:latin typeface="Arial" pitchFamily="34" charset="0"/>
                <a:ea typeface="+mn-ea"/>
                <a:cs typeface="Arial" pitchFamily="34" charset="0"/>
              </a:rPr>
              <a:t> </a:t>
            </a:r>
          </a:p>
          <a:p>
            <a:pPr lvl="0" defTabSz="914194">
              <a:buClr>
                <a:srgbClr val="404955"/>
              </a:buClr>
            </a:pPr>
            <a:r>
              <a:rPr lang="en-GB" sz="1600" kern="1200" dirty="0" err="1">
                <a:solidFill>
                  <a:srgbClr val="404955"/>
                </a:solidFill>
                <a:latin typeface="Arial" pitchFamily="34" charset="0"/>
                <a:ea typeface="+mn-ea"/>
                <a:cs typeface="Arial" pitchFamily="34" charset="0"/>
              </a:rPr>
              <a:t>l'algorithme</a:t>
            </a:r>
            <a:r>
              <a:rPr lang="en-GB" sz="1600" kern="1200" dirty="0">
                <a:solidFill>
                  <a:srgbClr val="404955"/>
                </a:solidFill>
                <a:latin typeface="Arial" pitchFamily="34" charset="0"/>
                <a:ea typeface="+mn-ea"/>
                <a:cs typeface="Arial" pitchFamily="34" charset="0"/>
              </a:rPr>
              <a:t> (IA) </a:t>
            </a:r>
            <a:r>
              <a:rPr lang="en-GB" sz="1600" kern="1200" dirty="0" err="1">
                <a:solidFill>
                  <a:srgbClr val="404955"/>
                </a:solidFill>
                <a:latin typeface="Arial" pitchFamily="34" charset="0"/>
                <a:ea typeface="+mn-ea"/>
                <a:cs typeface="Arial" pitchFamily="34" charset="0"/>
              </a:rPr>
              <a:t>est</a:t>
            </a:r>
            <a:r>
              <a:rPr lang="en-GB" sz="1600" kern="1200" dirty="0">
                <a:solidFill>
                  <a:srgbClr val="404955"/>
                </a:solidFill>
                <a:latin typeface="Arial" pitchFamily="34" charset="0"/>
                <a:ea typeface="+mn-ea"/>
                <a:cs typeface="Arial" pitchFamily="34" charset="0"/>
              </a:rPr>
              <a:t> </a:t>
            </a:r>
            <a:r>
              <a:rPr lang="en-GB" sz="1600" b="1" kern="1200" dirty="0" err="1">
                <a:solidFill>
                  <a:srgbClr val="554589"/>
                </a:solidFill>
                <a:latin typeface="Arial" pitchFamily="34" charset="0"/>
                <a:ea typeface="+mn-ea"/>
                <a:cs typeface="Arial" pitchFamily="34" charset="0"/>
              </a:rPr>
              <a:t>adapté</a:t>
            </a:r>
            <a:r>
              <a:rPr lang="en-GB" sz="1600" b="1" kern="1200" dirty="0">
                <a:solidFill>
                  <a:srgbClr val="554589"/>
                </a:solidFill>
                <a:latin typeface="Arial" pitchFamily="34" charset="0"/>
                <a:ea typeface="+mn-ea"/>
                <a:cs typeface="Arial" pitchFamily="34" charset="0"/>
              </a:rPr>
              <a:t> </a:t>
            </a:r>
            <a:r>
              <a:rPr lang="en-GB" sz="1600" kern="1200" dirty="0" err="1">
                <a:solidFill>
                  <a:srgbClr val="404955"/>
                </a:solidFill>
                <a:latin typeface="Arial" pitchFamily="34" charset="0"/>
                <a:ea typeface="+mn-ea"/>
                <a:cs typeface="Arial" pitchFamily="34" charset="0"/>
              </a:rPr>
              <a:t>à</a:t>
            </a:r>
            <a:r>
              <a:rPr lang="en-GB" sz="1600" kern="1200" dirty="0">
                <a:solidFill>
                  <a:srgbClr val="404955"/>
                </a:solidFill>
                <a:latin typeface="Arial" pitchFamily="34" charset="0"/>
                <a:ea typeface="+mn-ea"/>
                <a:cs typeface="Arial" pitchFamily="34" charset="0"/>
              </a:rPr>
              <a:t> </a:t>
            </a:r>
            <a:r>
              <a:rPr lang="en-GB" sz="1600" kern="1200" dirty="0" err="1">
                <a:solidFill>
                  <a:srgbClr val="404955"/>
                </a:solidFill>
                <a:latin typeface="Arial" pitchFamily="34" charset="0"/>
                <a:ea typeface="+mn-ea"/>
                <a:cs typeface="Arial" pitchFamily="34" charset="0"/>
              </a:rPr>
              <a:t>une</a:t>
            </a:r>
            <a:r>
              <a:rPr lang="en-GB" sz="1600" kern="1200" dirty="0">
                <a:solidFill>
                  <a:srgbClr val="404955"/>
                </a:solidFill>
                <a:latin typeface="Arial" pitchFamily="34" charset="0"/>
                <a:ea typeface="+mn-ea"/>
                <a:cs typeface="Arial" pitchFamily="34" charset="0"/>
              </a:rPr>
              <a:t> </a:t>
            </a:r>
            <a:r>
              <a:rPr lang="en-GB" sz="1600" kern="1200" dirty="0" err="1">
                <a:solidFill>
                  <a:srgbClr val="404955"/>
                </a:solidFill>
                <a:latin typeface="Arial" pitchFamily="34" charset="0"/>
                <a:ea typeface="+mn-ea"/>
                <a:cs typeface="Arial" pitchFamily="34" charset="0"/>
              </a:rPr>
              <a:t>implémentation</a:t>
            </a:r>
            <a:r>
              <a:rPr lang="en-GB" sz="1600" kern="1200" dirty="0">
                <a:solidFill>
                  <a:srgbClr val="404955"/>
                </a:solidFill>
                <a:latin typeface="Arial" pitchFamily="34" charset="0"/>
                <a:ea typeface="+mn-ea"/>
                <a:cs typeface="Arial" pitchFamily="34" charset="0"/>
              </a:rPr>
              <a:t> (</a:t>
            </a:r>
            <a:r>
              <a:rPr lang="en-GB" sz="1600" kern="1200" dirty="0" err="1">
                <a:solidFill>
                  <a:srgbClr val="404955"/>
                </a:solidFill>
                <a:latin typeface="Arial" pitchFamily="34" charset="0"/>
                <a:ea typeface="+mn-ea"/>
                <a:cs typeface="Arial" pitchFamily="34" charset="0"/>
              </a:rPr>
              <a:t>matérielle</a:t>
            </a:r>
            <a:r>
              <a:rPr lang="en-GB" sz="1600" kern="1200" dirty="0">
                <a:solidFill>
                  <a:srgbClr val="404955"/>
                </a:solidFill>
                <a:latin typeface="Arial" pitchFamily="34" charset="0"/>
                <a:ea typeface="+mn-ea"/>
                <a:cs typeface="Arial" pitchFamily="34" charset="0"/>
              </a:rPr>
              <a:t>) </a:t>
            </a:r>
            <a:r>
              <a:rPr lang="en-GB" sz="1600" b="1" kern="1200" dirty="0" err="1">
                <a:solidFill>
                  <a:srgbClr val="554589"/>
                </a:solidFill>
                <a:latin typeface="Arial" pitchFamily="34" charset="0"/>
                <a:ea typeface="+mn-ea"/>
                <a:cs typeface="Arial" pitchFamily="34" charset="0"/>
              </a:rPr>
              <a:t>spécifique</a:t>
            </a:r>
            <a:r>
              <a:rPr lang="en-GB" sz="1600" kern="1200" dirty="0">
                <a:solidFill>
                  <a:srgbClr val="404955"/>
                </a:solidFill>
                <a:latin typeface="Arial" pitchFamily="34" charset="0"/>
                <a:ea typeface="+mn-ea"/>
                <a:cs typeface="Arial" pitchFamily="34" charset="0"/>
              </a:rPr>
              <a:t> (et/ou </a:t>
            </a:r>
            <a:r>
              <a:rPr lang="en-GB" sz="1600" b="1" kern="1200" dirty="0">
                <a:solidFill>
                  <a:srgbClr val="554589"/>
                </a:solidFill>
                <a:latin typeface="Arial" pitchFamily="34" charset="0"/>
                <a:ea typeface="+mn-ea"/>
                <a:cs typeface="Arial" pitchFamily="34" charset="0"/>
              </a:rPr>
              <a:t>motivé par des considérations techniques </a:t>
            </a:r>
            <a:r>
              <a:rPr lang="en-GB" sz="1600" kern="1200" dirty="0">
                <a:solidFill>
                  <a:srgbClr val="404955"/>
                </a:solidFill>
                <a:latin typeface="Arial" pitchFamily="34" charset="0"/>
                <a:ea typeface="+mn-ea"/>
                <a:cs typeface="Arial" pitchFamily="34" charset="0"/>
              </a:rPr>
              <a:t>sur le fonctionnement interne de </a:t>
            </a:r>
            <a:r>
              <a:rPr lang="en-GB" sz="1600" kern="1200" dirty="0" err="1">
                <a:solidFill>
                  <a:srgbClr val="404955"/>
                </a:solidFill>
                <a:latin typeface="Arial" pitchFamily="34" charset="0"/>
                <a:ea typeface="+mn-ea"/>
                <a:cs typeface="Arial" pitchFamily="34" charset="0"/>
              </a:rPr>
              <a:t>l'ordinateur</a:t>
            </a:r>
            <a:r>
              <a:rPr lang="en-GB" sz="1600" kern="1200" dirty="0">
                <a:solidFill>
                  <a:srgbClr val="404955"/>
                </a:solidFill>
                <a:latin typeface="Arial" pitchFamily="34" charset="0"/>
                <a:ea typeface="+mn-ea"/>
                <a:cs typeface="Arial" pitchFamily="34" charset="0"/>
              </a:rPr>
              <a:t>)</a:t>
            </a:r>
          </a:p>
          <a:p>
            <a:pPr lvl="0" defTabSz="914194">
              <a:lnSpc>
                <a:spcPts val="2700"/>
              </a:lnSpc>
              <a:buClr>
                <a:srgbClr val="404955"/>
              </a:buClr>
            </a:pPr>
            <a:endParaRPr lang="en-GB" sz="1600" kern="1200" dirty="0">
              <a:solidFill>
                <a:srgbClr val="404955"/>
              </a:solidFill>
              <a:latin typeface="Arial" pitchFamily="34" charset="0"/>
              <a:ea typeface="+mn-ea"/>
              <a:cs typeface="Arial" pitchFamily="34" charset="0"/>
            </a:endParaRPr>
          </a:p>
          <a:p>
            <a:pPr lvl="0" defTabSz="914194">
              <a:lnSpc>
                <a:spcPts val="2700"/>
              </a:lnSpc>
              <a:buClr>
                <a:srgbClr val="404955"/>
              </a:buClr>
            </a:pPr>
            <a:r>
              <a:rPr lang="en-GB" sz="1600" b="1" kern="1200" dirty="0" err="1">
                <a:solidFill>
                  <a:srgbClr val="92A001"/>
                </a:solidFill>
                <a:latin typeface="Arial" pitchFamily="34" charset="0"/>
                <a:ea typeface="+mn-ea"/>
                <a:cs typeface="Arial" pitchFamily="34" charset="0"/>
              </a:rPr>
              <a:t>Alors</a:t>
            </a:r>
            <a:endParaRPr lang="en-GB" sz="1600" b="1" kern="1200" dirty="0">
              <a:solidFill>
                <a:srgbClr val="92A001"/>
              </a:solidFill>
              <a:latin typeface="Arial" pitchFamily="34" charset="0"/>
              <a:ea typeface="+mn-ea"/>
              <a:cs typeface="Arial" pitchFamily="34" charset="0"/>
            </a:endParaRPr>
          </a:p>
          <a:p>
            <a:pPr lvl="0" defTabSz="914194">
              <a:lnSpc>
                <a:spcPts val="2700"/>
              </a:lnSpc>
              <a:buClr>
                <a:srgbClr val="404955"/>
              </a:buClr>
            </a:pPr>
            <a:endParaRPr lang="en-GB" sz="1600" b="1" kern="1200" dirty="0">
              <a:solidFill>
                <a:srgbClr val="92A001"/>
              </a:solidFill>
              <a:latin typeface="Arial" pitchFamily="34" charset="0"/>
              <a:ea typeface="+mn-ea"/>
              <a:cs typeface="Arial" pitchFamily="34" charset="0"/>
            </a:endParaRPr>
          </a:p>
          <a:p>
            <a:pPr lvl="0" defTabSz="914194">
              <a:buClr>
                <a:srgbClr val="404955"/>
              </a:buClr>
            </a:pPr>
            <a:r>
              <a:rPr lang="en-GB" sz="1600" b="1" kern="1200" dirty="0">
                <a:solidFill>
                  <a:srgbClr val="554589"/>
                </a:solidFill>
                <a:latin typeface="Arial" pitchFamily="34" charset="0"/>
                <a:ea typeface="+mn-ea"/>
                <a:cs typeface="Arial" pitchFamily="34" charset="0"/>
              </a:rPr>
              <a:t>l'algorithme n'est plus une construction </a:t>
            </a:r>
            <a:r>
              <a:rPr lang="en-GB" sz="1600" b="1" kern="1200" dirty="0" err="1">
                <a:solidFill>
                  <a:srgbClr val="554589"/>
                </a:solidFill>
                <a:latin typeface="Arial" pitchFamily="34" charset="0"/>
                <a:ea typeface="+mn-ea"/>
                <a:cs typeface="Arial" pitchFamily="34" charset="0"/>
              </a:rPr>
              <a:t>abstraite</a:t>
            </a:r>
            <a:r>
              <a:rPr lang="en-GB" sz="1600" b="1" kern="1200" dirty="0">
                <a:solidFill>
                  <a:srgbClr val="554589"/>
                </a:solidFill>
                <a:latin typeface="Arial" pitchFamily="34" charset="0"/>
                <a:ea typeface="+mn-ea"/>
                <a:cs typeface="Arial" pitchFamily="34" charset="0"/>
              </a:rPr>
              <a:t> </a:t>
            </a:r>
            <a:r>
              <a:rPr lang="en-GB" sz="1600" b="1" kern="1200" dirty="0">
                <a:solidFill>
                  <a:srgbClr val="404955"/>
                </a:solidFill>
                <a:latin typeface="Arial" pitchFamily="34" charset="0"/>
                <a:ea typeface="+mn-ea"/>
                <a:cs typeface="Arial" pitchFamily="34" charset="0"/>
                <a:sym typeface="Wingdings" pitchFamily="2" charset="2"/>
              </a:rPr>
              <a:t></a:t>
            </a:r>
            <a:r>
              <a:rPr lang="en-GB" sz="1600" b="1" kern="1200" dirty="0">
                <a:solidFill>
                  <a:srgbClr val="404955"/>
                </a:solidFill>
                <a:latin typeface="Arial" pitchFamily="34" charset="0"/>
                <a:ea typeface="+mn-ea"/>
                <a:cs typeface="Arial" pitchFamily="34" charset="0"/>
              </a:rPr>
              <a:t> </a:t>
            </a:r>
            <a:r>
              <a:rPr lang="en-GB" sz="1600" b="1" kern="1200" dirty="0" err="1">
                <a:solidFill>
                  <a:srgbClr val="92A001"/>
                </a:solidFill>
                <a:latin typeface="Arial" pitchFamily="34" charset="0"/>
                <a:ea typeface="+mn-ea"/>
                <a:cs typeface="Arial" pitchFamily="34" charset="0"/>
                <a:sym typeface="Wingdings" pitchFamily="2" charset="2"/>
              </a:rPr>
              <a:t>l'algorithme</a:t>
            </a:r>
            <a:r>
              <a:rPr lang="en-GB" sz="1600" b="1" kern="1200" dirty="0">
                <a:solidFill>
                  <a:srgbClr val="92A001"/>
                </a:solidFill>
                <a:latin typeface="Arial" pitchFamily="34" charset="0"/>
                <a:ea typeface="+mn-ea"/>
                <a:cs typeface="Arial" pitchFamily="34" charset="0"/>
                <a:sym typeface="Wingdings" pitchFamily="2" charset="2"/>
              </a:rPr>
              <a:t> contribue au caractère technique de l'invention</a:t>
            </a:r>
            <a:endParaRPr lang="en-GB" sz="1600" b="1" kern="1200" dirty="0">
              <a:solidFill>
                <a:srgbClr val="92A001"/>
              </a:solidFill>
              <a:latin typeface="Arial" pitchFamily="34" charset="0"/>
              <a:ea typeface="+mn-ea"/>
              <a:cs typeface="Arial" pitchFamily="34" charset="0"/>
            </a:endParaRPr>
          </a:p>
          <a:p>
            <a:pPr lvl="0" defTabSz="914194">
              <a:lnSpc>
                <a:spcPts val="2700"/>
              </a:lnSpc>
              <a:buClr>
                <a:srgbClr val="404955"/>
              </a:buClr>
            </a:pPr>
            <a:endParaRPr lang="en-GB" sz="1800" kern="1200" dirty="0">
              <a:solidFill>
                <a:srgbClr val="404955"/>
              </a:solidFill>
              <a:latin typeface="Arial" pitchFamily="34" charset="0"/>
              <a:ea typeface="+mn-ea"/>
              <a:cs typeface="Arial" pitchFamily="34" charset="0"/>
            </a:endParaRPr>
          </a:p>
        </p:txBody>
      </p:sp>
      <p:pic>
        <p:nvPicPr>
          <p:cNvPr id="1026" name="Picture 2" descr="Application of Hybrid Neural Networks for Monitoring and Forecasting  Computer Networks States | SpringerLink">
            <a:extLst>
              <a:ext uri="{FF2B5EF4-FFF2-40B4-BE49-F238E27FC236}">
                <a16:creationId xmlns:a16="http://schemas.microsoft.com/office/drawing/2014/main" id="{8D874656-B09B-4642-BE23-42EB27CBA8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79" y="803081"/>
            <a:ext cx="1754692" cy="9321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C483770-FB78-6440-B307-B56FB89CFF23}"/>
              </a:ext>
            </a:extLst>
          </p:cNvPr>
          <p:cNvSpPr txBox="1"/>
          <p:nvPr/>
        </p:nvSpPr>
        <p:spPr>
          <a:xfrm>
            <a:off x="1784707" y="2600110"/>
            <a:ext cx="2590740" cy="830997"/>
          </a:xfrm>
          <a:prstGeom prst="rect">
            <a:avLst/>
          </a:prstGeom>
          <a:noFill/>
        </p:spPr>
        <p:txBody>
          <a:bodyPr wrap="square" rtlCol="0">
            <a:spAutoFit/>
          </a:bodyPr>
          <a:lstStyle/>
          <a:p>
            <a:pPr algn="ctr"/>
            <a:r>
              <a:rPr lang="en-GB" sz="1600" b="1" dirty="0" err="1">
                <a:solidFill>
                  <a:srgbClr val="7030A0"/>
                </a:solidFill>
                <a:latin typeface="Chalkduster" panose="03050602040202020205" pitchFamily="66" charset="77"/>
              </a:rPr>
              <a:t>adapté</a:t>
            </a:r>
            <a:r>
              <a:rPr lang="en-GB" sz="1600" b="1" dirty="0">
                <a:solidFill>
                  <a:srgbClr val="7030A0"/>
                </a:solidFill>
                <a:latin typeface="Chalkduster" panose="03050602040202020205" pitchFamily="66" charset="77"/>
              </a:rPr>
              <a:t> </a:t>
            </a:r>
            <a:r>
              <a:rPr lang="en-GB" sz="1600" b="1" dirty="0" err="1">
                <a:solidFill>
                  <a:srgbClr val="7030A0"/>
                </a:solidFill>
                <a:latin typeface="Chalkduster" panose="03050602040202020205" pitchFamily="66" charset="77"/>
              </a:rPr>
              <a:t>à</a:t>
            </a:r>
            <a:r>
              <a:rPr lang="en-GB" sz="1600" b="1" dirty="0">
                <a:solidFill>
                  <a:srgbClr val="7030A0"/>
                </a:solidFill>
                <a:latin typeface="Chalkduster" panose="03050602040202020205" pitchFamily="66" charset="77"/>
              </a:rPr>
              <a:t> </a:t>
            </a:r>
            <a:r>
              <a:rPr lang="en-GB" sz="1600" b="1" dirty="0" err="1">
                <a:solidFill>
                  <a:srgbClr val="7030A0"/>
                </a:solidFill>
                <a:latin typeface="Chalkduster" panose="03050602040202020205" pitchFamily="66" charset="77"/>
              </a:rPr>
              <a:t>une</a:t>
            </a:r>
            <a:r>
              <a:rPr lang="en-GB" sz="1600" b="1" dirty="0">
                <a:solidFill>
                  <a:srgbClr val="7030A0"/>
                </a:solidFill>
                <a:latin typeface="Chalkduster" panose="03050602040202020205" pitchFamily="66" charset="77"/>
              </a:rPr>
              <a:t> implementation technique </a:t>
            </a:r>
            <a:r>
              <a:rPr lang="en-GB" sz="1600" b="1" dirty="0" err="1">
                <a:solidFill>
                  <a:srgbClr val="7030A0"/>
                </a:solidFill>
                <a:latin typeface="Chalkduster" panose="03050602040202020205" pitchFamily="66" charset="77"/>
              </a:rPr>
              <a:t>specifique</a:t>
            </a:r>
            <a:endParaRPr lang="en-GB" sz="1600" b="1" dirty="0">
              <a:solidFill>
                <a:srgbClr val="7030A0"/>
              </a:solidFill>
              <a:latin typeface="Chalkduster" panose="03050602040202020205" pitchFamily="66" charset="77"/>
            </a:endParaRPr>
          </a:p>
        </p:txBody>
      </p:sp>
      <p:pic>
        <p:nvPicPr>
          <p:cNvPr id="1030" name="Picture 6" descr="A general view of the integrated CPU/GPU architecture. | Download  Scientific Diagram">
            <a:extLst>
              <a:ext uri="{FF2B5EF4-FFF2-40B4-BE49-F238E27FC236}">
                <a16:creationId xmlns:a16="http://schemas.microsoft.com/office/drawing/2014/main" id="{B73760B2-48F4-8C4A-A317-23037E4605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3747" y="3590348"/>
            <a:ext cx="1942906" cy="976962"/>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4">
            <a:extLst>
              <a:ext uri="{FF2B5EF4-FFF2-40B4-BE49-F238E27FC236}">
                <a16:creationId xmlns:a16="http://schemas.microsoft.com/office/drawing/2014/main" id="{1D17DCAF-55F3-C24E-9912-6D0CC9A7DECC}"/>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1</a:t>
            </a:r>
            <a:r>
              <a:rPr lang="en-GB" baseline="30000" dirty="0"/>
              <a:t>st</a:t>
            </a:r>
            <a:r>
              <a:rPr lang="en-GB" dirty="0"/>
              <a:t> option : "</a:t>
            </a:r>
            <a:r>
              <a:rPr lang="en-GB" dirty="0" err="1"/>
              <a:t>une</a:t>
            </a:r>
            <a:r>
              <a:rPr lang="en-GB" dirty="0"/>
              <a:t> </a:t>
            </a:r>
            <a:r>
              <a:rPr lang="en-GB" dirty="0" err="1"/>
              <a:t>implémentation</a:t>
            </a:r>
            <a:r>
              <a:rPr lang="en-GB" dirty="0"/>
              <a:t> technique spécifique"</a:t>
            </a:r>
          </a:p>
        </p:txBody>
      </p:sp>
      <p:cxnSp>
        <p:nvCxnSpPr>
          <p:cNvPr id="4" name="Straight Connector 3">
            <a:extLst>
              <a:ext uri="{FF2B5EF4-FFF2-40B4-BE49-F238E27FC236}">
                <a16:creationId xmlns:a16="http://schemas.microsoft.com/office/drawing/2014/main" id="{E85DC876-774D-97B1-BD74-D6BDA3BC840E}"/>
              </a:ext>
            </a:extLst>
          </p:cNvPr>
          <p:cNvCxnSpPr/>
          <p:nvPr/>
        </p:nvCxnSpPr>
        <p:spPr>
          <a:xfrm>
            <a:off x="4614729" y="854579"/>
            <a:ext cx="0" cy="4025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74A835-5666-254C-8AA7-766F620DDD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000" y="494574"/>
            <a:ext cx="7642184" cy="4323466"/>
          </a:xfrm>
          <a:prstGeom prst="rect">
            <a:avLst/>
          </a:prstGeom>
        </p:spPr>
      </p:pic>
      <p:sp>
        <p:nvSpPr>
          <p:cNvPr id="18" name="TextBox 17">
            <a:extLst>
              <a:ext uri="{FF2B5EF4-FFF2-40B4-BE49-F238E27FC236}">
                <a16:creationId xmlns:a16="http://schemas.microsoft.com/office/drawing/2014/main" id="{04D98220-7267-0F4F-BA78-47453DF2DB63}"/>
              </a:ext>
            </a:extLst>
          </p:cNvPr>
          <p:cNvSpPr txBox="1"/>
          <p:nvPr/>
        </p:nvSpPr>
        <p:spPr>
          <a:xfrm>
            <a:off x="7754793" y="4074108"/>
            <a:ext cx="976229" cy="184666"/>
          </a:xfrm>
          <a:prstGeom prst="rect">
            <a:avLst/>
          </a:prstGeom>
        </p:spPr>
        <p:txBody>
          <a:bodyPr wrap="none" lIns="0" tIns="0" rIns="0" bIns="0" rtlCol="0">
            <a:spAutoFit/>
          </a:bodyPr>
          <a:lstStyle/>
          <a:p>
            <a:pPr marL="0" indent="0">
              <a:lnSpc>
                <a:spcPct val="100000"/>
              </a:lnSpc>
              <a:spcAft>
                <a:spcPts val="300"/>
              </a:spcAft>
              <a:buNone/>
            </a:pPr>
            <a:r>
              <a:rPr lang="fr-FR" sz="1200" b="1" dirty="0"/>
              <a:t>Source OMPI</a:t>
            </a:r>
          </a:p>
        </p:txBody>
      </p:sp>
      <p:pic>
        <p:nvPicPr>
          <p:cNvPr id="19" name="Picture 18">
            <a:extLst>
              <a:ext uri="{FF2B5EF4-FFF2-40B4-BE49-F238E27FC236}">
                <a16:creationId xmlns:a16="http://schemas.microsoft.com/office/drawing/2014/main" id="{3DACB66F-A28C-AA4D-BD20-9668F91513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8342" y="1426307"/>
            <a:ext cx="1918485" cy="2258279"/>
          </a:xfrm>
          <a:prstGeom prst="rect">
            <a:avLst/>
          </a:prstGeom>
          <a:ln>
            <a:solidFill>
              <a:srgbClr val="A2B2AA"/>
            </a:solidFill>
          </a:ln>
          <a:effectLst>
            <a:outerShdw blurRad="77593" dist="38100" dir="2700000" sx="102000" sy="102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0" name="Ink 19">
                <a:extLst>
                  <a:ext uri="{FF2B5EF4-FFF2-40B4-BE49-F238E27FC236}">
                    <a16:creationId xmlns:a16="http://schemas.microsoft.com/office/drawing/2014/main" id="{2962BC89-75CC-F640-8121-1CE7FBCABF7B}"/>
                  </a:ext>
                </a:extLst>
              </p14:cNvPr>
              <p14:cNvContentPartPr/>
              <p14:nvPr/>
            </p14:nvContentPartPr>
            <p14:xfrm>
              <a:off x="6011976" y="2813356"/>
              <a:ext cx="981360" cy="968400"/>
            </p14:xfrm>
          </p:contentPart>
        </mc:Choice>
        <mc:Fallback xmlns:a14="http://schemas.microsoft.com/office/drawing/2010/main" xmlns:a16="http://schemas.microsoft.com/office/drawing/2014/main" xmlns="">
          <p:pic>
            <p:nvPicPr>
              <p:cNvPr id="20" name="Ink 19">
                <a:extLst>
                  <a:ext uri="{FF2B5EF4-FFF2-40B4-BE49-F238E27FC236}">
                    <a16:creationId xmlns:a16="http://schemas.microsoft.com/office/drawing/2014/main" id="{2962BC89-75CC-F640-8121-1CE7FBCABF7B}"/>
                  </a:ext>
                </a:extLst>
              </p:cNvPr>
              <p:cNvPicPr/>
              <p:nvPr/>
            </p:nvPicPr>
            <p:blipFill>
              <a:blip r:embed="rId6"/>
              <a:stretch>
                <a:fillRect/>
              </a:stretch>
            </p:blipFill>
            <p:spPr>
              <a:xfrm>
                <a:off x="5884896" y="2686276"/>
                <a:ext cx="1235160" cy="1222200"/>
              </a:xfrm>
              <a:prstGeom prst="rect">
                <a:avLst/>
              </a:prstGeom>
            </p:spPr>
          </p:pic>
        </mc:Fallback>
      </mc:AlternateContent>
      <p:sp>
        <p:nvSpPr>
          <p:cNvPr id="21" name="Rectangle 20">
            <a:extLst>
              <a:ext uri="{FF2B5EF4-FFF2-40B4-BE49-F238E27FC236}">
                <a16:creationId xmlns:a16="http://schemas.microsoft.com/office/drawing/2014/main" id="{820509F5-A79B-7E45-8DE3-DFD47E54692C}"/>
              </a:ext>
            </a:extLst>
          </p:cNvPr>
          <p:cNvSpPr/>
          <p:nvPr/>
        </p:nvSpPr>
        <p:spPr>
          <a:xfrm>
            <a:off x="829159" y="612187"/>
            <a:ext cx="6865749" cy="604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Google Shape;72;p4">
            <a:extLst>
              <a:ext uri="{FF2B5EF4-FFF2-40B4-BE49-F238E27FC236}">
                <a16:creationId xmlns:a16="http://schemas.microsoft.com/office/drawing/2014/main" id="{F44BDA8D-2DE8-AF47-A56A-2E20EAF9F10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Title 6">
            <a:extLst>
              <a:ext uri="{FF2B5EF4-FFF2-40B4-BE49-F238E27FC236}">
                <a16:creationId xmlns:a16="http://schemas.microsoft.com/office/drawing/2014/main" id="{0759F8FC-21AD-AF48-B7EF-96C087B097CC}"/>
              </a:ext>
            </a:extLst>
          </p:cNvPr>
          <p:cNvSpPr txBox="1">
            <a:spLocks/>
          </p:cNvSpPr>
          <p:nvPr/>
        </p:nvSpPr>
        <p:spPr>
          <a:xfrm>
            <a:off x="679851" y="138265"/>
            <a:ext cx="5999918"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L'"IA", du laboratoire aux applications</a:t>
            </a:r>
            <a:endParaRPr lang="en-GB" dirty="0"/>
          </a:p>
        </p:txBody>
      </p:sp>
      <p:sp>
        <p:nvSpPr>
          <p:cNvPr id="22" name="TextBox 21">
            <a:extLst>
              <a:ext uri="{FF2B5EF4-FFF2-40B4-BE49-F238E27FC236}">
                <a16:creationId xmlns:a16="http://schemas.microsoft.com/office/drawing/2014/main" id="{20202FB5-28DD-8042-A23B-91B8F535AEDD}"/>
              </a:ext>
            </a:extLst>
          </p:cNvPr>
          <p:cNvSpPr txBox="1"/>
          <p:nvPr/>
        </p:nvSpPr>
        <p:spPr>
          <a:xfrm>
            <a:off x="6650385" y="1193370"/>
            <a:ext cx="1326004" cy="523220"/>
          </a:xfrm>
          <a:prstGeom prst="rect">
            <a:avLst/>
          </a:prstGeom>
          <a:solidFill>
            <a:schemeClr val="bg1"/>
          </a:solidFill>
        </p:spPr>
        <p:txBody>
          <a:bodyPr wrap="none" rtlCol="0">
            <a:spAutoFit/>
          </a:bodyPr>
          <a:lstStyle/>
          <a:p>
            <a:pPr algn="ctr"/>
            <a:r>
              <a:rPr lang="en-GB" b="1" dirty="0">
                <a:solidFill>
                  <a:srgbClr val="64A17E"/>
                </a:solidFill>
              </a:rPr>
              <a:t>publications</a:t>
            </a:r>
          </a:p>
          <a:p>
            <a:pPr algn="ctr"/>
            <a:r>
              <a:rPr lang="en-GB" b="1" dirty="0" err="1">
                <a:solidFill>
                  <a:srgbClr val="64A17E"/>
                </a:solidFill>
              </a:rPr>
              <a:t>scientifiques</a:t>
            </a:r>
            <a:r>
              <a:rPr lang="en-GB" b="1" dirty="0">
                <a:solidFill>
                  <a:srgbClr val="64A17E"/>
                </a:solidFill>
              </a:rPr>
              <a:t> </a:t>
            </a:r>
          </a:p>
        </p:txBody>
      </p:sp>
      <p:sp>
        <p:nvSpPr>
          <p:cNvPr id="23" name="TextBox 22">
            <a:extLst>
              <a:ext uri="{FF2B5EF4-FFF2-40B4-BE49-F238E27FC236}">
                <a16:creationId xmlns:a16="http://schemas.microsoft.com/office/drawing/2014/main" id="{72A200D2-1EEE-384C-9FCC-48E21D43B83B}"/>
              </a:ext>
            </a:extLst>
          </p:cNvPr>
          <p:cNvSpPr txBox="1"/>
          <p:nvPr/>
        </p:nvSpPr>
        <p:spPr>
          <a:xfrm>
            <a:off x="7018150" y="2763864"/>
            <a:ext cx="819455" cy="307777"/>
          </a:xfrm>
          <a:prstGeom prst="rect">
            <a:avLst/>
          </a:prstGeom>
          <a:solidFill>
            <a:schemeClr val="bg1"/>
          </a:solidFill>
        </p:spPr>
        <p:txBody>
          <a:bodyPr wrap="none" rtlCol="0">
            <a:spAutoFit/>
          </a:bodyPr>
          <a:lstStyle/>
          <a:p>
            <a:r>
              <a:rPr lang="en-GB" b="1" dirty="0">
                <a:solidFill>
                  <a:srgbClr val="002060"/>
                </a:solidFill>
              </a:rPr>
              <a:t>brevets</a:t>
            </a:r>
          </a:p>
        </p:txBody>
      </p:sp>
    </p:spTree>
    <p:extLst>
      <p:ext uri="{BB962C8B-B14F-4D97-AF65-F5344CB8AC3E}">
        <p14:creationId xmlns:p14="http://schemas.microsoft.com/office/powerpoint/2010/main" val="380099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2;p4">
            <a:extLst>
              <a:ext uri="{FF2B5EF4-FFF2-40B4-BE49-F238E27FC236}">
                <a16:creationId xmlns:a16="http://schemas.microsoft.com/office/drawing/2014/main" id="{D4C7FB69-C501-5C43-8D10-C3978745C33B}"/>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TextBox 10">
            <a:extLst>
              <a:ext uri="{FF2B5EF4-FFF2-40B4-BE49-F238E27FC236}">
                <a16:creationId xmlns:a16="http://schemas.microsoft.com/office/drawing/2014/main" id="{0CF89BEA-EFE9-7D42-A84D-74B80CFA147F}"/>
              </a:ext>
            </a:extLst>
          </p:cNvPr>
          <p:cNvSpPr txBox="1"/>
          <p:nvPr/>
        </p:nvSpPr>
        <p:spPr>
          <a:xfrm>
            <a:off x="1565328" y="1573078"/>
            <a:ext cx="1612942" cy="707886"/>
          </a:xfrm>
          <a:prstGeom prst="rect">
            <a:avLst/>
          </a:prstGeom>
          <a:noFill/>
        </p:spPr>
        <p:txBody>
          <a:bodyPr wrap="none" rtlCol="0">
            <a:spAutoFit/>
          </a:bodyPr>
          <a:lstStyle/>
          <a:p>
            <a:r>
              <a:rPr lang="en-GB" sz="2000" b="1" dirty="0">
                <a:solidFill>
                  <a:schemeClr val="accent2"/>
                </a:solidFill>
                <a:latin typeface="Chalkduster" panose="03050602040202020205" pitchFamily="66" charset="77"/>
              </a:rPr>
              <a:t>algorithme</a:t>
            </a:r>
          </a:p>
          <a:p>
            <a:r>
              <a:rPr lang="en-GB" sz="2000" b="1" dirty="0">
                <a:solidFill>
                  <a:schemeClr val="accent2"/>
                </a:solidFill>
                <a:latin typeface="Chalkduster" panose="03050602040202020205" pitchFamily="66" charset="77"/>
              </a:rPr>
              <a:t>(AI/ML)</a:t>
            </a:r>
          </a:p>
        </p:txBody>
      </p:sp>
      <p:sp>
        <p:nvSpPr>
          <p:cNvPr id="2" name="Arc 1">
            <a:extLst>
              <a:ext uri="{FF2B5EF4-FFF2-40B4-BE49-F238E27FC236}">
                <a16:creationId xmlns:a16="http://schemas.microsoft.com/office/drawing/2014/main" id="{91EA2760-9DBE-B741-9B4C-B407074FAD82}"/>
              </a:ext>
            </a:extLst>
          </p:cNvPr>
          <p:cNvSpPr/>
          <p:nvPr/>
        </p:nvSpPr>
        <p:spPr>
          <a:xfrm>
            <a:off x="2433100" y="2099146"/>
            <a:ext cx="747423" cy="850789"/>
          </a:xfrm>
          <a:prstGeom prst="arc">
            <a:avLst>
              <a:gd name="adj1" fmla="val 16884653"/>
              <a:gd name="adj2" fmla="val 723425"/>
            </a:avLst>
          </a:prstGeom>
          <a:ln w="539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 name="Rectangle 2">
            <a:extLst>
              <a:ext uri="{FF2B5EF4-FFF2-40B4-BE49-F238E27FC236}">
                <a16:creationId xmlns:a16="http://schemas.microsoft.com/office/drawing/2014/main" id="{EC58889E-D758-B44D-99D3-A75D46C1BC56}"/>
              </a:ext>
            </a:extLst>
          </p:cNvPr>
          <p:cNvSpPr/>
          <p:nvPr/>
        </p:nvSpPr>
        <p:spPr>
          <a:xfrm>
            <a:off x="4785495" y="982500"/>
            <a:ext cx="4094923" cy="3999685"/>
          </a:xfrm>
          <a:prstGeom prst="rect">
            <a:avLst/>
          </a:prstGeom>
        </p:spPr>
        <p:txBody>
          <a:bodyPr wrap="square">
            <a:spAutoFit/>
          </a:bodyPr>
          <a:lstStyle/>
          <a:p>
            <a:pPr lvl="0" defTabSz="914194">
              <a:lnSpc>
                <a:spcPts val="2700"/>
              </a:lnSpc>
              <a:buClr>
                <a:srgbClr val="404955"/>
              </a:buClr>
            </a:pPr>
            <a:r>
              <a:rPr lang="en-GB" sz="1600" b="1" kern="1200" dirty="0">
                <a:solidFill>
                  <a:srgbClr val="92A001"/>
                </a:solidFill>
                <a:latin typeface="Arial" pitchFamily="34" charset="0"/>
                <a:ea typeface="+mn-ea"/>
                <a:cs typeface="Arial" pitchFamily="34" charset="0"/>
              </a:rPr>
              <a:t>Si </a:t>
            </a:r>
          </a:p>
          <a:p>
            <a:pPr lvl="0" defTabSz="914194">
              <a:buClr>
                <a:srgbClr val="404955"/>
              </a:buClr>
            </a:pPr>
            <a:r>
              <a:rPr lang="en-US" sz="1600" kern="1200" dirty="0">
                <a:solidFill>
                  <a:srgbClr val="404955"/>
                </a:solidFill>
                <a:latin typeface="Arial" pitchFamily="34" charset="0"/>
                <a:ea typeface="+mn-ea"/>
                <a:cs typeface="Arial" pitchFamily="34" charset="0"/>
              </a:rPr>
              <a:t>dans le contexte de l'invention, </a:t>
            </a:r>
            <a:r>
              <a:rPr lang="en-US" sz="1600" kern="1200" dirty="0" err="1">
                <a:solidFill>
                  <a:srgbClr val="404955"/>
                </a:solidFill>
                <a:latin typeface="Arial" pitchFamily="34" charset="0"/>
                <a:ea typeface="+mn-ea"/>
                <a:cs typeface="Arial" pitchFamily="34" charset="0"/>
              </a:rPr>
              <a:t>l'algorithme</a:t>
            </a:r>
            <a:r>
              <a:rPr lang="en-US" sz="1600" kern="1200" dirty="0">
                <a:solidFill>
                  <a:srgbClr val="404955"/>
                </a:solidFill>
                <a:latin typeface="Arial" pitchFamily="34" charset="0"/>
                <a:ea typeface="+mn-ea"/>
                <a:cs typeface="Arial" pitchFamily="34" charset="0"/>
              </a:rPr>
              <a:t> </a:t>
            </a:r>
            <a:r>
              <a:rPr lang="en-US" sz="1600" kern="1200" dirty="0" err="1">
                <a:solidFill>
                  <a:srgbClr val="404955"/>
                </a:solidFill>
                <a:latin typeface="Arial" pitchFamily="34" charset="0"/>
                <a:ea typeface="+mn-ea"/>
                <a:cs typeface="Arial" pitchFamily="34" charset="0"/>
              </a:rPr>
              <a:t>sert</a:t>
            </a:r>
            <a:r>
              <a:rPr lang="en-US" sz="1600" kern="1200" dirty="0">
                <a:solidFill>
                  <a:srgbClr val="404955"/>
                </a:solidFill>
                <a:latin typeface="Arial" pitchFamily="34" charset="0"/>
                <a:ea typeface="+mn-ea"/>
                <a:cs typeface="Arial" pitchFamily="34" charset="0"/>
              </a:rPr>
              <a:t> un </a:t>
            </a:r>
            <a:r>
              <a:rPr lang="en-US" sz="1600" b="1" kern="1200" dirty="0">
                <a:solidFill>
                  <a:srgbClr val="0070C0"/>
                </a:solidFill>
                <a:latin typeface="Arial" pitchFamily="34" charset="0"/>
                <a:ea typeface="+mn-ea"/>
                <a:cs typeface="Arial" pitchFamily="34" charset="0"/>
              </a:rPr>
              <a:t>objectif technique spécifique</a:t>
            </a:r>
            <a:r>
              <a:rPr lang="en-US" sz="1600" kern="1200" dirty="0">
                <a:solidFill>
                  <a:srgbClr val="0070C0"/>
                </a:solidFill>
                <a:latin typeface="Arial" pitchFamily="34" charset="0"/>
                <a:ea typeface="+mn-ea"/>
                <a:cs typeface="Arial" pitchFamily="34" charset="0"/>
              </a:rPr>
              <a:t>, </a:t>
            </a:r>
            <a:r>
              <a:rPr lang="en-US" sz="1600" kern="1200" dirty="0">
                <a:solidFill>
                  <a:schemeClr val="tx1"/>
                </a:solidFill>
                <a:latin typeface="Arial" pitchFamily="34" charset="0"/>
                <a:ea typeface="+mn-ea"/>
                <a:cs typeface="Arial" pitchFamily="34" charset="0"/>
              </a:rPr>
              <a:t>c'</a:t>
            </a:r>
            <a:r>
              <a:rPr lang="en-GB" sz="1600" kern="1200" dirty="0">
                <a:solidFill>
                  <a:srgbClr val="404955"/>
                </a:solidFill>
                <a:latin typeface="Arial" pitchFamily="34" charset="0"/>
                <a:ea typeface="+mn-ea"/>
                <a:cs typeface="Arial" pitchFamily="34" charset="0"/>
              </a:rPr>
              <a:t>est-à-dire qu'il permet de </a:t>
            </a:r>
            <a:r>
              <a:rPr lang="en-GB" sz="1600" b="1" kern="1200" dirty="0">
                <a:solidFill>
                  <a:srgbClr val="0070C0"/>
                </a:solidFill>
                <a:latin typeface="Arial" pitchFamily="34" charset="0"/>
                <a:ea typeface="+mn-ea"/>
                <a:cs typeface="Arial" pitchFamily="34" charset="0"/>
              </a:rPr>
              <a:t>résoudre un problème technique dans un domaine de la technologie.</a:t>
            </a:r>
          </a:p>
          <a:p>
            <a:pPr lvl="0" defTabSz="914194">
              <a:lnSpc>
                <a:spcPts val="2700"/>
              </a:lnSpc>
              <a:buClr>
                <a:srgbClr val="404955"/>
              </a:buClr>
            </a:pPr>
            <a:endParaRPr lang="en-GB" sz="1600" kern="1200" dirty="0">
              <a:solidFill>
                <a:srgbClr val="404955"/>
              </a:solidFill>
              <a:latin typeface="Arial" pitchFamily="34" charset="0"/>
              <a:ea typeface="+mn-ea"/>
              <a:cs typeface="Arial" pitchFamily="34" charset="0"/>
            </a:endParaRPr>
          </a:p>
          <a:p>
            <a:pPr lvl="0" defTabSz="914194">
              <a:lnSpc>
                <a:spcPts val="2700"/>
              </a:lnSpc>
              <a:buClr>
                <a:srgbClr val="404955"/>
              </a:buClr>
            </a:pPr>
            <a:r>
              <a:rPr lang="en-GB" sz="1600" b="1" kern="1200" dirty="0" err="1">
                <a:solidFill>
                  <a:srgbClr val="92A001"/>
                </a:solidFill>
                <a:latin typeface="Arial" pitchFamily="34" charset="0"/>
                <a:ea typeface="+mn-ea"/>
                <a:cs typeface="Arial" pitchFamily="34" charset="0"/>
              </a:rPr>
              <a:t>Alors</a:t>
            </a:r>
            <a:endParaRPr lang="en-GB" sz="1600" b="1" kern="1200" dirty="0">
              <a:solidFill>
                <a:srgbClr val="92A001"/>
              </a:solidFill>
              <a:latin typeface="Arial" pitchFamily="34" charset="0"/>
              <a:ea typeface="+mn-ea"/>
              <a:cs typeface="Arial" pitchFamily="34" charset="0"/>
            </a:endParaRPr>
          </a:p>
          <a:p>
            <a:pPr lvl="0" defTabSz="914194">
              <a:lnSpc>
                <a:spcPts val="2700"/>
              </a:lnSpc>
              <a:buClr>
                <a:srgbClr val="404955"/>
              </a:buClr>
            </a:pPr>
            <a:endParaRPr lang="en-GB" sz="1600" b="1" kern="1200" dirty="0">
              <a:solidFill>
                <a:srgbClr val="92A001"/>
              </a:solidFill>
              <a:latin typeface="Arial" pitchFamily="34" charset="0"/>
              <a:ea typeface="+mn-ea"/>
              <a:cs typeface="Arial" pitchFamily="34" charset="0"/>
            </a:endParaRPr>
          </a:p>
          <a:p>
            <a:pPr lvl="0" defTabSz="914194">
              <a:buClr>
                <a:srgbClr val="404955"/>
              </a:buClr>
            </a:pPr>
            <a:r>
              <a:rPr lang="en-GB" sz="1600" b="1" kern="1200" dirty="0">
                <a:solidFill>
                  <a:srgbClr val="0070C0"/>
                </a:solidFill>
                <a:latin typeface="Arial" pitchFamily="34" charset="0"/>
                <a:ea typeface="+mn-ea"/>
                <a:cs typeface="Arial" pitchFamily="34" charset="0"/>
              </a:rPr>
              <a:t>l'algorithme n'est plus une construction abstraite </a:t>
            </a:r>
            <a:r>
              <a:rPr lang="en-GB" sz="1600" kern="1200" dirty="0">
                <a:solidFill>
                  <a:srgbClr val="404955"/>
                </a:solidFill>
                <a:latin typeface="Arial" pitchFamily="34" charset="0"/>
                <a:ea typeface="+mn-ea"/>
                <a:cs typeface="Arial" pitchFamily="34" charset="0"/>
              </a:rPr>
              <a:t>(il reflète et sert un objectif </a:t>
            </a:r>
            <a:r>
              <a:rPr lang="en-GB" sz="1600" kern="1200" dirty="0" err="1">
                <a:solidFill>
                  <a:srgbClr val="404955"/>
                </a:solidFill>
                <a:latin typeface="Arial" pitchFamily="34" charset="0"/>
                <a:ea typeface="+mn-ea"/>
                <a:cs typeface="Arial" pitchFamily="34" charset="0"/>
              </a:rPr>
              <a:t>industriel</a:t>
            </a:r>
            <a:r>
              <a:rPr lang="en-GB" sz="1600" kern="1200" dirty="0">
                <a:solidFill>
                  <a:srgbClr val="404955"/>
                </a:solidFill>
                <a:latin typeface="Arial" pitchFamily="34" charset="0"/>
                <a:ea typeface="+mn-ea"/>
                <a:cs typeface="Arial" pitchFamily="34" charset="0"/>
              </a:rPr>
              <a:t>) </a:t>
            </a:r>
            <a:r>
              <a:rPr lang="en-GB" sz="1600" kern="1200" dirty="0">
                <a:solidFill>
                  <a:srgbClr val="404955"/>
                </a:solidFill>
                <a:latin typeface="Arial" pitchFamily="34" charset="0"/>
                <a:ea typeface="+mn-ea"/>
                <a:cs typeface="Arial" pitchFamily="34" charset="0"/>
                <a:sym typeface="Wingdings" pitchFamily="2" charset="2"/>
              </a:rPr>
              <a:t></a:t>
            </a:r>
            <a:r>
              <a:rPr lang="en-GB" sz="1600" kern="1200" dirty="0">
                <a:solidFill>
                  <a:srgbClr val="404955"/>
                </a:solidFill>
                <a:latin typeface="Arial" pitchFamily="34" charset="0"/>
                <a:ea typeface="+mn-ea"/>
                <a:cs typeface="Arial" pitchFamily="34" charset="0"/>
              </a:rPr>
              <a:t> </a:t>
            </a:r>
            <a:r>
              <a:rPr lang="en-GB" sz="1600" b="1" kern="1200" dirty="0" err="1">
                <a:solidFill>
                  <a:srgbClr val="92A001"/>
                </a:solidFill>
                <a:latin typeface="Arial" pitchFamily="34" charset="0"/>
                <a:ea typeface="+mn-ea"/>
                <a:cs typeface="Arial" pitchFamily="34" charset="0"/>
                <a:sym typeface="Wingdings" pitchFamily="2" charset="2"/>
              </a:rPr>
              <a:t>l'algorithme</a:t>
            </a:r>
            <a:r>
              <a:rPr lang="en-GB" sz="1600" b="1" kern="1200" dirty="0">
                <a:solidFill>
                  <a:srgbClr val="92A001"/>
                </a:solidFill>
                <a:latin typeface="Arial" pitchFamily="34" charset="0"/>
                <a:ea typeface="+mn-ea"/>
                <a:cs typeface="Arial" pitchFamily="34" charset="0"/>
                <a:sym typeface="Wingdings" pitchFamily="2" charset="2"/>
              </a:rPr>
              <a:t> contribue au caractère technique de l'invention</a:t>
            </a:r>
            <a:endParaRPr lang="en-GB" sz="1600" b="1" kern="1200" dirty="0">
              <a:solidFill>
                <a:srgbClr val="92A001"/>
              </a:solidFill>
              <a:latin typeface="Arial" pitchFamily="34" charset="0"/>
              <a:ea typeface="+mn-ea"/>
              <a:cs typeface="Arial" pitchFamily="34" charset="0"/>
            </a:endParaRPr>
          </a:p>
          <a:p>
            <a:pPr lvl="0" defTabSz="914194">
              <a:lnSpc>
                <a:spcPts val="2700"/>
              </a:lnSpc>
              <a:buClr>
                <a:srgbClr val="404955"/>
              </a:buClr>
            </a:pPr>
            <a:endParaRPr lang="en-GB" sz="1600" kern="1200" dirty="0">
              <a:solidFill>
                <a:srgbClr val="404955"/>
              </a:solidFill>
              <a:latin typeface="Arial" pitchFamily="34" charset="0"/>
              <a:ea typeface="+mn-ea"/>
              <a:cs typeface="Arial" pitchFamily="34" charset="0"/>
            </a:endParaRPr>
          </a:p>
        </p:txBody>
      </p:sp>
      <p:pic>
        <p:nvPicPr>
          <p:cNvPr id="1026" name="Picture 2" descr="Application of Hybrid Neural Networks for Monitoring and Forecasting  Computer Networks States | SpringerLink">
            <a:extLst>
              <a:ext uri="{FF2B5EF4-FFF2-40B4-BE49-F238E27FC236}">
                <a16:creationId xmlns:a16="http://schemas.microsoft.com/office/drawing/2014/main" id="{8D874656-B09B-4642-BE23-42EB27CBA8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79" y="803081"/>
            <a:ext cx="1754692" cy="93218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4">
            <a:extLst>
              <a:ext uri="{FF2B5EF4-FFF2-40B4-BE49-F238E27FC236}">
                <a16:creationId xmlns:a16="http://schemas.microsoft.com/office/drawing/2014/main" id="{1D17DCAF-55F3-C24E-9912-6D0CC9A7DECC}"/>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2</a:t>
            </a:r>
            <a:r>
              <a:rPr lang="en-GB" baseline="30000" dirty="0"/>
              <a:t>nd</a:t>
            </a:r>
            <a:r>
              <a:rPr lang="en-GB" dirty="0"/>
              <a:t> option : "une finalité technique spécifique"</a:t>
            </a:r>
          </a:p>
        </p:txBody>
      </p:sp>
      <p:sp>
        <p:nvSpPr>
          <p:cNvPr id="15" name="TextBox 14">
            <a:extLst>
              <a:ext uri="{FF2B5EF4-FFF2-40B4-BE49-F238E27FC236}">
                <a16:creationId xmlns:a16="http://schemas.microsoft.com/office/drawing/2014/main" id="{A0335EA6-1E9E-2149-9106-0F6C5AEEDD8E}"/>
              </a:ext>
            </a:extLst>
          </p:cNvPr>
          <p:cNvSpPr txBox="1"/>
          <p:nvPr/>
        </p:nvSpPr>
        <p:spPr>
          <a:xfrm>
            <a:off x="1565328" y="1573078"/>
            <a:ext cx="1612942" cy="707886"/>
          </a:xfrm>
          <a:prstGeom prst="rect">
            <a:avLst/>
          </a:prstGeom>
          <a:noFill/>
        </p:spPr>
        <p:txBody>
          <a:bodyPr wrap="none" rtlCol="0">
            <a:spAutoFit/>
          </a:bodyPr>
          <a:lstStyle/>
          <a:p>
            <a:r>
              <a:rPr lang="en-GB" sz="2000" b="1" dirty="0">
                <a:solidFill>
                  <a:schemeClr val="accent2"/>
                </a:solidFill>
                <a:latin typeface="Chalkduster" panose="03050602040202020205" pitchFamily="66" charset="77"/>
              </a:rPr>
              <a:t>algorithme</a:t>
            </a:r>
          </a:p>
          <a:p>
            <a:r>
              <a:rPr lang="en-GB" sz="2000" b="1" dirty="0">
                <a:solidFill>
                  <a:schemeClr val="accent2"/>
                </a:solidFill>
                <a:latin typeface="Chalkduster" panose="03050602040202020205" pitchFamily="66" charset="77"/>
              </a:rPr>
              <a:t>(AI/ML)</a:t>
            </a:r>
          </a:p>
        </p:txBody>
      </p:sp>
      <p:sp>
        <p:nvSpPr>
          <p:cNvPr id="16" name="TextBox 15">
            <a:extLst>
              <a:ext uri="{FF2B5EF4-FFF2-40B4-BE49-F238E27FC236}">
                <a16:creationId xmlns:a16="http://schemas.microsoft.com/office/drawing/2014/main" id="{BA6F0B70-2B90-2C41-9BA3-4E8F08CE8318}"/>
              </a:ext>
            </a:extLst>
          </p:cNvPr>
          <p:cNvSpPr txBox="1"/>
          <p:nvPr/>
        </p:nvSpPr>
        <p:spPr>
          <a:xfrm>
            <a:off x="2198175" y="2663126"/>
            <a:ext cx="1645405" cy="646331"/>
          </a:xfrm>
          <a:prstGeom prst="rect">
            <a:avLst/>
          </a:prstGeom>
          <a:noFill/>
        </p:spPr>
        <p:txBody>
          <a:bodyPr wrap="square" rtlCol="0">
            <a:spAutoFit/>
          </a:bodyPr>
          <a:lstStyle/>
          <a:p>
            <a:r>
              <a:rPr lang="en-GB" sz="1800" b="1" dirty="0">
                <a:solidFill>
                  <a:srgbClr val="0070C0"/>
                </a:solidFill>
                <a:latin typeface="Chalkduster" panose="03050602040202020205" pitchFamily="66" charset="77"/>
              </a:rPr>
              <a:t>objectif technique</a:t>
            </a:r>
          </a:p>
        </p:txBody>
      </p:sp>
      <p:sp>
        <p:nvSpPr>
          <p:cNvPr id="7" name="TextBox 6">
            <a:extLst>
              <a:ext uri="{FF2B5EF4-FFF2-40B4-BE49-F238E27FC236}">
                <a16:creationId xmlns:a16="http://schemas.microsoft.com/office/drawing/2014/main" id="{F0EE1A72-5003-9A47-9C99-4922E4F32368}"/>
              </a:ext>
            </a:extLst>
          </p:cNvPr>
          <p:cNvSpPr txBox="1"/>
          <p:nvPr/>
        </p:nvSpPr>
        <p:spPr>
          <a:xfrm>
            <a:off x="1433020" y="3425674"/>
            <a:ext cx="2926079" cy="523220"/>
          </a:xfrm>
          <a:prstGeom prst="rect">
            <a:avLst/>
          </a:prstGeom>
          <a:noFill/>
        </p:spPr>
        <p:txBody>
          <a:bodyPr wrap="square" rtlCol="0">
            <a:spAutoFit/>
          </a:bodyPr>
          <a:lstStyle/>
          <a:p>
            <a:r>
              <a:rPr lang="en-GB" dirty="0"/>
              <a:t>"améliorer l'efficacité d'un système de freinage antiblocage (ABS) dans un véhicule".</a:t>
            </a:r>
          </a:p>
        </p:txBody>
      </p:sp>
      <p:pic>
        <p:nvPicPr>
          <p:cNvPr id="9" name="Picture 8">
            <a:extLst>
              <a:ext uri="{FF2B5EF4-FFF2-40B4-BE49-F238E27FC236}">
                <a16:creationId xmlns:a16="http://schemas.microsoft.com/office/drawing/2014/main" id="{10BCB3A2-906D-BC43-90F3-D84465B06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9076" y="4202315"/>
            <a:ext cx="2409356" cy="744942"/>
          </a:xfrm>
          <a:prstGeom prst="rect">
            <a:avLst/>
          </a:prstGeom>
        </p:spPr>
      </p:pic>
      <p:cxnSp>
        <p:nvCxnSpPr>
          <p:cNvPr id="6" name="Straight Connector 5">
            <a:extLst>
              <a:ext uri="{FF2B5EF4-FFF2-40B4-BE49-F238E27FC236}">
                <a16:creationId xmlns:a16="http://schemas.microsoft.com/office/drawing/2014/main" id="{2E83AF50-1E7E-99E0-B82B-AA2C32CB4D19}"/>
              </a:ext>
            </a:extLst>
          </p:cNvPr>
          <p:cNvCxnSpPr/>
          <p:nvPr/>
        </p:nvCxnSpPr>
        <p:spPr>
          <a:xfrm>
            <a:off x="4614729" y="854579"/>
            <a:ext cx="0" cy="4025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9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6"/>
          <p:cNvGraphicFramePr>
            <a:graphicFrameLocks noGrp="1"/>
          </p:cNvGraphicFramePr>
          <p:nvPr>
            <p:extLst>
              <p:ext uri="{D42A27DB-BD31-4B8C-83A1-F6EECF244321}">
                <p14:modId xmlns:p14="http://schemas.microsoft.com/office/powerpoint/2010/main" val="2691751741"/>
              </p:ext>
            </p:extLst>
          </p:nvPr>
        </p:nvGraphicFramePr>
        <p:xfrm>
          <a:off x="849236" y="1240131"/>
          <a:ext cx="7862665" cy="3480696"/>
        </p:xfrm>
        <a:graphic>
          <a:graphicData uri="http://schemas.openxmlformats.org/drawingml/2006/table">
            <a:tbl>
              <a:tblPr/>
              <a:tblGrid>
                <a:gridCol w="609723">
                  <a:extLst>
                    <a:ext uri="{9D8B030D-6E8A-4147-A177-3AD203B41FA5}">
                      <a16:colId xmlns:a16="http://schemas.microsoft.com/office/drawing/2014/main" val="20000"/>
                    </a:ext>
                  </a:extLst>
                </a:gridCol>
                <a:gridCol w="6480000">
                  <a:extLst>
                    <a:ext uri="{9D8B030D-6E8A-4147-A177-3AD203B41FA5}">
                      <a16:colId xmlns:a16="http://schemas.microsoft.com/office/drawing/2014/main" val="20001"/>
                    </a:ext>
                  </a:extLst>
                </a:gridCol>
                <a:gridCol w="772942">
                  <a:extLst>
                    <a:ext uri="{9D8B030D-6E8A-4147-A177-3AD203B41FA5}">
                      <a16:colId xmlns:a16="http://schemas.microsoft.com/office/drawing/2014/main" val="20002"/>
                    </a:ext>
                  </a:extLst>
                </a:gridCol>
              </a:tblGrid>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lang="en-GB" sz="1800" b="1" kern="1200" spc="0" baseline="0" dirty="0" err="1">
                          <a:solidFill>
                            <a:schemeClr val="accent2"/>
                          </a:solidFill>
                          <a:latin typeface="Arial" pitchFamily="34" charset="0"/>
                          <a:ea typeface="+mn-ea"/>
                          <a:cs typeface="Arial" pitchFamily="34" charset="0"/>
                        </a:rPr>
                        <a:t>Exemples</a:t>
                      </a:r>
                      <a:r>
                        <a:rPr lang="en-GB" sz="1800" b="1" kern="1200" spc="0" baseline="0" dirty="0">
                          <a:solidFill>
                            <a:schemeClr val="accent2"/>
                          </a:solidFill>
                          <a:latin typeface="Arial" pitchFamily="34" charset="0"/>
                          <a:ea typeface="+mn-ea"/>
                          <a:cs typeface="Arial" pitchFamily="34" charset="0"/>
                        </a:rPr>
                        <a:t> de </a:t>
                      </a:r>
                      <a:r>
                        <a:rPr lang="en-GB" sz="1800" b="1" kern="1200" spc="0" baseline="0" dirty="0" err="1">
                          <a:solidFill>
                            <a:schemeClr val="accent2"/>
                          </a:solidFill>
                          <a:latin typeface="Arial" pitchFamily="34" charset="0"/>
                          <a:ea typeface="+mn-ea"/>
                          <a:cs typeface="Arial" pitchFamily="34" charset="0"/>
                        </a:rPr>
                        <a:t>finalités</a:t>
                      </a:r>
                      <a:r>
                        <a:rPr lang="en-GB" sz="1800" b="1" kern="1200" spc="0" baseline="0" dirty="0">
                          <a:solidFill>
                            <a:schemeClr val="accent2"/>
                          </a:solidFill>
                          <a:latin typeface="Arial" pitchFamily="34" charset="0"/>
                          <a:ea typeface="+mn-ea"/>
                          <a:cs typeface="Arial" pitchFamily="34" charset="0"/>
                        </a:rPr>
                        <a:t> techniques de </a:t>
                      </a:r>
                      <a:r>
                        <a:rPr lang="en-GB" sz="1800" b="1" kern="1200" spc="0" baseline="0" dirty="0" err="1">
                          <a:solidFill>
                            <a:schemeClr val="accent2"/>
                          </a:solidFill>
                          <a:latin typeface="Arial" pitchFamily="34" charset="0"/>
                          <a:ea typeface="+mn-ea"/>
                          <a:cs typeface="Arial" pitchFamily="34" charset="0"/>
                        </a:rPr>
                        <a:t>l’IA</a:t>
                      </a:r>
                      <a:r>
                        <a:rPr lang="en-GB" sz="1800" b="1" kern="1200" spc="0" baseline="0" dirty="0">
                          <a:solidFill>
                            <a:schemeClr val="accent2"/>
                          </a:solidFill>
                          <a:latin typeface="Arial" pitchFamily="34" charset="0"/>
                          <a:ea typeface="+mn-ea"/>
                          <a:cs typeface="Arial" pitchFamily="34" charset="0"/>
                        </a:rPr>
                        <a:t> </a:t>
                      </a:r>
                      <a:r>
                        <a:rPr lang="en-GB" sz="1800" b="0" kern="1200" spc="0" baseline="0" dirty="0">
                          <a:solidFill>
                            <a:schemeClr val="tx1"/>
                          </a:solidFill>
                          <a:latin typeface="Arial" pitchFamily="34" charset="0"/>
                          <a:ea typeface="+mn-ea"/>
                          <a:cs typeface="Arial" pitchFamily="34" charset="0"/>
                        </a:rPr>
                        <a:t>(v. Directives OEB: G-II, 3.3)</a:t>
                      </a:r>
                    </a:p>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lang="en-GB" sz="1800" b="0" kern="1200" spc="0" baseline="0" dirty="0">
                        <a:solidFill>
                          <a:schemeClr val="tx1"/>
                        </a:solidFill>
                        <a:latin typeface="Arial" pitchFamily="34" charset="0"/>
                        <a:ea typeface="+mn-ea"/>
                        <a:cs typeface="Arial" pitchFamily="34" charset="0"/>
                      </a:endParaRPr>
                    </a:p>
                  </a:txBody>
                  <a:tcPr marL="97500" marR="97500" marT="46800" marB="46800" anchor="ctr" horzOverflow="overflow">
                    <a:lnL cap="flat">
                      <a:noFill/>
                    </a:lnL>
                    <a:lnR cap="flat">
                      <a:noFill/>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lang="en-GB" sz="2000" kern="1200" spc="0" baseline="0" dirty="0">
                        <a:solidFill>
                          <a:schemeClr val="accent2"/>
                        </a:solidFill>
                        <a:latin typeface="Arial" pitchFamily="34" charset="0"/>
                        <a:ea typeface="+mn-ea"/>
                        <a:cs typeface="Arial" pitchFamily="34" charset="0"/>
                      </a:endParaRPr>
                    </a:p>
                  </a:txBody>
                  <a:tcPr marL="97500" marR="97500" marT="46800" marB="46800" anchor="ctr" horzOverflow="overflow">
                    <a:lnL cap="flat">
                      <a:noFill/>
                    </a:lnL>
                    <a:lnR cap="flat">
                      <a:noFill/>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0" i="0" u="none" strike="noStrike" kern="1200" cap="none" normalizeH="0" baseline="0" dirty="0">
                          <a:ln>
                            <a:noFill/>
                          </a:ln>
                          <a:solidFill>
                            <a:schemeClr val="tx1"/>
                          </a:solidFill>
                          <a:effectLst/>
                          <a:latin typeface="+mn-lt"/>
                          <a:ea typeface="+mn-ea"/>
                          <a:cs typeface="+mn-cs"/>
                        </a:rPr>
                        <a:t>1</a:t>
                      </a:r>
                      <a:r>
                        <a:rPr kumimoji="0" lang="en-GB" sz="1800" b="0" i="0" u="none" strike="noStrike" cap="none" normalizeH="0" baseline="0" dirty="0">
                          <a:ln>
                            <a:noFill/>
                          </a:ln>
                          <a:solidFill>
                            <a:schemeClr val="tx1"/>
                          </a:solidFill>
                          <a:effectLst/>
                          <a:latin typeface="+mn-lt"/>
                        </a:rPr>
                        <a:t>.</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US" sz="1800" b="1" i="0" u="none" strike="noStrike" kern="1200" cap="none" normalizeH="0" baseline="0" dirty="0" err="1">
                          <a:ln>
                            <a:noFill/>
                          </a:ln>
                          <a:solidFill>
                            <a:schemeClr val="tx1"/>
                          </a:solidFill>
                          <a:effectLst/>
                          <a:latin typeface="+mn-lt"/>
                          <a:ea typeface="+mn-ea"/>
                          <a:cs typeface="+mn-cs"/>
                        </a:rPr>
                        <a:t>Traitement</a:t>
                      </a:r>
                      <a:r>
                        <a:rPr kumimoji="0" lang="en-US" sz="1800" b="1" i="0" u="none" strike="noStrike" kern="1200" cap="none" normalizeH="0" baseline="0" dirty="0">
                          <a:ln>
                            <a:noFill/>
                          </a:ln>
                          <a:solidFill>
                            <a:schemeClr val="tx1"/>
                          </a:solidFill>
                          <a:effectLst/>
                          <a:latin typeface="+mn-lt"/>
                          <a:ea typeface="+mn-ea"/>
                          <a:cs typeface="+mn-cs"/>
                        </a:rPr>
                        <a:t> </a:t>
                      </a:r>
                      <a:r>
                        <a:rPr kumimoji="0" lang="en-US" sz="1800" b="1" i="0" u="none" strike="noStrike" kern="1200" cap="none" normalizeH="0" baseline="0" dirty="0" err="1">
                          <a:ln>
                            <a:noFill/>
                          </a:ln>
                          <a:solidFill>
                            <a:schemeClr val="tx1"/>
                          </a:solidFill>
                          <a:effectLst/>
                          <a:latin typeface="+mn-lt"/>
                          <a:ea typeface="+mn-ea"/>
                          <a:cs typeface="+mn-cs"/>
                        </a:rPr>
                        <a:t>d’image</a:t>
                      </a:r>
                      <a:r>
                        <a:rPr kumimoji="0" lang="en-US" sz="1800" b="1" i="0" u="none" strike="noStrike" kern="1200" cap="none" normalizeH="0" baseline="0" dirty="0">
                          <a:ln>
                            <a:noFill/>
                          </a:ln>
                          <a:solidFill>
                            <a:schemeClr val="tx1"/>
                          </a:solidFill>
                          <a:effectLst/>
                          <a:latin typeface="+mn-lt"/>
                          <a:ea typeface="+mn-ea"/>
                          <a:cs typeface="+mn-cs"/>
                        </a:rPr>
                        <a:t> </a:t>
                      </a:r>
                      <a:r>
                        <a:rPr kumimoji="0" lang="en-US" sz="1800" b="0" i="0" u="none" strike="noStrike" kern="1200" cap="none" normalizeH="0" baseline="0" dirty="0">
                          <a:ln>
                            <a:noFill/>
                          </a:ln>
                          <a:solidFill>
                            <a:schemeClr val="tx1"/>
                          </a:solidFill>
                          <a:effectLst/>
                          <a:latin typeface="+mn-lt"/>
                          <a:ea typeface="+mn-ea"/>
                          <a:cs typeface="+mn-cs"/>
                        </a:rPr>
                        <a:t>(classification, segmentation)</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kern="1200" cap="none" normalizeH="0" baseline="0" dirty="0">
                        <a:ln>
                          <a:noFill/>
                        </a:ln>
                        <a:solidFill>
                          <a:schemeClr val="tx1"/>
                        </a:solidFill>
                        <a:effectLst/>
                        <a:latin typeface="+mn-lt"/>
                        <a:ea typeface="+mn-ea"/>
                        <a:cs typeface="+mn-cs"/>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0" i="0" u="none" strike="noStrike" cap="none" normalizeH="0" baseline="0" dirty="0">
                          <a:ln>
                            <a:noFill/>
                          </a:ln>
                          <a:solidFill>
                            <a:schemeClr val="tx1"/>
                          </a:solidFill>
                          <a:effectLst/>
                          <a:latin typeface="+mn-lt"/>
                        </a:rPr>
                        <a:t>2.</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1" i="0" u="none" strike="noStrike" cap="none" normalizeH="0" baseline="0" dirty="0">
                          <a:ln>
                            <a:noFill/>
                          </a:ln>
                          <a:solidFill>
                            <a:srgbClr val="4A90C2"/>
                          </a:solidFill>
                          <a:effectLst/>
                          <a:latin typeface="+mn-lt"/>
                        </a:rPr>
                        <a:t>Traitement de la parole </a:t>
                      </a:r>
                      <a:r>
                        <a:rPr kumimoji="0" lang="en-GB" sz="1800" b="0" i="0" u="none" strike="noStrike" cap="none" normalizeH="0" baseline="0" dirty="0">
                          <a:ln>
                            <a:noFill/>
                          </a:ln>
                          <a:solidFill>
                            <a:schemeClr val="tx1"/>
                          </a:solidFill>
                          <a:effectLst/>
                          <a:latin typeface="+mn-lt"/>
                        </a:rPr>
                        <a:t>(reconnaissance, </a:t>
                      </a:r>
                      <a:r>
                        <a:rPr kumimoji="0" lang="en-GB" sz="1800" b="0" i="0" u="none" strike="noStrike" cap="none" normalizeH="0" baseline="0" dirty="0" err="1">
                          <a:ln>
                            <a:noFill/>
                          </a:ln>
                          <a:solidFill>
                            <a:schemeClr val="tx1"/>
                          </a:solidFill>
                          <a:effectLst/>
                          <a:latin typeface="+mn-lt"/>
                        </a:rPr>
                        <a:t>débruitage</a:t>
                      </a:r>
                      <a:r>
                        <a:rPr kumimoji="0" lang="en-GB" sz="1800" b="0" i="0" u="none" strike="noStrike" cap="none" normalizeH="0" baseline="0" dirty="0">
                          <a:ln>
                            <a:noFill/>
                          </a:ln>
                          <a:solidFill>
                            <a:schemeClr val="tx1"/>
                          </a:solidFill>
                          <a:effectLst/>
                          <a:latin typeface="+mn-lt"/>
                        </a:rPr>
                        <a:t>)</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0" i="0" u="none" strike="noStrike" cap="none" normalizeH="0" baseline="0" dirty="0">
                          <a:ln>
                            <a:noFill/>
                          </a:ln>
                          <a:solidFill>
                            <a:schemeClr val="tx1"/>
                          </a:solidFill>
                          <a:effectLst/>
                          <a:latin typeface="+mn-lt"/>
                        </a:rPr>
                        <a:t>3.</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defRPr/>
                      </a:pPr>
                      <a:r>
                        <a:rPr kumimoji="0" lang="en-GB" sz="1800" b="1" i="0" u="none" strike="noStrike" cap="none" normalizeH="0" baseline="0" dirty="0" err="1">
                          <a:ln>
                            <a:noFill/>
                          </a:ln>
                          <a:solidFill>
                            <a:srgbClr val="92A001"/>
                          </a:solidFill>
                          <a:effectLst/>
                          <a:latin typeface="+mn-lt"/>
                        </a:rPr>
                        <a:t>Détection</a:t>
                      </a:r>
                      <a:r>
                        <a:rPr kumimoji="0" lang="en-GB" sz="1800" b="1" i="0" u="none" strike="noStrike" cap="none" normalizeH="0" baseline="0" dirty="0">
                          <a:ln>
                            <a:noFill/>
                          </a:ln>
                          <a:solidFill>
                            <a:srgbClr val="92A001"/>
                          </a:solidFill>
                          <a:effectLst/>
                          <a:latin typeface="+mn-lt"/>
                        </a:rPr>
                        <a:t> </a:t>
                      </a:r>
                      <a:r>
                        <a:rPr kumimoji="0" lang="en-GB" sz="1800" b="1" i="0" u="none" strike="noStrike" cap="none" normalizeH="0" baseline="0" dirty="0" err="1">
                          <a:ln>
                            <a:noFill/>
                          </a:ln>
                          <a:solidFill>
                            <a:srgbClr val="92A001"/>
                          </a:solidFill>
                          <a:effectLst/>
                          <a:latin typeface="+mn-lt"/>
                        </a:rPr>
                        <a:t>d’erreurs</a:t>
                      </a:r>
                      <a:r>
                        <a:rPr kumimoji="0" lang="en-GB" sz="1800" b="0" i="0" u="none" strike="noStrike" cap="none" normalizeH="0" baseline="0" dirty="0">
                          <a:ln>
                            <a:noFill/>
                          </a:ln>
                          <a:solidFill>
                            <a:schemeClr val="tx1"/>
                          </a:solidFill>
                          <a:effectLst/>
                          <a:latin typeface="+mn-lt"/>
                        </a:rPr>
                        <a:t>, </a:t>
                      </a:r>
                      <a:r>
                        <a:rPr kumimoji="0" lang="en-GB" sz="1800" b="1" i="0" u="none" strike="noStrike" cap="none" normalizeH="0" baseline="0" dirty="0" err="1">
                          <a:ln>
                            <a:noFill/>
                          </a:ln>
                          <a:solidFill>
                            <a:schemeClr val="tx1"/>
                          </a:solidFill>
                          <a:effectLst/>
                          <a:latin typeface="+mn-lt"/>
                        </a:rPr>
                        <a:t>codage</a:t>
                      </a:r>
                      <a:r>
                        <a:rPr kumimoji="0" lang="en-GB" sz="1800" b="0" i="0" u="none" strike="noStrike" cap="none" normalizeH="0" baseline="0" dirty="0">
                          <a:ln>
                            <a:noFill/>
                          </a:ln>
                          <a:solidFill>
                            <a:schemeClr val="tx1"/>
                          </a:solidFill>
                          <a:effectLst/>
                          <a:latin typeface="+mn-lt"/>
                        </a:rPr>
                        <a:t>, </a:t>
                      </a:r>
                      <a:r>
                        <a:rPr kumimoji="0" lang="en-GB" sz="1800" b="1" i="0" u="none" strike="noStrike" cap="none" normalizeH="0" baseline="0" dirty="0">
                          <a:ln>
                            <a:noFill/>
                          </a:ln>
                          <a:solidFill>
                            <a:srgbClr val="068C3B"/>
                          </a:solidFill>
                          <a:effectLst/>
                          <a:latin typeface="+mn-lt"/>
                        </a:rPr>
                        <a:t>compression</a:t>
                      </a:r>
                      <a:r>
                        <a:rPr kumimoji="0" lang="en-GB" sz="1800" b="0" i="0" u="none" strike="noStrike" cap="none" normalizeH="0" baseline="0" dirty="0">
                          <a:ln>
                            <a:noFill/>
                          </a:ln>
                          <a:solidFill>
                            <a:schemeClr val="tx1"/>
                          </a:solidFill>
                          <a:effectLst/>
                          <a:latin typeface="+mn-lt"/>
                        </a:rPr>
                        <a:t>, </a:t>
                      </a:r>
                      <a:r>
                        <a:rPr kumimoji="0" lang="en-GB" sz="1800" b="1" i="0" u="none" strike="noStrike" cap="none" normalizeH="0" baseline="0" dirty="0" err="1">
                          <a:ln>
                            <a:noFill/>
                          </a:ln>
                          <a:solidFill>
                            <a:srgbClr val="64A17E"/>
                          </a:solidFill>
                          <a:effectLst/>
                          <a:latin typeface="+mn-lt"/>
                        </a:rPr>
                        <a:t>cryptographie</a:t>
                      </a:r>
                      <a:endParaRPr kumimoji="0" lang="en-GB" sz="1800" b="1" i="0" u="none" strike="noStrike" cap="none" normalizeH="0" baseline="0" dirty="0">
                        <a:ln>
                          <a:noFill/>
                        </a:ln>
                        <a:solidFill>
                          <a:srgbClr val="64A17E"/>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56386">
                <a:tc>
                  <a:txBody>
                    <a:bodyPr/>
                    <a:lstStyle/>
                    <a:p>
                      <a:r>
                        <a:rPr lang="en-GB" dirty="0"/>
                        <a:t>4.</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r>
                        <a:rPr lang="en-GB" b="1" dirty="0">
                          <a:solidFill>
                            <a:srgbClr val="7030A0"/>
                          </a:solidFill>
                        </a:rPr>
                        <a:t>Analyse médical</a:t>
                      </a:r>
                      <a:r>
                        <a:rPr lang="en-GB" b="1" baseline="0" dirty="0">
                          <a:solidFill>
                            <a:srgbClr val="7030A0"/>
                          </a:solidFill>
                        </a:rPr>
                        <a:t>e</a:t>
                      </a:r>
                      <a:endParaRPr lang="en-GB" b="1" dirty="0">
                        <a:solidFill>
                          <a:srgbClr val="7030A0"/>
                        </a:solidFill>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0" i="0" u="none" strike="noStrike" cap="none" normalizeH="0" baseline="0" dirty="0">
                          <a:ln>
                            <a:noFill/>
                          </a:ln>
                          <a:solidFill>
                            <a:schemeClr val="tx1"/>
                          </a:solidFill>
                          <a:effectLst/>
                          <a:latin typeface="+mn-lt"/>
                        </a:rPr>
                        <a:t>...</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kern="1200" cap="none" normalizeH="0" baseline="0" dirty="0">
                        <a:ln>
                          <a:noFill/>
                        </a:ln>
                        <a:solidFill>
                          <a:schemeClr val="tx1"/>
                        </a:solidFill>
                        <a:effectLst/>
                        <a:latin typeface="+mn-lt"/>
                        <a:ea typeface="+mn-ea"/>
                        <a:cs typeface="+mn-cs"/>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56386">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r>
                        <a:rPr kumimoji="0" lang="en-GB" sz="1800" b="0" i="0" u="none" strike="noStrike" cap="none" normalizeH="0" baseline="0" dirty="0">
                          <a:ln>
                            <a:noFill/>
                          </a:ln>
                          <a:solidFill>
                            <a:schemeClr val="tx1"/>
                          </a:solidFill>
                          <a:effectLst/>
                          <a:latin typeface="+mn-lt"/>
                        </a:rPr>
                        <a:t>...</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defRPr/>
                      </a:pPr>
                      <a:r>
                        <a:rPr kumimoji="0" lang="en-GB" sz="1800" b="1" i="0" u="none" strike="noStrike" cap="none" normalizeH="0" baseline="0" dirty="0" err="1">
                          <a:ln>
                            <a:noFill/>
                          </a:ln>
                          <a:solidFill>
                            <a:srgbClr val="C66643"/>
                          </a:solidFill>
                          <a:effectLst/>
                          <a:latin typeface="+mn-lt"/>
                        </a:rPr>
                        <a:t>Contrôle</a:t>
                      </a:r>
                      <a:r>
                        <a:rPr kumimoji="0" lang="en-GB" sz="1800" b="1" i="0" u="none" strike="noStrike" cap="none" normalizeH="0" baseline="0" dirty="0">
                          <a:ln>
                            <a:noFill/>
                          </a:ln>
                          <a:solidFill>
                            <a:srgbClr val="C66643"/>
                          </a:solidFill>
                          <a:effectLst/>
                          <a:latin typeface="+mn-lt"/>
                        </a:rPr>
                        <a:t> </a:t>
                      </a:r>
                      <a:r>
                        <a:rPr kumimoji="0" lang="en-GB" sz="1800" b="1" i="0" u="none" strike="noStrike" cap="none" normalizeH="0" baseline="0" dirty="0" err="1">
                          <a:ln>
                            <a:noFill/>
                          </a:ln>
                          <a:solidFill>
                            <a:srgbClr val="C66643"/>
                          </a:solidFill>
                          <a:effectLst/>
                          <a:latin typeface="+mn-lt"/>
                        </a:rPr>
                        <a:t>robotique</a:t>
                      </a:r>
                      <a:r>
                        <a:rPr kumimoji="0" lang="en-GB" sz="1800" b="0" i="0" u="none" strike="noStrike" cap="none" normalizeH="0" baseline="0" dirty="0">
                          <a:ln>
                            <a:noFill/>
                          </a:ln>
                          <a:solidFill>
                            <a:schemeClr val="tx1"/>
                          </a:solidFill>
                          <a:effectLst/>
                          <a:latin typeface="+mn-lt"/>
                        </a:rPr>
                        <a:t>, </a:t>
                      </a:r>
                      <a:r>
                        <a:rPr kumimoji="0" lang="en-GB" sz="1800" b="0" i="0" u="none" strike="noStrike" cap="none" normalizeH="0" baseline="0" dirty="0" err="1">
                          <a:ln>
                            <a:noFill/>
                          </a:ln>
                          <a:solidFill>
                            <a:schemeClr val="tx1"/>
                          </a:solidFill>
                          <a:effectLst/>
                          <a:latin typeface="+mn-lt"/>
                        </a:rPr>
                        <a:t>Véhicules</a:t>
                      </a:r>
                      <a:r>
                        <a:rPr kumimoji="0" lang="en-GB" sz="1800" b="0" i="0" u="none" strike="noStrike" cap="none" normalizeH="0" baseline="0" dirty="0">
                          <a:ln>
                            <a:noFill/>
                          </a:ln>
                          <a:solidFill>
                            <a:schemeClr val="tx1"/>
                          </a:solidFill>
                          <a:effectLst/>
                          <a:latin typeface="+mn-lt"/>
                        </a:rPr>
                        <a:t> </a:t>
                      </a:r>
                      <a:r>
                        <a:rPr kumimoji="0" lang="en-GB" sz="1800" b="0" i="0" u="none" strike="noStrike" cap="none" normalizeH="0" baseline="0" dirty="0" err="1">
                          <a:ln>
                            <a:noFill/>
                          </a:ln>
                          <a:solidFill>
                            <a:schemeClr val="tx1"/>
                          </a:solidFill>
                          <a:effectLst/>
                          <a:latin typeface="+mn-lt"/>
                        </a:rPr>
                        <a:t>autonomes</a:t>
                      </a:r>
                      <a:r>
                        <a:rPr kumimoji="0" lang="en-GB" sz="1800" b="0" i="0" u="none" strike="noStrike" cap="none" normalizeH="0" baseline="0" dirty="0">
                          <a:ln>
                            <a:noFill/>
                          </a:ln>
                          <a:solidFill>
                            <a:schemeClr val="tx1"/>
                          </a:solidFill>
                          <a:effectLst/>
                          <a:latin typeface="+mn-lt"/>
                        </a:rPr>
                        <a:t>, </a:t>
                      </a:r>
                      <a:r>
                        <a:rPr kumimoji="0" lang="en-GB" sz="1800" b="0" i="0" u="none" strike="noStrike" cap="none" normalizeH="0" baseline="0" dirty="0" err="1">
                          <a:ln>
                            <a:noFill/>
                          </a:ln>
                          <a:solidFill>
                            <a:schemeClr val="tx1"/>
                          </a:solidFill>
                          <a:effectLst/>
                          <a:latin typeface="+mn-lt"/>
                        </a:rPr>
                        <a:t>contrôle</a:t>
                      </a:r>
                      <a:r>
                        <a:rPr kumimoji="0" lang="en-GB" sz="1800" b="0" i="0" u="none" strike="noStrike" cap="none" normalizeH="0" baseline="0" dirty="0">
                          <a:ln>
                            <a:noFill/>
                          </a:ln>
                          <a:solidFill>
                            <a:schemeClr val="tx1"/>
                          </a:solidFill>
                          <a:effectLst/>
                          <a:latin typeface="+mn-lt"/>
                        </a:rPr>
                        <a:t> </a:t>
                      </a:r>
                      <a:r>
                        <a:rPr kumimoji="0" lang="en-GB" sz="1800" b="0" i="0" u="none" strike="noStrike" cap="none" normalizeH="0" baseline="0" dirty="0" err="1">
                          <a:ln>
                            <a:noFill/>
                          </a:ln>
                          <a:solidFill>
                            <a:schemeClr val="tx1"/>
                          </a:solidFill>
                          <a:effectLst/>
                          <a:latin typeface="+mn-lt"/>
                        </a:rPr>
                        <a:t>industriel,etc</a:t>
                      </a:r>
                      <a:r>
                        <a:rPr kumimoji="0" lang="en-GB" sz="1800" b="0" i="0" u="none" strike="noStrike" cap="none" normalizeH="0" baseline="0" dirty="0">
                          <a:ln>
                            <a:noFill/>
                          </a:ln>
                          <a:solidFill>
                            <a:schemeClr val="tx1"/>
                          </a:solidFill>
                          <a:effectLst/>
                          <a:latin typeface="+mn-lt"/>
                        </a:rPr>
                        <a:t>.</a:t>
                      </a: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1042988" rtl="0" eaLnBrk="1" fontAlgn="base" latinLnBrk="0" hangingPunct="1">
                        <a:lnSpc>
                          <a:spcPct val="100000"/>
                        </a:lnSpc>
                        <a:spcBef>
                          <a:spcPct val="0"/>
                        </a:spcBef>
                        <a:spcAft>
                          <a:spcPct val="30000"/>
                        </a:spcAft>
                        <a:buClr>
                          <a:schemeClr val="accent1"/>
                        </a:buClr>
                        <a:buSzPct val="90000"/>
                        <a:buFont typeface="Wingdings" pitchFamily="2" charset="2"/>
                        <a:buNone/>
                        <a:tabLst/>
                      </a:pPr>
                      <a:endParaRPr kumimoji="0" lang="en-GB" sz="1800" b="0" i="0" u="none" strike="noStrike" cap="none" normalizeH="0" baseline="0" dirty="0">
                        <a:ln>
                          <a:noFill/>
                        </a:ln>
                        <a:solidFill>
                          <a:schemeClr val="tx1"/>
                        </a:solidFill>
                        <a:effectLst/>
                        <a:latin typeface="+mn-lt"/>
                      </a:endParaRPr>
                    </a:p>
                  </a:txBody>
                  <a:tcPr marL="97500" marR="97500" marT="46800" marB="46800" anchor="ctr" horzOverflow="overflow">
                    <a:lnL cap="flat">
                      <a:noFill/>
                    </a:lnL>
                    <a:lnR cap="flat">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7" name="Google Shape;72;p4">
            <a:extLst>
              <a:ext uri="{FF2B5EF4-FFF2-40B4-BE49-F238E27FC236}">
                <a16:creationId xmlns:a16="http://schemas.microsoft.com/office/drawing/2014/main" id="{D3DF2679-0C7E-E5A8-F4EC-B4EA5689619F}"/>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itle 4">
            <a:extLst>
              <a:ext uri="{FF2B5EF4-FFF2-40B4-BE49-F238E27FC236}">
                <a16:creationId xmlns:a16="http://schemas.microsoft.com/office/drawing/2014/main" id="{6CE8EBE6-EF5D-AE58-C03F-97B995A51D47}"/>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2</a:t>
            </a:r>
            <a:r>
              <a:rPr lang="en-GB" baseline="30000" dirty="0"/>
              <a:t>nd</a:t>
            </a:r>
            <a:r>
              <a:rPr lang="en-GB" dirty="0"/>
              <a:t> option : "une finalité technique spécifique"</a:t>
            </a:r>
          </a:p>
        </p:txBody>
      </p:sp>
    </p:spTree>
    <p:extLst>
      <p:ext uri="{BB962C8B-B14F-4D97-AF65-F5344CB8AC3E}">
        <p14:creationId xmlns:p14="http://schemas.microsoft.com/office/powerpoint/2010/main" val="1715200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295A62-DB33-44E4-B42E-A24FD5FE2636}"/>
              </a:ext>
            </a:extLst>
          </p:cNvPr>
          <p:cNvSpPr>
            <a:spLocks noGrp="1"/>
          </p:cNvSpPr>
          <p:nvPr>
            <p:ph idx="1"/>
          </p:nvPr>
        </p:nvSpPr>
        <p:spPr>
          <a:xfrm>
            <a:off x="608845" y="2163710"/>
            <a:ext cx="8072817" cy="2211274"/>
          </a:xfrm>
        </p:spPr>
        <p:txBody>
          <a:bodyPr/>
          <a:lstStyle/>
          <a:p>
            <a:r>
              <a:rPr lang="en-US" b="1" dirty="0" err="1">
                <a:solidFill>
                  <a:schemeClr val="accent4"/>
                </a:solidFill>
              </a:rPr>
              <a:t>Suffisant</a:t>
            </a:r>
            <a:r>
              <a:rPr lang="en-US" b="1" dirty="0">
                <a:solidFill>
                  <a:schemeClr val="accent2"/>
                </a:solidFill>
              </a:rPr>
              <a:t> </a:t>
            </a:r>
            <a:r>
              <a:rPr lang="en-US" dirty="0" err="1"/>
              <a:t>si</a:t>
            </a:r>
            <a:r>
              <a:rPr lang="en-US" dirty="0"/>
              <a:t> </a:t>
            </a:r>
            <a:r>
              <a:rPr lang="en-US" dirty="0" err="1"/>
              <a:t>l’étape</a:t>
            </a:r>
            <a:r>
              <a:rPr lang="en-US" dirty="0"/>
              <a:t> </a:t>
            </a:r>
            <a:r>
              <a:rPr lang="fr-FR" dirty="0"/>
              <a:t>participe à la solution d’un problème technique </a:t>
            </a:r>
            <a:r>
              <a:rPr lang="fr-FR" b="1" dirty="0"/>
              <a:t>concret.</a:t>
            </a:r>
          </a:p>
          <a:p>
            <a:pPr marL="0" indent="0">
              <a:buNone/>
            </a:pPr>
            <a:r>
              <a:rPr lang="fr-FR" b="1" dirty="0"/>
              <a:t> </a:t>
            </a:r>
            <a:endParaRPr lang="en-US" b="1" dirty="0"/>
          </a:p>
          <a:p>
            <a:r>
              <a:rPr lang="en-US" b="1" dirty="0" err="1">
                <a:solidFill>
                  <a:schemeClr val="accent2"/>
                </a:solidFill>
              </a:rPr>
              <a:t>Insuffisant</a:t>
            </a:r>
            <a:r>
              <a:rPr lang="en-US" dirty="0"/>
              <a:t> </a:t>
            </a:r>
            <a:r>
              <a:rPr lang="en-US" dirty="0" err="1"/>
              <a:t>si</a:t>
            </a:r>
            <a:r>
              <a:rPr lang="en-US" dirty="0"/>
              <a:t>, dans le contexte de </a:t>
            </a:r>
            <a:r>
              <a:rPr lang="en-US" dirty="0" err="1"/>
              <a:t>l’invention</a:t>
            </a:r>
            <a:r>
              <a:rPr lang="en-US" dirty="0"/>
              <a:t> :</a:t>
            </a:r>
          </a:p>
          <a:p>
            <a:pPr lvl="1"/>
            <a:r>
              <a:rPr lang="fr-FR" dirty="0"/>
              <a:t>Leur application est </a:t>
            </a:r>
            <a:r>
              <a:rPr lang="fr-FR" b="1" dirty="0"/>
              <a:t>générique</a:t>
            </a:r>
            <a:r>
              <a:rPr lang="en-US" dirty="0"/>
              <a:t> (la mention au “contôle d’un système technique” ne suffit pas)</a:t>
            </a:r>
          </a:p>
          <a:p>
            <a:pPr lvl="1"/>
            <a:r>
              <a:rPr lang="en-US" dirty="0"/>
              <a:t>Il ne suffit pas que la fonction “puisse” être remplie  (il faut qu’elle le </a:t>
            </a:r>
            <a:r>
              <a:rPr lang="en-US" dirty="0" err="1"/>
              <a:t>soit</a:t>
            </a:r>
            <a:r>
              <a:rPr lang="en-US" dirty="0"/>
              <a:t> </a:t>
            </a:r>
            <a:r>
              <a:rPr lang="en-US" dirty="0" err="1"/>
              <a:t>effectivement</a:t>
            </a:r>
            <a:r>
              <a:rPr lang="en-US" dirty="0"/>
              <a:t> et </a:t>
            </a:r>
            <a:r>
              <a:rPr lang="en-US" dirty="0" err="1"/>
              <a:t>qu’elle</a:t>
            </a:r>
            <a:r>
              <a:rPr lang="en-US" dirty="0"/>
              <a:t> </a:t>
            </a:r>
            <a:r>
              <a:rPr lang="en-US" dirty="0" err="1"/>
              <a:t>soit</a:t>
            </a:r>
            <a:r>
              <a:rPr lang="en-US" dirty="0"/>
              <a:t> </a:t>
            </a:r>
            <a:r>
              <a:rPr lang="en-US" b="1" dirty="0" err="1"/>
              <a:t>clairement</a:t>
            </a:r>
            <a:r>
              <a:rPr lang="en-US" b="1" dirty="0"/>
              <a:t> </a:t>
            </a:r>
            <a:r>
              <a:rPr lang="en-US" b="1" dirty="0" err="1"/>
              <a:t>délimitée</a:t>
            </a:r>
            <a:r>
              <a:rPr lang="en-US" dirty="0"/>
              <a:t>)</a:t>
            </a:r>
          </a:p>
        </p:txBody>
      </p:sp>
      <p:sp>
        <p:nvSpPr>
          <p:cNvPr id="2" name="Slide Number Placeholder 1"/>
          <p:cNvSpPr>
            <a:spLocks noGrp="1"/>
          </p:cNvSpPr>
          <p:nvPr>
            <p:ph type="sldNum" sz="quarter" idx="4"/>
          </p:nvPr>
        </p:nvSpPr>
        <p:spPr/>
        <p:txBody>
          <a:bodyPr/>
          <a:lstStyle/>
          <a:p>
            <a:fld id="{9DF67F17-3E1A-4193-A15F-15F53DD43041}" type="slidenum">
              <a:rPr lang="en-GB" smtClean="0"/>
              <a:pPr/>
              <a:t>22</a:t>
            </a:fld>
            <a:endParaRPr lang="en-GB" dirty="0"/>
          </a:p>
        </p:txBody>
      </p:sp>
      <p:sp>
        <p:nvSpPr>
          <p:cNvPr id="3" name="Title 2"/>
          <p:cNvSpPr>
            <a:spLocks noGrp="1"/>
          </p:cNvSpPr>
          <p:nvPr>
            <p:ph type="title"/>
          </p:nvPr>
        </p:nvSpPr>
        <p:spPr>
          <a:xfrm>
            <a:off x="683568" y="267494"/>
            <a:ext cx="7771916" cy="404906"/>
          </a:xfrm>
        </p:spPr>
        <p:txBody>
          <a:bodyPr/>
          <a:lstStyle/>
          <a:p>
            <a:r>
              <a:rPr lang="en-GB" sz="2400" dirty="0">
                <a:solidFill>
                  <a:srgbClr val="C00000"/>
                </a:solidFill>
              </a:rPr>
              <a:t>2</a:t>
            </a:r>
            <a:r>
              <a:rPr lang="en-GB" sz="2400" baseline="30000" dirty="0">
                <a:solidFill>
                  <a:srgbClr val="C00000"/>
                </a:solidFill>
              </a:rPr>
              <a:t>de</a:t>
            </a:r>
            <a:r>
              <a:rPr lang="en-GB" sz="2400" dirty="0">
                <a:solidFill>
                  <a:srgbClr val="C00000"/>
                </a:solidFill>
              </a:rPr>
              <a:t> dimension </a:t>
            </a:r>
            <a:r>
              <a:rPr lang="en-GB" sz="2400" dirty="0">
                <a:solidFill>
                  <a:schemeClr val="tx1"/>
                </a:solidFill>
              </a:rPr>
              <a:t>: </a:t>
            </a:r>
            <a:r>
              <a:rPr lang="en-GB" sz="2400" dirty="0" err="1">
                <a:solidFill>
                  <a:schemeClr val="tx1"/>
                </a:solidFill>
              </a:rPr>
              <a:t>une</a:t>
            </a:r>
            <a:r>
              <a:rPr lang="en-GB" sz="2400" dirty="0">
                <a:solidFill>
                  <a:schemeClr val="tx1"/>
                </a:solidFill>
              </a:rPr>
              <a:t> </a:t>
            </a:r>
            <a:r>
              <a:rPr lang="en-GB" sz="2400" dirty="0" err="1">
                <a:solidFill>
                  <a:schemeClr val="tx1"/>
                </a:solidFill>
              </a:rPr>
              <a:t>finalité</a:t>
            </a:r>
            <a:r>
              <a:rPr lang="en-GB" sz="2400" dirty="0">
                <a:solidFill>
                  <a:schemeClr val="tx1"/>
                </a:solidFill>
              </a:rPr>
              <a:t> technique</a:t>
            </a:r>
            <a:br>
              <a:rPr lang="en-GB" sz="2400" dirty="0">
                <a:solidFill>
                  <a:schemeClr val="tx1"/>
                </a:solidFill>
              </a:rPr>
            </a:br>
            <a:endParaRPr lang="en-US" dirty="0"/>
          </a:p>
        </p:txBody>
      </p:sp>
      <p:sp>
        <p:nvSpPr>
          <p:cNvPr id="8" name="Content Placeholder 3">
            <a:extLst>
              <a:ext uri="{FF2B5EF4-FFF2-40B4-BE49-F238E27FC236}">
                <a16:creationId xmlns:a16="http://schemas.microsoft.com/office/drawing/2014/main" id="{39F6F7F7-343D-CC4B-BD12-29952DF71ACD}"/>
              </a:ext>
            </a:extLst>
          </p:cNvPr>
          <p:cNvSpPr txBox="1">
            <a:spLocks/>
          </p:cNvSpPr>
          <p:nvPr/>
        </p:nvSpPr>
        <p:spPr>
          <a:xfrm>
            <a:off x="608846" y="4134952"/>
            <a:ext cx="7846638" cy="2211274"/>
          </a:xfrm>
          <a:prstGeom prst="rect">
            <a:avLst/>
          </a:prstGeom>
        </p:spPr>
        <p:txBody>
          <a:bodyPr vert="horz" wrap="square" lIns="0" tIns="0" rIns="0" bIns="0" rtlCol="0">
            <a:noAutofit/>
          </a:bodyPr>
          <a:lstStyle>
            <a:lvl1pPr marL="215935" indent="-215935" algn="l" defTabSz="914126" rtl="0" eaLnBrk="1" latinLnBrk="0" hangingPunct="1">
              <a:lnSpc>
                <a:spcPts val="2800"/>
              </a:lnSpc>
              <a:spcBef>
                <a:spcPts val="0"/>
              </a:spcBef>
              <a:buFont typeface="Wingdings" pitchFamily="2" charset="2"/>
              <a:buChar char="§"/>
              <a:tabLst/>
              <a:defRPr sz="2000" kern="1200" spc="0" baseline="0">
                <a:solidFill>
                  <a:srgbClr val="404955"/>
                </a:solidFill>
                <a:latin typeface="Arial" pitchFamily="34" charset="0"/>
                <a:ea typeface="+mn-ea"/>
                <a:cs typeface="Arial" pitchFamily="34" charset="0"/>
              </a:defRPr>
            </a:lvl1pPr>
            <a:lvl2pPr marL="43187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2pPr>
            <a:lvl3pPr marL="647805"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3pPr>
            <a:lvl4pPr marL="86374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4pPr>
            <a:lvl5pPr marL="1079676" indent="-215935" algn="l" defTabSz="987128"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5pPr>
            <a:lvl6pPr marL="2513846"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8"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US" dirty="0"/>
          </a:p>
        </p:txBody>
      </p:sp>
      <p:sp>
        <p:nvSpPr>
          <p:cNvPr id="11" name="Rounded Rectangle 10">
            <a:extLst>
              <a:ext uri="{FF2B5EF4-FFF2-40B4-BE49-F238E27FC236}">
                <a16:creationId xmlns:a16="http://schemas.microsoft.com/office/drawing/2014/main" id="{5C1EBD80-6C84-DF43-8FF8-D696F01B5A3E}"/>
              </a:ext>
            </a:extLst>
          </p:cNvPr>
          <p:cNvSpPr/>
          <p:nvPr/>
        </p:nvSpPr>
        <p:spPr>
          <a:xfrm>
            <a:off x="684213" y="834120"/>
            <a:ext cx="7848600" cy="86409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kern="0" dirty="0">
                <a:solidFill>
                  <a:schemeClr val="bg1"/>
                </a:solidFill>
              </a:rPr>
              <a:t>Les étapes algorithmiques/IA contribuent-elles au caractère technique de l’invention ?</a:t>
            </a:r>
          </a:p>
        </p:txBody>
      </p:sp>
      <p:pic>
        <p:nvPicPr>
          <p:cNvPr id="12" name="Picture 11">
            <a:extLst>
              <a:ext uri="{FF2B5EF4-FFF2-40B4-BE49-F238E27FC236}">
                <a16:creationId xmlns:a16="http://schemas.microsoft.com/office/drawing/2014/main" id="{13763787-3F2E-FD4D-BFB8-253FA382E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9197" y="4176500"/>
            <a:ext cx="888936" cy="967000"/>
          </a:xfrm>
          <a:prstGeom prst="rect">
            <a:avLst/>
          </a:prstGeom>
        </p:spPr>
      </p:pic>
      <p:sp>
        <p:nvSpPr>
          <p:cNvPr id="13" name="TextBox 12">
            <a:extLst>
              <a:ext uri="{FF2B5EF4-FFF2-40B4-BE49-F238E27FC236}">
                <a16:creationId xmlns:a16="http://schemas.microsoft.com/office/drawing/2014/main" id="{8A1B538C-8CDD-D746-B63D-1793045C98DD}"/>
              </a:ext>
            </a:extLst>
          </p:cNvPr>
          <p:cNvSpPr txBox="1"/>
          <p:nvPr/>
        </p:nvSpPr>
        <p:spPr>
          <a:xfrm rot="21427146">
            <a:off x="6444521" y="4549074"/>
            <a:ext cx="821196" cy="215444"/>
          </a:xfrm>
          <a:prstGeom prst="rect">
            <a:avLst/>
          </a:prstGeom>
        </p:spPr>
        <p:txBody>
          <a:bodyPr wrap="square" lIns="0" tIns="0" rIns="0" bIns="0" rtlCol="0">
            <a:spAutoFit/>
          </a:bodyPr>
          <a:lstStyle/>
          <a:p>
            <a:pPr>
              <a:spcAft>
                <a:spcPts val="300"/>
              </a:spcAft>
            </a:pPr>
            <a:r>
              <a:rPr lang="fr-FR" sz="1400" b="1" dirty="0">
                <a:solidFill>
                  <a:srgbClr val="92A001"/>
                </a:solidFill>
                <a:latin typeface="Chalkduster" panose="03050602040202020205" pitchFamily="66" charset="77"/>
              </a:rPr>
              <a:t>G 1/19</a:t>
            </a:r>
          </a:p>
        </p:txBody>
      </p:sp>
    </p:spTree>
    <p:extLst>
      <p:ext uri="{BB962C8B-B14F-4D97-AF65-F5344CB8AC3E}">
        <p14:creationId xmlns:p14="http://schemas.microsoft.com/office/powerpoint/2010/main" val="6632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7781C-1B3F-1741-A06B-965432F2F4B6}"/>
              </a:ext>
            </a:extLst>
          </p:cNvPr>
          <p:cNvSpPr>
            <a:spLocks noGrp="1"/>
          </p:cNvSpPr>
          <p:nvPr>
            <p:ph type="title"/>
          </p:nvPr>
        </p:nvSpPr>
        <p:spPr>
          <a:xfrm>
            <a:off x="687600" y="270001"/>
            <a:ext cx="7988856" cy="404906"/>
          </a:xfrm>
        </p:spPr>
        <p:txBody>
          <a:bodyPr/>
          <a:lstStyle/>
          <a:p>
            <a:endParaRPr lang="fr-FR" dirty="0"/>
          </a:p>
        </p:txBody>
      </p:sp>
      <p:sp>
        <p:nvSpPr>
          <p:cNvPr id="5" name="Oval 4">
            <a:extLst>
              <a:ext uri="{FF2B5EF4-FFF2-40B4-BE49-F238E27FC236}">
                <a16:creationId xmlns:a16="http://schemas.microsoft.com/office/drawing/2014/main" id="{2D78D648-6D82-C543-A4EA-16E22578EB91}"/>
              </a:ext>
            </a:extLst>
          </p:cNvPr>
          <p:cNvSpPr/>
          <p:nvPr/>
        </p:nvSpPr>
        <p:spPr>
          <a:xfrm>
            <a:off x="2512262" y="1625481"/>
            <a:ext cx="3495133" cy="2035708"/>
          </a:xfrm>
          <a:prstGeom prst="ellipse">
            <a:avLst/>
          </a:prstGeom>
          <a:solidFill>
            <a:schemeClr val="bg2">
              <a:lumMod val="5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A4027744-8BA0-BE42-8646-E7C9507F8686}"/>
              </a:ext>
            </a:extLst>
          </p:cNvPr>
          <p:cNvSpPr/>
          <p:nvPr/>
        </p:nvSpPr>
        <p:spPr>
          <a:xfrm>
            <a:off x="2512262" y="2389754"/>
            <a:ext cx="3487649" cy="1429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Oval 5">
            <a:extLst>
              <a:ext uri="{FF2B5EF4-FFF2-40B4-BE49-F238E27FC236}">
                <a16:creationId xmlns:a16="http://schemas.microsoft.com/office/drawing/2014/main" id="{5DB3BCB5-0127-5042-B430-7FF8D354BC35}"/>
              </a:ext>
            </a:extLst>
          </p:cNvPr>
          <p:cNvSpPr/>
          <p:nvPr/>
        </p:nvSpPr>
        <p:spPr>
          <a:xfrm>
            <a:off x="2512262" y="1607652"/>
            <a:ext cx="3495133" cy="2035708"/>
          </a:xfrm>
          <a:prstGeom prst="ellipse">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a:extLst>
              <a:ext uri="{FF2B5EF4-FFF2-40B4-BE49-F238E27FC236}">
                <a16:creationId xmlns:a16="http://schemas.microsoft.com/office/drawing/2014/main" id="{5CEB11F3-D96F-4046-9A7A-5845AD7DA435}"/>
              </a:ext>
            </a:extLst>
          </p:cNvPr>
          <p:cNvSpPr/>
          <p:nvPr/>
        </p:nvSpPr>
        <p:spPr>
          <a:xfrm>
            <a:off x="4525519" y="944417"/>
            <a:ext cx="3535875" cy="3352932"/>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extBox 9">
            <a:extLst>
              <a:ext uri="{FF2B5EF4-FFF2-40B4-BE49-F238E27FC236}">
                <a16:creationId xmlns:a16="http://schemas.microsoft.com/office/drawing/2014/main" id="{C76FF0C8-BED9-AA4A-9A3C-84E7C7AAD90F}"/>
              </a:ext>
            </a:extLst>
          </p:cNvPr>
          <p:cNvSpPr txBox="1"/>
          <p:nvPr/>
        </p:nvSpPr>
        <p:spPr>
          <a:xfrm>
            <a:off x="687600" y="1077811"/>
            <a:ext cx="3300905" cy="369332"/>
          </a:xfrm>
          <a:prstGeom prst="rect">
            <a:avLst/>
          </a:prstGeom>
          <a:noFill/>
        </p:spPr>
        <p:txBody>
          <a:bodyPr wrap="none" rtlCol="0">
            <a:spAutoFit/>
          </a:bodyPr>
          <a:lstStyle/>
          <a:p>
            <a:pPr algn="r"/>
            <a:r>
              <a:rPr lang="fr-FR" dirty="0">
                <a:solidFill>
                  <a:schemeClr val="bg2">
                    <a:lumMod val="50000"/>
                  </a:schemeClr>
                </a:solidFill>
              </a:rPr>
              <a:t>« caractéristiques techniques»</a:t>
            </a:r>
          </a:p>
        </p:txBody>
      </p:sp>
      <p:sp>
        <p:nvSpPr>
          <p:cNvPr id="11" name="TextBox 10">
            <a:extLst>
              <a:ext uri="{FF2B5EF4-FFF2-40B4-BE49-F238E27FC236}">
                <a16:creationId xmlns:a16="http://schemas.microsoft.com/office/drawing/2014/main" id="{DF7DF033-3464-2C42-B1A1-44723FB35894}"/>
              </a:ext>
            </a:extLst>
          </p:cNvPr>
          <p:cNvSpPr txBox="1"/>
          <p:nvPr/>
        </p:nvSpPr>
        <p:spPr>
          <a:xfrm>
            <a:off x="532789" y="4054015"/>
            <a:ext cx="1762021" cy="369332"/>
          </a:xfrm>
          <a:prstGeom prst="rect">
            <a:avLst/>
          </a:prstGeom>
          <a:noFill/>
        </p:spPr>
        <p:txBody>
          <a:bodyPr wrap="none" rtlCol="0">
            <a:spAutoFit/>
          </a:bodyPr>
          <a:lstStyle/>
          <a:p>
            <a:pPr algn="r"/>
            <a:r>
              <a:rPr lang="fr-FR" dirty="0"/>
              <a:t>non-techniques</a:t>
            </a:r>
          </a:p>
        </p:txBody>
      </p:sp>
      <p:sp>
        <p:nvSpPr>
          <p:cNvPr id="12" name="TextBox 11">
            <a:extLst>
              <a:ext uri="{FF2B5EF4-FFF2-40B4-BE49-F238E27FC236}">
                <a16:creationId xmlns:a16="http://schemas.microsoft.com/office/drawing/2014/main" id="{96D79FA3-86A2-8547-8BA9-099350AA14D1}"/>
              </a:ext>
            </a:extLst>
          </p:cNvPr>
          <p:cNvSpPr txBox="1"/>
          <p:nvPr/>
        </p:nvSpPr>
        <p:spPr>
          <a:xfrm>
            <a:off x="3244699" y="1802184"/>
            <a:ext cx="1449436" cy="461665"/>
          </a:xfrm>
          <a:prstGeom prst="rect">
            <a:avLst/>
          </a:prstGeom>
          <a:noFill/>
        </p:spPr>
        <p:txBody>
          <a:bodyPr wrap="none" rtlCol="0">
            <a:spAutoFit/>
          </a:bodyPr>
          <a:lstStyle/>
          <a:p>
            <a:r>
              <a:rPr lang="fr-FR" sz="2400" b="1" dirty="0">
                <a:solidFill>
                  <a:schemeClr val="bg1"/>
                </a:solidFill>
              </a:rPr>
              <a:t>évident?</a:t>
            </a:r>
          </a:p>
        </p:txBody>
      </p:sp>
      <p:sp>
        <p:nvSpPr>
          <p:cNvPr id="9" name="TextBox 8">
            <a:extLst>
              <a:ext uri="{FF2B5EF4-FFF2-40B4-BE49-F238E27FC236}">
                <a16:creationId xmlns:a16="http://schemas.microsoft.com/office/drawing/2014/main" id="{208DD66C-4F9F-1643-8010-79BAEFE35535}"/>
              </a:ext>
            </a:extLst>
          </p:cNvPr>
          <p:cNvSpPr txBox="1"/>
          <p:nvPr/>
        </p:nvSpPr>
        <p:spPr>
          <a:xfrm>
            <a:off x="6373614" y="1704554"/>
            <a:ext cx="1353537" cy="1569660"/>
          </a:xfrm>
          <a:prstGeom prst="rect">
            <a:avLst/>
          </a:prstGeom>
          <a:noFill/>
        </p:spPr>
        <p:txBody>
          <a:bodyPr wrap="square" rtlCol="0">
            <a:spAutoFit/>
          </a:bodyPr>
          <a:lstStyle/>
          <a:p>
            <a:r>
              <a:rPr lang="fr-FR" sz="2400" dirty="0">
                <a:solidFill>
                  <a:schemeClr val="bg1"/>
                </a:solidFill>
              </a:rPr>
              <a:t>état de </a:t>
            </a:r>
          </a:p>
          <a:p>
            <a:r>
              <a:rPr lang="fr-FR" sz="2400" dirty="0">
                <a:solidFill>
                  <a:schemeClr val="bg1"/>
                </a:solidFill>
              </a:rPr>
              <a:t>l’art le </a:t>
            </a:r>
          </a:p>
          <a:p>
            <a:r>
              <a:rPr lang="fr-FR" sz="2400" dirty="0">
                <a:solidFill>
                  <a:schemeClr val="bg1"/>
                </a:solidFill>
              </a:rPr>
              <a:t>plus proche</a:t>
            </a:r>
          </a:p>
        </p:txBody>
      </p:sp>
      <p:cxnSp>
        <p:nvCxnSpPr>
          <p:cNvPr id="14" name="Curved Connector 13">
            <a:extLst>
              <a:ext uri="{FF2B5EF4-FFF2-40B4-BE49-F238E27FC236}">
                <a16:creationId xmlns:a16="http://schemas.microsoft.com/office/drawing/2014/main" id="{4CC49E35-0BF3-8E4B-B998-CDD3BC3BBB64}"/>
              </a:ext>
            </a:extLst>
          </p:cNvPr>
          <p:cNvCxnSpPr>
            <a:cxnSpLocks/>
          </p:cNvCxnSpPr>
          <p:nvPr/>
        </p:nvCxnSpPr>
        <p:spPr>
          <a:xfrm flipV="1">
            <a:off x="2353495" y="3129205"/>
            <a:ext cx="1431558" cy="1063968"/>
          </a:xfrm>
          <a:prstGeom prst="curved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5F8968C4-0B80-C94B-837A-5E0DF05C9A2A}"/>
              </a:ext>
            </a:extLst>
          </p:cNvPr>
          <p:cNvCxnSpPr>
            <a:cxnSpLocks/>
            <a:endCxn id="12" idx="0"/>
          </p:cNvCxnSpPr>
          <p:nvPr/>
        </p:nvCxnSpPr>
        <p:spPr>
          <a:xfrm>
            <a:off x="2678347" y="1449601"/>
            <a:ext cx="1291070" cy="352583"/>
          </a:xfrm>
          <a:prstGeom prst="curved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8CDEC2-2661-7043-83A8-EA512753F21B}"/>
              </a:ext>
            </a:extLst>
          </p:cNvPr>
          <p:cNvSpPr txBox="1"/>
          <p:nvPr/>
        </p:nvSpPr>
        <p:spPr>
          <a:xfrm>
            <a:off x="2494449" y="4450265"/>
            <a:ext cx="3054041" cy="523220"/>
          </a:xfrm>
          <a:prstGeom prst="rect">
            <a:avLst/>
          </a:prstGeom>
          <a:noFill/>
        </p:spPr>
        <p:txBody>
          <a:bodyPr wrap="none" rtlCol="0">
            <a:spAutoFit/>
          </a:bodyPr>
          <a:lstStyle/>
          <a:p>
            <a:r>
              <a:rPr lang="fr-FR" sz="2800" b="1" dirty="0">
                <a:solidFill>
                  <a:schemeClr val="bg2">
                    <a:lumMod val="50000"/>
                  </a:schemeClr>
                </a:solidFill>
                <a:sym typeface="Wingdings" pitchFamily="2" charset="2"/>
              </a:rPr>
              <a:t>si non évident </a:t>
            </a:r>
            <a:endParaRPr lang="fr-FR" sz="2800" b="1" dirty="0">
              <a:solidFill>
                <a:schemeClr val="bg2">
                  <a:lumMod val="50000"/>
                </a:schemeClr>
              </a:solidFill>
            </a:endParaRPr>
          </a:p>
        </p:txBody>
      </p:sp>
      <p:pic>
        <p:nvPicPr>
          <p:cNvPr id="21" name="Graphic 20" descr="Degree scroll">
            <a:extLst>
              <a:ext uri="{FF2B5EF4-FFF2-40B4-BE49-F238E27FC236}">
                <a16:creationId xmlns:a16="http://schemas.microsoft.com/office/drawing/2014/main" id="{EFAC48B6-7F71-F54A-AE23-6699081CD6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01007" y="4301454"/>
            <a:ext cx="914400" cy="914400"/>
          </a:xfrm>
          <a:prstGeom prst="rect">
            <a:avLst/>
          </a:prstGeom>
        </p:spPr>
      </p:pic>
      <p:sp>
        <p:nvSpPr>
          <p:cNvPr id="3" name="TextBox 2">
            <a:extLst>
              <a:ext uri="{FF2B5EF4-FFF2-40B4-BE49-F238E27FC236}">
                <a16:creationId xmlns:a16="http://schemas.microsoft.com/office/drawing/2014/main" id="{684783C3-0C7E-3D40-B1AC-B3C773C79CC9}"/>
              </a:ext>
            </a:extLst>
          </p:cNvPr>
          <p:cNvSpPr txBox="1"/>
          <p:nvPr/>
        </p:nvSpPr>
        <p:spPr>
          <a:xfrm>
            <a:off x="7490835" y="4382193"/>
            <a:ext cx="836960" cy="184666"/>
          </a:xfrm>
          <a:prstGeom prst="rect">
            <a:avLst/>
          </a:prstGeom>
        </p:spPr>
        <p:txBody>
          <a:bodyPr wrap="none" lIns="0" tIns="0" rIns="0" bIns="0" rtlCol="0">
            <a:spAutoFit/>
          </a:bodyPr>
          <a:lstStyle/>
          <a:p>
            <a:pPr marL="0" indent="0">
              <a:lnSpc>
                <a:spcPct val="100000"/>
              </a:lnSpc>
              <a:spcAft>
                <a:spcPts val="300"/>
              </a:spcAft>
              <a:buNone/>
            </a:pPr>
            <a:r>
              <a:rPr lang="fr-FR" sz="1200" b="1" dirty="0"/>
              <a:t>Cf. </a:t>
            </a:r>
            <a:r>
              <a:rPr lang="fr-FR" sz="1200" b="1" dirty="0" err="1"/>
              <a:t>T</a:t>
            </a:r>
            <a:r>
              <a:rPr lang="fr-FR" sz="1200" b="1" dirty="0"/>
              <a:t> 641/00</a:t>
            </a:r>
          </a:p>
        </p:txBody>
      </p:sp>
      <p:sp>
        <p:nvSpPr>
          <p:cNvPr id="13" name="Rounded Rectangular Callout 12">
            <a:extLst>
              <a:ext uri="{FF2B5EF4-FFF2-40B4-BE49-F238E27FC236}">
                <a16:creationId xmlns:a16="http://schemas.microsoft.com/office/drawing/2014/main" id="{C501B653-6544-4041-916C-101AFC70B997}"/>
              </a:ext>
            </a:extLst>
          </p:cNvPr>
          <p:cNvSpPr/>
          <p:nvPr/>
        </p:nvSpPr>
        <p:spPr>
          <a:xfrm>
            <a:off x="262822" y="1791260"/>
            <a:ext cx="1852235" cy="1055749"/>
          </a:xfrm>
          <a:prstGeom prst="wedgeRoundRectCallout">
            <a:avLst>
              <a:gd name="adj1" fmla="val 27346"/>
              <a:gd name="adj2" fmla="val -71695"/>
              <a:gd name="adj3" fmla="val 16667"/>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kern="1200" dirty="0">
                <a:solidFill>
                  <a:srgbClr val="002060"/>
                </a:solidFill>
                <a:latin typeface="+mn-lt"/>
                <a:ea typeface="+mn-ea"/>
                <a:cs typeface="+mn-cs"/>
              </a:rPr>
              <a:t>i.e. les seules  caractéristiques qui contribuent au </a:t>
            </a:r>
            <a:r>
              <a:rPr lang="fr-FR" sz="1400" dirty="0">
                <a:solidFill>
                  <a:srgbClr val="002060"/>
                </a:solidFill>
              </a:rPr>
              <a:t>caractère technique</a:t>
            </a:r>
            <a:endParaRPr lang="fr-FR" sz="1400" kern="1200" dirty="0">
              <a:solidFill>
                <a:srgbClr val="002060"/>
              </a:solidFill>
              <a:latin typeface="+mn-lt"/>
              <a:ea typeface="+mn-ea"/>
              <a:cs typeface="+mn-cs"/>
            </a:endParaRPr>
          </a:p>
        </p:txBody>
      </p:sp>
      <p:sp>
        <p:nvSpPr>
          <p:cNvPr id="15" name="TextBox 14">
            <a:extLst>
              <a:ext uri="{FF2B5EF4-FFF2-40B4-BE49-F238E27FC236}">
                <a16:creationId xmlns:a16="http://schemas.microsoft.com/office/drawing/2014/main" id="{8102671B-F080-2942-9E48-7432983F98FC}"/>
              </a:ext>
            </a:extLst>
          </p:cNvPr>
          <p:cNvSpPr txBox="1"/>
          <p:nvPr/>
        </p:nvSpPr>
        <p:spPr>
          <a:xfrm>
            <a:off x="3121686" y="2466994"/>
            <a:ext cx="1511632" cy="654025"/>
          </a:xfrm>
          <a:prstGeom prst="rect">
            <a:avLst/>
          </a:prstGeom>
        </p:spPr>
        <p:txBody>
          <a:bodyPr wrap="none" lIns="0" tIns="0" rIns="0" bIns="0" rtlCol="0">
            <a:spAutoFit/>
          </a:bodyPr>
          <a:lstStyle/>
          <a:p>
            <a:pPr marL="0" indent="0">
              <a:lnSpc>
                <a:spcPct val="100000"/>
              </a:lnSpc>
              <a:spcAft>
                <a:spcPts val="300"/>
              </a:spcAft>
              <a:buNone/>
            </a:pPr>
            <a:r>
              <a:rPr lang="fr-FR" sz="2000" b="1" dirty="0"/>
              <a:t>L’invention</a:t>
            </a:r>
          </a:p>
          <a:p>
            <a:pPr marL="0" indent="0">
              <a:lnSpc>
                <a:spcPct val="100000"/>
              </a:lnSpc>
              <a:spcAft>
                <a:spcPts val="300"/>
              </a:spcAft>
              <a:buNone/>
            </a:pPr>
            <a:r>
              <a:rPr lang="fr-FR" sz="2000" b="1" dirty="0"/>
              <a:t>revendiquée</a:t>
            </a:r>
          </a:p>
        </p:txBody>
      </p:sp>
      <p:sp>
        <p:nvSpPr>
          <p:cNvPr id="2" name="Slide Number Placeholder 1">
            <a:extLst>
              <a:ext uri="{FF2B5EF4-FFF2-40B4-BE49-F238E27FC236}">
                <a16:creationId xmlns:a16="http://schemas.microsoft.com/office/drawing/2014/main" id="{24A6AC28-9B04-BF42-AA4B-64038B129992}"/>
              </a:ext>
            </a:extLst>
          </p:cNvPr>
          <p:cNvSpPr>
            <a:spLocks noGrp="1"/>
          </p:cNvSpPr>
          <p:nvPr>
            <p:ph type="sldNum" sz="quarter" idx="4"/>
          </p:nvPr>
        </p:nvSpPr>
        <p:spPr/>
        <p:txBody>
          <a:bodyPr/>
          <a:lstStyle/>
          <a:p>
            <a:fld id="{00CDC320-75AC-493B-BD8B-0D2417B185B5}" type="slidenum">
              <a:rPr lang="en-GB" smtClean="0"/>
              <a:t>23</a:t>
            </a:fld>
            <a:endParaRPr lang="en-GB"/>
          </a:p>
        </p:txBody>
      </p:sp>
      <p:sp>
        <p:nvSpPr>
          <p:cNvPr id="17" name="Google Shape;72;p4">
            <a:extLst>
              <a:ext uri="{FF2B5EF4-FFF2-40B4-BE49-F238E27FC236}">
                <a16:creationId xmlns:a16="http://schemas.microsoft.com/office/drawing/2014/main" id="{03193CBE-C1AC-B213-BBF8-EE661764F863}"/>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Title 6">
            <a:extLst>
              <a:ext uri="{FF2B5EF4-FFF2-40B4-BE49-F238E27FC236}">
                <a16:creationId xmlns:a16="http://schemas.microsoft.com/office/drawing/2014/main" id="{7D95C670-0E0F-5C6C-C3BB-B6B73B3EDA06}"/>
              </a:ext>
            </a:extLst>
          </p:cNvPr>
          <p:cNvSpPr txBox="1">
            <a:spLocks/>
          </p:cNvSpPr>
          <p:nvPr/>
        </p:nvSpPr>
        <p:spPr>
          <a:xfrm>
            <a:off x="679851" y="138265"/>
            <a:ext cx="7988856" cy="404906"/>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fr-FR"/>
              <a:t>Évaluation de l’évidence pour les inventions mixtes (IA)</a:t>
            </a:r>
            <a:endParaRPr lang="en-GB" dirty="0"/>
          </a:p>
        </p:txBody>
      </p:sp>
    </p:spTree>
    <p:extLst>
      <p:ext uri="{BB962C8B-B14F-4D97-AF65-F5344CB8AC3E}">
        <p14:creationId xmlns:p14="http://schemas.microsoft.com/office/powerpoint/2010/main" val="42311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1" grpId="0"/>
      <p:bldP spid="12" grpId="0"/>
      <p:bldP spid="9" grpId="0"/>
      <p:bldP spid="20" grpId="0"/>
      <p:bldP spid="1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47631B-D0C5-436D-8745-8F715C81C93C}"/>
              </a:ext>
            </a:extLst>
          </p:cNvPr>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CDC320-75AC-493B-BD8B-0D2417B185B5}"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24</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pic>
        <p:nvPicPr>
          <p:cNvPr id="3077"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60000">
            <a:off x="3797400" y="1000211"/>
            <a:ext cx="4882465" cy="293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12160" y="4163650"/>
            <a:ext cx="2448272"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Basé sur </a:t>
            </a:r>
            <a:r>
              <a:rPr kumimoji="0" lang="en-US" sz="1400" b="0" i="0" u="none" strike="noStrike" kern="0" cap="none" spc="0" normalizeH="0" baseline="0" noProof="0" dirty="0">
                <a:ln>
                  <a:noFill/>
                </a:ln>
                <a:solidFill>
                  <a:srgbClr val="000000"/>
                </a:solidFill>
                <a:effectLst/>
                <a:uLnTx/>
                <a:uFillTx/>
                <a:latin typeface="Arial"/>
                <a:cs typeface="Arial"/>
                <a:sym typeface="Arial"/>
              </a:rPr>
              <a:t>T 598/07 </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72;p4">
            <a:extLst>
              <a:ext uri="{FF2B5EF4-FFF2-40B4-BE49-F238E27FC236}">
                <a16:creationId xmlns:a16="http://schemas.microsoft.com/office/drawing/2014/main" id="{7DCFFC0C-0482-CF45-9383-0449DA9946E8}"/>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Title 4">
            <a:extLst>
              <a:ext uri="{FF2B5EF4-FFF2-40B4-BE49-F238E27FC236}">
                <a16:creationId xmlns:a16="http://schemas.microsoft.com/office/drawing/2014/main" id="{7764BDB9-C1A9-C64E-A2B4-7DEF6F0F2D0D}"/>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Objectif technique spécifique</a:t>
            </a:r>
          </a:p>
        </p:txBody>
      </p:sp>
      <p:pic>
        <p:nvPicPr>
          <p:cNvPr id="14" name="Picture 13">
            <a:extLst>
              <a:ext uri="{FF2B5EF4-FFF2-40B4-BE49-F238E27FC236}">
                <a16:creationId xmlns:a16="http://schemas.microsoft.com/office/drawing/2014/main" id="{D45CDB38-B1E3-FD41-A670-6FB8A7377B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477" y="1061295"/>
            <a:ext cx="3179035" cy="3213984"/>
          </a:xfrm>
          <a:prstGeom prst="rect">
            <a:avLst/>
          </a:prstGeom>
        </p:spPr>
      </p:pic>
      <p:sp>
        <p:nvSpPr>
          <p:cNvPr id="15" name="TextBox 14">
            <a:extLst>
              <a:ext uri="{FF2B5EF4-FFF2-40B4-BE49-F238E27FC236}">
                <a16:creationId xmlns:a16="http://schemas.microsoft.com/office/drawing/2014/main" id="{C27DC2D3-D36C-8A46-A895-B283F8F8551C}"/>
              </a:ext>
            </a:extLst>
          </p:cNvPr>
          <p:cNvSpPr txBox="1"/>
          <p:nvPr/>
        </p:nvSpPr>
        <p:spPr>
          <a:xfrm rot="21427146">
            <a:off x="912779" y="1688399"/>
            <a:ext cx="2456952" cy="1846659"/>
          </a:xfrm>
          <a:prstGeom prst="rect">
            <a:avLst/>
          </a:prstGeom>
        </p:spPr>
        <p:txBody>
          <a:bodyPr wrap="square" lIns="0" tIns="0" rIns="0" bIns="0" rtlCol="0">
            <a:spAutoFit/>
          </a:bodyPr>
          <a:lstStyle/>
          <a:p>
            <a:pPr>
              <a:spcAft>
                <a:spcPts val="300"/>
              </a:spcAft>
            </a:pPr>
            <a:r>
              <a:rPr lang="fr-FR" sz="1500" b="1" dirty="0">
                <a:solidFill>
                  <a:srgbClr val="64A17E"/>
                </a:solidFill>
                <a:latin typeface="Chalkduster" panose="03050602040202020205" pitchFamily="66" charset="77"/>
              </a:rPr>
              <a:t>Utilisation de réseaux de neurones dans un appareil de surveillance cardiaque pour identifier les battements cardiaques irréguliers</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6" name="Ink 15">
                <a:extLst>
                  <a:ext uri="{FF2B5EF4-FFF2-40B4-BE49-F238E27FC236}">
                    <a16:creationId xmlns:a16="http://schemas.microsoft.com/office/drawing/2014/main" id="{FB73C1AC-6E49-5348-9A13-697DD67ECC8C}"/>
                  </a:ext>
                </a:extLst>
              </p14:cNvPr>
              <p14:cNvContentPartPr/>
              <p14:nvPr/>
            </p14:nvContentPartPr>
            <p14:xfrm>
              <a:off x="2965191" y="3046673"/>
              <a:ext cx="678960" cy="1046880"/>
            </p14:xfrm>
          </p:contentPart>
        </mc:Choice>
        <mc:Fallback xmlns:a14="http://schemas.microsoft.com/office/drawing/2010/main" xmlns:a16="http://schemas.microsoft.com/office/drawing/2014/main" xmlns="">
          <p:pic>
            <p:nvPicPr>
              <p:cNvPr id="16" name="Ink 15">
                <a:extLst>
                  <a:ext uri="{FF2B5EF4-FFF2-40B4-BE49-F238E27FC236}">
                    <a16:creationId xmlns:a16="http://schemas.microsoft.com/office/drawing/2014/main" id="{FB73C1AC-6E49-5348-9A13-697DD67ECC8C}"/>
                  </a:ext>
                </a:extLst>
              </p:cNvPr>
              <p:cNvPicPr/>
              <p:nvPr/>
            </p:nvPicPr>
            <p:blipFill>
              <a:blip r:embed="rId6"/>
              <a:stretch>
                <a:fillRect/>
              </a:stretch>
            </p:blipFill>
            <p:spPr>
              <a:xfrm>
                <a:off x="2902551" y="2669033"/>
                <a:ext cx="804600" cy="1802520"/>
              </a:xfrm>
              <a:prstGeom prst="rect">
                <a:avLst/>
              </a:prstGeom>
            </p:spPr>
          </p:pic>
        </mc:Fallback>
      </mc:AlternateContent>
    </p:spTree>
    <p:extLst>
      <p:ext uri="{BB962C8B-B14F-4D97-AF65-F5344CB8AC3E}">
        <p14:creationId xmlns:p14="http://schemas.microsoft.com/office/powerpoint/2010/main" val="402269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87706" y="1294929"/>
            <a:ext cx="5796000" cy="3327131"/>
          </a:xfrm>
          <a:prstGeom prst="rect">
            <a:avLst/>
          </a:prstGeom>
        </p:spPr>
      </p:pic>
      <p:sp>
        <p:nvSpPr>
          <p:cNvPr id="4" name="Slide Number Placeholder 3"/>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t>25</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8" name="Rectangle 7"/>
          <p:cNvSpPr/>
          <p:nvPr/>
        </p:nvSpPr>
        <p:spPr>
          <a:xfrm>
            <a:off x="6516216" y="4227934"/>
            <a:ext cx="201622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Basé sur </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EP2801000</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72;p4">
            <a:extLst>
              <a:ext uri="{FF2B5EF4-FFF2-40B4-BE49-F238E27FC236}">
                <a16:creationId xmlns:a16="http://schemas.microsoft.com/office/drawing/2014/main" id="{48DEAFF7-EA4C-A745-B244-27C7525166A7}"/>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Title 4">
            <a:extLst>
              <a:ext uri="{FF2B5EF4-FFF2-40B4-BE49-F238E27FC236}">
                <a16:creationId xmlns:a16="http://schemas.microsoft.com/office/drawing/2014/main" id="{ABFF72AD-1B3B-CC46-A3DC-68B2FD33B1A4}"/>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Objectif technique spécifique</a:t>
            </a:r>
          </a:p>
        </p:txBody>
      </p:sp>
      <p:pic>
        <p:nvPicPr>
          <p:cNvPr id="14" name="Picture 13">
            <a:extLst>
              <a:ext uri="{FF2B5EF4-FFF2-40B4-BE49-F238E27FC236}">
                <a16:creationId xmlns:a16="http://schemas.microsoft.com/office/drawing/2014/main" id="{4ADB1B6B-12F3-C547-9CA0-2DA3D9415B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8548" y="867905"/>
            <a:ext cx="2384463" cy="2593858"/>
          </a:xfrm>
          <a:prstGeom prst="rect">
            <a:avLst/>
          </a:prstGeom>
        </p:spPr>
      </p:pic>
      <p:sp>
        <p:nvSpPr>
          <p:cNvPr id="15" name="TextBox 14">
            <a:extLst>
              <a:ext uri="{FF2B5EF4-FFF2-40B4-BE49-F238E27FC236}">
                <a16:creationId xmlns:a16="http://schemas.microsoft.com/office/drawing/2014/main" id="{765EEA95-F0F3-5548-AAA8-179C4CE2D227}"/>
              </a:ext>
            </a:extLst>
          </p:cNvPr>
          <p:cNvSpPr txBox="1"/>
          <p:nvPr/>
        </p:nvSpPr>
        <p:spPr>
          <a:xfrm rot="21427146">
            <a:off x="6890674" y="1429120"/>
            <a:ext cx="1991345" cy="1461939"/>
          </a:xfrm>
          <a:prstGeom prst="rect">
            <a:avLst/>
          </a:prstGeom>
        </p:spPr>
        <p:txBody>
          <a:bodyPr wrap="square" lIns="0" tIns="0" rIns="0" bIns="0" rtlCol="0">
            <a:spAutoFit/>
          </a:bodyPr>
          <a:lstStyle/>
          <a:p>
            <a:pPr>
              <a:spcAft>
                <a:spcPts val="300"/>
              </a:spcAft>
            </a:pPr>
            <a:r>
              <a:rPr lang="en-US" sz="1500" b="1" dirty="0">
                <a:solidFill>
                  <a:srgbClr val="64A17E"/>
                </a:solidFill>
                <a:latin typeface="Chalkduster" panose="03050602040202020205" pitchFamily="66" charset="77"/>
              </a:rPr>
              <a:t>Méthode de contrôle </a:t>
            </a:r>
          </a:p>
          <a:p>
            <a:pPr>
              <a:spcAft>
                <a:spcPts val="300"/>
              </a:spcAft>
            </a:pPr>
            <a:r>
              <a:rPr lang="en-US" sz="1500" b="1" dirty="0" err="1">
                <a:solidFill>
                  <a:srgbClr val="64A17E"/>
                </a:solidFill>
                <a:latin typeface="Chalkduster" panose="03050602040202020205" pitchFamily="66" charset="77"/>
              </a:rPr>
              <a:t>d'une</a:t>
            </a:r>
            <a:r>
              <a:rPr lang="en-US" sz="1500" b="1" dirty="0">
                <a:solidFill>
                  <a:srgbClr val="64A17E"/>
                </a:solidFill>
                <a:latin typeface="Chalkduster" panose="03050602040202020205" pitchFamily="66" charset="77"/>
              </a:rPr>
              <a:t> </a:t>
            </a:r>
            <a:r>
              <a:rPr lang="en-US" sz="1500" b="1" dirty="0" err="1">
                <a:solidFill>
                  <a:srgbClr val="64A17E"/>
                </a:solidFill>
                <a:latin typeface="Chalkduster" panose="03050602040202020205" pitchFamily="66" charset="77"/>
              </a:rPr>
              <a:t>éoliene</a:t>
            </a:r>
            <a:r>
              <a:rPr lang="en-US" sz="1500" b="1" dirty="0">
                <a:solidFill>
                  <a:srgbClr val="64A17E"/>
                </a:solidFill>
                <a:latin typeface="Chalkduster" panose="03050602040202020205" pitchFamily="66" charset="77"/>
              </a:rPr>
              <a:t> utilisant un </a:t>
            </a:r>
          </a:p>
          <a:p>
            <a:pPr>
              <a:spcAft>
                <a:spcPts val="300"/>
              </a:spcAft>
            </a:pPr>
            <a:r>
              <a:rPr lang="en-US" sz="1500" b="1" dirty="0">
                <a:solidFill>
                  <a:srgbClr val="64A17E"/>
                </a:solidFill>
                <a:latin typeface="Chalkduster" panose="03050602040202020205" pitchFamily="66" charset="77"/>
              </a:rPr>
              <a:t>réseau de neurones</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EA0C71AF-6522-9E49-B55D-9B47143E1C28}"/>
                  </a:ext>
                </a:extLst>
              </p14:cNvPr>
              <p14:cNvContentPartPr/>
              <p14:nvPr/>
            </p14:nvContentPartPr>
            <p14:xfrm>
              <a:off x="8397346" y="2469417"/>
              <a:ext cx="631179" cy="973207"/>
            </p14:xfrm>
          </p:contentPart>
        </mc:Choice>
        <mc:Fallback xmlns:a16="http://schemas.microsoft.com/office/drawing/2014/main" xmlns:a14="http://schemas.microsoft.com/office/drawing/2010/main" xmlns="">
          <p:pic>
            <p:nvPicPr>
              <p:cNvPr id="16" name="Ink 15">
                <a:extLst>
                  <a:ext uri="{FF2B5EF4-FFF2-40B4-BE49-F238E27FC236}">
                    <a16:creationId xmlns:a16="http://schemas.microsoft.com/office/drawing/2014/main" id="{EA0C71AF-6522-9E49-B55D-9B47143E1C28}"/>
                  </a:ext>
                </a:extLst>
              </p:cNvPr>
              <p:cNvPicPr/>
              <p:nvPr/>
            </p:nvPicPr>
            <p:blipFill>
              <a:blip r:embed="rId7"/>
              <a:stretch>
                <a:fillRect/>
              </a:stretch>
            </p:blipFill>
            <p:spPr>
              <a:xfrm>
                <a:off x="8334372" y="2091728"/>
                <a:ext cx="756767" cy="1728946"/>
              </a:xfrm>
              <a:prstGeom prst="rect">
                <a:avLst/>
              </a:prstGeom>
            </p:spPr>
          </p:pic>
        </mc:Fallback>
      </mc:AlternateContent>
    </p:spTree>
    <p:extLst>
      <p:ext uri="{BB962C8B-B14F-4D97-AF65-F5344CB8AC3E}">
        <p14:creationId xmlns:p14="http://schemas.microsoft.com/office/powerpoint/2010/main" val="110916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9"/>
              <p:cNvSpPr>
                <a:spLocks noGrp="1"/>
              </p:cNvSpPr>
              <p:nvPr>
                <p:ph idx="1"/>
              </p:nvPr>
            </p:nvSpPr>
            <p:spPr>
              <a:xfrm>
                <a:off x="683263" y="1165384"/>
                <a:ext cx="8215410" cy="2765640"/>
              </a:xfrm>
              <a:solidFill>
                <a:schemeClr val="bg1">
                  <a:lumMod val="95000"/>
                </a:schemeClr>
              </a:solidFill>
            </p:spPr>
            <p:txBody>
              <a:bodyPr/>
              <a:lstStyle/>
              <a:p>
                <a:pPr marL="215936" lvl="1" indent="0">
                  <a:buNone/>
                  <a:tabLst>
                    <a:tab pos="7800975" algn="r"/>
                  </a:tabLst>
                </a:pPr>
                <a:r>
                  <a:rPr lang="en-US" sz="1600" b="1" dirty="0"/>
                  <a:t>A </a:t>
                </a:r>
                <a:r>
                  <a:rPr lang="en-US" sz="1600" b="1" dirty="0">
                    <a:solidFill>
                      <a:schemeClr val="bg2">
                        <a:lumMod val="50000"/>
                      </a:schemeClr>
                    </a:solidFill>
                  </a:rPr>
                  <a:t>computer-implemented method </a:t>
                </a:r>
                <a:r>
                  <a:rPr lang="en-US" sz="1600" b="1" dirty="0"/>
                  <a:t>for calculating an </a:t>
                </a:r>
                <a:r>
                  <a:rPr lang="en-US" sz="1600" b="1" dirty="0">
                    <a:solidFill>
                      <a:srgbClr val="C00000"/>
                    </a:solidFill>
                  </a:rPr>
                  <a:t>Ultra-fast Fourier Transform </a:t>
                </a:r>
                <a:r>
                  <a:rPr lang="en-US" sz="1600" dirty="0"/>
                  <a:t>y of vector x,  wherein y = </a:t>
                </a:r>
                <a14:m>
                  <m:oMath xmlns:m="http://schemas.openxmlformats.org/officeDocument/2006/math">
                    <m:sSub>
                      <m:sSubPr>
                        <m:ctrlPr>
                          <a:rPr lang="en-US" sz="1600" i="1">
                            <a:latin typeface="Cambria Math" panose="02040503050406030204" pitchFamily="18" charset="0"/>
                          </a:rPr>
                        </m:ctrlPr>
                      </m:sSubPr>
                      <m:e>
                        <m:r>
                          <a:rPr lang="fr-CH" sz="1600" i="1">
                            <a:latin typeface="Cambria Math"/>
                          </a:rPr>
                          <m:t>𝐹</m:t>
                        </m:r>
                      </m:e>
                      <m:sub>
                        <m:r>
                          <a:rPr lang="fr-CH" sz="1600" i="1">
                            <a:latin typeface="Cambria Math"/>
                          </a:rPr>
                          <m:t>𝑛</m:t>
                        </m:r>
                      </m:sub>
                    </m:sSub>
                  </m:oMath>
                </a14:m>
                <a:r>
                  <a:rPr lang="en-US" sz="1600" dirty="0"/>
                  <a:t> * x, </a:t>
                </a:r>
              </a:p>
              <a:p>
                <a:pPr marL="215936" lvl="1" indent="0">
                  <a:buNone/>
                  <a:tabLst>
                    <a:tab pos="7800975" algn="r"/>
                  </a:tabLst>
                </a:pPr>
                <a:endParaRPr lang="en-US" sz="1600" dirty="0"/>
              </a:p>
              <a:p>
                <a:pPr marL="215936" lvl="1" indent="0">
                  <a:buNone/>
                  <a:tabLst>
                    <a:tab pos="7800975" algn="r"/>
                  </a:tabLst>
                </a:pPr>
                <a:r>
                  <a:rPr lang="en-US" sz="1600" dirty="0"/>
                  <a:t>where </a:t>
                </a:r>
                <a14:m>
                  <m:oMath xmlns:m="http://schemas.openxmlformats.org/officeDocument/2006/math">
                    <m:sSub>
                      <m:sSubPr>
                        <m:ctrlPr>
                          <a:rPr lang="en-US" sz="1600" i="1">
                            <a:latin typeface="Cambria Math" panose="02040503050406030204" pitchFamily="18" charset="0"/>
                          </a:rPr>
                        </m:ctrlPr>
                      </m:sSubPr>
                      <m:e>
                        <m:r>
                          <a:rPr lang="fr-CH" sz="1600" i="1">
                            <a:latin typeface="Cambria Math"/>
                          </a:rPr>
                          <m:t>𝐹</m:t>
                        </m:r>
                      </m:e>
                      <m:sub>
                        <m:r>
                          <a:rPr lang="fr-CH" sz="1600" i="1">
                            <a:latin typeface="Cambria Math"/>
                          </a:rPr>
                          <m:t>𝑛</m:t>
                        </m:r>
                      </m:sub>
                    </m:sSub>
                  </m:oMath>
                </a14:m>
                <a:r>
                  <a:rPr lang="en-US" sz="1600" dirty="0"/>
                  <a:t>=</a:t>
                </a:r>
                <a14:m>
                  <m:oMath xmlns:m="http://schemas.openxmlformats.org/officeDocument/2006/math">
                    <m:d>
                      <m:dPr>
                        <m:ctrlPr>
                          <a:rPr lang="en-US" sz="1600" i="1" dirty="0">
                            <a:latin typeface="Cambria Math" panose="02040503050406030204" pitchFamily="18" charset="0"/>
                          </a:rPr>
                        </m:ctrlPr>
                      </m:dPr>
                      <m:e>
                        <m:m>
                          <m:mPr>
                            <m:mcs>
                              <m:mc>
                                <m:mcPr>
                                  <m:count m:val="3"/>
                                  <m:mcJc m:val="center"/>
                                </m:mcPr>
                              </m:mc>
                            </m:mcs>
                            <m:ctrlPr>
                              <a:rPr lang="en-US" sz="1600" i="1" dirty="0">
                                <a:latin typeface="Cambria Math" panose="02040503050406030204" pitchFamily="18" charset="0"/>
                              </a:rPr>
                            </m:ctrlPr>
                          </m:mPr>
                          <m:mr>
                            <m:e/>
                            <m:e>
                              <m:r>
                                <a:rPr lang="en-US" sz="1600" i="1" dirty="0">
                                  <a:latin typeface="Cambria Math"/>
                                </a:rPr>
                                <m:t>⋯</m:t>
                              </m:r>
                              <m:r>
                                <a:rPr lang="fr-CH" sz="1600" i="1" dirty="0">
                                  <a:latin typeface="Cambria Math"/>
                                </a:rPr>
                                <m:t> </m:t>
                              </m:r>
                            </m:e>
                            <m:e/>
                          </m:mr>
                          <m:mr>
                            <m:e>
                              <m:r>
                                <a:rPr lang="en-US" sz="1600" i="1" dirty="0">
                                  <a:latin typeface="Cambria Math"/>
                                </a:rPr>
                                <m:t>⋮</m:t>
                              </m:r>
                            </m:e>
                            <m:e>
                              <m:r>
                                <a:rPr lang="en-US" sz="1600" i="1" dirty="0">
                                  <a:latin typeface="Cambria Math"/>
                                </a:rPr>
                                <m:t>⋱</m:t>
                              </m:r>
                            </m:e>
                            <m:e>
                              <m:r>
                                <a:rPr lang="en-US" sz="1600" i="1" dirty="0">
                                  <a:latin typeface="Cambria Math"/>
                                </a:rPr>
                                <m:t>⋮</m:t>
                              </m:r>
                            </m:e>
                          </m:mr>
                          <m:mr>
                            <m:e>
                              <m:r>
                                <a:rPr lang="fr-CH" sz="1600" i="1" dirty="0">
                                  <a:latin typeface="Cambria Math"/>
                                </a:rPr>
                                <m:t>1</m:t>
                              </m:r>
                            </m:e>
                            <m:e>
                              <m:r>
                                <a:rPr lang="en-US" sz="1600" i="1" dirty="0">
                                  <a:latin typeface="Cambria Math"/>
                                </a:rPr>
                                <m:t>⋯</m:t>
                              </m:r>
                            </m:e>
                            <m:e>
                              <m:sSup>
                                <m:sSupPr>
                                  <m:ctrlPr>
                                    <a:rPr lang="en-US" sz="1600" i="1" dirty="0">
                                      <a:latin typeface="Cambria Math" panose="02040503050406030204" pitchFamily="18" charset="0"/>
                                    </a:rPr>
                                  </m:ctrlPr>
                                </m:sSupPr>
                                <m:e>
                                  <m:r>
                                    <a:rPr lang="en-US" sz="1600" i="1" dirty="0">
                                      <a:latin typeface="Cambria Math"/>
                                      <a:ea typeface="Cambria Math"/>
                                    </a:rPr>
                                    <m:t>𝜔</m:t>
                                  </m:r>
                                </m:e>
                                <m:sup>
                                  <m:r>
                                    <a:rPr lang="fr-CH" sz="1600" i="1" dirty="0">
                                      <a:latin typeface="Cambria Math"/>
                                    </a:rPr>
                                    <m:t> 1</m:t>
                                  </m:r>
                                </m:sup>
                              </m:sSup>
                            </m:e>
                          </m:mr>
                        </m:m>
                      </m:e>
                    </m:d>
                  </m:oMath>
                </a14:m>
                <a:r>
                  <a:rPr lang="en-US" sz="1600" dirty="0"/>
                  <a:t>  and where u</a:t>
                </a:r>
                <a:r>
                  <a:rPr lang="en-US" sz="1600" baseline="-25000" dirty="0"/>
                  <a:t>p</a:t>
                </a:r>
                <a:r>
                  <a:rPr lang="en-US" sz="1600" dirty="0"/>
                  <a:t> = </a:t>
                </a:r>
                <a14:m>
                  <m:oMath xmlns:m="http://schemas.openxmlformats.org/officeDocument/2006/math">
                    <m:sSub>
                      <m:sSubPr>
                        <m:ctrlPr>
                          <a:rPr lang="en-US" sz="1600" i="1" dirty="0">
                            <a:latin typeface="Cambria Math" panose="02040503050406030204" pitchFamily="18" charset="0"/>
                          </a:rPr>
                        </m:ctrlPr>
                      </m:sSubPr>
                      <m:e>
                        <m:r>
                          <a:rPr lang="fr-CH" sz="1600" i="1" dirty="0">
                            <a:latin typeface="Cambria Math"/>
                          </a:rPr>
                          <m:t>𝐹</m:t>
                        </m:r>
                      </m:e>
                      <m:sub>
                        <m:r>
                          <a:rPr lang="fr-CH" sz="1600" i="1" dirty="0">
                            <a:latin typeface="Cambria Math"/>
                          </a:rPr>
                          <m:t>𝑛</m:t>
                        </m:r>
                        <m:r>
                          <a:rPr lang="fr-FR" sz="1600" b="0" i="1" dirty="0" smtClean="0">
                            <a:latin typeface="Cambria Math" panose="02040503050406030204" pitchFamily="18" charset="0"/>
                          </a:rPr>
                          <m:t>,</m:t>
                        </m:r>
                        <m:r>
                          <a:rPr lang="fr-FR" sz="1600" b="0" i="1" dirty="0" smtClean="0">
                            <a:latin typeface="Cambria Math" panose="02040503050406030204" pitchFamily="18" charset="0"/>
                          </a:rPr>
                          <m:t>𝑝</m:t>
                        </m:r>
                      </m:sub>
                    </m:sSub>
                  </m:oMath>
                </a14:m>
                <a:r>
                  <a:rPr lang="en-US" sz="1600" dirty="0"/>
                  <a:t>*</a:t>
                </a:r>
                <a14:m>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sSub>
                              <m:sSubPr>
                                <m:ctrlPr>
                                  <a:rPr lang="en-US" sz="1600" i="1">
                                    <a:latin typeface="Cambria Math" panose="02040503050406030204" pitchFamily="18" charset="0"/>
                                  </a:rPr>
                                </m:ctrlPr>
                              </m:sSubPr>
                              <m:e>
                                <m:r>
                                  <a:rPr lang="fr-CH" sz="1600" i="1">
                                    <a:latin typeface="Cambria Math"/>
                                  </a:rPr>
                                  <m:t>𝑥</m:t>
                                </m:r>
                              </m:e>
                              <m:sub>
                                <m:r>
                                  <a:rPr lang="fr-CH" sz="1600" i="1">
                                    <a:latin typeface="Cambria Math"/>
                                  </a:rPr>
                                  <m:t>0</m:t>
                                </m:r>
                              </m:sub>
                            </m:sSub>
                          </m:e>
                          <m:e>
                            <m:sSub>
                              <m:sSubPr>
                                <m:ctrlPr>
                                  <a:rPr lang="en-US" sz="1600" i="1">
                                    <a:latin typeface="Cambria Math" panose="02040503050406030204" pitchFamily="18" charset="0"/>
                                  </a:rPr>
                                </m:ctrlPr>
                              </m:sSubPr>
                              <m:e>
                                <m:r>
                                  <a:rPr lang="fr-CH" sz="1600" i="1">
                                    <a:latin typeface="Cambria Math"/>
                                  </a:rPr>
                                  <m:t>𝑥</m:t>
                                </m:r>
                              </m:e>
                              <m:sub>
                                <m:r>
                                  <a:rPr lang="fr-FR" sz="1600" b="0" i="1" smtClean="0">
                                    <a:latin typeface="Cambria Math" panose="02040503050406030204" pitchFamily="18" charset="0"/>
                                  </a:rPr>
                                  <m:t>1</m:t>
                                </m:r>
                              </m:sub>
                            </m:sSub>
                          </m:e>
                          <m:e>
                            <m:r>
                              <a:rPr lang="fr-CH" sz="1600" i="1">
                                <a:latin typeface="Cambria Math"/>
                              </a:rPr>
                              <m:t>.</m:t>
                            </m:r>
                          </m:e>
                          <m:e>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𝑛</m:t>
                                </m:r>
                                <m:r>
                                  <a:rPr lang="fr-CH" sz="1600" i="1">
                                    <a:latin typeface="Cambria Math"/>
                                  </a:rPr>
                                  <m:t>−</m:t>
                                </m:r>
                                <m:r>
                                  <a:rPr lang="fr-FR" sz="1600" b="0" i="1" smtClean="0">
                                    <a:latin typeface="Cambria Math" panose="02040503050406030204" pitchFamily="18" charset="0"/>
                                  </a:rPr>
                                  <m:t>𝑝</m:t>
                                </m:r>
                              </m:sub>
                            </m:sSub>
                          </m:e>
                        </m:eqArr>
                      </m:e>
                    </m:d>
                    <m:r>
                      <a:rPr lang="fr-FR" sz="1600" b="0" i="0" smtClean="0">
                        <a:latin typeface="Cambria Math" panose="02040503050406030204" pitchFamily="18" charset="0"/>
                      </a:rPr>
                      <m:t> </m:t>
                    </m:r>
                  </m:oMath>
                </a14:m>
                <a:r>
                  <a:rPr lang="en-US" sz="1600" dirty="0"/>
                  <a:t>and calculating each </a:t>
                </a:r>
                <a14:m>
                  <m:oMath xmlns:m="http://schemas.openxmlformats.org/officeDocument/2006/math">
                    <m:sSub>
                      <m:sSubPr>
                        <m:ctrlPr>
                          <a:rPr lang="en-US" sz="1600" i="1">
                            <a:latin typeface="Cambria Math" panose="02040503050406030204" pitchFamily="18" charset="0"/>
                          </a:rPr>
                        </m:ctrlPr>
                      </m:sSubPr>
                      <m:e>
                        <m:r>
                          <a:rPr lang="fr-CH" sz="1600" i="1">
                            <a:latin typeface="Cambria Math"/>
                          </a:rPr>
                          <m:t>𝑦</m:t>
                        </m:r>
                      </m:e>
                      <m:sub>
                        <m:r>
                          <a:rPr lang="fr-CH" sz="1600" i="1">
                            <a:latin typeface="Cambria Math"/>
                          </a:rPr>
                          <m:t>𝑖</m:t>
                        </m:r>
                      </m:sub>
                    </m:sSub>
                  </m:oMath>
                </a14:m>
                <a:r>
                  <a:rPr lang="en-US" sz="1600" dirty="0"/>
                  <a:t> such that </a:t>
                </a:r>
              </a:p>
              <a:p>
                <a:pPr marL="215936" lvl="1" indent="0">
                  <a:buNone/>
                  <a:tabLst>
                    <a:tab pos="7800975" algn="r"/>
                  </a:tabLst>
                </a:pPr>
                <a:endParaRPr lang="en-US" sz="1600" i="1" dirty="0">
                  <a:latin typeface="Cambria Math" panose="02040503050406030204" pitchFamily="18" charset="0"/>
                </a:endParaRPr>
              </a:p>
              <a:p>
                <a:pPr marL="215936" lvl="1" indent="0">
                  <a:buNone/>
                  <a:tabLst>
                    <a:tab pos="7800975" algn="r"/>
                  </a:tabLst>
                </a:pPr>
                <a:endParaRPr lang="en-US" sz="1600" i="1" dirty="0">
                  <a:latin typeface="Cambria Math" panose="02040503050406030204" pitchFamily="18" charset="0"/>
                </a:endParaRPr>
              </a:p>
              <a:p>
                <a:pPr marL="215936" lvl="1" indent="0">
                  <a:buNone/>
                  <a:tabLst>
                    <a:tab pos="7800975" algn="r"/>
                  </a:tabLst>
                </a:pPr>
                <a14:m>
                  <m:oMath xmlns:m="http://schemas.openxmlformats.org/officeDocument/2006/math">
                    <m:sSub>
                      <m:sSubPr>
                        <m:ctrlPr>
                          <a:rPr lang="en-US" sz="1600" i="1">
                            <a:latin typeface="Cambria Math" panose="02040503050406030204" pitchFamily="18" charset="0"/>
                          </a:rPr>
                        </m:ctrlPr>
                      </m:sSubPr>
                      <m:e>
                        <m:r>
                          <a:rPr lang="fr-CH" sz="1600" i="1">
                            <a:latin typeface="Cambria Math"/>
                          </a:rPr>
                          <m:t>𝑦</m:t>
                        </m:r>
                      </m:e>
                      <m:sub>
                        <m:r>
                          <a:rPr lang="fr-CH" sz="1600" i="1">
                            <a:latin typeface="Cambria Math"/>
                          </a:rPr>
                          <m:t>𝑖</m:t>
                        </m:r>
                      </m:sub>
                    </m:sSub>
                    <m:r>
                      <a:rPr lang="fr-CH" sz="1600" i="1">
                        <a:latin typeface="Cambria Math"/>
                      </a:rPr>
                      <m:t>=</m:t>
                    </m:r>
                    <m:d>
                      <m:dPr>
                        <m:begChr m:val="{"/>
                        <m:endChr m:val=""/>
                        <m:ctrlPr>
                          <a:rPr lang="fr-CH" sz="1600" i="1">
                            <a:latin typeface="Cambria Math" panose="02040503050406030204" pitchFamily="18" charset="0"/>
                          </a:rPr>
                        </m:ctrlPr>
                      </m:dPr>
                      <m:e>
                        <m:eqArr>
                          <m:eqArrPr>
                            <m:ctrlPr>
                              <a:rPr lang="fr-CH" sz="1600" i="1">
                                <a:latin typeface="Cambria Math" panose="02040503050406030204" pitchFamily="18" charset="0"/>
                              </a:rPr>
                            </m:ctrlPr>
                          </m:eqArrPr>
                          <m:e>
                            <m:sSub>
                              <m:sSubPr>
                                <m:ctrlPr>
                                  <a:rPr lang="fr-CH" sz="1600" i="1">
                                    <a:latin typeface="Cambria Math" panose="02040503050406030204" pitchFamily="18" charset="0"/>
                                  </a:rPr>
                                </m:ctrlPr>
                              </m:sSubPr>
                              <m:e>
                                <m:r>
                                  <a:rPr lang="fr-CH" sz="1600" i="1">
                                    <a:latin typeface="Cambria Math"/>
                                  </a:rPr>
                                  <m:t>𝑢</m:t>
                                </m:r>
                              </m:e>
                              <m:sub>
                                <m:r>
                                  <a:rPr lang="fr-CH" sz="1600" i="1">
                                    <a:latin typeface="Cambria Math"/>
                                  </a:rPr>
                                  <m:t>𝑖</m:t>
                                </m:r>
                              </m:sub>
                            </m:sSub>
                            <m:r>
                              <a:rPr lang="fr-CH" sz="1600" i="1">
                                <a:latin typeface="Cambria Math"/>
                              </a:rPr>
                              <m:t>+</m:t>
                            </m:r>
                            <m:sSubSup>
                              <m:sSubSupPr>
                                <m:ctrlPr>
                                  <a:rPr lang="fr-CH" sz="1600" i="1">
                                    <a:latin typeface="Cambria Math" panose="02040503050406030204" pitchFamily="18" charset="0"/>
                                  </a:rPr>
                                </m:ctrlPr>
                              </m:sSubSupPr>
                              <m:e>
                                <m:r>
                                  <a:rPr lang="fr-CH" sz="1600" i="1">
                                    <a:latin typeface="Cambria Math"/>
                                    <a:ea typeface="Cambria Math"/>
                                  </a:rPr>
                                  <m:t>𝜔</m:t>
                                </m:r>
                              </m:e>
                              <m:sub>
                                <m:r>
                                  <a:rPr lang="fr-FR" sz="1600" b="0" i="1" smtClean="0">
                                    <a:latin typeface="Cambria Math" panose="02040503050406030204" pitchFamily="18" charset="0"/>
                                    <a:ea typeface="Cambria Math"/>
                                  </a:rPr>
                                  <m:t>𝑝</m:t>
                                </m:r>
                              </m:sub>
                              <m:sup>
                                <m:r>
                                  <a:rPr lang="fr-CH" sz="1600" i="1">
                                    <a:latin typeface="Cambria Math"/>
                                  </a:rPr>
                                  <m:t>𝑖</m:t>
                                </m:r>
                              </m:sup>
                            </m:sSubSup>
                            <m:sSub>
                              <m:sSubPr>
                                <m:ctrlPr>
                                  <a:rPr lang="fr-CH" sz="1600" i="1">
                                    <a:latin typeface="Cambria Math" panose="02040503050406030204" pitchFamily="18" charset="0"/>
                                  </a:rPr>
                                </m:ctrlPr>
                              </m:sSubPr>
                              <m:e>
                                <m:r>
                                  <a:rPr lang="fr-CH" sz="1600" i="1">
                                    <a:latin typeface="Cambria Math"/>
                                  </a:rPr>
                                  <m:t>𝑣</m:t>
                                </m:r>
                              </m:e>
                              <m:sub>
                                <m:r>
                                  <a:rPr lang="fr-CH" sz="1600" i="1">
                                    <a:latin typeface="Cambria Math"/>
                                  </a:rPr>
                                  <m:t>𝑖</m:t>
                                </m:r>
                              </m:sub>
                            </m:sSub>
                            <m:r>
                              <a:rPr lang="fr-CH" sz="1600" i="1">
                                <a:latin typeface="Cambria Math"/>
                              </a:rPr>
                              <m:t> </m:t>
                            </m:r>
                            <m:r>
                              <a:rPr lang="fr-CH" sz="1600" i="1">
                                <a:latin typeface="Cambria Math"/>
                              </a:rPr>
                              <m:t>𝑓𝑜𝑟</m:t>
                            </m:r>
                            <m:r>
                              <a:rPr lang="fr-CH" sz="1600" i="1">
                                <a:latin typeface="Cambria Math"/>
                              </a:rPr>
                              <m:t> 0≤</m:t>
                            </m:r>
                            <m:r>
                              <a:rPr lang="fr-CH" sz="1600" i="1">
                                <a:latin typeface="Cambria Math"/>
                                <a:ea typeface="Cambria Math"/>
                              </a:rPr>
                              <m:t>𝑖</m:t>
                            </m:r>
                            <m:r>
                              <a:rPr lang="fr-CH" sz="1600" i="1">
                                <a:latin typeface="Cambria Math"/>
                                <a:ea typeface="Cambria Math"/>
                              </a:rPr>
                              <m:t>&lt;</m:t>
                            </m:r>
                            <m:r>
                              <a:rPr lang="fr-FR" sz="1600" b="0" i="1" smtClean="0">
                                <a:latin typeface="Cambria Math" panose="02040503050406030204" pitchFamily="18" charset="0"/>
                                <a:ea typeface="Cambria Math"/>
                              </a:rPr>
                              <m:t>𝑝</m:t>
                            </m:r>
                            <m:r>
                              <a:rPr lang="fr-CH" sz="1600" i="1">
                                <a:latin typeface="Cambria Math"/>
                                <a:ea typeface="Cambria Math"/>
                              </a:rPr>
                              <m:t>/2</m:t>
                            </m:r>
                          </m:e>
                          <m:e>
                            <m:sSub>
                              <m:sSubPr>
                                <m:ctrlPr>
                                  <a:rPr lang="fr-CH" sz="1600" i="1">
                                    <a:latin typeface="Cambria Math" panose="02040503050406030204" pitchFamily="18" charset="0"/>
                                  </a:rPr>
                                </m:ctrlPr>
                              </m:sSubPr>
                              <m:e>
                                <m:r>
                                  <a:rPr lang="fr-CH" sz="1600" i="1">
                                    <a:latin typeface="Cambria Math"/>
                                  </a:rPr>
                                  <m:t>𝑢</m:t>
                                </m:r>
                              </m:e>
                              <m:sub>
                                <m:r>
                                  <a:rPr lang="fr-CH" sz="1600" i="1">
                                    <a:latin typeface="Cambria Math"/>
                                  </a:rPr>
                                  <m:t>𝑖</m:t>
                                </m:r>
                                <m:r>
                                  <a:rPr lang="fr-CH" sz="1600" i="1">
                                    <a:latin typeface="Cambria Math"/>
                                  </a:rPr>
                                  <m:t>−</m:t>
                                </m:r>
                                <m:r>
                                  <a:rPr lang="fr-FR" sz="1600" b="0" i="1" smtClean="0">
                                    <a:latin typeface="Cambria Math" panose="02040503050406030204" pitchFamily="18" charset="0"/>
                                  </a:rPr>
                                  <m:t>𝑝</m:t>
                                </m:r>
                                <m:r>
                                  <a:rPr lang="fr-CH" sz="1600" i="1">
                                    <a:latin typeface="Cambria Math"/>
                                  </a:rPr>
                                  <m:t>/2</m:t>
                                </m:r>
                              </m:sub>
                            </m:sSub>
                            <m:r>
                              <a:rPr lang="fr-CH" sz="1600" i="1">
                                <a:latin typeface="Cambria Math"/>
                              </a:rPr>
                              <m:t>+</m:t>
                            </m:r>
                            <m:sSubSup>
                              <m:sSubSupPr>
                                <m:ctrlPr>
                                  <a:rPr lang="fr-CH" sz="1600" i="1">
                                    <a:latin typeface="Cambria Math" panose="02040503050406030204" pitchFamily="18" charset="0"/>
                                  </a:rPr>
                                </m:ctrlPr>
                              </m:sSubSupPr>
                              <m:e>
                                <m:r>
                                  <a:rPr lang="fr-CH" sz="1600" i="1">
                                    <a:latin typeface="Cambria Math"/>
                                    <a:ea typeface="Cambria Math"/>
                                  </a:rPr>
                                  <m:t>𝜔</m:t>
                                </m:r>
                              </m:e>
                              <m:sub>
                                <m:r>
                                  <a:rPr lang="fr-CH" sz="1600" i="1">
                                    <a:latin typeface="Cambria Math"/>
                                  </a:rPr>
                                  <m:t>𝑛</m:t>
                                </m:r>
                              </m:sub>
                              <m:sup>
                                <m:r>
                                  <a:rPr lang="fr-CH" sz="1600" i="1">
                                    <a:latin typeface="Cambria Math"/>
                                  </a:rPr>
                                  <m:t>𝑖</m:t>
                                </m:r>
                              </m:sup>
                            </m:sSubSup>
                            <m:sSub>
                              <m:sSubPr>
                                <m:ctrlPr>
                                  <a:rPr lang="fr-CH" sz="1600" i="1">
                                    <a:latin typeface="Cambria Math" panose="02040503050406030204" pitchFamily="18" charset="0"/>
                                  </a:rPr>
                                </m:ctrlPr>
                              </m:sSubPr>
                              <m:e>
                                <m:r>
                                  <a:rPr lang="fr-CH" sz="1600" i="1">
                                    <a:latin typeface="Cambria Math"/>
                                  </a:rPr>
                                  <m:t>𝑣</m:t>
                                </m:r>
                              </m:e>
                              <m:sub>
                                <m:r>
                                  <a:rPr lang="fr-CH" sz="1600" i="1">
                                    <a:latin typeface="Cambria Math"/>
                                  </a:rPr>
                                  <m:t>𝑖</m:t>
                                </m:r>
                                <m:r>
                                  <a:rPr lang="fr-CH" sz="1600" i="1">
                                    <a:latin typeface="Cambria Math"/>
                                  </a:rPr>
                                  <m:t>−</m:t>
                                </m:r>
                                <m:r>
                                  <a:rPr lang="fr-FR" sz="1600" b="0" i="1" smtClean="0">
                                    <a:latin typeface="Cambria Math" panose="02040503050406030204" pitchFamily="18" charset="0"/>
                                  </a:rPr>
                                  <m:t>𝑝</m:t>
                                </m:r>
                                <m:r>
                                  <a:rPr lang="fr-CH" sz="1600" i="1">
                                    <a:latin typeface="Cambria Math"/>
                                  </a:rPr>
                                  <m:t>/2</m:t>
                                </m:r>
                              </m:sub>
                            </m:sSub>
                            <m:r>
                              <a:rPr lang="fr-CH" sz="1600" i="1">
                                <a:latin typeface="Cambria Math"/>
                              </a:rPr>
                              <m:t> </m:t>
                            </m:r>
                            <m:r>
                              <a:rPr lang="fr-CH" sz="1600" i="1">
                                <a:latin typeface="Cambria Math"/>
                              </a:rPr>
                              <m:t>𝑓𝑜𝑟</m:t>
                            </m:r>
                            <m:r>
                              <a:rPr lang="fr-CH" sz="1600" i="1">
                                <a:latin typeface="Cambria Math"/>
                              </a:rPr>
                              <m:t> </m:t>
                            </m:r>
                            <m:r>
                              <a:rPr lang="fr-FR" sz="1600" b="0" i="1" smtClean="0">
                                <a:latin typeface="Cambria Math" panose="02040503050406030204" pitchFamily="18" charset="0"/>
                              </a:rPr>
                              <m:t>𝑝</m:t>
                            </m:r>
                            <m:r>
                              <a:rPr lang="fr-CH" sz="1600" i="1">
                                <a:latin typeface="Cambria Math"/>
                              </a:rPr>
                              <m:t>/2≤</m:t>
                            </m:r>
                            <m:r>
                              <a:rPr lang="fr-CH" sz="1600" i="1">
                                <a:latin typeface="Cambria Math"/>
                                <a:ea typeface="Cambria Math"/>
                              </a:rPr>
                              <m:t>𝑖</m:t>
                            </m:r>
                            <m:r>
                              <a:rPr lang="fr-CH" sz="1600" i="1">
                                <a:latin typeface="Cambria Math"/>
                                <a:ea typeface="Cambria Math"/>
                              </a:rPr>
                              <m:t>&lt;</m:t>
                            </m:r>
                            <m:r>
                              <a:rPr lang="fr-FR" sz="1600" b="0" i="1" smtClean="0">
                                <a:latin typeface="Cambria Math" panose="02040503050406030204" pitchFamily="18" charset="0"/>
                                <a:ea typeface="Cambria Math"/>
                              </a:rPr>
                              <m:t>𝑝</m:t>
                            </m:r>
                          </m:e>
                        </m:eqArr>
                      </m:e>
                    </m:d>
                  </m:oMath>
                </a14:m>
                <a:r>
                  <a:rPr lang="en-US" sz="1600" dirty="0"/>
                  <a:t> </a:t>
                </a:r>
                <a:r>
                  <a:rPr lang="en-US" sz="1600" i="1" dirty="0"/>
                  <a:t>and [more algorithmic details here…]</a:t>
                </a:r>
              </a:p>
              <a:p>
                <a:pPr marL="0" indent="0">
                  <a:buNone/>
                  <a:tabLst>
                    <a:tab pos="7800975" algn="r"/>
                  </a:tabLst>
                </a:pPr>
                <a:endParaRPr lang="fr-CH" dirty="0"/>
              </a:p>
              <a:p>
                <a:pPr marL="0" indent="0">
                  <a:buNone/>
                  <a:tabLst>
                    <a:tab pos="7800975" algn="r"/>
                  </a:tabLst>
                </a:pPr>
                <a:endParaRPr lang="fr-CH" dirty="0"/>
              </a:p>
              <a:p>
                <a:pPr marL="0" indent="0">
                  <a:buNone/>
                  <a:tabLst>
                    <a:tab pos="7800975" algn="r"/>
                  </a:tabLst>
                </a:pPr>
                <a:endParaRPr lang="en-US" dirty="0"/>
              </a:p>
            </p:txBody>
          </p:sp>
        </mc:Choice>
        <mc:Fallback xmlns="">
          <p:sp>
            <p:nvSpPr>
              <p:cNvPr id="10" name="Content Placeholder 9"/>
              <p:cNvSpPr>
                <a:spLocks noGrp="1" noRot="1" noChangeAspect="1" noMove="1" noResize="1" noEditPoints="1" noAdjustHandles="1" noChangeArrowheads="1" noChangeShapeType="1" noTextEdit="1"/>
              </p:cNvSpPr>
              <p:nvPr>
                <p:ph idx="1"/>
              </p:nvPr>
            </p:nvSpPr>
            <p:spPr>
              <a:xfrm>
                <a:off x="683263" y="1165384"/>
                <a:ext cx="8215410" cy="2765640"/>
              </a:xfrm>
              <a:blipFill>
                <a:blip r:embed="rId3"/>
                <a:stretch>
                  <a:fillRect l="-10185" t="-913" r="-926" b="-88584"/>
                </a:stretch>
              </a:blipFill>
            </p:spPr>
            <p:txBody>
              <a:bodyPr/>
              <a:lstStyle/>
              <a:p>
                <a:r>
                  <a:rPr lang="fr-FR">
                    <a:noFill/>
                  </a:rPr>
                  <a:t> </a:t>
                </a:r>
              </a:p>
            </p:txBody>
          </p:sp>
        </mc:Fallback>
      </mc:AlternateContent>
      <p:sp>
        <p:nvSpPr>
          <p:cNvPr id="5" name="Textplatzhalter 7"/>
          <p:cNvSpPr txBox="1">
            <a:spLocks/>
          </p:cNvSpPr>
          <p:nvPr/>
        </p:nvSpPr>
        <p:spPr>
          <a:xfrm>
            <a:off x="686176" y="268288"/>
            <a:ext cx="7846637" cy="719286"/>
          </a:xfrm>
          <a:prstGeom prst="rect">
            <a:avLst/>
          </a:prstGeom>
        </p:spPr>
        <p:txBody>
          <a:bodyPr vert="horz" wrap="square" lIns="0" tIns="0" rIns="0" bIns="0" rtlCol="0" anchor="t" anchorCtr="0">
            <a:noAutofit/>
          </a:bodyPr>
          <a:lstStyle>
            <a:lvl1pPr marL="215935" indent="-215935" algn="l" defTabSz="914126" rtl="0" eaLnBrk="1" latinLnBrk="0" hangingPunct="1">
              <a:lnSpc>
                <a:spcPts val="2800"/>
              </a:lnSpc>
              <a:spcBef>
                <a:spcPts val="0"/>
              </a:spcBef>
              <a:buFont typeface="Wingdings" pitchFamily="2" charset="2"/>
              <a:buChar char="§"/>
              <a:tabLst/>
              <a:defRPr sz="2000" kern="1200" spc="0" baseline="0">
                <a:solidFill>
                  <a:srgbClr val="404955"/>
                </a:solidFill>
                <a:latin typeface="Arial" pitchFamily="34" charset="0"/>
                <a:ea typeface="+mn-ea"/>
                <a:cs typeface="Arial" pitchFamily="34" charset="0"/>
              </a:defRPr>
            </a:lvl1pPr>
            <a:lvl2pPr marL="43187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2pPr>
            <a:lvl3pPr marL="647805"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3pPr>
            <a:lvl4pPr marL="86374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4pPr>
            <a:lvl5pPr marL="1079676" indent="-215935" algn="l" defTabSz="987128"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5pPr>
            <a:lvl6pPr marL="2513846"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8"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Font typeface="Wingdings" pitchFamily="2" charset="2"/>
              <a:buNone/>
            </a:pPr>
            <a:endParaRPr lang="en-GB" sz="2400" b="1" dirty="0">
              <a:solidFill>
                <a:schemeClr val="tx1"/>
              </a:solidFill>
            </a:endParaRPr>
          </a:p>
        </p:txBody>
      </p:sp>
      <p:sp>
        <p:nvSpPr>
          <p:cNvPr id="6" name="Textplatzhalter 6"/>
          <p:cNvSpPr txBox="1">
            <a:spLocks/>
          </p:cNvSpPr>
          <p:nvPr/>
        </p:nvSpPr>
        <p:spPr>
          <a:xfrm>
            <a:off x="686176" y="1484774"/>
            <a:ext cx="7846637" cy="2520280"/>
          </a:xfrm>
          <a:prstGeom prst="rect">
            <a:avLst/>
          </a:prstGeom>
        </p:spPr>
        <p:txBody>
          <a:bodyPr vert="horz" wrap="square" lIns="0" tIns="0" rIns="0" bIns="0" rtlCol="0">
            <a:noAutofit/>
          </a:bodyPr>
          <a:lstStyle>
            <a:lvl1pPr marL="215935" indent="-215935" algn="l" defTabSz="914126" rtl="0" eaLnBrk="1" latinLnBrk="0" hangingPunct="1">
              <a:lnSpc>
                <a:spcPts val="2800"/>
              </a:lnSpc>
              <a:spcBef>
                <a:spcPts val="0"/>
              </a:spcBef>
              <a:buFont typeface="Wingdings" pitchFamily="2" charset="2"/>
              <a:buChar char="§"/>
              <a:tabLst/>
              <a:defRPr sz="2000" kern="1200" spc="0" baseline="0">
                <a:solidFill>
                  <a:srgbClr val="404955"/>
                </a:solidFill>
                <a:latin typeface="Arial" pitchFamily="34" charset="0"/>
                <a:ea typeface="+mn-ea"/>
                <a:cs typeface="Arial" pitchFamily="34" charset="0"/>
              </a:defRPr>
            </a:lvl1pPr>
            <a:lvl2pPr marL="43187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2pPr>
            <a:lvl3pPr marL="647805"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3pPr>
            <a:lvl4pPr marL="863741" indent="-215935" algn="l" defTabSz="914126"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4pPr>
            <a:lvl5pPr marL="1079676" indent="-215935" algn="l" defTabSz="987128" rtl="0" eaLnBrk="1" latinLnBrk="0" hangingPunct="1">
              <a:lnSpc>
                <a:spcPts val="2800"/>
              </a:lnSpc>
              <a:spcBef>
                <a:spcPts val="0"/>
              </a:spcBef>
              <a:buFont typeface="Arial" pitchFamily="34" charset="0"/>
              <a:buChar char="−"/>
              <a:defRPr sz="2000" kern="1200" spc="0" baseline="0">
                <a:solidFill>
                  <a:srgbClr val="404955"/>
                </a:solidFill>
                <a:latin typeface="Arial" pitchFamily="34" charset="0"/>
                <a:ea typeface="+mn-ea"/>
                <a:cs typeface="Arial" pitchFamily="34" charset="0"/>
              </a:defRPr>
            </a:lvl5pPr>
            <a:lvl6pPr marL="2513846"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8"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7800975" algn="r"/>
              </a:tabLst>
            </a:pPr>
            <a:endParaRPr lang="en-US" dirty="0"/>
          </a:p>
        </p:txBody>
      </p:sp>
      <p:sp>
        <p:nvSpPr>
          <p:cNvPr id="2" name="TextBox 1"/>
          <p:cNvSpPr txBox="1"/>
          <p:nvPr/>
        </p:nvSpPr>
        <p:spPr>
          <a:xfrm>
            <a:off x="683263" y="711828"/>
            <a:ext cx="7085338" cy="276999"/>
          </a:xfrm>
          <a:prstGeom prst="rect">
            <a:avLst/>
          </a:prstGeom>
        </p:spPr>
        <p:txBody>
          <a:bodyPr wrap="none" lIns="0" tIns="0" rIns="0" bIns="0" rtlCol="0">
            <a:spAutoFit/>
          </a:bodyPr>
          <a:lstStyle/>
          <a:p>
            <a:pPr marL="285750" indent="-285750">
              <a:buClr>
                <a:schemeClr val="tx1"/>
              </a:buClr>
              <a:buFont typeface="Wingdings" pitchFamily="2" charset="2"/>
              <a:buChar char="§"/>
            </a:pPr>
            <a:r>
              <a:rPr lang="en-US" dirty="0" err="1"/>
              <a:t>L’amélioration</a:t>
            </a:r>
            <a:r>
              <a:rPr lang="en-US" dirty="0"/>
              <a:t> d’un </a:t>
            </a:r>
            <a:r>
              <a:rPr lang="en-US" dirty="0" err="1"/>
              <a:t>algorithme</a:t>
            </a:r>
            <a:r>
              <a:rPr lang="en-US" dirty="0"/>
              <a:t> </a:t>
            </a:r>
            <a:r>
              <a:rPr lang="en-US" dirty="0" err="1"/>
              <a:t>en</a:t>
            </a:r>
            <a:r>
              <a:rPr lang="en-US" dirty="0"/>
              <a:t> tant que </a:t>
            </a:r>
            <a:r>
              <a:rPr lang="en-US" dirty="0" err="1"/>
              <a:t>tel</a:t>
            </a:r>
            <a:r>
              <a:rPr lang="en-US" dirty="0"/>
              <a:t> </a:t>
            </a:r>
            <a:r>
              <a:rPr lang="en-US" dirty="0" err="1"/>
              <a:t>n’est</a:t>
            </a:r>
            <a:r>
              <a:rPr lang="en-US" dirty="0"/>
              <a:t> pas “technique”</a:t>
            </a:r>
          </a:p>
        </p:txBody>
      </p:sp>
      <p:pic>
        <p:nvPicPr>
          <p:cNvPr id="13" name="Graphic 12" descr="Close">
            <a:extLst>
              <a:ext uri="{FF2B5EF4-FFF2-40B4-BE49-F238E27FC236}">
                <a16:creationId xmlns:a16="http://schemas.microsoft.com/office/drawing/2014/main" id="{5FC52FD3-BC6E-B34C-8A1D-939B80464FD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09208" y="4102719"/>
            <a:ext cx="914400" cy="914400"/>
          </a:xfrm>
          <a:prstGeom prst="rect">
            <a:avLst/>
          </a:prstGeom>
        </p:spPr>
      </p:pic>
      <p:sp>
        <p:nvSpPr>
          <p:cNvPr id="14" name="TextBox 13">
            <a:extLst>
              <a:ext uri="{FF2B5EF4-FFF2-40B4-BE49-F238E27FC236}">
                <a16:creationId xmlns:a16="http://schemas.microsoft.com/office/drawing/2014/main" id="{FB60B46F-E057-284D-AEE0-84197C1DAE28}"/>
              </a:ext>
            </a:extLst>
          </p:cNvPr>
          <p:cNvSpPr txBox="1"/>
          <p:nvPr/>
        </p:nvSpPr>
        <p:spPr>
          <a:xfrm>
            <a:off x="965608" y="4102719"/>
            <a:ext cx="5919824" cy="907941"/>
          </a:xfrm>
          <a:prstGeom prst="rect">
            <a:avLst/>
          </a:prstGeom>
        </p:spPr>
        <p:txBody>
          <a:bodyPr wrap="square" lIns="0" tIns="0" rIns="0" bIns="0" rtlCol="0">
            <a:spAutoFit/>
          </a:bodyPr>
          <a:lstStyle/>
          <a:p>
            <a:pPr marL="0" indent="0">
              <a:lnSpc>
                <a:spcPct val="100000"/>
              </a:lnSpc>
              <a:spcAft>
                <a:spcPts val="300"/>
              </a:spcAft>
              <a:buNone/>
            </a:pPr>
            <a:r>
              <a:rPr lang="en-GB" b="1" dirty="0">
                <a:solidFill>
                  <a:srgbClr val="0070C0"/>
                </a:solidFill>
                <a:latin typeface="Arial" panose="020B0604020202020204" pitchFamily="34" charset="0"/>
                <a:cs typeface="Arial" panose="020B0604020202020204" pitchFamily="34" charset="0"/>
              </a:rPr>
              <a:t>Une </a:t>
            </a:r>
            <a:r>
              <a:rPr lang="en-GB" b="1" dirty="0" err="1">
                <a:solidFill>
                  <a:srgbClr val="0070C0"/>
                </a:solidFill>
                <a:latin typeface="Arial" panose="020B0604020202020204" pitchFamily="34" charset="0"/>
                <a:cs typeface="Arial" panose="020B0604020202020204" pitchFamily="34" charset="0"/>
              </a:rPr>
              <a:t>meilleure</a:t>
            </a:r>
            <a:r>
              <a:rPr lang="en-GB" b="1" dirty="0">
                <a:solidFill>
                  <a:srgbClr val="0070C0"/>
                </a:solidFill>
                <a:latin typeface="Arial" panose="020B0604020202020204" pitchFamily="34" charset="0"/>
                <a:cs typeface="Arial" panose="020B0604020202020204" pitchFamily="34" charset="0"/>
              </a:rPr>
              <a:t> </a:t>
            </a:r>
            <a:r>
              <a:rPr lang="en-GB" b="1" dirty="0" err="1">
                <a:solidFill>
                  <a:srgbClr val="0070C0"/>
                </a:solidFill>
                <a:latin typeface="Arial" panose="020B0604020202020204" pitchFamily="34" charset="0"/>
                <a:cs typeface="Arial" panose="020B0604020202020204" pitchFamily="34" charset="0"/>
              </a:rPr>
              <a:t>complexité</a:t>
            </a:r>
            <a:r>
              <a:rPr lang="en-GB" b="1" dirty="0">
                <a:solidFill>
                  <a:srgbClr val="0070C0"/>
                </a:solidFill>
                <a:latin typeface="Arial" panose="020B0604020202020204" pitchFamily="34" charset="0"/>
                <a:cs typeface="Arial" panose="020B0604020202020204" pitchFamily="34" charset="0"/>
              </a:rPr>
              <a:t> </a:t>
            </a:r>
            <a:r>
              <a:rPr lang="en-GB" b="1" dirty="0" err="1">
                <a:solidFill>
                  <a:srgbClr val="0070C0"/>
                </a:solidFill>
                <a:latin typeface="Arial" panose="020B0604020202020204" pitchFamily="34" charset="0"/>
                <a:cs typeface="Arial" panose="020B0604020202020204" pitchFamily="34" charset="0"/>
              </a:rPr>
              <a:t>algorithmique</a:t>
            </a:r>
            <a:r>
              <a:rPr lang="en-GB" b="1" dirty="0">
                <a:solidFill>
                  <a:srgbClr val="0070C0"/>
                </a:solidFill>
                <a:latin typeface="Arial" panose="020B0604020202020204" pitchFamily="34" charset="0"/>
                <a:cs typeface="Arial" panose="020B0604020202020204" pitchFamily="34" charset="0"/>
              </a:rPr>
              <a:t> </a:t>
            </a:r>
          </a:p>
          <a:p>
            <a:pPr marL="0" indent="0">
              <a:lnSpc>
                <a:spcPct val="100000"/>
              </a:lnSpc>
              <a:spcAft>
                <a:spcPts val="300"/>
              </a:spcAft>
              <a:buNone/>
            </a:pPr>
            <a:r>
              <a:rPr lang="en-GB" dirty="0">
                <a:solidFill>
                  <a:srgbClr val="0070C0"/>
                </a:solidFill>
                <a:latin typeface="Arial" panose="020B0604020202020204" pitchFamily="34" charset="0"/>
                <a:cs typeface="Arial" panose="020B0604020202020204" pitchFamily="34" charset="0"/>
              </a:rPr>
              <a:t>e.g. FT: O(n</a:t>
            </a:r>
            <a:r>
              <a:rPr lang="en-GB" baseline="30000" dirty="0">
                <a:solidFill>
                  <a:srgbClr val="0070C0"/>
                </a:solidFill>
                <a:latin typeface="Arial" panose="020B0604020202020204" pitchFamily="34" charset="0"/>
                <a:cs typeface="Arial" panose="020B0604020202020204" pitchFamily="34" charset="0"/>
              </a:rPr>
              <a:t>2</a:t>
            </a:r>
            <a:r>
              <a:rPr lang="en-GB" dirty="0">
                <a:solidFill>
                  <a:srgbClr val="0070C0"/>
                </a:solidFill>
                <a:latin typeface="Arial" panose="020B0604020202020204" pitchFamily="34" charset="0"/>
                <a:cs typeface="Arial" panose="020B0604020202020204" pitchFamily="34" charset="0"/>
              </a:rPr>
              <a:t>) </a:t>
            </a:r>
            <a:r>
              <a:rPr lang="en-GB" dirty="0">
                <a:solidFill>
                  <a:srgbClr val="0070C0"/>
                </a:solidFill>
                <a:latin typeface="Arial" panose="020B0604020202020204" pitchFamily="34" charset="0"/>
                <a:cs typeface="Arial" panose="020B0604020202020204" pitchFamily="34" charset="0"/>
                <a:sym typeface="Wingdings" pitchFamily="2" charset="2"/>
              </a:rPr>
              <a:t> FFT: O(</a:t>
            </a:r>
            <a:r>
              <a:rPr lang="en-GB" dirty="0" err="1">
                <a:solidFill>
                  <a:srgbClr val="0070C0"/>
                </a:solidFill>
                <a:latin typeface="Arial" panose="020B0604020202020204" pitchFamily="34" charset="0"/>
                <a:cs typeface="Arial" panose="020B0604020202020204" pitchFamily="34" charset="0"/>
                <a:sym typeface="Wingdings" pitchFamily="2" charset="2"/>
              </a:rPr>
              <a:t>n.log</a:t>
            </a:r>
            <a:r>
              <a:rPr lang="en-GB" dirty="0">
                <a:solidFill>
                  <a:srgbClr val="0070C0"/>
                </a:solidFill>
                <a:latin typeface="Arial" panose="020B0604020202020204" pitchFamily="34" charset="0"/>
                <a:cs typeface="Arial" panose="020B0604020202020204" pitchFamily="34" charset="0"/>
                <a:sym typeface="Wingdings" pitchFamily="2" charset="2"/>
              </a:rPr>
              <a:t>(n))  “UFT”: O(log(n))</a:t>
            </a:r>
            <a:endParaRPr lang="en-GB" dirty="0">
              <a:solidFill>
                <a:srgbClr val="0070C0"/>
              </a:solidFill>
              <a:latin typeface="Arial" panose="020B0604020202020204" pitchFamily="34" charset="0"/>
              <a:cs typeface="Arial" panose="020B0604020202020204" pitchFamily="34" charset="0"/>
            </a:endParaRPr>
          </a:p>
          <a:p>
            <a:pPr marL="0" indent="0">
              <a:lnSpc>
                <a:spcPct val="100000"/>
              </a:lnSpc>
              <a:spcAft>
                <a:spcPts val="300"/>
              </a:spcAft>
              <a:buNone/>
            </a:pPr>
            <a:r>
              <a:rPr lang="en-GB" b="1" dirty="0" err="1">
                <a:solidFill>
                  <a:srgbClr val="7030A0"/>
                </a:solidFill>
                <a:latin typeface="Arial" panose="020B0604020202020204" pitchFamily="34" charset="0"/>
                <a:cs typeface="Arial" panose="020B0604020202020204" pitchFamily="34" charset="0"/>
              </a:rPr>
              <a:t>amélioration</a:t>
            </a:r>
            <a:r>
              <a:rPr lang="en-GB" b="1" dirty="0">
                <a:solidFill>
                  <a:srgbClr val="7030A0"/>
                </a:solidFill>
                <a:latin typeface="Arial" panose="020B0604020202020204" pitchFamily="34" charset="0"/>
                <a:cs typeface="Arial" panose="020B0604020202020204" pitchFamily="34" charset="0"/>
              </a:rPr>
              <a:t> dans le </a:t>
            </a:r>
            <a:r>
              <a:rPr lang="en-GB" b="1" dirty="0" err="1">
                <a:solidFill>
                  <a:srgbClr val="7030A0"/>
                </a:solidFill>
                <a:latin typeface="Arial" panose="020B0604020202020204" pitchFamily="34" charset="0"/>
                <a:cs typeface="Arial" panose="020B0604020202020204" pitchFamily="34" charset="0"/>
              </a:rPr>
              <a:t>domaine</a:t>
            </a:r>
            <a:r>
              <a:rPr lang="en-GB" b="1" dirty="0">
                <a:solidFill>
                  <a:srgbClr val="7030A0"/>
                </a:solidFill>
                <a:latin typeface="Arial" panose="020B0604020202020204" pitchFamily="34" charset="0"/>
                <a:cs typeface="Arial" panose="020B0604020202020204" pitchFamily="34" charset="0"/>
              </a:rPr>
              <a:t> </a:t>
            </a:r>
            <a:r>
              <a:rPr lang="en-GB" b="1" dirty="0" err="1">
                <a:solidFill>
                  <a:srgbClr val="7030A0"/>
                </a:solidFill>
                <a:latin typeface="Arial" panose="020B0604020202020204" pitchFamily="34" charset="0"/>
                <a:cs typeface="Arial" panose="020B0604020202020204" pitchFamily="34" charset="0"/>
              </a:rPr>
              <a:t>mathématique</a:t>
            </a:r>
            <a:r>
              <a:rPr lang="en-GB" b="1" dirty="0">
                <a:solidFill>
                  <a:srgbClr val="7030A0"/>
                </a:solidFill>
                <a:latin typeface="Arial" panose="020B0604020202020204" pitchFamily="34" charset="0"/>
                <a:cs typeface="Arial" panose="020B0604020202020204" pitchFamily="34" charset="0"/>
              </a:rPr>
              <a:t> </a:t>
            </a:r>
            <a:r>
              <a:rPr lang="en-GB" b="1" dirty="0" err="1">
                <a:solidFill>
                  <a:srgbClr val="7030A0"/>
                </a:solidFill>
                <a:latin typeface="Arial" panose="020B0604020202020204" pitchFamily="34" charset="0"/>
                <a:cs typeface="Arial" panose="020B0604020202020204" pitchFamily="34" charset="0"/>
              </a:rPr>
              <a:t>seul</a:t>
            </a:r>
            <a:endParaRPr lang="en-GB" b="1" dirty="0">
              <a:solidFill>
                <a:srgbClr val="7030A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AE1E3B-F2D9-F640-8783-A7FE3D71D749}"/>
              </a:ext>
            </a:extLst>
          </p:cNvPr>
          <p:cNvSpPr txBox="1"/>
          <p:nvPr/>
        </p:nvSpPr>
        <p:spPr>
          <a:xfrm>
            <a:off x="1362456" y="822960"/>
            <a:ext cx="184731" cy="369332"/>
          </a:xfrm>
          <a:prstGeom prst="rect">
            <a:avLst/>
          </a:prstGeom>
          <a:noFill/>
        </p:spPr>
        <p:txBody>
          <a:bodyPr wrap="none" rtlCol="0">
            <a:spAutoFit/>
          </a:bodyPr>
          <a:lstStyle/>
          <a:p>
            <a:endParaRPr lang="fr-FR" dirty="0"/>
          </a:p>
        </p:txBody>
      </p:sp>
      <p:sp>
        <p:nvSpPr>
          <p:cNvPr id="12" name="Slide Number Placeholder 1">
            <a:extLst>
              <a:ext uri="{FF2B5EF4-FFF2-40B4-BE49-F238E27FC236}">
                <a16:creationId xmlns:a16="http://schemas.microsoft.com/office/drawing/2014/main" id="{09CC0ADA-72BC-984D-899D-498284039316}"/>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200" smtClean="0"/>
              <a:pPr algn="r"/>
              <a:t>26</a:t>
            </a:fld>
            <a:endParaRPr lang="en" sz="1200" dirty="0"/>
          </a:p>
        </p:txBody>
      </p:sp>
      <p:sp>
        <p:nvSpPr>
          <p:cNvPr id="3" name="Google Shape;72;p4">
            <a:extLst>
              <a:ext uri="{FF2B5EF4-FFF2-40B4-BE49-F238E27FC236}">
                <a16:creationId xmlns:a16="http://schemas.microsoft.com/office/drawing/2014/main" id="{BB6B0396-AC02-D398-B0A7-DA7C6E7107C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itle 4">
            <a:extLst>
              <a:ext uri="{FF2B5EF4-FFF2-40B4-BE49-F238E27FC236}">
                <a16:creationId xmlns:a16="http://schemas.microsoft.com/office/drawing/2014/main" id="{97937196-72C1-090D-6948-C02B877369E9}"/>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US" dirty="0"/>
              <a:t>Les </a:t>
            </a:r>
            <a:r>
              <a:rPr lang="en-US" dirty="0" err="1"/>
              <a:t>améliorations</a:t>
            </a:r>
            <a:r>
              <a:rPr lang="en-US" dirty="0"/>
              <a:t> </a:t>
            </a:r>
            <a:r>
              <a:rPr lang="en-US" dirty="0" err="1"/>
              <a:t>algorithmiques</a:t>
            </a:r>
            <a:endParaRPr lang="en-GB" dirty="0"/>
          </a:p>
        </p:txBody>
      </p:sp>
    </p:spTree>
    <p:extLst>
      <p:ext uri="{BB962C8B-B14F-4D97-AF65-F5344CB8AC3E}">
        <p14:creationId xmlns:p14="http://schemas.microsoft.com/office/powerpoint/2010/main" val="7848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90445" y="905853"/>
            <a:ext cx="7846638" cy="3816000"/>
          </a:xfrm>
        </p:spPr>
        <p:txBody>
          <a:bodyPr/>
          <a:lstStyle/>
          <a:p>
            <a:pPr>
              <a:buClr>
                <a:schemeClr val="tx1"/>
              </a:buClr>
            </a:pPr>
            <a:r>
              <a:rPr lang="en-US" dirty="0"/>
              <a:t>Les améliorations algorithmiques doivent se </a:t>
            </a:r>
            <a:r>
              <a:rPr lang="en-GB" dirty="0"/>
              <a:t>"matérialiser": Elles doivent à cette fin </a:t>
            </a:r>
            <a:r>
              <a:rPr lang="en-GB" dirty="0">
                <a:solidFill>
                  <a:schemeClr val="accent2"/>
                </a:solidFill>
              </a:rPr>
              <a:t>participer à la solution d’un problème technique </a:t>
            </a:r>
            <a:r>
              <a:rPr lang="en-GB" b="1" dirty="0">
                <a:solidFill>
                  <a:schemeClr val="accent2"/>
                </a:solidFill>
              </a:rPr>
              <a:t>concret</a:t>
            </a:r>
            <a:r>
              <a:rPr lang="en-GB" dirty="0">
                <a:solidFill>
                  <a:schemeClr val="accent2"/>
                </a:solidFill>
              </a:rPr>
              <a:t>. </a:t>
            </a:r>
            <a:endParaRPr lang="en-GB" dirty="0"/>
          </a:p>
          <a:p>
            <a:pPr lvl="3"/>
            <a:r>
              <a:rPr lang="en-GB" dirty="0"/>
              <a:t>La simple </a:t>
            </a:r>
            <a:r>
              <a:rPr lang="en-GB" b="1" dirty="0"/>
              <a:t>implémentation</a:t>
            </a:r>
            <a:r>
              <a:rPr lang="en-GB" dirty="0"/>
              <a:t> (d’un nouvel algorithme) est à la portée de la personne du métier (et donc évidente)</a:t>
            </a:r>
          </a:p>
          <a:p>
            <a:pPr lvl="3"/>
            <a:r>
              <a:rPr lang="en-GB" dirty="0"/>
              <a:t>La </a:t>
            </a:r>
            <a:r>
              <a:rPr lang="en-GB" b="1" dirty="0"/>
              <a:t>programmation</a:t>
            </a:r>
            <a:r>
              <a:rPr lang="en-GB" dirty="0"/>
              <a:t> ne suffit pas à conférer un caractère technique </a:t>
            </a:r>
            <a:r>
              <a:rPr lang="en-GB" dirty="0">
                <a:solidFill>
                  <a:schemeClr val="bg1">
                    <a:lumMod val="50000"/>
                  </a:schemeClr>
                </a:solidFill>
              </a:rPr>
              <a:t>(v. </a:t>
            </a:r>
            <a:r>
              <a:rPr lang="en-GB" dirty="0" err="1">
                <a:solidFill>
                  <a:schemeClr val="bg1">
                    <a:lumMod val="50000"/>
                  </a:schemeClr>
                </a:solidFill>
              </a:rPr>
              <a:t>exemple</a:t>
            </a:r>
            <a:r>
              <a:rPr lang="en-GB" dirty="0">
                <a:solidFill>
                  <a:schemeClr val="bg1">
                    <a:lumMod val="50000"/>
                  </a:schemeClr>
                </a:solidFill>
              </a:rPr>
              <a:t> ci-après T 22/12)</a:t>
            </a:r>
          </a:p>
          <a:p>
            <a:pPr>
              <a:buClr>
                <a:schemeClr val="tx1"/>
              </a:buClr>
            </a:pPr>
            <a:endParaRPr lang="en-GB" dirty="0"/>
          </a:p>
          <a:p>
            <a:pPr marL="863936" lvl="4" indent="0">
              <a:buNone/>
            </a:pPr>
            <a:r>
              <a:rPr lang="en-GB" b="1" dirty="0">
                <a:solidFill>
                  <a:srgbClr val="7030A0"/>
                </a:solidFill>
                <a:sym typeface="Wingdings"/>
              </a:rPr>
              <a:t> </a:t>
            </a:r>
            <a:r>
              <a:rPr lang="en-GB" b="1" dirty="0">
                <a:solidFill>
                  <a:srgbClr val="7030A0"/>
                </a:solidFill>
              </a:rPr>
              <a:t>Un lien </a:t>
            </a:r>
            <a:r>
              <a:rPr lang="en-GB" dirty="0"/>
              <a:t>entre les caractéristiques algorithmiques/mathématiques et les caractéristiques techniques (implementation ou application) </a:t>
            </a:r>
            <a:r>
              <a:rPr lang="en-GB" b="1" dirty="0">
                <a:solidFill>
                  <a:srgbClr val="7030A0"/>
                </a:solidFill>
              </a:rPr>
              <a:t>doit être </a:t>
            </a:r>
            <a:r>
              <a:rPr lang="en-GB" b="1" dirty="0" err="1">
                <a:solidFill>
                  <a:srgbClr val="7030A0"/>
                </a:solidFill>
              </a:rPr>
              <a:t>démontré</a:t>
            </a:r>
            <a:r>
              <a:rPr lang="en-GB" b="1" dirty="0">
                <a:solidFill>
                  <a:srgbClr val="7030A0"/>
                </a:solidFill>
              </a:rPr>
              <a:t>. (et </a:t>
            </a:r>
            <a:r>
              <a:rPr lang="en-GB" b="1" dirty="0" err="1">
                <a:solidFill>
                  <a:srgbClr val="7030A0"/>
                </a:solidFill>
              </a:rPr>
              <a:t>revendiqué</a:t>
            </a:r>
            <a:r>
              <a:rPr lang="en-GB" b="1" dirty="0">
                <a:solidFill>
                  <a:srgbClr val="7030A0"/>
                </a:solidFill>
              </a:rPr>
              <a:t>)</a:t>
            </a:r>
          </a:p>
          <a:p>
            <a:pPr>
              <a:buClr>
                <a:schemeClr val="tx1"/>
              </a:buClr>
            </a:pPr>
            <a:endParaRPr lang="en-GB" dirty="0"/>
          </a:p>
        </p:txBody>
      </p:sp>
      <p:sp>
        <p:nvSpPr>
          <p:cNvPr id="2" name="Slide Number Placeholder 1"/>
          <p:cNvSpPr>
            <a:spLocks noGrp="1"/>
          </p:cNvSpPr>
          <p:nvPr>
            <p:ph type="sldNum" sz="quarter" idx="4"/>
          </p:nvPr>
        </p:nvSpPr>
        <p:spPr/>
        <p:txBody>
          <a:bodyPr/>
          <a:lstStyle/>
          <a:p>
            <a:fld id="{9DF67F17-3E1A-4193-A15F-15F53DD43041}" type="slidenum">
              <a:rPr lang="en-GB" smtClean="0"/>
              <a:pPr/>
              <a:t>27</a:t>
            </a:fld>
            <a:endParaRPr lang="en-GB" dirty="0"/>
          </a:p>
        </p:txBody>
      </p:sp>
      <p:pic>
        <p:nvPicPr>
          <p:cNvPr id="6" name="Graphic 5" descr="Warning">
            <a:extLst>
              <a:ext uri="{FF2B5EF4-FFF2-40B4-BE49-F238E27FC236}">
                <a16:creationId xmlns:a16="http://schemas.microsoft.com/office/drawing/2014/main" id="{BBA19AE9-9D91-B046-A55D-6A3527FD1E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806" y="3556178"/>
            <a:ext cx="914400" cy="914400"/>
          </a:xfrm>
          <a:prstGeom prst="rect">
            <a:avLst/>
          </a:prstGeom>
        </p:spPr>
      </p:pic>
      <p:sp>
        <p:nvSpPr>
          <p:cNvPr id="9" name="Google Shape;72;p4">
            <a:extLst>
              <a:ext uri="{FF2B5EF4-FFF2-40B4-BE49-F238E27FC236}">
                <a16:creationId xmlns:a16="http://schemas.microsoft.com/office/drawing/2014/main" id="{6F5994A2-2096-01A2-3F49-6E50F70A3067}"/>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Title 4">
            <a:extLst>
              <a:ext uri="{FF2B5EF4-FFF2-40B4-BE49-F238E27FC236}">
                <a16:creationId xmlns:a16="http://schemas.microsoft.com/office/drawing/2014/main" id="{2977018C-57A4-26EF-F11F-C7BF57906140}"/>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US" dirty="0"/>
              <a:t>Les </a:t>
            </a:r>
            <a:r>
              <a:rPr lang="en-US" dirty="0" err="1"/>
              <a:t>améliorations</a:t>
            </a:r>
            <a:r>
              <a:rPr lang="en-US" dirty="0"/>
              <a:t> </a:t>
            </a:r>
            <a:r>
              <a:rPr lang="en-US" dirty="0" err="1"/>
              <a:t>algorithmiques</a:t>
            </a:r>
            <a:endParaRPr lang="en-GB" dirty="0"/>
          </a:p>
        </p:txBody>
      </p:sp>
    </p:spTree>
    <p:extLst>
      <p:ext uri="{BB962C8B-B14F-4D97-AF65-F5344CB8AC3E}">
        <p14:creationId xmlns:p14="http://schemas.microsoft.com/office/powerpoint/2010/main" val="31808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398840" y="4954182"/>
            <a:ext cx="2133600" cy="162254"/>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F67F17-3E1A-4193-A15F-15F53DD43041}" type="slidenum">
              <a:rPr kumimoji="0" lang="en-GB" sz="900" b="0" i="0" u="none" strike="noStrike" kern="0" cap="none" spc="0" normalizeH="0" baseline="0" noProof="0" smtClean="0">
                <a:ln>
                  <a:noFill/>
                </a:ln>
                <a:solidFill>
                  <a:srgbClr val="404955"/>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900" b="0" i="0" u="none" strike="noStrike" kern="0" cap="none" spc="0" normalizeH="0" baseline="0" noProof="0" dirty="0">
              <a:ln>
                <a:noFill/>
              </a:ln>
              <a:solidFill>
                <a:srgbClr val="404955"/>
              </a:solidFill>
              <a:effectLst/>
              <a:uLnTx/>
              <a:uFillTx/>
              <a:latin typeface="Arial"/>
              <a:cs typeface="Arial"/>
              <a:sym typeface="Arial"/>
            </a:endParaRPr>
          </a:p>
        </p:txBody>
      </p:sp>
      <p:sp>
        <p:nvSpPr>
          <p:cNvPr id="4" name="Rectangle 10"/>
          <p:cNvSpPr>
            <a:spLocks noChangeArrowheads="1"/>
          </p:cNvSpPr>
          <p:nvPr/>
        </p:nvSpPr>
        <p:spPr bwMode="auto">
          <a:xfrm>
            <a:off x="1450428" y="1504003"/>
            <a:ext cx="1995463" cy="2681841"/>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0" rIns="0" bIns="0" anchor="t" anchorCtr="0">
            <a:noAutofit/>
          </a:bodyPr>
          <a:lstStyle/>
          <a:p>
            <a:pPr marL="0" marR="0" lvl="0" indent="0" algn="l" defTabSz="914400" rtl="0" eaLnBrk="1" fontAlgn="auto" latinLnBrk="0" hangingPunct="1">
              <a:lnSpc>
                <a:spcPct val="100000"/>
              </a:lnSpc>
              <a:spcBef>
                <a:spcPct val="50000"/>
              </a:spcBef>
              <a:spcAft>
                <a:spcPts val="0"/>
              </a:spcAft>
              <a:buClr>
                <a:srgbClr val="000000"/>
              </a:buClr>
              <a:buSzPct val="80000"/>
              <a:buFont typeface="Monotype Sorts" pitchFamily="2" charset="2"/>
              <a:buNone/>
              <a:tabLst>
                <a:tab pos="1231900" algn="l"/>
              </a:tabLst>
              <a:defRPr/>
            </a:pPr>
            <a:endParaRPr kumimoji="0" lang="en-GB" sz="1800" b="1" i="0" u="none" strike="noStrike" kern="0" cap="none" spc="0" normalizeH="0" baseline="0" noProof="0" dirty="0">
              <a:ln>
                <a:noFill/>
              </a:ln>
              <a:solidFill>
                <a:sysClr val="windowText" lastClr="000000"/>
              </a:solidFill>
              <a:effectLst/>
              <a:uLnTx/>
              <a:uFillTx/>
              <a:latin typeface="Arial" pitchFamily="34" charset="0"/>
              <a:cs typeface="Arial"/>
              <a:sym typeface="Arial"/>
            </a:endParaRPr>
          </a:p>
        </p:txBody>
      </p:sp>
      <p:sp>
        <p:nvSpPr>
          <p:cNvPr id="12" name="Rechteck 21"/>
          <p:cNvSpPr/>
          <p:nvPr/>
        </p:nvSpPr>
        <p:spPr>
          <a:xfrm>
            <a:off x="3412965" y="2824163"/>
            <a:ext cx="2348293" cy="1074684"/>
          </a:xfrm>
          <a:prstGeom prst="rect">
            <a:avLst/>
          </a:prstGeom>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cs typeface="Arial"/>
                <a:sym typeface="Arial"/>
              </a:rPr>
              <a:t>  </a:t>
            </a:r>
            <a:endParaRPr kumimoji="0" lang="en-GB" sz="1400" b="0" i="0" u="none" strike="noStrike" kern="0" cap="none" spc="0" normalizeH="0" baseline="0" noProof="0" dirty="0">
              <a:ln>
                <a:noFill/>
              </a:ln>
              <a:solidFill>
                <a:srgbClr val="000000"/>
              </a:solidFill>
              <a:effectLst/>
              <a:uLnTx/>
              <a:uFillTx/>
              <a:latin typeface="Arial" pitchFamily="34" charset="0"/>
              <a:ea typeface="ＭＳ Ｐゴシック" charset="-128"/>
              <a:cs typeface="Arial"/>
              <a:sym typeface="Arial"/>
            </a:endParaRPr>
          </a:p>
          <a:p>
            <a:pPr marL="216000" marR="0" lvl="0" indent="-216000" algn="l" defTabSz="914217" rtl="0" eaLnBrk="1" fontAlgn="auto" latinLnBrk="0" hangingPunct="1">
              <a:lnSpc>
                <a:spcPct val="100000"/>
              </a:lnSpc>
              <a:spcBef>
                <a:spcPts val="450"/>
              </a:spcBef>
              <a:spcAft>
                <a:spcPts val="0"/>
              </a:spcAft>
              <a:buClr>
                <a:srgbClr val="000000"/>
              </a:buClr>
              <a:buSzTx/>
              <a:buFont typeface="Wingdings" pitchFamily="2" charset="2"/>
              <a:buChar char="§"/>
              <a:tabLst/>
              <a:defRPr/>
            </a:pPr>
            <a:endParaRPr kumimoji="0" lang="en-GB" sz="1400" b="0" i="0" u="none" strike="noStrike" kern="0" cap="none" spc="0" normalizeH="0" baseline="0" noProof="0" dirty="0">
              <a:ln>
                <a:noFill/>
              </a:ln>
              <a:solidFill>
                <a:srgbClr val="000000"/>
              </a:solidFill>
              <a:effectLst/>
              <a:uLnTx/>
              <a:uFillTx/>
              <a:latin typeface="Arial" pitchFamily="34" charset="0"/>
              <a:ea typeface="ＭＳ Ｐゴシック" charset="-128"/>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15" name="Rectangle 32"/>
          <p:cNvSpPr>
            <a:spLocks noChangeArrowheads="1"/>
          </p:cNvSpPr>
          <p:nvPr/>
        </p:nvSpPr>
        <p:spPr bwMode="auto">
          <a:xfrm>
            <a:off x="3318776" y="1002527"/>
            <a:ext cx="3347305" cy="1536030"/>
          </a:xfrm>
          <a:prstGeom prst="rect">
            <a:avLst/>
          </a:prstGeom>
          <a:no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0" bIns="0"/>
          <a:lstStyle/>
          <a:p>
            <a:pPr lvl="0" defTabSz="914217">
              <a:buClr>
                <a:srgbClr val="000000"/>
              </a:buClr>
              <a:defRPr/>
            </a:pPr>
            <a:r>
              <a:rPr lang="en-US" sz="2000" b="1" kern="0" dirty="0">
                <a:solidFill>
                  <a:srgbClr val="BE0F05"/>
                </a:solidFill>
                <a:cs typeface="Arial"/>
                <a:sym typeface="Arial"/>
              </a:rPr>
              <a:t>Jurisprudence des </a:t>
            </a:r>
            <a:r>
              <a:rPr lang="en-US" sz="2000" b="1" kern="0" dirty="0" err="1">
                <a:solidFill>
                  <a:srgbClr val="BE0F05"/>
                </a:solidFill>
                <a:cs typeface="Arial"/>
                <a:sym typeface="Arial"/>
              </a:rPr>
              <a:t>Chambres</a:t>
            </a:r>
            <a:r>
              <a:rPr lang="en-US" sz="2000" b="1" kern="0" dirty="0">
                <a:solidFill>
                  <a:srgbClr val="BE0F05"/>
                </a:solidFill>
                <a:cs typeface="Arial"/>
                <a:sym typeface="Arial"/>
              </a:rPr>
              <a:t> de </a:t>
            </a:r>
            <a:r>
              <a:rPr lang="en-US" sz="2000" b="1" kern="0" dirty="0" err="1">
                <a:solidFill>
                  <a:srgbClr val="BE0F05"/>
                </a:solidFill>
                <a:cs typeface="Arial"/>
                <a:sym typeface="Arial"/>
              </a:rPr>
              <a:t>recours</a:t>
            </a:r>
            <a:r>
              <a:rPr lang="en-US" sz="2000" b="1" kern="0" dirty="0">
                <a:solidFill>
                  <a:srgbClr val="BE0F05"/>
                </a:solidFill>
                <a:cs typeface="Arial"/>
                <a:sym typeface="Arial"/>
              </a:rPr>
              <a:t> de </a:t>
            </a:r>
            <a:r>
              <a:rPr lang="en-US" sz="2000" b="1" kern="0" dirty="0" err="1">
                <a:solidFill>
                  <a:srgbClr val="BE0F05"/>
                </a:solidFill>
                <a:cs typeface="Arial"/>
                <a:sym typeface="Arial"/>
              </a:rPr>
              <a:t>l'OEB</a:t>
            </a:r>
            <a:r>
              <a:rPr lang="en-US" sz="1600" b="1" kern="0" dirty="0">
                <a:solidFill>
                  <a:srgbClr val="BE0F05"/>
                </a:solidFill>
                <a:cs typeface="Arial"/>
                <a:sym typeface="Arial"/>
              </a:rPr>
              <a:t>
</a:t>
            </a:r>
            <a:endParaRPr kumimoji="0" lang="en-GB" sz="1600" b="0" i="0" u="none" strike="noStrike" kern="0" cap="none" spc="0" normalizeH="0" baseline="0" noProof="0" dirty="0">
              <a:ln>
                <a:noFill/>
              </a:ln>
              <a:solidFill>
                <a:srgbClr val="404955"/>
              </a:solidFill>
              <a:effectLst/>
              <a:uLnTx/>
              <a:uFillTx/>
              <a:latin typeface="Arial" pitchFamily="34" charset="0"/>
              <a:ea typeface="ＭＳ Ｐゴシック" charset="-128"/>
              <a:cs typeface="Arial"/>
              <a:sym typeface="Arial"/>
            </a:endParaRPr>
          </a:p>
        </p:txBody>
      </p:sp>
      <p:pic>
        <p:nvPicPr>
          <p:cNvPr id="19" name="Picture 18">
            <a:extLst>
              <a:ext uri="{FF2B5EF4-FFF2-40B4-BE49-F238E27FC236}">
                <a16:creationId xmlns:a16="http://schemas.microsoft.com/office/drawing/2014/main" id="{8F1E6519-1DD8-764F-9E4B-E0A53BF6EF92}"/>
              </a:ext>
            </a:extLst>
          </p:cNvPr>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06106" y="1047492"/>
            <a:ext cx="2084521" cy="2267576"/>
          </a:xfrm>
          <a:prstGeom prst="rect">
            <a:avLst/>
          </a:prstGeom>
        </p:spPr>
      </p:pic>
      <p:sp>
        <p:nvSpPr>
          <p:cNvPr id="20" name="TextBox 19">
            <a:extLst>
              <a:ext uri="{FF2B5EF4-FFF2-40B4-BE49-F238E27FC236}">
                <a16:creationId xmlns:a16="http://schemas.microsoft.com/office/drawing/2014/main" id="{BA75F21C-DD76-E149-9BA5-A453EF942964}"/>
              </a:ext>
            </a:extLst>
          </p:cNvPr>
          <p:cNvSpPr txBox="1"/>
          <p:nvPr/>
        </p:nvSpPr>
        <p:spPr>
          <a:xfrm rot="21427146">
            <a:off x="839316" y="1600706"/>
            <a:ext cx="2024256" cy="1100301"/>
          </a:xfrm>
          <a:prstGeom prst="rect">
            <a:avLst/>
          </a:prstGeom>
        </p:spPr>
        <p:txBody>
          <a:bodyPr wrap="square" lIns="0" tIns="0" rIns="0" bIns="0" rtlCol="0">
            <a:spAutoFit/>
          </a:bodyPr>
          <a:lstStyle/>
          <a:p>
            <a:pPr algn="ctr">
              <a:spcAft>
                <a:spcPts val="300"/>
              </a:spcAft>
            </a:pPr>
            <a:r>
              <a:rPr lang="en-US" b="1" dirty="0">
                <a:solidFill>
                  <a:schemeClr val="tx1"/>
                </a:solidFill>
                <a:latin typeface="Chalkduster" panose="03050602040202020205" pitchFamily="66" charset="77"/>
              </a:rPr>
              <a:t>Natural language processing:</a:t>
            </a:r>
          </a:p>
          <a:p>
            <a:pPr algn="ctr">
              <a:spcAft>
                <a:spcPts val="300"/>
              </a:spcAft>
            </a:pPr>
            <a:endParaRPr lang="en-US" sz="800" b="1" dirty="0">
              <a:solidFill>
                <a:schemeClr val="tx1"/>
              </a:solidFill>
              <a:latin typeface="Chalkduster" panose="03050602040202020205" pitchFamily="66" charset="77"/>
            </a:endParaRPr>
          </a:p>
          <a:p>
            <a:pPr algn="ctr">
              <a:spcAft>
                <a:spcPts val="300"/>
              </a:spcAft>
            </a:pPr>
            <a:r>
              <a:rPr lang="en-US" dirty="0">
                <a:solidFill>
                  <a:schemeClr val="tx1"/>
                </a:solidFill>
                <a:latin typeface="Chalkduster" panose="03050602040202020205" pitchFamily="66" charset="77"/>
              </a:rPr>
              <a:t>"linguistics"</a:t>
            </a:r>
          </a:p>
          <a:p>
            <a:pPr algn="ctr">
              <a:spcAft>
                <a:spcPts val="300"/>
              </a:spcAft>
            </a:pPr>
            <a:r>
              <a:rPr lang="en-US" dirty="0">
                <a:solidFill>
                  <a:schemeClr val="tx1"/>
                </a:solidFill>
                <a:latin typeface="Chalkduster" panose="03050602040202020205" pitchFamily="66" charset="77"/>
              </a:rPr>
              <a:t>"semantics"</a:t>
            </a:r>
          </a:p>
        </p:txBody>
      </p:sp>
      <p:grpSp>
        <p:nvGrpSpPr>
          <p:cNvPr id="21" name="Group 20">
            <a:extLst>
              <a:ext uri="{FF2B5EF4-FFF2-40B4-BE49-F238E27FC236}">
                <a16:creationId xmlns:a16="http://schemas.microsoft.com/office/drawing/2014/main" id="{0911AE8C-D9AD-034A-8018-EE712DB6BC13}"/>
              </a:ext>
            </a:extLst>
          </p:cNvPr>
          <p:cNvGrpSpPr/>
          <p:nvPr/>
        </p:nvGrpSpPr>
        <p:grpSpPr>
          <a:xfrm rot="20959682">
            <a:off x="2473828" y="2641055"/>
            <a:ext cx="761239" cy="844209"/>
            <a:chOff x="7287028" y="2379654"/>
            <a:chExt cx="472320" cy="5238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2" name="Ink 21">
                  <a:extLst>
                    <a:ext uri="{FF2B5EF4-FFF2-40B4-BE49-F238E27FC236}">
                      <a16:creationId xmlns:a16="http://schemas.microsoft.com/office/drawing/2014/main" id="{72173130-9630-9D44-ABCC-39C897F61C41}"/>
                    </a:ext>
                  </a:extLst>
                </p14:cNvPr>
                <p14:cNvContentPartPr/>
                <p14:nvPr/>
              </p14:nvContentPartPr>
              <p14:xfrm>
                <a:off x="7338301" y="2392786"/>
                <a:ext cx="360000" cy="507960"/>
              </p14:xfrm>
            </p:contentPart>
          </mc:Choice>
          <mc:Fallback xmlns="">
            <p:pic>
              <p:nvPicPr>
                <p:cNvPr id="22" name="Ink 21">
                  <a:extLst>
                    <a:ext uri="{FF2B5EF4-FFF2-40B4-BE49-F238E27FC236}">
                      <a16:creationId xmlns:a16="http://schemas.microsoft.com/office/drawing/2014/main" id="{72173130-9630-9D44-ABCC-39C897F61C41}"/>
                    </a:ext>
                  </a:extLst>
                </p:cNvPr>
                <p:cNvPicPr/>
                <p:nvPr/>
              </p:nvPicPr>
              <p:blipFill>
                <a:blip r:embed="rId5"/>
                <a:stretch>
                  <a:fillRect/>
                </a:stretch>
              </p:blipFill>
              <p:spPr>
                <a:xfrm>
                  <a:off x="7299171" y="2158137"/>
                  <a:ext cx="438037" cy="977035"/>
                </a:xfrm>
                <a:prstGeom prst="rect">
                  <a:avLst/>
                </a:prstGeom>
              </p:spPr>
            </p:pic>
          </mc:Fallback>
        </mc:AlternateContent>
        <p:grpSp>
          <p:nvGrpSpPr>
            <p:cNvPr id="23" name="Group 22">
              <a:extLst>
                <a:ext uri="{FF2B5EF4-FFF2-40B4-BE49-F238E27FC236}">
                  <a16:creationId xmlns:a16="http://schemas.microsoft.com/office/drawing/2014/main" id="{AB8A9A20-BA56-F94A-92DB-5A00D1864187}"/>
                </a:ext>
              </a:extLst>
            </p:cNvPr>
            <p:cNvGrpSpPr/>
            <p:nvPr/>
          </p:nvGrpSpPr>
          <p:grpSpPr>
            <a:xfrm>
              <a:off x="7287028" y="2379654"/>
              <a:ext cx="472320" cy="523800"/>
              <a:chOff x="7201788" y="2588882"/>
              <a:chExt cx="472320" cy="523800"/>
            </a:xfrm>
            <a:solidFill>
              <a:schemeClr val="bg1"/>
            </a:solidFill>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4" name="Ink 23">
                    <a:extLst>
                      <a:ext uri="{FF2B5EF4-FFF2-40B4-BE49-F238E27FC236}">
                        <a16:creationId xmlns:a16="http://schemas.microsoft.com/office/drawing/2014/main" id="{89854214-B9B7-7247-9557-FD0B3FB96BC8}"/>
                      </a:ext>
                    </a:extLst>
                  </p14:cNvPr>
                  <p14:cNvContentPartPr/>
                  <p14:nvPr/>
                </p14:nvContentPartPr>
                <p14:xfrm>
                  <a:off x="7201788" y="2588882"/>
                  <a:ext cx="472320" cy="523800"/>
                </p14:xfrm>
              </p:contentPart>
            </mc:Choice>
            <mc:Fallback xmlns="">
              <p:pic>
                <p:nvPicPr>
                  <p:cNvPr id="24" name="Ink 23">
                    <a:extLst>
                      <a:ext uri="{FF2B5EF4-FFF2-40B4-BE49-F238E27FC236}">
                        <a16:creationId xmlns:a16="http://schemas.microsoft.com/office/drawing/2014/main" id="{89854214-B9B7-7247-9557-FD0B3FB96BC8}"/>
                      </a:ext>
                    </a:extLst>
                  </p:cNvPr>
                  <p:cNvPicPr/>
                  <p:nvPr/>
                </p:nvPicPr>
                <p:blipFill>
                  <a:blip r:embed="rId7"/>
                  <a:stretch>
                    <a:fillRect/>
                  </a:stretch>
                </p:blipFill>
                <p:spPr>
                  <a:xfrm>
                    <a:off x="7162689" y="2354345"/>
                    <a:ext cx="550295" cy="9926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5" name="Ink 24">
                    <a:extLst>
                      <a:ext uri="{FF2B5EF4-FFF2-40B4-BE49-F238E27FC236}">
                        <a16:creationId xmlns:a16="http://schemas.microsoft.com/office/drawing/2014/main" id="{427B68E7-D555-7448-8890-327E45C631B4}"/>
                      </a:ext>
                    </a:extLst>
                  </p14:cNvPr>
                  <p14:cNvContentPartPr/>
                  <p14:nvPr/>
                </p14:nvContentPartPr>
                <p14:xfrm>
                  <a:off x="7647468" y="2644682"/>
                  <a:ext cx="360" cy="360"/>
                </p14:xfrm>
              </p:contentPart>
            </mc:Choice>
            <mc:Fallback xmlns="">
              <p:pic>
                <p:nvPicPr>
                  <p:cNvPr id="25" name="Ink 24">
                    <a:extLst>
                      <a:ext uri="{FF2B5EF4-FFF2-40B4-BE49-F238E27FC236}">
                        <a16:creationId xmlns:a16="http://schemas.microsoft.com/office/drawing/2014/main" id="{427B68E7-D555-7448-8890-327E45C631B4}"/>
                      </a:ext>
                    </a:extLst>
                  </p:cNvPr>
                  <p:cNvPicPr/>
                  <p:nvPr/>
                </p:nvPicPr>
                <p:blipFill>
                  <a:blip r:embed="rId9"/>
                  <a:stretch>
                    <a:fillRect/>
                  </a:stretch>
                </p:blipFill>
                <p:spPr>
                  <a:xfrm>
                    <a:off x="7584468" y="2266682"/>
                    <a:ext cx="126000" cy="756000"/>
                  </a:xfrm>
                  <a:prstGeom prst="rect">
                    <a:avLst/>
                  </a:prstGeom>
                </p:spPr>
              </p:pic>
            </mc:Fallback>
          </mc:AlternateContent>
        </p:grpSp>
      </p:grpSp>
      <p:pic>
        <p:nvPicPr>
          <p:cNvPr id="26" name="Picture 25">
            <a:extLst>
              <a:ext uri="{FF2B5EF4-FFF2-40B4-BE49-F238E27FC236}">
                <a16:creationId xmlns:a16="http://schemas.microsoft.com/office/drawing/2014/main" id="{99452DA5-921D-B848-B095-1E68E580ED31}"/>
              </a:ext>
            </a:extLst>
          </p:cNvPr>
          <p:cNvPicPr>
            <a:picLocks noChangeAspect="1"/>
          </p:cNvPicPr>
          <p:nvPr/>
        </p:nvPicPr>
        <p:blipFill>
          <a:blip r:embed="rId10"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873205">
            <a:off x="6623327" y="1353016"/>
            <a:ext cx="1970258" cy="2143279"/>
          </a:xfrm>
          <a:prstGeom prst="rect">
            <a:avLst/>
          </a:prstGeom>
        </p:spPr>
      </p:pic>
      <p:sp>
        <p:nvSpPr>
          <p:cNvPr id="27" name="TextBox 26">
            <a:extLst>
              <a:ext uri="{FF2B5EF4-FFF2-40B4-BE49-F238E27FC236}">
                <a16:creationId xmlns:a16="http://schemas.microsoft.com/office/drawing/2014/main" id="{41275687-B0BF-3A42-8003-3DD7D5173C4C}"/>
              </a:ext>
            </a:extLst>
          </p:cNvPr>
          <p:cNvSpPr txBox="1"/>
          <p:nvPr/>
        </p:nvSpPr>
        <p:spPr>
          <a:xfrm rot="700351">
            <a:off x="6601906" y="2129652"/>
            <a:ext cx="2024256" cy="592470"/>
          </a:xfrm>
          <a:prstGeom prst="rect">
            <a:avLst/>
          </a:prstGeom>
        </p:spPr>
        <p:txBody>
          <a:bodyPr wrap="square" lIns="0" tIns="0" rIns="0" bIns="0" rtlCol="0">
            <a:spAutoFit/>
          </a:bodyPr>
          <a:lstStyle/>
          <a:p>
            <a:pPr algn="ctr">
              <a:spcAft>
                <a:spcPts val="300"/>
              </a:spcAft>
            </a:pPr>
            <a:r>
              <a:rPr lang="en-US" sz="1800" b="1" dirty="0">
                <a:solidFill>
                  <a:schemeClr val="bg1"/>
                </a:solidFill>
                <a:latin typeface="Chalkduster" panose="03050602040202020205" pitchFamily="66" charset="77"/>
              </a:rPr>
              <a:t>"Business </a:t>
            </a:r>
          </a:p>
          <a:p>
            <a:pPr algn="ctr">
              <a:spcAft>
                <a:spcPts val="300"/>
              </a:spcAft>
            </a:pPr>
            <a:r>
              <a:rPr lang="en-US" sz="1800" b="1" dirty="0">
                <a:solidFill>
                  <a:schemeClr val="bg1"/>
                </a:solidFill>
                <a:latin typeface="Chalkduster" panose="03050602040202020205" pitchFamily="66" charset="77"/>
              </a:rPr>
              <a:t>methods"</a:t>
            </a:r>
          </a:p>
        </p:txBody>
      </p:sp>
      <p:grpSp>
        <p:nvGrpSpPr>
          <p:cNvPr id="28" name="Group 27">
            <a:extLst>
              <a:ext uri="{FF2B5EF4-FFF2-40B4-BE49-F238E27FC236}">
                <a16:creationId xmlns:a16="http://schemas.microsoft.com/office/drawing/2014/main" id="{1D450CD2-73A9-DC42-9A28-8AD482BF7BEA}"/>
              </a:ext>
            </a:extLst>
          </p:cNvPr>
          <p:cNvGrpSpPr/>
          <p:nvPr/>
        </p:nvGrpSpPr>
        <p:grpSpPr>
          <a:xfrm rot="442797" flipH="1">
            <a:off x="7953552" y="2923003"/>
            <a:ext cx="699622" cy="844209"/>
            <a:chOff x="7287028" y="2379654"/>
            <a:chExt cx="472320" cy="5238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9" name="Ink 28">
                  <a:extLst>
                    <a:ext uri="{FF2B5EF4-FFF2-40B4-BE49-F238E27FC236}">
                      <a16:creationId xmlns:a16="http://schemas.microsoft.com/office/drawing/2014/main" id="{06880E0F-CDEF-7E4A-9D6B-F79B3D65ABA0}"/>
                    </a:ext>
                  </a:extLst>
                </p14:cNvPr>
                <p14:cNvContentPartPr/>
                <p14:nvPr/>
              </p14:nvContentPartPr>
              <p14:xfrm>
                <a:off x="7338301" y="2392786"/>
                <a:ext cx="360000" cy="507960"/>
              </p14:xfrm>
            </p:contentPart>
          </mc:Choice>
          <mc:Fallback xmlns="">
            <p:pic>
              <p:nvPicPr>
                <p:cNvPr id="29" name="Ink 28">
                  <a:extLst>
                    <a:ext uri="{FF2B5EF4-FFF2-40B4-BE49-F238E27FC236}">
                      <a16:creationId xmlns:a16="http://schemas.microsoft.com/office/drawing/2014/main" id="{06880E0F-CDEF-7E4A-9D6B-F79B3D65ABA0}"/>
                    </a:ext>
                  </a:extLst>
                </p:cNvPr>
                <p:cNvPicPr/>
                <p:nvPr/>
              </p:nvPicPr>
              <p:blipFill>
                <a:blip r:embed="rId12"/>
                <a:stretch>
                  <a:fillRect/>
                </a:stretch>
              </p:blipFill>
              <p:spPr>
                <a:xfrm>
                  <a:off x="7295977" y="2158137"/>
                  <a:ext cx="444892" cy="977035"/>
                </a:xfrm>
                <a:prstGeom prst="rect">
                  <a:avLst/>
                </a:prstGeom>
              </p:spPr>
            </p:pic>
          </mc:Fallback>
        </mc:AlternateContent>
        <p:grpSp>
          <p:nvGrpSpPr>
            <p:cNvPr id="30" name="Group 29">
              <a:extLst>
                <a:ext uri="{FF2B5EF4-FFF2-40B4-BE49-F238E27FC236}">
                  <a16:creationId xmlns:a16="http://schemas.microsoft.com/office/drawing/2014/main" id="{8D990AB7-2218-5544-AEDA-D106FF5DC367}"/>
                </a:ext>
              </a:extLst>
            </p:cNvPr>
            <p:cNvGrpSpPr/>
            <p:nvPr/>
          </p:nvGrpSpPr>
          <p:grpSpPr>
            <a:xfrm>
              <a:off x="7287028" y="2379654"/>
              <a:ext cx="472320" cy="523800"/>
              <a:chOff x="7201788" y="2588882"/>
              <a:chExt cx="472320" cy="523800"/>
            </a:xfrm>
            <a:solidFill>
              <a:schemeClr val="bg1"/>
            </a:solidFill>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1" name="Ink 30">
                    <a:extLst>
                      <a:ext uri="{FF2B5EF4-FFF2-40B4-BE49-F238E27FC236}">
                        <a16:creationId xmlns:a16="http://schemas.microsoft.com/office/drawing/2014/main" id="{5D368E55-6146-D842-B760-BA7014D49D14}"/>
                      </a:ext>
                    </a:extLst>
                  </p14:cNvPr>
                  <p14:cNvContentPartPr/>
                  <p14:nvPr/>
                </p14:nvContentPartPr>
                <p14:xfrm>
                  <a:off x="7201788" y="2588882"/>
                  <a:ext cx="472320" cy="523800"/>
                </p14:xfrm>
              </p:contentPart>
            </mc:Choice>
            <mc:Fallback xmlns="">
              <p:pic>
                <p:nvPicPr>
                  <p:cNvPr id="31" name="Ink 30">
                    <a:extLst>
                      <a:ext uri="{FF2B5EF4-FFF2-40B4-BE49-F238E27FC236}">
                        <a16:creationId xmlns:a16="http://schemas.microsoft.com/office/drawing/2014/main" id="{5D368E55-6146-D842-B760-BA7014D49D14}"/>
                      </a:ext>
                    </a:extLst>
                  </p:cNvPr>
                  <p:cNvPicPr/>
                  <p:nvPr/>
                </p:nvPicPr>
                <p:blipFill>
                  <a:blip r:embed="rId14"/>
                  <a:stretch>
                    <a:fillRect/>
                  </a:stretch>
                </p:blipFill>
                <p:spPr>
                  <a:xfrm>
                    <a:off x="7159491" y="2354345"/>
                    <a:ext cx="557158" cy="9926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2" name="Ink 31">
                    <a:extLst>
                      <a:ext uri="{FF2B5EF4-FFF2-40B4-BE49-F238E27FC236}">
                        <a16:creationId xmlns:a16="http://schemas.microsoft.com/office/drawing/2014/main" id="{213857D5-895F-1B4A-A33C-6FA07D574341}"/>
                      </a:ext>
                    </a:extLst>
                  </p14:cNvPr>
                  <p14:cNvContentPartPr/>
                  <p14:nvPr/>
                </p14:nvContentPartPr>
                <p14:xfrm>
                  <a:off x="7647468" y="2644682"/>
                  <a:ext cx="360" cy="360"/>
                </p14:xfrm>
              </p:contentPart>
            </mc:Choice>
            <mc:Fallback xmlns="">
              <p:pic>
                <p:nvPicPr>
                  <p:cNvPr id="32" name="Ink 31">
                    <a:extLst>
                      <a:ext uri="{FF2B5EF4-FFF2-40B4-BE49-F238E27FC236}">
                        <a16:creationId xmlns:a16="http://schemas.microsoft.com/office/drawing/2014/main" id="{213857D5-895F-1B4A-A33C-6FA07D574341}"/>
                      </a:ext>
                    </a:extLst>
                  </p:cNvPr>
                  <p:cNvPicPr/>
                  <p:nvPr/>
                </p:nvPicPr>
                <p:blipFill>
                  <a:blip r:embed="rId16"/>
                  <a:stretch>
                    <a:fillRect/>
                  </a:stretch>
                </p:blipFill>
                <p:spPr>
                  <a:xfrm>
                    <a:off x="7584468" y="2266682"/>
                    <a:ext cx="126000" cy="756000"/>
                  </a:xfrm>
                  <a:prstGeom prst="rect">
                    <a:avLst/>
                  </a:prstGeom>
                </p:spPr>
              </p:pic>
            </mc:Fallback>
          </mc:AlternateContent>
        </p:grpSp>
      </p:grpSp>
      <p:pic>
        <p:nvPicPr>
          <p:cNvPr id="33" name="Picture 32">
            <a:extLst>
              <a:ext uri="{FF2B5EF4-FFF2-40B4-BE49-F238E27FC236}">
                <a16:creationId xmlns:a16="http://schemas.microsoft.com/office/drawing/2014/main" id="{4A3D8BDE-EC5A-CB41-9786-07B681B4FCC3}"/>
              </a:ext>
            </a:extLst>
          </p:cNvPr>
          <p:cNvPicPr>
            <a:picLocks noChangeAspect="1"/>
          </p:cNvPicPr>
          <p:nvPr/>
        </p:nvPicPr>
        <p:blipFill>
          <a:blip r:embed="rId17" cstate="email">
            <a:duotone>
              <a:prstClr val="black"/>
              <a:srgbClr val="D9C3A5">
                <a:tint val="50000"/>
                <a:satMod val="180000"/>
              </a:srgbClr>
            </a:duotone>
            <a:extLst>
              <a:ext uri="{BEBA8EAE-BF5A-486C-A8C5-ECC9F3942E4B}">
                <a14:imgProps xmlns:a14="http://schemas.microsoft.com/office/drawing/2010/main">
                  <a14:imgLayer r:embed="rId18">
                    <a14:imgEffect>
                      <a14:colorTemperature colorTemp="1500"/>
                    </a14:imgEffect>
                    <a14:imgEffect>
                      <a14:saturation sat="400000"/>
                    </a14:imgEffect>
                  </a14:imgLayer>
                </a14:imgProps>
              </a:ext>
              <a:ext uri="{28A0092B-C50C-407E-A947-70E740481C1C}">
                <a14:useLocalDpi xmlns:a14="http://schemas.microsoft.com/office/drawing/2010/main"/>
              </a:ext>
            </a:extLst>
          </a:blip>
          <a:stretch>
            <a:fillRect/>
          </a:stretch>
        </p:blipFill>
        <p:spPr>
          <a:xfrm rot="21040932">
            <a:off x="4238334" y="2346999"/>
            <a:ext cx="2224007" cy="2419311"/>
          </a:xfrm>
          <a:prstGeom prst="rect">
            <a:avLst/>
          </a:prstGeom>
        </p:spPr>
      </p:pic>
      <p:sp>
        <p:nvSpPr>
          <p:cNvPr id="34" name="TextBox 33">
            <a:extLst>
              <a:ext uri="{FF2B5EF4-FFF2-40B4-BE49-F238E27FC236}">
                <a16:creationId xmlns:a16="http://schemas.microsoft.com/office/drawing/2014/main" id="{80D442F2-76CA-5A40-BE17-756E21D48C2D}"/>
              </a:ext>
            </a:extLst>
          </p:cNvPr>
          <p:cNvSpPr txBox="1"/>
          <p:nvPr/>
        </p:nvSpPr>
        <p:spPr>
          <a:xfrm rot="20868078">
            <a:off x="4496270" y="2681582"/>
            <a:ext cx="2024256" cy="1723549"/>
          </a:xfrm>
          <a:prstGeom prst="rect">
            <a:avLst/>
          </a:prstGeom>
        </p:spPr>
        <p:txBody>
          <a:bodyPr wrap="square" lIns="0" tIns="0" rIns="0" bIns="0" rtlCol="0">
            <a:spAutoFit/>
          </a:bodyPr>
          <a:lstStyle/>
          <a:p>
            <a:pPr>
              <a:spcAft>
                <a:spcPts val="300"/>
              </a:spcAft>
            </a:pPr>
            <a:r>
              <a:rPr lang="en-US" sz="1600" b="1" dirty="0">
                <a:solidFill>
                  <a:schemeClr val="tx1"/>
                </a:solidFill>
                <a:latin typeface="Chalkduster" panose="03050602040202020205" pitchFamily="66" charset="77"/>
              </a:rPr>
              <a:t>Information retrieval:  </a:t>
            </a:r>
            <a:r>
              <a:rPr lang="en-US" sz="1600" dirty="0">
                <a:solidFill>
                  <a:schemeClr val="tx1"/>
                </a:solidFill>
                <a:latin typeface="Chalkduster" panose="03050602040202020205" pitchFamily="66" charset="77"/>
              </a:rPr>
              <a:t>classification of unstructured text documents based on subjective preferences</a:t>
            </a:r>
          </a:p>
        </p:txBody>
      </p:sp>
      <p:grpSp>
        <p:nvGrpSpPr>
          <p:cNvPr id="35" name="Group 34">
            <a:extLst>
              <a:ext uri="{FF2B5EF4-FFF2-40B4-BE49-F238E27FC236}">
                <a16:creationId xmlns:a16="http://schemas.microsoft.com/office/drawing/2014/main" id="{C330A99E-7132-104A-87A4-B846BCDBC055}"/>
              </a:ext>
            </a:extLst>
          </p:cNvPr>
          <p:cNvGrpSpPr/>
          <p:nvPr/>
        </p:nvGrpSpPr>
        <p:grpSpPr>
          <a:xfrm rot="5400000">
            <a:off x="6045542" y="3940563"/>
            <a:ext cx="761239" cy="844209"/>
            <a:chOff x="7287028" y="2379654"/>
            <a:chExt cx="472320" cy="523800"/>
          </a:xfrm>
        </p:grpSpPr>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6" name="Ink 35">
                  <a:extLst>
                    <a:ext uri="{FF2B5EF4-FFF2-40B4-BE49-F238E27FC236}">
                      <a16:creationId xmlns:a16="http://schemas.microsoft.com/office/drawing/2014/main" id="{84ADAD6E-2D5A-034A-8335-CA986A8957C5}"/>
                    </a:ext>
                  </a:extLst>
                </p14:cNvPr>
                <p14:cNvContentPartPr/>
                <p14:nvPr/>
              </p14:nvContentPartPr>
              <p14:xfrm>
                <a:off x="7338301" y="2392786"/>
                <a:ext cx="360000" cy="507960"/>
              </p14:xfrm>
            </p:contentPart>
          </mc:Choice>
          <mc:Fallback xmlns="">
            <p:pic>
              <p:nvPicPr>
                <p:cNvPr id="36" name="Ink 35">
                  <a:extLst>
                    <a:ext uri="{FF2B5EF4-FFF2-40B4-BE49-F238E27FC236}">
                      <a16:creationId xmlns:a16="http://schemas.microsoft.com/office/drawing/2014/main" id="{84ADAD6E-2D5A-034A-8335-CA986A8957C5}"/>
                    </a:ext>
                  </a:extLst>
                </p:cNvPr>
                <p:cNvPicPr/>
                <p:nvPr/>
              </p:nvPicPr>
              <p:blipFill>
                <a:blip r:embed="rId20"/>
                <a:stretch>
                  <a:fillRect/>
                </a:stretch>
              </p:blipFill>
              <p:spPr>
                <a:xfrm>
                  <a:off x="7299171" y="2158137"/>
                  <a:ext cx="438037" cy="977035"/>
                </a:xfrm>
                <a:prstGeom prst="rect">
                  <a:avLst/>
                </a:prstGeom>
              </p:spPr>
            </p:pic>
          </mc:Fallback>
        </mc:AlternateContent>
        <p:grpSp>
          <p:nvGrpSpPr>
            <p:cNvPr id="37" name="Group 36">
              <a:extLst>
                <a:ext uri="{FF2B5EF4-FFF2-40B4-BE49-F238E27FC236}">
                  <a16:creationId xmlns:a16="http://schemas.microsoft.com/office/drawing/2014/main" id="{6199559E-8A22-4A46-88D5-0ADB1AC196A5}"/>
                </a:ext>
              </a:extLst>
            </p:cNvPr>
            <p:cNvGrpSpPr/>
            <p:nvPr/>
          </p:nvGrpSpPr>
          <p:grpSpPr>
            <a:xfrm>
              <a:off x="7287028" y="2379654"/>
              <a:ext cx="472320" cy="523800"/>
              <a:chOff x="7201788" y="2588882"/>
              <a:chExt cx="472320" cy="523800"/>
            </a:xfrm>
            <a:solidFill>
              <a:schemeClr val="bg1"/>
            </a:solidFill>
          </p:grpSpPr>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8" name="Ink 37">
                    <a:extLst>
                      <a:ext uri="{FF2B5EF4-FFF2-40B4-BE49-F238E27FC236}">
                        <a16:creationId xmlns:a16="http://schemas.microsoft.com/office/drawing/2014/main" id="{F811885F-7CFA-4F4D-8A17-713091EF21BE}"/>
                      </a:ext>
                    </a:extLst>
                  </p14:cNvPr>
                  <p14:cNvContentPartPr/>
                  <p14:nvPr/>
                </p14:nvContentPartPr>
                <p14:xfrm>
                  <a:off x="7201788" y="2588882"/>
                  <a:ext cx="472320" cy="523800"/>
                </p14:xfrm>
              </p:contentPart>
            </mc:Choice>
            <mc:Fallback xmlns="">
              <p:pic>
                <p:nvPicPr>
                  <p:cNvPr id="38" name="Ink 37">
                    <a:extLst>
                      <a:ext uri="{FF2B5EF4-FFF2-40B4-BE49-F238E27FC236}">
                        <a16:creationId xmlns:a16="http://schemas.microsoft.com/office/drawing/2014/main" id="{F811885F-7CFA-4F4D-8A17-713091EF21BE}"/>
                      </a:ext>
                    </a:extLst>
                  </p:cNvPr>
                  <p:cNvPicPr/>
                  <p:nvPr/>
                </p:nvPicPr>
                <p:blipFill>
                  <a:blip r:embed="rId22"/>
                  <a:stretch>
                    <a:fillRect/>
                  </a:stretch>
                </p:blipFill>
                <p:spPr>
                  <a:xfrm>
                    <a:off x="7162689" y="2354345"/>
                    <a:ext cx="550295" cy="9926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9" name="Ink 38">
                    <a:extLst>
                      <a:ext uri="{FF2B5EF4-FFF2-40B4-BE49-F238E27FC236}">
                        <a16:creationId xmlns:a16="http://schemas.microsoft.com/office/drawing/2014/main" id="{EF1A51A3-89F9-D246-A14C-8485A2C64E67}"/>
                      </a:ext>
                    </a:extLst>
                  </p14:cNvPr>
                  <p14:cNvContentPartPr/>
                  <p14:nvPr/>
                </p14:nvContentPartPr>
                <p14:xfrm>
                  <a:off x="7647468" y="2644682"/>
                  <a:ext cx="360" cy="360"/>
                </p14:xfrm>
              </p:contentPart>
            </mc:Choice>
            <mc:Fallback xmlns="">
              <p:pic>
                <p:nvPicPr>
                  <p:cNvPr id="39" name="Ink 38">
                    <a:extLst>
                      <a:ext uri="{FF2B5EF4-FFF2-40B4-BE49-F238E27FC236}">
                        <a16:creationId xmlns:a16="http://schemas.microsoft.com/office/drawing/2014/main" id="{EF1A51A3-89F9-D246-A14C-8485A2C64E67}"/>
                      </a:ext>
                    </a:extLst>
                  </p:cNvPr>
                  <p:cNvPicPr/>
                  <p:nvPr/>
                </p:nvPicPr>
                <p:blipFill>
                  <a:blip r:embed="rId24"/>
                  <a:stretch>
                    <a:fillRect/>
                  </a:stretch>
                </p:blipFill>
                <p:spPr>
                  <a:xfrm>
                    <a:off x="7584468" y="2266682"/>
                    <a:ext cx="126000" cy="756000"/>
                  </a:xfrm>
                  <a:prstGeom prst="rect">
                    <a:avLst/>
                  </a:prstGeom>
                </p:spPr>
              </p:pic>
            </mc:Fallback>
          </mc:AlternateContent>
        </p:grpSp>
      </p:grpSp>
      <p:sp>
        <p:nvSpPr>
          <p:cNvPr id="6" name="TextBox 5">
            <a:extLst>
              <a:ext uri="{FF2B5EF4-FFF2-40B4-BE49-F238E27FC236}">
                <a16:creationId xmlns:a16="http://schemas.microsoft.com/office/drawing/2014/main" id="{46BE22CA-6BA3-2648-8C32-35C4556AB1C5}"/>
              </a:ext>
            </a:extLst>
          </p:cNvPr>
          <p:cNvSpPr txBox="1"/>
          <p:nvPr/>
        </p:nvSpPr>
        <p:spPr>
          <a:xfrm>
            <a:off x="571257" y="3573840"/>
            <a:ext cx="3719594" cy="1569660"/>
          </a:xfrm>
          <a:prstGeom prst="rect">
            <a:avLst/>
          </a:prstGeom>
          <a:noFill/>
        </p:spPr>
        <p:txBody>
          <a:bodyPr wrap="square" rtlCol="0">
            <a:spAutoFit/>
          </a:bodyPr>
          <a:lstStyle/>
          <a:p>
            <a:r>
              <a:rPr lang="en-GB" sz="1600" dirty="0">
                <a:solidFill>
                  <a:srgbClr val="4A90C2"/>
                </a:solidFill>
              </a:rPr>
              <a:t>Les </a:t>
            </a:r>
            <a:r>
              <a:rPr lang="en-GB" sz="1600" dirty="0" err="1">
                <a:solidFill>
                  <a:srgbClr val="4A90C2"/>
                </a:solidFill>
              </a:rPr>
              <a:t>caractéristiques</a:t>
            </a:r>
            <a:r>
              <a:rPr lang="en-GB" sz="1600" dirty="0">
                <a:solidFill>
                  <a:srgbClr val="4A90C2"/>
                </a:solidFill>
              </a:rPr>
              <a:t> </a:t>
            </a:r>
            <a:r>
              <a:rPr lang="en-GB" sz="1600" dirty="0" err="1">
                <a:solidFill>
                  <a:srgbClr val="4A90C2"/>
                </a:solidFill>
              </a:rPr>
              <a:t>algorithmiques</a:t>
            </a:r>
            <a:r>
              <a:rPr lang="en-GB" sz="1600" dirty="0">
                <a:solidFill>
                  <a:srgbClr val="4A90C2"/>
                </a:solidFill>
              </a:rPr>
              <a:t> </a:t>
            </a:r>
            <a:r>
              <a:rPr lang="en-GB" sz="1600" dirty="0" err="1">
                <a:solidFill>
                  <a:srgbClr val="4A90C2"/>
                </a:solidFill>
              </a:rPr>
              <a:t>contribuant</a:t>
            </a:r>
            <a:r>
              <a:rPr lang="en-GB" sz="1600" dirty="0">
                <a:solidFill>
                  <a:srgbClr val="4A90C2"/>
                </a:solidFill>
              </a:rPr>
              <a:t> </a:t>
            </a:r>
            <a:r>
              <a:rPr lang="en-GB" sz="1600" dirty="0" err="1">
                <a:solidFill>
                  <a:srgbClr val="4A90C2"/>
                </a:solidFill>
              </a:rPr>
              <a:t>uniquement</a:t>
            </a:r>
            <a:r>
              <a:rPr lang="en-GB" sz="1600" dirty="0">
                <a:solidFill>
                  <a:srgbClr val="4A90C2"/>
                </a:solidFill>
              </a:rPr>
              <a:t> </a:t>
            </a:r>
            <a:r>
              <a:rPr lang="en-GB" sz="1600" dirty="0" err="1">
                <a:solidFill>
                  <a:srgbClr val="4A90C2"/>
                </a:solidFill>
              </a:rPr>
              <a:t>à</a:t>
            </a:r>
            <a:r>
              <a:rPr lang="en-GB" sz="1600" dirty="0">
                <a:solidFill>
                  <a:srgbClr val="4A90C2"/>
                </a:solidFill>
              </a:rPr>
              <a:t> </a:t>
            </a:r>
            <a:r>
              <a:rPr lang="en-GB" sz="1600" dirty="0" err="1">
                <a:solidFill>
                  <a:srgbClr val="4A90C2"/>
                </a:solidFill>
              </a:rPr>
              <a:t>ces</a:t>
            </a:r>
            <a:r>
              <a:rPr lang="en-GB" sz="1600" dirty="0">
                <a:solidFill>
                  <a:srgbClr val="4A90C2"/>
                </a:solidFill>
              </a:rPr>
              <a:t> fins ne </a:t>
            </a:r>
            <a:r>
              <a:rPr lang="en-GB" sz="1600" dirty="0" err="1">
                <a:solidFill>
                  <a:srgbClr val="4A90C2"/>
                </a:solidFill>
              </a:rPr>
              <a:t>sont</a:t>
            </a:r>
            <a:r>
              <a:rPr lang="en-GB" sz="1600" dirty="0">
                <a:solidFill>
                  <a:srgbClr val="4A90C2"/>
                </a:solidFill>
              </a:rPr>
              <a:t> pas techniques et </a:t>
            </a:r>
            <a:r>
              <a:rPr lang="en-GB" sz="1600" dirty="0" err="1">
                <a:solidFill>
                  <a:srgbClr val="4A90C2"/>
                </a:solidFill>
              </a:rPr>
              <a:t>doivent</a:t>
            </a:r>
            <a:r>
              <a:rPr lang="en-GB" sz="1600" dirty="0">
                <a:solidFill>
                  <a:srgbClr val="4A90C2"/>
                </a:solidFill>
              </a:rPr>
              <a:t> </a:t>
            </a:r>
            <a:r>
              <a:rPr lang="en-GB" sz="1600" dirty="0" err="1">
                <a:solidFill>
                  <a:srgbClr val="4A90C2"/>
                </a:solidFill>
              </a:rPr>
              <a:t>être</a:t>
            </a:r>
            <a:r>
              <a:rPr lang="en-GB" sz="1600" dirty="0">
                <a:solidFill>
                  <a:srgbClr val="4A90C2"/>
                </a:solidFill>
              </a:rPr>
              <a:t> </a:t>
            </a:r>
            <a:r>
              <a:rPr lang="en-GB" sz="1600" dirty="0" err="1">
                <a:solidFill>
                  <a:srgbClr val="4A90C2"/>
                </a:solidFill>
              </a:rPr>
              <a:t>ignorées</a:t>
            </a:r>
            <a:r>
              <a:rPr lang="en-GB" sz="1600" dirty="0">
                <a:solidFill>
                  <a:srgbClr val="4A90C2"/>
                </a:solidFill>
              </a:rPr>
              <a:t> dans </a:t>
            </a:r>
            <a:r>
              <a:rPr lang="en-GB" sz="1600" dirty="0" err="1">
                <a:solidFill>
                  <a:srgbClr val="4A90C2"/>
                </a:solidFill>
              </a:rPr>
              <a:t>l’évaluation</a:t>
            </a:r>
            <a:r>
              <a:rPr lang="en-GB" sz="1600" dirty="0">
                <a:solidFill>
                  <a:srgbClr val="4A90C2"/>
                </a:solidFill>
              </a:rPr>
              <a:t> de </a:t>
            </a:r>
            <a:r>
              <a:rPr lang="en-GB" sz="1600" dirty="0" err="1">
                <a:solidFill>
                  <a:srgbClr val="4A90C2"/>
                </a:solidFill>
              </a:rPr>
              <a:t>l’activité</a:t>
            </a:r>
            <a:r>
              <a:rPr lang="en-GB" sz="1600" dirty="0">
                <a:solidFill>
                  <a:srgbClr val="4A90C2"/>
                </a:solidFill>
              </a:rPr>
              <a:t> inventive
</a:t>
            </a:r>
          </a:p>
        </p:txBody>
      </p:sp>
      <p:sp>
        <p:nvSpPr>
          <p:cNvPr id="9" name="Triangle 8">
            <a:extLst>
              <a:ext uri="{FF2B5EF4-FFF2-40B4-BE49-F238E27FC236}">
                <a16:creationId xmlns:a16="http://schemas.microsoft.com/office/drawing/2014/main" id="{3A2F10E5-04E5-0744-AC66-ED91ED906B76}"/>
              </a:ext>
            </a:extLst>
          </p:cNvPr>
          <p:cNvSpPr/>
          <p:nvPr/>
        </p:nvSpPr>
        <p:spPr>
          <a:xfrm rot="5400000">
            <a:off x="-45767" y="4160452"/>
            <a:ext cx="1115878" cy="18598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72;p4">
            <a:extLst>
              <a:ext uri="{FF2B5EF4-FFF2-40B4-BE49-F238E27FC236}">
                <a16:creationId xmlns:a16="http://schemas.microsoft.com/office/drawing/2014/main" id="{F05382E8-FEF1-1AD5-2393-ACC192589AD7}"/>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itle 4">
            <a:extLst>
              <a:ext uri="{FF2B5EF4-FFF2-40B4-BE49-F238E27FC236}">
                <a16:creationId xmlns:a16="http://schemas.microsoft.com/office/drawing/2014/main" id="{F95E7931-E2A8-7534-A389-17A9F57EEC7E}"/>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err="1"/>
              <a:t>Finalités</a:t>
            </a:r>
            <a:r>
              <a:rPr lang="en-GB" dirty="0"/>
              <a:t> "non techniques"</a:t>
            </a:r>
          </a:p>
        </p:txBody>
      </p:sp>
    </p:spTree>
    <p:extLst>
      <p:ext uri="{BB962C8B-B14F-4D97-AF65-F5344CB8AC3E}">
        <p14:creationId xmlns:p14="http://schemas.microsoft.com/office/powerpoint/2010/main" val="6968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4" grpId="0"/>
      <p:bldP spid="6"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60000">
            <a:off x="3281937" y="-245729"/>
            <a:ext cx="2275919" cy="4645830"/>
          </a:xfrm>
          <a:prstGeom prst="rect">
            <a:avLst/>
          </a:prstGeom>
          <a:effectLst/>
        </p:spPr>
      </p:pic>
      <p:sp>
        <p:nvSpPr>
          <p:cNvPr id="16" name="TextBox 15">
            <a:extLst>
              <a:ext uri="{FF2B5EF4-FFF2-40B4-BE49-F238E27FC236}">
                <a16:creationId xmlns:a16="http://schemas.microsoft.com/office/drawing/2014/main" id="{7A1E1C05-579D-9743-A0FB-F8541B96F745}"/>
              </a:ext>
            </a:extLst>
          </p:cNvPr>
          <p:cNvSpPr txBox="1"/>
          <p:nvPr/>
        </p:nvSpPr>
        <p:spPr>
          <a:xfrm>
            <a:off x="1968284" y="3660892"/>
            <a:ext cx="4569676" cy="338554"/>
          </a:xfrm>
          <a:prstGeom prst="rect">
            <a:avLst/>
          </a:prstGeom>
          <a:noFill/>
        </p:spPr>
        <p:txBody>
          <a:bodyPr wrap="square" rtlCol="0">
            <a:spAutoFit/>
          </a:bodyPr>
          <a:lstStyle/>
          <a:p>
            <a:r>
              <a:rPr lang="en-GB" sz="1600" dirty="0" err="1"/>
              <a:t>L'algorithme</a:t>
            </a:r>
            <a:r>
              <a:rPr lang="en-GB" sz="1600" dirty="0"/>
              <a:t> </a:t>
            </a:r>
            <a:r>
              <a:rPr lang="en-GB" sz="1600" dirty="0" err="1"/>
              <a:t>sert</a:t>
            </a:r>
            <a:r>
              <a:rPr lang="en-GB" sz="1600" dirty="0"/>
              <a:t> </a:t>
            </a:r>
            <a:r>
              <a:rPr lang="en-GB" sz="1600" dirty="0" err="1"/>
              <a:t>une</a:t>
            </a:r>
            <a:r>
              <a:rPr lang="en-GB" sz="1600" b="1" dirty="0">
                <a:solidFill>
                  <a:srgbClr val="C00000"/>
                </a:solidFill>
              </a:rPr>
              <a:t> </a:t>
            </a:r>
            <a:r>
              <a:rPr lang="en-GB" sz="1600" b="1" dirty="0" err="1">
                <a:solidFill>
                  <a:srgbClr val="C00000"/>
                </a:solidFill>
              </a:rPr>
              <a:t>finalité</a:t>
            </a:r>
            <a:r>
              <a:rPr lang="en-GB" sz="1600" b="1" dirty="0">
                <a:solidFill>
                  <a:srgbClr val="C00000"/>
                </a:solidFill>
              </a:rPr>
              <a:t> non technique</a:t>
            </a:r>
          </a:p>
        </p:txBody>
      </p:sp>
      <p:sp>
        <p:nvSpPr>
          <p:cNvPr id="17" name="TextBox 16">
            <a:extLst>
              <a:ext uri="{FF2B5EF4-FFF2-40B4-BE49-F238E27FC236}">
                <a16:creationId xmlns:a16="http://schemas.microsoft.com/office/drawing/2014/main" id="{8D3BF2B3-C422-7C47-BEF6-03ED56DF37C5}"/>
              </a:ext>
            </a:extLst>
          </p:cNvPr>
          <p:cNvSpPr txBox="1"/>
          <p:nvPr/>
        </p:nvSpPr>
        <p:spPr>
          <a:xfrm>
            <a:off x="1926956" y="3933987"/>
            <a:ext cx="6245494" cy="646331"/>
          </a:xfrm>
          <a:prstGeom prst="rect">
            <a:avLst/>
          </a:prstGeom>
          <a:noFill/>
        </p:spPr>
        <p:txBody>
          <a:bodyPr wrap="square" rtlCol="0">
            <a:spAutoFit/>
          </a:bodyPr>
          <a:lstStyle/>
          <a:p>
            <a:r>
              <a:rPr lang="en-GB" dirty="0" err="1"/>
              <a:t>L'algorithme</a:t>
            </a:r>
            <a:r>
              <a:rPr lang="en-GB" dirty="0"/>
              <a:t> </a:t>
            </a:r>
            <a:r>
              <a:rPr lang="en-GB" dirty="0" err="1"/>
              <a:t>reste</a:t>
            </a:r>
            <a:r>
              <a:rPr lang="en-GB" dirty="0"/>
              <a:t> un </a:t>
            </a:r>
            <a:r>
              <a:rPr lang="en-GB" dirty="0" err="1"/>
              <a:t>objet</a:t>
            </a:r>
            <a:r>
              <a:rPr lang="en-GB" dirty="0"/>
              <a:t> "</a:t>
            </a:r>
            <a:r>
              <a:rPr lang="en-GB" dirty="0" err="1"/>
              <a:t>mathematique</a:t>
            </a:r>
            <a:r>
              <a:rPr lang="en-GB" dirty="0"/>
              <a:t>" et </a:t>
            </a:r>
            <a:r>
              <a:rPr lang="en-GB" dirty="0" err="1"/>
              <a:t>n'est</a:t>
            </a:r>
            <a:r>
              <a:rPr lang="en-GB" dirty="0"/>
              <a:t> pas pris </a:t>
            </a:r>
            <a:r>
              <a:rPr lang="en-GB" dirty="0" err="1"/>
              <a:t>en</a:t>
            </a:r>
            <a:r>
              <a:rPr lang="en-GB" dirty="0"/>
              <a:t> </a:t>
            </a:r>
            <a:r>
              <a:rPr lang="en-GB" dirty="0" err="1"/>
              <a:t>considération</a:t>
            </a:r>
            <a:endParaRPr lang="en-GB" b="1" dirty="0"/>
          </a:p>
        </p:txBody>
      </p:sp>
      <p:sp>
        <p:nvSpPr>
          <p:cNvPr id="18" name="TextBox 17">
            <a:extLst>
              <a:ext uri="{FF2B5EF4-FFF2-40B4-BE49-F238E27FC236}">
                <a16:creationId xmlns:a16="http://schemas.microsoft.com/office/drawing/2014/main" id="{DFCCE548-126B-7E46-A7C6-00FADC395FEA}"/>
              </a:ext>
            </a:extLst>
          </p:cNvPr>
          <p:cNvSpPr txBox="1"/>
          <p:nvPr/>
        </p:nvSpPr>
        <p:spPr>
          <a:xfrm>
            <a:off x="1469240" y="4611715"/>
            <a:ext cx="5402441" cy="369332"/>
          </a:xfrm>
          <a:prstGeom prst="rect">
            <a:avLst/>
          </a:prstGeom>
          <a:noFill/>
        </p:spPr>
        <p:txBody>
          <a:bodyPr wrap="none" rtlCol="0">
            <a:spAutoFit/>
          </a:bodyPr>
          <a:lstStyle/>
          <a:p>
            <a:r>
              <a:rPr lang="en-GB" sz="1800" b="1" dirty="0" err="1">
                <a:solidFill>
                  <a:srgbClr val="0070C0"/>
                </a:solidFill>
              </a:rPr>
              <a:t>Seul</a:t>
            </a:r>
            <a:r>
              <a:rPr lang="en-GB" sz="1800" b="1" dirty="0">
                <a:solidFill>
                  <a:srgbClr val="0070C0"/>
                </a:solidFill>
              </a:rPr>
              <a:t> </a:t>
            </a:r>
            <a:r>
              <a:rPr lang="en-GB" sz="1800" b="1" dirty="0" err="1">
                <a:solidFill>
                  <a:srgbClr val="0070C0"/>
                </a:solidFill>
              </a:rPr>
              <a:t>reste</a:t>
            </a:r>
            <a:r>
              <a:rPr lang="en-GB" sz="1800" b="1" dirty="0">
                <a:solidFill>
                  <a:srgbClr val="0070C0"/>
                </a:solidFill>
              </a:rPr>
              <a:t> </a:t>
            </a:r>
            <a:r>
              <a:rPr lang="en-GB" sz="1800" b="1" dirty="0" err="1">
                <a:solidFill>
                  <a:srgbClr val="0070C0"/>
                </a:solidFill>
              </a:rPr>
              <a:t>l'ordinateur</a:t>
            </a:r>
            <a:r>
              <a:rPr lang="en-GB" sz="1800" b="1" dirty="0">
                <a:solidFill>
                  <a:srgbClr val="0070C0"/>
                </a:solidFill>
              </a:rPr>
              <a:t> (</a:t>
            </a:r>
            <a:r>
              <a:rPr lang="en-GB" sz="1800" b="1" dirty="0" err="1">
                <a:solidFill>
                  <a:srgbClr val="0070C0"/>
                </a:solidFill>
              </a:rPr>
              <a:t>programmé</a:t>
            </a:r>
            <a:r>
              <a:rPr lang="en-GB" sz="1800" b="1" dirty="0">
                <a:solidFill>
                  <a:srgbClr val="0070C0"/>
                </a:solidFill>
              </a:rPr>
              <a:t>) !</a:t>
            </a:r>
            <a:r>
              <a:rPr lang="en-GB" dirty="0"/>
              <a:t> </a:t>
            </a:r>
            <a:r>
              <a:rPr lang="en-GB" sz="1800" b="1" dirty="0">
                <a:solidFill>
                  <a:schemeClr val="accent2"/>
                </a:solidFill>
                <a:sym typeface="Wingdings" pitchFamily="2" charset="2"/>
              </a:rPr>
              <a:t> </a:t>
            </a:r>
            <a:r>
              <a:rPr lang="en-GB" sz="1800" b="1" dirty="0" err="1">
                <a:solidFill>
                  <a:schemeClr val="accent2"/>
                </a:solidFill>
                <a:sym typeface="Wingdings" pitchFamily="2" charset="2"/>
              </a:rPr>
              <a:t>évident</a:t>
            </a:r>
            <a:endParaRPr lang="en-GB" sz="1800" b="1" dirty="0">
              <a:solidFill>
                <a:schemeClr val="accent2"/>
              </a:solidFill>
            </a:endParaRPr>
          </a:p>
        </p:txBody>
      </p:sp>
      <p:sp>
        <p:nvSpPr>
          <p:cNvPr id="19" name="Bent Arrow 18">
            <a:extLst>
              <a:ext uri="{FF2B5EF4-FFF2-40B4-BE49-F238E27FC236}">
                <a16:creationId xmlns:a16="http://schemas.microsoft.com/office/drawing/2014/main" id="{59F77FBE-DB02-A84D-AC78-1343FBB3FEB7}"/>
              </a:ext>
            </a:extLst>
          </p:cNvPr>
          <p:cNvSpPr/>
          <p:nvPr/>
        </p:nvSpPr>
        <p:spPr>
          <a:xfrm rot="10800000">
            <a:off x="6594528" y="2681204"/>
            <a:ext cx="1053885" cy="1239865"/>
          </a:xfrm>
          <a:prstGeom prst="bentArrow">
            <a:avLst>
              <a:gd name="adj1" fmla="val 8898"/>
              <a:gd name="adj2" fmla="val 10606"/>
              <a:gd name="adj3" fmla="val 25000"/>
              <a:gd name="adj4" fmla="val 4375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grpSp>
        <p:nvGrpSpPr>
          <p:cNvPr id="25" name="Group 24">
            <a:extLst>
              <a:ext uri="{FF2B5EF4-FFF2-40B4-BE49-F238E27FC236}">
                <a16:creationId xmlns:a16="http://schemas.microsoft.com/office/drawing/2014/main" id="{B79C3342-A841-BA42-AF72-4C9B8E9D7710}"/>
              </a:ext>
            </a:extLst>
          </p:cNvPr>
          <p:cNvGrpSpPr/>
          <p:nvPr/>
        </p:nvGrpSpPr>
        <p:grpSpPr>
          <a:xfrm rot="442797" flipH="1">
            <a:off x="4489206" y="1088001"/>
            <a:ext cx="920463" cy="1400405"/>
            <a:chOff x="7287028" y="2379654"/>
            <a:chExt cx="472320" cy="5238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6" name="Ink 25">
                  <a:extLst>
                    <a:ext uri="{FF2B5EF4-FFF2-40B4-BE49-F238E27FC236}">
                      <a16:creationId xmlns:a16="http://schemas.microsoft.com/office/drawing/2014/main" id="{7D046636-8E4F-2848-A4D9-D17297C20EAD}"/>
                    </a:ext>
                  </a:extLst>
                </p14:cNvPr>
                <p14:cNvContentPartPr/>
                <p14:nvPr/>
              </p14:nvContentPartPr>
              <p14:xfrm>
                <a:off x="7338301" y="2392786"/>
                <a:ext cx="360000" cy="507960"/>
              </p14:xfrm>
            </p:contentPart>
          </mc:Choice>
          <mc:Fallback xmlns="">
            <p:pic>
              <p:nvPicPr>
                <p:cNvPr id="26" name="Ink 25">
                  <a:extLst>
                    <a:ext uri="{FF2B5EF4-FFF2-40B4-BE49-F238E27FC236}">
                      <a16:creationId xmlns:a16="http://schemas.microsoft.com/office/drawing/2014/main" id="{7D046636-8E4F-2848-A4D9-D17297C20EAD}"/>
                    </a:ext>
                  </a:extLst>
                </p:cNvPr>
                <p:cNvPicPr/>
                <p:nvPr/>
              </p:nvPicPr>
              <p:blipFill>
                <a:blip r:embed="rId5"/>
                <a:stretch>
                  <a:fillRect/>
                </a:stretch>
              </p:blipFill>
              <p:spPr>
                <a:xfrm>
                  <a:off x="7305944" y="2251312"/>
                  <a:ext cx="424530" cy="790774"/>
                </a:xfrm>
                <a:prstGeom prst="rect">
                  <a:avLst/>
                </a:prstGeom>
              </p:spPr>
            </p:pic>
          </mc:Fallback>
        </mc:AlternateContent>
        <p:grpSp>
          <p:nvGrpSpPr>
            <p:cNvPr id="27" name="Group 26">
              <a:extLst>
                <a:ext uri="{FF2B5EF4-FFF2-40B4-BE49-F238E27FC236}">
                  <a16:creationId xmlns:a16="http://schemas.microsoft.com/office/drawing/2014/main" id="{8774B3CA-7EB3-2F4C-A972-FC5A32F9E780}"/>
                </a:ext>
              </a:extLst>
            </p:cNvPr>
            <p:cNvGrpSpPr/>
            <p:nvPr/>
          </p:nvGrpSpPr>
          <p:grpSpPr>
            <a:xfrm>
              <a:off x="7287028" y="2379654"/>
              <a:ext cx="472320" cy="523800"/>
              <a:chOff x="7201788" y="2588882"/>
              <a:chExt cx="472320" cy="523800"/>
            </a:xfrm>
            <a:solidFill>
              <a:schemeClr val="bg1"/>
            </a:solidFill>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8" name="Ink 27">
                    <a:extLst>
                      <a:ext uri="{FF2B5EF4-FFF2-40B4-BE49-F238E27FC236}">
                        <a16:creationId xmlns:a16="http://schemas.microsoft.com/office/drawing/2014/main" id="{51A20DED-BCE4-484B-B37E-DD17CE8A2D5A}"/>
                      </a:ext>
                    </a:extLst>
                  </p14:cNvPr>
                  <p14:cNvContentPartPr/>
                  <p14:nvPr/>
                </p14:nvContentPartPr>
                <p14:xfrm>
                  <a:off x="7201788" y="2588882"/>
                  <a:ext cx="472320" cy="523800"/>
                </p14:xfrm>
              </p:contentPart>
            </mc:Choice>
            <mc:Fallback xmlns="">
              <p:pic>
                <p:nvPicPr>
                  <p:cNvPr id="28" name="Ink 27">
                    <a:extLst>
                      <a:ext uri="{FF2B5EF4-FFF2-40B4-BE49-F238E27FC236}">
                        <a16:creationId xmlns:a16="http://schemas.microsoft.com/office/drawing/2014/main" id="{51A20DED-BCE4-484B-B37E-DD17CE8A2D5A}"/>
                      </a:ext>
                    </a:extLst>
                  </p:cNvPr>
                  <p:cNvPicPr/>
                  <p:nvPr/>
                </p:nvPicPr>
                <p:blipFill>
                  <a:blip r:embed="rId7"/>
                  <a:stretch>
                    <a:fillRect/>
                  </a:stretch>
                </p:blipFill>
                <p:spPr>
                  <a:xfrm>
                    <a:off x="7169450" y="2447460"/>
                    <a:ext cx="536811" cy="80650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9" name="Ink 28">
                    <a:extLst>
                      <a:ext uri="{FF2B5EF4-FFF2-40B4-BE49-F238E27FC236}">
                        <a16:creationId xmlns:a16="http://schemas.microsoft.com/office/drawing/2014/main" id="{3779E112-2A2E-3D47-8A12-E4D118D0F603}"/>
                      </a:ext>
                    </a:extLst>
                  </p14:cNvPr>
                  <p14:cNvContentPartPr/>
                  <p14:nvPr/>
                </p14:nvContentPartPr>
                <p14:xfrm>
                  <a:off x="7647468" y="2644682"/>
                  <a:ext cx="360" cy="360"/>
                </p14:xfrm>
              </p:contentPart>
            </mc:Choice>
            <mc:Fallback xmlns="">
              <p:pic>
                <p:nvPicPr>
                  <p:cNvPr id="29" name="Ink 28">
                    <a:extLst>
                      <a:ext uri="{FF2B5EF4-FFF2-40B4-BE49-F238E27FC236}">
                        <a16:creationId xmlns:a16="http://schemas.microsoft.com/office/drawing/2014/main" id="{3779E112-2A2E-3D47-8A12-E4D118D0F603}"/>
                      </a:ext>
                    </a:extLst>
                  </p:cNvPr>
                  <p:cNvPicPr/>
                  <p:nvPr/>
                </p:nvPicPr>
                <p:blipFill>
                  <a:blip r:embed="rId9"/>
                  <a:stretch>
                    <a:fillRect/>
                  </a:stretch>
                </p:blipFill>
                <p:spPr>
                  <a:xfrm>
                    <a:off x="7584468" y="2267042"/>
                    <a:ext cx="126000" cy="756000"/>
                  </a:xfrm>
                  <a:prstGeom prst="rect">
                    <a:avLst/>
                  </a:prstGeom>
                </p:spPr>
              </p:pic>
            </mc:Fallback>
          </mc:AlternateContent>
        </p:grpSp>
      </p:grpSp>
      <p:sp>
        <p:nvSpPr>
          <p:cNvPr id="40" name="Rectangle 39">
            <a:extLst>
              <a:ext uri="{FF2B5EF4-FFF2-40B4-BE49-F238E27FC236}">
                <a16:creationId xmlns:a16="http://schemas.microsoft.com/office/drawing/2014/main" id="{0FF32D5F-205C-A04E-A989-77C7AA9EAA5E}"/>
              </a:ext>
            </a:extLst>
          </p:cNvPr>
          <p:cNvSpPr/>
          <p:nvPr/>
        </p:nvSpPr>
        <p:spPr>
          <a:xfrm>
            <a:off x="3184902" y="1131376"/>
            <a:ext cx="736169" cy="1270861"/>
          </a:xfrm>
          <a:prstGeom prst="rect">
            <a:avLst/>
          </a:prstGeom>
          <a:solidFill>
            <a:srgbClr val="4A90C2">
              <a:alpha val="19000"/>
            </a:srgbClr>
          </a:solidFill>
          <a:ln>
            <a:noFill/>
          </a:ln>
          <a:effectLst>
            <a:outerShdw blurRad="50800" dist="50800" dir="5400000" algn="ctr" rotWithShape="0">
              <a:srgbClr val="000000">
                <a:alpha val="5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FE28B3E4-C1FF-104C-A8A7-F2166FBF50FF}"/>
              </a:ext>
            </a:extLst>
          </p:cNvPr>
          <p:cNvGrpSpPr/>
          <p:nvPr/>
        </p:nvGrpSpPr>
        <p:grpSpPr>
          <a:xfrm rot="442797" flipH="1">
            <a:off x="3192987" y="1424836"/>
            <a:ext cx="699622" cy="844209"/>
            <a:chOff x="7287028" y="2379654"/>
            <a:chExt cx="472320" cy="52380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6" name="Ink 35">
                  <a:extLst>
                    <a:ext uri="{FF2B5EF4-FFF2-40B4-BE49-F238E27FC236}">
                      <a16:creationId xmlns:a16="http://schemas.microsoft.com/office/drawing/2014/main" id="{D1259176-471A-4541-B1D5-D899E2A0141E}"/>
                    </a:ext>
                  </a:extLst>
                </p14:cNvPr>
                <p14:cNvContentPartPr/>
                <p14:nvPr/>
              </p14:nvContentPartPr>
              <p14:xfrm>
                <a:off x="7338301" y="2392786"/>
                <a:ext cx="360000" cy="507960"/>
              </p14:xfrm>
            </p:contentPart>
          </mc:Choice>
          <mc:Fallback xmlns="">
            <p:pic>
              <p:nvPicPr>
                <p:cNvPr id="36" name="Ink 35">
                  <a:extLst>
                    <a:ext uri="{FF2B5EF4-FFF2-40B4-BE49-F238E27FC236}">
                      <a16:creationId xmlns:a16="http://schemas.microsoft.com/office/drawing/2014/main" id="{D1259176-471A-4541-B1D5-D899E2A0141E}"/>
                    </a:ext>
                  </a:extLst>
                </p:cNvPr>
                <p:cNvPicPr/>
                <p:nvPr/>
              </p:nvPicPr>
              <p:blipFill>
                <a:blip r:embed="rId11"/>
                <a:stretch>
                  <a:fillRect/>
                </a:stretch>
              </p:blipFill>
              <p:spPr>
                <a:xfrm>
                  <a:off x="7295977" y="2158137"/>
                  <a:ext cx="444892" cy="977035"/>
                </a:xfrm>
                <a:prstGeom prst="rect">
                  <a:avLst/>
                </a:prstGeom>
              </p:spPr>
            </p:pic>
          </mc:Fallback>
        </mc:AlternateContent>
        <p:grpSp>
          <p:nvGrpSpPr>
            <p:cNvPr id="37" name="Group 36">
              <a:extLst>
                <a:ext uri="{FF2B5EF4-FFF2-40B4-BE49-F238E27FC236}">
                  <a16:creationId xmlns:a16="http://schemas.microsoft.com/office/drawing/2014/main" id="{24F9D9C6-3767-4240-89C6-792F37230EFB}"/>
                </a:ext>
              </a:extLst>
            </p:cNvPr>
            <p:cNvGrpSpPr/>
            <p:nvPr/>
          </p:nvGrpSpPr>
          <p:grpSpPr>
            <a:xfrm>
              <a:off x="7287028" y="2379654"/>
              <a:ext cx="472320" cy="523800"/>
              <a:chOff x="7201788" y="2588882"/>
              <a:chExt cx="472320" cy="523800"/>
            </a:xfrm>
            <a:solidFill>
              <a:schemeClr val="bg1"/>
            </a:solidFill>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8" name="Ink 37">
                    <a:extLst>
                      <a:ext uri="{FF2B5EF4-FFF2-40B4-BE49-F238E27FC236}">
                        <a16:creationId xmlns:a16="http://schemas.microsoft.com/office/drawing/2014/main" id="{D5EE0BC6-67BF-334F-8C57-913FA9E90036}"/>
                      </a:ext>
                    </a:extLst>
                  </p14:cNvPr>
                  <p14:cNvContentPartPr/>
                  <p14:nvPr/>
                </p14:nvContentPartPr>
                <p14:xfrm>
                  <a:off x="7201788" y="2588882"/>
                  <a:ext cx="472320" cy="523800"/>
                </p14:xfrm>
              </p:contentPart>
            </mc:Choice>
            <mc:Fallback xmlns="">
              <p:pic>
                <p:nvPicPr>
                  <p:cNvPr id="38" name="Ink 37">
                    <a:extLst>
                      <a:ext uri="{FF2B5EF4-FFF2-40B4-BE49-F238E27FC236}">
                        <a16:creationId xmlns:a16="http://schemas.microsoft.com/office/drawing/2014/main" id="{D5EE0BC6-67BF-334F-8C57-913FA9E90036}"/>
                      </a:ext>
                    </a:extLst>
                  </p:cNvPr>
                  <p:cNvPicPr/>
                  <p:nvPr/>
                </p:nvPicPr>
                <p:blipFill>
                  <a:blip r:embed="rId13"/>
                  <a:stretch>
                    <a:fillRect/>
                  </a:stretch>
                </p:blipFill>
                <p:spPr>
                  <a:xfrm>
                    <a:off x="7159491" y="2354345"/>
                    <a:ext cx="557158" cy="9926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39" name="Ink 38">
                    <a:extLst>
                      <a:ext uri="{FF2B5EF4-FFF2-40B4-BE49-F238E27FC236}">
                        <a16:creationId xmlns:a16="http://schemas.microsoft.com/office/drawing/2014/main" id="{6D644AE8-6331-6846-B788-651ABFC18DBF}"/>
                      </a:ext>
                    </a:extLst>
                  </p14:cNvPr>
                  <p14:cNvContentPartPr/>
                  <p14:nvPr/>
                </p14:nvContentPartPr>
                <p14:xfrm>
                  <a:off x="7647468" y="2644682"/>
                  <a:ext cx="360" cy="360"/>
                </p14:xfrm>
              </p:contentPart>
            </mc:Choice>
            <mc:Fallback xmlns="">
              <p:pic>
                <p:nvPicPr>
                  <p:cNvPr id="39" name="Ink 38">
                    <a:extLst>
                      <a:ext uri="{FF2B5EF4-FFF2-40B4-BE49-F238E27FC236}">
                        <a16:creationId xmlns:a16="http://schemas.microsoft.com/office/drawing/2014/main" id="{6D644AE8-6331-6846-B788-651ABFC18DBF}"/>
                      </a:ext>
                    </a:extLst>
                  </p:cNvPr>
                  <p:cNvPicPr/>
                  <p:nvPr/>
                </p:nvPicPr>
                <p:blipFill>
                  <a:blip r:embed="rId15"/>
                  <a:stretch>
                    <a:fillRect/>
                  </a:stretch>
                </p:blipFill>
                <p:spPr>
                  <a:xfrm>
                    <a:off x="7584468" y="2266682"/>
                    <a:ext cx="126000" cy="756000"/>
                  </a:xfrm>
                  <a:prstGeom prst="rect">
                    <a:avLst/>
                  </a:prstGeom>
                </p:spPr>
              </p:pic>
            </mc:Fallback>
          </mc:AlternateContent>
        </p:grpSp>
      </p:grpSp>
      <p:sp>
        <p:nvSpPr>
          <p:cNvPr id="41" name="Triangle 40">
            <a:extLst>
              <a:ext uri="{FF2B5EF4-FFF2-40B4-BE49-F238E27FC236}">
                <a16:creationId xmlns:a16="http://schemas.microsoft.com/office/drawing/2014/main" id="{1457E86E-C1B7-CB49-B71B-0ED1B8271610}"/>
              </a:ext>
            </a:extLst>
          </p:cNvPr>
          <p:cNvSpPr/>
          <p:nvPr/>
        </p:nvSpPr>
        <p:spPr>
          <a:xfrm rot="10800000">
            <a:off x="3642101" y="4275595"/>
            <a:ext cx="1247614" cy="203415"/>
          </a:xfrm>
          <a:prstGeom prst="triangle">
            <a:avLst/>
          </a:prstGeom>
          <a:solidFill>
            <a:srgbClr val="4A9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Computer">
            <a:extLst>
              <a:ext uri="{FF2B5EF4-FFF2-40B4-BE49-F238E27FC236}">
                <a16:creationId xmlns:a16="http://schemas.microsoft.com/office/drawing/2014/main" id="{5E116D16-6701-E84D-912B-2DE636A401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955603" y="-330707"/>
            <a:ext cx="4941499" cy="5026695"/>
          </a:xfrm>
          <a:prstGeom prst="rect">
            <a:avLst/>
          </a:prstGeom>
        </p:spPr>
      </p:pic>
      <p:sp>
        <p:nvSpPr>
          <p:cNvPr id="46" name="Rectangle 45">
            <a:extLst>
              <a:ext uri="{FF2B5EF4-FFF2-40B4-BE49-F238E27FC236}">
                <a16:creationId xmlns:a16="http://schemas.microsoft.com/office/drawing/2014/main" id="{D3085297-1931-C84A-B4B3-D385F91B0EA6}"/>
              </a:ext>
            </a:extLst>
          </p:cNvPr>
          <p:cNvSpPr/>
          <p:nvPr/>
        </p:nvSpPr>
        <p:spPr>
          <a:xfrm>
            <a:off x="976393" y="712922"/>
            <a:ext cx="1797804" cy="2905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6"/>
          </p:nvPr>
        </p:nvSpPr>
        <p:spPr>
          <a:xfrm>
            <a:off x="684000" y="740987"/>
            <a:ext cx="2663634" cy="281902"/>
          </a:xfrm>
        </p:spPr>
        <p:txBody>
          <a:bodyPr/>
          <a:lstStyle/>
          <a:p>
            <a:r>
              <a:rPr lang="en-US" sz="1200" b="0" i="1" dirty="0"/>
              <a:t>T 0022/12</a:t>
            </a:r>
            <a:endParaRPr lang="en-US" i="1" dirty="0"/>
          </a:p>
        </p:txBody>
      </p:sp>
      <p:pic>
        <p:nvPicPr>
          <p:cNvPr id="43" name="Graphic 42" descr="Email">
            <a:extLst>
              <a:ext uri="{FF2B5EF4-FFF2-40B4-BE49-F238E27FC236}">
                <a16:creationId xmlns:a16="http://schemas.microsoft.com/office/drawing/2014/main" id="{F7E5EEE0-F9E1-E24E-A2ED-361DEB2046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2406" y="1145906"/>
            <a:ext cx="1193369" cy="1193369"/>
          </a:xfrm>
          <a:prstGeom prst="rect">
            <a:avLst/>
          </a:prstGeom>
        </p:spPr>
      </p:pic>
      <p:sp>
        <p:nvSpPr>
          <p:cNvPr id="47" name="Rectangle 46">
            <a:extLst>
              <a:ext uri="{FF2B5EF4-FFF2-40B4-BE49-F238E27FC236}">
                <a16:creationId xmlns:a16="http://schemas.microsoft.com/office/drawing/2014/main" id="{01C6205D-67F0-134F-9C41-6B3FB5ECDED1}"/>
              </a:ext>
            </a:extLst>
          </p:cNvPr>
          <p:cNvSpPr/>
          <p:nvPr/>
        </p:nvSpPr>
        <p:spPr>
          <a:xfrm>
            <a:off x="5793784" y="922149"/>
            <a:ext cx="986726" cy="203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 Arrow 47">
            <a:extLst>
              <a:ext uri="{FF2B5EF4-FFF2-40B4-BE49-F238E27FC236}">
                <a16:creationId xmlns:a16="http://schemas.microsoft.com/office/drawing/2014/main" id="{0B2ACC43-EE78-DC41-8896-7DB0F28664AD}"/>
              </a:ext>
            </a:extLst>
          </p:cNvPr>
          <p:cNvSpPr/>
          <p:nvPr/>
        </p:nvSpPr>
        <p:spPr>
          <a:xfrm>
            <a:off x="2030278" y="1526583"/>
            <a:ext cx="689675" cy="728421"/>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riangle 48">
            <a:extLst>
              <a:ext uri="{FF2B5EF4-FFF2-40B4-BE49-F238E27FC236}">
                <a16:creationId xmlns:a16="http://schemas.microsoft.com/office/drawing/2014/main" id="{9A514B0E-8116-7748-B115-F79FC4E8E1AC}"/>
              </a:ext>
            </a:extLst>
          </p:cNvPr>
          <p:cNvSpPr/>
          <p:nvPr/>
        </p:nvSpPr>
        <p:spPr>
          <a:xfrm rot="10800000">
            <a:off x="7337155" y="1928247"/>
            <a:ext cx="488197" cy="175649"/>
          </a:xfrm>
          <a:prstGeom prst="triangle">
            <a:avLst/>
          </a:prstGeom>
          <a:solidFill>
            <a:srgbClr val="4A9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4708C13-2353-2944-87BA-0B74D971BDCD}"/>
              </a:ext>
            </a:extLst>
          </p:cNvPr>
          <p:cNvSpPr txBox="1"/>
          <p:nvPr/>
        </p:nvSpPr>
        <p:spPr>
          <a:xfrm>
            <a:off x="6338810" y="1084881"/>
            <a:ext cx="2464228" cy="1569660"/>
          </a:xfrm>
          <a:prstGeom prst="rect">
            <a:avLst/>
          </a:prstGeom>
          <a:noFill/>
        </p:spPr>
        <p:txBody>
          <a:bodyPr wrap="square" rtlCol="0">
            <a:spAutoFit/>
          </a:bodyPr>
          <a:lstStyle/>
          <a:p>
            <a:pPr algn="ctr"/>
            <a:r>
              <a:rPr lang="en-GB" sz="1600" b="1" dirty="0" err="1"/>
              <a:t>finalité</a:t>
            </a:r>
            <a:r>
              <a:rPr lang="en-GB" sz="1600" b="1" dirty="0"/>
              <a:t>: </a:t>
            </a:r>
            <a:r>
              <a:rPr lang="en-GB" sz="1600" i="1" dirty="0"/>
              <a:t>classifying text "based on semantic content"</a:t>
            </a:r>
          </a:p>
          <a:p>
            <a:pPr algn="ctr"/>
            <a:endParaRPr lang="en-GB" sz="1600" dirty="0"/>
          </a:p>
          <a:p>
            <a:pPr algn="ctr"/>
            <a:r>
              <a:rPr lang="en-GB" sz="1600" b="1" dirty="0" err="1">
                <a:solidFill>
                  <a:schemeClr val="accent2"/>
                </a:solidFill>
              </a:rPr>
              <a:t>effet</a:t>
            </a:r>
            <a:r>
              <a:rPr lang="en-GB" sz="1600" b="1" dirty="0">
                <a:solidFill>
                  <a:schemeClr val="accent2"/>
                </a:solidFill>
              </a:rPr>
              <a:t> </a:t>
            </a:r>
            <a:r>
              <a:rPr lang="en-GB" sz="1600" b="1" dirty="0" err="1">
                <a:solidFill>
                  <a:schemeClr val="accent2"/>
                </a:solidFill>
              </a:rPr>
              <a:t>subjectif</a:t>
            </a:r>
            <a:r>
              <a:rPr lang="en-GB" sz="1600" b="1" dirty="0">
                <a:solidFill>
                  <a:schemeClr val="accent2"/>
                </a:solidFill>
              </a:rPr>
              <a:t>: non-technique</a:t>
            </a:r>
          </a:p>
        </p:txBody>
      </p:sp>
      <p:sp>
        <p:nvSpPr>
          <p:cNvPr id="30" name="Slide Number Placeholder 1">
            <a:extLst>
              <a:ext uri="{FF2B5EF4-FFF2-40B4-BE49-F238E27FC236}">
                <a16:creationId xmlns:a16="http://schemas.microsoft.com/office/drawing/2014/main" id="{724E62FE-939B-6C4C-9599-E2ADDFFA5B8A}"/>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200" smtClean="0"/>
              <a:pPr algn="r"/>
              <a:t>29</a:t>
            </a:fld>
            <a:endParaRPr lang="en" sz="1200" dirty="0"/>
          </a:p>
        </p:txBody>
      </p:sp>
      <p:sp>
        <p:nvSpPr>
          <p:cNvPr id="3" name="Google Shape;72;p4">
            <a:extLst>
              <a:ext uri="{FF2B5EF4-FFF2-40B4-BE49-F238E27FC236}">
                <a16:creationId xmlns:a16="http://schemas.microsoft.com/office/drawing/2014/main" id="{D7E499D2-513B-CF11-324D-FC36B9C6B980}"/>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itle 4">
            <a:extLst>
              <a:ext uri="{FF2B5EF4-FFF2-40B4-BE49-F238E27FC236}">
                <a16:creationId xmlns:a16="http://schemas.microsoft.com/office/drawing/2014/main" id="{F26A0092-63BF-2D6A-C0EC-93E87C97BDE3}"/>
              </a:ext>
            </a:extLst>
          </p:cNvPr>
          <p:cNvSpPr txBox="1">
            <a:spLocks/>
          </p:cNvSpPr>
          <p:nvPr/>
        </p:nvSpPr>
        <p:spPr>
          <a:xfrm>
            <a:off x="687600" y="161512"/>
            <a:ext cx="7846638" cy="501550"/>
          </a:xfrm>
          <a:prstGeom prst="rect">
            <a:avLst/>
          </a:prstGeom>
        </p:spPr>
        <p:txBody>
          <a:bodyPr vert="horz" wrap="none" lIns="0" tIns="0" rIns="0" bIns="0" rtlCol="0" anchor="t" anchorCtr="0">
            <a:noAutofit/>
          </a:bodyPr>
          <a:lstStyle>
            <a:lvl1pPr algn="l" defTabSz="914194"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err="1"/>
              <a:t>Exemple</a:t>
            </a:r>
            <a:r>
              <a:rPr lang="en-GB" dirty="0"/>
              <a:t>: </a:t>
            </a:r>
            <a:r>
              <a:rPr lang="en-GB" dirty="0" err="1"/>
              <a:t>filtre</a:t>
            </a:r>
            <a:r>
              <a:rPr lang="en-GB" dirty="0"/>
              <a:t> spam </a:t>
            </a:r>
            <a:r>
              <a:rPr lang="en-GB" dirty="0" err="1"/>
              <a:t>personnalisable</a:t>
            </a:r>
            <a:endParaRPr lang="en-GB" dirty="0"/>
          </a:p>
        </p:txBody>
      </p:sp>
    </p:spTree>
    <p:extLst>
      <p:ext uri="{BB962C8B-B14F-4D97-AF65-F5344CB8AC3E}">
        <p14:creationId xmlns:p14="http://schemas.microsoft.com/office/powerpoint/2010/main" val="13626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41"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4" name="TextBox 3">
            <a:extLst>
              <a:ext uri="{FF2B5EF4-FFF2-40B4-BE49-F238E27FC236}">
                <a16:creationId xmlns:a16="http://schemas.microsoft.com/office/drawing/2014/main" id="{C2562EA7-A260-D844-BDDD-9FE5E44DD82D}"/>
              </a:ext>
            </a:extLst>
          </p:cNvPr>
          <p:cNvSpPr txBox="1"/>
          <p:nvPr/>
        </p:nvSpPr>
        <p:spPr>
          <a:xfrm>
            <a:off x="3600257" y="4418793"/>
            <a:ext cx="4121641" cy="438582"/>
          </a:xfrm>
          <a:prstGeom prst="rect">
            <a:avLst/>
          </a:prstGeom>
          <a:noFill/>
        </p:spPr>
        <p:txBody>
          <a:bodyPr wrap="none" rtlCol="0">
            <a:spAutoFit/>
          </a:bodyPr>
          <a:lstStyle/>
          <a:p>
            <a:r>
              <a:rPr lang="fr-FR" sz="1050" dirty="0"/>
              <a:t>Source : </a:t>
            </a:r>
            <a:r>
              <a:rPr lang="en-GB" sz="1050" b="1" dirty="0"/>
              <a:t>Tendances technologiques 2019 de l'OMPI - Intelligence artificielle</a:t>
            </a:r>
          </a:p>
          <a:p>
            <a:endParaRPr lang="fr-FR" sz="1200" dirty="0"/>
          </a:p>
        </p:txBody>
      </p:sp>
      <p:sp>
        <p:nvSpPr>
          <p:cNvPr id="6" name="Rectangle 5">
            <a:extLst>
              <a:ext uri="{FF2B5EF4-FFF2-40B4-BE49-F238E27FC236}">
                <a16:creationId xmlns:a16="http://schemas.microsoft.com/office/drawing/2014/main" id="{E7ADE8E3-48D0-614F-A223-FD302976765B}"/>
              </a:ext>
            </a:extLst>
          </p:cNvPr>
          <p:cNvSpPr/>
          <p:nvPr/>
        </p:nvSpPr>
        <p:spPr>
          <a:xfrm>
            <a:off x="5310495" y="962290"/>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F785E4C-8E6A-3C45-86BC-9602D4AC8690}"/>
              </a:ext>
            </a:extLst>
          </p:cNvPr>
          <p:cNvSpPr/>
          <p:nvPr/>
        </p:nvSpPr>
        <p:spPr>
          <a:xfrm>
            <a:off x="5543295" y="2499137"/>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67F942AB-0ACD-DA4E-8EFA-47DFF17B8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3930" y="1284418"/>
            <a:ext cx="6101494" cy="3078739"/>
          </a:xfrm>
          <a:prstGeom prst="rect">
            <a:avLst/>
          </a:prstGeom>
        </p:spPr>
      </p:pic>
      <p:sp>
        <p:nvSpPr>
          <p:cNvPr id="19" name="Rectangle 18">
            <a:extLst>
              <a:ext uri="{FF2B5EF4-FFF2-40B4-BE49-F238E27FC236}">
                <a16:creationId xmlns:a16="http://schemas.microsoft.com/office/drawing/2014/main" id="{B9D50E89-034A-5042-97FB-B8482EC0C82C}"/>
              </a:ext>
            </a:extLst>
          </p:cNvPr>
          <p:cNvSpPr/>
          <p:nvPr/>
        </p:nvSpPr>
        <p:spPr>
          <a:xfrm>
            <a:off x="6426456" y="1241680"/>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Google Shape;72;p4">
            <a:extLst>
              <a:ext uri="{FF2B5EF4-FFF2-40B4-BE49-F238E27FC236}">
                <a16:creationId xmlns:a16="http://schemas.microsoft.com/office/drawing/2014/main" id="{85AD2D6F-4671-5F49-95C4-FB35FC96F4B9}"/>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5757E91-0341-9644-944C-35B5F71535B0}"/>
              </a:ext>
            </a:extLst>
          </p:cNvPr>
          <p:cNvSpPr txBox="1">
            <a:spLocks/>
          </p:cNvSpPr>
          <p:nvPr/>
        </p:nvSpPr>
        <p:spPr>
          <a:xfrm>
            <a:off x="679851" y="138265"/>
            <a:ext cx="5999918"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apprentissage automatique</a:t>
            </a:r>
            <a:endParaRPr lang="en-GB" dirty="0"/>
          </a:p>
        </p:txBody>
      </p:sp>
      <p:sp>
        <p:nvSpPr>
          <p:cNvPr id="18" name="TextBox 17">
            <a:extLst>
              <a:ext uri="{FF2B5EF4-FFF2-40B4-BE49-F238E27FC236}">
                <a16:creationId xmlns:a16="http://schemas.microsoft.com/office/drawing/2014/main" id="{19FE6747-4374-1044-B9A1-1353EA034654}"/>
              </a:ext>
            </a:extLst>
          </p:cNvPr>
          <p:cNvSpPr txBox="1"/>
          <p:nvPr/>
        </p:nvSpPr>
        <p:spPr>
          <a:xfrm>
            <a:off x="5304081" y="1246930"/>
            <a:ext cx="2069797" cy="369332"/>
          </a:xfrm>
          <a:prstGeom prst="rect">
            <a:avLst/>
          </a:prstGeom>
          <a:solidFill>
            <a:schemeClr val="bg1"/>
          </a:solidFill>
        </p:spPr>
        <p:txBody>
          <a:bodyPr wrap="none" rtlCol="0">
            <a:spAutoFit/>
          </a:bodyPr>
          <a:lstStyle/>
          <a:p>
            <a:r>
              <a:rPr lang="fr-FR" sz="1800" b="1" dirty="0" err="1">
                <a:solidFill>
                  <a:srgbClr val="C00000"/>
                </a:solidFill>
              </a:rPr>
              <a:t>Apprentissage </a:t>
            </a:r>
            <a:r>
              <a:rPr lang="fr-FR" sz="1800" b="1" dirty="0">
                <a:solidFill>
                  <a:srgbClr val="C00000"/>
                </a:solidFill>
              </a:rPr>
              <a:t>automatique</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7" name="Ink 16">
                <a:extLst>
                  <a:ext uri="{FF2B5EF4-FFF2-40B4-BE49-F238E27FC236}">
                    <a16:creationId xmlns:a16="http://schemas.microsoft.com/office/drawing/2014/main" id="{D08858D5-307A-364E-8C36-A57F263BAD6B}"/>
                  </a:ext>
                </a:extLst>
              </p14:cNvPr>
              <p14:cNvContentPartPr/>
              <p14:nvPr/>
            </p14:nvContentPartPr>
            <p14:xfrm flipV="1">
              <a:off x="5221563" y="1875461"/>
              <a:ext cx="981360" cy="1361744"/>
            </p14:xfrm>
          </p:contentPart>
        </mc:Choice>
        <mc:Fallback xmlns:a14="http://schemas.microsoft.com/office/drawing/2010/main" xmlns:a16="http://schemas.microsoft.com/office/drawing/2014/main" xmlns="">
          <p:pic>
            <p:nvPicPr>
              <p:cNvPr id="17" name="Ink 16">
                <a:extLst>
                  <a:ext uri="{FF2B5EF4-FFF2-40B4-BE49-F238E27FC236}">
                    <a16:creationId xmlns:a16="http://schemas.microsoft.com/office/drawing/2014/main" id="{D08858D5-307A-364E-8C36-A57F263BAD6B}"/>
                  </a:ext>
                </a:extLst>
              </p:cNvPr>
              <p:cNvPicPr/>
              <p:nvPr/>
            </p:nvPicPr>
            <p:blipFill>
              <a:blip r:embed="rId5"/>
              <a:stretch>
                <a:fillRect/>
              </a:stretch>
            </p:blipFill>
            <p:spPr>
              <a:xfrm>
                <a:off x="5094483" y="1748720"/>
                <a:ext cx="1235160" cy="1615586"/>
              </a:xfrm>
              <a:prstGeom prst="rect">
                <a:avLst/>
              </a:prstGeom>
            </p:spPr>
          </p:pic>
        </mc:Fallback>
      </mc:AlternateContent>
      <p:sp>
        <p:nvSpPr>
          <p:cNvPr id="20" name="Title 1">
            <a:extLst>
              <a:ext uri="{FF2B5EF4-FFF2-40B4-BE49-F238E27FC236}">
                <a16:creationId xmlns:a16="http://schemas.microsoft.com/office/drawing/2014/main" id="{65E56DEB-5EE2-FD44-85F5-E403BCEFA916}"/>
              </a:ext>
            </a:extLst>
          </p:cNvPr>
          <p:cNvSpPr>
            <a:spLocks noGrp="1"/>
          </p:cNvSpPr>
          <p:nvPr>
            <p:ph type="title"/>
          </p:nvPr>
        </p:nvSpPr>
        <p:spPr>
          <a:xfrm>
            <a:off x="689349" y="742946"/>
            <a:ext cx="7846638" cy="404906"/>
          </a:xfrm>
        </p:spPr>
        <p:txBody>
          <a:bodyPr/>
          <a:lstStyle/>
          <a:p>
            <a:r>
              <a:rPr lang="en-US" sz="1800" b="0" i="1" dirty="0"/>
              <a:t>Un changement de paradigme : apprendre à partir des données</a:t>
            </a:r>
            <a:endParaRPr lang="en-US" sz="1800" b="0" i="1" u="sng" dirty="0"/>
          </a:p>
        </p:txBody>
      </p:sp>
    </p:spTree>
    <p:extLst>
      <p:ext uri="{BB962C8B-B14F-4D97-AF65-F5344CB8AC3E}">
        <p14:creationId xmlns:p14="http://schemas.microsoft.com/office/powerpoint/2010/main" val="38413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72;p4">
            <a:extLst>
              <a:ext uri="{FF2B5EF4-FFF2-40B4-BE49-F238E27FC236}">
                <a16:creationId xmlns:a16="http://schemas.microsoft.com/office/drawing/2014/main" id="{D1083473-2900-5E40-A850-2FA336656883}"/>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 Placeholder 1">
            <a:extLst>
              <a:ext uri="{FF2B5EF4-FFF2-40B4-BE49-F238E27FC236}">
                <a16:creationId xmlns:a16="http://schemas.microsoft.com/office/drawing/2014/main" id="{FB9B4732-395E-8649-B995-3DAF967EDA50}"/>
              </a:ext>
            </a:extLst>
          </p:cNvPr>
          <p:cNvSpPr>
            <a:spLocks noGrp="1"/>
          </p:cNvSpPr>
          <p:nvPr>
            <p:ph type="body" sz="quarter" idx="16"/>
          </p:nvPr>
        </p:nvSpPr>
        <p:spPr>
          <a:xfrm>
            <a:off x="451525" y="136552"/>
            <a:ext cx="7846637" cy="404906"/>
          </a:xfrm>
        </p:spPr>
        <p:txBody>
          <a:bodyPr/>
          <a:lstStyle/>
          <a:p>
            <a:r>
              <a:rPr lang="fr-FR" dirty="0"/>
              <a:t>Derniers développements : IA et plausibilité</a:t>
            </a:r>
          </a:p>
        </p:txBody>
      </p:sp>
      <p:grpSp>
        <p:nvGrpSpPr>
          <p:cNvPr id="4" name="Group 3">
            <a:extLst>
              <a:ext uri="{FF2B5EF4-FFF2-40B4-BE49-F238E27FC236}">
                <a16:creationId xmlns:a16="http://schemas.microsoft.com/office/drawing/2014/main" id="{CA0C15ED-6948-044E-9010-B1AD404E1A69}"/>
              </a:ext>
            </a:extLst>
          </p:cNvPr>
          <p:cNvGrpSpPr/>
          <p:nvPr/>
        </p:nvGrpSpPr>
        <p:grpSpPr>
          <a:xfrm>
            <a:off x="656916" y="1448379"/>
            <a:ext cx="8059147" cy="2038178"/>
            <a:chOff x="1251618" y="1943131"/>
            <a:chExt cx="6724248" cy="1700579"/>
          </a:xfrm>
        </p:grpSpPr>
        <p:cxnSp>
          <p:nvCxnSpPr>
            <p:cNvPr id="5" name="Straight Arrow Connector 4">
              <a:extLst>
                <a:ext uri="{FF2B5EF4-FFF2-40B4-BE49-F238E27FC236}">
                  <a16:creationId xmlns:a16="http://schemas.microsoft.com/office/drawing/2014/main" id="{1985979B-BFC8-C14B-8153-FEED28BDF143}"/>
                </a:ext>
              </a:extLst>
            </p:cNvPr>
            <p:cNvCxnSpPr>
              <a:cxnSpLocks/>
            </p:cNvCxnSpPr>
            <p:nvPr/>
          </p:nvCxnSpPr>
          <p:spPr>
            <a:xfrm>
              <a:off x="6033202" y="2842428"/>
              <a:ext cx="530177" cy="1"/>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D98F2E74-84CE-3043-B739-3A515C60A5B8}"/>
                </a:ext>
              </a:extLst>
            </p:cNvPr>
            <p:cNvSpPr/>
            <p:nvPr/>
          </p:nvSpPr>
          <p:spPr>
            <a:xfrm>
              <a:off x="1251618" y="2181714"/>
              <a:ext cx="5051202" cy="12921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Arrow Connector 6">
              <a:extLst>
                <a:ext uri="{FF2B5EF4-FFF2-40B4-BE49-F238E27FC236}">
                  <a16:creationId xmlns:a16="http://schemas.microsoft.com/office/drawing/2014/main" id="{C15E27AA-F0F4-C243-A8A1-1EBDEF25B0C0}"/>
                </a:ext>
              </a:extLst>
            </p:cNvPr>
            <p:cNvCxnSpPr/>
            <p:nvPr/>
          </p:nvCxnSpPr>
          <p:spPr>
            <a:xfrm>
              <a:off x="3717685" y="2858320"/>
              <a:ext cx="1034412" cy="0"/>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B6FB40C1-9B35-FD47-9D85-28106E5D4DF7}"/>
                </a:ext>
              </a:extLst>
            </p:cNvPr>
            <p:cNvSpPr/>
            <p:nvPr/>
          </p:nvSpPr>
          <p:spPr>
            <a:xfrm>
              <a:off x="2764400" y="2276968"/>
              <a:ext cx="1756020" cy="1062361"/>
            </a:xfrm>
            <a:prstGeom prst="roundRect">
              <a:avLst/>
            </a:prstGeom>
            <a:solidFill>
              <a:schemeClr val="tx1">
                <a:lumMod val="65000"/>
                <a:lumOff val="3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b="1" dirty="0"/>
                <a:t>Apprendre</a:t>
              </a:r>
            </a:p>
            <a:p>
              <a:pPr algn="ctr"/>
              <a:r>
                <a:rPr lang="en-US" sz="2000" b="1" dirty="0"/>
                <a:t>processus </a:t>
              </a:r>
            </a:p>
          </p:txBody>
        </p:sp>
        <p:cxnSp>
          <p:nvCxnSpPr>
            <p:cNvPr id="9" name="Straight Arrow Connector 8">
              <a:extLst>
                <a:ext uri="{FF2B5EF4-FFF2-40B4-BE49-F238E27FC236}">
                  <a16:creationId xmlns:a16="http://schemas.microsoft.com/office/drawing/2014/main" id="{6C5E9F52-B5BF-7D45-AC4D-F1893594D133}"/>
                </a:ext>
              </a:extLst>
            </p:cNvPr>
            <p:cNvCxnSpPr/>
            <p:nvPr/>
          </p:nvCxnSpPr>
          <p:spPr>
            <a:xfrm>
              <a:off x="1827100" y="2842428"/>
              <a:ext cx="937809" cy="1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0" name="Can 9">
              <a:extLst>
                <a:ext uri="{FF2B5EF4-FFF2-40B4-BE49-F238E27FC236}">
                  <a16:creationId xmlns:a16="http://schemas.microsoft.com/office/drawing/2014/main" id="{775F9D98-CE0D-4444-9508-B4F048E0F952}"/>
                </a:ext>
              </a:extLst>
            </p:cNvPr>
            <p:cNvSpPr/>
            <p:nvPr/>
          </p:nvSpPr>
          <p:spPr>
            <a:xfrm>
              <a:off x="1390153" y="2489211"/>
              <a:ext cx="1107726" cy="704611"/>
            </a:xfrm>
            <a:prstGeom prst="can">
              <a:avLst/>
            </a:prstGeom>
            <a:ln w="635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Données</a:t>
              </a:r>
            </a:p>
          </p:txBody>
        </p:sp>
        <p:sp>
          <p:nvSpPr>
            <p:cNvPr id="11" name="Rounded Rectangle 10">
              <a:extLst>
                <a:ext uri="{FF2B5EF4-FFF2-40B4-BE49-F238E27FC236}">
                  <a16:creationId xmlns:a16="http://schemas.microsoft.com/office/drawing/2014/main" id="{0F943CC1-22B4-9B4A-BE88-6A246C303614}"/>
                </a:ext>
              </a:extLst>
            </p:cNvPr>
            <p:cNvSpPr/>
            <p:nvPr/>
          </p:nvSpPr>
          <p:spPr>
            <a:xfrm>
              <a:off x="4752097" y="2276968"/>
              <a:ext cx="1441111" cy="1062361"/>
            </a:xfrm>
            <a:prstGeom prst="round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b="1" dirty="0"/>
                <a:t>Modèle</a:t>
              </a:r>
            </a:p>
          </p:txBody>
        </p:sp>
        <p:pic>
          <p:nvPicPr>
            <p:cNvPr id="12" name="Graphic 11" descr="Single gear">
              <a:extLst>
                <a:ext uri="{FF2B5EF4-FFF2-40B4-BE49-F238E27FC236}">
                  <a16:creationId xmlns:a16="http://schemas.microsoft.com/office/drawing/2014/main" id="{9EFAF34E-DBBC-0B49-BC53-0FF29CFA71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5284" y="2053128"/>
              <a:ext cx="1590582" cy="1590582"/>
            </a:xfrm>
            <a:prstGeom prst="rect">
              <a:avLst/>
            </a:prstGeom>
          </p:spPr>
        </p:pic>
        <p:sp>
          <p:nvSpPr>
            <p:cNvPr id="13" name="TextBox 12">
              <a:extLst>
                <a:ext uri="{FF2B5EF4-FFF2-40B4-BE49-F238E27FC236}">
                  <a16:creationId xmlns:a16="http://schemas.microsoft.com/office/drawing/2014/main" id="{AAD3D23F-F83C-F443-A11A-3437D7E4ACEC}"/>
                </a:ext>
              </a:extLst>
            </p:cNvPr>
            <p:cNvSpPr txBox="1"/>
            <p:nvPr/>
          </p:nvSpPr>
          <p:spPr>
            <a:xfrm>
              <a:off x="6534498" y="1943131"/>
              <a:ext cx="1282915" cy="333837"/>
            </a:xfrm>
            <a:prstGeom prst="rect">
              <a:avLst/>
            </a:prstGeom>
            <a:noFill/>
          </p:spPr>
          <p:txBody>
            <a:bodyPr wrap="none" rtlCol="0">
              <a:spAutoFit/>
            </a:bodyPr>
            <a:lstStyle/>
            <a:p>
              <a:r>
                <a:rPr lang="fr-FR" sz="2000" b="1" dirty="0">
                  <a:solidFill>
                    <a:schemeClr val="accent6">
                      <a:lumMod val="50000"/>
                    </a:schemeClr>
                  </a:solidFill>
                </a:rPr>
                <a:t>application</a:t>
              </a:r>
            </a:p>
          </p:txBody>
        </p:sp>
      </p:grpSp>
      <p:sp>
        <p:nvSpPr>
          <p:cNvPr id="14" name="TextBox 13">
            <a:extLst>
              <a:ext uri="{FF2B5EF4-FFF2-40B4-BE49-F238E27FC236}">
                <a16:creationId xmlns:a16="http://schemas.microsoft.com/office/drawing/2014/main" id="{67658769-5E27-C248-9F86-AF8A1BE91AFA}"/>
              </a:ext>
            </a:extLst>
          </p:cNvPr>
          <p:cNvSpPr txBox="1"/>
          <p:nvPr/>
        </p:nvSpPr>
        <p:spPr>
          <a:xfrm>
            <a:off x="6458304" y="3598993"/>
            <a:ext cx="2453222" cy="1023357"/>
          </a:xfrm>
          <a:prstGeom prst="rect">
            <a:avLst/>
          </a:prstGeom>
        </p:spPr>
        <p:txBody>
          <a:bodyPr wrap="square" lIns="0" tIns="0" rIns="0" bIns="0" rtlCol="0">
            <a:spAutoFit/>
          </a:bodyPr>
          <a:lstStyle/>
          <a:p>
            <a:pPr marL="0" indent="0">
              <a:lnSpc>
                <a:spcPct val="100000"/>
              </a:lnSpc>
              <a:spcAft>
                <a:spcPts val="300"/>
              </a:spcAft>
              <a:buNone/>
            </a:pPr>
            <a:r>
              <a:rPr lang="fr-FR" sz="1600" b="1" dirty="0">
                <a:solidFill>
                  <a:srgbClr val="C00000"/>
                </a:solidFill>
                <a:latin typeface="Arial" panose="020B0604020202020204" pitchFamily="34" charset="0"/>
                <a:cs typeface="Arial" panose="020B0604020202020204" pitchFamily="34" charset="0"/>
              </a:rPr>
              <a:t>Crédible ?...</a:t>
            </a:r>
          </a:p>
          <a:p>
            <a:pPr marL="0" indent="0">
              <a:lnSpc>
                <a:spcPct val="100000"/>
              </a:lnSpc>
              <a:spcAft>
                <a:spcPts val="300"/>
              </a:spcAft>
              <a:buNone/>
            </a:pPr>
            <a:r>
              <a:rPr lang="fr-FR" sz="1600" i="1" dirty="0" err="1">
                <a:solidFill>
                  <a:srgbClr val="C00000"/>
                </a:solidFill>
                <a:latin typeface="Arial" panose="020B0604020202020204" pitchFamily="34" charset="0"/>
                <a:cs typeface="Arial" panose="020B0604020202020204" pitchFamily="34" charset="0"/>
              </a:rPr>
              <a:t>existe-t-il des </a:t>
            </a:r>
            <a:r>
              <a:rPr lang="fr-FR" sz="1600" i="1" dirty="0">
                <a:solidFill>
                  <a:srgbClr val="C00000"/>
                </a:solidFill>
                <a:latin typeface="Arial" panose="020B0604020202020204" pitchFamily="34" charset="0"/>
                <a:cs typeface="Arial" panose="020B0604020202020204" pitchFamily="34" charset="0"/>
              </a:rPr>
              <a:t>informations </a:t>
            </a:r>
            <a:r>
              <a:rPr lang="fr-FR" sz="1600" i="1" dirty="0" err="1">
                <a:solidFill>
                  <a:srgbClr val="C00000"/>
                </a:solidFill>
                <a:latin typeface="Arial" panose="020B0604020202020204" pitchFamily="34" charset="0"/>
                <a:cs typeface="Arial" panose="020B0604020202020204" pitchFamily="34" charset="0"/>
              </a:rPr>
              <a:t>suffisantes </a:t>
            </a:r>
            <a:r>
              <a:rPr lang="fr-FR" sz="1600" i="1" dirty="0">
                <a:solidFill>
                  <a:srgbClr val="C00000"/>
                </a:solidFill>
                <a:latin typeface="Arial" panose="020B0604020202020204" pitchFamily="34" charset="0"/>
                <a:cs typeface="Arial" panose="020B0604020202020204" pitchFamily="34" charset="0"/>
              </a:rPr>
              <a:t>pour mettre l'invention en pratique ?</a:t>
            </a:r>
          </a:p>
        </p:txBody>
      </p:sp>
    </p:spTree>
    <p:extLst>
      <p:ext uri="{BB962C8B-B14F-4D97-AF65-F5344CB8AC3E}">
        <p14:creationId xmlns:p14="http://schemas.microsoft.com/office/powerpoint/2010/main" val="3665182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72;p4">
            <a:extLst>
              <a:ext uri="{FF2B5EF4-FFF2-40B4-BE49-F238E27FC236}">
                <a16:creationId xmlns:a16="http://schemas.microsoft.com/office/drawing/2014/main" id="{14A89F69-6ACA-F94E-B933-010AE9F9F143}"/>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 Placeholder 1">
            <a:extLst>
              <a:ext uri="{FF2B5EF4-FFF2-40B4-BE49-F238E27FC236}">
                <a16:creationId xmlns:a16="http://schemas.microsoft.com/office/drawing/2014/main" id="{7614E100-1A49-1341-953C-11D70BDBE851}"/>
              </a:ext>
            </a:extLst>
          </p:cNvPr>
          <p:cNvSpPr txBox="1">
            <a:spLocks/>
          </p:cNvSpPr>
          <p:nvPr/>
        </p:nvSpPr>
        <p:spPr>
          <a:xfrm>
            <a:off x="451525" y="13655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err="1"/>
              <a:t>Derniers développements </a:t>
            </a:r>
            <a:r>
              <a:rPr lang="fr-FR" dirty="0"/>
              <a:t>: données et </a:t>
            </a:r>
            <a:r>
              <a:rPr lang="fr-FR" dirty="0" err="1"/>
              <a:t>plausibilité</a:t>
            </a:r>
            <a:endParaRPr lang="fr-FR" dirty="0"/>
          </a:p>
        </p:txBody>
      </p:sp>
      <p:sp>
        <p:nvSpPr>
          <p:cNvPr id="3" name="Text Placeholder 2"/>
          <p:cNvSpPr>
            <a:spLocks noGrp="1"/>
          </p:cNvSpPr>
          <p:nvPr>
            <p:ph type="body" sz="quarter" idx="17"/>
          </p:nvPr>
        </p:nvSpPr>
        <p:spPr>
          <a:xfrm>
            <a:off x="521630" y="994639"/>
            <a:ext cx="8195079" cy="3816002"/>
          </a:xfrm>
        </p:spPr>
        <p:txBody>
          <a:bodyPr/>
          <a:lstStyle/>
          <a:p>
            <a:pPr marL="114300" indent="0">
              <a:buNone/>
            </a:pPr>
            <a:r>
              <a:rPr lang="en-GB" sz="1600" dirty="0"/>
              <a:t>L'invention </a:t>
            </a:r>
            <a:r>
              <a:rPr lang="en-GB" sz="1600" dirty="0" err="1"/>
              <a:t>brevetable</a:t>
            </a:r>
            <a:r>
              <a:rPr lang="en-GB" sz="1600" dirty="0"/>
              <a:t> : un monopole limité en échange d'une invention reproductible (</a:t>
            </a:r>
            <a:r>
              <a:rPr lang="en-GB" sz="1600" b="1" dirty="0">
                <a:solidFill>
                  <a:srgbClr val="C00000"/>
                </a:solidFill>
              </a:rPr>
              <a:t>obligation de </a:t>
            </a:r>
            <a:r>
              <a:rPr lang="en-GB" sz="1600" b="1" dirty="0" err="1">
                <a:solidFill>
                  <a:srgbClr val="C00000"/>
                </a:solidFill>
              </a:rPr>
              <a:t>suffisance</a:t>
            </a:r>
            <a:r>
              <a:rPr lang="en-GB" sz="1600" b="1" dirty="0">
                <a:solidFill>
                  <a:srgbClr val="C00000"/>
                </a:solidFill>
              </a:rPr>
              <a:t> de la description</a:t>
            </a:r>
            <a:r>
              <a:rPr lang="en-GB" sz="1600" dirty="0"/>
              <a:t>).</a:t>
            </a:r>
          </a:p>
          <a:p>
            <a:pPr>
              <a:buFont typeface="Wingdings" pitchFamily="2" charset="2"/>
              <a:buChar char="§"/>
            </a:pPr>
            <a:endParaRPr lang="en-GB" sz="1600" dirty="0"/>
          </a:p>
          <a:p>
            <a:pPr>
              <a:buFont typeface="Wingdings" pitchFamily="2" charset="2"/>
              <a:buChar char="§"/>
            </a:pPr>
            <a:r>
              <a:rPr lang="en-GB" sz="1600" dirty="0"/>
              <a:t>L'étendue du monopole conféré par un brevet (européen) doit correspondre à la </a:t>
            </a:r>
            <a:r>
              <a:rPr lang="en-GB" sz="1600" b="1" dirty="0">
                <a:solidFill>
                  <a:srgbClr val="7030A0"/>
                </a:solidFill>
              </a:rPr>
              <a:t>contribution réelle </a:t>
            </a:r>
            <a:r>
              <a:rPr lang="en-GB" sz="1600" dirty="0"/>
              <a:t>de l'invention </a:t>
            </a:r>
            <a:r>
              <a:rPr lang="en-GB" sz="1600" b="1" dirty="0" err="1">
                <a:solidFill>
                  <a:srgbClr val="7030A0"/>
                </a:solidFill>
              </a:rPr>
              <a:t>à</a:t>
            </a:r>
            <a:r>
              <a:rPr lang="en-GB" sz="1600" b="1" dirty="0">
                <a:solidFill>
                  <a:srgbClr val="7030A0"/>
                </a:solidFill>
              </a:rPr>
              <a:t> </a:t>
            </a:r>
            <a:r>
              <a:rPr lang="en-GB" sz="1600" b="1" dirty="0" err="1">
                <a:solidFill>
                  <a:srgbClr val="7030A0"/>
                </a:solidFill>
              </a:rPr>
              <a:t>l'état</a:t>
            </a:r>
            <a:r>
              <a:rPr lang="en-GB" sz="1600" b="1" dirty="0">
                <a:solidFill>
                  <a:srgbClr val="7030A0"/>
                </a:solidFill>
              </a:rPr>
              <a:t> de </a:t>
            </a:r>
            <a:r>
              <a:rPr lang="en-GB" sz="1600" b="1" dirty="0" err="1">
                <a:solidFill>
                  <a:srgbClr val="7030A0"/>
                </a:solidFill>
              </a:rPr>
              <a:t>l'art</a:t>
            </a:r>
            <a:r>
              <a:rPr lang="en-GB" sz="1600" b="1" dirty="0">
                <a:solidFill>
                  <a:srgbClr val="7030A0"/>
                </a:solidFill>
              </a:rPr>
              <a:t> </a:t>
            </a:r>
            <a:r>
              <a:rPr lang="en-GB" sz="1600" dirty="0"/>
              <a:t>(voir, par exemple, T 409/91, T 1486/08). </a:t>
            </a:r>
          </a:p>
          <a:p>
            <a:pPr>
              <a:buFont typeface="Wingdings" pitchFamily="2" charset="2"/>
              <a:buChar char="§"/>
            </a:pPr>
            <a:endParaRPr lang="en-GB" sz="1600" dirty="0">
              <a:effectLst/>
            </a:endParaRPr>
          </a:p>
          <a:p>
            <a:pPr>
              <a:buFont typeface="Wingdings" pitchFamily="2" charset="2"/>
              <a:buChar char="§"/>
            </a:pPr>
            <a:r>
              <a:rPr lang="en-GB" sz="1600" dirty="0"/>
              <a:t>Le concept de "plausibilité" a été développé dans l'UE </a:t>
            </a:r>
            <a:r>
              <a:rPr lang="en-GB" sz="1600" b="1" dirty="0">
                <a:solidFill>
                  <a:srgbClr val="0070C0"/>
                </a:solidFill>
              </a:rPr>
              <a:t>pour exclure les brevets spéculatifs</a:t>
            </a:r>
            <a:r>
              <a:rPr lang="en-GB" sz="1600" dirty="0"/>
              <a:t>, basés sur de simples affirmations (c'est-à-dire lorsqu'il n'y a aucune raison convaincante de supposer que l'affirmation faite dans le brevet est vraie). </a:t>
            </a:r>
            <a:endParaRPr lang="en-GB" sz="1600" dirty="0">
              <a:effectLst/>
            </a:endParaRPr>
          </a:p>
          <a:p>
            <a:endParaRPr lang="en-US" dirty="0"/>
          </a:p>
        </p:txBody>
      </p:sp>
      <p:sp>
        <p:nvSpPr>
          <p:cNvPr id="4" name="Slide Number Placeholder 3"/>
          <p:cNvSpPr>
            <a:spLocks noGrp="1"/>
          </p:cNvSpPr>
          <p:nvPr>
            <p:ph type="sldNum" sz="quarter" idx="20"/>
          </p:nvPr>
        </p:nvSpPr>
        <p:spPr>
          <a:xfrm>
            <a:off x="7953376" y="4944642"/>
            <a:ext cx="579065" cy="172800"/>
          </a:xfrm>
          <a:prstGeom prst="rect">
            <a:avLst/>
          </a:prstGeom>
        </p:spPr>
        <p:txBody>
          <a:bodyPr lIns="0" tIns="0" rIns="0" bIns="0"/>
          <a:lstStyle>
            <a:defPPr>
              <a:defRPr lang="en-US"/>
            </a:defPPr>
            <a:lvl1pPr marL="0" algn="r" defTabSz="914400" rtl="0" eaLnBrk="1" latinLnBrk="0" hangingPunct="1">
              <a:defRPr sz="9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67F17-3E1A-4193-A15F-15F53DD43041}" type="slidenum">
              <a:rPr lang="en-GB" smtClean="0"/>
              <a:t>31</a:t>
            </a:fld>
            <a:endParaRPr lang="en-GB" dirty="0"/>
          </a:p>
        </p:txBody>
      </p:sp>
    </p:spTree>
    <p:extLst>
      <p:ext uri="{BB962C8B-B14F-4D97-AF65-F5344CB8AC3E}">
        <p14:creationId xmlns:p14="http://schemas.microsoft.com/office/powerpoint/2010/main" val="21595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262EA-F4B3-2A43-8631-2267281EAA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6825" y="2121520"/>
            <a:ext cx="2736174" cy="2257162"/>
          </a:xfrm>
          <a:prstGeom prst="rect">
            <a:avLst/>
          </a:prstGeom>
        </p:spPr>
      </p:pic>
      <p:sp>
        <p:nvSpPr>
          <p:cNvPr id="14" name="Rounded Rectangle 13">
            <a:extLst>
              <a:ext uri="{FF2B5EF4-FFF2-40B4-BE49-F238E27FC236}">
                <a16:creationId xmlns:a16="http://schemas.microsoft.com/office/drawing/2014/main" id="{68D3B9E6-2AAB-734D-93BA-DA1503A0C1B1}"/>
              </a:ext>
            </a:extLst>
          </p:cNvPr>
          <p:cNvSpPr/>
          <p:nvPr/>
        </p:nvSpPr>
        <p:spPr>
          <a:xfrm>
            <a:off x="7521370" y="1193369"/>
            <a:ext cx="1421629" cy="928152"/>
          </a:xfrm>
          <a:prstGeom prst="round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kern="1200" dirty="0">
              <a:solidFill>
                <a:schemeClr val="tx1"/>
              </a:solidFill>
              <a:latin typeface="+mn-lt"/>
              <a:ea typeface="+mn-ea"/>
              <a:cs typeface="+mn-cs"/>
            </a:endParaRPr>
          </a:p>
        </p:txBody>
      </p:sp>
      <p:sp>
        <p:nvSpPr>
          <p:cNvPr id="2" name="Content Placeholder 1">
            <a:extLst>
              <a:ext uri="{FF2B5EF4-FFF2-40B4-BE49-F238E27FC236}">
                <a16:creationId xmlns:a16="http://schemas.microsoft.com/office/drawing/2014/main" id="{9DE5C7C1-00E2-CD44-92FA-6B107E757ACA}"/>
              </a:ext>
            </a:extLst>
          </p:cNvPr>
          <p:cNvSpPr>
            <a:spLocks noGrp="1"/>
          </p:cNvSpPr>
          <p:nvPr>
            <p:ph idx="1"/>
          </p:nvPr>
        </p:nvSpPr>
        <p:spPr>
          <a:xfrm>
            <a:off x="568312" y="1327500"/>
            <a:ext cx="5465019" cy="3816000"/>
          </a:xfrm>
        </p:spPr>
        <p:txBody>
          <a:bodyPr/>
          <a:lstStyle/>
          <a:p>
            <a:pPr marL="0" indent="0">
              <a:buNone/>
            </a:pPr>
            <a:r>
              <a:rPr lang="en-NL" sz="1600">
                <a:solidFill>
                  <a:schemeClr val="tx1"/>
                </a:solidFill>
              </a:rPr>
              <a:t>L'application </a:t>
            </a:r>
            <a:r>
              <a:rPr lang="en-NL" sz="1600" b="1">
                <a:solidFill>
                  <a:srgbClr val="C00000"/>
                </a:solidFill>
              </a:rPr>
              <a:t>ne divulgue pas </a:t>
            </a:r>
            <a:r>
              <a:rPr lang="en-NL" sz="1600" b="1">
                <a:solidFill>
                  <a:srgbClr val="0070C0"/>
                </a:solidFill>
              </a:rPr>
              <a:t>quelles données d'entrée conviennent pour l'entraînement du réseau neuronal artificiel </a:t>
            </a:r>
            <a:r>
              <a:rPr lang="en-NL" sz="1600">
                <a:solidFill>
                  <a:srgbClr val="0070C0"/>
                </a:solidFill>
              </a:rPr>
              <a:t>(...</a:t>
            </a:r>
            <a:r>
              <a:rPr lang="en-NL" sz="1600">
                <a:solidFill>
                  <a:schemeClr val="tx1"/>
                </a:solidFill>
              </a:rPr>
              <a:t>) par conséquent, l'homme du métier </a:t>
            </a:r>
            <a:r>
              <a:rPr lang="en-NL" sz="1600" b="1">
                <a:solidFill>
                  <a:srgbClr val="C00000"/>
                </a:solidFill>
              </a:rPr>
              <a:t>ne peut pas reproduire l'invention</a:t>
            </a:r>
            <a:r>
              <a:rPr lang="en-NL" sz="1600"/>
              <a:t>.</a:t>
            </a:r>
          </a:p>
          <a:p>
            <a:pPr marL="0" indent="0">
              <a:buNone/>
            </a:pPr>
            <a:endParaRPr lang="en-NL" sz="1600"/>
          </a:p>
          <a:p>
            <a:pPr marL="114300" lvl="0" indent="0">
              <a:lnSpc>
                <a:spcPct val="100000"/>
              </a:lnSpc>
              <a:buClr>
                <a:srgbClr val="595959"/>
              </a:buClr>
              <a:buNone/>
            </a:pPr>
            <a:r>
              <a:rPr lang="en-GB" sz="1600" b="1" dirty="0" err="1">
                <a:solidFill>
                  <a:srgbClr val="000000"/>
                </a:solidFill>
              </a:rPr>
              <a:t>En</a:t>
            </a:r>
            <a:r>
              <a:rPr lang="en-GB" sz="1600" b="1" dirty="0">
                <a:solidFill>
                  <a:srgbClr val="000000"/>
                </a:solidFill>
              </a:rPr>
              <a:t> </a:t>
            </a:r>
            <a:r>
              <a:rPr lang="en-GB" sz="1600" b="1" dirty="0" err="1">
                <a:solidFill>
                  <a:srgbClr val="000000"/>
                </a:solidFill>
              </a:rPr>
              <a:t>conséquence</a:t>
            </a:r>
            <a:r>
              <a:rPr lang="en-GB" sz="1600" b="1" dirty="0">
                <a:solidFill>
                  <a:srgbClr val="000000"/>
                </a:solidFill>
              </a:rPr>
              <a:t>, </a:t>
            </a:r>
            <a:r>
              <a:rPr lang="en-GB" sz="1600" dirty="0">
                <a:solidFill>
                  <a:srgbClr val="000000"/>
                </a:solidFill>
              </a:rPr>
              <a:t>la </a:t>
            </a:r>
            <a:r>
              <a:rPr lang="en-GB" sz="1600" dirty="0" err="1">
                <a:solidFill>
                  <a:srgbClr val="000000"/>
                </a:solidFill>
              </a:rPr>
              <a:t>demande</a:t>
            </a:r>
            <a:r>
              <a:rPr lang="en-GB" sz="1600" dirty="0">
                <a:solidFill>
                  <a:srgbClr val="000000"/>
                </a:solidFill>
              </a:rPr>
              <a:t> ne </a:t>
            </a:r>
            <a:r>
              <a:rPr lang="en-GB" sz="1600" dirty="0" err="1">
                <a:solidFill>
                  <a:srgbClr val="000000"/>
                </a:solidFill>
              </a:rPr>
              <a:t>satisfait</a:t>
            </a:r>
            <a:r>
              <a:rPr lang="en-GB" sz="1600" dirty="0">
                <a:solidFill>
                  <a:srgbClr val="000000"/>
                </a:solidFill>
              </a:rPr>
              <a:t> pas aux exigences de </a:t>
            </a:r>
            <a:r>
              <a:rPr lang="en-GB" sz="1600" dirty="0" err="1">
                <a:solidFill>
                  <a:srgbClr val="000000"/>
                </a:solidFill>
              </a:rPr>
              <a:t>l'</a:t>
            </a:r>
            <a:r>
              <a:rPr lang="en-GB" sz="1600" b="1" dirty="0" err="1">
                <a:solidFill>
                  <a:srgbClr val="000000"/>
                </a:solidFill>
              </a:rPr>
              <a:t>article</a:t>
            </a:r>
            <a:r>
              <a:rPr lang="en-GB" sz="1600" b="1" dirty="0">
                <a:solidFill>
                  <a:srgbClr val="000000"/>
                </a:solidFill>
              </a:rPr>
              <a:t> 83 de la CBE (</a:t>
            </a:r>
            <a:r>
              <a:rPr lang="en-GB" sz="1600" b="1" dirty="0" err="1">
                <a:solidFill>
                  <a:srgbClr val="000000"/>
                </a:solidFill>
              </a:rPr>
              <a:t>concernant</a:t>
            </a:r>
            <a:r>
              <a:rPr lang="en-GB" sz="1600" b="1" dirty="0">
                <a:solidFill>
                  <a:srgbClr val="000000"/>
                </a:solidFill>
              </a:rPr>
              <a:t> le </a:t>
            </a:r>
            <a:r>
              <a:rPr lang="en-GB" sz="1600" b="1" dirty="0" err="1">
                <a:solidFill>
                  <a:srgbClr val="000000"/>
                </a:solidFill>
              </a:rPr>
              <a:t>caractère</a:t>
            </a:r>
            <a:r>
              <a:rPr lang="en-GB" sz="1600" b="1" dirty="0">
                <a:solidFill>
                  <a:srgbClr val="000000"/>
                </a:solidFill>
              </a:rPr>
              <a:t> </a:t>
            </a:r>
            <a:r>
              <a:rPr lang="en-GB" sz="1600" b="1" dirty="0" err="1">
                <a:solidFill>
                  <a:srgbClr val="000000"/>
                </a:solidFill>
              </a:rPr>
              <a:t>suffisant</a:t>
            </a:r>
            <a:r>
              <a:rPr lang="en-GB" sz="1600" b="1" dirty="0">
                <a:solidFill>
                  <a:srgbClr val="000000"/>
                </a:solidFill>
              </a:rPr>
              <a:t> de la description).</a:t>
            </a:r>
          </a:p>
          <a:p>
            <a:pPr marL="114300" lvl="0" indent="0">
              <a:lnSpc>
                <a:spcPct val="100000"/>
              </a:lnSpc>
              <a:buClr>
                <a:srgbClr val="595959"/>
              </a:buClr>
              <a:buNone/>
            </a:pPr>
            <a:endParaRPr lang="en-GB" sz="1600" b="1" dirty="0">
              <a:solidFill>
                <a:srgbClr val="000000"/>
              </a:solidFill>
            </a:endParaRPr>
          </a:p>
          <a:p>
            <a:pPr marL="114300" lvl="0" indent="0">
              <a:lnSpc>
                <a:spcPct val="100000"/>
              </a:lnSpc>
              <a:buClr>
                <a:srgbClr val="595959"/>
              </a:buClr>
              <a:buNone/>
            </a:pPr>
            <a:r>
              <a:rPr lang="en-GB" sz="1600" b="1" dirty="0">
                <a:solidFill>
                  <a:srgbClr val="000000"/>
                </a:solidFill>
              </a:rPr>
              <a:t>Une question </a:t>
            </a:r>
            <a:r>
              <a:rPr lang="en-GB" sz="1600" b="1" dirty="0" err="1">
                <a:solidFill>
                  <a:srgbClr val="000000"/>
                </a:solidFill>
              </a:rPr>
              <a:t>d'actualité</a:t>
            </a:r>
            <a:r>
              <a:rPr lang="en-GB" sz="1600" b="1" dirty="0">
                <a:solidFill>
                  <a:srgbClr val="000000"/>
                </a:solidFill>
              </a:rPr>
              <a:t> : </a:t>
            </a:r>
            <a:r>
              <a:rPr lang="en-GB" sz="1600" dirty="0">
                <a:solidFill>
                  <a:srgbClr val="000000"/>
                </a:solidFill>
              </a:rPr>
              <a:t>cf. la </a:t>
            </a:r>
            <a:r>
              <a:rPr lang="en-GB" sz="1600" dirty="0" err="1">
                <a:solidFill>
                  <a:srgbClr val="000000"/>
                </a:solidFill>
              </a:rPr>
              <a:t>saisine</a:t>
            </a:r>
            <a:r>
              <a:rPr lang="en-GB" sz="1600" dirty="0">
                <a:solidFill>
                  <a:srgbClr val="000000"/>
                </a:solidFill>
              </a:rPr>
              <a:t> de la Grande Chambre de </a:t>
            </a:r>
            <a:r>
              <a:rPr lang="en-GB" sz="1600" dirty="0" err="1">
                <a:solidFill>
                  <a:srgbClr val="000000"/>
                </a:solidFill>
              </a:rPr>
              <a:t>recours</a:t>
            </a:r>
            <a:r>
              <a:rPr lang="en-GB" sz="1600" dirty="0">
                <a:solidFill>
                  <a:srgbClr val="000000"/>
                </a:solidFill>
              </a:rPr>
              <a:t> G2/21 </a:t>
            </a:r>
            <a:r>
              <a:rPr lang="en-GB" sz="1600" dirty="0" err="1">
                <a:solidFill>
                  <a:srgbClr val="000000"/>
                </a:solidFill>
              </a:rPr>
              <a:t>concernant</a:t>
            </a:r>
            <a:r>
              <a:rPr lang="en-GB" sz="1600" dirty="0">
                <a:solidFill>
                  <a:srgbClr val="000000"/>
                </a:solidFill>
              </a:rPr>
              <a:t> la "</a:t>
            </a:r>
            <a:r>
              <a:rPr lang="en-GB" sz="1600" dirty="0" err="1">
                <a:solidFill>
                  <a:srgbClr val="000000"/>
                </a:solidFill>
              </a:rPr>
              <a:t>plausibilité</a:t>
            </a:r>
            <a:r>
              <a:rPr lang="en-GB" sz="1600" dirty="0">
                <a:solidFill>
                  <a:srgbClr val="000000"/>
                </a:solidFill>
              </a:rPr>
              <a:t>" (</a:t>
            </a:r>
            <a:r>
              <a:rPr lang="en-GB" sz="1600" dirty="0" err="1">
                <a:solidFill>
                  <a:srgbClr val="000000"/>
                </a:solidFill>
              </a:rPr>
              <a:t>particulièrement</a:t>
            </a:r>
            <a:r>
              <a:rPr lang="en-GB" sz="1600" dirty="0">
                <a:solidFill>
                  <a:srgbClr val="000000"/>
                </a:solidFill>
              </a:rPr>
              <a:t> </a:t>
            </a:r>
            <a:r>
              <a:rPr lang="en-GB" sz="1600" dirty="0" err="1">
                <a:solidFill>
                  <a:srgbClr val="000000"/>
                </a:solidFill>
              </a:rPr>
              <a:t>pertinente</a:t>
            </a:r>
            <a:r>
              <a:rPr lang="en-GB" sz="1600" dirty="0">
                <a:solidFill>
                  <a:srgbClr val="000000"/>
                </a:solidFill>
              </a:rPr>
              <a:t> pour les </a:t>
            </a:r>
            <a:r>
              <a:rPr lang="en-GB" sz="1600" b="1" dirty="0">
                <a:solidFill>
                  <a:schemeClr val="accent5"/>
                </a:solidFill>
              </a:rPr>
              <a:t>applications </a:t>
            </a:r>
            <a:r>
              <a:rPr lang="en-GB" sz="1600" b="1" dirty="0" err="1">
                <a:solidFill>
                  <a:schemeClr val="accent5"/>
                </a:solidFill>
              </a:rPr>
              <a:t>d'IA</a:t>
            </a:r>
            <a:r>
              <a:rPr lang="en-GB" sz="1600" b="1" dirty="0">
                <a:solidFill>
                  <a:schemeClr val="accent5"/>
                </a:solidFill>
              </a:rPr>
              <a:t> </a:t>
            </a:r>
            <a:r>
              <a:rPr lang="en-GB" sz="1600" dirty="0">
                <a:solidFill>
                  <a:srgbClr val="000000"/>
                </a:solidFill>
              </a:rPr>
              <a:t>et les </a:t>
            </a:r>
            <a:r>
              <a:rPr lang="en-GB" sz="1600" b="1" dirty="0" err="1">
                <a:solidFill>
                  <a:schemeClr val="accent1">
                    <a:lumMod val="50000"/>
                  </a:schemeClr>
                </a:solidFill>
              </a:rPr>
              <a:t>produits</a:t>
            </a:r>
            <a:r>
              <a:rPr lang="en-GB" sz="1600" b="1" dirty="0">
                <a:solidFill>
                  <a:schemeClr val="accent1">
                    <a:lumMod val="50000"/>
                  </a:schemeClr>
                </a:solidFill>
              </a:rPr>
              <a:t> </a:t>
            </a:r>
            <a:r>
              <a:rPr lang="en-GB" sz="1600" b="1" dirty="0" err="1">
                <a:solidFill>
                  <a:schemeClr val="accent1">
                    <a:lumMod val="50000"/>
                  </a:schemeClr>
                </a:solidFill>
              </a:rPr>
              <a:t>générés</a:t>
            </a:r>
            <a:r>
              <a:rPr lang="en-GB" sz="1600" b="1" dirty="0">
                <a:solidFill>
                  <a:schemeClr val="accent1">
                    <a:lumMod val="50000"/>
                  </a:schemeClr>
                </a:solidFill>
              </a:rPr>
              <a:t> par </a:t>
            </a:r>
            <a:r>
              <a:rPr lang="en-GB" sz="1600" b="1" dirty="0" err="1">
                <a:solidFill>
                  <a:schemeClr val="accent1">
                    <a:lumMod val="50000"/>
                  </a:schemeClr>
                </a:solidFill>
              </a:rPr>
              <a:t>l'IA</a:t>
            </a:r>
            <a:r>
              <a:rPr lang="en-GB" sz="1600" dirty="0">
                <a:solidFill>
                  <a:srgbClr val="000000"/>
                </a:solidFill>
              </a:rPr>
              <a:t>).</a:t>
            </a:r>
          </a:p>
          <a:p>
            <a:pPr marL="114300" indent="0">
              <a:buNone/>
            </a:pPr>
            <a:endParaRPr lang="fr-FR" sz="1600" dirty="0">
              <a:solidFill>
                <a:schemeClr val="tx1"/>
              </a:solidFill>
            </a:endParaRPr>
          </a:p>
        </p:txBody>
      </p:sp>
      <p:sp>
        <p:nvSpPr>
          <p:cNvPr id="4" name="Title 3">
            <a:extLst>
              <a:ext uri="{FF2B5EF4-FFF2-40B4-BE49-F238E27FC236}">
                <a16:creationId xmlns:a16="http://schemas.microsoft.com/office/drawing/2014/main" id="{111569A3-7EC7-B942-8A52-504CBB80B576}"/>
              </a:ext>
            </a:extLst>
          </p:cNvPr>
          <p:cNvSpPr>
            <a:spLocks noGrp="1"/>
          </p:cNvSpPr>
          <p:nvPr>
            <p:ph type="title"/>
          </p:nvPr>
        </p:nvSpPr>
        <p:spPr>
          <a:xfrm>
            <a:off x="544175" y="754991"/>
            <a:ext cx="8520600" cy="360887"/>
          </a:xfrm>
        </p:spPr>
        <p:txBody>
          <a:bodyPr/>
          <a:lstStyle/>
          <a:p>
            <a:r>
              <a:rPr lang="fr-FR" sz="1800" i="1" dirty="0" err="1"/>
              <a:t>T </a:t>
            </a:r>
            <a:r>
              <a:rPr lang="fr-FR" sz="1800" i="1" dirty="0"/>
              <a:t>161/18 </a:t>
            </a:r>
            <a:r>
              <a:rPr lang="en-GB" sz="1800" b="0" i="1" dirty="0"/>
              <a:t>du 12.5.2020</a:t>
            </a:r>
            <a:endParaRPr lang="fr-FR" sz="1800" i="1" dirty="0"/>
          </a:p>
        </p:txBody>
      </p:sp>
      <p:pic>
        <p:nvPicPr>
          <p:cNvPr id="13" name="Picture 12">
            <a:extLst>
              <a:ext uri="{FF2B5EF4-FFF2-40B4-BE49-F238E27FC236}">
                <a16:creationId xmlns:a16="http://schemas.microsoft.com/office/drawing/2014/main" id="{0F2DEB70-6261-554C-A8D1-74B04703AB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44309" y="1267756"/>
            <a:ext cx="1159959" cy="738653"/>
          </a:xfrm>
          <a:prstGeom prst="rect">
            <a:avLst/>
          </a:prstGeom>
        </p:spPr>
      </p:pic>
      <p:cxnSp>
        <p:nvCxnSpPr>
          <p:cNvPr id="16" name="Straight Arrow Connector 15">
            <a:extLst>
              <a:ext uri="{FF2B5EF4-FFF2-40B4-BE49-F238E27FC236}">
                <a16:creationId xmlns:a16="http://schemas.microsoft.com/office/drawing/2014/main" id="{B80A5789-08A9-4747-BB80-E71BF66BD786}"/>
              </a:ext>
            </a:extLst>
          </p:cNvPr>
          <p:cNvCxnSpPr/>
          <p:nvPr/>
        </p:nvCxnSpPr>
        <p:spPr>
          <a:xfrm flipV="1">
            <a:off x="8804268" y="2169646"/>
            <a:ext cx="0" cy="122378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8454D7-429D-234F-BDC6-AD37BC3D0490}"/>
              </a:ext>
            </a:extLst>
          </p:cNvPr>
          <p:cNvCxnSpPr>
            <a:cxnSpLocks/>
          </p:cNvCxnSpPr>
          <p:nvPr/>
        </p:nvCxnSpPr>
        <p:spPr>
          <a:xfrm>
            <a:off x="8207272" y="2169646"/>
            <a:ext cx="0" cy="55001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72;p4">
            <a:extLst>
              <a:ext uri="{FF2B5EF4-FFF2-40B4-BE49-F238E27FC236}">
                <a16:creationId xmlns:a16="http://schemas.microsoft.com/office/drawing/2014/main" id="{9491D1AA-544E-EF4C-8A8E-8098B8D8B90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Text Placeholder 1">
            <a:extLst>
              <a:ext uri="{FF2B5EF4-FFF2-40B4-BE49-F238E27FC236}">
                <a16:creationId xmlns:a16="http://schemas.microsoft.com/office/drawing/2014/main" id="{2D43EBC6-4BB1-EC4F-8935-1C6DE4A87C74}"/>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Derniers développements : IA &amp; caractère reproductible</a:t>
            </a:r>
          </a:p>
        </p:txBody>
      </p:sp>
      <p:sp>
        <p:nvSpPr>
          <p:cNvPr id="18" name="Triangle 17">
            <a:extLst>
              <a:ext uri="{FF2B5EF4-FFF2-40B4-BE49-F238E27FC236}">
                <a16:creationId xmlns:a16="http://schemas.microsoft.com/office/drawing/2014/main" id="{6ECEA433-EF57-B94A-A2AF-0AEB56372EFA}"/>
              </a:ext>
            </a:extLst>
          </p:cNvPr>
          <p:cNvSpPr/>
          <p:nvPr/>
        </p:nvSpPr>
        <p:spPr>
          <a:xfrm rot="5400000">
            <a:off x="-3447" y="3010956"/>
            <a:ext cx="836908" cy="18598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61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39D7-B1C8-0142-B771-4F6BAF6D4BCF}"/>
              </a:ext>
            </a:extLst>
          </p:cNvPr>
          <p:cNvSpPr>
            <a:spLocks noGrp="1"/>
          </p:cNvSpPr>
          <p:nvPr>
            <p:ph type="title"/>
          </p:nvPr>
        </p:nvSpPr>
        <p:spPr>
          <a:xfrm>
            <a:off x="0" y="3890061"/>
            <a:ext cx="3083253" cy="374905"/>
          </a:xfrm>
        </p:spPr>
        <p:txBody>
          <a:bodyPr/>
          <a:lstStyle/>
          <a:p>
            <a:r>
              <a:rPr lang="en-GB" sz="1800" i="1" dirty="0"/>
              <a:t>T 0509/18 </a:t>
            </a:r>
            <a:br>
              <a:rPr lang="en-GB" sz="1800" i="1" dirty="0"/>
            </a:br>
            <a:r>
              <a:rPr lang="en-GB" sz="1800" i="1" dirty="0"/>
              <a:t>(3 Mars 2020) </a:t>
            </a:r>
            <a:endParaRPr lang="fr-FR" sz="1800" i="1" dirty="0"/>
          </a:p>
        </p:txBody>
      </p:sp>
      <p:pic>
        <p:nvPicPr>
          <p:cNvPr id="5" name="Picture 4">
            <a:extLst>
              <a:ext uri="{FF2B5EF4-FFF2-40B4-BE49-F238E27FC236}">
                <a16:creationId xmlns:a16="http://schemas.microsoft.com/office/drawing/2014/main" id="{E1BD1F7B-FEF4-B242-9FB1-56B6A588CA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2504" y="989414"/>
            <a:ext cx="2967909" cy="3567619"/>
          </a:xfrm>
          <a:prstGeom prst="rect">
            <a:avLst/>
          </a:prstGeom>
        </p:spPr>
      </p:pic>
      <p:pic>
        <p:nvPicPr>
          <p:cNvPr id="7" name="Picture 6">
            <a:extLst>
              <a:ext uri="{FF2B5EF4-FFF2-40B4-BE49-F238E27FC236}">
                <a16:creationId xmlns:a16="http://schemas.microsoft.com/office/drawing/2014/main" id="{36B02471-C119-6649-B0C0-61D545229A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8816" y="646499"/>
            <a:ext cx="2707319" cy="4501474"/>
          </a:xfrm>
          <a:prstGeom prst="rect">
            <a:avLst/>
          </a:prstGeom>
        </p:spPr>
      </p:pic>
      <p:sp>
        <p:nvSpPr>
          <p:cNvPr id="8" name="Rectangle 7">
            <a:extLst>
              <a:ext uri="{FF2B5EF4-FFF2-40B4-BE49-F238E27FC236}">
                <a16:creationId xmlns:a16="http://schemas.microsoft.com/office/drawing/2014/main" id="{31254E74-FE44-8144-B35F-E268394A03FC}"/>
              </a:ext>
            </a:extLst>
          </p:cNvPr>
          <p:cNvSpPr/>
          <p:nvPr/>
        </p:nvSpPr>
        <p:spPr>
          <a:xfrm>
            <a:off x="5436066" y="822259"/>
            <a:ext cx="2424418" cy="1208015"/>
          </a:xfrm>
          <a:prstGeom prst="rect">
            <a:avLst/>
          </a:prstGeom>
          <a:solidFill>
            <a:schemeClr val="accent6">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4D537FB9-8855-524B-90FA-AF9E775BB9A2}"/>
              </a:ext>
            </a:extLst>
          </p:cNvPr>
          <p:cNvSpPr/>
          <p:nvPr/>
        </p:nvSpPr>
        <p:spPr>
          <a:xfrm>
            <a:off x="5419288" y="2297009"/>
            <a:ext cx="2424142" cy="1208015"/>
          </a:xfrm>
          <a:prstGeom prst="rect">
            <a:avLst/>
          </a:prstGeom>
          <a:solidFill>
            <a:srgbClr val="FFC000">
              <a:alpha val="28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842223EA-7FB6-464A-B44D-F76E739E5CCF}"/>
              </a:ext>
            </a:extLst>
          </p:cNvPr>
          <p:cNvSpPr/>
          <p:nvPr/>
        </p:nvSpPr>
        <p:spPr>
          <a:xfrm>
            <a:off x="5444455" y="3771759"/>
            <a:ext cx="2415753" cy="1208015"/>
          </a:xfrm>
          <a:prstGeom prst="rect">
            <a:avLst/>
          </a:prstGeom>
          <a:solidFill>
            <a:srgbClr val="FF0000">
              <a:alpha val="28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extBox 2">
            <a:extLst>
              <a:ext uri="{FF2B5EF4-FFF2-40B4-BE49-F238E27FC236}">
                <a16:creationId xmlns:a16="http://schemas.microsoft.com/office/drawing/2014/main" id="{C30C8972-552B-7D4B-9A5C-54742B09BF17}"/>
              </a:ext>
            </a:extLst>
          </p:cNvPr>
          <p:cNvSpPr txBox="1"/>
          <p:nvPr/>
        </p:nvSpPr>
        <p:spPr>
          <a:xfrm>
            <a:off x="2100722" y="4485400"/>
            <a:ext cx="2005677" cy="369332"/>
          </a:xfrm>
          <a:prstGeom prst="rect">
            <a:avLst/>
          </a:prstGeom>
          <a:noFill/>
        </p:spPr>
        <p:txBody>
          <a:bodyPr wrap="none" rtlCol="0">
            <a:spAutoFit/>
          </a:bodyPr>
          <a:lstStyle/>
          <a:p>
            <a:r>
              <a:rPr lang="fr-FR" sz="1800" b="1" dirty="0">
                <a:solidFill>
                  <a:srgbClr val="C00000"/>
                </a:solidFill>
              </a:rPr>
              <a:t>Attentif ou pas ?</a:t>
            </a:r>
          </a:p>
        </p:txBody>
      </p:sp>
      <p:sp>
        <p:nvSpPr>
          <p:cNvPr id="14" name="Text Placeholder 1">
            <a:extLst>
              <a:ext uri="{FF2B5EF4-FFF2-40B4-BE49-F238E27FC236}">
                <a16:creationId xmlns:a16="http://schemas.microsoft.com/office/drawing/2014/main" id="{32658130-9CBD-7443-9D68-4B53AF002648}"/>
              </a:ext>
            </a:extLst>
          </p:cNvPr>
          <p:cNvSpPr txBox="1">
            <a:spLocks/>
          </p:cNvSpPr>
          <p:nvPr/>
        </p:nvSpPr>
        <p:spPr>
          <a:xfrm>
            <a:off x="1040069" y="72621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Prédire des états mentaux</a:t>
            </a:r>
          </a:p>
        </p:txBody>
      </p:sp>
      <p:sp>
        <p:nvSpPr>
          <p:cNvPr id="6" name="Google Shape;72;p4">
            <a:extLst>
              <a:ext uri="{FF2B5EF4-FFF2-40B4-BE49-F238E27FC236}">
                <a16:creationId xmlns:a16="http://schemas.microsoft.com/office/drawing/2014/main" id="{BE29796D-CD29-DEA7-966B-9A9110975B43}"/>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Text Placeholder 1">
            <a:extLst>
              <a:ext uri="{FF2B5EF4-FFF2-40B4-BE49-F238E27FC236}">
                <a16:creationId xmlns:a16="http://schemas.microsoft.com/office/drawing/2014/main" id="{6CD545A8-E551-03FB-7D86-8B35220F6554}"/>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Derniers développements : IA &amp; caractère reproductible</a:t>
            </a:r>
          </a:p>
        </p:txBody>
      </p:sp>
    </p:spTree>
    <p:extLst>
      <p:ext uri="{BB962C8B-B14F-4D97-AF65-F5344CB8AC3E}">
        <p14:creationId xmlns:p14="http://schemas.microsoft.com/office/powerpoint/2010/main" val="34862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FAC0E-0954-CB42-8A32-DC1EBD560724}"/>
              </a:ext>
            </a:extLst>
          </p:cNvPr>
          <p:cNvSpPr txBox="1"/>
          <p:nvPr/>
        </p:nvSpPr>
        <p:spPr>
          <a:xfrm>
            <a:off x="821635" y="1229733"/>
            <a:ext cx="4518990" cy="3693319"/>
          </a:xfrm>
          <a:prstGeom prst="rect">
            <a:avLst/>
          </a:prstGeom>
          <a:noFill/>
        </p:spPr>
        <p:txBody>
          <a:bodyPr wrap="square" rtlCol="0">
            <a:spAutoFit/>
          </a:bodyPr>
          <a:lstStyle/>
          <a:p>
            <a:r>
              <a:rPr lang="fr-FR" dirty="0">
                <a:solidFill>
                  <a:schemeClr val="accent5"/>
                </a:solidFill>
                <a:latin typeface="Arial" panose="020B0604020202020204" pitchFamily="34" charset="0"/>
                <a:cs typeface="Arial" panose="020B0604020202020204" pitchFamily="34" charset="0"/>
              </a:rPr>
              <a:t>Peut-on déterminer de manière plausible l’état cognitif (« attention ») du conducteur ?</a:t>
            </a:r>
          </a:p>
          <a:p>
            <a:r>
              <a:rPr lang="fr-FR" b="1" dirty="0">
                <a:solidFill>
                  <a:schemeClr val="accent5"/>
                </a:solidFill>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"the </a:t>
            </a:r>
            <a:r>
              <a:rPr lang="fr-FR" sz="1800" dirty="0" err="1">
                <a:latin typeface="Arial" panose="020B0604020202020204" pitchFamily="34" charset="0"/>
                <a:cs typeface="Arial" panose="020B0604020202020204" pitchFamily="34" charset="0"/>
              </a:rPr>
              <a:t>person</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skilled</a:t>
            </a:r>
            <a:r>
              <a:rPr lang="fr-FR" sz="1800" dirty="0">
                <a:latin typeface="Arial" panose="020B0604020202020204" pitchFamily="34" charset="0"/>
                <a:cs typeface="Arial" panose="020B0604020202020204" pitchFamily="34" charset="0"/>
              </a:rPr>
              <a:t> in the art </a:t>
            </a:r>
            <a:r>
              <a:rPr lang="fr-FR" sz="1800" b="1" dirty="0" err="1">
                <a:solidFill>
                  <a:srgbClr val="7030A0"/>
                </a:solidFill>
                <a:latin typeface="Arial" panose="020B0604020202020204" pitchFamily="34" charset="0"/>
                <a:cs typeface="Arial" panose="020B0604020202020204" pitchFamily="34" charset="0"/>
              </a:rPr>
              <a:t>would</a:t>
            </a:r>
            <a:r>
              <a:rPr lang="fr-FR" sz="1800" b="1" dirty="0">
                <a:solidFill>
                  <a:srgbClr val="7030A0"/>
                </a:solidFill>
                <a:latin typeface="Arial" panose="020B0604020202020204" pitchFamily="34" charset="0"/>
                <a:cs typeface="Arial" panose="020B0604020202020204" pitchFamily="34" charset="0"/>
              </a:rPr>
              <a:t> not know how to </a:t>
            </a:r>
            <a:r>
              <a:rPr lang="fr-FR" sz="1800" b="1" dirty="0" err="1">
                <a:solidFill>
                  <a:srgbClr val="7030A0"/>
                </a:solidFill>
                <a:latin typeface="Arial" panose="020B0604020202020204" pitchFamily="34" charset="0"/>
                <a:cs typeface="Arial" panose="020B0604020202020204" pitchFamily="34" charset="0"/>
              </a:rPr>
              <a:t>decide</a:t>
            </a:r>
            <a:r>
              <a:rPr lang="fr-FR" sz="1800" b="1" dirty="0">
                <a:solidFill>
                  <a:srgbClr val="7030A0"/>
                </a:solidFill>
                <a:latin typeface="Arial" panose="020B0604020202020204" pitchFamily="34" charset="0"/>
                <a:cs typeface="Arial" panose="020B0604020202020204" pitchFamily="34" charset="0"/>
              </a:rPr>
              <a:t> the </a:t>
            </a:r>
            <a:r>
              <a:rPr lang="fr-FR" sz="1800" b="1" dirty="0" err="1">
                <a:solidFill>
                  <a:srgbClr val="7030A0"/>
                </a:solidFill>
                <a:latin typeface="Arial" panose="020B0604020202020204" pitchFamily="34" charset="0"/>
                <a:cs typeface="Arial" panose="020B0604020202020204" pitchFamily="34" charset="0"/>
              </a:rPr>
              <a:t>driver's</a:t>
            </a:r>
            <a:r>
              <a:rPr lang="fr-FR" sz="1800" b="1" dirty="0">
                <a:solidFill>
                  <a:srgbClr val="7030A0"/>
                </a:solidFill>
                <a:latin typeface="Arial" panose="020B0604020202020204" pitchFamily="34" charset="0"/>
                <a:cs typeface="Arial" panose="020B0604020202020204" pitchFamily="34" charset="0"/>
              </a:rPr>
              <a:t> </a:t>
            </a:r>
            <a:r>
              <a:rPr lang="fr-FR" sz="1800" b="1" dirty="0" err="1">
                <a:solidFill>
                  <a:srgbClr val="7030A0"/>
                </a:solidFill>
                <a:latin typeface="Arial" panose="020B0604020202020204" pitchFamily="34" charset="0"/>
                <a:cs typeface="Arial" panose="020B0604020202020204" pitchFamily="34" charset="0"/>
              </a:rPr>
              <a:t>attentional</a:t>
            </a:r>
            <a:r>
              <a:rPr lang="fr-FR" sz="1800" b="1" dirty="0">
                <a:solidFill>
                  <a:srgbClr val="7030A0"/>
                </a:solidFill>
                <a:latin typeface="Arial" panose="020B0604020202020204" pitchFamily="34" charset="0"/>
                <a:cs typeface="Arial" panose="020B0604020202020204" pitchFamily="34" charset="0"/>
              </a:rPr>
              <a:t> state </a:t>
            </a:r>
            <a:r>
              <a:rPr lang="fr-FR" sz="1800" b="1" dirty="0" err="1">
                <a:solidFill>
                  <a:srgbClr val="7030A0"/>
                </a:solidFill>
                <a:latin typeface="Arial" panose="020B0604020202020204" pitchFamily="34" charset="0"/>
                <a:cs typeface="Arial" panose="020B0604020202020204" pitchFamily="34" charset="0"/>
              </a:rPr>
              <a:t>based</a:t>
            </a:r>
            <a:r>
              <a:rPr lang="fr-FR" sz="1800" b="1" dirty="0">
                <a:solidFill>
                  <a:srgbClr val="7030A0"/>
                </a:solidFill>
                <a:latin typeface="Arial" panose="020B0604020202020204" pitchFamily="34" charset="0"/>
                <a:cs typeface="Arial" panose="020B0604020202020204" pitchFamily="34" charset="0"/>
              </a:rPr>
              <a:t> on the position of the </a:t>
            </a:r>
            <a:r>
              <a:rPr lang="fr-FR" sz="1800" b="1" dirty="0" err="1">
                <a:solidFill>
                  <a:srgbClr val="7030A0"/>
                </a:solidFill>
                <a:latin typeface="Arial" panose="020B0604020202020204" pitchFamily="34" charset="0"/>
                <a:cs typeface="Arial" panose="020B0604020202020204" pitchFamily="34" charset="0"/>
              </a:rPr>
              <a:t>driver's</a:t>
            </a:r>
            <a:r>
              <a:rPr lang="fr-FR" sz="1800" b="1" dirty="0">
                <a:solidFill>
                  <a:srgbClr val="7030A0"/>
                </a:solidFill>
                <a:latin typeface="Arial" panose="020B0604020202020204" pitchFamily="34" charset="0"/>
                <a:cs typeface="Arial" panose="020B0604020202020204" pitchFamily="34" charset="0"/>
              </a:rPr>
              <a:t> </a:t>
            </a:r>
            <a:r>
              <a:rPr lang="fr-FR" sz="1800" b="1" dirty="0" err="1">
                <a:solidFill>
                  <a:srgbClr val="7030A0"/>
                </a:solidFill>
                <a:latin typeface="Arial" panose="020B0604020202020204" pitchFamily="34" charset="0"/>
                <a:cs typeface="Arial" panose="020B0604020202020204" pitchFamily="34" charset="0"/>
              </a:rPr>
              <a:t>head</a:t>
            </a:r>
            <a:r>
              <a:rPr lang="fr-FR" sz="1800" b="1" dirty="0">
                <a:solidFill>
                  <a:srgbClr val="7030A0"/>
                </a:solidFill>
                <a:latin typeface="Arial" panose="020B0604020202020204" pitchFamily="34" charset="0"/>
                <a:cs typeface="Arial" panose="020B0604020202020204" pitchFamily="34" charset="0"/>
              </a:rPr>
              <a:t> and </a:t>
            </a:r>
            <a:r>
              <a:rPr lang="fr-FR" sz="1800" b="1" dirty="0" err="1">
                <a:solidFill>
                  <a:srgbClr val="7030A0"/>
                </a:solidFill>
                <a:latin typeface="Arial" panose="020B0604020202020204" pitchFamily="34" charset="0"/>
                <a:cs typeface="Arial" panose="020B0604020202020204" pitchFamily="34" charset="0"/>
              </a:rPr>
              <a:t>eyes</a:t>
            </a:r>
            <a:r>
              <a:rPr lang="fr-FR" sz="1800" b="1" dirty="0">
                <a:solidFill>
                  <a:srgbClr val="7030A0"/>
                </a:solidFill>
                <a:latin typeface="Arial" panose="020B0604020202020204" pitchFamily="34" charset="0"/>
                <a:cs typeface="Arial" panose="020B0604020202020204" pitchFamily="34" charset="0"/>
              </a:rPr>
              <a:t>.</a:t>
            </a:r>
          </a:p>
          <a:p>
            <a:endParaRPr lang="fr-FR" sz="1800" b="1" dirty="0">
              <a:solidFill>
                <a:schemeClr val="accent2"/>
              </a:solidFill>
              <a:latin typeface="Arial" panose="020B0604020202020204" pitchFamily="34" charset="0"/>
              <a:cs typeface="Arial" panose="020B0604020202020204" pitchFamily="34" charset="0"/>
            </a:endParaRPr>
          </a:p>
          <a:p>
            <a:r>
              <a:rPr lang="fr-FR" sz="1800" dirty="0">
                <a:latin typeface="Arial" panose="020B0604020202020204" pitchFamily="34" charset="0"/>
                <a:cs typeface="Arial" panose="020B0604020202020204" pitchFamily="34" charset="0"/>
              </a:rPr>
              <a:t>The invention </a:t>
            </a:r>
            <a:r>
              <a:rPr lang="fr-FR" sz="1800" b="1" dirty="0" err="1">
                <a:solidFill>
                  <a:srgbClr val="C00000"/>
                </a:solidFill>
                <a:latin typeface="Arial" panose="020B0604020202020204" pitchFamily="34" charset="0"/>
                <a:cs typeface="Arial" panose="020B0604020202020204" pitchFamily="34" charset="0"/>
              </a:rPr>
              <a:t>is</a:t>
            </a:r>
            <a:r>
              <a:rPr lang="fr-FR" sz="1800" b="1" dirty="0">
                <a:solidFill>
                  <a:srgbClr val="C00000"/>
                </a:solidFill>
                <a:latin typeface="Arial" panose="020B0604020202020204" pitchFamily="34" charset="0"/>
                <a:cs typeface="Arial" panose="020B0604020202020204" pitchFamily="34" charset="0"/>
              </a:rPr>
              <a:t> not </a:t>
            </a:r>
            <a:r>
              <a:rPr lang="fr-FR" sz="1800" b="1" dirty="0" err="1">
                <a:solidFill>
                  <a:srgbClr val="C00000"/>
                </a:solidFill>
                <a:latin typeface="Arial" panose="020B0604020202020204" pitchFamily="34" charset="0"/>
                <a:cs typeface="Arial" panose="020B0604020202020204" pitchFamily="34" charset="0"/>
              </a:rPr>
              <a:t>sufficiently</a:t>
            </a:r>
            <a:r>
              <a:rPr lang="fr-FR" sz="1800" b="1" dirty="0">
                <a:solidFill>
                  <a:srgbClr val="C00000"/>
                </a:solidFill>
                <a:latin typeface="Arial" panose="020B0604020202020204" pitchFamily="34" charset="0"/>
                <a:cs typeface="Arial" panose="020B0604020202020204" pitchFamily="34" charset="0"/>
              </a:rPr>
              <a:t> </a:t>
            </a:r>
            <a:r>
              <a:rPr lang="fr-FR" sz="1800" b="1" dirty="0" err="1">
                <a:solidFill>
                  <a:srgbClr val="C00000"/>
                </a:solidFill>
                <a:latin typeface="Arial" panose="020B0604020202020204" pitchFamily="34" charset="0"/>
                <a:cs typeface="Arial" panose="020B0604020202020204" pitchFamily="34" charset="0"/>
              </a:rPr>
              <a:t>clear</a:t>
            </a:r>
            <a:r>
              <a:rPr lang="fr-FR" sz="1800" b="1" dirty="0">
                <a:solidFill>
                  <a:srgbClr val="C00000"/>
                </a:solidFill>
                <a:latin typeface="Arial" panose="020B0604020202020204" pitchFamily="34" charset="0"/>
                <a:cs typeface="Arial" panose="020B0604020202020204" pitchFamily="34" charset="0"/>
              </a:rPr>
              <a:t> and </a:t>
            </a:r>
            <a:r>
              <a:rPr lang="fr-FR" sz="1800" b="1" dirty="0" err="1">
                <a:solidFill>
                  <a:srgbClr val="C00000"/>
                </a:solidFill>
                <a:latin typeface="Arial" panose="020B0604020202020204" pitchFamily="34" charset="0"/>
                <a:cs typeface="Arial" panose="020B0604020202020204" pitchFamily="34" charset="0"/>
              </a:rPr>
              <a:t>complete</a:t>
            </a:r>
            <a:r>
              <a:rPr lang="fr-FR" sz="1800" dirty="0">
                <a:latin typeface="Arial" panose="020B0604020202020204" pitchFamily="34" charset="0"/>
                <a:cs typeface="Arial" panose="020B0604020202020204" pitchFamily="34" charset="0"/>
              </a:rPr>
              <a:t> for </a:t>
            </a:r>
            <a:r>
              <a:rPr lang="fr-FR" sz="1800" dirty="0" err="1">
                <a:latin typeface="Arial" panose="020B0604020202020204" pitchFamily="34" charset="0"/>
                <a:cs typeface="Arial" panose="020B0604020202020204" pitchFamily="34" charset="0"/>
              </a:rPr>
              <a:t>it</a:t>
            </a:r>
            <a:r>
              <a:rPr lang="fr-FR" sz="1800" dirty="0">
                <a:latin typeface="Arial" panose="020B0604020202020204" pitchFamily="34" charset="0"/>
                <a:cs typeface="Arial" panose="020B0604020202020204" pitchFamily="34" charset="0"/>
              </a:rPr>
              <a:t> to </a:t>
            </a:r>
            <a:r>
              <a:rPr lang="fr-FR" sz="1800" dirty="0" err="1">
                <a:latin typeface="Arial" panose="020B0604020202020204" pitchFamily="34" charset="0"/>
                <a:cs typeface="Arial" panose="020B0604020202020204" pitchFamily="34" charset="0"/>
              </a:rPr>
              <a:t>be</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carried</a:t>
            </a:r>
            <a:r>
              <a:rPr lang="fr-FR" sz="1800" dirty="0">
                <a:latin typeface="Arial" panose="020B0604020202020204" pitchFamily="34" charset="0"/>
                <a:cs typeface="Arial" panose="020B0604020202020204" pitchFamily="34" charset="0"/>
              </a:rPr>
              <a:t> out by a </a:t>
            </a:r>
            <a:r>
              <a:rPr lang="fr-FR" sz="1800" dirty="0" err="1">
                <a:latin typeface="Arial" panose="020B0604020202020204" pitchFamily="34" charset="0"/>
                <a:cs typeface="Arial" panose="020B0604020202020204" pitchFamily="34" charset="0"/>
              </a:rPr>
              <a:t>person</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skilled</a:t>
            </a:r>
            <a:r>
              <a:rPr lang="fr-FR" sz="1800" dirty="0">
                <a:latin typeface="Arial" panose="020B0604020202020204" pitchFamily="34" charset="0"/>
                <a:cs typeface="Arial" panose="020B0604020202020204" pitchFamily="34" charset="0"/>
              </a:rPr>
              <a:t> in the art (Article 83 EPC)."</a:t>
            </a:r>
          </a:p>
          <a:p>
            <a:endParaRPr lang="fr-FR" sz="1800" dirty="0">
              <a:latin typeface="Arial" panose="020B0604020202020204" pitchFamily="34" charset="0"/>
              <a:cs typeface="Arial" panose="020B0604020202020204" pitchFamily="34" charset="0"/>
            </a:endParaRPr>
          </a:p>
        </p:txBody>
      </p:sp>
      <p:sp>
        <p:nvSpPr>
          <p:cNvPr id="10" name="Triangle 9">
            <a:extLst>
              <a:ext uri="{FF2B5EF4-FFF2-40B4-BE49-F238E27FC236}">
                <a16:creationId xmlns:a16="http://schemas.microsoft.com/office/drawing/2014/main" id="{62044A3B-B4CE-B141-9300-A49917FC314B}"/>
              </a:ext>
            </a:extLst>
          </p:cNvPr>
          <p:cNvSpPr/>
          <p:nvPr/>
        </p:nvSpPr>
        <p:spPr>
          <a:xfrm rot="5400000">
            <a:off x="274598" y="4109214"/>
            <a:ext cx="836908" cy="1893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164E5AE-4517-F54A-85E2-CF794AD8F2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8816" y="646499"/>
            <a:ext cx="2707319" cy="4501474"/>
          </a:xfrm>
          <a:prstGeom prst="rect">
            <a:avLst/>
          </a:prstGeom>
        </p:spPr>
      </p:pic>
      <p:sp>
        <p:nvSpPr>
          <p:cNvPr id="12" name="Rectangle 11">
            <a:extLst>
              <a:ext uri="{FF2B5EF4-FFF2-40B4-BE49-F238E27FC236}">
                <a16:creationId xmlns:a16="http://schemas.microsoft.com/office/drawing/2014/main" id="{EA380BFB-2910-7542-BF5F-0BA710FE5BAF}"/>
              </a:ext>
            </a:extLst>
          </p:cNvPr>
          <p:cNvSpPr/>
          <p:nvPr/>
        </p:nvSpPr>
        <p:spPr>
          <a:xfrm>
            <a:off x="5436066" y="822259"/>
            <a:ext cx="2424418" cy="1208015"/>
          </a:xfrm>
          <a:prstGeom prst="rect">
            <a:avLst/>
          </a:prstGeom>
          <a:solidFill>
            <a:schemeClr val="accent6">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6C6E97D9-7B98-3E4A-91F9-10CDC3879E3B}"/>
              </a:ext>
            </a:extLst>
          </p:cNvPr>
          <p:cNvSpPr/>
          <p:nvPr/>
        </p:nvSpPr>
        <p:spPr>
          <a:xfrm>
            <a:off x="5419288" y="2297009"/>
            <a:ext cx="2424142" cy="1208015"/>
          </a:xfrm>
          <a:prstGeom prst="rect">
            <a:avLst/>
          </a:prstGeom>
          <a:solidFill>
            <a:srgbClr val="FFC000">
              <a:alpha val="28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158BBFBC-5D59-1744-B02A-CE5E24126E5E}"/>
              </a:ext>
            </a:extLst>
          </p:cNvPr>
          <p:cNvSpPr/>
          <p:nvPr/>
        </p:nvSpPr>
        <p:spPr>
          <a:xfrm>
            <a:off x="5444455" y="3771759"/>
            <a:ext cx="2415753" cy="1208015"/>
          </a:xfrm>
          <a:prstGeom prst="rect">
            <a:avLst/>
          </a:prstGeom>
          <a:solidFill>
            <a:srgbClr val="FF0000">
              <a:alpha val="28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itle 1">
            <a:extLst>
              <a:ext uri="{FF2B5EF4-FFF2-40B4-BE49-F238E27FC236}">
                <a16:creationId xmlns:a16="http://schemas.microsoft.com/office/drawing/2014/main" id="{FB5C4D8D-86A0-3E2E-0CE1-2351455ACF3E}"/>
              </a:ext>
            </a:extLst>
          </p:cNvPr>
          <p:cNvSpPr>
            <a:spLocks noGrp="1"/>
          </p:cNvSpPr>
          <p:nvPr>
            <p:ph type="title"/>
          </p:nvPr>
        </p:nvSpPr>
        <p:spPr>
          <a:xfrm>
            <a:off x="841785" y="659751"/>
            <a:ext cx="3083253" cy="374905"/>
          </a:xfrm>
        </p:spPr>
        <p:txBody>
          <a:bodyPr/>
          <a:lstStyle/>
          <a:p>
            <a:r>
              <a:rPr lang="en-GB" sz="1800" i="1" dirty="0"/>
              <a:t>T 0509/18 (3 Mars 2020) </a:t>
            </a:r>
            <a:endParaRPr lang="fr-FR" sz="1800" i="1" dirty="0"/>
          </a:p>
        </p:txBody>
      </p:sp>
      <p:sp>
        <p:nvSpPr>
          <p:cNvPr id="2" name="Google Shape;72;p4">
            <a:extLst>
              <a:ext uri="{FF2B5EF4-FFF2-40B4-BE49-F238E27FC236}">
                <a16:creationId xmlns:a16="http://schemas.microsoft.com/office/drawing/2014/main" id="{F3D8CE68-E1C7-9203-81EE-17F5F9972282}"/>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xt Placeholder 1">
            <a:extLst>
              <a:ext uri="{FF2B5EF4-FFF2-40B4-BE49-F238E27FC236}">
                <a16:creationId xmlns:a16="http://schemas.microsoft.com/office/drawing/2014/main" id="{80EEBC20-D05E-A5E5-A152-33A89BC1AB7C}"/>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Derniers développements : IA &amp; caractère reproductible</a:t>
            </a:r>
          </a:p>
        </p:txBody>
      </p:sp>
    </p:spTree>
    <p:extLst>
      <p:ext uri="{BB962C8B-B14F-4D97-AF65-F5344CB8AC3E}">
        <p14:creationId xmlns:p14="http://schemas.microsoft.com/office/powerpoint/2010/main" val="180661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pic>
        <p:nvPicPr>
          <p:cNvPr id="7" name="Picture 6">
            <a:extLst>
              <a:ext uri="{FF2B5EF4-FFF2-40B4-BE49-F238E27FC236}">
                <a16:creationId xmlns:a16="http://schemas.microsoft.com/office/drawing/2014/main" id="{7CDFA1F3-2CC5-AC4C-8A70-3A41B88E552B}"/>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6049254" y="1801433"/>
            <a:ext cx="1997379" cy="1316953"/>
          </a:xfrm>
          <a:prstGeom prst="rect">
            <a:avLst/>
          </a:prstGeom>
        </p:spPr>
      </p:pic>
      <p:grpSp>
        <p:nvGrpSpPr>
          <p:cNvPr id="26" name="Group 25">
            <a:extLst>
              <a:ext uri="{FF2B5EF4-FFF2-40B4-BE49-F238E27FC236}">
                <a16:creationId xmlns:a16="http://schemas.microsoft.com/office/drawing/2014/main" id="{3BF76DEC-F253-E84F-AF48-5770A2FF7DF7}"/>
              </a:ext>
            </a:extLst>
          </p:cNvPr>
          <p:cNvGrpSpPr/>
          <p:nvPr/>
        </p:nvGrpSpPr>
        <p:grpSpPr>
          <a:xfrm>
            <a:off x="921984" y="1185042"/>
            <a:ext cx="6986931" cy="1985664"/>
            <a:chOff x="1251618" y="1508939"/>
            <a:chExt cx="6914091" cy="1964964"/>
          </a:xfrm>
        </p:grpSpPr>
        <p:cxnSp>
          <p:nvCxnSpPr>
            <p:cNvPr id="27" name="Straight Arrow Connector 26">
              <a:extLst>
                <a:ext uri="{FF2B5EF4-FFF2-40B4-BE49-F238E27FC236}">
                  <a16:creationId xmlns:a16="http://schemas.microsoft.com/office/drawing/2014/main" id="{7D699828-15BC-D14E-B5E8-F9CFFDA95980}"/>
                </a:ext>
              </a:extLst>
            </p:cNvPr>
            <p:cNvCxnSpPr>
              <a:cxnSpLocks/>
            </p:cNvCxnSpPr>
            <p:nvPr/>
          </p:nvCxnSpPr>
          <p:spPr>
            <a:xfrm>
              <a:off x="6033202" y="2842428"/>
              <a:ext cx="706565" cy="0"/>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4C31F032-8383-BE45-87E5-94A116641D7C}"/>
                </a:ext>
              </a:extLst>
            </p:cNvPr>
            <p:cNvSpPr/>
            <p:nvPr/>
          </p:nvSpPr>
          <p:spPr>
            <a:xfrm>
              <a:off x="1251618" y="2181714"/>
              <a:ext cx="5051202" cy="12921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9" name="Straight Arrow Connector 28">
              <a:extLst>
                <a:ext uri="{FF2B5EF4-FFF2-40B4-BE49-F238E27FC236}">
                  <a16:creationId xmlns:a16="http://schemas.microsoft.com/office/drawing/2014/main" id="{554BD471-40D2-784C-93D5-963D3BC55B65}"/>
                </a:ext>
              </a:extLst>
            </p:cNvPr>
            <p:cNvCxnSpPr/>
            <p:nvPr/>
          </p:nvCxnSpPr>
          <p:spPr>
            <a:xfrm>
              <a:off x="3717685" y="2858320"/>
              <a:ext cx="1034412" cy="0"/>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71BC51D0-90E7-754F-B77C-944A9F219D29}"/>
                </a:ext>
              </a:extLst>
            </p:cNvPr>
            <p:cNvSpPr/>
            <p:nvPr/>
          </p:nvSpPr>
          <p:spPr>
            <a:xfrm>
              <a:off x="2764400" y="2276968"/>
              <a:ext cx="1756020" cy="1062361"/>
            </a:xfrm>
            <a:prstGeom prst="roundRect">
              <a:avLst/>
            </a:prstGeom>
            <a:solidFill>
              <a:schemeClr val="tx1">
                <a:lumMod val="65000"/>
                <a:lumOff val="3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b="1" dirty="0" err="1"/>
                <a:t>processus</a:t>
              </a:r>
              <a:endParaRPr lang="en-US" sz="1600" b="1" dirty="0"/>
            </a:p>
            <a:p>
              <a:pPr algn="ctr"/>
              <a:r>
                <a:rPr lang="en-US" sz="1600" b="1" dirty="0" err="1"/>
                <a:t>d'entrainement</a:t>
              </a:r>
              <a:endParaRPr lang="en-US" sz="1600" b="1" dirty="0"/>
            </a:p>
          </p:txBody>
        </p:sp>
        <p:cxnSp>
          <p:nvCxnSpPr>
            <p:cNvPr id="31" name="Straight Arrow Connector 30">
              <a:extLst>
                <a:ext uri="{FF2B5EF4-FFF2-40B4-BE49-F238E27FC236}">
                  <a16:creationId xmlns:a16="http://schemas.microsoft.com/office/drawing/2014/main" id="{D5CB2F61-B11F-B64F-B346-482638BC82A1}"/>
                </a:ext>
              </a:extLst>
            </p:cNvPr>
            <p:cNvCxnSpPr/>
            <p:nvPr/>
          </p:nvCxnSpPr>
          <p:spPr>
            <a:xfrm>
              <a:off x="1827100" y="2842428"/>
              <a:ext cx="937809" cy="1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2" name="Can 31">
              <a:extLst>
                <a:ext uri="{FF2B5EF4-FFF2-40B4-BE49-F238E27FC236}">
                  <a16:creationId xmlns:a16="http://schemas.microsoft.com/office/drawing/2014/main" id="{1B600A78-308F-FE48-BE46-14CAE30D4B4E}"/>
                </a:ext>
              </a:extLst>
            </p:cNvPr>
            <p:cNvSpPr/>
            <p:nvPr/>
          </p:nvSpPr>
          <p:spPr>
            <a:xfrm>
              <a:off x="1390153" y="2489211"/>
              <a:ext cx="1107726" cy="704611"/>
            </a:xfrm>
            <a:prstGeom prst="can">
              <a:avLst/>
            </a:prstGeom>
            <a:ln w="635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t>Données</a:t>
              </a:r>
            </a:p>
          </p:txBody>
        </p:sp>
        <p:sp>
          <p:nvSpPr>
            <p:cNvPr id="33" name="Rounded Rectangle 32">
              <a:extLst>
                <a:ext uri="{FF2B5EF4-FFF2-40B4-BE49-F238E27FC236}">
                  <a16:creationId xmlns:a16="http://schemas.microsoft.com/office/drawing/2014/main" id="{62748F4D-03C4-9346-A63E-327E9E85FCC0}"/>
                </a:ext>
              </a:extLst>
            </p:cNvPr>
            <p:cNvSpPr/>
            <p:nvPr/>
          </p:nvSpPr>
          <p:spPr>
            <a:xfrm>
              <a:off x="4752097" y="2276968"/>
              <a:ext cx="1441111" cy="1062361"/>
            </a:xfrm>
            <a:prstGeom prst="round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700" b="1" dirty="0"/>
                <a:t>Modèle génératif</a:t>
              </a:r>
            </a:p>
          </p:txBody>
        </p:sp>
        <p:sp>
          <p:nvSpPr>
            <p:cNvPr id="35" name="TextBox 34">
              <a:extLst>
                <a:ext uri="{FF2B5EF4-FFF2-40B4-BE49-F238E27FC236}">
                  <a16:creationId xmlns:a16="http://schemas.microsoft.com/office/drawing/2014/main" id="{2D039699-1BEF-4C4E-AF8E-25861C24DB62}"/>
                </a:ext>
              </a:extLst>
            </p:cNvPr>
            <p:cNvSpPr txBox="1"/>
            <p:nvPr/>
          </p:nvSpPr>
          <p:spPr>
            <a:xfrm>
              <a:off x="6461715" y="1508939"/>
              <a:ext cx="1703994" cy="700506"/>
            </a:xfrm>
            <a:prstGeom prst="rect">
              <a:avLst/>
            </a:prstGeom>
            <a:noFill/>
          </p:spPr>
          <p:txBody>
            <a:bodyPr wrap="none" rtlCol="0">
              <a:spAutoFit/>
            </a:bodyPr>
            <a:lstStyle/>
            <a:p>
              <a:pPr algn="ctr"/>
              <a:r>
                <a:rPr lang="fr-FR" sz="2000" b="1" dirty="0">
                  <a:solidFill>
                    <a:schemeClr val="accent6">
                      <a:lumMod val="50000"/>
                    </a:schemeClr>
                  </a:solidFill>
                </a:rPr>
                <a:t>produit</a:t>
              </a:r>
            </a:p>
            <a:p>
              <a:pPr algn="ctr"/>
              <a:r>
                <a:rPr lang="fr-FR" sz="2000" b="1" dirty="0">
                  <a:solidFill>
                    <a:schemeClr val="accent6">
                      <a:lumMod val="50000"/>
                    </a:schemeClr>
                  </a:solidFill>
                </a:rPr>
                <a:t>brevetable ?</a:t>
              </a:r>
            </a:p>
          </p:txBody>
        </p:sp>
      </p:grpSp>
      <p:sp>
        <p:nvSpPr>
          <p:cNvPr id="4" name="Rounded Rectangular Callout 3">
            <a:extLst>
              <a:ext uri="{FF2B5EF4-FFF2-40B4-BE49-F238E27FC236}">
                <a16:creationId xmlns:a16="http://schemas.microsoft.com/office/drawing/2014/main" id="{1FC22C46-B710-5C4D-AA1C-BA232FF55449}"/>
              </a:ext>
            </a:extLst>
          </p:cNvPr>
          <p:cNvSpPr/>
          <p:nvPr/>
        </p:nvSpPr>
        <p:spPr>
          <a:xfrm>
            <a:off x="6254031" y="3214644"/>
            <a:ext cx="2276052" cy="1209502"/>
          </a:xfrm>
          <a:prstGeom prst="wedgeRoundRectCallout">
            <a:avLst>
              <a:gd name="adj1" fmla="val -18269"/>
              <a:gd name="adj2" fmla="val -67872"/>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t>une invention</a:t>
            </a:r>
          </a:p>
          <a:p>
            <a:pPr marL="285750" indent="-285750">
              <a:buFont typeface="Arial" panose="020B0604020202020204" pitchFamily="34" charset="0"/>
              <a:buChar char="•"/>
            </a:pPr>
            <a:r>
              <a:rPr lang="fr-FR" dirty="0"/>
              <a:t>nouvelle</a:t>
            </a:r>
          </a:p>
          <a:p>
            <a:pPr marL="285750" indent="-285750">
              <a:buFont typeface="Arial" panose="020B0604020202020204" pitchFamily="34" charset="0"/>
              <a:buChar char="•"/>
            </a:pPr>
            <a:r>
              <a:rPr lang="fr-FR" dirty="0"/>
              <a:t>non évidente</a:t>
            </a:r>
          </a:p>
          <a:p>
            <a:pPr marL="285750" indent="-285750">
              <a:buFont typeface="Arial" panose="020B0604020202020204" pitchFamily="34" charset="0"/>
              <a:buChar char="•"/>
            </a:pPr>
            <a:r>
              <a:rPr lang="fr-FR" dirty="0"/>
              <a:t>applicable </a:t>
            </a:r>
            <a:r>
              <a:rPr lang="fr-FR" dirty="0" err="1"/>
              <a:t>industriellement</a:t>
            </a:r>
          </a:p>
        </p:txBody>
      </p:sp>
      <p:sp>
        <p:nvSpPr>
          <p:cNvPr id="16" name="TextBox 15">
            <a:extLst>
              <a:ext uri="{FF2B5EF4-FFF2-40B4-BE49-F238E27FC236}">
                <a16:creationId xmlns:a16="http://schemas.microsoft.com/office/drawing/2014/main" id="{F3EAC70A-FAFE-7747-B765-C7DACC1A451A}"/>
              </a:ext>
            </a:extLst>
          </p:cNvPr>
          <p:cNvSpPr txBox="1"/>
          <p:nvPr/>
        </p:nvSpPr>
        <p:spPr>
          <a:xfrm>
            <a:off x="0" y="4897279"/>
            <a:ext cx="1694695" cy="246221"/>
          </a:xfrm>
          <a:prstGeom prst="rect">
            <a:avLst/>
          </a:prstGeom>
          <a:noFill/>
        </p:spPr>
        <p:txBody>
          <a:bodyPr wrap="none" rtlCol="0">
            <a:spAutoFit/>
          </a:bodyPr>
          <a:lstStyle/>
          <a:p>
            <a:r>
              <a:rPr lang="fr-FR" sz="1000" dirty="0"/>
              <a:t>Jean-Marc Deltorn (CEIPI)</a:t>
            </a:r>
          </a:p>
        </p:txBody>
      </p:sp>
      <p:sp>
        <p:nvSpPr>
          <p:cNvPr id="18" name="Google Shape;72;p4">
            <a:extLst>
              <a:ext uri="{FF2B5EF4-FFF2-40B4-BE49-F238E27FC236}">
                <a16:creationId xmlns:a16="http://schemas.microsoft.com/office/drawing/2014/main" id="{EAC1A904-94DB-BA4F-9487-F4E74B1EFF97}"/>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Title 4">
            <a:extLst>
              <a:ext uri="{FF2B5EF4-FFF2-40B4-BE49-F238E27FC236}">
                <a16:creationId xmlns:a16="http://schemas.microsoft.com/office/drawing/2014/main" id="{C5461D29-9E53-7A4B-A3D1-ACC9ADDD0FBB}"/>
              </a:ext>
            </a:extLst>
          </p:cNvPr>
          <p:cNvSpPr txBox="1">
            <a:spLocks/>
          </p:cNvSpPr>
          <p:nvPr/>
        </p:nvSpPr>
        <p:spPr>
          <a:xfrm>
            <a:off x="679850" y="91770"/>
            <a:ext cx="5860435" cy="501550"/>
          </a:xfrm>
          <a:prstGeom prst="rect">
            <a:avLst/>
          </a:prstGeom>
        </p:spPr>
        <p:txBody>
          <a:bodyPr/>
          <a:lstStyle>
            <a:lvl1pPr algn="l" defTabSz="914217"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Protéger les </a:t>
            </a:r>
            <a:r>
              <a:rPr lang="en-GB" u="sng" dirty="0"/>
              <a:t>produits </a:t>
            </a:r>
            <a:r>
              <a:rPr lang="en-GB" dirty="0"/>
              <a:t>de l'IA</a:t>
            </a:r>
          </a:p>
        </p:txBody>
      </p:sp>
    </p:spTree>
    <p:extLst>
      <p:ext uri="{BB962C8B-B14F-4D97-AF65-F5344CB8AC3E}">
        <p14:creationId xmlns:p14="http://schemas.microsoft.com/office/powerpoint/2010/main" val="4078703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8023265-AF7D-3B45-9F25-6EB883CD38E5}"/>
              </a:ext>
            </a:extLst>
          </p:cNvPr>
          <p:cNvSpPr/>
          <p:nvPr/>
        </p:nvSpPr>
        <p:spPr>
          <a:xfrm>
            <a:off x="2954910" y="2043107"/>
            <a:ext cx="1833103" cy="1288832"/>
          </a:xfrm>
          <a:prstGeom prst="roundRect">
            <a:avLst/>
          </a:prstGeom>
          <a:solidFill>
            <a:schemeClr val="bg1"/>
          </a:solidFill>
          <a:ln w="603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b="1" dirty="0">
              <a:solidFill>
                <a:schemeClr val="accent5"/>
              </a:solidFill>
            </a:endParaRPr>
          </a:p>
        </p:txBody>
      </p:sp>
      <p:sp>
        <p:nvSpPr>
          <p:cNvPr id="9" name="TextBox 8">
            <a:extLst>
              <a:ext uri="{FF2B5EF4-FFF2-40B4-BE49-F238E27FC236}">
                <a16:creationId xmlns:a16="http://schemas.microsoft.com/office/drawing/2014/main" id="{52876175-BCF4-804A-B00A-48659A0F5E45}"/>
              </a:ext>
            </a:extLst>
          </p:cNvPr>
          <p:cNvSpPr txBox="1"/>
          <p:nvPr/>
        </p:nvSpPr>
        <p:spPr>
          <a:xfrm>
            <a:off x="5343275" y="4085261"/>
            <a:ext cx="2150154" cy="461665"/>
          </a:xfrm>
          <a:prstGeom prst="rect">
            <a:avLst/>
          </a:prstGeom>
          <a:noFill/>
        </p:spPr>
        <p:txBody>
          <a:bodyPr wrap="square" rtlCol="0">
            <a:spAutoFit/>
          </a:bodyPr>
          <a:lstStyle/>
          <a:p>
            <a:r>
              <a:rPr lang="en-US" sz="2400" b="1" dirty="0">
                <a:solidFill>
                  <a:schemeClr val="accent2"/>
                </a:solidFill>
              </a:rPr>
              <a:t>Brevetable ?</a:t>
            </a:r>
          </a:p>
        </p:txBody>
      </p:sp>
      <p:pic>
        <p:nvPicPr>
          <p:cNvPr id="13" name="Picture 12">
            <a:extLst>
              <a:ext uri="{FF2B5EF4-FFF2-40B4-BE49-F238E27FC236}">
                <a16:creationId xmlns:a16="http://schemas.microsoft.com/office/drawing/2014/main" id="{1AC26B7F-3E5C-304D-A4E2-217F523D1E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3076089" y="2141853"/>
            <a:ext cx="1555912" cy="1061274"/>
          </a:xfrm>
          <a:prstGeom prst="rect">
            <a:avLst/>
          </a:prstGeom>
        </p:spPr>
      </p:pic>
      <p:cxnSp>
        <p:nvCxnSpPr>
          <p:cNvPr id="15" name="Straight Arrow Connector 14">
            <a:extLst>
              <a:ext uri="{FF2B5EF4-FFF2-40B4-BE49-F238E27FC236}">
                <a16:creationId xmlns:a16="http://schemas.microsoft.com/office/drawing/2014/main" id="{E608A5BE-1439-A74B-AD08-4CA9297C95CC}"/>
              </a:ext>
            </a:extLst>
          </p:cNvPr>
          <p:cNvCxnSpPr>
            <a:cxnSpLocks/>
          </p:cNvCxnSpPr>
          <p:nvPr/>
        </p:nvCxnSpPr>
        <p:spPr>
          <a:xfrm>
            <a:off x="4816298" y="2687562"/>
            <a:ext cx="714009" cy="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9688172-D8BB-E140-8434-EFB5F6449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136" y="2185261"/>
            <a:ext cx="872999" cy="1024825"/>
          </a:xfrm>
          <a:prstGeom prst="rect">
            <a:avLst/>
          </a:prstGeom>
        </p:spPr>
      </p:pic>
      <p:cxnSp>
        <p:nvCxnSpPr>
          <p:cNvPr id="17" name="Straight Arrow Connector 16">
            <a:extLst>
              <a:ext uri="{FF2B5EF4-FFF2-40B4-BE49-F238E27FC236}">
                <a16:creationId xmlns:a16="http://schemas.microsoft.com/office/drawing/2014/main" id="{A3FD1510-003E-0047-95E7-A47EA37A77E8}"/>
              </a:ext>
            </a:extLst>
          </p:cNvPr>
          <p:cNvCxnSpPr>
            <a:cxnSpLocks/>
          </p:cNvCxnSpPr>
          <p:nvPr/>
        </p:nvCxnSpPr>
        <p:spPr>
          <a:xfrm>
            <a:off x="2217748" y="2700478"/>
            <a:ext cx="714009" cy="0"/>
          </a:xfrm>
          <a:prstGeom prst="straightConnector1">
            <a:avLst/>
          </a:prstGeom>
          <a:ln w="635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89112C5-835F-BD44-98DF-DAD40181715C}"/>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Effect>
                      <a14:brightnessContrast contrast="8000"/>
                    </a14:imgEffect>
                  </a14:imgLayer>
                </a14:imgProps>
              </a:ext>
              <a:ext uri="{28A0092B-C50C-407E-A947-70E740481C1C}">
                <a14:useLocalDpi xmlns:a14="http://schemas.microsoft.com/office/drawing/2010/main"/>
              </a:ext>
            </a:extLst>
          </a:blip>
          <a:stretch>
            <a:fillRect/>
          </a:stretch>
        </p:blipFill>
        <p:spPr>
          <a:xfrm>
            <a:off x="5517462" y="1402596"/>
            <a:ext cx="1488385" cy="2586280"/>
          </a:xfrm>
          <a:prstGeom prst="rect">
            <a:avLst/>
          </a:prstGeom>
        </p:spPr>
      </p:pic>
      <p:sp>
        <p:nvSpPr>
          <p:cNvPr id="23" name="Google Shape;72;p4">
            <a:extLst>
              <a:ext uri="{FF2B5EF4-FFF2-40B4-BE49-F238E27FC236}">
                <a16:creationId xmlns:a16="http://schemas.microsoft.com/office/drawing/2014/main" id="{33B5E5BE-F014-9C44-86A8-E4A3269A626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256F00A-205C-7D7B-9E9F-C4DB98423E08}"/>
              </a:ext>
            </a:extLst>
          </p:cNvPr>
          <p:cNvSpPr txBox="1"/>
          <p:nvPr/>
        </p:nvSpPr>
        <p:spPr>
          <a:xfrm>
            <a:off x="4623275" y="4666004"/>
            <a:ext cx="3958135" cy="307777"/>
          </a:xfrm>
          <a:prstGeom prst="rect">
            <a:avLst/>
          </a:prstGeom>
          <a:noFill/>
        </p:spPr>
        <p:txBody>
          <a:bodyPr wrap="none" rtlCol="0">
            <a:spAutoFit/>
          </a:bodyPr>
          <a:lstStyle/>
          <a:p>
            <a:r>
              <a:rPr lang="en-GB" dirty="0"/>
              <a:t>source antenne micro-ondes de la mission NASA/ST5)</a:t>
            </a:r>
          </a:p>
        </p:txBody>
      </p:sp>
      <p:sp>
        <p:nvSpPr>
          <p:cNvPr id="3" name="Title 4">
            <a:extLst>
              <a:ext uri="{FF2B5EF4-FFF2-40B4-BE49-F238E27FC236}">
                <a16:creationId xmlns:a16="http://schemas.microsoft.com/office/drawing/2014/main" id="{8C6B2140-368E-EC79-DA77-73708B6B0B5E}"/>
              </a:ext>
            </a:extLst>
          </p:cNvPr>
          <p:cNvSpPr txBox="1">
            <a:spLocks/>
          </p:cNvSpPr>
          <p:nvPr/>
        </p:nvSpPr>
        <p:spPr>
          <a:xfrm>
            <a:off x="679850" y="91770"/>
            <a:ext cx="5860435" cy="501550"/>
          </a:xfrm>
          <a:prstGeom prst="rect">
            <a:avLst/>
          </a:prstGeom>
        </p:spPr>
        <p:txBody>
          <a:bodyPr/>
          <a:lstStyle>
            <a:lvl1pPr algn="l" defTabSz="914217"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Protéger les </a:t>
            </a:r>
            <a:r>
              <a:rPr lang="en-GB" u="sng" dirty="0"/>
              <a:t>produits </a:t>
            </a:r>
            <a:r>
              <a:rPr lang="en-GB" dirty="0"/>
              <a:t>de l'IA</a:t>
            </a:r>
          </a:p>
        </p:txBody>
      </p:sp>
    </p:spTree>
    <p:extLst>
      <p:ext uri="{BB962C8B-B14F-4D97-AF65-F5344CB8AC3E}">
        <p14:creationId xmlns:p14="http://schemas.microsoft.com/office/powerpoint/2010/main" val="2644740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Google Shape;72;p4">
            <a:extLst>
              <a:ext uri="{FF2B5EF4-FFF2-40B4-BE49-F238E27FC236}">
                <a16:creationId xmlns:a16="http://schemas.microsoft.com/office/drawing/2014/main" id="{33B5E5BE-F014-9C44-86A8-E4A3269A626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85202A33-E1F8-6D47-AB99-3941CD88BB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105" y="1410347"/>
            <a:ext cx="2634812" cy="258046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0614FE70-09A9-8349-A06C-EA92FFB48B03}"/>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5000"/>
                    </a14:imgEffect>
                    <a14:imgEffect>
                      <a14:brightnessContrast contrast="8000"/>
                    </a14:imgEffect>
                  </a14:imgLayer>
                </a14:imgProps>
              </a:ext>
              <a:ext uri="{28A0092B-C50C-407E-A947-70E740481C1C}">
                <a14:useLocalDpi xmlns:a14="http://schemas.microsoft.com/office/drawing/2010/main"/>
              </a:ext>
            </a:extLst>
          </a:blip>
          <a:stretch>
            <a:fillRect/>
          </a:stretch>
        </p:blipFill>
        <p:spPr>
          <a:xfrm>
            <a:off x="5517462" y="1402596"/>
            <a:ext cx="1488385" cy="2586280"/>
          </a:xfrm>
          <a:prstGeom prst="rect">
            <a:avLst/>
          </a:prstGeom>
        </p:spPr>
      </p:pic>
      <p:sp>
        <p:nvSpPr>
          <p:cNvPr id="6" name="Right Arrow 5">
            <a:extLst>
              <a:ext uri="{FF2B5EF4-FFF2-40B4-BE49-F238E27FC236}">
                <a16:creationId xmlns:a16="http://schemas.microsoft.com/office/drawing/2014/main" id="{BB12F4B9-29EA-504B-83DD-9F98DB2B51B6}"/>
              </a:ext>
            </a:extLst>
          </p:cNvPr>
          <p:cNvSpPr/>
          <p:nvPr/>
        </p:nvSpPr>
        <p:spPr>
          <a:xfrm>
            <a:off x="3618854" y="1402597"/>
            <a:ext cx="1844299" cy="2595966"/>
          </a:xfrm>
          <a:prstGeom prst="rightArrow">
            <a:avLst>
              <a:gd name="adj1" fmla="val 100000"/>
              <a:gd name="adj2" fmla="val 172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Sur la base de l'art antérieur, l'homme du métier arriverait-il à cette solution particulière ? </a:t>
            </a:r>
          </a:p>
        </p:txBody>
      </p:sp>
      <p:sp>
        <p:nvSpPr>
          <p:cNvPr id="7" name="TextBox 6">
            <a:extLst>
              <a:ext uri="{FF2B5EF4-FFF2-40B4-BE49-F238E27FC236}">
                <a16:creationId xmlns:a16="http://schemas.microsoft.com/office/drawing/2014/main" id="{15347D35-F926-E046-96EA-E823BB7AA75A}"/>
              </a:ext>
            </a:extLst>
          </p:cNvPr>
          <p:cNvSpPr txBox="1"/>
          <p:nvPr/>
        </p:nvSpPr>
        <p:spPr>
          <a:xfrm>
            <a:off x="1495586" y="4122550"/>
            <a:ext cx="1436612" cy="523220"/>
          </a:xfrm>
          <a:prstGeom prst="rect">
            <a:avLst/>
          </a:prstGeom>
          <a:noFill/>
        </p:spPr>
        <p:txBody>
          <a:bodyPr wrap="none" rtlCol="0">
            <a:spAutoFit/>
          </a:bodyPr>
          <a:lstStyle/>
          <a:p>
            <a:pPr algn="ctr"/>
            <a:r>
              <a:rPr lang="en-GB" b="1" dirty="0"/>
              <a:t>art antérieur</a:t>
            </a:r>
          </a:p>
          <a:p>
            <a:pPr algn="ctr"/>
            <a:r>
              <a:rPr lang="en-GB" dirty="0"/>
              <a:t>(une certaine antenne)</a:t>
            </a:r>
          </a:p>
        </p:txBody>
      </p:sp>
      <p:sp>
        <p:nvSpPr>
          <p:cNvPr id="8" name="TextBox 7">
            <a:extLst>
              <a:ext uri="{FF2B5EF4-FFF2-40B4-BE49-F238E27FC236}">
                <a16:creationId xmlns:a16="http://schemas.microsoft.com/office/drawing/2014/main" id="{3C4F4D6F-EE1E-C946-9C07-81141A3AF77B}"/>
              </a:ext>
            </a:extLst>
          </p:cNvPr>
          <p:cNvSpPr txBox="1"/>
          <p:nvPr/>
        </p:nvSpPr>
        <p:spPr>
          <a:xfrm>
            <a:off x="7160217" y="1735809"/>
            <a:ext cx="1983783" cy="1600438"/>
          </a:xfrm>
          <a:prstGeom prst="rect">
            <a:avLst/>
          </a:prstGeom>
          <a:noFill/>
        </p:spPr>
        <p:txBody>
          <a:bodyPr wrap="square" rtlCol="0">
            <a:spAutoFit/>
          </a:bodyPr>
          <a:lstStyle/>
          <a:p>
            <a:r>
              <a:rPr lang="en-GB" dirty="0"/>
              <a:t>si cela ne peut être démontré (forcément !)</a:t>
            </a:r>
          </a:p>
          <a:p>
            <a:r>
              <a:rPr lang="en-GB" dirty="0"/>
              <a:t>(et si effectivement l'antenne résout un problème technique)</a:t>
            </a:r>
          </a:p>
          <a:p>
            <a:r>
              <a:rPr lang="en-GB" b="1" dirty="0">
                <a:solidFill>
                  <a:srgbClr val="92A001"/>
                </a:solidFill>
                <a:sym typeface="Wingdings" pitchFamily="2" charset="2"/>
              </a:rPr>
              <a:t>solution jugée non évidente</a:t>
            </a:r>
            <a:endParaRPr lang="en-GB" b="1" dirty="0">
              <a:solidFill>
                <a:srgbClr val="92A001"/>
              </a:solidFill>
            </a:endParaRPr>
          </a:p>
        </p:txBody>
      </p:sp>
      <p:pic>
        <p:nvPicPr>
          <p:cNvPr id="26" name="Graphic 25" descr="Degree scroll">
            <a:extLst>
              <a:ext uri="{FF2B5EF4-FFF2-40B4-BE49-F238E27FC236}">
                <a16:creationId xmlns:a16="http://schemas.microsoft.com/office/drawing/2014/main" id="{ACD53735-8F2B-E447-AD27-74F866F98BE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70770" y="3146830"/>
            <a:ext cx="914400" cy="914400"/>
          </a:xfrm>
          <a:prstGeom prst="rect">
            <a:avLst/>
          </a:prstGeom>
        </p:spPr>
      </p:pic>
      <p:sp>
        <p:nvSpPr>
          <p:cNvPr id="10" name="TextBox 9">
            <a:extLst>
              <a:ext uri="{FF2B5EF4-FFF2-40B4-BE49-F238E27FC236}">
                <a16:creationId xmlns:a16="http://schemas.microsoft.com/office/drawing/2014/main" id="{519C9F31-F84F-5647-AEF7-F719907BFE60}"/>
              </a:ext>
            </a:extLst>
          </p:cNvPr>
          <p:cNvSpPr txBox="1"/>
          <p:nvPr/>
        </p:nvSpPr>
        <p:spPr>
          <a:xfrm>
            <a:off x="5067947" y="4083803"/>
            <a:ext cx="3897824" cy="954107"/>
          </a:xfrm>
          <a:prstGeom prst="rect">
            <a:avLst/>
          </a:prstGeom>
          <a:noFill/>
        </p:spPr>
        <p:txBody>
          <a:bodyPr wrap="square" rtlCol="0">
            <a:spAutoFit/>
          </a:bodyPr>
          <a:lstStyle/>
          <a:p>
            <a:r>
              <a:rPr lang="en-GB" dirty="0"/>
              <a:t>Le fait qu'un outil d'"IA" ait pu être utilisé</a:t>
            </a:r>
          </a:p>
          <a:p>
            <a:r>
              <a:rPr lang="en-GB" dirty="0"/>
              <a:t>dans le processus d'identification d'une solution est sans importance : ce </a:t>
            </a:r>
            <a:r>
              <a:rPr lang="en-GB" b="1" dirty="0"/>
              <a:t>qui compte, c'est que l'invention revendiquée remplisse les conditions de brevetabilité</a:t>
            </a:r>
          </a:p>
        </p:txBody>
      </p:sp>
      <p:sp>
        <p:nvSpPr>
          <p:cNvPr id="13" name="Triangle 12">
            <a:extLst>
              <a:ext uri="{FF2B5EF4-FFF2-40B4-BE49-F238E27FC236}">
                <a16:creationId xmlns:a16="http://schemas.microsoft.com/office/drawing/2014/main" id="{120B488A-B732-4F4F-919E-63E234912A1D}"/>
              </a:ext>
            </a:extLst>
          </p:cNvPr>
          <p:cNvSpPr/>
          <p:nvPr/>
        </p:nvSpPr>
        <p:spPr>
          <a:xfrm rot="5400000">
            <a:off x="4574774" y="4440950"/>
            <a:ext cx="836908" cy="18935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4">
            <a:extLst>
              <a:ext uri="{FF2B5EF4-FFF2-40B4-BE49-F238E27FC236}">
                <a16:creationId xmlns:a16="http://schemas.microsoft.com/office/drawing/2014/main" id="{B5B5D0A9-E506-92C9-C803-63122849D830}"/>
              </a:ext>
            </a:extLst>
          </p:cNvPr>
          <p:cNvSpPr txBox="1">
            <a:spLocks/>
          </p:cNvSpPr>
          <p:nvPr/>
        </p:nvSpPr>
        <p:spPr>
          <a:xfrm>
            <a:off x="679850" y="91770"/>
            <a:ext cx="5860435" cy="501550"/>
          </a:xfrm>
          <a:prstGeom prst="rect">
            <a:avLst/>
          </a:prstGeom>
        </p:spPr>
        <p:txBody>
          <a:bodyPr/>
          <a:lstStyle>
            <a:lvl1pPr algn="l" defTabSz="914217"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Protéger les </a:t>
            </a:r>
            <a:r>
              <a:rPr lang="en-GB" u="sng" dirty="0"/>
              <a:t>produits </a:t>
            </a:r>
            <a:r>
              <a:rPr lang="en-GB" dirty="0"/>
              <a:t>de l'IA</a:t>
            </a:r>
          </a:p>
        </p:txBody>
      </p:sp>
    </p:spTree>
    <p:extLst>
      <p:ext uri="{BB962C8B-B14F-4D97-AF65-F5344CB8AC3E}">
        <p14:creationId xmlns:p14="http://schemas.microsoft.com/office/powerpoint/2010/main" val="34727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DC53A0-E981-3DA3-4A76-41A2F97F2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4852" y="2133634"/>
            <a:ext cx="1702598" cy="1169582"/>
          </a:xfrm>
          <a:prstGeom prst="rect">
            <a:avLst/>
          </a:prstGeom>
        </p:spPr>
      </p:pic>
      <p:sp>
        <p:nvSpPr>
          <p:cNvPr id="5" name="Rounded Rectangle 4">
            <a:extLst>
              <a:ext uri="{FF2B5EF4-FFF2-40B4-BE49-F238E27FC236}">
                <a16:creationId xmlns:a16="http://schemas.microsoft.com/office/drawing/2014/main" id="{48023265-AF7D-3B45-9F25-6EB883CD38E5}"/>
              </a:ext>
            </a:extLst>
          </p:cNvPr>
          <p:cNvSpPr/>
          <p:nvPr/>
        </p:nvSpPr>
        <p:spPr>
          <a:xfrm>
            <a:off x="2315719" y="2060862"/>
            <a:ext cx="1816068" cy="1288832"/>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b="1" dirty="0">
              <a:solidFill>
                <a:schemeClr val="accent5"/>
              </a:solidFill>
            </a:endParaRPr>
          </a:p>
        </p:txBody>
      </p:sp>
      <p:sp>
        <p:nvSpPr>
          <p:cNvPr id="9" name="TextBox 8">
            <a:extLst>
              <a:ext uri="{FF2B5EF4-FFF2-40B4-BE49-F238E27FC236}">
                <a16:creationId xmlns:a16="http://schemas.microsoft.com/office/drawing/2014/main" id="{52876175-BCF4-804A-B00A-48659A0F5E45}"/>
              </a:ext>
            </a:extLst>
          </p:cNvPr>
          <p:cNvSpPr txBox="1"/>
          <p:nvPr/>
        </p:nvSpPr>
        <p:spPr>
          <a:xfrm>
            <a:off x="6454534" y="1784189"/>
            <a:ext cx="2586916" cy="1692771"/>
          </a:xfrm>
          <a:prstGeom prst="rect">
            <a:avLst/>
          </a:prstGeom>
          <a:noFill/>
        </p:spPr>
        <p:txBody>
          <a:bodyPr wrap="square" rtlCol="0">
            <a:spAutoFit/>
          </a:bodyPr>
          <a:lstStyle/>
          <a:p>
            <a:r>
              <a:rPr lang="en-US" sz="2200" b="1" dirty="0">
                <a:solidFill>
                  <a:srgbClr val="64A17E"/>
                </a:solidFill>
              </a:rPr>
              <a:t>Plausible </a:t>
            </a:r>
            <a:r>
              <a:rPr lang="en-US" sz="2200" b="1" dirty="0">
                <a:solidFill>
                  <a:schemeClr val="accent2"/>
                </a:solidFill>
              </a:rPr>
              <a:t>/ </a:t>
            </a:r>
            <a:r>
              <a:rPr lang="en-US" sz="2200" b="1" dirty="0">
                <a:solidFill>
                  <a:srgbClr val="C00000"/>
                </a:solidFill>
              </a:rPr>
              <a:t>invraisemblable ?</a:t>
            </a:r>
          </a:p>
          <a:p>
            <a:endParaRPr lang="en-US" sz="2400" b="1" dirty="0">
              <a:solidFill>
                <a:schemeClr val="accent2"/>
              </a:solidFill>
            </a:endParaRPr>
          </a:p>
          <a:p>
            <a:r>
              <a:rPr lang="en-US" sz="1800" dirty="0">
                <a:solidFill>
                  <a:schemeClr val="accent2"/>
                </a:solidFill>
              </a:rPr>
              <a:t>(ou simplement </a:t>
            </a:r>
            <a:r>
              <a:rPr lang="en-US" sz="1800" b="1" dirty="0">
                <a:solidFill>
                  <a:schemeClr val="accent2"/>
                </a:solidFill>
              </a:rPr>
              <a:t>inattendu...</a:t>
            </a:r>
            <a:r>
              <a:rPr lang="en-US" sz="1800" dirty="0">
                <a:solidFill>
                  <a:schemeClr val="accent2"/>
                </a:solidFill>
              </a:rPr>
              <a:t>)</a:t>
            </a:r>
          </a:p>
        </p:txBody>
      </p:sp>
      <p:cxnSp>
        <p:nvCxnSpPr>
          <p:cNvPr id="15" name="Straight Arrow Connector 14">
            <a:extLst>
              <a:ext uri="{FF2B5EF4-FFF2-40B4-BE49-F238E27FC236}">
                <a16:creationId xmlns:a16="http://schemas.microsoft.com/office/drawing/2014/main" id="{E608A5BE-1439-A74B-AD08-4CA9297C95CC}"/>
              </a:ext>
            </a:extLst>
          </p:cNvPr>
          <p:cNvCxnSpPr>
            <a:cxnSpLocks/>
          </p:cNvCxnSpPr>
          <p:nvPr/>
        </p:nvCxnSpPr>
        <p:spPr>
          <a:xfrm>
            <a:off x="4147289" y="2705317"/>
            <a:ext cx="70737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9688172-D8BB-E140-8434-EFB5F6449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45" y="2203016"/>
            <a:ext cx="864886" cy="1024825"/>
          </a:xfrm>
          <a:prstGeom prst="rect">
            <a:avLst/>
          </a:prstGeom>
        </p:spPr>
      </p:pic>
      <p:cxnSp>
        <p:nvCxnSpPr>
          <p:cNvPr id="17" name="Straight Arrow Connector 16">
            <a:extLst>
              <a:ext uri="{FF2B5EF4-FFF2-40B4-BE49-F238E27FC236}">
                <a16:creationId xmlns:a16="http://schemas.microsoft.com/office/drawing/2014/main" id="{A3FD1510-003E-0047-95E7-A47EA37A77E8}"/>
              </a:ext>
            </a:extLst>
          </p:cNvPr>
          <p:cNvCxnSpPr>
            <a:cxnSpLocks/>
          </p:cNvCxnSpPr>
          <p:nvPr/>
        </p:nvCxnSpPr>
        <p:spPr>
          <a:xfrm>
            <a:off x="1588495" y="2718233"/>
            <a:ext cx="70737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89112C5-835F-BD44-98DF-DAD40181715C}"/>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Effect>
                      <a14:brightnessContrast contrast="8000"/>
                    </a14:imgEffect>
                  </a14:imgLayer>
                </a14:imgProps>
              </a:ext>
              <a:ext uri="{28A0092B-C50C-407E-A947-70E740481C1C}">
                <a14:useLocalDpi xmlns:a14="http://schemas.microsoft.com/office/drawing/2010/main"/>
              </a:ext>
            </a:extLst>
          </a:blip>
          <a:stretch>
            <a:fillRect/>
          </a:stretch>
        </p:blipFill>
        <p:spPr>
          <a:xfrm>
            <a:off x="4878271" y="1420351"/>
            <a:ext cx="1474554" cy="2586280"/>
          </a:xfrm>
          <a:prstGeom prst="rect">
            <a:avLst/>
          </a:prstGeom>
        </p:spPr>
      </p:pic>
      <p:sp>
        <p:nvSpPr>
          <p:cNvPr id="23" name="Google Shape;72;p4">
            <a:extLst>
              <a:ext uri="{FF2B5EF4-FFF2-40B4-BE49-F238E27FC236}">
                <a16:creationId xmlns:a16="http://schemas.microsoft.com/office/drawing/2014/main" id="{33B5E5BE-F014-9C44-86A8-E4A3269A626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3474A14-4A30-6A4C-8C9A-F705C4986F91}"/>
              </a:ext>
            </a:extLst>
          </p:cNvPr>
          <p:cNvSpPr txBox="1"/>
          <p:nvPr/>
        </p:nvSpPr>
        <p:spPr>
          <a:xfrm>
            <a:off x="7003915" y="4795736"/>
            <a:ext cx="2020105" cy="276999"/>
          </a:xfrm>
          <a:prstGeom prst="rect">
            <a:avLst/>
          </a:prstGeom>
          <a:noFill/>
        </p:spPr>
        <p:txBody>
          <a:bodyPr wrap="none" rtlCol="0">
            <a:spAutoFit/>
          </a:bodyPr>
          <a:lstStyle/>
          <a:p>
            <a:r>
              <a:rPr lang="en-GB" sz="1200" dirty="0"/>
              <a:t>source : Mission ST5, Nasa</a:t>
            </a:r>
          </a:p>
        </p:txBody>
      </p:sp>
      <p:sp>
        <p:nvSpPr>
          <p:cNvPr id="13" name="Text Placeholder 1">
            <a:extLst>
              <a:ext uri="{FF2B5EF4-FFF2-40B4-BE49-F238E27FC236}">
                <a16:creationId xmlns:a16="http://schemas.microsoft.com/office/drawing/2014/main" id="{982D7390-7182-C219-807E-7701C00CCC91}"/>
              </a:ext>
            </a:extLst>
          </p:cNvPr>
          <p:cNvSpPr txBox="1">
            <a:spLocks/>
          </p:cNvSpPr>
          <p:nvPr/>
        </p:nvSpPr>
        <p:spPr>
          <a:xfrm>
            <a:off x="451525" y="13655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Les </a:t>
            </a:r>
            <a:r>
              <a:rPr lang="fr-FR" dirty="0" err="1"/>
              <a:t>propriétés génératives inattendues </a:t>
            </a:r>
            <a:r>
              <a:rPr lang="fr-FR" dirty="0"/>
              <a:t>de l'IA</a:t>
            </a:r>
          </a:p>
        </p:txBody>
      </p:sp>
    </p:spTree>
    <p:extLst>
      <p:ext uri="{BB962C8B-B14F-4D97-AF65-F5344CB8AC3E}">
        <p14:creationId xmlns:p14="http://schemas.microsoft.com/office/powerpoint/2010/main" val="1112460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2CB541-F0DF-6C77-55CA-E5341562699F}"/>
              </a:ext>
            </a:extLst>
          </p:cNvPr>
          <p:cNvSpPr>
            <a:spLocks noGrp="1"/>
          </p:cNvSpPr>
          <p:nvPr>
            <p:ph type="sldNum" sz="quarter" idx="4"/>
          </p:nvPr>
        </p:nvSpPr>
        <p:spPr>
          <a:xfrm>
            <a:off x="6398840" y="4954182"/>
            <a:ext cx="2133600" cy="162254"/>
          </a:xfrm>
          <a:prstGeom prst="rect">
            <a:avLst/>
          </a:prstGeom>
        </p:spPr>
        <p:txBody>
          <a:bodyPr lIns="0" tIns="0" rIns="0" bIns="0"/>
          <a:lstStyle>
            <a:defPPr>
              <a:defRPr lang="en-US"/>
            </a:defPPr>
            <a:lvl1pPr marL="0" algn="r" defTabSz="914400" rtl="0" eaLnBrk="1" latinLnBrk="0" hangingPunct="1">
              <a:defRPr sz="9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CDC320-75AC-493B-BD8B-0D2417B185B5}" type="slidenum">
              <a:rPr lang="en-GB" smtClean="0"/>
              <a:pPr/>
              <a:t>39</a:t>
            </a:fld>
            <a:endParaRPr lang="en-GB" dirty="0"/>
          </a:p>
        </p:txBody>
      </p:sp>
      <p:sp>
        <p:nvSpPr>
          <p:cNvPr id="9" name="TextBox 8">
            <a:extLst>
              <a:ext uri="{FF2B5EF4-FFF2-40B4-BE49-F238E27FC236}">
                <a16:creationId xmlns:a16="http://schemas.microsoft.com/office/drawing/2014/main" id="{BE56E152-BC4F-E1A4-3162-0C550B5ED358}"/>
              </a:ext>
            </a:extLst>
          </p:cNvPr>
          <p:cNvSpPr txBox="1"/>
          <p:nvPr/>
        </p:nvSpPr>
        <p:spPr>
          <a:xfrm>
            <a:off x="4485504" y="963827"/>
            <a:ext cx="4434378" cy="3924151"/>
          </a:xfrm>
          <a:prstGeom prst="rect">
            <a:avLst/>
          </a:prstGeom>
        </p:spPr>
        <p:txBody>
          <a:bodyPr wrap="square" lIns="0" tIns="0" rIns="0" bIns="0" rtlCol="0">
            <a:spAutoFit/>
          </a:bodyPr>
          <a:lstStyle/>
          <a:p>
            <a:pPr marL="0" indent="0">
              <a:lnSpc>
                <a:spcPct val="100000"/>
              </a:lnSpc>
              <a:spcAft>
                <a:spcPts val="300"/>
              </a:spcAft>
              <a:buNone/>
            </a:pPr>
            <a:r>
              <a:rPr lang="en-US" sz="1600" b="0" i="0" u="none" strike="noStrike" dirty="0">
                <a:solidFill>
                  <a:srgbClr val="222222"/>
                </a:solidFill>
                <a:effectLst/>
                <a:latin typeface="Arial" panose="020B0604020202020204" pitchFamily="34" charset="0"/>
                <a:cs typeface="Arial" panose="020B0604020202020204" pitchFamily="34" charset="0"/>
              </a:rPr>
              <a:t>"</a:t>
            </a:r>
            <a:r>
              <a:rPr lang="en-US" sz="1600" b="0" i="1" u="none" strike="noStrike" dirty="0">
                <a:solidFill>
                  <a:srgbClr val="222222"/>
                </a:solidFill>
                <a:effectLst/>
                <a:latin typeface="Arial" panose="020B0604020202020204" pitchFamily="34" charset="0"/>
                <a:cs typeface="Arial" panose="020B0604020202020204" pitchFamily="34" charset="0"/>
              </a:rPr>
              <a:t>From biomedicine to political sciences, researchers increasingly use machine learning as a tool to make predictions on the basis of patterns in their data. But the claims in many such studies are likely to be overblown</a:t>
            </a:r>
            <a:r>
              <a:rPr lang="en-US" sz="1600" b="0" i="0" u="none" strike="noStrike" dirty="0">
                <a:solidFill>
                  <a:srgbClr val="222222"/>
                </a:solidFill>
                <a:effectLst/>
                <a:latin typeface="Arial" panose="020B0604020202020204" pitchFamily="34" charset="0"/>
                <a:cs typeface="Arial" panose="020B0604020202020204" pitchFamily="34" charset="0"/>
              </a:rPr>
              <a:t>"</a:t>
            </a:r>
          </a:p>
          <a:p>
            <a:pPr marL="0" indent="0">
              <a:lnSpc>
                <a:spcPct val="100000"/>
              </a:lnSpc>
              <a:spcAft>
                <a:spcPts val="300"/>
              </a:spcAft>
              <a:buNone/>
            </a:pPr>
            <a:r>
              <a:rPr lang="en-US" sz="1600" dirty="0">
                <a:solidFill>
                  <a:srgbClr val="222222"/>
                </a:solidFill>
                <a:latin typeface="Arial" panose="020B0604020202020204" pitchFamily="34" charset="0"/>
                <a:cs typeface="Arial" panose="020B0604020202020204" pitchFamily="34" charset="0"/>
              </a:rPr>
              <a:t>(Nature, July 2022)</a:t>
            </a:r>
            <a:endParaRPr lang="en-US" sz="1600" b="0" i="0" u="none" strike="noStrike" dirty="0">
              <a:solidFill>
                <a:srgbClr val="222222"/>
              </a:solidFill>
              <a:effectLst/>
              <a:latin typeface="Arial" panose="020B0604020202020204" pitchFamily="34" charset="0"/>
              <a:cs typeface="Arial" panose="020B0604020202020204" pitchFamily="34" charset="0"/>
            </a:endParaRPr>
          </a:p>
          <a:p>
            <a:pPr marL="0" indent="0">
              <a:lnSpc>
                <a:spcPct val="100000"/>
              </a:lnSpc>
              <a:spcAft>
                <a:spcPts val="300"/>
              </a:spcAft>
              <a:buNone/>
            </a:pPr>
            <a:endParaRPr lang="en-US" sz="1600" dirty="0">
              <a:solidFill>
                <a:srgbClr val="222222"/>
              </a:solidFill>
              <a:latin typeface="Arial" panose="020B0604020202020204" pitchFamily="34" charset="0"/>
              <a:cs typeface="Arial" panose="020B0604020202020204" pitchFamily="34" charset="0"/>
            </a:endParaRPr>
          </a:p>
          <a:p>
            <a:pPr>
              <a:spcAft>
                <a:spcPts val="300"/>
              </a:spcAft>
            </a:pP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Davantage</a:t>
            </a:r>
            <a:r>
              <a:rPr lang="en-GB" sz="1600" b="1" dirty="0">
                <a:solidFill>
                  <a:srgbClr val="C00000"/>
                </a:solidFill>
                <a:latin typeface="Arial" panose="020B0604020202020204" pitchFamily="34" charset="0"/>
                <a:cs typeface="Arial" panose="020B0604020202020204" pitchFamily="34" charset="0"/>
                <a:sym typeface="Wingdings" pitchFamily="2" charset="2"/>
              </a:rPr>
              <a:t> de </a:t>
            </a:r>
            <a:r>
              <a:rPr lang="en-GB" sz="1600" b="1" dirty="0" err="1">
                <a:solidFill>
                  <a:srgbClr val="C00000"/>
                </a:solidFill>
                <a:latin typeface="Arial" panose="020B0604020202020204" pitchFamily="34" charset="0"/>
                <a:cs typeface="Arial" panose="020B0604020202020204" pitchFamily="34" charset="0"/>
                <a:sym typeface="Wingdings" pitchFamily="2" charset="2"/>
              </a:rPr>
              <a:t>transparence</a:t>
            </a: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est</a:t>
            </a: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requise</a:t>
            </a:r>
            <a:endParaRPr lang="en-GB" sz="1600" b="1" dirty="0">
              <a:solidFill>
                <a:srgbClr val="C00000"/>
              </a:solidFill>
              <a:latin typeface="Arial" panose="020B0604020202020204" pitchFamily="34" charset="0"/>
              <a:cs typeface="Arial" panose="020B0604020202020204" pitchFamily="34" charset="0"/>
              <a:sym typeface="Wingdings" pitchFamily="2" charset="2"/>
            </a:endParaRPr>
          </a:p>
          <a:p>
            <a:pPr>
              <a:spcAft>
                <a:spcPts val="300"/>
              </a:spcAft>
            </a:pPr>
            <a:endParaRPr lang="en-GB" sz="1600" b="1" dirty="0">
              <a:solidFill>
                <a:srgbClr val="C00000"/>
              </a:solidFill>
              <a:latin typeface="Arial" panose="020B0604020202020204" pitchFamily="34" charset="0"/>
              <a:cs typeface="Arial" panose="020B0604020202020204" pitchFamily="34" charset="0"/>
              <a:sym typeface="Wingdings" pitchFamily="2" charset="2"/>
            </a:endParaRPr>
          </a:p>
          <a:p>
            <a:pPr>
              <a:spcAft>
                <a:spcPts val="300"/>
              </a:spcAft>
            </a:pPr>
            <a:r>
              <a:rPr lang="en-GB" sz="1600" b="1" dirty="0">
                <a:solidFill>
                  <a:srgbClr val="C00000"/>
                </a:solidFill>
                <a:latin typeface="Arial" panose="020B0604020202020204" pitchFamily="34" charset="0"/>
                <a:cs typeface="Arial" panose="020B0604020202020204" pitchFamily="34" charset="0"/>
                <a:sym typeface="Wingdings" pitchFamily="2" charset="2"/>
              </a:rPr>
              <a:t>Or, </a:t>
            </a:r>
            <a:r>
              <a:rPr lang="en-GB" sz="1600" b="1" dirty="0" err="1">
                <a:solidFill>
                  <a:srgbClr val="C00000"/>
                </a:solidFill>
                <a:latin typeface="Arial" panose="020B0604020202020204" pitchFamily="34" charset="0"/>
                <a:cs typeface="Arial" panose="020B0604020202020204" pitchFamily="34" charset="0"/>
                <a:sym typeface="Wingdings" pitchFamily="2" charset="2"/>
              </a:rPr>
              <a:t>ces</a:t>
            </a: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résultats</a:t>
            </a: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donnent</a:t>
            </a:r>
            <a:r>
              <a:rPr lang="en-GB" sz="1600" b="1" dirty="0">
                <a:solidFill>
                  <a:srgbClr val="C00000"/>
                </a:solidFill>
                <a:latin typeface="Arial" panose="020B0604020202020204" pitchFamily="34" charset="0"/>
                <a:cs typeface="Arial" panose="020B0604020202020204" pitchFamily="34" charset="0"/>
                <a:sym typeface="Wingdings" pitchFamily="2" charset="2"/>
              </a:rPr>
              <a:t> </a:t>
            </a:r>
            <a:r>
              <a:rPr lang="en-GB" sz="1600" b="1" dirty="0" err="1">
                <a:solidFill>
                  <a:srgbClr val="C00000"/>
                </a:solidFill>
                <a:latin typeface="Arial" panose="020B0604020202020204" pitchFamily="34" charset="0"/>
                <a:cs typeface="Arial" panose="020B0604020202020204" pitchFamily="34" charset="0"/>
                <a:sym typeface="Wingdings" pitchFamily="2" charset="2"/>
              </a:rPr>
              <a:t>souvent</a:t>
            </a:r>
            <a:r>
              <a:rPr lang="en-GB" sz="1600" b="1" dirty="0">
                <a:solidFill>
                  <a:srgbClr val="C00000"/>
                </a:solidFill>
                <a:latin typeface="Arial" panose="020B0604020202020204" pitchFamily="34" charset="0"/>
                <a:cs typeface="Arial" panose="020B0604020202020204" pitchFamily="34" charset="0"/>
                <a:sym typeface="Wingdings" pitchFamily="2" charset="2"/>
              </a:rPr>
              <a:t> lieu </a:t>
            </a:r>
            <a:r>
              <a:rPr lang="en-GB" sz="1600" b="1" dirty="0" err="1">
                <a:solidFill>
                  <a:srgbClr val="C00000"/>
                </a:solidFill>
                <a:latin typeface="Arial" panose="020B0604020202020204" pitchFamily="34" charset="0"/>
                <a:cs typeface="Arial" panose="020B0604020202020204" pitchFamily="34" charset="0"/>
                <a:sym typeface="Wingdings" pitchFamily="2" charset="2"/>
              </a:rPr>
              <a:t>à</a:t>
            </a:r>
            <a:r>
              <a:rPr lang="en-GB" sz="1600" b="1" dirty="0">
                <a:solidFill>
                  <a:srgbClr val="C00000"/>
                </a:solidFill>
                <a:latin typeface="Arial" panose="020B0604020202020204" pitchFamily="34" charset="0"/>
                <a:cs typeface="Arial" panose="020B0604020202020204" pitchFamily="34" charset="0"/>
                <a:sym typeface="Wingdings" pitchFamily="2" charset="2"/>
              </a:rPr>
              <a:t> des </a:t>
            </a:r>
            <a:r>
              <a:rPr lang="en-GB" sz="1600" b="1" dirty="0" err="1">
                <a:solidFill>
                  <a:srgbClr val="C00000"/>
                </a:solidFill>
                <a:latin typeface="Arial" panose="020B0604020202020204" pitchFamily="34" charset="0"/>
                <a:cs typeface="Arial" panose="020B0604020202020204" pitchFamily="34" charset="0"/>
                <a:sym typeface="Wingdings" pitchFamily="2" charset="2"/>
              </a:rPr>
              <a:t>dépôts</a:t>
            </a:r>
            <a:r>
              <a:rPr lang="en-GB" sz="1600" b="1" dirty="0">
                <a:solidFill>
                  <a:srgbClr val="C00000"/>
                </a:solidFill>
                <a:latin typeface="Arial" panose="020B0604020202020204" pitchFamily="34" charset="0"/>
                <a:cs typeface="Arial" panose="020B0604020202020204" pitchFamily="34" charset="0"/>
                <a:sym typeface="Wingdings" pitchFamily="2" charset="2"/>
              </a:rPr>
              <a:t> de brevets...</a:t>
            </a:r>
            <a:endParaRPr lang="en-GB" sz="1600" b="1" dirty="0">
              <a:solidFill>
                <a:srgbClr val="7030A0"/>
              </a:solidFill>
              <a:latin typeface="Arial" panose="020B0604020202020204" pitchFamily="34" charset="0"/>
              <a:cs typeface="Arial" panose="020B0604020202020204" pitchFamily="34" charset="0"/>
              <a:sym typeface="Wingdings" pitchFamily="2" charset="2"/>
            </a:endParaRPr>
          </a:p>
          <a:p>
            <a:pPr>
              <a:spcAft>
                <a:spcPts val="300"/>
              </a:spcAft>
            </a:pPr>
            <a:r>
              <a:rPr lang="en-GB" sz="1600" b="1" dirty="0">
                <a:solidFill>
                  <a:srgbClr val="7030A0"/>
                </a:solidFill>
                <a:latin typeface="Arial" panose="020B0604020202020204" pitchFamily="34" charset="0"/>
                <a:cs typeface="Arial" panose="020B0604020202020204" pitchFamily="34" charset="0"/>
                <a:sym typeface="Wingdings" pitchFamily="2" charset="2"/>
              </a:rPr>
              <a:t>La crise du </a:t>
            </a:r>
            <a:r>
              <a:rPr lang="en-GB" sz="1600" b="1" dirty="0" err="1">
                <a:solidFill>
                  <a:srgbClr val="7030A0"/>
                </a:solidFill>
                <a:latin typeface="Arial" panose="020B0604020202020204" pitchFamily="34" charset="0"/>
                <a:cs typeface="Arial" panose="020B0604020202020204" pitchFamily="34" charset="0"/>
                <a:sym typeface="Wingdings" pitchFamily="2" charset="2"/>
              </a:rPr>
              <a:t>caractère</a:t>
            </a:r>
            <a:r>
              <a:rPr lang="en-GB" sz="1600" b="1" dirty="0">
                <a:solidFill>
                  <a:srgbClr val="7030A0"/>
                </a:solidFill>
                <a:latin typeface="Arial" panose="020B0604020202020204" pitchFamily="34" charset="0"/>
                <a:cs typeface="Arial" panose="020B0604020202020204" pitchFamily="34" charset="0"/>
                <a:sym typeface="Wingdings" pitchFamily="2" charset="2"/>
              </a:rPr>
              <a:t> reproductible </a:t>
            </a:r>
            <a:r>
              <a:rPr lang="en-GB" sz="1600" b="1" dirty="0" err="1">
                <a:solidFill>
                  <a:srgbClr val="7030A0"/>
                </a:solidFill>
                <a:latin typeface="Arial" panose="020B0604020202020204" pitchFamily="34" charset="0"/>
                <a:cs typeface="Arial" panose="020B0604020202020204" pitchFamily="34" charset="0"/>
                <a:sym typeface="Wingdings" pitchFamily="2" charset="2"/>
              </a:rPr>
              <a:t>impacte</a:t>
            </a:r>
            <a:r>
              <a:rPr lang="en-GB" sz="1600" b="1" dirty="0">
                <a:solidFill>
                  <a:srgbClr val="7030A0"/>
                </a:solidFill>
                <a:latin typeface="Arial" panose="020B0604020202020204" pitchFamily="34" charset="0"/>
                <a:cs typeface="Arial" panose="020B0604020202020204" pitchFamily="34" charset="0"/>
                <a:sym typeface="Wingdings" pitchFamily="2" charset="2"/>
              </a:rPr>
              <a:t> le brevet : comment </a:t>
            </a:r>
            <a:r>
              <a:rPr lang="en-GB" sz="1600" b="1" dirty="0" err="1">
                <a:solidFill>
                  <a:srgbClr val="7030A0"/>
                </a:solidFill>
                <a:latin typeface="Arial" panose="020B0604020202020204" pitchFamily="34" charset="0"/>
                <a:cs typeface="Arial" panose="020B0604020202020204" pitchFamily="34" charset="0"/>
                <a:sym typeface="Wingdings" pitchFamily="2" charset="2"/>
              </a:rPr>
              <a:t>éviter</a:t>
            </a:r>
            <a:r>
              <a:rPr lang="en-GB" sz="1600" b="1" dirty="0">
                <a:solidFill>
                  <a:srgbClr val="7030A0"/>
                </a:solidFill>
                <a:latin typeface="Arial" panose="020B0604020202020204" pitchFamily="34" charset="0"/>
                <a:cs typeface="Arial" panose="020B0604020202020204" pitchFamily="34" charset="0"/>
                <a:sym typeface="Wingdings" pitchFamily="2" charset="2"/>
              </a:rPr>
              <a:t> les </a:t>
            </a:r>
            <a:r>
              <a:rPr lang="en-GB" sz="1600" b="1" dirty="0" err="1">
                <a:solidFill>
                  <a:srgbClr val="7030A0"/>
                </a:solidFill>
                <a:latin typeface="Arial" panose="020B0604020202020204" pitchFamily="34" charset="0"/>
                <a:cs typeface="Arial" panose="020B0604020202020204" pitchFamily="34" charset="0"/>
                <a:sym typeface="Wingdings" pitchFamily="2" charset="2"/>
              </a:rPr>
              <a:t>demandes</a:t>
            </a:r>
            <a:r>
              <a:rPr lang="en-GB" sz="1600" b="1" dirty="0">
                <a:solidFill>
                  <a:srgbClr val="7030A0"/>
                </a:solidFill>
                <a:latin typeface="Arial" panose="020B0604020202020204" pitchFamily="34" charset="0"/>
                <a:cs typeface="Arial" panose="020B0604020202020204" pitchFamily="34" charset="0"/>
                <a:sym typeface="Wingdings" pitchFamily="2" charset="2"/>
              </a:rPr>
              <a:t> </a:t>
            </a:r>
            <a:r>
              <a:rPr lang="en-GB" sz="1600" b="1" dirty="0" err="1">
                <a:solidFill>
                  <a:srgbClr val="7030A0"/>
                </a:solidFill>
                <a:latin typeface="Arial" panose="020B0604020202020204" pitchFamily="34" charset="0"/>
                <a:cs typeface="Arial" panose="020B0604020202020204" pitchFamily="34" charset="0"/>
                <a:sym typeface="Wingdings" pitchFamily="2" charset="2"/>
              </a:rPr>
              <a:t>speculatives</a:t>
            </a:r>
            <a:r>
              <a:rPr lang="en-GB" sz="1600" b="1" dirty="0">
                <a:solidFill>
                  <a:srgbClr val="7030A0"/>
                </a:solidFill>
                <a:latin typeface="Arial" panose="020B0604020202020204" pitchFamily="34" charset="0"/>
                <a:cs typeface="Arial" panose="020B0604020202020204" pitchFamily="34" charset="0"/>
                <a:sym typeface="Wingdings" pitchFamily="2" charset="2"/>
              </a:rPr>
              <a:t> (</a:t>
            </a:r>
            <a:r>
              <a:rPr lang="en-GB" sz="1600" b="1" dirty="0" err="1">
                <a:solidFill>
                  <a:srgbClr val="7030A0"/>
                </a:solidFill>
                <a:latin typeface="Arial" panose="020B0604020202020204" pitchFamily="34" charset="0"/>
                <a:cs typeface="Arial" panose="020B0604020202020204" pitchFamily="34" charset="0"/>
                <a:sym typeface="Wingdings" pitchFamily="2" charset="2"/>
              </a:rPr>
              <a:t>en</a:t>
            </a:r>
            <a:r>
              <a:rPr lang="en-GB" sz="1600" b="1" dirty="0">
                <a:solidFill>
                  <a:srgbClr val="7030A0"/>
                </a:solidFill>
                <a:latin typeface="Arial" panose="020B0604020202020204" pitchFamily="34" charset="0"/>
                <a:cs typeface="Arial" panose="020B0604020202020204" pitchFamily="34" charset="0"/>
                <a:sym typeface="Wingdings" pitchFamily="2" charset="2"/>
              </a:rPr>
              <a:t> part. </a:t>
            </a:r>
            <a:r>
              <a:rPr lang="en-GB" sz="1600" b="1" dirty="0" err="1">
                <a:solidFill>
                  <a:srgbClr val="7030A0"/>
                </a:solidFill>
                <a:latin typeface="Arial" panose="020B0604020202020204" pitchFamily="34" charset="0"/>
                <a:cs typeface="Arial" panose="020B0604020202020204" pitchFamily="34" charset="0"/>
                <a:sym typeface="Wingdings" pitchFamily="2" charset="2"/>
              </a:rPr>
              <a:t>impliquant</a:t>
            </a:r>
            <a:r>
              <a:rPr lang="en-GB" sz="1600" b="1" dirty="0">
                <a:solidFill>
                  <a:srgbClr val="7030A0"/>
                </a:solidFill>
                <a:latin typeface="Arial" panose="020B0604020202020204" pitchFamily="34" charset="0"/>
                <a:cs typeface="Arial" panose="020B0604020202020204" pitchFamily="34" charset="0"/>
                <a:sym typeface="Wingdings" pitchFamily="2" charset="2"/>
              </a:rPr>
              <a:t> "</a:t>
            </a:r>
            <a:r>
              <a:rPr lang="en-GB" sz="1600" b="1" dirty="0" err="1">
                <a:solidFill>
                  <a:srgbClr val="7030A0"/>
                </a:solidFill>
                <a:latin typeface="Arial" panose="020B0604020202020204" pitchFamily="34" charset="0"/>
                <a:cs typeface="Arial" panose="020B0604020202020204" pitchFamily="34" charset="0"/>
                <a:sym typeface="Wingdings" pitchFamily="2" charset="2"/>
              </a:rPr>
              <a:t>l'IA</a:t>
            </a:r>
            <a:r>
              <a:rPr lang="en-GB" sz="1600" b="1" dirty="0">
                <a:solidFill>
                  <a:srgbClr val="7030A0"/>
                </a:solidFill>
                <a:latin typeface="Arial" panose="020B0604020202020204" pitchFamily="34" charset="0"/>
                <a:cs typeface="Arial" panose="020B0604020202020204" pitchFamily="34" charset="0"/>
                <a:sym typeface="Wingdings" pitchFamily="2" charset="2"/>
              </a:rPr>
              <a:t>")? (cf. OEB G2/21)</a:t>
            </a:r>
            <a:endParaRPr lang="en-GB" sz="1600" b="1" dirty="0">
              <a:solidFill>
                <a:srgbClr val="7030A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4620EE1-5851-2DF2-E32D-A8BFBA9EF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40" y="654908"/>
            <a:ext cx="3139008" cy="4192030"/>
          </a:xfrm>
          <a:prstGeom prst="rect">
            <a:avLst/>
          </a:prstGeom>
        </p:spPr>
      </p:pic>
      <p:sp>
        <p:nvSpPr>
          <p:cNvPr id="12" name="TextBox 11">
            <a:extLst>
              <a:ext uri="{FF2B5EF4-FFF2-40B4-BE49-F238E27FC236}">
                <a16:creationId xmlns:a16="http://schemas.microsoft.com/office/drawing/2014/main" id="{159BAC5C-BFBB-9383-BEFE-42DB68CBA254}"/>
              </a:ext>
            </a:extLst>
          </p:cNvPr>
          <p:cNvSpPr txBox="1"/>
          <p:nvPr/>
        </p:nvSpPr>
        <p:spPr>
          <a:xfrm>
            <a:off x="457201" y="3027405"/>
            <a:ext cx="2767913" cy="1538883"/>
          </a:xfrm>
          <a:prstGeom prst="rect">
            <a:avLst/>
          </a:prstGeom>
          <a:solidFill>
            <a:schemeClr val="bg1"/>
          </a:solidFill>
          <a:ln>
            <a:solidFill>
              <a:schemeClr val="tx1"/>
            </a:solidFill>
          </a:ln>
        </p:spPr>
        <p:txBody>
          <a:bodyPr wrap="square" lIns="0" tIns="0" rIns="0" bIns="0" rtlCol="0">
            <a:spAutoFit/>
          </a:bodyPr>
          <a:lstStyle/>
          <a:p>
            <a:pPr algn="l"/>
            <a:r>
              <a:rPr lang="en-US" sz="2000" b="0" i="0" u="none" strike="noStrike" dirty="0">
                <a:solidFill>
                  <a:srgbClr val="7F7F7F"/>
                </a:solidFill>
                <a:effectLst/>
                <a:latin typeface="PT Serif" panose="020A0603040505020204" pitchFamily="18" charset="77"/>
              </a:rPr>
              <a:t>Unpublished code and sensitivity to training conditions make many claims hard to verify.</a:t>
            </a:r>
          </a:p>
          <a:p>
            <a:pPr algn="l"/>
            <a:r>
              <a:rPr lang="en-US" sz="2000" b="1" dirty="0">
                <a:solidFill>
                  <a:srgbClr val="7F7F7F"/>
                </a:solidFill>
                <a:latin typeface="PT Serif" panose="020A0603040505020204" pitchFamily="18" charset="77"/>
              </a:rPr>
              <a:t>Science, vol 359, 2018</a:t>
            </a:r>
            <a:endParaRPr lang="en-US" sz="2000" b="1" i="0" u="none" strike="noStrike" dirty="0">
              <a:solidFill>
                <a:srgbClr val="7F7F7F"/>
              </a:solidFill>
              <a:effectLst/>
              <a:latin typeface="PT Serif" panose="020A0603040505020204" pitchFamily="18" charset="77"/>
            </a:endParaRPr>
          </a:p>
        </p:txBody>
      </p:sp>
      <p:pic>
        <p:nvPicPr>
          <p:cNvPr id="6" name="Picture 5">
            <a:extLst>
              <a:ext uri="{FF2B5EF4-FFF2-40B4-BE49-F238E27FC236}">
                <a16:creationId xmlns:a16="http://schemas.microsoft.com/office/drawing/2014/main" id="{4B4DF507-C304-A11C-0CE5-918B42152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63" y="815545"/>
            <a:ext cx="3314286" cy="4204386"/>
          </a:xfrm>
          <a:prstGeom prst="rect">
            <a:avLst/>
          </a:prstGeom>
          <a:ln>
            <a:solidFill>
              <a:schemeClr val="tx1"/>
            </a:solidFill>
          </a:ln>
          <a:effectLst>
            <a:outerShdw blurRad="50800" dist="38100" dir="2700000" algn="tl" rotWithShape="0">
              <a:prstClr val="black">
                <a:alpha val="40000"/>
              </a:prstClr>
            </a:outerShdw>
          </a:effectLst>
        </p:spPr>
      </p:pic>
      <p:sp>
        <p:nvSpPr>
          <p:cNvPr id="2" name="Google Shape;72;p4">
            <a:extLst>
              <a:ext uri="{FF2B5EF4-FFF2-40B4-BE49-F238E27FC236}">
                <a16:creationId xmlns:a16="http://schemas.microsoft.com/office/drawing/2014/main" id="{ADB8F06D-A962-E2AB-A68B-8D390BC0D170}"/>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1">
            <a:extLst>
              <a:ext uri="{FF2B5EF4-FFF2-40B4-BE49-F238E27FC236}">
                <a16:creationId xmlns:a16="http://schemas.microsoft.com/office/drawing/2014/main" id="{98FED439-72A3-E59C-F1C9-B8673423403E}"/>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IA catalyseur d'une "crise" du caractère reproductible</a:t>
            </a:r>
          </a:p>
        </p:txBody>
      </p:sp>
    </p:spTree>
    <p:extLst>
      <p:ext uri="{BB962C8B-B14F-4D97-AF65-F5344CB8AC3E}">
        <p14:creationId xmlns:p14="http://schemas.microsoft.com/office/powerpoint/2010/main" val="15466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3" name="Picture 2">
            <a:extLst>
              <a:ext uri="{FF2B5EF4-FFF2-40B4-BE49-F238E27FC236}">
                <a16:creationId xmlns:a16="http://schemas.microsoft.com/office/drawing/2014/main" id="{7C9E4DD6-BDF5-924E-9914-0009C0848E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78" y="634568"/>
            <a:ext cx="8175356" cy="4184133"/>
          </a:xfrm>
          <a:prstGeom prst="rect">
            <a:avLst/>
          </a:prstGeom>
        </p:spPr>
      </p:pic>
      <p:sp>
        <p:nvSpPr>
          <p:cNvPr id="6" name="Rectangle 5">
            <a:extLst>
              <a:ext uri="{FF2B5EF4-FFF2-40B4-BE49-F238E27FC236}">
                <a16:creationId xmlns:a16="http://schemas.microsoft.com/office/drawing/2014/main" id="{E7ADE8E3-48D0-614F-A223-FD302976765B}"/>
              </a:ext>
            </a:extLst>
          </p:cNvPr>
          <p:cNvSpPr/>
          <p:nvPr/>
        </p:nvSpPr>
        <p:spPr>
          <a:xfrm>
            <a:off x="5310495" y="962290"/>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F785E4C-8E6A-3C45-86BC-9602D4AC8690}"/>
              </a:ext>
            </a:extLst>
          </p:cNvPr>
          <p:cNvSpPr/>
          <p:nvPr/>
        </p:nvSpPr>
        <p:spPr>
          <a:xfrm>
            <a:off x="5715000" y="2343150"/>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9D50E89-034A-5042-97FB-B8482EC0C82C}"/>
              </a:ext>
            </a:extLst>
          </p:cNvPr>
          <p:cNvSpPr/>
          <p:nvPr/>
        </p:nvSpPr>
        <p:spPr>
          <a:xfrm>
            <a:off x="6426456" y="1241680"/>
            <a:ext cx="1259866" cy="21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Google Shape;72;p4">
            <a:extLst>
              <a:ext uri="{FF2B5EF4-FFF2-40B4-BE49-F238E27FC236}">
                <a16:creationId xmlns:a16="http://schemas.microsoft.com/office/drawing/2014/main" id="{85AD2D6F-4671-5F49-95C4-FB35FC96F4B9}"/>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5757E91-0341-9644-944C-35B5F71535B0}"/>
              </a:ext>
            </a:extLst>
          </p:cNvPr>
          <p:cNvSpPr txBox="1">
            <a:spLocks/>
          </p:cNvSpPr>
          <p:nvPr/>
        </p:nvSpPr>
        <p:spPr>
          <a:xfrm>
            <a:off x="679850" y="138265"/>
            <a:ext cx="8114526"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a:t>
            </a:r>
            <a:r>
              <a:rPr lang="en-US" dirty="0" err="1"/>
              <a:t>apprentissage</a:t>
            </a:r>
            <a:r>
              <a:rPr lang="en-US" dirty="0"/>
              <a:t> </a:t>
            </a:r>
            <a:r>
              <a:rPr lang="en-US" dirty="0" err="1"/>
              <a:t>automatique</a:t>
            </a:r>
            <a:r>
              <a:rPr lang="en-US" dirty="0"/>
              <a:t> et </a:t>
            </a:r>
            <a:r>
              <a:rPr lang="en-US" dirty="0" err="1"/>
              <a:t>dépôts</a:t>
            </a:r>
            <a:r>
              <a:rPr lang="en-US" dirty="0"/>
              <a:t> de brevets</a:t>
            </a:r>
            <a:endParaRPr lang="en-GB" dirty="0"/>
          </a:p>
        </p:txBody>
      </p:sp>
      <p:grpSp>
        <p:nvGrpSpPr>
          <p:cNvPr id="21" name="Group 20">
            <a:extLst>
              <a:ext uri="{FF2B5EF4-FFF2-40B4-BE49-F238E27FC236}">
                <a16:creationId xmlns:a16="http://schemas.microsoft.com/office/drawing/2014/main" id="{95C0DA4B-4BA9-E744-B733-CA98C752DC50}"/>
              </a:ext>
            </a:extLst>
          </p:cNvPr>
          <p:cNvGrpSpPr/>
          <p:nvPr/>
        </p:nvGrpSpPr>
        <p:grpSpPr>
          <a:xfrm>
            <a:off x="1120821" y="3115158"/>
            <a:ext cx="4586400" cy="286017"/>
            <a:chOff x="1144068" y="2961122"/>
            <a:chExt cx="4586400" cy="4788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514F1E61-0084-B648-A0B9-9B8E2D44F348}"/>
                    </a:ext>
                  </a:extLst>
                </p14:cNvPr>
                <p14:cNvContentPartPr/>
                <p14:nvPr/>
              </p14:nvContentPartPr>
              <p14:xfrm>
                <a:off x="1144068" y="3026642"/>
                <a:ext cx="4586400" cy="303480"/>
              </p14:xfrm>
            </p:contentPart>
          </mc:Choice>
          <mc:Fallback xmlns:a14="http://schemas.microsoft.com/office/drawing/2010/main" xmlns:a16="http://schemas.microsoft.com/office/drawing/2014/main" xmlns="">
            <p:pic>
              <p:nvPicPr>
                <p:cNvPr id="5" name="Ink 4">
                  <a:extLst>
                    <a:ext uri="{FF2B5EF4-FFF2-40B4-BE49-F238E27FC236}">
                      <a16:creationId xmlns:a16="http://schemas.microsoft.com/office/drawing/2014/main" id="{514F1E61-0084-B648-A0B9-9B8E2D44F348}"/>
                    </a:ext>
                  </a:extLst>
                </p:cNvPr>
                <p:cNvPicPr/>
                <p:nvPr/>
              </p:nvPicPr>
              <p:blipFill>
                <a:blip r:embed="rId5"/>
                <a:stretch>
                  <a:fillRect/>
                </a:stretch>
              </p:blipFill>
              <p:spPr>
                <a:xfrm>
                  <a:off x="1081068" y="2394392"/>
                  <a:ext cx="4712040" cy="156737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 6">
                  <a:extLst>
                    <a:ext uri="{FF2B5EF4-FFF2-40B4-BE49-F238E27FC236}">
                      <a16:creationId xmlns:a16="http://schemas.microsoft.com/office/drawing/2014/main" id="{32FE62B4-DB8F-AC48-ADDF-F357F82D0CD0}"/>
                    </a:ext>
                  </a:extLst>
                </p14:cNvPr>
                <p14:cNvContentPartPr/>
                <p14:nvPr/>
              </p14:nvContentPartPr>
              <p14:xfrm>
                <a:off x="5446068" y="3186482"/>
                <a:ext cx="360" cy="360"/>
              </p14:xfrm>
            </p:contentPart>
          </mc:Choice>
          <mc:Fallback xmlns:a14="http://schemas.microsoft.com/office/drawing/2010/main" xmlns:a16="http://schemas.microsoft.com/office/drawing/2014/main" xmlns="">
            <p:pic>
              <p:nvPicPr>
                <p:cNvPr id="7" name="Ink 6">
                  <a:extLst>
                    <a:ext uri="{FF2B5EF4-FFF2-40B4-BE49-F238E27FC236}">
                      <a16:creationId xmlns:a16="http://schemas.microsoft.com/office/drawing/2014/main" id="{32FE62B4-DB8F-AC48-ADDF-F357F82D0CD0}"/>
                    </a:ext>
                  </a:extLst>
                </p:cNvPr>
                <p:cNvPicPr/>
                <p:nvPr/>
              </p:nvPicPr>
              <p:blipFill>
                <a:blip r:embed="rId7"/>
                <a:stretch>
                  <a:fillRect/>
                </a:stretch>
              </p:blipFill>
              <p:spPr>
                <a:xfrm>
                  <a:off x="5383428" y="280848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k 8">
                  <a:extLst>
                    <a:ext uri="{FF2B5EF4-FFF2-40B4-BE49-F238E27FC236}">
                      <a16:creationId xmlns:a16="http://schemas.microsoft.com/office/drawing/2014/main" id="{B562471C-B8A1-5B48-B69A-5A643A219008}"/>
                    </a:ext>
                  </a:extLst>
                </p14:cNvPr>
                <p14:cNvContentPartPr/>
                <p14:nvPr/>
              </p14:nvContentPartPr>
              <p14:xfrm>
                <a:off x="5446068" y="3186482"/>
                <a:ext cx="360" cy="360"/>
              </p14:xfrm>
            </p:contentPart>
          </mc:Choice>
          <mc:Fallback xmlns:a14="http://schemas.microsoft.com/office/drawing/2010/main" xmlns:a16="http://schemas.microsoft.com/office/drawing/2014/main" xmlns="">
            <p:pic>
              <p:nvPicPr>
                <p:cNvPr id="9" name="Ink 8">
                  <a:extLst>
                    <a:ext uri="{FF2B5EF4-FFF2-40B4-BE49-F238E27FC236}">
                      <a16:creationId xmlns:a16="http://schemas.microsoft.com/office/drawing/2014/main" id="{B562471C-B8A1-5B48-B69A-5A643A219008}"/>
                    </a:ext>
                  </a:extLst>
                </p:cNvPr>
                <p:cNvPicPr/>
                <p:nvPr/>
              </p:nvPicPr>
              <p:blipFill>
                <a:blip r:embed="rId7"/>
                <a:stretch>
                  <a:fillRect/>
                </a:stretch>
              </p:blipFill>
              <p:spPr>
                <a:xfrm>
                  <a:off x="5383428" y="280848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0" name="Ink 19">
                  <a:extLst>
                    <a:ext uri="{FF2B5EF4-FFF2-40B4-BE49-F238E27FC236}">
                      <a16:creationId xmlns:a16="http://schemas.microsoft.com/office/drawing/2014/main" id="{74C99C91-3C3A-704D-B95C-6558A4120A1B}"/>
                    </a:ext>
                  </a:extLst>
                </p14:cNvPr>
                <p14:cNvContentPartPr/>
                <p14:nvPr/>
              </p14:nvContentPartPr>
              <p14:xfrm>
                <a:off x="5204148" y="2961122"/>
                <a:ext cx="505080" cy="478800"/>
              </p14:xfrm>
            </p:contentPart>
          </mc:Choice>
          <mc:Fallback xmlns:a14="http://schemas.microsoft.com/office/drawing/2010/main" xmlns:a16="http://schemas.microsoft.com/office/drawing/2014/main" xmlns="">
            <p:pic>
              <p:nvPicPr>
                <p:cNvPr id="20" name="Ink 19">
                  <a:extLst>
                    <a:ext uri="{FF2B5EF4-FFF2-40B4-BE49-F238E27FC236}">
                      <a16:creationId xmlns:a16="http://schemas.microsoft.com/office/drawing/2014/main" id="{74C99C91-3C3A-704D-B95C-6558A4120A1B}"/>
                    </a:ext>
                  </a:extLst>
                </p:cNvPr>
                <p:cNvPicPr/>
                <p:nvPr/>
              </p:nvPicPr>
              <p:blipFill>
                <a:blip r:embed="rId10"/>
                <a:stretch>
                  <a:fillRect/>
                </a:stretch>
              </p:blipFill>
              <p:spPr>
                <a:xfrm>
                  <a:off x="5141148" y="2329347"/>
                  <a:ext cx="630720" cy="1742952"/>
                </a:xfrm>
                <a:prstGeom prst="rect">
                  <a:avLst/>
                </a:prstGeom>
              </p:spPr>
            </p:pic>
          </mc:Fallback>
        </mc:AlternateContent>
      </p:grpSp>
      <p:grpSp>
        <p:nvGrpSpPr>
          <p:cNvPr id="29" name="Group 28">
            <a:extLst>
              <a:ext uri="{FF2B5EF4-FFF2-40B4-BE49-F238E27FC236}">
                <a16:creationId xmlns:a16="http://schemas.microsoft.com/office/drawing/2014/main" id="{10EBD243-926D-9F4F-B9B4-59F0C641B62A}"/>
              </a:ext>
            </a:extLst>
          </p:cNvPr>
          <p:cNvGrpSpPr/>
          <p:nvPr/>
        </p:nvGrpSpPr>
        <p:grpSpPr>
          <a:xfrm>
            <a:off x="5773668" y="2666642"/>
            <a:ext cx="552240" cy="749520"/>
            <a:chOff x="5773668" y="2666642"/>
            <a:chExt cx="552240" cy="74952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7" name="Ink 26">
                  <a:extLst>
                    <a:ext uri="{FF2B5EF4-FFF2-40B4-BE49-F238E27FC236}">
                      <a16:creationId xmlns:a16="http://schemas.microsoft.com/office/drawing/2014/main" id="{CEB4278F-0F01-6949-B794-52FEFDDFD880}"/>
                    </a:ext>
                  </a:extLst>
                </p14:cNvPr>
                <p14:cNvContentPartPr/>
                <p14:nvPr/>
              </p14:nvContentPartPr>
              <p14:xfrm>
                <a:off x="5773668" y="2666642"/>
                <a:ext cx="552240" cy="749520"/>
              </p14:xfrm>
            </p:contentPart>
          </mc:Choice>
          <mc:Fallback xmlns:a14="http://schemas.microsoft.com/office/drawing/2010/main" xmlns:a16="http://schemas.microsoft.com/office/drawing/2014/main" xmlns="">
            <p:pic>
              <p:nvPicPr>
                <p:cNvPr id="27" name="Ink 26">
                  <a:extLst>
                    <a:ext uri="{FF2B5EF4-FFF2-40B4-BE49-F238E27FC236}">
                      <a16:creationId xmlns:a16="http://schemas.microsoft.com/office/drawing/2014/main" id="{CEB4278F-0F01-6949-B794-52FEFDDFD880}"/>
                    </a:ext>
                  </a:extLst>
                </p:cNvPr>
                <p:cNvPicPr/>
                <p:nvPr/>
              </p:nvPicPr>
              <p:blipFill>
                <a:blip r:embed="rId12"/>
                <a:stretch>
                  <a:fillRect/>
                </a:stretch>
              </p:blipFill>
              <p:spPr>
                <a:xfrm>
                  <a:off x="5711028" y="2289002"/>
                  <a:ext cx="677880" cy="1505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8" name="Ink 27">
                  <a:extLst>
                    <a:ext uri="{FF2B5EF4-FFF2-40B4-BE49-F238E27FC236}">
                      <a16:creationId xmlns:a16="http://schemas.microsoft.com/office/drawing/2014/main" id="{0935BD67-31BA-0649-B8D9-F15042D97086}"/>
                    </a:ext>
                  </a:extLst>
                </p14:cNvPr>
                <p14:cNvContentPartPr/>
                <p14:nvPr/>
              </p14:nvContentPartPr>
              <p14:xfrm>
                <a:off x="6037908" y="3031322"/>
                <a:ext cx="360" cy="360"/>
              </p14:xfrm>
            </p:contentPart>
          </mc:Choice>
          <mc:Fallback xmlns:a14="http://schemas.microsoft.com/office/drawing/2010/main" xmlns:a16="http://schemas.microsoft.com/office/drawing/2014/main" xmlns="">
            <p:pic>
              <p:nvPicPr>
                <p:cNvPr id="28" name="Ink 27">
                  <a:extLst>
                    <a:ext uri="{FF2B5EF4-FFF2-40B4-BE49-F238E27FC236}">
                      <a16:creationId xmlns:a16="http://schemas.microsoft.com/office/drawing/2014/main" id="{0935BD67-31BA-0649-B8D9-F15042D97086}"/>
                    </a:ext>
                  </a:extLst>
                </p:cNvPr>
                <p:cNvPicPr/>
                <p:nvPr/>
              </p:nvPicPr>
              <p:blipFill>
                <a:blip r:embed="rId14"/>
                <a:stretch>
                  <a:fillRect/>
                </a:stretch>
              </p:blipFill>
              <p:spPr>
                <a:xfrm>
                  <a:off x="5975268" y="2653322"/>
                  <a:ext cx="126000" cy="756000"/>
                </a:xfrm>
                <a:prstGeom prst="rect">
                  <a:avLst/>
                </a:prstGeom>
              </p:spPr>
            </p:pic>
          </mc:Fallback>
        </mc:AlternateContent>
      </p:grpSp>
      <p:grpSp>
        <p:nvGrpSpPr>
          <p:cNvPr id="30" name="Group 29">
            <a:extLst>
              <a:ext uri="{FF2B5EF4-FFF2-40B4-BE49-F238E27FC236}">
                <a16:creationId xmlns:a16="http://schemas.microsoft.com/office/drawing/2014/main" id="{C5C02A2E-1B50-EF45-BA74-9B0EFEBE102E}"/>
              </a:ext>
            </a:extLst>
          </p:cNvPr>
          <p:cNvGrpSpPr/>
          <p:nvPr/>
        </p:nvGrpSpPr>
        <p:grpSpPr>
          <a:xfrm>
            <a:off x="1474475" y="1061635"/>
            <a:ext cx="1303749" cy="1140642"/>
            <a:chOff x="5350127" y="2238864"/>
            <a:chExt cx="2072886" cy="1813556"/>
          </a:xfrm>
        </p:grpSpPr>
        <p:pic>
          <p:nvPicPr>
            <p:cNvPr id="31" name="Picture 30">
              <a:extLst>
                <a:ext uri="{FF2B5EF4-FFF2-40B4-BE49-F238E27FC236}">
                  <a16:creationId xmlns:a16="http://schemas.microsoft.com/office/drawing/2014/main" id="{0AED228E-6D68-3E47-B9BF-3D10775BE97C}"/>
                </a:ext>
              </a:extLst>
            </p:cNvPr>
            <p:cNvPicPr>
              <a:picLocks noChangeAspect="1"/>
            </p:cNvPicPr>
            <p:nvPr/>
          </p:nvPicPr>
          <p:blipFill>
            <a:blip r:embed="rId15" cstate="email">
              <a:alphaModFix amt="85000"/>
              <a:extLst>
                <a:ext uri="{28A0092B-C50C-407E-A947-70E740481C1C}">
                  <a14:useLocalDpi xmlns:a14="http://schemas.microsoft.com/office/drawing/2010/main"/>
                </a:ext>
              </a:extLst>
            </a:blip>
            <a:stretch>
              <a:fillRect/>
            </a:stretch>
          </p:blipFill>
          <p:spPr>
            <a:xfrm>
              <a:off x="5350127" y="2238864"/>
              <a:ext cx="1918340" cy="1813556"/>
            </a:xfrm>
            <a:prstGeom prst="rect">
              <a:avLst/>
            </a:prstGeom>
          </p:spPr>
        </p:pic>
        <p:sp>
          <p:nvSpPr>
            <p:cNvPr id="32" name="Oval 31">
              <a:extLst>
                <a:ext uri="{FF2B5EF4-FFF2-40B4-BE49-F238E27FC236}">
                  <a16:creationId xmlns:a16="http://schemas.microsoft.com/office/drawing/2014/main" id="{F5DA2CB4-2373-C740-B0A6-792A23E7D417}"/>
                </a:ext>
              </a:extLst>
            </p:cNvPr>
            <p:cNvSpPr/>
            <p:nvPr/>
          </p:nvSpPr>
          <p:spPr>
            <a:xfrm rot="7087082">
              <a:off x="5460678" y="2961670"/>
              <a:ext cx="120244" cy="1202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F11C8C2-1798-9145-B502-FFFFA40D31A1}"/>
                </a:ext>
              </a:extLst>
            </p:cNvPr>
            <p:cNvSpPr/>
            <p:nvPr/>
          </p:nvSpPr>
          <p:spPr>
            <a:xfrm rot="7087082">
              <a:off x="5462993" y="3254162"/>
              <a:ext cx="120244" cy="1202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83A0075-A5D9-0B42-BEAE-EC640E960C15}"/>
                </a:ext>
              </a:extLst>
            </p:cNvPr>
            <p:cNvCxnSpPr/>
            <p:nvPr/>
          </p:nvCxnSpPr>
          <p:spPr>
            <a:xfrm>
              <a:off x="7113920" y="3161519"/>
              <a:ext cx="3090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B5FFAC5-ABEE-7044-A27D-0A327988AD83}"/>
              </a:ext>
            </a:extLst>
          </p:cNvPr>
          <p:cNvGrpSpPr/>
          <p:nvPr/>
        </p:nvGrpSpPr>
        <p:grpSpPr>
          <a:xfrm>
            <a:off x="3791138" y="1015139"/>
            <a:ext cx="2956772" cy="1162827"/>
            <a:chOff x="4020473" y="1096382"/>
            <a:chExt cx="4657587" cy="1831716"/>
          </a:xfrm>
        </p:grpSpPr>
        <p:pic>
          <p:nvPicPr>
            <p:cNvPr id="36" name="Picture 35">
              <a:extLst>
                <a:ext uri="{FF2B5EF4-FFF2-40B4-BE49-F238E27FC236}">
                  <a16:creationId xmlns:a16="http://schemas.microsoft.com/office/drawing/2014/main" id="{D77D00F0-7C21-E743-8C17-9991C94C9C6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020473" y="1096382"/>
              <a:ext cx="2779155" cy="1831716"/>
            </a:xfrm>
            <a:prstGeom prst="rect">
              <a:avLst/>
            </a:prstGeom>
          </p:spPr>
        </p:pic>
        <p:pic>
          <p:nvPicPr>
            <p:cNvPr id="37" name="Picture 36">
              <a:extLst>
                <a:ext uri="{FF2B5EF4-FFF2-40B4-BE49-F238E27FC236}">
                  <a16:creationId xmlns:a16="http://schemas.microsoft.com/office/drawing/2014/main" id="{2B89532D-04DA-A44A-9BE5-F37B52A327B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99628" y="1096382"/>
              <a:ext cx="1878432" cy="1768857"/>
            </a:xfrm>
            <a:prstGeom prst="rect">
              <a:avLst/>
            </a:prstGeom>
          </p:spPr>
        </p:pic>
        <p:cxnSp>
          <p:nvCxnSpPr>
            <p:cNvPr id="38" name="Straight Connector 37">
              <a:extLst>
                <a:ext uri="{FF2B5EF4-FFF2-40B4-BE49-F238E27FC236}">
                  <a16:creationId xmlns:a16="http://schemas.microsoft.com/office/drawing/2014/main" id="{B65A49F3-7779-254A-ABEC-DF9F68A0450E}"/>
                </a:ext>
              </a:extLst>
            </p:cNvPr>
            <p:cNvCxnSpPr/>
            <p:nvPr/>
          </p:nvCxnSpPr>
          <p:spPr>
            <a:xfrm>
              <a:off x="6553356" y="1248422"/>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2E1F0B-EA79-1040-B22E-7B928C5F42AE}"/>
                </a:ext>
              </a:extLst>
            </p:cNvPr>
            <p:cNvCxnSpPr/>
            <p:nvPr/>
          </p:nvCxnSpPr>
          <p:spPr>
            <a:xfrm>
              <a:off x="6520318" y="1542422"/>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091E16C-1AE6-7048-94F8-F9A39E81C28E}"/>
                </a:ext>
              </a:extLst>
            </p:cNvPr>
            <p:cNvCxnSpPr/>
            <p:nvPr/>
          </p:nvCxnSpPr>
          <p:spPr>
            <a:xfrm>
              <a:off x="6601401" y="1827574"/>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DA357E-618B-2B4C-9C9B-DF63ECCD3437}"/>
                </a:ext>
              </a:extLst>
            </p:cNvPr>
            <p:cNvCxnSpPr/>
            <p:nvPr/>
          </p:nvCxnSpPr>
          <p:spPr>
            <a:xfrm>
              <a:off x="6601401" y="2122918"/>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33ECAC-C57A-3442-A765-D25E632149D5}"/>
                </a:ext>
              </a:extLst>
            </p:cNvPr>
            <p:cNvCxnSpPr/>
            <p:nvPr/>
          </p:nvCxnSpPr>
          <p:spPr>
            <a:xfrm>
              <a:off x="6601401" y="2411138"/>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5D7898-D70A-A444-9DF8-56FADF6C5188}"/>
                </a:ext>
              </a:extLst>
            </p:cNvPr>
            <p:cNvCxnSpPr/>
            <p:nvPr/>
          </p:nvCxnSpPr>
          <p:spPr>
            <a:xfrm>
              <a:off x="6601401" y="2698886"/>
              <a:ext cx="39645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8743DCA-AC21-3148-9CD6-D07BB634272B}"/>
                </a:ext>
              </a:extLst>
            </p:cNvPr>
            <p:cNvSpPr/>
            <p:nvPr/>
          </p:nvSpPr>
          <p:spPr>
            <a:xfrm rot="7087082">
              <a:off x="4180731" y="1772352"/>
              <a:ext cx="120244" cy="1202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553DA66-AEEB-3445-8723-8F4803BCC4F7}"/>
                </a:ext>
              </a:extLst>
            </p:cNvPr>
            <p:cNvSpPr/>
            <p:nvPr/>
          </p:nvSpPr>
          <p:spPr>
            <a:xfrm rot="7087082">
              <a:off x="4180732" y="2063863"/>
              <a:ext cx="120244" cy="1202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BEE3A75A-277C-1548-A3E8-63FFBD038BC1}"/>
                </a:ext>
              </a:extLst>
            </p:cNvPr>
            <p:cNvCxnSpPr>
              <a:cxnSpLocks/>
            </p:cNvCxnSpPr>
            <p:nvPr/>
          </p:nvCxnSpPr>
          <p:spPr>
            <a:xfrm>
              <a:off x="8555304" y="1971211"/>
              <a:ext cx="1227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Arc 47">
            <a:extLst>
              <a:ext uri="{FF2B5EF4-FFF2-40B4-BE49-F238E27FC236}">
                <a16:creationId xmlns:a16="http://schemas.microsoft.com/office/drawing/2014/main" id="{6780821F-758C-B840-8FB8-C635029DAEC4}"/>
              </a:ext>
            </a:extLst>
          </p:cNvPr>
          <p:cNvSpPr/>
          <p:nvPr/>
        </p:nvSpPr>
        <p:spPr>
          <a:xfrm>
            <a:off x="2084520" y="960895"/>
            <a:ext cx="1402597" cy="2557220"/>
          </a:xfrm>
          <a:prstGeom prst="arc">
            <a:avLst>
              <a:gd name="adj1" fmla="val 7171530"/>
              <a:gd name="adj2" fmla="val 10673653"/>
            </a:avLst>
          </a:prstGeom>
          <a:ln w="50800" cap="rnd">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9" name="Arc 48">
            <a:extLst>
              <a:ext uri="{FF2B5EF4-FFF2-40B4-BE49-F238E27FC236}">
                <a16:creationId xmlns:a16="http://schemas.microsoft.com/office/drawing/2014/main" id="{A3B5FEE2-CF61-0A43-8EF3-D3F51BD2BC18}"/>
              </a:ext>
            </a:extLst>
          </p:cNvPr>
          <p:cNvSpPr/>
          <p:nvPr/>
        </p:nvSpPr>
        <p:spPr>
          <a:xfrm>
            <a:off x="5460568" y="291886"/>
            <a:ext cx="1402597" cy="2557220"/>
          </a:xfrm>
          <a:prstGeom prst="arc">
            <a:avLst>
              <a:gd name="adj1" fmla="val 6405929"/>
              <a:gd name="adj2" fmla="val 8276698"/>
            </a:avLst>
          </a:prstGeom>
          <a:ln w="50800" cap="rnd">
            <a:solidFill>
              <a:srgbClr val="FFC000"/>
            </a:solidFill>
            <a:prstDash val="sysDot"/>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7" name="Ink 16">
                <a:extLst>
                  <a:ext uri="{FF2B5EF4-FFF2-40B4-BE49-F238E27FC236}">
                    <a16:creationId xmlns:a16="http://schemas.microsoft.com/office/drawing/2014/main" id="{D08858D5-307A-364E-8C36-A57F263BAD6B}"/>
                  </a:ext>
                </a:extLst>
              </p14:cNvPr>
              <p14:cNvContentPartPr/>
              <p14:nvPr/>
            </p14:nvContentPartPr>
            <p14:xfrm rot="21132907" flipV="1">
              <a:off x="6453680" y="1534505"/>
              <a:ext cx="981360" cy="1361744"/>
            </p14:xfrm>
          </p:contentPart>
        </mc:Choice>
        <mc:Fallback xmlns:a14="http://schemas.microsoft.com/office/drawing/2010/main" xmlns:a16="http://schemas.microsoft.com/office/drawing/2014/main" xmlns="">
          <p:pic>
            <p:nvPicPr>
              <p:cNvPr id="17" name="Ink 16">
                <a:extLst>
                  <a:ext uri="{FF2B5EF4-FFF2-40B4-BE49-F238E27FC236}">
                    <a16:creationId xmlns:a16="http://schemas.microsoft.com/office/drawing/2014/main" id="{D08858D5-307A-364E-8C36-A57F263BAD6B}"/>
                  </a:ext>
                </a:extLst>
              </p:cNvPr>
              <p:cNvPicPr/>
              <p:nvPr/>
            </p:nvPicPr>
            <p:blipFill>
              <a:blip r:embed="rId19"/>
              <a:stretch>
                <a:fillRect/>
              </a:stretch>
            </p:blipFill>
            <p:spPr>
              <a:xfrm rot="21132907">
                <a:off x="6326600" y="1407438"/>
                <a:ext cx="1235160" cy="1615519"/>
              </a:xfrm>
              <a:prstGeom prst="rect">
                <a:avLst/>
              </a:prstGeom>
            </p:spPr>
          </p:pic>
        </mc:Fallback>
      </mc:AlternateContent>
    </p:spTree>
    <p:extLst>
      <p:ext uri="{BB962C8B-B14F-4D97-AF65-F5344CB8AC3E}">
        <p14:creationId xmlns:p14="http://schemas.microsoft.com/office/powerpoint/2010/main" val="37551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710D245-F4C6-7D26-716A-62909C644F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1505" y="2153543"/>
            <a:ext cx="1209357" cy="2363743"/>
          </a:xfrm>
          <a:prstGeom prst="rect">
            <a:avLst/>
          </a:prstGeom>
        </p:spPr>
      </p:pic>
      <p:sp>
        <p:nvSpPr>
          <p:cNvPr id="28" name="Right Arrow 27">
            <a:extLst>
              <a:ext uri="{FF2B5EF4-FFF2-40B4-BE49-F238E27FC236}">
                <a16:creationId xmlns:a16="http://schemas.microsoft.com/office/drawing/2014/main" id="{390804C6-2B0A-1D4B-8397-05B4B426674E}"/>
              </a:ext>
            </a:extLst>
          </p:cNvPr>
          <p:cNvSpPr/>
          <p:nvPr/>
        </p:nvSpPr>
        <p:spPr>
          <a:xfrm>
            <a:off x="2589374" y="2384279"/>
            <a:ext cx="4084890" cy="2068082"/>
          </a:xfrm>
          <a:prstGeom prst="rightArrow">
            <a:avLst>
              <a:gd name="adj1" fmla="val 84343"/>
              <a:gd name="adj2" fmla="val 6074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72;p4">
            <a:extLst>
              <a:ext uri="{FF2B5EF4-FFF2-40B4-BE49-F238E27FC236}">
                <a16:creationId xmlns:a16="http://schemas.microsoft.com/office/drawing/2014/main" id="{9491D1AA-544E-EF4C-8A8E-8098B8D8B90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Text Placeholder 1">
            <a:extLst>
              <a:ext uri="{FF2B5EF4-FFF2-40B4-BE49-F238E27FC236}">
                <a16:creationId xmlns:a16="http://schemas.microsoft.com/office/drawing/2014/main" id="{2D43EBC6-4BB1-EC4F-8935-1C6DE4A87C74}"/>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Produits générés par l'IA et plausibilité</a:t>
            </a:r>
          </a:p>
        </p:txBody>
      </p:sp>
      <p:sp>
        <p:nvSpPr>
          <p:cNvPr id="7" name="TextBox 6">
            <a:extLst>
              <a:ext uri="{FF2B5EF4-FFF2-40B4-BE49-F238E27FC236}">
                <a16:creationId xmlns:a16="http://schemas.microsoft.com/office/drawing/2014/main" id="{E8998C63-6D33-BBFA-7514-A1BECC4A9693}"/>
              </a:ext>
            </a:extLst>
          </p:cNvPr>
          <p:cNvSpPr txBox="1"/>
          <p:nvPr/>
        </p:nvSpPr>
        <p:spPr>
          <a:xfrm>
            <a:off x="538385" y="752029"/>
            <a:ext cx="7990318" cy="584775"/>
          </a:xfrm>
          <a:prstGeom prst="rect">
            <a:avLst/>
          </a:prstGeom>
          <a:noFill/>
        </p:spPr>
        <p:txBody>
          <a:bodyPr wrap="square" rtlCol="0">
            <a:spAutoFit/>
          </a:bodyPr>
          <a:lstStyle/>
          <a:p>
            <a:r>
              <a:rPr lang="en-GB" sz="1600" dirty="0"/>
              <a:t>Étant donné que les outils d'IA participent de plus en plus au processus d'innovation et contribuent à la création de nouveaux objets techniques, </a:t>
            </a:r>
            <a:r>
              <a:rPr lang="en-GB" sz="1600" b="1" dirty="0">
                <a:solidFill>
                  <a:srgbClr val="C00000"/>
                </a:solidFill>
              </a:rPr>
              <a:t>il convient d'examiner attentivement la plausibilité de ces résultats</a:t>
            </a:r>
            <a:r>
              <a:rPr lang="en-GB" sz="1600" dirty="0"/>
              <a:t>.</a:t>
            </a:r>
          </a:p>
        </p:txBody>
      </p:sp>
      <p:pic>
        <p:nvPicPr>
          <p:cNvPr id="9" name="Picture 8">
            <a:extLst>
              <a:ext uri="{FF2B5EF4-FFF2-40B4-BE49-F238E27FC236}">
                <a16:creationId xmlns:a16="http://schemas.microsoft.com/office/drawing/2014/main" id="{AACFF793-AACA-89C0-2694-5AD49A0967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296" y="1999718"/>
            <a:ext cx="1703067" cy="2634300"/>
          </a:xfrm>
          <a:prstGeom prst="rect">
            <a:avLst/>
          </a:prstGeom>
        </p:spPr>
      </p:pic>
      <p:sp>
        <p:nvSpPr>
          <p:cNvPr id="10" name="Rectangle 9">
            <a:extLst>
              <a:ext uri="{FF2B5EF4-FFF2-40B4-BE49-F238E27FC236}">
                <a16:creationId xmlns:a16="http://schemas.microsoft.com/office/drawing/2014/main" id="{9C1D16E8-935F-7297-1640-77E1937DD65B}"/>
              </a:ext>
            </a:extLst>
          </p:cNvPr>
          <p:cNvSpPr/>
          <p:nvPr/>
        </p:nvSpPr>
        <p:spPr>
          <a:xfrm>
            <a:off x="854579" y="4341264"/>
            <a:ext cx="1273324" cy="564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protéine "dépliée".</a:t>
            </a:r>
          </a:p>
        </p:txBody>
      </p:sp>
      <p:grpSp>
        <p:nvGrpSpPr>
          <p:cNvPr id="12" name="Group 11">
            <a:extLst>
              <a:ext uri="{FF2B5EF4-FFF2-40B4-BE49-F238E27FC236}">
                <a16:creationId xmlns:a16="http://schemas.microsoft.com/office/drawing/2014/main" id="{AE8D3295-F201-3BCB-2888-FACF27B162EA}"/>
              </a:ext>
            </a:extLst>
          </p:cNvPr>
          <p:cNvGrpSpPr/>
          <p:nvPr/>
        </p:nvGrpSpPr>
        <p:grpSpPr>
          <a:xfrm>
            <a:off x="2832453" y="2890995"/>
            <a:ext cx="3066378" cy="996299"/>
            <a:chOff x="3619500" y="2127250"/>
            <a:chExt cx="8012976" cy="2603500"/>
          </a:xfrm>
        </p:grpSpPr>
        <p:pic>
          <p:nvPicPr>
            <p:cNvPr id="19" name="Picture 18">
              <a:extLst>
                <a:ext uri="{FF2B5EF4-FFF2-40B4-BE49-F238E27FC236}">
                  <a16:creationId xmlns:a16="http://schemas.microsoft.com/office/drawing/2014/main" id="{4E335606-59DD-8082-F510-292577B3E9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9500" y="2127250"/>
              <a:ext cx="4953000" cy="2603500"/>
            </a:xfrm>
            <a:prstGeom prst="rect">
              <a:avLst/>
            </a:prstGeom>
          </p:spPr>
        </p:pic>
        <p:pic>
          <p:nvPicPr>
            <p:cNvPr id="20" name="Picture 19">
              <a:extLst>
                <a:ext uri="{FF2B5EF4-FFF2-40B4-BE49-F238E27FC236}">
                  <a16:creationId xmlns:a16="http://schemas.microsoft.com/office/drawing/2014/main" id="{21197674-4482-722C-2EA2-5662E95E5B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3576" y="2127250"/>
              <a:ext cx="2628900" cy="2603500"/>
            </a:xfrm>
            <a:prstGeom prst="rect">
              <a:avLst/>
            </a:prstGeom>
          </p:spPr>
        </p:pic>
      </p:grpSp>
      <p:sp>
        <p:nvSpPr>
          <p:cNvPr id="25" name="Rectangle 24">
            <a:extLst>
              <a:ext uri="{FF2B5EF4-FFF2-40B4-BE49-F238E27FC236}">
                <a16:creationId xmlns:a16="http://schemas.microsoft.com/office/drawing/2014/main" id="{8FA28038-48A0-66B2-C251-B7B48D465617}"/>
              </a:ext>
            </a:extLst>
          </p:cNvPr>
          <p:cNvSpPr/>
          <p:nvPr/>
        </p:nvSpPr>
        <p:spPr>
          <a:xfrm>
            <a:off x="6835216" y="4305658"/>
            <a:ext cx="1273324" cy="564023"/>
          </a:xfrm>
          <a:prstGeom prst="rect">
            <a:avLst/>
          </a:prstGeom>
          <a:solidFill>
            <a:srgbClr val="92A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"prédiction "pliée</a:t>
            </a:r>
          </a:p>
        </p:txBody>
      </p:sp>
      <p:sp>
        <p:nvSpPr>
          <p:cNvPr id="29" name="TextBox 28">
            <a:extLst>
              <a:ext uri="{FF2B5EF4-FFF2-40B4-BE49-F238E27FC236}">
                <a16:creationId xmlns:a16="http://schemas.microsoft.com/office/drawing/2014/main" id="{121EAD92-C390-5C94-B0D1-8F8481076283}"/>
              </a:ext>
            </a:extLst>
          </p:cNvPr>
          <p:cNvSpPr txBox="1"/>
          <p:nvPr/>
        </p:nvSpPr>
        <p:spPr>
          <a:xfrm>
            <a:off x="3294938" y="4358356"/>
            <a:ext cx="1970411" cy="523220"/>
          </a:xfrm>
          <a:prstGeom prst="rect">
            <a:avLst/>
          </a:prstGeom>
          <a:noFill/>
        </p:spPr>
        <p:txBody>
          <a:bodyPr wrap="none" rtlCol="0">
            <a:spAutoFit/>
          </a:bodyPr>
          <a:lstStyle/>
          <a:p>
            <a:pPr algn="ctr"/>
            <a:r>
              <a:rPr lang="en-GB" dirty="0" err="1"/>
              <a:t>AlphaFold de Deepmind</a:t>
            </a:r>
            <a:endParaRPr lang="en-GB" dirty="0"/>
          </a:p>
          <a:p>
            <a:pPr algn="ctr"/>
            <a:r>
              <a:rPr lang="en-GB" dirty="0"/>
              <a:t>Moteur ML</a:t>
            </a:r>
          </a:p>
        </p:txBody>
      </p:sp>
      <p:sp>
        <p:nvSpPr>
          <p:cNvPr id="30" name="TextBox 29">
            <a:extLst>
              <a:ext uri="{FF2B5EF4-FFF2-40B4-BE49-F238E27FC236}">
                <a16:creationId xmlns:a16="http://schemas.microsoft.com/office/drawing/2014/main" id="{D81373FF-3A35-7603-9D7E-8AC25A3BD357}"/>
              </a:ext>
            </a:extLst>
          </p:cNvPr>
          <p:cNvSpPr txBox="1"/>
          <p:nvPr/>
        </p:nvSpPr>
        <p:spPr>
          <a:xfrm>
            <a:off x="914400" y="1692067"/>
            <a:ext cx="184731" cy="307777"/>
          </a:xfrm>
          <a:prstGeom prst="rect">
            <a:avLst/>
          </a:prstGeom>
          <a:noFill/>
        </p:spPr>
        <p:txBody>
          <a:bodyPr wrap="none" rtlCol="0">
            <a:spAutoFit/>
          </a:bodyPr>
          <a:lstStyle/>
          <a:p>
            <a:endParaRPr lang="en-GB" dirty="0"/>
          </a:p>
        </p:txBody>
      </p:sp>
      <p:sp>
        <p:nvSpPr>
          <p:cNvPr id="31" name="TextBox 30">
            <a:extLst>
              <a:ext uri="{FF2B5EF4-FFF2-40B4-BE49-F238E27FC236}">
                <a16:creationId xmlns:a16="http://schemas.microsoft.com/office/drawing/2014/main" id="{232BBC1F-82BA-35A7-1F80-58F8325F761A}"/>
              </a:ext>
            </a:extLst>
          </p:cNvPr>
          <p:cNvSpPr txBox="1"/>
          <p:nvPr/>
        </p:nvSpPr>
        <p:spPr>
          <a:xfrm>
            <a:off x="512747" y="1632247"/>
            <a:ext cx="8178842" cy="738664"/>
          </a:xfrm>
          <a:prstGeom prst="rect">
            <a:avLst/>
          </a:prstGeom>
          <a:noFill/>
        </p:spPr>
        <p:txBody>
          <a:bodyPr wrap="none" rtlCol="0">
            <a:spAutoFit/>
          </a:bodyPr>
          <a:lstStyle/>
          <a:p>
            <a:r>
              <a:rPr lang="en-GB" b="1" dirty="0" err="1"/>
              <a:t>AlphaFold </a:t>
            </a:r>
            <a:r>
              <a:rPr lang="en-GB" b="1" dirty="0"/>
              <a:t>et la prédiction du "repliement des protéines" :</a:t>
            </a:r>
          </a:p>
          <a:p>
            <a:r>
              <a:rPr lang="en-GB" dirty="0"/>
              <a:t>À partir d'une chaîne linéaire de molécules, </a:t>
            </a:r>
            <a:r>
              <a:rPr lang="en-GB" dirty="0" err="1"/>
              <a:t>alphaFold</a:t>
            </a:r>
            <a:r>
              <a:rPr lang="en-GB" dirty="0"/>
              <a:t> a appris à prédire la </a:t>
            </a:r>
            <a:r>
              <a:rPr lang="en-GB" dirty="0" err="1"/>
              <a:t>forme</a:t>
            </a:r>
            <a:r>
              <a:rPr lang="en-GB" dirty="0"/>
              <a:t> 3D des protéines.</a:t>
            </a:r>
          </a:p>
          <a:p>
            <a:endParaRPr lang="en-GB" dirty="0"/>
          </a:p>
        </p:txBody>
      </p:sp>
    </p:spTree>
    <p:extLst>
      <p:ext uri="{BB962C8B-B14F-4D97-AF65-F5344CB8AC3E}">
        <p14:creationId xmlns:p14="http://schemas.microsoft.com/office/powerpoint/2010/main" val="1209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animBg="1"/>
      <p:bldP spid="25" grpId="0" animBg="1"/>
      <p:bldP spid="29"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2;p4">
            <a:extLst>
              <a:ext uri="{FF2B5EF4-FFF2-40B4-BE49-F238E27FC236}">
                <a16:creationId xmlns:a16="http://schemas.microsoft.com/office/drawing/2014/main" id="{FACEEF66-D875-3E1B-68DE-29FA7846B6A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914378">
              <a:buSzPts val="1400"/>
            </a:pPr>
            <a:endParaRPr/>
          </a:p>
        </p:txBody>
      </p:sp>
      <p:pic>
        <p:nvPicPr>
          <p:cNvPr id="6" name="Picture 5">
            <a:extLst>
              <a:ext uri="{FF2B5EF4-FFF2-40B4-BE49-F238E27FC236}">
                <a16:creationId xmlns:a16="http://schemas.microsoft.com/office/drawing/2014/main" id="{D3994451-DFBC-B598-34C7-1EC185A1DE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458" y="732531"/>
            <a:ext cx="3103799" cy="4315720"/>
          </a:xfrm>
          <a:prstGeom prst="rect">
            <a:avLst/>
          </a:prstGeom>
        </p:spPr>
      </p:pic>
      <p:pic>
        <p:nvPicPr>
          <p:cNvPr id="7" name="Picture 6">
            <a:extLst>
              <a:ext uri="{FF2B5EF4-FFF2-40B4-BE49-F238E27FC236}">
                <a16:creationId xmlns:a16="http://schemas.microsoft.com/office/drawing/2014/main" id="{7C30A5FA-8F37-7067-CF23-0AD47CA4C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863" y="732531"/>
            <a:ext cx="3244004" cy="4315720"/>
          </a:xfrm>
          <a:prstGeom prst="rect">
            <a:avLst/>
          </a:prstGeom>
        </p:spPr>
      </p:pic>
      <p:pic>
        <p:nvPicPr>
          <p:cNvPr id="8" name="Picture 7">
            <a:extLst>
              <a:ext uri="{FF2B5EF4-FFF2-40B4-BE49-F238E27FC236}">
                <a16:creationId xmlns:a16="http://schemas.microsoft.com/office/drawing/2014/main" id="{ED6141C5-692E-C96D-5B70-9E2418AB43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3035" y="732531"/>
            <a:ext cx="3192340" cy="4315720"/>
          </a:xfrm>
          <a:prstGeom prst="rect">
            <a:avLst/>
          </a:prstGeom>
        </p:spPr>
      </p:pic>
      <p:sp>
        <p:nvSpPr>
          <p:cNvPr id="9" name="Text Placeholder 1">
            <a:extLst>
              <a:ext uri="{FF2B5EF4-FFF2-40B4-BE49-F238E27FC236}">
                <a16:creationId xmlns:a16="http://schemas.microsoft.com/office/drawing/2014/main" id="{4FE2933B-B3C1-96BE-8FD3-B8375327C472}"/>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Produits générés par l'IA et plausibilité</a:t>
            </a:r>
          </a:p>
        </p:txBody>
      </p:sp>
    </p:spTree>
    <p:extLst>
      <p:ext uri="{BB962C8B-B14F-4D97-AF65-F5344CB8AC3E}">
        <p14:creationId xmlns:p14="http://schemas.microsoft.com/office/powerpoint/2010/main" val="26788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Google Shape;72;p4">
            <a:extLst>
              <a:ext uri="{FF2B5EF4-FFF2-40B4-BE49-F238E27FC236}">
                <a16:creationId xmlns:a16="http://schemas.microsoft.com/office/drawing/2014/main" id="{9491D1AA-544E-EF4C-8A8E-8098B8D8B90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Text Placeholder 1">
            <a:extLst>
              <a:ext uri="{FF2B5EF4-FFF2-40B4-BE49-F238E27FC236}">
                <a16:creationId xmlns:a16="http://schemas.microsoft.com/office/drawing/2014/main" id="{2D43EBC6-4BB1-EC4F-8935-1C6DE4A87C74}"/>
              </a:ext>
            </a:extLst>
          </p:cNvPr>
          <p:cNvSpPr txBox="1">
            <a:spLocks/>
          </p:cNvSpPr>
          <p:nvPr/>
        </p:nvSpPr>
        <p:spPr>
          <a:xfrm>
            <a:off x="451525" y="136552"/>
            <a:ext cx="8384826"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Produits générés par l'IA et plausibilité</a:t>
            </a:r>
          </a:p>
        </p:txBody>
      </p:sp>
      <p:pic>
        <p:nvPicPr>
          <p:cNvPr id="2" name="Picture 1">
            <a:extLst>
              <a:ext uri="{FF2B5EF4-FFF2-40B4-BE49-F238E27FC236}">
                <a16:creationId xmlns:a16="http://schemas.microsoft.com/office/drawing/2014/main" id="{CBA6138A-8CFF-6BF9-B6D3-7876085F57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763" y="1618400"/>
            <a:ext cx="4818693" cy="3298785"/>
          </a:xfrm>
          <a:prstGeom prst="rect">
            <a:avLst/>
          </a:prstGeom>
        </p:spPr>
      </p:pic>
      <p:sp>
        <p:nvSpPr>
          <p:cNvPr id="4" name="TextBox 3">
            <a:extLst>
              <a:ext uri="{FF2B5EF4-FFF2-40B4-BE49-F238E27FC236}">
                <a16:creationId xmlns:a16="http://schemas.microsoft.com/office/drawing/2014/main" id="{B8F70363-4AFE-8569-3875-DD8087D237A1}"/>
              </a:ext>
            </a:extLst>
          </p:cNvPr>
          <p:cNvSpPr txBox="1"/>
          <p:nvPr/>
        </p:nvSpPr>
        <p:spPr>
          <a:xfrm>
            <a:off x="5580402" y="1448900"/>
            <a:ext cx="3213219" cy="2769989"/>
          </a:xfrm>
          <a:prstGeom prst="rect">
            <a:avLst/>
          </a:prstGeom>
          <a:noFill/>
        </p:spPr>
        <p:txBody>
          <a:bodyPr wrap="square">
            <a:spAutoFit/>
          </a:bodyPr>
          <a:lstStyle/>
          <a:p>
            <a:endParaRPr lang="en-GB" dirty="0"/>
          </a:p>
          <a:p>
            <a:pPr marL="285750" indent="-285750">
              <a:buFont typeface="Wingdings" pitchFamily="2" charset="2"/>
              <a:buChar char="§"/>
            </a:pPr>
            <a:r>
              <a:rPr lang="en-GB" sz="1600" dirty="0"/>
              <a:t>Le 28 juillet 2022, </a:t>
            </a:r>
            <a:r>
              <a:rPr lang="en-GB" sz="1600" dirty="0" err="1"/>
              <a:t>Deepmind a </a:t>
            </a:r>
            <a:r>
              <a:rPr lang="en-GB" sz="1600" dirty="0"/>
              <a:t>publié la topologie de 200 millions de structures, dont la quasi-totalité des protéines cataloguées connues de la science (plus de 1000 fois ce qui était connu jusqu'à présent).</a:t>
            </a:r>
          </a:p>
          <a:p>
            <a:pPr marL="285750" indent="-285750">
              <a:buFont typeface="Wingdings" pitchFamily="2" charset="2"/>
              <a:buChar char="§"/>
            </a:pPr>
            <a:endParaRPr lang="en-GB" sz="1600" dirty="0"/>
          </a:p>
          <a:p>
            <a:pPr marL="285750" indent="-285750">
              <a:buFont typeface="Wingdings" pitchFamily="2" charset="2"/>
              <a:buChar char="§"/>
            </a:pPr>
            <a:r>
              <a:rPr lang="en-GB" sz="1600" b="1" dirty="0">
                <a:solidFill>
                  <a:srgbClr val="C00000"/>
                </a:solidFill>
              </a:rPr>
              <a:t>La prédiction est-elle "réelle" ?</a:t>
            </a:r>
          </a:p>
          <a:p>
            <a:pPr marL="285750" indent="-285750">
              <a:buFont typeface="Wingdings" pitchFamily="2" charset="2"/>
              <a:buChar char="§"/>
            </a:pPr>
            <a:r>
              <a:rPr lang="en-GB" sz="1600" b="1" dirty="0">
                <a:solidFill>
                  <a:srgbClr val="008F9E"/>
                </a:solidFill>
              </a:rPr>
              <a:t>L'application dérivée est-elle plausible ?</a:t>
            </a:r>
          </a:p>
        </p:txBody>
      </p:sp>
      <p:sp>
        <p:nvSpPr>
          <p:cNvPr id="5" name="TextBox 4">
            <a:extLst>
              <a:ext uri="{FF2B5EF4-FFF2-40B4-BE49-F238E27FC236}">
                <a16:creationId xmlns:a16="http://schemas.microsoft.com/office/drawing/2014/main" id="{671AD9D5-6B06-C20B-DCBA-3D7EE7237961}"/>
              </a:ext>
            </a:extLst>
          </p:cNvPr>
          <p:cNvSpPr txBox="1"/>
          <p:nvPr/>
        </p:nvSpPr>
        <p:spPr>
          <a:xfrm>
            <a:off x="529840" y="837487"/>
            <a:ext cx="7990318" cy="584775"/>
          </a:xfrm>
          <a:prstGeom prst="rect">
            <a:avLst/>
          </a:prstGeom>
          <a:noFill/>
        </p:spPr>
        <p:txBody>
          <a:bodyPr wrap="square" rtlCol="0">
            <a:spAutoFit/>
          </a:bodyPr>
          <a:lstStyle/>
          <a:p>
            <a:r>
              <a:rPr lang="en-GB" sz="1600" dirty="0"/>
              <a:t>Étant donné que les outils d'IA participent de plus en plus au processus d'innovation et contribuent à la création de nouveaux objets techniques, </a:t>
            </a:r>
            <a:r>
              <a:rPr lang="en-GB" sz="1600" b="1" dirty="0">
                <a:solidFill>
                  <a:srgbClr val="C00000"/>
                </a:solidFill>
              </a:rPr>
              <a:t>il convient d'examiner attentivement la plausibilité de ces résultats</a:t>
            </a:r>
            <a:r>
              <a:rPr lang="en-GB" sz="1600" dirty="0"/>
              <a:t>.</a:t>
            </a:r>
          </a:p>
        </p:txBody>
      </p:sp>
    </p:spTree>
    <p:extLst>
      <p:ext uri="{BB962C8B-B14F-4D97-AF65-F5344CB8AC3E}">
        <p14:creationId xmlns:p14="http://schemas.microsoft.com/office/powerpoint/2010/main" val="55179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2;p4">
            <a:extLst>
              <a:ext uri="{FF2B5EF4-FFF2-40B4-BE49-F238E27FC236}">
                <a16:creationId xmlns:a16="http://schemas.microsoft.com/office/drawing/2014/main" id="{C321F9EF-0405-9B40-9B3B-623C46D9D1A2}"/>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 Placeholder 1">
            <a:extLst>
              <a:ext uri="{FF2B5EF4-FFF2-40B4-BE49-F238E27FC236}">
                <a16:creationId xmlns:a16="http://schemas.microsoft.com/office/drawing/2014/main" id="{ACB221AD-7CB8-D747-8F39-370FC1A1D232}"/>
              </a:ext>
            </a:extLst>
          </p:cNvPr>
          <p:cNvSpPr txBox="1">
            <a:spLocks/>
          </p:cNvSpPr>
          <p:nvPr/>
        </p:nvSpPr>
        <p:spPr>
          <a:xfrm>
            <a:off x="451525" y="13655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Les propriétés génératives inattendues de l’IA
</a:t>
            </a:r>
          </a:p>
        </p:txBody>
      </p:sp>
      <p:sp>
        <p:nvSpPr>
          <p:cNvPr id="9" name="TextBox 8">
            <a:extLst>
              <a:ext uri="{FF2B5EF4-FFF2-40B4-BE49-F238E27FC236}">
                <a16:creationId xmlns:a16="http://schemas.microsoft.com/office/drawing/2014/main" id="{1DCD14B8-8B72-6D4B-8762-76CAB7D80C4D}"/>
              </a:ext>
            </a:extLst>
          </p:cNvPr>
          <p:cNvSpPr txBox="1"/>
          <p:nvPr/>
        </p:nvSpPr>
        <p:spPr>
          <a:xfrm>
            <a:off x="0" y="4897279"/>
            <a:ext cx="1694695" cy="246221"/>
          </a:xfrm>
          <a:prstGeom prst="rect">
            <a:avLst/>
          </a:prstGeom>
          <a:noFill/>
        </p:spPr>
        <p:txBody>
          <a:bodyPr wrap="none" rtlCol="0">
            <a:spAutoFit/>
          </a:bodyPr>
          <a:lstStyle/>
          <a:p>
            <a:r>
              <a:rPr lang="fr-FR" sz="1000" dirty="0"/>
              <a:t>Jean-Marc Deltorn (CEIPI)</a:t>
            </a:r>
          </a:p>
        </p:txBody>
      </p:sp>
      <p:pic>
        <p:nvPicPr>
          <p:cNvPr id="10" name="Picture 9">
            <a:extLst>
              <a:ext uri="{FF2B5EF4-FFF2-40B4-BE49-F238E27FC236}">
                <a16:creationId xmlns:a16="http://schemas.microsoft.com/office/drawing/2014/main" id="{4F9C86FA-64B6-22FF-E6C9-B18145CF6FA2}"/>
              </a:ext>
            </a:extLst>
          </p:cNvPr>
          <p:cNvPicPr>
            <a:picLocks noChangeAspect="1"/>
          </p:cNvPicPr>
          <p:nvPr/>
        </p:nvPicPr>
        <p:blipFill>
          <a:blip r:embed="rId2"/>
          <a:stretch>
            <a:fillRect/>
          </a:stretch>
        </p:blipFill>
        <p:spPr>
          <a:xfrm>
            <a:off x="216294" y="1122744"/>
            <a:ext cx="4818693" cy="3298785"/>
          </a:xfrm>
          <a:prstGeom prst="rect">
            <a:avLst/>
          </a:prstGeom>
        </p:spPr>
      </p:pic>
      <p:sp>
        <p:nvSpPr>
          <p:cNvPr id="11" name="Rectangle 10">
            <a:extLst>
              <a:ext uri="{FF2B5EF4-FFF2-40B4-BE49-F238E27FC236}">
                <a16:creationId xmlns:a16="http://schemas.microsoft.com/office/drawing/2014/main" id="{2B56EC97-A1AF-6B15-66C2-9122C6183431}"/>
              </a:ext>
            </a:extLst>
          </p:cNvPr>
          <p:cNvSpPr/>
          <p:nvPr/>
        </p:nvSpPr>
        <p:spPr>
          <a:xfrm>
            <a:off x="290306" y="4240405"/>
            <a:ext cx="2499191" cy="246221"/>
          </a:xfrm>
          <a:prstGeom prst="rect">
            <a:avLst/>
          </a:prstGeom>
        </p:spPr>
        <p:txBody>
          <a:bodyPr wrap="square">
            <a:spAutoFit/>
          </a:bodyPr>
          <a:lstStyle/>
          <a:p>
            <a:r>
              <a:rPr lang="fr-FR" sz="1000" dirty="0" err="1">
                <a:solidFill>
                  <a:schemeClr val="bg1"/>
                </a:solidFill>
              </a:rPr>
              <a:t>Alphafold</a:t>
            </a:r>
            <a:r>
              <a:rPr lang="fr-FR" sz="1000" dirty="0">
                <a:solidFill>
                  <a:schemeClr val="bg1"/>
                </a:solidFill>
              </a:rPr>
              <a:t> (source: </a:t>
            </a:r>
            <a:r>
              <a:rPr lang="fr-FR" sz="1000" dirty="0" err="1">
                <a:solidFill>
                  <a:schemeClr val="bg1"/>
                </a:solidFill>
              </a:rPr>
              <a:t>Deepmind</a:t>
            </a:r>
            <a:r>
              <a:rPr lang="fr-FR" sz="1000" dirty="0">
                <a:solidFill>
                  <a:schemeClr val="bg1"/>
                </a:solidFill>
              </a:rPr>
              <a:t>)</a:t>
            </a:r>
          </a:p>
        </p:txBody>
      </p:sp>
      <p:pic>
        <p:nvPicPr>
          <p:cNvPr id="5" name="Picture 4">
            <a:extLst>
              <a:ext uri="{FF2B5EF4-FFF2-40B4-BE49-F238E27FC236}">
                <a16:creationId xmlns:a16="http://schemas.microsoft.com/office/drawing/2014/main" id="{FE2C97D8-A539-3231-0B00-4624DD539A33}"/>
              </a:ext>
            </a:extLst>
          </p:cNvPr>
          <p:cNvPicPr>
            <a:picLocks noChangeAspect="1"/>
          </p:cNvPicPr>
          <p:nvPr/>
        </p:nvPicPr>
        <p:blipFill>
          <a:blip r:embed="rId3"/>
          <a:stretch>
            <a:fillRect/>
          </a:stretch>
        </p:blipFill>
        <p:spPr>
          <a:xfrm>
            <a:off x="104092" y="1030145"/>
            <a:ext cx="5476207" cy="3453677"/>
          </a:xfrm>
          <a:prstGeom prst="rect">
            <a:avLst/>
          </a:prstGeom>
        </p:spPr>
      </p:pic>
      <p:pic>
        <p:nvPicPr>
          <p:cNvPr id="14" name="Picture 13">
            <a:extLst>
              <a:ext uri="{FF2B5EF4-FFF2-40B4-BE49-F238E27FC236}">
                <a16:creationId xmlns:a16="http://schemas.microsoft.com/office/drawing/2014/main" id="{F398D1B6-A1E5-EE60-6201-1C8DCD44A91A}"/>
              </a:ext>
            </a:extLst>
          </p:cNvPr>
          <p:cNvPicPr>
            <a:picLocks noChangeAspect="1"/>
          </p:cNvPicPr>
          <p:nvPr/>
        </p:nvPicPr>
        <p:blipFill>
          <a:blip r:embed="rId4"/>
          <a:stretch>
            <a:fillRect/>
          </a:stretch>
        </p:blipFill>
        <p:spPr>
          <a:xfrm>
            <a:off x="5573733" y="682905"/>
            <a:ext cx="3049035" cy="4275399"/>
          </a:xfrm>
          <a:prstGeom prst="rect">
            <a:avLst/>
          </a:prstGeom>
        </p:spPr>
      </p:pic>
    </p:spTree>
    <p:extLst>
      <p:ext uri="{BB962C8B-B14F-4D97-AF65-F5344CB8AC3E}">
        <p14:creationId xmlns:p14="http://schemas.microsoft.com/office/powerpoint/2010/main" val="13329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82880-B638-2B28-7A1D-9702409E5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257" y="1445065"/>
            <a:ext cx="1866319" cy="3024336"/>
          </a:xfrm>
          <a:prstGeom prst="rect">
            <a:avLst/>
          </a:prstGeom>
        </p:spPr>
      </p:pic>
      <p:pic>
        <p:nvPicPr>
          <p:cNvPr id="14" name="Picture 13">
            <a:extLst>
              <a:ext uri="{FF2B5EF4-FFF2-40B4-BE49-F238E27FC236}">
                <a16:creationId xmlns:a16="http://schemas.microsoft.com/office/drawing/2014/main" id="{9BDC53A0-E981-3DA3-4A76-41A2F97F2253}"/>
              </a:ext>
            </a:extLst>
          </p:cNvPr>
          <p:cNvPicPr>
            <a:picLocks noChangeAspect="1"/>
          </p:cNvPicPr>
          <p:nvPr/>
        </p:nvPicPr>
        <p:blipFill>
          <a:blip r:embed="rId3"/>
          <a:stretch>
            <a:fillRect/>
          </a:stretch>
        </p:blipFill>
        <p:spPr>
          <a:xfrm>
            <a:off x="4588101" y="2519117"/>
            <a:ext cx="1702598" cy="1169582"/>
          </a:xfrm>
          <a:prstGeom prst="rect">
            <a:avLst/>
          </a:prstGeom>
        </p:spPr>
      </p:pic>
      <p:sp>
        <p:nvSpPr>
          <p:cNvPr id="5" name="Rounded Rectangle 4">
            <a:extLst>
              <a:ext uri="{FF2B5EF4-FFF2-40B4-BE49-F238E27FC236}">
                <a16:creationId xmlns:a16="http://schemas.microsoft.com/office/drawing/2014/main" id="{48023265-AF7D-3B45-9F25-6EB883CD38E5}"/>
              </a:ext>
            </a:extLst>
          </p:cNvPr>
          <p:cNvSpPr/>
          <p:nvPr/>
        </p:nvSpPr>
        <p:spPr>
          <a:xfrm>
            <a:off x="4538968" y="2446345"/>
            <a:ext cx="1816068" cy="1288832"/>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b="1" dirty="0">
              <a:solidFill>
                <a:schemeClr val="accent5"/>
              </a:solidFill>
            </a:endParaRPr>
          </a:p>
        </p:txBody>
      </p:sp>
      <p:sp>
        <p:nvSpPr>
          <p:cNvPr id="9" name="TextBox 8">
            <a:extLst>
              <a:ext uri="{FF2B5EF4-FFF2-40B4-BE49-F238E27FC236}">
                <a16:creationId xmlns:a16="http://schemas.microsoft.com/office/drawing/2014/main" id="{52876175-BCF4-804A-B00A-48659A0F5E45}"/>
              </a:ext>
            </a:extLst>
          </p:cNvPr>
          <p:cNvSpPr txBox="1"/>
          <p:nvPr/>
        </p:nvSpPr>
        <p:spPr>
          <a:xfrm>
            <a:off x="4652630" y="3864002"/>
            <a:ext cx="2432014" cy="830997"/>
          </a:xfrm>
          <a:prstGeom prst="rect">
            <a:avLst/>
          </a:prstGeom>
          <a:noFill/>
        </p:spPr>
        <p:txBody>
          <a:bodyPr wrap="square" rtlCol="0">
            <a:spAutoFit/>
          </a:bodyPr>
          <a:lstStyle/>
          <a:p>
            <a:r>
              <a:rPr lang="en-US" sz="2400" b="1" dirty="0">
                <a:solidFill>
                  <a:srgbClr val="C00000"/>
                </a:solidFill>
              </a:rPr>
              <a:t>Plausible ?</a:t>
            </a:r>
          </a:p>
          <a:p>
            <a:endParaRPr lang="en-US" sz="2400" b="1" dirty="0">
              <a:solidFill>
                <a:schemeClr val="accent2"/>
              </a:solidFill>
            </a:endParaRPr>
          </a:p>
        </p:txBody>
      </p:sp>
      <p:cxnSp>
        <p:nvCxnSpPr>
          <p:cNvPr id="15" name="Straight Arrow Connector 14">
            <a:extLst>
              <a:ext uri="{FF2B5EF4-FFF2-40B4-BE49-F238E27FC236}">
                <a16:creationId xmlns:a16="http://schemas.microsoft.com/office/drawing/2014/main" id="{E608A5BE-1439-A74B-AD08-4CA9297C95CC}"/>
              </a:ext>
            </a:extLst>
          </p:cNvPr>
          <p:cNvCxnSpPr>
            <a:cxnSpLocks/>
          </p:cNvCxnSpPr>
          <p:nvPr/>
        </p:nvCxnSpPr>
        <p:spPr>
          <a:xfrm>
            <a:off x="6370538" y="3090800"/>
            <a:ext cx="70737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9688172-D8BB-E140-8434-EFB5F6449908}"/>
              </a:ext>
            </a:extLst>
          </p:cNvPr>
          <p:cNvPicPr>
            <a:picLocks noChangeAspect="1"/>
          </p:cNvPicPr>
          <p:nvPr/>
        </p:nvPicPr>
        <p:blipFill>
          <a:blip r:embed="rId4"/>
          <a:stretch>
            <a:fillRect/>
          </a:stretch>
        </p:blipFill>
        <p:spPr>
          <a:xfrm>
            <a:off x="2860194" y="2588499"/>
            <a:ext cx="864886" cy="1024825"/>
          </a:xfrm>
          <a:prstGeom prst="rect">
            <a:avLst/>
          </a:prstGeom>
        </p:spPr>
      </p:pic>
      <p:cxnSp>
        <p:nvCxnSpPr>
          <p:cNvPr id="17" name="Straight Arrow Connector 16">
            <a:extLst>
              <a:ext uri="{FF2B5EF4-FFF2-40B4-BE49-F238E27FC236}">
                <a16:creationId xmlns:a16="http://schemas.microsoft.com/office/drawing/2014/main" id="{A3FD1510-003E-0047-95E7-A47EA37A77E8}"/>
              </a:ext>
            </a:extLst>
          </p:cNvPr>
          <p:cNvCxnSpPr>
            <a:cxnSpLocks/>
          </p:cNvCxnSpPr>
          <p:nvPr/>
        </p:nvCxnSpPr>
        <p:spPr>
          <a:xfrm>
            <a:off x="3811744" y="3103716"/>
            <a:ext cx="70737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72;p4">
            <a:extLst>
              <a:ext uri="{FF2B5EF4-FFF2-40B4-BE49-F238E27FC236}">
                <a16:creationId xmlns:a16="http://schemas.microsoft.com/office/drawing/2014/main" id="{33B5E5BE-F014-9C44-86A8-E4A3269A6266}"/>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65333121-467C-FC45-8226-7FE9F503BE91}"/>
              </a:ext>
            </a:extLst>
          </p:cNvPr>
          <p:cNvSpPr txBox="1"/>
          <p:nvPr/>
        </p:nvSpPr>
        <p:spPr>
          <a:xfrm>
            <a:off x="0" y="4897279"/>
            <a:ext cx="1694695" cy="246221"/>
          </a:xfrm>
          <a:prstGeom prst="rect">
            <a:avLst/>
          </a:prstGeom>
          <a:noFill/>
        </p:spPr>
        <p:txBody>
          <a:bodyPr wrap="none" rtlCol="0">
            <a:spAutoFit/>
          </a:bodyPr>
          <a:lstStyle/>
          <a:p>
            <a:r>
              <a:rPr lang="fr-FR" sz="1000" dirty="0"/>
              <a:t>Jean-Marc Deltorn (CEIPI)</a:t>
            </a:r>
          </a:p>
        </p:txBody>
      </p:sp>
      <p:sp>
        <p:nvSpPr>
          <p:cNvPr id="13" name="Text Placeholder 1">
            <a:extLst>
              <a:ext uri="{FF2B5EF4-FFF2-40B4-BE49-F238E27FC236}">
                <a16:creationId xmlns:a16="http://schemas.microsoft.com/office/drawing/2014/main" id="{982D7390-7182-C219-807E-7701C00CCC91}"/>
              </a:ext>
            </a:extLst>
          </p:cNvPr>
          <p:cNvSpPr txBox="1">
            <a:spLocks/>
          </p:cNvSpPr>
          <p:nvPr/>
        </p:nvSpPr>
        <p:spPr>
          <a:xfrm>
            <a:off x="451525" y="13655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Les propriétés génératives inattendues de l’IA
</a:t>
            </a:r>
          </a:p>
        </p:txBody>
      </p:sp>
      <p:sp>
        <p:nvSpPr>
          <p:cNvPr id="3" name="TextBox 2">
            <a:extLst>
              <a:ext uri="{FF2B5EF4-FFF2-40B4-BE49-F238E27FC236}">
                <a16:creationId xmlns:a16="http://schemas.microsoft.com/office/drawing/2014/main" id="{06D12573-AF35-1CC6-6603-A5BA9E77B82E}"/>
              </a:ext>
            </a:extLst>
          </p:cNvPr>
          <p:cNvSpPr txBox="1"/>
          <p:nvPr/>
        </p:nvSpPr>
        <p:spPr>
          <a:xfrm>
            <a:off x="295835" y="959223"/>
            <a:ext cx="8065028" cy="307777"/>
          </a:xfrm>
          <a:prstGeom prst="rect">
            <a:avLst/>
          </a:prstGeom>
          <a:noFill/>
        </p:spPr>
        <p:txBody>
          <a:bodyPr wrap="none" rtlCol="0">
            <a:spAutoFit/>
          </a:bodyPr>
          <a:lstStyle/>
          <a:p>
            <a:pPr algn="l"/>
            <a:r>
              <a:rPr lang="en-US" b="1" i="0" u="none" strike="noStrike" dirty="0">
                <a:solidFill>
                  <a:srgbClr val="333333"/>
                </a:solidFill>
                <a:effectLst/>
                <a:latin typeface="Arial" panose="020B0604020202020204" pitchFamily="34" charset="0"/>
                <a:cs typeface="Arial" panose="020B0604020202020204" pitchFamily="34" charset="0"/>
              </a:rPr>
              <a:t>Protein structure prediction from amino acid sequences using self-attention neural networks</a:t>
            </a:r>
          </a:p>
        </p:txBody>
      </p:sp>
      <p:sp>
        <p:nvSpPr>
          <p:cNvPr id="6" name="TextBox 5">
            <a:extLst>
              <a:ext uri="{FF2B5EF4-FFF2-40B4-BE49-F238E27FC236}">
                <a16:creationId xmlns:a16="http://schemas.microsoft.com/office/drawing/2014/main" id="{F762632C-69DB-1A86-3978-052297FDFA5C}"/>
              </a:ext>
            </a:extLst>
          </p:cNvPr>
          <p:cNvSpPr txBox="1"/>
          <p:nvPr/>
        </p:nvSpPr>
        <p:spPr>
          <a:xfrm>
            <a:off x="259976" y="1819834"/>
            <a:ext cx="2492189" cy="2492990"/>
          </a:xfrm>
          <a:prstGeom prst="rect">
            <a:avLst/>
          </a:prstGeom>
          <a:noFill/>
        </p:spPr>
        <p:txBody>
          <a:bodyPr wrap="square" rtlCol="0">
            <a:spAutoFit/>
          </a:bodyPr>
          <a:lstStyle/>
          <a:p>
            <a:r>
              <a:rPr lang="fr-FR" b="1" dirty="0"/>
              <a:t>Claim 1</a:t>
            </a:r>
            <a:r>
              <a:rPr lang="fr-FR" dirty="0"/>
              <a:t>: </a:t>
            </a:r>
          </a:p>
          <a:p>
            <a:endParaRPr lang="fr-FR" dirty="0"/>
          </a:p>
          <a:p>
            <a:r>
              <a:rPr lang="fr-FR" sz="1600" i="1" dirty="0"/>
              <a:t>"A </a:t>
            </a:r>
            <a:r>
              <a:rPr lang="fr-FR" sz="1600" i="1" dirty="0" err="1"/>
              <a:t>method</a:t>
            </a:r>
            <a:r>
              <a:rPr lang="fr-FR" sz="1600" i="1" dirty="0"/>
              <a:t> </a:t>
            </a:r>
            <a:r>
              <a:rPr lang="fr-FR" sz="1600" i="1" dirty="0" err="1"/>
              <a:t>performed</a:t>
            </a:r>
            <a:r>
              <a:rPr lang="fr-FR" sz="1600" i="1" dirty="0"/>
              <a:t> by one or more data </a:t>
            </a:r>
            <a:r>
              <a:rPr lang="fr-FR" sz="1600" i="1" dirty="0" err="1"/>
              <a:t>processing</a:t>
            </a:r>
            <a:r>
              <a:rPr lang="fr-FR" sz="1600" i="1" dirty="0"/>
              <a:t> </a:t>
            </a:r>
            <a:r>
              <a:rPr lang="fr-FR" sz="1600" i="1" dirty="0" err="1"/>
              <a:t>apparatus</a:t>
            </a:r>
            <a:r>
              <a:rPr lang="fr-FR" sz="1600" i="1" dirty="0"/>
              <a:t> </a:t>
            </a:r>
            <a:r>
              <a:rPr lang="fr-FR" sz="1600" b="1" i="1" dirty="0"/>
              <a:t>for </a:t>
            </a:r>
            <a:r>
              <a:rPr lang="fr-FR" sz="1600" b="1" i="1" dirty="0" err="1"/>
              <a:t>determining</a:t>
            </a:r>
            <a:r>
              <a:rPr lang="fr-FR" sz="1600" b="1" i="1" dirty="0"/>
              <a:t> a </a:t>
            </a:r>
            <a:r>
              <a:rPr lang="fr-FR" sz="1600" b="1" i="1" dirty="0" err="1"/>
              <a:t>predicted</a:t>
            </a:r>
            <a:r>
              <a:rPr lang="fr-FR" sz="1600" b="1" i="1" dirty="0"/>
              <a:t> structure of a </a:t>
            </a:r>
            <a:r>
              <a:rPr lang="fr-FR" sz="1600" b="1" i="1" dirty="0" err="1"/>
              <a:t>protein</a:t>
            </a:r>
            <a:r>
              <a:rPr lang="fr-FR" sz="1600" b="1" i="1" dirty="0"/>
              <a:t> </a:t>
            </a:r>
            <a:r>
              <a:rPr lang="fr-FR" sz="1600" b="1" i="1" dirty="0" err="1"/>
              <a:t>that</a:t>
            </a:r>
            <a:r>
              <a:rPr lang="fr-FR" sz="1600" b="1" i="1" dirty="0"/>
              <a:t> </a:t>
            </a:r>
            <a:r>
              <a:rPr lang="fr-FR" sz="1600" b="1" i="1" dirty="0" err="1"/>
              <a:t>is</a:t>
            </a:r>
            <a:r>
              <a:rPr lang="fr-FR" sz="1600" b="1" i="1" dirty="0"/>
              <a:t> </a:t>
            </a:r>
            <a:r>
              <a:rPr lang="fr-FR" sz="1600" b="1" i="1" dirty="0" err="1"/>
              <a:t>specified</a:t>
            </a:r>
            <a:r>
              <a:rPr lang="fr-FR" sz="1600" b="1" i="1" dirty="0"/>
              <a:t> by an </a:t>
            </a:r>
            <a:r>
              <a:rPr lang="fr-FR" sz="1600" b="1" i="1" dirty="0" err="1"/>
              <a:t>amino</a:t>
            </a:r>
            <a:r>
              <a:rPr lang="fr-FR" sz="1600" b="1" i="1" dirty="0"/>
              <a:t> </a:t>
            </a:r>
            <a:r>
              <a:rPr lang="fr-FR" sz="1600" b="1" i="1" dirty="0" err="1"/>
              <a:t>acid</a:t>
            </a:r>
            <a:r>
              <a:rPr lang="fr-FR" sz="1600" b="1" i="1" dirty="0"/>
              <a:t> </a:t>
            </a:r>
            <a:r>
              <a:rPr lang="fr-FR" sz="1600" b="1" i="1" dirty="0" err="1"/>
              <a:t>sequence</a:t>
            </a:r>
            <a:r>
              <a:rPr lang="fr-FR" sz="1600" i="1" dirty="0"/>
              <a:t> </a:t>
            </a:r>
          </a:p>
          <a:p>
            <a:r>
              <a:rPr lang="fr-FR" sz="1600" dirty="0"/>
              <a:t>[...]"</a:t>
            </a:r>
          </a:p>
        </p:txBody>
      </p:sp>
    </p:spTree>
    <p:extLst>
      <p:ext uri="{BB962C8B-B14F-4D97-AF65-F5344CB8AC3E}">
        <p14:creationId xmlns:p14="http://schemas.microsoft.com/office/powerpoint/2010/main" val="3622192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B5BC3-8157-0C8C-4EBB-56AFAD1DBFD6}"/>
              </a:ext>
            </a:extLst>
          </p:cNvPr>
          <p:cNvPicPr>
            <a:picLocks noChangeAspect="1"/>
          </p:cNvPicPr>
          <p:nvPr/>
        </p:nvPicPr>
        <p:blipFill>
          <a:blip r:embed="rId2"/>
          <a:stretch>
            <a:fillRect/>
          </a:stretch>
        </p:blipFill>
        <p:spPr>
          <a:xfrm>
            <a:off x="4867835" y="923365"/>
            <a:ext cx="3570576" cy="4015262"/>
          </a:xfrm>
          <a:prstGeom prst="rect">
            <a:avLst/>
          </a:prstGeom>
          <a:ln>
            <a:solidFill>
              <a:schemeClr val="accent3"/>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047FBFC-7C0E-1D6D-5B03-44B6F6DD9270}"/>
              </a:ext>
            </a:extLst>
          </p:cNvPr>
          <p:cNvSpPr txBox="1"/>
          <p:nvPr/>
        </p:nvSpPr>
        <p:spPr>
          <a:xfrm>
            <a:off x="349624" y="941294"/>
            <a:ext cx="4294094" cy="3693319"/>
          </a:xfrm>
          <a:prstGeom prst="rect">
            <a:avLst/>
          </a:prstGeom>
          <a:noFill/>
        </p:spPr>
        <p:txBody>
          <a:bodyPr wrap="square" rtlCol="0">
            <a:spAutoFit/>
          </a:bodyPr>
          <a:lstStyle/>
          <a:p>
            <a:r>
              <a:rPr lang="fr-FR" sz="1800" b="1" dirty="0"/>
              <a:t>De (chat)GPT aux modèles de langages biologiques</a:t>
            </a:r>
          </a:p>
          <a:p>
            <a:endParaRPr lang="fr-FR" sz="1800" dirty="0"/>
          </a:p>
          <a:p>
            <a:r>
              <a:rPr lang="fr-FR" sz="1800" dirty="0"/>
              <a:t>p. ex US20210249100A1 : </a:t>
            </a:r>
          </a:p>
          <a:p>
            <a:r>
              <a:rPr lang="fr-FR" sz="1800" dirty="0"/>
              <a:t>"claim 1. </a:t>
            </a:r>
            <a:r>
              <a:rPr lang="fr-FR" sz="1800" i="1" dirty="0"/>
              <a:t>A </a:t>
            </a:r>
            <a:r>
              <a:rPr lang="fr-FR" sz="1800" i="1" dirty="0" err="1"/>
              <a:t>method</a:t>
            </a:r>
            <a:r>
              <a:rPr lang="fr-FR" sz="1800" i="1" dirty="0"/>
              <a:t> for training a </a:t>
            </a:r>
            <a:r>
              <a:rPr lang="fr-FR" sz="1800" i="1" dirty="0" err="1"/>
              <a:t>language</a:t>
            </a:r>
            <a:r>
              <a:rPr lang="fr-FR" sz="1800" i="1" dirty="0"/>
              <a:t> model for </a:t>
            </a:r>
            <a:r>
              <a:rPr lang="fr-FR" sz="1800" i="1" dirty="0" err="1"/>
              <a:t>protein</a:t>
            </a:r>
            <a:r>
              <a:rPr lang="fr-FR" sz="1800" i="1" dirty="0"/>
              <a:t> engineering</a:t>
            </a:r>
            <a:r>
              <a:rPr lang="fr-FR" sz="1800" dirty="0"/>
              <a:t>..." (</a:t>
            </a:r>
            <a:r>
              <a:rPr lang="fr-FR" sz="1800" dirty="0" err="1"/>
              <a:t>also</a:t>
            </a:r>
            <a:r>
              <a:rPr lang="fr-FR" sz="1800" dirty="0"/>
              <a:t>: EP4018020A1)</a:t>
            </a:r>
          </a:p>
          <a:p>
            <a:endParaRPr lang="fr-FR" sz="1800" dirty="0"/>
          </a:p>
          <a:p>
            <a:r>
              <a:rPr lang="fr-FR" sz="1800" dirty="0">
                <a:solidFill>
                  <a:schemeClr val="accent5"/>
                </a:solidFill>
              </a:rPr>
              <a:t>Quel "langage" ? </a:t>
            </a:r>
            <a:r>
              <a:rPr lang="fr-FR" sz="1800" dirty="0">
                <a:solidFill>
                  <a:srgbClr val="C00000"/>
                </a:solidFill>
              </a:rPr>
              <a:t>Quelles "prédictions" ?</a:t>
            </a:r>
          </a:p>
          <a:p>
            <a:endParaRPr lang="fr-FR" sz="1800" dirty="0"/>
          </a:p>
          <a:p>
            <a:r>
              <a:rPr lang="fr-FR" sz="1800" b="1" dirty="0">
                <a:sym typeface="Wingdings" pitchFamily="2" charset="2"/>
              </a:rPr>
              <a:t> La fonction de transparence du brevet peut être mise au service d'une innovation responsable</a:t>
            </a:r>
            <a:endParaRPr lang="fr-FR" sz="1800" b="1" dirty="0"/>
          </a:p>
        </p:txBody>
      </p:sp>
      <p:sp>
        <p:nvSpPr>
          <p:cNvPr id="6" name="Google Shape;72;p4">
            <a:extLst>
              <a:ext uri="{FF2B5EF4-FFF2-40B4-BE49-F238E27FC236}">
                <a16:creationId xmlns:a16="http://schemas.microsoft.com/office/drawing/2014/main" id="{608D61C3-22D0-57F7-CA4D-DA9BC993CF7E}"/>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Text Placeholder 1">
            <a:extLst>
              <a:ext uri="{FF2B5EF4-FFF2-40B4-BE49-F238E27FC236}">
                <a16:creationId xmlns:a16="http://schemas.microsoft.com/office/drawing/2014/main" id="{B5B14A11-BD8A-C617-5168-1F4B0AB602F5}"/>
              </a:ext>
            </a:extLst>
          </p:cNvPr>
          <p:cNvSpPr txBox="1">
            <a:spLocks/>
          </p:cNvSpPr>
          <p:nvPr/>
        </p:nvSpPr>
        <p:spPr>
          <a:xfrm>
            <a:off x="451525" y="136552"/>
            <a:ext cx="7846637" cy="4049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400" b="1" i="0" u="none" strike="noStrike" cap="none" spc="0">
                <a:solidFill>
                  <a:schemeClr val="tx1"/>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t>Les propriétés génératives inattendues de l’IA
</a:t>
            </a:r>
          </a:p>
        </p:txBody>
      </p:sp>
    </p:spTree>
    <p:extLst>
      <p:ext uri="{BB962C8B-B14F-4D97-AF65-F5344CB8AC3E}">
        <p14:creationId xmlns:p14="http://schemas.microsoft.com/office/powerpoint/2010/main" val="3529301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p4"/>
          <p:cNvSpPr txBox="1">
            <a:spLocks noGrp="1"/>
          </p:cNvSpPr>
          <p:nvPr>
            <p:ph type="body" idx="1"/>
          </p:nvPr>
        </p:nvSpPr>
        <p:spPr>
          <a:xfrm>
            <a:off x="327197" y="825505"/>
            <a:ext cx="8655951" cy="3831953"/>
          </a:xfrm>
          <a:prstGeom prst="rect">
            <a:avLst/>
          </a:prstGeom>
          <a:noFill/>
          <a:ln>
            <a:noFill/>
          </a:ln>
        </p:spPr>
        <p:txBody>
          <a:bodyPr spcFirstLastPara="1" wrap="square" lIns="91425" tIns="91425" rIns="91425" bIns="91425" anchor="t" anchorCtr="0">
            <a:noAutofit/>
          </a:bodyPr>
          <a:lstStyle/>
          <a:p>
            <a:pPr marL="285750" indent="-285750">
              <a:lnSpc>
                <a:spcPct val="100000"/>
              </a:lnSpc>
              <a:spcAft>
                <a:spcPts val="1600"/>
              </a:spcAft>
              <a:buFont typeface="Wingdings" pitchFamily="2" charset="2"/>
              <a:buChar char="§"/>
            </a:pPr>
            <a:r>
              <a:rPr lang="en-GB" sz="1600" b="1" dirty="0">
                <a:solidFill>
                  <a:srgbClr val="008F9E"/>
                </a:solidFill>
              </a:rPr>
              <a:t>L'IA peut être brevetée à condition qu'elle réponde aux mêmes exigences que toute autre demande </a:t>
            </a:r>
            <a:r>
              <a:rPr lang="en-GB" sz="1600" b="1" dirty="0">
                <a:solidFill>
                  <a:schemeClr val="tx1"/>
                </a:solidFill>
              </a:rPr>
              <a:t>: l'examen est basé sur l'approche "</a:t>
            </a:r>
            <a:r>
              <a:rPr lang="en-GB" sz="1600" b="1" dirty="0" err="1">
                <a:solidFill>
                  <a:schemeClr val="tx1"/>
                </a:solidFill>
              </a:rPr>
              <a:t>Comvik</a:t>
            </a:r>
            <a:r>
              <a:rPr lang="en-GB" sz="1600" b="1" dirty="0">
                <a:solidFill>
                  <a:schemeClr val="tx1"/>
                </a:solidFill>
              </a:rPr>
              <a:t>" </a:t>
            </a:r>
            <a:r>
              <a:rPr lang="en-GB" sz="1600" dirty="0">
                <a:solidFill>
                  <a:schemeClr val="tx1"/>
                </a:solidFill>
              </a:rPr>
              <a:t>pour les inventions de type mixte (y compris l'IA).  </a:t>
            </a:r>
          </a:p>
          <a:p>
            <a:pPr marL="742950" lvl="1" indent="-285750">
              <a:lnSpc>
                <a:spcPct val="100000"/>
              </a:lnSpc>
              <a:spcBef>
                <a:spcPts val="0"/>
              </a:spcBef>
              <a:spcAft>
                <a:spcPts val="1600"/>
              </a:spcAft>
              <a:buFont typeface="Wingdings" pitchFamily="2" charset="2"/>
              <a:buChar char="§"/>
            </a:pPr>
            <a:r>
              <a:rPr lang="en-GB" sz="1600" b="1" dirty="0">
                <a:solidFill>
                  <a:schemeClr val="accent1">
                    <a:lumMod val="50000"/>
                  </a:schemeClr>
                </a:solidFill>
              </a:rPr>
              <a:t>Une </a:t>
            </a:r>
            <a:r>
              <a:rPr lang="en-GB" sz="1600" b="1" dirty="0" err="1">
                <a:solidFill>
                  <a:schemeClr val="accent1">
                    <a:lumMod val="50000"/>
                  </a:schemeClr>
                </a:solidFill>
              </a:rPr>
              <a:t>rechercher</a:t>
            </a:r>
            <a:r>
              <a:rPr lang="en-GB" sz="1600" b="1" dirty="0">
                <a:solidFill>
                  <a:schemeClr val="accent1">
                    <a:lumMod val="50000"/>
                  </a:schemeClr>
                </a:solidFill>
              </a:rPr>
              <a:t> </a:t>
            </a:r>
            <a:r>
              <a:rPr lang="en-GB" sz="1600" b="1" dirty="0" err="1">
                <a:solidFill>
                  <a:schemeClr val="accent1">
                    <a:lumMod val="50000"/>
                  </a:schemeClr>
                </a:solidFill>
              </a:rPr>
              <a:t>d'équilibre</a:t>
            </a:r>
            <a:r>
              <a:rPr lang="en-GB" sz="1600" b="1" dirty="0">
                <a:solidFill>
                  <a:schemeClr val="accent1">
                    <a:lumMod val="50000"/>
                  </a:schemeClr>
                </a:solidFill>
              </a:rPr>
              <a:t> </a:t>
            </a:r>
            <a:r>
              <a:rPr lang="en-GB" sz="1600" b="1" dirty="0">
                <a:solidFill>
                  <a:schemeClr val="accent1">
                    <a:lumMod val="50000"/>
                  </a:schemeClr>
                </a:solidFill>
                <a:sym typeface="Wingdings" pitchFamily="2" charset="2"/>
              </a:rPr>
              <a:t> </a:t>
            </a:r>
            <a:r>
              <a:rPr lang="en-GB" sz="1600" b="1" dirty="0">
                <a:solidFill>
                  <a:schemeClr val="accent1">
                    <a:lumMod val="50000"/>
                  </a:schemeClr>
                </a:solidFill>
              </a:rPr>
              <a:t>encourager l'innovation </a:t>
            </a:r>
            <a:r>
              <a:rPr lang="en-GB" sz="1600" dirty="0">
                <a:solidFill>
                  <a:schemeClr val="tx1"/>
                </a:solidFill>
              </a:rPr>
              <a:t>et récompenser les </a:t>
            </a:r>
            <a:r>
              <a:rPr lang="en-GB" sz="1600" dirty="0" err="1">
                <a:solidFill>
                  <a:schemeClr val="tx1"/>
                </a:solidFill>
              </a:rPr>
              <a:t>innovateurs</a:t>
            </a:r>
            <a:r>
              <a:rPr lang="en-GB" sz="1600" dirty="0">
                <a:solidFill>
                  <a:schemeClr val="tx1"/>
                </a:solidFill>
              </a:rPr>
              <a:t> (y </a:t>
            </a:r>
            <a:r>
              <a:rPr lang="en-GB" sz="1600" dirty="0" err="1">
                <a:solidFill>
                  <a:schemeClr val="tx1"/>
                </a:solidFill>
              </a:rPr>
              <a:t>compris</a:t>
            </a:r>
            <a:r>
              <a:rPr lang="en-GB" sz="1600" dirty="0">
                <a:solidFill>
                  <a:schemeClr val="tx1"/>
                </a:solidFill>
              </a:rPr>
              <a:t> dans des </a:t>
            </a:r>
            <a:r>
              <a:rPr lang="en-GB" sz="1600" dirty="0" err="1">
                <a:solidFill>
                  <a:schemeClr val="tx1"/>
                </a:solidFill>
              </a:rPr>
              <a:t>domaines</a:t>
            </a:r>
            <a:r>
              <a:rPr lang="en-GB" sz="1600" dirty="0">
                <a:solidFill>
                  <a:schemeClr val="tx1"/>
                </a:solidFill>
              </a:rPr>
              <a:t> </a:t>
            </a:r>
            <a:r>
              <a:rPr lang="en-GB" sz="1600" dirty="0" err="1">
                <a:solidFill>
                  <a:schemeClr val="tx1"/>
                </a:solidFill>
              </a:rPr>
              <a:t>impliquant</a:t>
            </a:r>
            <a:r>
              <a:rPr lang="en-GB" sz="1600" dirty="0">
                <a:solidFill>
                  <a:schemeClr val="tx1"/>
                </a:solidFill>
              </a:rPr>
              <a:t> des applications </a:t>
            </a:r>
            <a:r>
              <a:rPr lang="en-GB" sz="1600" dirty="0" err="1">
                <a:solidFill>
                  <a:schemeClr val="tx1"/>
                </a:solidFill>
              </a:rPr>
              <a:t>algorithmiques</a:t>
            </a:r>
            <a:r>
              <a:rPr lang="en-GB" sz="1600" dirty="0">
                <a:solidFill>
                  <a:schemeClr val="tx1"/>
                </a:solidFill>
              </a:rPr>
              <a:t>).</a:t>
            </a:r>
          </a:p>
          <a:p>
            <a:pPr marL="742950" lvl="1" indent="-285750">
              <a:lnSpc>
                <a:spcPct val="100000"/>
              </a:lnSpc>
              <a:spcBef>
                <a:spcPts val="0"/>
              </a:spcBef>
              <a:spcAft>
                <a:spcPts val="1600"/>
              </a:spcAft>
              <a:buFont typeface="Wingdings" pitchFamily="2" charset="2"/>
              <a:buChar char="§"/>
            </a:pPr>
            <a:r>
              <a:rPr lang="en-GB" sz="1600" b="1" dirty="0">
                <a:solidFill>
                  <a:srgbClr val="7030A0"/>
                </a:solidFill>
              </a:rPr>
              <a:t>Un </a:t>
            </a:r>
            <a:r>
              <a:rPr lang="en-GB" sz="1600" b="1" dirty="0" err="1">
                <a:solidFill>
                  <a:srgbClr val="7030A0"/>
                </a:solidFill>
              </a:rPr>
              <a:t>domaine</a:t>
            </a:r>
            <a:r>
              <a:rPr lang="en-GB" sz="1600" b="1" dirty="0">
                <a:solidFill>
                  <a:srgbClr val="7030A0"/>
                </a:solidFill>
              </a:rPr>
              <a:t> du "technique" </a:t>
            </a:r>
            <a:r>
              <a:rPr lang="en-GB" sz="1600" b="1" dirty="0" err="1">
                <a:solidFill>
                  <a:srgbClr val="7030A0"/>
                </a:solidFill>
              </a:rPr>
              <a:t>toujours</a:t>
            </a:r>
            <a:r>
              <a:rPr lang="en-GB" sz="1600" b="1" dirty="0">
                <a:solidFill>
                  <a:srgbClr val="7030A0"/>
                </a:solidFill>
              </a:rPr>
              <a:t> </a:t>
            </a:r>
            <a:r>
              <a:rPr lang="en-GB" sz="1600" b="1" dirty="0" err="1">
                <a:solidFill>
                  <a:srgbClr val="7030A0"/>
                </a:solidFill>
              </a:rPr>
              <a:t>en</a:t>
            </a:r>
            <a:r>
              <a:rPr lang="en-GB" sz="1600" b="1" dirty="0">
                <a:solidFill>
                  <a:srgbClr val="7030A0"/>
                </a:solidFill>
              </a:rPr>
              <a:t> </a:t>
            </a:r>
            <a:r>
              <a:rPr lang="en-GB" sz="1600" b="1" dirty="0" err="1">
                <a:solidFill>
                  <a:srgbClr val="7030A0"/>
                </a:solidFill>
              </a:rPr>
              <a:t>évolution</a:t>
            </a:r>
            <a:endParaRPr lang="en-GB" sz="1600" b="1" dirty="0">
              <a:solidFill>
                <a:srgbClr val="7030A0"/>
              </a:solidFill>
            </a:endParaRPr>
          </a:p>
          <a:p>
            <a:pPr marL="742950" lvl="1" indent="-285750">
              <a:lnSpc>
                <a:spcPct val="100000"/>
              </a:lnSpc>
              <a:spcBef>
                <a:spcPts val="0"/>
              </a:spcBef>
              <a:spcAft>
                <a:spcPts val="1600"/>
              </a:spcAft>
              <a:buFont typeface="Wingdings" pitchFamily="2" charset="2"/>
              <a:buChar char="§"/>
            </a:pPr>
            <a:r>
              <a:rPr lang="en-GB" sz="1600" b="1" dirty="0">
                <a:solidFill>
                  <a:srgbClr val="00B0F0"/>
                </a:solidFill>
              </a:rPr>
              <a:t>un nouvel accent sur la </a:t>
            </a:r>
            <a:r>
              <a:rPr lang="en-GB" sz="1600" b="1" dirty="0" err="1">
                <a:solidFill>
                  <a:srgbClr val="00B0F0"/>
                </a:solidFill>
              </a:rPr>
              <a:t>suffisance</a:t>
            </a:r>
            <a:r>
              <a:rPr lang="en-GB" sz="1600" b="1" dirty="0">
                <a:solidFill>
                  <a:srgbClr val="00B0F0"/>
                </a:solidFill>
              </a:rPr>
              <a:t> de la description</a:t>
            </a:r>
            <a:r>
              <a:rPr lang="en-GB" sz="1600" b="1" dirty="0">
                <a:solidFill>
                  <a:schemeClr val="tx1"/>
                </a:solidFill>
              </a:rPr>
              <a:t>: </a:t>
            </a:r>
            <a:r>
              <a:rPr lang="en-GB" sz="1600" dirty="0">
                <a:solidFill>
                  <a:schemeClr val="tx1"/>
                </a:solidFill>
              </a:rPr>
              <a:t>Veiller à éviter les inventions spéculatives. La suffisance de l'enseignement est une composante essentielle de l'attribution des droits de brevet.</a:t>
            </a:r>
          </a:p>
        </p:txBody>
      </p:sp>
      <p:sp>
        <p:nvSpPr>
          <p:cNvPr id="9" name="Google Shape;72;p4">
            <a:extLst>
              <a:ext uri="{FF2B5EF4-FFF2-40B4-BE49-F238E27FC236}">
                <a16:creationId xmlns:a16="http://schemas.microsoft.com/office/drawing/2014/main" id="{2C3AD9D6-51EC-6445-9A15-DC970DFA6001}"/>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Title 4">
            <a:extLst>
              <a:ext uri="{FF2B5EF4-FFF2-40B4-BE49-F238E27FC236}">
                <a16:creationId xmlns:a16="http://schemas.microsoft.com/office/drawing/2014/main" id="{58223F73-DDCA-6F43-B0F5-3C8A9BEEAEF0}"/>
              </a:ext>
            </a:extLst>
          </p:cNvPr>
          <p:cNvSpPr txBox="1">
            <a:spLocks/>
          </p:cNvSpPr>
          <p:nvPr/>
        </p:nvSpPr>
        <p:spPr>
          <a:xfrm>
            <a:off x="679850" y="91770"/>
            <a:ext cx="7207918" cy="501550"/>
          </a:xfrm>
          <a:prstGeom prst="rect">
            <a:avLst/>
          </a:prstGeom>
        </p:spPr>
        <p:txBody>
          <a:bodyPr/>
          <a:lstStyle>
            <a:lvl1pPr algn="l" defTabSz="914217" rtl="0" eaLnBrk="1" latinLnBrk="0" hangingPunct="1">
              <a:spcBef>
                <a:spcPct val="0"/>
              </a:spcBef>
              <a:buNone/>
              <a:defRPr sz="2400" b="1" kern="1200" spc="0" baseline="0">
                <a:solidFill>
                  <a:schemeClr val="tx1"/>
                </a:solidFill>
                <a:latin typeface="Arial" pitchFamily="34" charset="0"/>
                <a:ea typeface="+mj-ea"/>
                <a:cs typeface="Arial" pitchFamily="34" charset="0"/>
              </a:defRPr>
            </a:lvl1pPr>
          </a:lstStyle>
          <a:p>
            <a:pPr>
              <a:buClrTx/>
              <a:buFontTx/>
            </a:pPr>
            <a:r>
              <a:rPr lang="en-GB" dirty="0"/>
              <a:t>Conclusion : </a:t>
            </a:r>
            <a:r>
              <a:rPr lang="en-GB" dirty="0" err="1"/>
              <a:t>breveter</a:t>
            </a:r>
            <a:r>
              <a:rPr lang="en-GB" dirty="0"/>
              <a:t> les applications de </a:t>
            </a:r>
            <a:r>
              <a:rPr lang="en-GB" dirty="0" err="1"/>
              <a:t>l'IA</a:t>
            </a:r>
            <a:endParaRPr lang="en-GB" dirty="0"/>
          </a:p>
        </p:txBody>
      </p:sp>
    </p:spTree>
    <p:extLst>
      <p:ext uri="{BB962C8B-B14F-4D97-AF65-F5344CB8AC3E}">
        <p14:creationId xmlns:p14="http://schemas.microsoft.com/office/powerpoint/2010/main" val="194467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3" name="Google Shape;72;p4">
            <a:extLst>
              <a:ext uri="{FF2B5EF4-FFF2-40B4-BE49-F238E27FC236}">
                <a16:creationId xmlns:a16="http://schemas.microsoft.com/office/drawing/2014/main" id="{85AD2D6F-4671-5F49-95C4-FB35FC96F4B9}"/>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5757E91-0341-9644-944C-35B5F71535B0}"/>
              </a:ext>
            </a:extLst>
          </p:cNvPr>
          <p:cNvSpPr txBox="1">
            <a:spLocks/>
          </p:cNvSpPr>
          <p:nvPr/>
        </p:nvSpPr>
        <p:spPr>
          <a:xfrm>
            <a:off x="679851" y="138265"/>
            <a:ext cx="8329678"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err="1"/>
              <a:t>Dépôts</a:t>
            </a:r>
            <a:r>
              <a:rPr lang="en-US" dirty="0"/>
              <a:t> de brevets : pas "</a:t>
            </a:r>
            <a:r>
              <a:rPr lang="en-US" dirty="0" err="1"/>
              <a:t>d'hiver</a:t>
            </a:r>
            <a:r>
              <a:rPr lang="en-US" dirty="0"/>
              <a:t> de </a:t>
            </a:r>
            <a:r>
              <a:rPr lang="en-US" dirty="0" err="1"/>
              <a:t>l'IA</a:t>
            </a:r>
            <a:r>
              <a:rPr lang="en-US" dirty="0"/>
              <a:t>" </a:t>
            </a:r>
            <a:r>
              <a:rPr lang="en-US" dirty="0" err="1"/>
              <a:t>en</a:t>
            </a:r>
            <a:r>
              <a:rPr lang="en-US" dirty="0"/>
              <a:t> </a:t>
            </a:r>
            <a:r>
              <a:rPr lang="en-US" dirty="0" err="1"/>
              <a:t>vue</a:t>
            </a:r>
            <a:r>
              <a:rPr lang="en-US" dirty="0"/>
              <a:t>...</a:t>
            </a:r>
            <a:endParaRPr lang="en-GB" dirty="0"/>
          </a:p>
        </p:txBody>
      </p:sp>
      <p:pic>
        <p:nvPicPr>
          <p:cNvPr id="8" name="Picture 7">
            <a:extLst>
              <a:ext uri="{FF2B5EF4-FFF2-40B4-BE49-F238E27FC236}">
                <a16:creationId xmlns:a16="http://schemas.microsoft.com/office/drawing/2014/main" id="{BFBBA98C-39EB-E3BE-24F3-EB30CCCA2F00}"/>
              </a:ext>
            </a:extLst>
          </p:cNvPr>
          <p:cNvPicPr>
            <a:picLocks noChangeAspect="1"/>
          </p:cNvPicPr>
          <p:nvPr/>
        </p:nvPicPr>
        <p:blipFill>
          <a:blip r:embed="rId3"/>
          <a:stretch>
            <a:fillRect/>
          </a:stretch>
        </p:blipFill>
        <p:spPr>
          <a:xfrm>
            <a:off x="0" y="853735"/>
            <a:ext cx="4597637" cy="3720224"/>
          </a:xfrm>
          <a:prstGeom prst="rect">
            <a:avLst/>
          </a:prstGeom>
        </p:spPr>
      </p:pic>
      <p:sp>
        <p:nvSpPr>
          <p:cNvPr id="12" name="TextBox 11">
            <a:extLst>
              <a:ext uri="{FF2B5EF4-FFF2-40B4-BE49-F238E27FC236}">
                <a16:creationId xmlns:a16="http://schemas.microsoft.com/office/drawing/2014/main" id="{8C5AB5BE-9785-2507-4063-3FCC39484BBF}"/>
              </a:ext>
            </a:extLst>
          </p:cNvPr>
          <p:cNvSpPr txBox="1"/>
          <p:nvPr/>
        </p:nvSpPr>
        <p:spPr>
          <a:xfrm>
            <a:off x="1546789" y="743482"/>
            <a:ext cx="1409360" cy="307777"/>
          </a:xfrm>
          <a:prstGeom prst="rect">
            <a:avLst/>
          </a:prstGeom>
          <a:noFill/>
        </p:spPr>
        <p:txBody>
          <a:bodyPr wrap="none" rtlCol="0">
            <a:spAutoFit/>
          </a:bodyPr>
          <a:lstStyle/>
          <a:p>
            <a:r>
              <a:rPr lang="fr-FR" dirty="0"/>
              <a:t>EP : demandes</a:t>
            </a:r>
          </a:p>
        </p:txBody>
      </p:sp>
      <p:grpSp>
        <p:nvGrpSpPr>
          <p:cNvPr id="22" name="Group 21">
            <a:extLst>
              <a:ext uri="{FF2B5EF4-FFF2-40B4-BE49-F238E27FC236}">
                <a16:creationId xmlns:a16="http://schemas.microsoft.com/office/drawing/2014/main" id="{4B9E79E2-9D4F-C91D-986A-2D91478BB6C5}"/>
              </a:ext>
            </a:extLst>
          </p:cNvPr>
          <p:cNvGrpSpPr/>
          <p:nvPr/>
        </p:nvGrpSpPr>
        <p:grpSpPr>
          <a:xfrm>
            <a:off x="4532297" y="902290"/>
            <a:ext cx="4295508" cy="3738076"/>
            <a:chOff x="4532297" y="902290"/>
            <a:chExt cx="4295508" cy="3738076"/>
          </a:xfrm>
        </p:grpSpPr>
        <p:pic>
          <p:nvPicPr>
            <p:cNvPr id="4" name="Picture 3">
              <a:extLst>
                <a:ext uri="{FF2B5EF4-FFF2-40B4-BE49-F238E27FC236}">
                  <a16:creationId xmlns:a16="http://schemas.microsoft.com/office/drawing/2014/main" id="{2C139506-CE11-C8A0-D527-31763E3D1711}"/>
                </a:ext>
              </a:extLst>
            </p:cNvPr>
            <p:cNvPicPr>
              <a:picLocks noChangeAspect="1"/>
            </p:cNvPicPr>
            <p:nvPr/>
          </p:nvPicPr>
          <p:blipFill>
            <a:blip r:embed="rId4"/>
            <a:stretch>
              <a:fillRect/>
            </a:stretch>
          </p:blipFill>
          <p:spPr>
            <a:xfrm>
              <a:off x="4532297" y="902290"/>
              <a:ext cx="4295508" cy="3631136"/>
            </a:xfrm>
            <a:prstGeom prst="rect">
              <a:avLst/>
            </a:prstGeom>
            <a:blipFill>
              <a:blip r:embed="rId5"/>
              <a:tile tx="0" ty="0" sx="100000" sy="100000" flip="none" algn="tl"/>
            </a:blipFill>
          </p:spPr>
        </p:pic>
        <p:sp>
          <p:nvSpPr>
            <p:cNvPr id="18" name="Rectangle 17">
              <a:extLst>
                <a:ext uri="{FF2B5EF4-FFF2-40B4-BE49-F238E27FC236}">
                  <a16:creationId xmlns:a16="http://schemas.microsoft.com/office/drawing/2014/main" id="{1A91E213-8728-FDC5-1501-0FC9267C9FED}"/>
                </a:ext>
              </a:extLst>
            </p:cNvPr>
            <p:cNvSpPr/>
            <p:nvPr/>
          </p:nvSpPr>
          <p:spPr>
            <a:xfrm>
              <a:off x="4631821" y="4418176"/>
              <a:ext cx="846033" cy="22219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5" name="TextBox 14">
            <a:extLst>
              <a:ext uri="{FF2B5EF4-FFF2-40B4-BE49-F238E27FC236}">
                <a16:creationId xmlns:a16="http://schemas.microsoft.com/office/drawing/2014/main" id="{0CF1D542-3C7A-DCE6-4F98-AC79E5EEC67E}"/>
              </a:ext>
            </a:extLst>
          </p:cNvPr>
          <p:cNvSpPr txBox="1"/>
          <p:nvPr/>
        </p:nvSpPr>
        <p:spPr>
          <a:xfrm>
            <a:off x="5766988" y="767696"/>
            <a:ext cx="2234907" cy="307777"/>
          </a:xfrm>
          <a:prstGeom prst="rect">
            <a:avLst/>
          </a:prstGeom>
          <a:pattFill prst="pct5">
            <a:fgClr>
              <a:schemeClr val="lt1"/>
            </a:fgClr>
            <a:bgClr>
              <a:schemeClr val="bg1"/>
            </a:bgClr>
          </a:pattFill>
        </p:spPr>
        <p:txBody>
          <a:bodyPr wrap="none" rtlCol="0">
            <a:spAutoFit/>
          </a:bodyPr>
          <a:lstStyle/>
          <a:p>
            <a:r>
              <a:rPr lang="fr-FR" dirty="0"/>
              <a:t>EP : demandes </a:t>
            </a:r>
            <a:r>
              <a:rPr lang="fr-FR" b="1" dirty="0">
                <a:solidFill>
                  <a:srgbClr val="92A001"/>
                </a:solidFill>
              </a:rPr>
              <a:t>délivrées</a:t>
            </a:r>
          </a:p>
        </p:txBody>
      </p:sp>
      <p:cxnSp>
        <p:nvCxnSpPr>
          <p:cNvPr id="11" name="Straight Connector 10">
            <a:extLst>
              <a:ext uri="{FF2B5EF4-FFF2-40B4-BE49-F238E27FC236}">
                <a16:creationId xmlns:a16="http://schemas.microsoft.com/office/drawing/2014/main" id="{CCDDDB7C-38B4-EBBE-A724-080F9E58CEFC}"/>
              </a:ext>
            </a:extLst>
          </p:cNvPr>
          <p:cNvCxnSpPr/>
          <p:nvPr/>
        </p:nvCxnSpPr>
        <p:spPr>
          <a:xfrm>
            <a:off x="4546363" y="905854"/>
            <a:ext cx="0" cy="385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93D7EFA-0077-C3AC-5E2D-C0667A5EBDCE}"/>
              </a:ext>
            </a:extLst>
          </p:cNvPr>
          <p:cNvSpPr txBox="1"/>
          <p:nvPr/>
        </p:nvSpPr>
        <p:spPr>
          <a:xfrm>
            <a:off x="6436659" y="4769224"/>
            <a:ext cx="1667444" cy="307777"/>
          </a:xfrm>
          <a:prstGeom prst="rect">
            <a:avLst/>
          </a:prstGeom>
          <a:noFill/>
        </p:spPr>
        <p:txBody>
          <a:bodyPr wrap="none" rtlCol="0">
            <a:spAutoFit/>
          </a:bodyPr>
          <a:lstStyle/>
          <a:p>
            <a:r>
              <a:rPr lang="fr-FR" dirty="0">
                <a:solidFill>
                  <a:schemeClr val="bg1">
                    <a:lumMod val="75000"/>
                  </a:schemeClr>
                </a:solidFill>
              </a:rPr>
              <a:t>source: </a:t>
            </a:r>
            <a:r>
              <a:rPr lang="fr-FR" dirty="0" err="1">
                <a:solidFill>
                  <a:schemeClr val="bg1">
                    <a:lumMod val="75000"/>
                  </a:schemeClr>
                </a:solidFill>
              </a:rPr>
              <a:t>Espacenet</a:t>
            </a:r>
            <a:endParaRPr lang="fr-FR" dirty="0">
              <a:solidFill>
                <a:schemeClr val="bg1">
                  <a:lumMod val="75000"/>
                </a:schemeClr>
              </a:solidFill>
            </a:endParaRPr>
          </a:p>
        </p:txBody>
      </p:sp>
    </p:spTree>
    <p:extLst>
      <p:ext uri="{BB962C8B-B14F-4D97-AF65-F5344CB8AC3E}">
        <p14:creationId xmlns:p14="http://schemas.microsoft.com/office/powerpoint/2010/main" val="17085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4" name="Rectangle 3">
            <a:extLst>
              <a:ext uri="{FF2B5EF4-FFF2-40B4-BE49-F238E27FC236}">
                <a16:creationId xmlns:a16="http://schemas.microsoft.com/office/drawing/2014/main" id="{A45048A1-315A-2B48-B6EB-D375D48D341C}"/>
              </a:ext>
            </a:extLst>
          </p:cNvPr>
          <p:cNvSpPr/>
          <p:nvPr/>
        </p:nvSpPr>
        <p:spPr>
          <a:xfrm>
            <a:off x="1432199" y="1146995"/>
            <a:ext cx="74066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6">
            <a:extLst>
              <a:ext uri="{FF2B5EF4-FFF2-40B4-BE49-F238E27FC236}">
                <a16:creationId xmlns:a16="http://schemas.microsoft.com/office/drawing/2014/main" id="{7C1A259F-715F-2241-8CC4-28BF644ED58D}"/>
              </a:ext>
            </a:extLst>
          </p:cNvPr>
          <p:cNvGrpSpPr/>
          <p:nvPr/>
        </p:nvGrpSpPr>
        <p:grpSpPr>
          <a:xfrm>
            <a:off x="1675109" y="1440920"/>
            <a:ext cx="5622219" cy="3253210"/>
            <a:chOff x="1327221" y="915988"/>
            <a:chExt cx="6556607" cy="3816350"/>
          </a:xfrm>
        </p:grpSpPr>
        <p:sp>
          <p:nvSpPr>
            <p:cNvPr id="8" name="AutoShape 17">
              <a:extLst>
                <a:ext uri="{FF2B5EF4-FFF2-40B4-BE49-F238E27FC236}">
                  <a16:creationId xmlns:a16="http://schemas.microsoft.com/office/drawing/2014/main" id="{14807528-16FA-DB42-BD2B-694F5780D052}"/>
                </a:ext>
              </a:extLst>
            </p:cNvPr>
            <p:cNvSpPr>
              <a:spLocks noChangeArrowheads="1"/>
            </p:cNvSpPr>
            <p:nvPr/>
          </p:nvSpPr>
          <p:spPr bwMode="auto">
            <a:xfrm>
              <a:off x="3081330" y="2104573"/>
              <a:ext cx="3017508" cy="1311628"/>
            </a:xfrm>
            <a:prstGeom prst="hexagon">
              <a:avLst>
                <a:gd name="adj" fmla="val 41461"/>
                <a:gd name="vf" fmla="val 115470"/>
              </a:avLst>
            </a:prstGeom>
            <a:noFill/>
            <a:ln w="12700">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C00000"/>
                  </a:solidFill>
                  <a:effectLst/>
                  <a:uLnTx/>
                  <a:uFillTx/>
                  <a:latin typeface="Arial" pitchFamily="34" charset="0"/>
                </a:rPr>
                <a:t>AI</a:t>
              </a:r>
            </a:p>
          </p:txBody>
        </p:sp>
        <p:sp>
          <p:nvSpPr>
            <p:cNvPr id="9" name="Freeform 8">
              <a:extLst>
                <a:ext uri="{FF2B5EF4-FFF2-40B4-BE49-F238E27FC236}">
                  <a16:creationId xmlns:a16="http://schemas.microsoft.com/office/drawing/2014/main" id="{513123DA-930B-FF40-AF0E-BA237F98ACD8}"/>
                </a:ext>
              </a:extLst>
            </p:cNvPr>
            <p:cNvSpPr>
              <a:spLocks/>
            </p:cNvSpPr>
            <p:nvPr/>
          </p:nvSpPr>
          <p:spPr bwMode="auto">
            <a:xfrm>
              <a:off x="3000779" y="3589495"/>
              <a:ext cx="3220389" cy="1142843"/>
            </a:xfrm>
            <a:custGeom>
              <a:avLst/>
              <a:gdLst>
                <a:gd name="T0" fmla="*/ 600 w 1907"/>
                <a:gd name="T1" fmla="*/ 0 h 699"/>
                <a:gd name="T2" fmla="*/ 1307 w 1907"/>
                <a:gd name="T3" fmla="*/ 0 h 699"/>
                <a:gd name="T4" fmla="*/ 1907 w 1907"/>
                <a:gd name="T5" fmla="*/ 699 h 699"/>
                <a:gd name="T6" fmla="*/ 0 w 1907"/>
                <a:gd name="T7" fmla="*/ 699 h 699"/>
                <a:gd name="T8" fmla="*/ 600 w 1907"/>
                <a:gd name="T9" fmla="*/ 0 h 699"/>
              </a:gdLst>
              <a:ahLst/>
              <a:cxnLst>
                <a:cxn ang="0">
                  <a:pos x="T0" y="T1"/>
                </a:cxn>
                <a:cxn ang="0">
                  <a:pos x="T2" y="T3"/>
                </a:cxn>
                <a:cxn ang="0">
                  <a:pos x="T4" y="T5"/>
                </a:cxn>
                <a:cxn ang="0">
                  <a:pos x="T6" y="T7"/>
                </a:cxn>
                <a:cxn ang="0">
                  <a:pos x="T8" y="T9"/>
                </a:cxn>
              </a:cxnLst>
              <a:rect l="0" t="0" r="r" b="b"/>
              <a:pathLst>
                <a:path w="1907" h="699">
                  <a:moveTo>
                    <a:pt x="600" y="0"/>
                  </a:moveTo>
                  <a:lnTo>
                    <a:pt x="1307" y="0"/>
                  </a:lnTo>
                  <a:lnTo>
                    <a:pt x="1907" y="699"/>
                  </a:lnTo>
                  <a:lnTo>
                    <a:pt x="0" y="699"/>
                  </a:lnTo>
                  <a:lnTo>
                    <a:pt x="600" y="0"/>
                  </a:lnTo>
                  <a:close/>
                </a:path>
              </a:pathLst>
            </a:custGeom>
            <a:solidFill>
              <a:srgbClr val="0070C0"/>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0" name="Freeform 9">
              <a:extLst>
                <a:ext uri="{FF2B5EF4-FFF2-40B4-BE49-F238E27FC236}">
                  <a16:creationId xmlns:a16="http://schemas.microsoft.com/office/drawing/2014/main" id="{419CAC00-D5CF-3F41-9B3B-E9ED2186E9C1}"/>
                </a:ext>
              </a:extLst>
            </p:cNvPr>
            <p:cNvSpPr>
              <a:spLocks/>
            </p:cNvSpPr>
            <p:nvPr/>
          </p:nvSpPr>
          <p:spPr bwMode="auto">
            <a:xfrm flipV="1">
              <a:off x="3000779" y="915988"/>
              <a:ext cx="3220389" cy="1142844"/>
            </a:xfrm>
            <a:custGeom>
              <a:avLst/>
              <a:gdLst>
                <a:gd name="T0" fmla="*/ 600 w 1907"/>
                <a:gd name="T1" fmla="*/ 0 h 699"/>
                <a:gd name="T2" fmla="*/ 1307 w 1907"/>
                <a:gd name="T3" fmla="*/ 0 h 699"/>
                <a:gd name="T4" fmla="*/ 1907 w 1907"/>
                <a:gd name="T5" fmla="*/ 699 h 699"/>
                <a:gd name="T6" fmla="*/ 0 w 1907"/>
                <a:gd name="T7" fmla="*/ 699 h 699"/>
                <a:gd name="T8" fmla="*/ 600 w 1907"/>
                <a:gd name="T9" fmla="*/ 0 h 699"/>
              </a:gdLst>
              <a:ahLst/>
              <a:cxnLst>
                <a:cxn ang="0">
                  <a:pos x="T0" y="T1"/>
                </a:cxn>
                <a:cxn ang="0">
                  <a:pos x="T2" y="T3"/>
                </a:cxn>
                <a:cxn ang="0">
                  <a:pos x="T4" y="T5"/>
                </a:cxn>
                <a:cxn ang="0">
                  <a:pos x="T6" y="T7"/>
                </a:cxn>
                <a:cxn ang="0">
                  <a:pos x="T8" y="T9"/>
                </a:cxn>
              </a:cxnLst>
              <a:rect l="0" t="0" r="r" b="b"/>
              <a:pathLst>
                <a:path w="1907" h="699">
                  <a:moveTo>
                    <a:pt x="600" y="0"/>
                  </a:moveTo>
                  <a:lnTo>
                    <a:pt x="1307" y="0"/>
                  </a:lnTo>
                  <a:lnTo>
                    <a:pt x="1907" y="699"/>
                  </a:lnTo>
                  <a:lnTo>
                    <a:pt x="0" y="699"/>
                  </a:lnTo>
                  <a:lnTo>
                    <a:pt x="600" y="0"/>
                  </a:lnTo>
                  <a:close/>
                </a:path>
              </a:pathLst>
            </a:custGeom>
            <a:solidFill>
              <a:schemeClr val="bg2"/>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1" name="Freeform 10">
              <a:extLst>
                <a:ext uri="{FF2B5EF4-FFF2-40B4-BE49-F238E27FC236}">
                  <a16:creationId xmlns:a16="http://schemas.microsoft.com/office/drawing/2014/main" id="{D2F1902D-A49A-5043-A9A6-0AF947C3C1DF}"/>
                </a:ext>
              </a:extLst>
            </p:cNvPr>
            <p:cNvSpPr>
              <a:spLocks/>
            </p:cNvSpPr>
            <p:nvPr/>
          </p:nvSpPr>
          <p:spPr bwMode="auto">
            <a:xfrm>
              <a:off x="1327221" y="970104"/>
              <a:ext cx="2596707" cy="1812831"/>
            </a:xfrm>
            <a:custGeom>
              <a:avLst/>
              <a:gdLst>
                <a:gd name="T0" fmla="*/ 1200 w 1538"/>
                <a:gd name="T1" fmla="*/ 1109 h 1109"/>
                <a:gd name="T2" fmla="*/ 1538 w 1538"/>
                <a:gd name="T3" fmla="*/ 690 h 1109"/>
                <a:gd name="T4" fmla="*/ 937 w 1538"/>
                <a:gd name="T5" fmla="*/ 0 h 1109"/>
                <a:gd name="T6" fmla="*/ 0 w 1538"/>
                <a:gd name="T7" fmla="*/ 1109 h 1109"/>
                <a:gd name="T8" fmla="*/ 1200 w 1538"/>
                <a:gd name="T9" fmla="*/ 1109 h 1109"/>
              </a:gdLst>
              <a:ahLst/>
              <a:cxnLst>
                <a:cxn ang="0">
                  <a:pos x="T0" y="T1"/>
                </a:cxn>
                <a:cxn ang="0">
                  <a:pos x="T2" y="T3"/>
                </a:cxn>
                <a:cxn ang="0">
                  <a:pos x="T4" y="T5"/>
                </a:cxn>
                <a:cxn ang="0">
                  <a:pos x="T6" y="T7"/>
                </a:cxn>
                <a:cxn ang="0">
                  <a:pos x="T8" y="T9"/>
                </a:cxn>
              </a:cxnLst>
              <a:rect l="0" t="0" r="r" b="b"/>
              <a:pathLst>
                <a:path w="1538" h="1109">
                  <a:moveTo>
                    <a:pt x="1200" y="1109"/>
                  </a:moveTo>
                  <a:lnTo>
                    <a:pt x="1538" y="690"/>
                  </a:lnTo>
                  <a:lnTo>
                    <a:pt x="937" y="0"/>
                  </a:lnTo>
                  <a:lnTo>
                    <a:pt x="0" y="1109"/>
                  </a:lnTo>
                  <a:lnTo>
                    <a:pt x="1200" y="1109"/>
                  </a:lnTo>
                  <a:close/>
                </a:path>
              </a:pathLst>
            </a:custGeom>
            <a:solidFill>
              <a:schemeClr val="accent1">
                <a:lumMod val="75000"/>
              </a:schemeClr>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2" name="Freeform 11">
              <a:extLst>
                <a:ext uri="{FF2B5EF4-FFF2-40B4-BE49-F238E27FC236}">
                  <a16:creationId xmlns:a16="http://schemas.microsoft.com/office/drawing/2014/main" id="{D69C31F4-7483-C149-9E9C-8E4D62738B50}"/>
                </a:ext>
              </a:extLst>
            </p:cNvPr>
            <p:cNvSpPr>
              <a:spLocks/>
            </p:cNvSpPr>
            <p:nvPr/>
          </p:nvSpPr>
          <p:spPr bwMode="auto">
            <a:xfrm>
              <a:off x="1336640" y="2878279"/>
              <a:ext cx="2581927" cy="1827003"/>
            </a:xfrm>
            <a:custGeom>
              <a:avLst/>
              <a:gdLst>
                <a:gd name="T0" fmla="*/ 1200 w 1529"/>
                <a:gd name="T1" fmla="*/ 0 h 1117"/>
                <a:gd name="T2" fmla="*/ 1529 w 1529"/>
                <a:gd name="T3" fmla="*/ 410 h 1117"/>
                <a:gd name="T4" fmla="*/ 929 w 1529"/>
                <a:gd name="T5" fmla="*/ 1117 h 1117"/>
                <a:gd name="T6" fmla="*/ 0 w 1529"/>
                <a:gd name="T7" fmla="*/ 0 h 1117"/>
                <a:gd name="T8" fmla="*/ 1200 w 1529"/>
                <a:gd name="T9" fmla="*/ 0 h 1117"/>
              </a:gdLst>
              <a:ahLst/>
              <a:cxnLst>
                <a:cxn ang="0">
                  <a:pos x="T0" y="T1"/>
                </a:cxn>
                <a:cxn ang="0">
                  <a:pos x="T2" y="T3"/>
                </a:cxn>
                <a:cxn ang="0">
                  <a:pos x="T4" y="T5"/>
                </a:cxn>
                <a:cxn ang="0">
                  <a:pos x="T6" y="T7"/>
                </a:cxn>
                <a:cxn ang="0">
                  <a:pos x="T8" y="T9"/>
                </a:cxn>
              </a:cxnLst>
              <a:rect l="0" t="0" r="r" b="b"/>
              <a:pathLst>
                <a:path w="1529" h="1117">
                  <a:moveTo>
                    <a:pt x="1200" y="0"/>
                  </a:moveTo>
                  <a:lnTo>
                    <a:pt x="1529" y="410"/>
                  </a:lnTo>
                  <a:lnTo>
                    <a:pt x="929" y="1117"/>
                  </a:lnTo>
                  <a:lnTo>
                    <a:pt x="0" y="0"/>
                  </a:lnTo>
                  <a:lnTo>
                    <a:pt x="1200" y="0"/>
                  </a:lnTo>
                  <a:close/>
                </a:path>
              </a:pathLst>
            </a:custGeom>
            <a:solidFill>
              <a:schemeClr val="accent2"/>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3" name="Freeform 12">
              <a:extLst>
                <a:ext uri="{FF2B5EF4-FFF2-40B4-BE49-F238E27FC236}">
                  <a16:creationId xmlns:a16="http://schemas.microsoft.com/office/drawing/2014/main" id="{28D47453-86DE-9B4A-8A33-11CB8AFBD1B7}"/>
                </a:ext>
              </a:extLst>
            </p:cNvPr>
            <p:cNvSpPr>
              <a:spLocks/>
            </p:cNvSpPr>
            <p:nvPr/>
          </p:nvSpPr>
          <p:spPr bwMode="auto">
            <a:xfrm flipH="1">
              <a:off x="5287121" y="970104"/>
              <a:ext cx="2596707" cy="1812831"/>
            </a:xfrm>
            <a:custGeom>
              <a:avLst/>
              <a:gdLst>
                <a:gd name="T0" fmla="*/ 1200 w 1538"/>
                <a:gd name="T1" fmla="*/ 1109 h 1109"/>
                <a:gd name="T2" fmla="*/ 1538 w 1538"/>
                <a:gd name="T3" fmla="*/ 690 h 1109"/>
                <a:gd name="T4" fmla="*/ 937 w 1538"/>
                <a:gd name="T5" fmla="*/ 0 h 1109"/>
                <a:gd name="T6" fmla="*/ 0 w 1538"/>
                <a:gd name="T7" fmla="*/ 1109 h 1109"/>
                <a:gd name="T8" fmla="*/ 1200 w 1538"/>
                <a:gd name="T9" fmla="*/ 1109 h 1109"/>
              </a:gdLst>
              <a:ahLst/>
              <a:cxnLst>
                <a:cxn ang="0">
                  <a:pos x="T0" y="T1"/>
                </a:cxn>
                <a:cxn ang="0">
                  <a:pos x="T2" y="T3"/>
                </a:cxn>
                <a:cxn ang="0">
                  <a:pos x="T4" y="T5"/>
                </a:cxn>
                <a:cxn ang="0">
                  <a:pos x="T6" y="T7"/>
                </a:cxn>
                <a:cxn ang="0">
                  <a:pos x="T8" y="T9"/>
                </a:cxn>
              </a:cxnLst>
              <a:rect l="0" t="0" r="r" b="b"/>
              <a:pathLst>
                <a:path w="1538" h="1109">
                  <a:moveTo>
                    <a:pt x="1200" y="1109"/>
                  </a:moveTo>
                  <a:lnTo>
                    <a:pt x="1538" y="690"/>
                  </a:lnTo>
                  <a:lnTo>
                    <a:pt x="937" y="0"/>
                  </a:lnTo>
                  <a:lnTo>
                    <a:pt x="0" y="1109"/>
                  </a:lnTo>
                  <a:lnTo>
                    <a:pt x="1200" y="1109"/>
                  </a:lnTo>
                  <a:close/>
                </a:path>
              </a:pathLst>
            </a:custGeom>
            <a:solidFill>
              <a:srgbClr val="7030A0"/>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4" name="Freeform 13">
              <a:extLst>
                <a:ext uri="{FF2B5EF4-FFF2-40B4-BE49-F238E27FC236}">
                  <a16:creationId xmlns:a16="http://schemas.microsoft.com/office/drawing/2014/main" id="{DD8453CC-3FD8-D74D-91B5-C880F27921B8}"/>
                </a:ext>
              </a:extLst>
            </p:cNvPr>
            <p:cNvSpPr>
              <a:spLocks/>
            </p:cNvSpPr>
            <p:nvPr/>
          </p:nvSpPr>
          <p:spPr bwMode="auto">
            <a:xfrm flipH="1">
              <a:off x="5288600" y="2878279"/>
              <a:ext cx="2581927" cy="1827003"/>
            </a:xfrm>
            <a:custGeom>
              <a:avLst/>
              <a:gdLst>
                <a:gd name="T0" fmla="*/ 1200 w 1529"/>
                <a:gd name="T1" fmla="*/ 0 h 1117"/>
                <a:gd name="T2" fmla="*/ 1529 w 1529"/>
                <a:gd name="T3" fmla="*/ 410 h 1117"/>
                <a:gd name="T4" fmla="*/ 929 w 1529"/>
                <a:gd name="T5" fmla="*/ 1117 h 1117"/>
                <a:gd name="T6" fmla="*/ 0 w 1529"/>
                <a:gd name="T7" fmla="*/ 0 h 1117"/>
                <a:gd name="T8" fmla="*/ 1200 w 1529"/>
                <a:gd name="T9" fmla="*/ 0 h 1117"/>
              </a:gdLst>
              <a:ahLst/>
              <a:cxnLst>
                <a:cxn ang="0">
                  <a:pos x="T0" y="T1"/>
                </a:cxn>
                <a:cxn ang="0">
                  <a:pos x="T2" y="T3"/>
                </a:cxn>
                <a:cxn ang="0">
                  <a:pos x="T4" y="T5"/>
                </a:cxn>
                <a:cxn ang="0">
                  <a:pos x="T6" y="T7"/>
                </a:cxn>
                <a:cxn ang="0">
                  <a:pos x="T8" y="T9"/>
                </a:cxn>
              </a:cxnLst>
              <a:rect l="0" t="0" r="r" b="b"/>
              <a:pathLst>
                <a:path w="1529" h="1117">
                  <a:moveTo>
                    <a:pt x="1200" y="0"/>
                  </a:moveTo>
                  <a:lnTo>
                    <a:pt x="1529" y="410"/>
                  </a:lnTo>
                  <a:lnTo>
                    <a:pt x="929" y="1117"/>
                  </a:lnTo>
                  <a:lnTo>
                    <a:pt x="0" y="0"/>
                  </a:lnTo>
                  <a:lnTo>
                    <a:pt x="1200" y="0"/>
                  </a:lnTo>
                  <a:close/>
                </a:path>
              </a:pathLst>
            </a:custGeom>
            <a:solidFill>
              <a:srgbClr val="6FA33F"/>
            </a:solidFill>
            <a:ln w="12700">
              <a:solidFill>
                <a:schemeClr val="tx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15" name="Rectangle 19">
              <a:extLst>
                <a:ext uri="{FF2B5EF4-FFF2-40B4-BE49-F238E27FC236}">
                  <a16:creationId xmlns:a16="http://schemas.microsoft.com/office/drawing/2014/main" id="{2214ECF7-B030-FA40-878B-F3B4271EBEC2}"/>
                </a:ext>
              </a:extLst>
            </p:cNvPr>
            <p:cNvSpPr>
              <a:spLocks noChangeArrowheads="1"/>
            </p:cNvSpPr>
            <p:nvPr/>
          </p:nvSpPr>
          <p:spPr bwMode="auto">
            <a:xfrm>
              <a:off x="5852572" y="1563427"/>
              <a:ext cx="1504033" cy="1017865"/>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r>
                <a:rPr lang="en-US" sz="1200" b="1" dirty="0">
                  <a:solidFill>
                    <a:schemeClr val="bg1"/>
                  </a:solidFill>
                </a:rPr>
                <a:t>Parole </a:t>
              </a:r>
              <a:r>
                <a:rPr lang="en-US" sz="1200" dirty="0">
                  <a:solidFill>
                    <a:schemeClr val="bg1"/>
                  </a:solidFill>
                </a:rPr>
                <a:t>: reconnaissance </a:t>
              </a:r>
              <a:r>
                <a:rPr lang="en-US" sz="1200" dirty="0" err="1">
                  <a:solidFill>
                    <a:schemeClr val="bg1"/>
                  </a:solidFill>
                </a:rPr>
                <a:t>automatique</a:t>
              </a:r>
              <a:r>
                <a:rPr lang="en-US" sz="1200" dirty="0">
                  <a:solidFill>
                    <a:schemeClr val="bg1"/>
                  </a:solidFill>
                </a:rPr>
                <a:t> identification</a:t>
              </a:r>
            </a:p>
          </p:txBody>
        </p:sp>
        <p:sp>
          <p:nvSpPr>
            <p:cNvPr id="16" name="Rectangle 20">
              <a:extLst>
                <a:ext uri="{FF2B5EF4-FFF2-40B4-BE49-F238E27FC236}">
                  <a16:creationId xmlns:a16="http://schemas.microsoft.com/office/drawing/2014/main" id="{61FBC672-AD4D-154C-B005-36601840ED0C}"/>
                </a:ext>
              </a:extLst>
            </p:cNvPr>
            <p:cNvSpPr>
              <a:spLocks noChangeArrowheads="1"/>
            </p:cNvSpPr>
            <p:nvPr/>
          </p:nvSpPr>
          <p:spPr bwMode="auto">
            <a:xfrm>
              <a:off x="2262300" y="1538923"/>
              <a:ext cx="1495477" cy="1258738"/>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r>
                <a:rPr lang="en-US" sz="1400" b="1" dirty="0">
                  <a:solidFill>
                    <a:schemeClr val="bg1"/>
                  </a:solidFill>
                </a:rPr>
                <a:t>Conceptions génératives </a:t>
              </a:r>
              <a:r>
                <a:rPr lang="fr-FR" sz="1400" dirty="0">
                  <a:solidFill>
                    <a:schemeClr val="bg1"/>
                  </a:solidFill>
                </a:rPr>
                <a:t>: </a:t>
              </a:r>
              <a:r>
                <a:rPr lang="en-GB" sz="1400" dirty="0">
                  <a:solidFill>
                    <a:schemeClr val="bg1"/>
                  </a:solidFill>
                </a:rPr>
                <a:t>biomédical,</a:t>
              </a:r>
            </a:p>
            <a:p>
              <a:r>
                <a:rPr lang="en-GB" sz="1200" dirty="0">
                  <a:solidFill>
                    <a:schemeClr val="bg1"/>
                  </a:solidFill>
                </a:rPr>
                <a:t>matériaux, etc.</a:t>
              </a:r>
            </a:p>
          </p:txBody>
        </p:sp>
        <p:sp>
          <p:nvSpPr>
            <p:cNvPr id="17" name="Rectangle 21">
              <a:extLst>
                <a:ext uri="{FF2B5EF4-FFF2-40B4-BE49-F238E27FC236}">
                  <a16:creationId xmlns:a16="http://schemas.microsoft.com/office/drawing/2014/main" id="{11B12B5E-4405-6C46-8A8B-3EC5BD3BB6FF}"/>
                </a:ext>
              </a:extLst>
            </p:cNvPr>
            <p:cNvSpPr>
              <a:spLocks noChangeArrowheads="1"/>
            </p:cNvSpPr>
            <p:nvPr/>
          </p:nvSpPr>
          <p:spPr bwMode="auto">
            <a:xfrm>
              <a:off x="2035045" y="3040622"/>
              <a:ext cx="1405502" cy="1017865"/>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pPr>
                <a:buFont typeface="Wingdings" charset="2"/>
                <a:buChar char="§"/>
              </a:pPr>
              <a:endParaRPr lang="en-US" sz="1400" dirty="0"/>
            </a:p>
          </p:txBody>
        </p:sp>
        <p:sp>
          <p:nvSpPr>
            <p:cNvPr id="18" name="Rectangle 22">
              <a:extLst>
                <a:ext uri="{FF2B5EF4-FFF2-40B4-BE49-F238E27FC236}">
                  <a16:creationId xmlns:a16="http://schemas.microsoft.com/office/drawing/2014/main" id="{AD6AF7DF-3240-4E40-A0FA-C21F153BD2D7}"/>
                </a:ext>
              </a:extLst>
            </p:cNvPr>
            <p:cNvSpPr>
              <a:spLocks noChangeArrowheads="1"/>
            </p:cNvSpPr>
            <p:nvPr/>
          </p:nvSpPr>
          <p:spPr bwMode="auto">
            <a:xfrm>
              <a:off x="5886827" y="3025804"/>
              <a:ext cx="1643735" cy="1017865"/>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r>
                <a:rPr lang="en-US" sz="1400" b="1" dirty="0">
                  <a:solidFill>
                    <a:schemeClr val="bg1"/>
                  </a:solidFill>
                </a:rPr>
                <a:t>NLP </a:t>
              </a:r>
              <a:r>
                <a:rPr lang="en-US" sz="1400" dirty="0">
                  <a:solidFill>
                    <a:schemeClr val="bg1"/>
                  </a:solidFill>
                </a:rPr>
                <a:t>: bots, traduction automatique</a:t>
              </a:r>
            </a:p>
          </p:txBody>
        </p:sp>
        <p:sp>
          <p:nvSpPr>
            <p:cNvPr id="19" name="Rectangle 23">
              <a:extLst>
                <a:ext uri="{FF2B5EF4-FFF2-40B4-BE49-F238E27FC236}">
                  <a16:creationId xmlns:a16="http://schemas.microsoft.com/office/drawing/2014/main" id="{E1B41986-B453-2A47-AFE9-EDEA814FC646}"/>
                </a:ext>
              </a:extLst>
            </p:cNvPr>
            <p:cNvSpPr>
              <a:spLocks noChangeArrowheads="1"/>
            </p:cNvSpPr>
            <p:nvPr/>
          </p:nvSpPr>
          <p:spPr bwMode="auto">
            <a:xfrm>
              <a:off x="3958586" y="3867894"/>
              <a:ext cx="1859681" cy="635198"/>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r>
                <a:rPr lang="en-US" sz="1400" b="1" dirty="0">
                  <a:solidFill>
                    <a:schemeClr val="bg1"/>
                  </a:solidFill>
                </a:rPr>
                <a:t>Contrôle : </a:t>
              </a:r>
            </a:p>
            <a:p>
              <a:r>
                <a:rPr lang="en-US" sz="1400" dirty="0" err="1">
                  <a:solidFill>
                    <a:schemeClr val="bg1"/>
                  </a:solidFill>
                </a:rPr>
                <a:t>véhicules</a:t>
              </a:r>
              <a:r>
                <a:rPr lang="en-US" dirty="0">
                  <a:solidFill>
                    <a:schemeClr val="bg1"/>
                  </a:solidFill>
                </a:rPr>
                <a:t>,</a:t>
              </a:r>
            </a:p>
            <a:p>
              <a:r>
                <a:rPr lang="en-US" sz="1400" dirty="0" err="1">
                  <a:solidFill>
                    <a:schemeClr val="bg1"/>
                  </a:solidFill>
                </a:rPr>
                <a:t>conduite</a:t>
              </a:r>
              <a:r>
                <a:rPr lang="en-US" sz="1400" dirty="0">
                  <a:solidFill>
                    <a:schemeClr val="bg1"/>
                  </a:solidFill>
                </a:rPr>
                <a:t> autonome, robotique</a:t>
              </a:r>
            </a:p>
          </p:txBody>
        </p:sp>
        <p:sp>
          <p:nvSpPr>
            <p:cNvPr id="20" name="Rectangle 24">
              <a:extLst>
                <a:ext uri="{FF2B5EF4-FFF2-40B4-BE49-F238E27FC236}">
                  <a16:creationId xmlns:a16="http://schemas.microsoft.com/office/drawing/2014/main" id="{0CE2D489-021A-0649-84C8-CE68D2792CD0}"/>
                </a:ext>
              </a:extLst>
            </p:cNvPr>
            <p:cNvSpPr>
              <a:spLocks noChangeArrowheads="1"/>
            </p:cNvSpPr>
            <p:nvPr/>
          </p:nvSpPr>
          <p:spPr bwMode="auto">
            <a:xfrm>
              <a:off x="3527388" y="1218297"/>
              <a:ext cx="2145940" cy="523105"/>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pPr algn="ctr"/>
              <a:r>
                <a:rPr lang="en-US" sz="1400" b="1" dirty="0">
                  <a:solidFill>
                    <a:schemeClr val="bg1"/>
                  </a:solidFill>
                </a:rPr>
                <a:t>Images </a:t>
              </a:r>
              <a:r>
                <a:rPr lang="en-US" sz="1400" dirty="0">
                  <a:solidFill>
                    <a:schemeClr val="bg1"/>
                  </a:solidFill>
                </a:rPr>
                <a:t>: analyse </a:t>
              </a:r>
              <a:r>
                <a:rPr lang="en-US" sz="1400" dirty="0" err="1">
                  <a:solidFill>
                    <a:schemeClr val="bg1"/>
                  </a:solidFill>
                </a:rPr>
                <a:t>médicale</a:t>
              </a:r>
              <a:r>
                <a:rPr lang="en-US" sz="1400" dirty="0">
                  <a:solidFill>
                    <a:schemeClr val="bg1"/>
                  </a:solidFill>
                </a:rPr>
                <a:t>, </a:t>
              </a:r>
              <a:r>
                <a:rPr lang="en-US" sz="1400" dirty="0" err="1">
                  <a:solidFill>
                    <a:schemeClr val="bg1"/>
                  </a:solidFill>
                </a:rPr>
                <a:t>classif</a:t>
              </a:r>
              <a:r>
                <a:rPr lang="en-US" sz="1400" dirty="0">
                  <a:solidFill>
                    <a:schemeClr val="bg1"/>
                  </a:solidFill>
                </a:rPr>
                <a:t>., </a:t>
              </a:r>
              <a:r>
                <a:rPr lang="en-US" sz="1400" dirty="0" err="1">
                  <a:solidFill>
                    <a:schemeClr val="bg1"/>
                  </a:solidFill>
                </a:rPr>
                <a:t>compréhension</a:t>
              </a:r>
              <a:r>
                <a:rPr lang="en-US" sz="1400" dirty="0">
                  <a:solidFill>
                    <a:schemeClr val="bg1"/>
                  </a:solidFill>
                </a:rPr>
                <a:t> </a:t>
              </a:r>
            </a:p>
            <a:p>
              <a:pPr algn="ctr"/>
              <a:r>
                <a:rPr lang="en-US" dirty="0">
                  <a:solidFill>
                    <a:schemeClr val="bg1"/>
                  </a:solidFill>
                </a:rPr>
                <a:t>de </a:t>
              </a:r>
              <a:r>
                <a:rPr lang="en-US" sz="1400" dirty="0" err="1">
                  <a:solidFill>
                    <a:schemeClr val="bg1"/>
                  </a:solidFill>
                </a:rPr>
                <a:t>scènes</a:t>
              </a:r>
              <a:endParaRPr lang="en-US" sz="1400" dirty="0">
                <a:solidFill>
                  <a:schemeClr val="bg1"/>
                </a:solidFill>
              </a:endParaRPr>
            </a:p>
          </p:txBody>
        </p:sp>
        <p:sp>
          <p:nvSpPr>
            <p:cNvPr id="21" name="Rectangle 20">
              <a:extLst>
                <a:ext uri="{FF2B5EF4-FFF2-40B4-BE49-F238E27FC236}">
                  <a16:creationId xmlns:a16="http://schemas.microsoft.com/office/drawing/2014/main" id="{167B3436-B123-E14A-B220-8B7C311BC4AF}"/>
                </a:ext>
              </a:extLst>
            </p:cNvPr>
            <p:cNvSpPr>
              <a:spLocks noChangeArrowheads="1"/>
            </p:cNvSpPr>
            <p:nvPr/>
          </p:nvSpPr>
          <p:spPr bwMode="auto">
            <a:xfrm>
              <a:off x="2211180" y="2831344"/>
              <a:ext cx="1652077" cy="1258738"/>
            </a:xfrm>
            <a:prstGeom prst="rect">
              <a:avLst/>
            </a:prstGeom>
            <a:noFill/>
            <a:ln w="12700">
              <a:noFill/>
              <a:round/>
              <a:headEnd/>
              <a:tailEn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6350">
                  <a:solidFill>
                    <a:schemeClr val="tx1"/>
                  </a:solidFill>
                  <a:miter lim="800000"/>
                  <a:headEnd/>
                  <a:tailEnd/>
                </a14:hiddenLine>
              </a:ext>
            </a:extLst>
          </p:spPr>
          <p:txBody>
            <a:bodyPr wrap="square" lIns="0" tIns="0" rIns="0" bIns="0" anchor="ctr"/>
            <a:lstStyle/>
            <a:p>
              <a:r>
                <a:rPr lang="en-GB" sz="1400" b="1" dirty="0">
                  <a:solidFill>
                    <a:schemeClr val="bg1"/>
                  </a:solidFill>
                </a:rPr>
                <a:t>FinTech : </a:t>
              </a:r>
            </a:p>
            <a:p>
              <a:r>
                <a:rPr lang="en-GB" sz="1400" dirty="0">
                  <a:solidFill>
                    <a:schemeClr val="bg1"/>
                  </a:solidFill>
                </a:rPr>
                <a:t>portfolios, </a:t>
              </a:r>
            </a:p>
            <a:p>
              <a:r>
                <a:rPr lang="en-GB" sz="1400" dirty="0">
                  <a:solidFill>
                    <a:schemeClr val="bg1"/>
                  </a:solidFill>
                </a:rPr>
                <a:t>prédiction des </a:t>
              </a:r>
              <a:r>
                <a:rPr lang="en-GB" sz="1400" dirty="0" err="1">
                  <a:solidFill>
                    <a:schemeClr val="bg1"/>
                  </a:solidFill>
                </a:rPr>
                <a:t>cours</a:t>
              </a:r>
              <a:r>
                <a:rPr lang="en-GB" sz="1400" dirty="0">
                  <a:solidFill>
                    <a:schemeClr val="bg1"/>
                  </a:solidFill>
                </a:rPr>
                <a:t>, etc.</a:t>
              </a:r>
              <a:endParaRPr lang="en-US" sz="1400" dirty="0">
                <a:solidFill>
                  <a:schemeClr val="bg1"/>
                </a:solidFill>
              </a:endParaRPr>
            </a:p>
          </p:txBody>
        </p:sp>
      </p:grpSp>
      <p:sp>
        <p:nvSpPr>
          <p:cNvPr id="23" name="Google Shape;72;p4">
            <a:extLst>
              <a:ext uri="{FF2B5EF4-FFF2-40B4-BE49-F238E27FC236}">
                <a16:creationId xmlns:a16="http://schemas.microsoft.com/office/drawing/2014/main" id="{CC09700F-076F-BA46-8BEF-E0021908BD5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Title 6">
            <a:extLst>
              <a:ext uri="{FF2B5EF4-FFF2-40B4-BE49-F238E27FC236}">
                <a16:creationId xmlns:a16="http://schemas.microsoft.com/office/drawing/2014/main" id="{9358B81C-4A13-954B-9429-B37886F0CAE6}"/>
              </a:ext>
            </a:extLst>
          </p:cNvPr>
          <p:cNvSpPr txBox="1">
            <a:spLocks/>
          </p:cNvSpPr>
          <p:nvPr/>
        </p:nvSpPr>
        <p:spPr>
          <a:xfrm>
            <a:off x="1773544" y="855442"/>
            <a:ext cx="7600549"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sz="2000" b="0" dirty="0"/>
              <a:t>L'IA en tant que "technologie à usage général".</a:t>
            </a:r>
            <a:endParaRPr lang="en-GB" sz="2000" b="0" dirty="0"/>
          </a:p>
        </p:txBody>
      </p:sp>
      <p:grpSp>
        <p:nvGrpSpPr>
          <p:cNvPr id="36" name="Group 35">
            <a:extLst>
              <a:ext uri="{FF2B5EF4-FFF2-40B4-BE49-F238E27FC236}">
                <a16:creationId xmlns:a16="http://schemas.microsoft.com/office/drawing/2014/main" id="{5735C063-1343-0946-AE74-A37F52E07417}"/>
              </a:ext>
            </a:extLst>
          </p:cNvPr>
          <p:cNvGrpSpPr/>
          <p:nvPr/>
        </p:nvGrpSpPr>
        <p:grpSpPr>
          <a:xfrm>
            <a:off x="-1067176" y="1335268"/>
            <a:ext cx="87480" cy="159840"/>
            <a:chOff x="325788" y="1326722"/>
            <a:chExt cx="87480" cy="15984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50E8B924-E749-1A48-B7F7-CAB6BE88B865}"/>
                    </a:ext>
                  </a:extLst>
                </p14:cNvPr>
                <p14:cNvContentPartPr/>
                <p14:nvPr/>
              </p14:nvContentPartPr>
              <p14:xfrm>
                <a:off x="412908" y="1326722"/>
                <a:ext cx="360" cy="360"/>
              </p14:xfrm>
            </p:contentPart>
          </mc:Choice>
          <mc:Fallback xmlns:a14="http://schemas.microsoft.com/office/drawing/2010/main" xmlns:a16="http://schemas.microsoft.com/office/drawing/2014/main" xmlns="">
            <p:pic>
              <p:nvPicPr>
                <p:cNvPr id="5" name="Ink 4">
                  <a:extLst>
                    <a:ext uri="{FF2B5EF4-FFF2-40B4-BE49-F238E27FC236}">
                      <a16:creationId xmlns:a16="http://schemas.microsoft.com/office/drawing/2014/main" id="{50E8B924-E749-1A48-B7F7-CAB6BE88B865}"/>
                    </a:ext>
                  </a:extLst>
                </p:cNvPr>
                <p:cNvPicPr/>
                <p:nvPr/>
              </p:nvPicPr>
              <p:blipFill>
                <a:blip r:embed="rId4"/>
                <a:stretch>
                  <a:fillRect/>
                </a:stretch>
              </p:blipFill>
              <p:spPr>
                <a:xfrm>
                  <a:off x="349908" y="94908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992ACDD6-2E79-5241-B27D-08A8287B5CD7}"/>
                    </a:ext>
                  </a:extLst>
                </p14:cNvPr>
                <p14:cNvContentPartPr/>
                <p14:nvPr/>
              </p14:nvContentPartPr>
              <p14:xfrm>
                <a:off x="412908" y="1326722"/>
                <a:ext cx="360" cy="360"/>
              </p14:xfrm>
            </p:contentPart>
          </mc:Choice>
          <mc:Fallback xmlns:a14="http://schemas.microsoft.com/office/drawing/2010/main" xmlns:a16="http://schemas.microsoft.com/office/drawing/2014/main" xmlns="">
            <p:pic>
              <p:nvPicPr>
                <p:cNvPr id="6" name="Ink 5">
                  <a:extLst>
                    <a:ext uri="{FF2B5EF4-FFF2-40B4-BE49-F238E27FC236}">
                      <a16:creationId xmlns:a16="http://schemas.microsoft.com/office/drawing/2014/main" id="{992ACDD6-2E79-5241-B27D-08A8287B5CD7}"/>
                    </a:ext>
                  </a:extLst>
                </p:cNvPr>
                <p:cNvPicPr/>
                <p:nvPr/>
              </p:nvPicPr>
              <p:blipFill>
                <a:blip r:embed="rId4"/>
                <a:stretch>
                  <a:fillRect/>
                </a:stretch>
              </p:blipFill>
              <p:spPr>
                <a:xfrm>
                  <a:off x="349908" y="94908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34" name="Ink 33">
                  <a:extLst>
                    <a:ext uri="{FF2B5EF4-FFF2-40B4-BE49-F238E27FC236}">
                      <a16:creationId xmlns:a16="http://schemas.microsoft.com/office/drawing/2014/main" id="{C5B2EDEC-DE80-1C40-B685-825DFC10607A}"/>
                    </a:ext>
                  </a:extLst>
                </p14:cNvPr>
                <p14:cNvContentPartPr/>
                <p14:nvPr/>
              </p14:nvContentPartPr>
              <p14:xfrm>
                <a:off x="325788" y="1486202"/>
                <a:ext cx="360" cy="360"/>
              </p14:xfrm>
            </p:contentPart>
          </mc:Choice>
          <mc:Fallback xmlns:a14="http://schemas.microsoft.com/office/drawing/2010/main" xmlns:a16="http://schemas.microsoft.com/office/drawing/2014/main" xmlns="">
            <p:pic>
              <p:nvPicPr>
                <p:cNvPr id="34" name="Ink 33">
                  <a:extLst>
                    <a:ext uri="{FF2B5EF4-FFF2-40B4-BE49-F238E27FC236}">
                      <a16:creationId xmlns:a16="http://schemas.microsoft.com/office/drawing/2014/main" id="{C5B2EDEC-DE80-1C40-B685-825DFC10607A}"/>
                    </a:ext>
                  </a:extLst>
                </p:cNvPr>
                <p:cNvPicPr/>
                <p:nvPr/>
              </p:nvPicPr>
              <p:blipFill>
                <a:blip r:embed="rId7"/>
                <a:stretch>
                  <a:fillRect/>
                </a:stretch>
              </p:blipFill>
              <p:spPr>
                <a:xfrm>
                  <a:off x="262788" y="110820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35" name="Ink 34">
                  <a:extLst>
                    <a:ext uri="{FF2B5EF4-FFF2-40B4-BE49-F238E27FC236}">
                      <a16:creationId xmlns:a16="http://schemas.microsoft.com/office/drawing/2014/main" id="{ACB1FAFD-139C-A04F-9391-398E4271F01D}"/>
                    </a:ext>
                  </a:extLst>
                </p14:cNvPr>
                <p14:cNvContentPartPr/>
                <p14:nvPr/>
              </p14:nvContentPartPr>
              <p14:xfrm>
                <a:off x="325788" y="1486202"/>
                <a:ext cx="360" cy="360"/>
              </p14:xfrm>
            </p:contentPart>
          </mc:Choice>
          <mc:Fallback xmlns:a14="http://schemas.microsoft.com/office/drawing/2010/main" xmlns:a16="http://schemas.microsoft.com/office/drawing/2014/main" xmlns="">
            <p:pic>
              <p:nvPicPr>
                <p:cNvPr id="35" name="Ink 34">
                  <a:extLst>
                    <a:ext uri="{FF2B5EF4-FFF2-40B4-BE49-F238E27FC236}">
                      <a16:creationId xmlns:a16="http://schemas.microsoft.com/office/drawing/2014/main" id="{ACB1FAFD-139C-A04F-9391-398E4271F01D}"/>
                    </a:ext>
                  </a:extLst>
                </p:cNvPr>
                <p:cNvPicPr/>
                <p:nvPr/>
              </p:nvPicPr>
              <p:blipFill>
                <a:blip r:embed="rId7"/>
                <a:stretch>
                  <a:fillRect/>
                </a:stretch>
              </p:blipFill>
              <p:spPr>
                <a:xfrm>
                  <a:off x="262788" y="1108202"/>
                  <a:ext cx="126000" cy="756000"/>
                </a:xfrm>
                <a:prstGeom prst="rect">
                  <a:avLst/>
                </a:prstGeom>
              </p:spPr>
            </p:pic>
          </mc:Fallback>
        </mc:AlternateContent>
      </p:grpSp>
      <p:sp>
        <p:nvSpPr>
          <p:cNvPr id="41" name="Freeform 40">
            <a:extLst>
              <a:ext uri="{FF2B5EF4-FFF2-40B4-BE49-F238E27FC236}">
                <a16:creationId xmlns:a16="http://schemas.microsoft.com/office/drawing/2014/main" id="{110B8532-5926-B64A-9F08-CA72576A8AF0}"/>
              </a:ext>
            </a:extLst>
          </p:cNvPr>
          <p:cNvSpPr>
            <a:spLocks/>
          </p:cNvSpPr>
          <p:nvPr/>
        </p:nvSpPr>
        <p:spPr bwMode="auto">
          <a:xfrm flipH="1">
            <a:off x="5068097" y="1466817"/>
            <a:ext cx="2226648" cy="1545330"/>
          </a:xfrm>
          <a:custGeom>
            <a:avLst/>
            <a:gdLst>
              <a:gd name="T0" fmla="*/ 1200 w 1538"/>
              <a:gd name="T1" fmla="*/ 1109 h 1109"/>
              <a:gd name="T2" fmla="*/ 1538 w 1538"/>
              <a:gd name="T3" fmla="*/ 690 h 1109"/>
              <a:gd name="T4" fmla="*/ 937 w 1538"/>
              <a:gd name="T5" fmla="*/ 0 h 1109"/>
              <a:gd name="T6" fmla="*/ 0 w 1538"/>
              <a:gd name="T7" fmla="*/ 1109 h 1109"/>
              <a:gd name="T8" fmla="*/ 1200 w 1538"/>
              <a:gd name="T9" fmla="*/ 1109 h 1109"/>
            </a:gdLst>
            <a:ahLst/>
            <a:cxnLst>
              <a:cxn ang="0">
                <a:pos x="T0" y="T1"/>
              </a:cxn>
              <a:cxn ang="0">
                <a:pos x="T2" y="T3"/>
              </a:cxn>
              <a:cxn ang="0">
                <a:pos x="T4" y="T5"/>
              </a:cxn>
              <a:cxn ang="0">
                <a:pos x="T6" y="T7"/>
              </a:cxn>
              <a:cxn ang="0">
                <a:pos x="T8" y="T9"/>
              </a:cxn>
            </a:cxnLst>
            <a:rect l="0" t="0" r="r" b="b"/>
            <a:pathLst>
              <a:path w="1538" h="1109">
                <a:moveTo>
                  <a:pt x="1200" y="1109"/>
                </a:moveTo>
                <a:lnTo>
                  <a:pt x="1538" y="690"/>
                </a:lnTo>
                <a:lnTo>
                  <a:pt x="937" y="0"/>
                </a:lnTo>
                <a:lnTo>
                  <a:pt x="0" y="1109"/>
                </a:lnTo>
                <a:lnTo>
                  <a:pt x="1200" y="1109"/>
                </a:lnTo>
                <a:close/>
              </a:path>
            </a:pathLst>
          </a:custGeom>
          <a:solidFill>
            <a:schemeClr val="bg1"/>
          </a:solidFill>
          <a:ln w="47625">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2" name="Freeform 41">
            <a:extLst>
              <a:ext uri="{FF2B5EF4-FFF2-40B4-BE49-F238E27FC236}">
                <a16:creationId xmlns:a16="http://schemas.microsoft.com/office/drawing/2014/main" id="{6A0D7FBA-5DB9-EB4B-B3AA-61A09568664F}"/>
              </a:ext>
            </a:extLst>
          </p:cNvPr>
          <p:cNvSpPr>
            <a:spLocks/>
          </p:cNvSpPr>
          <p:nvPr/>
        </p:nvSpPr>
        <p:spPr bwMode="auto">
          <a:xfrm flipV="1">
            <a:off x="3083619" y="1453836"/>
            <a:ext cx="2761448" cy="974206"/>
          </a:xfrm>
          <a:custGeom>
            <a:avLst/>
            <a:gdLst>
              <a:gd name="T0" fmla="*/ 600 w 1907"/>
              <a:gd name="T1" fmla="*/ 0 h 699"/>
              <a:gd name="T2" fmla="*/ 1307 w 1907"/>
              <a:gd name="T3" fmla="*/ 0 h 699"/>
              <a:gd name="T4" fmla="*/ 1907 w 1907"/>
              <a:gd name="T5" fmla="*/ 699 h 699"/>
              <a:gd name="T6" fmla="*/ 0 w 1907"/>
              <a:gd name="T7" fmla="*/ 699 h 699"/>
              <a:gd name="T8" fmla="*/ 600 w 1907"/>
              <a:gd name="T9" fmla="*/ 0 h 699"/>
            </a:gdLst>
            <a:ahLst/>
            <a:cxnLst>
              <a:cxn ang="0">
                <a:pos x="T0" y="T1"/>
              </a:cxn>
              <a:cxn ang="0">
                <a:pos x="T2" y="T3"/>
              </a:cxn>
              <a:cxn ang="0">
                <a:pos x="T4" y="T5"/>
              </a:cxn>
              <a:cxn ang="0">
                <a:pos x="T6" y="T7"/>
              </a:cxn>
              <a:cxn ang="0">
                <a:pos x="T8" y="T9"/>
              </a:cxn>
            </a:cxnLst>
            <a:rect l="0" t="0" r="r" b="b"/>
            <a:pathLst>
              <a:path w="1907" h="699">
                <a:moveTo>
                  <a:pt x="600" y="0"/>
                </a:moveTo>
                <a:lnTo>
                  <a:pt x="1307" y="0"/>
                </a:lnTo>
                <a:lnTo>
                  <a:pt x="1907" y="699"/>
                </a:lnTo>
                <a:lnTo>
                  <a:pt x="0" y="699"/>
                </a:lnTo>
                <a:lnTo>
                  <a:pt x="600" y="0"/>
                </a:lnTo>
                <a:close/>
              </a:path>
            </a:pathLst>
          </a:custGeom>
          <a:solidFill>
            <a:schemeClr val="bg1"/>
          </a:solidFill>
          <a:ln w="41275">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3" name="Freeform 42">
            <a:extLst>
              <a:ext uri="{FF2B5EF4-FFF2-40B4-BE49-F238E27FC236}">
                <a16:creationId xmlns:a16="http://schemas.microsoft.com/office/drawing/2014/main" id="{06A8FD8D-9345-0542-80F8-A0B93A9CA6A7}"/>
              </a:ext>
            </a:extLst>
          </p:cNvPr>
          <p:cNvSpPr>
            <a:spLocks/>
          </p:cNvSpPr>
          <p:nvPr/>
        </p:nvSpPr>
        <p:spPr bwMode="auto">
          <a:xfrm flipH="1">
            <a:off x="5085580" y="3101889"/>
            <a:ext cx="2213974" cy="1557411"/>
          </a:xfrm>
          <a:custGeom>
            <a:avLst/>
            <a:gdLst>
              <a:gd name="T0" fmla="*/ 1200 w 1529"/>
              <a:gd name="T1" fmla="*/ 0 h 1117"/>
              <a:gd name="T2" fmla="*/ 1529 w 1529"/>
              <a:gd name="T3" fmla="*/ 410 h 1117"/>
              <a:gd name="T4" fmla="*/ 929 w 1529"/>
              <a:gd name="T5" fmla="*/ 1117 h 1117"/>
              <a:gd name="T6" fmla="*/ 0 w 1529"/>
              <a:gd name="T7" fmla="*/ 0 h 1117"/>
              <a:gd name="T8" fmla="*/ 1200 w 1529"/>
              <a:gd name="T9" fmla="*/ 0 h 1117"/>
            </a:gdLst>
            <a:ahLst/>
            <a:cxnLst>
              <a:cxn ang="0">
                <a:pos x="T0" y="T1"/>
              </a:cxn>
              <a:cxn ang="0">
                <a:pos x="T2" y="T3"/>
              </a:cxn>
              <a:cxn ang="0">
                <a:pos x="T4" y="T5"/>
              </a:cxn>
              <a:cxn ang="0">
                <a:pos x="T6" y="T7"/>
              </a:cxn>
              <a:cxn ang="0">
                <a:pos x="T8" y="T9"/>
              </a:cxn>
            </a:cxnLst>
            <a:rect l="0" t="0" r="r" b="b"/>
            <a:pathLst>
              <a:path w="1529" h="1117">
                <a:moveTo>
                  <a:pt x="1200" y="0"/>
                </a:moveTo>
                <a:lnTo>
                  <a:pt x="1529" y="410"/>
                </a:lnTo>
                <a:lnTo>
                  <a:pt x="929" y="1117"/>
                </a:lnTo>
                <a:lnTo>
                  <a:pt x="0" y="0"/>
                </a:lnTo>
                <a:lnTo>
                  <a:pt x="1200" y="0"/>
                </a:lnTo>
                <a:close/>
              </a:path>
            </a:pathLst>
          </a:custGeom>
          <a:solidFill>
            <a:schemeClr val="bg1"/>
          </a:solidFill>
          <a:ln w="41275">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4" name="Freeform 43">
            <a:extLst>
              <a:ext uri="{FF2B5EF4-FFF2-40B4-BE49-F238E27FC236}">
                <a16:creationId xmlns:a16="http://schemas.microsoft.com/office/drawing/2014/main" id="{171483BD-A065-2946-9A18-CE3A4EFA68E4}"/>
              </a:ext>
            </a:extLst>
          </p:cNvPr>
          <p:cNvSpPr>
            <a:spLocks/>
          </p:cNvSpPr>
          <p:nvPr/>
        </p:nvSpPr>
        <p:spPr bwMode="auto">
          <a:xfrm>
            <a:off x="3124517" y="3724375"/>
            <a:ext cx="2761448" cy="974205"/>
          </a:xfrm>
          <a:custGeom>
            <a:avLst/>
            <a:gdLst>
              <a:gd name="T0" fmla="*/ 600 w 1907"/>
              <a:gd name="T1" fmla="*/ 0 h 699"/>
              <a:gd name="T2" fmla="*/ 1307 w 1907"/>
              <a:gd name="T3" fmla="*/ 0 h 699"/>
              <a:gd name="T4" fmla="*/ 1907 w 1907"/>
              <a:gd name="T5" fmla="*/ 699 h 699"/>
              <a:gd name="T6" fmla="*/ 0 w 1907"/>
              <a:gd name="T7" fmla="*/ 699 h 699"/>
              <a:gd name="T8" fmla="*/ 600 w 1907"/>
              <a:gd name="T9" fmla="*/ 0 h 699"/>
            </a:gdLst>
            <a:ahLst/>
            <a:cxnLst>
              <a:cxn ang="0">
                <a:pos x="T0" y="T1"/>
              </a:cxn>
              <a:cxn ang="0">
                <a:pos x="T2" y="T3"/>
              </a:cxn>
              <a:cxn ang="0">
                <a:pos x="T4" y="T5"/>
              </a:cxn>
              <a:cxn ang="0">
                <a:pos x="T6" y="T7"/>
              </a:cxn>
              <a:cxn ang="0">
                <a:pos x="T8" y="T9"/>
              </a:cxn>
            </a:cxnLst>
            <a:rect l="0" t="0" r="r" b="b"/>
            <a:pathLst>
              <a:path w="1907" h="699">
                <a:moveTo>
                  <a:pt x="600" y="0"/>
                </a:moveTo>
                <a:lnTo>
                  <a:pt x="1307" y="0"/>
                </a:lnTo>
                <a:lnTo>
                  <a:pt x="1907" y="699"/>
                </a:lnTo>
                <a:lnTo>
                  <a:pt x="0" y="699"/>
                </a:lnTo>
                <a:lnTo>
                  <a:pt x="600" y="0"/>
                </a:lnTo>
                <a:close/>
              </a:path>
            </a:pathLst>
          </a:custGeom>
          <a:solidFill>
            <a:schemeClr val="bg1"/>
          </a:solidFill>
          <a:ln w="38100">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5" name="Freeform 44">
            <a:extLst>
              <a:ext uri="{FF2B5EF4-FFF2-40B4-BE49-F238E27FC236}">
                <a16:creationId xmlns:a16="http://schemas.microsoft.com/office/drawing/2014/main" id="{34E6156B-F602-AC40-95FB-9C7F3605CF81}"/>
              </a:ext>
            </a:extLst>
          </p:cNvPr>
          <p:cNvSpPr>
            <a:spLocks/>
          </p:cNvSpPr>
          <p:nvPr/>
        </p:nvSpPr>
        <p:spPr bwMode="auto">
          <a:xfrm>
            <a:off x="1672137" y="3110355"/>
            <a:ext cx="2213974" cy="1557411"/>
          </a:xfrm>
          <a:custGeom>
            <a:avLst/>
            <a:gdLst>
              <a:gd name="T0" fmla="*/ 1200 w 1529"/>
              <a:gd name="T1" fmla="*/ 0 h 1117"/>
              <a:gd name="T2" fmla="*/ 1529 w 1529"/>
              <a:gd name="T3" fmla="*/ 410 h 1117"/>
              <a:gd name="T4" fmla="*/ 929 w 1529"/>
              <a:gd name="T5" fmla="*/ 1117 h 1117"/>
              <a:gd name="T6" fmla="*/ 0 w 1529"/>
              <a:gd name="T7" fmla="*/ 0 h 1117"/>
              <a:gd name="T8" fmla="*/ 1200 w 1529"/>
              <a:gd name="T9" fmla="*/ 0 h 1117"/>
            </a:gdLst>
            <a:ahLst/>
            <a:cxnLst>
              <a:cxn ang="0">
                <a:pos x="T0" y="T1"/>
              </a:cxn>
              <a:cxn ang="0">
                <a:pos x="T2" y="T3"/>
              </a:cxn>
              <a:cxn ang="0">
                <a:pos x="T4" y="T5"/>
              </a:cxn>
              <a:cxn ang="0">
                <a:pos x="T6" y="T7"/>
              </a:cxn>
              <a:cxn ang="0">
                <a:pos x="T8" y="T9"/>
              </a:cxn>
            </a:cxnLst>
            <a:rect l="0" t="0" r="r" b="b"/>
            <a:pathLst>
              <a:path w="1529" h="1117">
                <a:moveTo>
                  <a:pt x="1200" y="0"/>
                </a:moveTo>
                <a:lnTo>
                  <a:pt x="1529" y="410"/>
                </a:lnTo>
                <a:lnTo>
                  <a:pt x="929" y="1117"/>
                </a:lnTo>
                <a:lnTo>
                  <a:pt x="0" y="0"/>
                </a:lnTo>
                <a:lnTo>
                  <a:pt x="1200" y="0"/>
                </a:lnTo>
                <a:close/>
              </a:path>
            </a:pathLst>
          </a:custGeom>
          <a:solidFill>
            <a:schemeClr val="bg1"/>
          </a:solidFill>
          <a:ln w="38100">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46" name="Freeform 45">
            <a:extLst>
              <a:ext uri="{FF2B5EF4-FFF2-40B4-BE49-F238E27FC236}">
                <a16:creationId xmlns:a16="http://schemas.microsoft.com/office/drawing/2014/main" id="{27903278-675C-D143-927E-E8F7F583D38C}"/>
              </a:ext>
            </a:extLst>
          </p:cNvPr>
          <p:cNvSpPr>
            <a:spLocks/>
          </p:cNvSpPr>
          <p:nvPr/>
        </p:nvSpPr>
        <p:spPr bwMode="auto">
          <a:xfrm>
            <a:off x="1697926" y="1485186"/>
            <a:ext cx="2226648" cy="1545330"/>
          </a:xfrm>
          <a:custGeom>
            <a:avLst/>
            <a:gdLst>
              <a:gd name="T0" fmla="*/ 1200 w 1538"/>
              <a:gd name="T1" fmla="*/ 1109 h 1109"/>
              <a:gd name="T2" fmla="*/ 1538 w 1538"/>
              <a:gd name="T3" fmla="*/ 690 h 1109"/>
              <a:gd name="T4" fmla="*/ 937 w 1538"/>
              <a:gd name="T5" fmla="*/ 0 h 1109"/>
              <a:gd name="T6" fmla="*/ 0 w 1538"/>
              <a:gd name="T7" fmla="*/ 1109 h 1109"/>
              <a:gd name="T8" fmla="*/ 1200 w 1538"/>
              <a:gd name="T9" fmla="*/ 1109 h 1109"/>
            </a:gdLst>
            <a:ahLst/>
            <a:cxnLst>
              <a:cxn ang="0">
                <a:pos x="T0" y="T1"/>
              </a:cxn>
              <a:cxn ang="0">
                <a:pos x="T2" y="T3"/>
              </a:cxn>
              <a:cxn ang="0">
                <a:pos x="T4" y="T5"/>
              </a:cxn>
              <a:cxn ang="0">
                <a:pos x="T6" y="T7"/>
              </a:cxn>
              <a:cxn ang="0">
                <a:pos x="T8" y="T9"/>
              </a:cxn>
            </a:cxnLst>
            <a:rect l="0" t="0" r="r" b="b"/>
            <a:pathLst>
              <a:path w="1538" h="1109">
                <a:moveTo>
                  <a:pt x="1200" y="1109"/>
                </a:moveTo>
                <a:lnTo>
                  <a:pt x="1538" y="690"/>
                </a:lnTo>
                <a:lnTo>
                  <a:pt x="937" y="0"/>
                </a:lnTo>
                <a:lnTo>
                  <a:pt x="0" y="1109"/>
                </a:lnTo>
                <a:lnTo>
                  <a:pt x="1200" y="1109"/>
                </a:lnTo>
                <a:close/>
              </a:path>
            </a:pathLst>
          </a:custGeom>
          <a:solidFill>
            <a:schemeClr val="bg1"/>
          </a:solidFill>
          <a:ln w="47625">
            <a:solidFill>
              <a:schemeClr val="bg1"/>
            </a:solidFill>
          </a:ln>
          <a:effectLst/>
        </p:spPr>
        <p:txBody>
          <a:bodyPr wrap="none" lIns="7200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itchFamily="34" charset="0"/>
            </a:endParaRPr>
          </a:p>
        </p:txBody>
      </p:sp>
      <p:sp>
        <p:nvSpPr>
          <p:cNvPr id="22" name="Title 6">
            <a:extLst>
              <a:ext uri="{FF2B5EF4-FFF2-40B4-BE49-F238E27FC236}">
                <a16:creationId xmlns:a16="http://schemas.microsoft.com/office/drawing/2014/main" id="{90FAA9FD-8B33-2FB3-8AF2-E55DE1D1F491}"/>
              </a:ext>
            </a:extLst>
          </p:cNvPr>
          <p:cNvSpPr txBox="1">
            <a:spLocks/>
          </p:cNvSpPr>
          <p:nvPr/>
        </p:nvSpPr>
        <p:spPr>
          <a:xfrm>
            <a:off x="679851" y="138265"/>
            <a:ext cx="7128408"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GB" sz="2400" dirty="0"/>
              <a:t>Le(s) défi(s) de la </a:t>
            </a:r>
            <a:r>
              <a:rPr lang="en-GB" sz="2400" dirty="0" err="1"/>
              <a:t>brevetabilité</a:t>
            </a:r>
            <a:r>
              <a:rPr lang="en-GB" sz="2400" dirty="0"/>
              <a:t> de l'IA / ML</a:t>
            </a:r>
            <a:endParaRPr lang="en-GB" dirty="0"/>
          </a:p>
        </p:txBody>
      </p:sp>
    </p:spTree>
    <p:extLst>
      <p:ext uri="{BB962C8B-B14F-4D97-AF65-F5344CB8AC3E}">
        <p14:creationId xmlns:p14="http://schemas.microsoft.com/office/powerpoint/2010/main" val="7781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pSp>
        <p:nvGrpSpPr>
          <p:cNvPr id="29" name="Group 28">
            <a:extLst>
              <a:ext uri="{FF2B5EF4-FFF2-40B4-BE49-F238E27FC236}">
                <a16:creationId xmlns:a16="http://schemas.microsoft.com/office/drawing/2014/main" id="{A6BC55DD-4BB4-BF46-986C-BD436AB7895D}"/>
              </a:ext>
            </a:extLst>
          </p:cNvPr>
          <p:cNvGrpSpPr/>
          <p:nvPr/>
        </p:nvGrpSpPr>
        <p:grpSpPr>
          <a:xfrm>
            <a:off x="757654" y="1409731"/>
            <a:ext cx="8059147" cy="1906344"/>
            <a:chOff x="1251618" y="2053128"/>
            <a:chExt cx="6724248" cy="1590582"/>
          </a:xfrm>
        </p:grpSpPr>
        <p:cxnSp>
          <p:nvCxnSpPr>
            <p:cNvPr id="21" name="Straight Arrow Connector 20">
              <a:extLst>
                <a:ext uri="{FF2B5EF4-FFF2-40B4-BE49-F238E27FC236}">
                  <a16:creationId xmlns:a16="http://schemas.microsoft.com/office/drawing/2014/main" id="{DE2C1439-63F7-EC48-ACE3-2DF37AE57F3C}"/>
                </a:ext>
              </a:extLst>
            </p:cNvPr>
            <p:cNvCxnSpPr>
              <a:cxnSpLocks/>
            </p:cNvCxnSpPr>
            <p:nvPr/>
          </p:nvCxnSpPr>
          <p:spPr>
            <a:xfrm>
              <a:off x="6033202" y="2842428"/>
              <a:ext cx="530177" cy="1"/>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10CD10F5-957F-7A40-93BC-44A75A99C928}"/>
                </a:ext>
              </a:extLst>
            </p:cNvPr>
            <p:cNvSpPr/>
            <p:nvPr/>
          </p:nvSpPr>
          <p:spPr>
            <a:xfrm>
              <a:off x="1251618" y="2181714"/>
              <a:ext cx="5051202" cy="12921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Arrow Connector 15">
              <a:extLst>
                <a:ext uri="{FF2B5EF4-FFF2-40B4-BE49-F238E27FC236}">
                  <a16:creationId xmlns:a16="http://schemas.microsoft.com/office/drawing/2014/main" id="{D8B4F96F-5400-F443-A57C-D85C5788A6B6}"/>
                </a:ext>
              </a:extLst>
            </p:cNvPr>
            <p:cNvCxnSpPr/>
            <p:nvPr/>
          </p:nvCxnSpPr>
          <p:spPr>
            <a:xfrm>
              <a:off x="3717685" y="2858320"/>
              <a:ext cx="1034412" cy="0"/>
            </a:xfrm>
            <a:prstGeom prst="straightConnector1">
              <a:avLst/>
            </a:prstGeom>
            <a:ln w="635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F08B2CBA-91C2-4C46-9C5E-614418057631}"/>
                </a:ext>
              </a:extLst>
            </p:cNvPr>
            <p:cNvSpPr/>
            <p:nvPr/>
          </p:nvSpPr>
          <p:spPr>
            <a:xfrm>
              <a:off x="2764400" y="2276968"/>
              <a:ext cx="1756020" cy="1062361"/>
            </a:xfrm>
            <a:prstGeom prst="roundRect">
              <a:avLst/>
            </a:prstGeom>
            <a:solidFill>
              <a:schemeClr val="tx1">
                <a:lumMod val="65000"/>
                <a:lumOff val="3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800" b="1" dirty="0" err="1"/>
                <a:t>Processus</a:t>
              </a:r>
              <a:endParaRPr lang="en-US" sz="1800" b="1" dirty="0"/>
            </a:p>
            <a:p>
              <a:pPr algn="ctr"/>
              <a:r>
                <a:rPr lang="en-US" sz="1800" b="1" dirty="0" err="1"/>
                <a:t>d'apprentissage</a:t>
              </a:r>
              <a:r>
                <a:rPr lang="en-US" sz="1800" b="1" dirty="0"/>
                <a:t> </a:t>
              </a:r>
            </a:p>
          </p:txBody>
        </p:sp>
        <p:cxnSp>
          <p:nvCxnSpPr>
            <p:cNvPr id="18" name="Straight Arrow Connector 17">
              <a:extLst>
                <a:ext uri="{FF2B5EF4-FFF2-40B4-BE49-F238E27FC236}">
                  <a16:creationId xmlns:a16="http://schemas.microsoft.com/office/drawing/2014/main" id="{47A7430C-B372-B345-B8AF-6F9C8AC1EB27}"/>
                </a:ext>
              </a:extLst>
            </p:cNvPr>
            <p:cNvCxnSpPr/>
            <p:nvPr/>
          </p:nvCxnSpPr>
          <p:spPr>
            <a:xfrm>
              <a:off x="1827100" y="2842428"/>
              <a:ext cx="937809" cy="1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Can 18">
              <a:extLst>
                <a:ext uri="{FF2B5EF4-FFF2-40B4-BE49-F238E27FC236}">
                  <a16:creationId xmlns:a16="http://schemas.microsoft.com/office/drawing/2014/main" id="{DA605580-4464-6346-92F1-A99A79E671F7}"/>
                </a:ext>
              </a:extLst>
            </p:cNvPr>
            <p:cNvSpPr/>
            <p:nvPr/>
          </p:nvSpPr>
          <p:spPr>
            <a:xfrm>
              <a:off x="1390153" y="2489211"/>
              <a:ext cx="1107726" cy="704611"/>
            </a:xfrm>
            <a:prstGeom prst="can">
              <a:avLst/>
            </a:prstGeom>
            <a:ln w="635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Données</a:t>
              </a:r>
            </a:p>
          </p:txBody>
        </p:sp>
        <p:sp>
          <p:nvSpPr>
            <p:cNvPr id="20" name="Rounded Rectangle 19">
              <a:extLst>
                <a:ext uri="{FF2B5EF4-FFF2-40B4-BE49-F238E27FC236}">
                  <a16:creationId xmlns:a16="http://schemas.microsoft.com/office/drawing/2014/main" id="{7CF8D975-ACEB-164F-BC1A-1228F9CE01F5}"/>
                </a:ext>
              </a:extLst>
            </p:cNvPr>
            <p:cNvSpPr/>
            <p:nvPr/>
          </p:nvSpPr>
          <p:spPr>
            <a:xfrm>
              <a:off x="4752097" y="2276968"/>
              <a:ext cx="1441111" cy="1062361"/>
            </a:xfrm>
            <a:prstGeom prst="round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b="1" dirty="0"/>
                <a:t>Modèle</a:t>
              </a:r>
            </a:p>
          </p:txBody>
        </p:sp>
        <p:pic>
          <p:nvPicPr>
            <p:cNvPr id="7" name="Graphic 6" descr="Single gear">
              <a:extLst>
                <a:ext uri="{FF2B5EF4-FFF2-40B4-BE49-F238E27FC236}">
                  <a16:creationId xmlns:a16="http://schemas.microsoft.com/office/drawing/2014/main" id="{F9A04E72-868F-DB44-87E6-21426120A4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5284" y="2053128"/>
              <a:ext cx="1590582" cy="1590582"/>
            </a:xfrm>
            <a:prstGeom prst="rect">
              <a:avLst/>
            </a:prstGeom>
          </p:spPr>
        </p:pic>
      </p:grpSp>
      <p:sp>
        <p:nvSpPr>
          <p:cNvPr id="23" name="Google Shape;72;p4">
            <a:extLst>
              <a:ext uri="{FF2B5EF4-FFF2-40B4-BE49-F238E27FC236}">
                <a16:creationId xmlns:a16="http://schemas.microsoft.com/office/drawing/2014/main" id="{678850E0-802D-C94A-80F1-DC917A7BED1A}"/>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Title 6">
            <a:extLst>
              <a:ext uri="{FF2B5EF4-FFF2-40B4-BE49-F238E27FC236}">
                <a16:creationId xmlns:a16="http://schemas.microsoft.com/office/drawing/2014/main" id="{AA281F16-AAB7-A347-9E8A-635A14E20D4C}"/>
              </a:ext>
            </a:extLst>
          </p:cNvPr>
          <p:cNvSpPr txBox="1">
            <a:spLocks/>
          </p:cNvSpPr>
          <p:nvPr/>
        </p:nvSpPr>
        <p:spPr>
          <a:xfrm>
            <a:off x="679851" y="138265"/>
            <a:ext cx="7128408"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GB" sz="2400" dirty="0"/>
              <a:t>Le(s) défi(s) de la </a:t>
            </a:r>
            <a:r>
              <a:rPr lang="en-GB" sz="2400" dirty="0" err="1"/>
              <a:t>brevetabilité</a:t>
            </a:r>
            <a:r>
              <a:rPr lang="en-GB" sz="2400" dirty="0"/>
              <a:t> de l'IA / ML</a:t>
            </a:r>
            <a:endParaRPr lang="en-GB" dirty="0"/>
          </a:p>
        </p:txBody>
      </p:sp>
      <p:sp>
        <p:nvSpPr>
          <p:cNvPr id="28" name="Title 2">
            <a:extLst>
              <a:ext uri="{FF2B5EF4-FFF2-40B4-BE49-F238E27FC236}">
                <a16:creationId xmlns:a16="http://schemas.microsoft.com/office/drawing/2014/main" id="{445C0C2A-121C-C146-B2C5-01D2E9AFCA74}"/>
              </a:ext>
            </a:extLst>
          </p:cNvPr>
          <p:cNvSpPr>
            <a:spLocks noGrp="1"/>
          </p:cNvSpPr>
          <p:nvPr>
            <p:ph type="title"/>
          </p:nvPr>
        </p:nvSpPr>
        <p:spPr>
          <a:xfrm>
            <a:off x="191807" y="734276"/>
            <a:ext cx="8952193" cy="675226"/>
          </a:xfrm>
        </p:spPr>
        <p:txBody>
          <a:bodyPr/>
          <a:lstStyle/>
          <a:p>
            <a:r>
              <a:rPr lang="fr-FR" sz="1600" b="0" i="1" dirty="0"/>
              <a:t>L'IA en tant qu'entité composite (</a:t>
            </a:r>
            <a:r>
              <a:rPr lang="fr-FR" sz="1600" b="1" i="1" dirty="0">
                <a:solidFill>
                  <a:srgbClr val="C00000"/>
                </a:solidFill>
              </a:rPr>
              <a:t>mathématiques</a:t>
            </a:r>
            <a:r>
              <a:rPr lang="fr-FR" sz="1600" b="0" i="1" dirty="0"/>
              <a:t>, </a:t>
            </a:r>
            <a:r>
              <a:rPr lang="fr-FR" sz="1600" b="1" i="1" dirty="0">
                <a:solidFill>
                  <a:schemeClr val="bg1">
                    <a:lumMod val="50000"/>
                  </a:schemeClr>
                </a:solidFill>
              </a:rPr>
              <a:t>logiciels</a:t>
            </a:r>
            <a:r>
              <a:rPr lang="fr-FR" sz="1600" b="0" i="1" dirty="0"/>
              <a:t>, </a:t>
            </a:r>
            <a:r>
              <a:rPr lang="fr-FR" sz="1600" b="1" i="1" dirty="0">
                <a:solidFill>
                  <a:schemeClr val="accent4">
                    <a:lumMod val="50000"/>
                  </a:schemeClr>
                </a:solidFill>
              </a:rPr>
              <a:t>données</a:t>
            </a:r>
            <a:r>
              <a:rPr lang="fr-FR" sz="1600" b="0" i="1" dirty="0"/>
              <a:t>, </a:t>
            </a:r>
            <a:r>
              <a:rPr lang="fr-FR" sz="1600" b="1" i="1" dirty="0">
                <a:solidFill>
                  <a:srgbClr val="92A001"/>
                </a:solidFill>
              </a:rPr>
              <a:t>applications</a:t>
            </a:r>
            <a:r>
              <a:rPr lang="fr-FR" sz="1600" b="0" i="1" dirty="0"/>
              <a:t>, etc.)</a:t>
            </a:r>
            <a:br>
              <a:rPr lang="fr-FR" sz="1600" b="0" i="1" dirty="0"/>
            </a:br>
            <a:r>
              <a:rPr lang="fr-FR" sz="1600" b="1" i="1" dirty="0">
                <a:sym typeface="Wingdings" pitchFamily="2" charset="2"/>
              </a:rPr>
              <a:t>Lesquels de ces composants peuvent-ils être considérés comme des objets brevetables </a:t>
            </a:r>
            <a:r>
              <a:rPr lang="fr-FR" sz="1600" b="1" i="1" dirty="0"/>
              <a:t>? </a:t>
            </a:r>
            <a:endParaRPr lang="en-US" sz="1600" b="1" i="1" dirty="0"/>
          </a:p>
        </p:txBody>
      </p:sp>
      <p:pic>
        <p:nvPicPr>
          <p:cNvPr id="31" name="Picture 30">
            <a:extLst>
              <a:ext uri="{FF2B5EF4-FFF2-40B4-BE49-F238E27FC236}">
                <a16:creationId xmlns:a16="http://schemas.microsoft.com/office/drawing/2014/main" id="{856AFC20-F8DB-324D-B0EC-48D253B7457B}"/>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40515" y="3060916"/>
            <a:ext cx="1723716" cy="1875086"/>
          </a:xfrm>
          <a:prstGeom prst="rect">
            <a:avLst/>
          </a:prstGeom>
        </p:spPr>
      </p:pic>
      <p:sp>
        <p:nvSpPr>
          <p:cNvPr id="32" name="TextBox 31">
            <a:extLst>
              <a:ext uri="{FF2B5EF4-FFF2-40B4-BE49-F238E27FC236}">
                <a16:creationId xmlns:a16="http://schemas.microsoft.com/office/drawing/2014/main" id="{9A36F2F0-FB4E-D349-87C3-C01589FF8E3E}"/>
              </a:ext>
            </a:extLst>
          </p:cNvPr>
          <p:cNvSpPr txBox="1"/>
          <p:nvPr/>
        </p:nvSpPr>
        <p:spPr>
          <a:xfrm rot="21427146">
            <a:off x="972221" y="3602723"/>
            <a:ext cx="1475587" cy="854080"/>
          </a:xfrm>
          <a:prstGeom prst="rect">
            <a:avLst/>
          </a:prstGeom>
        </p:spPr>
        <p:txBody>
          <a:bodyPr wrap="square" lIns="0" tIns="0" rIns="0" bIns="0" rtlCol="0">
            <a:spAutoFit/>
          </a:bodyPr>
          <a:lstStyle/>
          <a:p>
            <a:pPr marL="171450" indent="-171450">
              <a:spcAft>
                <a:spcPts val="300"/>
              </a:spcAft>
              <a:buFont typeface="Arial" panose="020B0604020202020204" pitchFamily="34" charset="0"/>
              <a:buChar char="•"/>
            </a:pPr>
            <a:r>
              <a:rPr lang="fr-FR" sz="1200" b="1" dirty="0">
                <a:solidFill>
                  <a:srgbClr val="0070C0"/>
                </a:solidFill>
                <a:latin typeface="Chalkduster" panose="03050602040202020205" pitchFamily="66" charset="77"/>
              </a:rPr>
              <a:t>Collecte</a:t>
            </a:r>
          </a:p>
          <a:p>
            <a:pPr marL="171450" indent="-171450">
              <a:spcAft>
                <a:spcPts val="300"/>
              </a:spcAft>
              <a:buFont typeface="Arial" panose="020B0604020202020204" pitchFamily="34" charset="0"/>
              <a:buChar char="•"/>
            </a:pPr>
            <a:r>
              <a:rPr lang="fr-FR" sz="1200" b="1" dirty="0" err="1">
                <a:solidFill>
                  <a:srgbClr val="0070C0"/>
                </a:solidFill>
                <a:latin typeface="Chalkduster" panose="03050602040202020205" pitchFamily="66" charset="77"/>
              </a:rPr>
              <a:t>Prétraitement</a:t>
            </a:r>
            <a:endParaRPr lang="fr-FR" sz="1200" b="1" dirty="0">
              <a:solidFill>
                <a:srgbClr val="0070C0"/>
              </a:solidFill>
              <a:latin typeface="Chalkduster" panose="03050602040202020205" pitchFamily="66" charset="77"/>
            </a:endParaRPr>
          </a:p>
          <a:p>
            <a:pPr marL="171450" indent="-171450">
              <a:spcAft>
                <a:spcPts val="300"/>
              </a:spcAft>
              <a:buFont typeface="Arial" panose="020B0604020202020204" pitchFamily="34" charset="0"/>
              <a:buChar char="•"/>
            </a:pPr>
            <a:r>
              <a:rPr lang="fr-FR" sz="1200" b="1" dirty="0" err="1">
                <a:solidFill>
                  <a:srgbClr val="0070C0"/>
                </a:solidFill>
                <a:latin typeface="Chalkduster" panose="03050602040202020205" pitchFamily="66" charset="77"/>
              </a:rPr>
              <a:t>Génération</a:t>
            </a:r>
            <a:endParaRPr lang="fr-FR" sz="1200" b="1" dirty="0">
              <a:solidFill>
                <a:srgbClr val="0070C0"/>
              </a:solidFill>
              <a:latin typeface="Chalkduster" panose="03050602040202020205" pitchFamily="66" charset="77"/>
            </a:endParaRPr>
          </a:p>
          <a:p>
            <a:pPr marL="171450" indent="-171450">
              <a:spcAft>
                <a:spcPts val="300"/>
              </a:spcAft>
              <a:buFont typeface="Arial" panose="020B0604020202020204" pitchFamily="34" charset="0"/>
              <a:buChar char="•"/>
            </a:pPr>
            <a:r>
              <a:rPr lang="fr-FR" sz="1200" b="1" dirty="0">
                <a:solidFill>
                  <a:srgbClr val="0070C0"/>
                </a:solidFill>
                <a:latin typeface="Chalkduster" panose="03050602040202020205" pitchFamily="66" charset="77"/>
              </a:rPr>
              <a:t>Étiquetage</a:t>
            </a:r>
          </a:p>
        </p:txBody>
      </p:sp>
      <p:pic>
        <p:nvPicPr>
          <p:cNvPr id="33" name="Picture 32">
            <a:extLst>
              <a:ext uri="{FF2B5EF4-FFF2-40B4-BE49-F238E27FC236}">
                <a16:creationId xmlns:a16="http://schemas.microsoft.com/office/drawing/2014/main" id="{2AE27725-6E32-4344-9E60-0BDD17785D5D}"/>
              </a:ext>
            </a:extLst>
          </p:cNvPr>
          <p:cNvPicPr>
            <a:picLocks noChangeAspect="1"/>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386131">
            <a:off x="2861200" y="3113327"/>
            <a:ext cx="1723716" cy="1875086"/>
          </a:xfrm>
          <a:prstGeom prst="rect">
            <a:avLst/>
          </a:prstGeom>
        </p:spPr>
      </p:pic>
      <p:sp>
        <p:nvSpPr>
          <p:cNvPr id="34" name="TextBox 33">
            <a:extLst>
              <a:ext uri="{FF2B5EF4-FFF2-40B4-BE49-F238E27FC236}">
                <a16:creationId xmlns:a16="http://schemas.microsoft.com/office/drawing/2014/main" id="{F5BF21D8-6DB1-924E-B1F2-8A92549C48BA}"/>
              </a:ext>
            </a:extLst>
          </p:cNvPr>
          <p:cNvSpPr txBox="1"/>
          <p:nvPr/>
        </p:nvSpPr>
        <p:spPr>
          <a:xfrm rot="213277">
            <a:off x="3092906" y="3378135"/>
            <a:ext cx="1475587" cy="1408078"/>
          </a:xfrm>
          <a:prstGeom prst="rect">
            <a:avLst/>
          </a:prstGeom>
        </p:spPr>
        <p:txBody>
          <a:bodyPr wrap="square" lIns="0" tIns="0" rIns="0" bIns="0" rtlCol="0">
            <a:spAutoFit/>
          </a:bodyPr>
          <a:lstStyle/>
          <a:p>
            <a:pPr marL="171450" indent="-171450">
              <a:spcAft>
                <a:spcPts val="300"/>
              </a:spcAft>
              <a:buFont typeface="Arial" panose="020B0604020202020204" pitchFamily="34" charset="0"/>
              <a:buChar char="•"/>
            </a:pPr>
            <a:r>
              <a:rPr lang="fr-FR" sz="1200" b="1" dirty="0">
                <a:solidFill>
                  <a:schemeClr val="bg1"/>
                </a:solidFill>
                <a:latin typeface="Chalkduster" panose="03050602040202020205" pitchFamily="66" charset="77"/>
              </a:rPr>
              <a:t>Logiciels et </a:t>
            </a:r>
            <a:r>
              <a:rPr lang="fr-FR" sz="1200" b="1" dirty="0" err="1">
                <a:solidFill>
                  <a:schemeClr val="bg1"/>
                </a:solidFill>
                <a:latin typeface="Chalkduster" panose="03050602040202020205" pitchFamily="66" charset="77"/>
              </a:rPr>
              <a:t>bibliothèques</a:t>
            </a:r>
            <a:endParaRPr lang="fr-FR" sz="1200" b="1" dirty="0">
              <a:solidFill>
                <a:schemeClr val="bg1"/>
              </a:solidFill>
              <a:latin typeface="Chalkduster" panose="03050602040202020205" pitchFamily="66" charset="77"/>
            </a:endParaRPr>
          </a:p>
          <a:p>
            <a:pPr marL="171450" indent="-171450">
              <a:spcAft>
                <a:spcPts val="300"/>
              </a:spcAft>
              <a:buFont typeface="Arial" panose="020B0604020202020204" pitchFamily="34" charset="0"/>
              <a:buChar char="•"/>
            </a:pPr>
            <a:r>
              <a:rPr lang="fr-FR" sz="1200" b="1" dirty="0" err="1">
                <a:solidFill>
                  <a:schemeClr val="bg1"/>
                </a:solidFill>
                <a:latin typeface="Chalkduster" panose="03050602040202020205" pitchFamily="66" charset="77"/>
              </a:rPr>
              <a:t>Algorithmes </a:t>
            </a:r>
            <a:r>
              <a:rPr lang="fr-FR" sz="1200" b="1" dirty="0">
                <a:solidFill>
                  <a:schemeClr val="bg1"/>
                </a:solidFill>
                <a:latin typeface="Chalkduster" panose="03050602040202020205" pitchFamily="66" charset="77"/>
              </a:rPr>
              <a:t>et architectures</a:t>
            </a:r>
          </a:p>
          <a:p>
            <a:pPr marL="171450" indent="-171450">
              <a:spcAft>
                <a:spcPts val="300"/>
              </a:spcAft>
              <a:buFont typeface="Arial" panose="020B0604020202020204" pitchFamily="34" charset="0"/>
              <a:buChar char="•"/>
            </a:pPr>
            <a:r>
              <a:rPr lang="fr-FR" sz="1200" b="1" dirty="0" err="1">
                <a:solidFill>
                  <a:schemeClr val="bg1"/>
                </a:solidFill>
                <a:latin typeface="Chalkduster" panose="03050602040202020205" pitchFamily="66" charset="77"/>
              </a:rPr>
              <a:t>Processus</a:t>
            </a:r>
            <a:endParaRPr lang="fr-FR" sz="1200" b="1" dirty="0">
              <a:solidFill>
                <a:schemeClr val="bg1"/>
              </a:solidFill>
              <a:latin typeface="Chalkduster" panose="03050602040202020205" pitchFamily="66" charset="77"/>
            </a:endParaRPr>
          </a:p>
          <a:p>
            <a:pPr marL="171450" indent="-171450">
              <a:spcAft>
                <a:spcPts val="300"/>
              </a:spcAft>
              <a:buFont typeface="Arial" panose="020B0604020202020204" pitchFamily="34" charset="0"/>
              <a:buChar char="•"/>
            </a:pPr>
            <a:r>
              <a:rPr lang="fr-FR" sz="1200" b="1" dirty="0">
                <a:solidFill>
                  <a:schemeClr val="bg1"/>
                </a:solidFill>
                <a:latin typeface="Chalkduster" panose="03050602040202020205" pitchFamily="66" charset="77"/>
              </a:rPr>
              <a:t>hyper -paramètres</a:t>
            </a:r>
          </a:p>
        </p:txBody>
      </p:sp>
      <p:pic>
        <p:nvPicPr>
          <p:cNvPr id="35" name="Picture 34">
            <a:extLst>
              <a:ext uri="{FF2B5EF4-FFF2-40B4-BE49-F238E27FC236}">
                <a16:creationId xmlns:a16="http://schemas.microsoft.com/office/drawing/2014/main" id="{6E1FD5FE-9645-5649-8F19-938A5B10D901}"/>
              </a:ext>
            </a:extLst>
          </p:cNvPr>
          <p:cNvPicPr>
            <a:picLocks noChangeAspect="1"/>
          </p:cNvPicPr>
          <p:nvPr/>
        </p:nvPicPr>
        <p:blipFill>
          <a:blip r:embed="rId5"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198490">
            <a:off x="5005132" y="3110745"/>
            <a:ext cx="1723716" cy="1875086"/>
          </a:xfrm>
          <a:prstGeom prst="rect">
            <a:avLst/>
          </a:prstGeom>
        </p:spPr>
      </p:pic>
      <p:sp>
        <p:nvSpPr>
          <p:cNvPr id="38" name="TextBox 37">
            <a:extLst>
              <a:ext uri="{FF2B5EF4-FFF2-40B4-BE49-F238E27FC236}">
                <a16:creationId xmlns:a16="http://schemas.microsoft.com/office/drawing/2014/main" id="{5BA8549C-66DA-9A45-BC3E-C997C64EB154}"/>
              </a:ext>
            </a:extLst>
          </p:cNvPr>
          <p:cNvSpPr txBox="1"/>
          <p:nvPr/>
        </p:nvSpPr>
        <p:spPr>
          <a:xfrm rot="25636">
            <a:off x="5236838" y="3467886"/>
            <a:ext cx="1475587" cy="1223412"/>
          </a:xfrm>
          <a:prstGeom prst="rect">
            <a:avLst/>
          </a:prstGeom>
        </p:spPr>
        <p:txBody>
          <a:bodyPr wrap="square" lIns="0" tIns="0" rIns="0" bIns="0" rtlCol="0">
            <a:spAutoFit/>
          </a:bodyPr>
          <a:lstStyle/>
          <a:p>
            <a:pPr marL="171450"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Validation</a:t>
            </a:r>
          </a:p>
          <a:p>
            <a:pPr marL="171450"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Mises à jour en ligne</a:t>
            </a:r>
          </a:p>
          <a:p>
            <a:pPr marL="171450"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Modification et </a:t>
            </a:r>
            <a:r>
              <a:rPr lang="fr-FR" sz="1200" b="1" dirty="0" err="1">
                <a:solidFill>
                  <a:schemeClr val="tx1"/>
                </a:solidFill>
                <a:latin typeface="Chalkduster" panose="03050602040202020205" pitchFamily="66" charset="77"/>
              </a:rPr>
              <a:t>transfert</a:t>
            </a:r>
            <a:endParaRPr lang="fr-FR" sz="1200" b="1" dirty="0">
              <a:solidFill>
                <a:schemeClr val="tx1"/>
              </a:solidFill>
              <a:latin typeface="Chalkduster" panose="03050602040202020205" pitchFamily="66" charset="77"/>
            </a:endParaRPr>
          </a:p>
          <a:p>
            <a:pPr marL="171450"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Accès (API)</a:t>
            </a:r>
          </a:p>
        </p:txBody>
      </p:sp>
      <p:pic>
        <p:nvPicPr>
          <p:cNvPr id="39" name="Picture 38">
            <a:extLst>
              <a:ext uri="{FF2B5EF4-FFF2-40B4-BE49-F238E27FC236}">
                <a16:creationId xmlns:a16="http://schemas.microsoft.com/office/drawing/2014/main" id="{CC501528-44EB-464E-9381-752453ECF566}"/>
              </a:ext>
            </a:extLst>
          </p:cNvPr>
          <p:cNvPicPr>
            <a:picLocks noChangeAspect="1"/>
          </p:cNvPicPr>
          <p:nvPr/>
        </p:nvPicPr>
        <p:blipFill>
          <a:blip r:embed="rId6" cstate="screen">
            <a:duotone>
              <a:prstClr val="black"/>
              <a:schemeClr val="tx2">
                <a:tint val="45000"/>
                <a:satMod val="400000"/>
              </a:schemeClr>
            </a:duotone>
            <a:extLst>
              <a:ext uri="{BEBA8EAE-BF5A-486C-A8C5-ECC9F3942E4B}">
                <a14:imgProps xmlns:a14="http://schemas.microsoft.com/office/drawing/2010/main">
                  <a14:imgLayer r:embed="rId7">
                    <a14:imgEffect>
                      <a14:colorTemperature colorTemp="9744"/>
                    </a14:imgEffect>
                  </a14:imgLayer>
                </a14:imgProps>
              </a:ext>
              <a:ext uri="{28A0092B-C50C-407E-A947-70E740481C1C}">
                <a14:useLocalDpi xmlns:a14="http://schemas.microsoft.com/office/drawing/2010/main"/>
              </a:ext>
            </a:extLst>
          </a:blip>
          <a:stretch>
            <a:fillRect/>
          </a:stretch>
        </p:blipFill>
        <p:spPr>
          <a:xfrm rot="21216238">
            <a:off x="7110318" y="3069415"/>
            <a:ext cx="1723716" cy="1875086"/>
          </a:xfrm>
          <a:prstGeom prst="rect">
            <a:avLst/>
          </a:prstGeom>
        </p:spPr>
      </p:pic>
      <p:sp>
        <p:nvSpPr>
          <p:cNvPr id="40" name="TextBox 39">
            <a:extLst>
              <a:ext uri="{FF2B5EF4-FFF2-40B4-BE49-F238E27FC236}">
                <a16:creationId xmlns:a16="http://schemas.microsoft.com/office/drawing/2014/main" id="{BDE5004F-7603-504B-B211-8965E4E0B3DF}"/>
              </a:ext>
            </a:extLst>
          </p:cNvPr>
          <p:cNvSpPr txBox="1"/>
          <p:nvPr/>
        </p:nvSpPr>
        <p:spPr>
          <a:xfrm rot="21043384">
            <a:off x="7325091" y="3414986"/>
            <a:ext cx="1475587" cy="1077218"/>
          </a:xfrm>
          <a:prstGeom prst="rect">
            <a:avLst/>
          </a:prstGeom>
        </p:spPr>
        <p:txBody>
          <a:bodyPr wrap="square" lIns="0" tIns="0" rIns="0" bIns="0" rtlCol="0">
            <a:spAutoFit/>
          </a:bodyPr>
          <a:lstStyle/>
          <a:p>
            <a:pPr>
              <a:spcAft>
                <a:spcPts val="300"/>
              </a:spcAft>
            </a:pPr>
            <a:r>
              <a:rPr lang="fr-FR" sz="1200" b="1" dirty="0">
                <a:solidFill>
                  <a:schemeClr val="tx1"/>
                </a:solidFill>
                <a:latin typeface="Chalkduster" panose="03050602040202020205" pitchFamily="66" charset="77"/>
              </a:rPr>
              <a:t>Applications :</a:t>
            </a:r>
          </a:p>
          <a:p>
            <a:pPr>
              <a:spcAft>
                <a:spcPts val="300"/>
              </a:spcAft>
            </a:pPr>
            <a:endParaRPr lang="fr-FR" sz="1200" b="1" dirty="0">
              <a:solidFill>
                <a:schemeClr val="tx1"/>
              </a:solidFill>
              <a:latin typeface="Chalkduster" panose="03050602040202020205" pitchFamily="66" charset="77"/>
            </a:endParaRPr>
          </a:p>
          <a:p>
            <a:pPr marL="171450" lvl="1"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technique</a:t>
            </a:r>
          </a:p>
          <a:p>
            <a:pPr marL="171450" lvl="1" indent="-171450">
              <a:spcAft>
                <a:spcPts val="300"/>
              </a:spcAft>
              <a:buFont typeface="Arial" panose="020B0604020202020204" pitchFamily="34" charset="0"/>
              <a:buChar char="•"/>
            </a:pPr>
            <a:endParaRPr lang="fr-FR" sz="1200" b="1" dirty="0">
              <a:solidFill>
                <a:schemeClr val="tx1"/>
              </a:solidFill>
              <a:latin typeface="Chalkduster" panose="03050602040202020205" pitchFamily="66" charset="77"/>
            </a:endParaRPr>
          </a:p>
          <a:p>
            <a:pPr marL="171450" lvl="1" indent="-171450">
              <a:spcAft>
                <a:spcPts val="300"/>
              </a:spcAft>
              <a:buFont typeface="Arial" panose="020B0604020202020204" pitchFamily="34" charset="0"/>
              <a:buChar char="•"/>
            </a:pPr>
            <a:r>
              <a:rPr lang="fr-FR" sz="1200" b="1" dirty="0">
                <a:solidFill>
                  <a:schemeClr val="tx1"/>
                </a:solidFill>
                <a:latin typeface="Chalkduster" panose="03050602040202020205" pitchFamily="66" charset="77"/>
              </a:rPr>
              <a:t>non </a:t>
            </a:r>
            <a:r>
              <a:rPr lang="fr-FR" sz="1200" b="1" dirty="0" err="1">
                <a:solidFill>
                  <a:schemeClr val="tx1"/>
                </a:solidFill>
                <a:latin typeface="Chalkduster" panose="03050602040202020205" pitchFamily="66" charset="77"/>
              </a:rPr>
              <a:t>technique</a:t>
            </a:r>
            <a:endParaRPr lang="fr-FR" sz="1200" b="1" dirty="0">
              <a:solidFill>
                <a:schemeClr val="tx1"/>
              </a:solidFill>
              <a:latin typeface="Chalkduster" panose="03050602040202020205" pitchFamily="66" charset="77"/>
            </a:endParaRPr>
          </a:p>
        </p:txBody>
      </p:sp>
    </p:spTree>
    <p:extLst>
      <p:ext uri="{BB962C8B-B14F-4D97-AF65-F5344CB8AC3E}">
        <p14:creationId xmlns:p14="http://schemas.microsoft.com/office/powerpoint/2010/main" val="10782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398840" y="5240429"/>
            <a:ext cx="2133600" cy="162254"/>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9DF67F17-3E1A-4193-A15F-15F53DD43041}" type="slidenum">
              <a:rPr kumimoji="0" lang="en-GB" sz="900" b="0" i="0" u="none" strike="noStrike" kern="0" cap="none" spc="0" normalizeH="0" baseline="0" noProof="0" smtClean="0">
                <a:ln>
                  <a:noFill/>
                </a:ln>
                <a:solidFill>
                  <a:srgbClr val="000000"/>
                </a:solidFill>
                <a:effectLst/>
                <a:uLnTx/>
                <a:uFillTx/>
                <a:latin typeface="Arial"/>
                <a:cs typeface="Arial"/>
                <a:sym typeface="Arial"/>
              </a:rPr>
              <a:t>8</a:t>
            </a:fld>
            <a:endParaRPr kumimoji="0" lang="en-GB"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p:cNvSpPr>
            <a:spLocks noGrp="1"/>
          </p:cNvSpPr>
          <p:nvPr>
            <p:ph type="title"/>
          </p:nvPr>
        </p:nvSpPr>
        <p:spPr>
          <a:xfrm>
            <a:off x="685802" y="683555"/>
            <a:ext cx="7846638" cy="404906"/>
          </a:xfrm>
        </p:spPr>
        <p:txBody>
          <a:bodyPr/>
          <a:lstStyle/>
          <a:p>
            <a:r>
              <a:rPr lang="en-US" sz="1800" i="1" dirty="0"/>
              <a:t>Comment obtenir une protection par brevet pour les applications de l'IA ?</a:t>
            </a:r>
            <a:br>
              <a:rPr lang="en-US" sz="1800" i="1" dirty="0"/>
            </a:br>
            <a:br>
              <a:rPr lang="en-GB" sz="1800" i="1" dirty="0">
                <a:solidFill>
                  <a:schemeClr val="tx1"/>
                </a:solidFill>
              </a:rPr>
            </a:br>
            <a:endParaRPr lang="en-US" sz="1800" i="1" dirty="0"/>
          </a:p>
        </p:txBody>
      </p:sp>
      <p:sp>
        <p:nvSpPr>
          <p:cNvPr id="4" name="Rectangle 4"/>
          <p:cNvSpPr>
            <a:spLocks noChangeArrowheads="1"/>
          </p:cNvSpPr>
          <p:nvPr/>
        </p:nvSpPr>
        <p:spPr bwMode="auto">
          <a:xfrm>
            <a:off x="637855" y="1233232"/>
            <a:ext cx="1849623" cy="3648734"/>
          </a:xfrm>
          <a:prstGeom prst="roundRect">
            <a:avLst/>
          </a:prstGeom>
          <a:solidFill>
            <a:srgbClr val="92A001"/>
          </a:solidFill>
          <a:ln w="12700">
            <a:solidFill>
              <a:schemeClr val="tx2"/>
            </a:solidFill>
            <a:round/>
            <a:headEnd/>
            <a:tailEnd/>
          </a:ln>
          <a:effectLst/>
        </p:spPr>
        <p:txBody>
          <a:bodyPr wrap="square" lIns="540000" tIns="36000" rIns="72000" bIns="36000" anchor="ctr"/>
          <a:lstStyle/>
          <a:p>
            <a:pPr marL="0" marR="0" lvl="0" indent="0" algn="ctr"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5" name="Rectangle 5"/>
          <p:cNvSpPr>
            <a:spLocks noChangeArrowheads="1"/>
          </p:cNvSpPr>
          <p:nvPr/>
        </p:nvSpPr>
        <p:spPr bwMode="auto">
          <a:xfrm>
            <a:off x="2899049" y="1273371"/>
            <a:ext cx="1754557" cy="1122133"/>
          </a:xfrm>
          <a:prstGeom prst="roundRect">
            <a:avLst/>
          </a:prstGeom>
          <a:solidFill>
            <a:schemeClr val="accent3"/>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(1) CBE</a:t>
            </a:r>
          </a:p>
        </p:txBody>
      </p:sp>
      <p:sp>
        <p:nvSpPr>
          <p:cNvPr id="6" name="Rectangle 24"/>
          <p:cNvSpPr>
            <a:spLocks noChangeArrowheads="1"/>
          </p:cNvSpPr>
          <p:nvPr/>
        </p:nvSpPr>
        <p:spPr bwMode="auto">
          <a:xfrm>
            <a:off x="2899050" y="2526096"/>
            <a:ext cx="1754557" cy="1122133"/>
          </a:xfrm>
          <a:prstGeom prst="roundRect">
            <a:avLst/>
          </a:prstGeom>
          <a:solidFill>
            <a:srgbClr val="0070C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52(2) et (3) CBE</a:t>
            </a:r>
          </a:p>
        </p:txBody>
      </p:sp>
      <p:sp>
        <p:nvSpPr>
          <p:cNvPr id="8" name="Rectangle 3"/>
          <p:cNvSpPr>
            <a:spLocks noChangeArrowheads="1"/>
          </p:cNvSpPr>
          <p:nvPr/>
        </p:nvSpPr>
        <p:spPr bwMode="auto">
          <a:xfrm>
            <a:off x="4745367" y="1211959"/>
            <a:ext cx="3757698"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0" i="0" u="none" strike="noStrike" kern="0" cap="none" spc="0" normalizeH="0" baseline="0" noProof="0" dirty="0">
                <a:ln>
                  <a:noFill/>
                </a:ln>
                <a:solidFill>
                  <a:srgbClr val="000000"/>
                </a:solidFill>
                <a:effectLst/>
                <a:uLnTx/>
                <a:uFillTx/>
                <a:latin typeface="Arial" pitchFamily="34" charset="0"/>
                <a:cs typeface="Arial"/>
                <a:sym typeface="Arial"/>
              </a:rPr>
              <a:t>Inventions </a:t>
            </a:r>
            <a:r>
              <a:rPr kumimoji="0" lang="en-GB" sz="1400" b="1" i="0" u="none" strike="noStrike" kern="0" cap="none" spc="0" normalizeH="0" baseline="0" noProof="0" dirty="0">
                <a:ln>
                  <a:noFill/>
                </a:ln>
                <a:solidFill>
                  <a:srgbClr val="92A001"/>
                </a:solidFill>
                <a:effectLst/>
                <a:uLnTx/>
                <a:uFillTx/>
                <a:latin typeface="Arial" pitchFamily="34" charset="0"/>
                <a:cs typeface="Arial"/>
                <a:sym typeface="Arial"/>
              </a:rPr>
              <a:t>dans tous les domaines de la technologie</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lang="en-GB" dirty="0">
                <a:solidFill>
                  <a:schemeClr val="tx1"/>
                </a:solidFill>
                <a:latin typeface="Arial" pitchFamily="34" charset="0"/>
              </a:rPr>
              <a:t>Pour autant qu'</a:t>
            </a:r>
            <a:r>
              <a:rPr lang="en-GB" b="1" dirty="0">
                <a:solidFill>
                  <a:srgbClr val="0070C0"/>
                </a:solidFill>
                <a:latin typeface="Arial" pitchFamily="34" charset="0"/>
              </a:rPr>
              <a:t>un objet brevetable </a:t>
            </a:r>
            <a:r>
              <a:rPr lang="en-GB" dirty="0">
                <a:solidFill>
                  <a:schemeClr val="tx1"/>
                </a:solidFill>
                <a:latin typeface="Arial" pitchFamily="34" charset="0"/>
              </a:rPr>
              <a:t>réponde à des </a:t>
            </a:r>
            <a:r>
              <a:rPr lang="en-GB" b="1" dirty="0">
                <a:solidFill>
                  <a:srgbClr val="7030A0"/>
                </a:solidFill>
                <a:latin typeface="Arial" pitchFamily="34" charset="0"/>
              </a:rPr>
              <a:t>conditions spécifiques</a:t>
            </a:r>
            <a:endParaRPr kumimoji="0" lang="en-GB" sz="1400" b="1" i="0" u="none" strike="noStrike" kern="0" cap="none" spc="0" normalizeH="0" baseline="0" noProof="0" dirty="0">
              <a:ln>
                <a:noFill/>
              </a:ln>
              <a:solidFill>
                <a:srgbClr val="7030A0"/>
              </a:solidFill>
              <a:effectLst/>
              <a:uLnTx/>
              <a:uFillTx/>
              <a:latin typeface="Arial" pitchFamily="34" charset="0"/>
              <a:cs typeface="Arial"/>
              <a:sym typeface="Arial"/>
            </a:endParaRPr>
          </a:p>
        </p:txBody>
      </p:sp>
      <p:sp>
        <p:nvSpPr>
          <p:cNvPr id="9" name="Rectangle 3"/>
          <p:cNvSpPr>
            <a:spLocks noChangeArrowheads="1"/>
          </p:cNvSpPr>
          <p:nvPr/>
        </p:nvSpPr>
        <p:spPr bwMode="auto">
          <a:xfrm>
            <a:off x="4745367" y="2541595"/>
            <a:ext cx="1663979"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0070C0"/>
                </a:solidFill>
                <a:effectLst/>
                <a:uLnTx/>
                <a:uFillTx/>
                <a:latin typeface="Arial" pitchFamily="34" charset="0"/>
                <a:cs typeface="Arial"/>
                <a:sym typeface="Arial"/>
              </a:rPr>
              <a:t>Un </a:t>
            </a:r>
            <a:r>
              <a:rPr kumimoji="0" lang="en-GB" sz="1400" b="1" i="0" u="none" strike="noStrike" kern="0" cap="none" spc="0" normalizeH="0" baseline="0" noProof="0" dirty="0" err="1">
                <a:ln>
                  <a:noFill/>
                </a:ln>
                <a:solidFill>
                  <a:srgbClr val="0070C0"/>
                </a:solidFill>
                <a:effectLst/>
                <a:uLnTx/>
                <a:uFillTx/>
                <a:latin typeface="Arial" pitchFamily="34" charset="0"/>
                <a:cs typeface="Arial"/>
                <a:sym typeface="Arial"/>
              </a:rPr>
              <a:t>objet</a:t>
            </a:r>
            <a:r>
              <a:rPr kumimoji="0" lang="en-GB" sz="1400" b="1" i="0" u="none" strike="noStrike" kern="0" cap="none" spc="0" normalizeH="0" baseline="0" noProof="0" dirty="0">
                <a:ln>
                  <a:noFill/>
                </a:ln>
                <a:solidFill>
                  <a:srgbClr val="0070C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0070C0"/>
                </a:solidFill>
                <a:effectLst/>
                <a:uLnTx/>
                <a:uFillTx/>
                <a:latin typeface="Arial" pitchFamily="34" charset="0"/>
                <a:sym typeface="Arial"/>
              </a:rPr>
              <a:t>brevetable</a:t>
            </a:r>
            <a:endParaRPr lang="en-GB" sz="1400" b="1" noProof="0" dirty="0">
              <a:solidFill>
                <a:srgbClr val="0070C0"/>
              </a:solidFill>
              <a:latin typeface="Arial" pitchFamily="34" charset="0"/>
            </a:endParaRPr>
          </a:p>
        </p:txBody>
      </p:sp>
      <p:sp>
        <p:nvSpPr>
          <p:cNvPr id="14" name="Google Shape;72;p4">
            <a:extLst>
              <a:ext uri="{FF2B5EF4-FFF2-40B4-BE49-F238E27FC236}">
                <a16:creationId xmlns:a16="http://schemas.microsoft.com/office/drawing/2014/main" id="{43A4F939-2C95-F44E-A499-63F9F32793F1}"/>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BA8C40E-93F3-1048-B492-718A524E86B7}"/>
              </a:ext>
            </a:extLst>
          </p:cNvPr>
          <p:cNvSpPr txBox="1">
            <a:spLocks/>
          </p:cNvSpPr>
          <p:nvPr/>
        </p:nvSpPr>
        <p:spPr>
          <a:xfrm>
            <a:off x="679850" y="138265"/>
            <a:ext cx="8216322"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conditions de brevetabilité selon la CBE</a:t>
            </a:r>
            <a:endParaRPr lang="en-GB" dirty="0"/>
          </a:p>
        </p:txBody>
      </p:sp>
      <p:pic>
        <p:nvPicPr>
          <p:cNvPr id="18" name="Graphic 17" descr="Help">
            <a:extLst>
              <a:ext uri="{FF2B5EF4-FFF2-40B4-BE49-F238E27FC236}">
                <a16:creationId xmlns:a16="http://schemas.microsoft.com/office/drawing/2014/main" id="{6E2F73B2-0A86-C646-B86E-738FA09AC5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080" y="3426506"/>
            <a:ext cx="1406501" cy="1406501"/>
          </a:xfrm>
          <a:prstGeom prst="rect">
            <a:avLst/>
          </a:prstGeom>
        </p:spPr>
      </p:pic>
      <p:sp>
        <p:nvSpPr>
          <p:cNvPr id="11" name="TextBox 10">
            <a:extLst>
              <a:ext uri="{FF2B5EF4-FFF2-40B4-BE49-F238E27FC236}">
                <a16:creationId xmlns:a16="http://schemas.microsoft.com/office/drawing/2014/main" id="{4C52DBCB-95C7-03D0-3D07-73B1E530EAF9}"/>
              </a:ext>
            </a:extLst>
          </p:cNvPr>
          <p:cNvSpPr txBox="1"/>
          <p:nvPr/>
        </p:nvSpPr>
        <p:spPr>
          <a:xfrm>
            <a:off x="660831" y="2179807"/>
            <a:ext cx="1821051" cy="1415772"/>
          </a:xfrm>
          <a:prstGeom prst="rect">
            <a:avLst/>
          </a:prstGeom>
          <a:noFill/>
        </p:spPr>
        <p:txBody>
          <a:bodyPr wrap="square" rtlCol="0">
            <a:spAutoFit/>
          </a:bodyPr>
          <a:lstStyle/>
          <a:p>
            <a:pPr lvl="0" algn="ctr" defTabSz="995363">
              <a:spcAft>
                <a:spcPct val="0"/>
              </a:spcAft>
              <a:defRPr/>
            </a:pPr>
            <a:r>
              <a:rPr lang="en-GB" sz="1800" b="1" dirty="0">
                <a:solidFill>
                  <a:srgbClr val="FFFFFF"/>
                </a:solidFill>
                <a:latin typeface="Arial" pitchFamily="34" charset="0"/>
              </a:rPr>
              <a:t>brevetabilité </a:t>
            </a:r>
          </a:p>
          <a:p>
            <a:pPr lvl="0" algn="ctr" defTabSz="995363">
              <a:spcAft>
                <a:spcPct val="0"/>
              </a:spcAft>
              <a:defRPr/>
            </a:pPr>
            <a:r>
              <a:rPr lang="en-GB" sz="1800" b="1" dirty="0">
                <a:solidFill>
                  <a:srgbClr val="FFFFFF"/>
                </a:solidFill>
                <a:latin typeface="Arial" pitchFamily="34" charset="0"/>
              </a:rPr>
              <a:t>des applications</a:t>
            </a:r>
          </a:p>
          <a:p>
            <a:pPr lvl="0" algn="ctr" defTabSz="995363">
              <a:spcAft>
                <a:spcPct val="0"/>
              </a:spcAft>
              <a:defRPr/>
            </a:pPr>
            <a:r>
              <a:rPr lang="en-GB" sz="1800" b="1" dirty="0">
                <a:solidFill>
                  <a:srgbClr val="FFFFFF"/>
                </a:solidFill>
                <a:latin typeface="Arial" pitchFamily="34" charset="0"/>
              </a:rPr>
              <a:t>IA</a:t>
            </a:r>
          </a:p>
          <a:p>
            <a:endParaRPr lang="en-GB" dirty="0"/>
          </a:p>
        </p:txBody>
      </p:sp>
      <p:sp>
        <p:nvSpPr>
          <p:cNvPr id="7" name="Rectangle 25">
            <a:extLst>
              <a:ext uri="{FF2B5EF4-FFF2-40B4-BE49-F238E27FC236}">
                <a16:creationId xmlns:a16="http://schemas.microsoft.com/office/drawing/2014/main" id="{1CE7FB01-6114-BC22-67E0-20335D5BFA5C}"/>
              </a:ext>
            </a:extLst>
          </p:cNvPr>
          <p:cNvSpPr>
            <a:spLocks noChangeArrowheads="1"/>
          </p:cNvSpPr>
          <p:nvPr/>
        </p:nvSpPr>
        <p:spPr bwMode="auto">
          <a:xfrm>
            <a:off x="2899050" y="3778821"/>
            <a:ext cx="1754557" cy="1122133"/>
          </a:xfrm>
          <a:prstGeom prst="roundRect">
            <a:avLst/>
          </a:prstGeom>
          <a:solidFill>
            <a:srgbClr val="7030A0"/>
          </a:solidFill>
          <a:ln w="12700">
            <a:solidFill>
              <a:schemeClr val="accent3"/>
            </a:solid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54, 56 CBE</a:t>
            </a:r>
          </a:p>
        </p:txBody>
      </p:sp>
      <p:sp>
        <p:nvSpPr>
          <p:cNvPr id="10" name="Rectangle 3">
            <a:extLst>
              <a:ext uri="{FF2B5EF4-FFF2-40B4-BE49-F238E27FC236}">
                <a16:creationId xmlns:a16="http://schemas.microsoft.com/office/drawing/2014/main" id="{062B5F64-022E-220A-15D2-234EAA30E36B}"/>
              </a:ext>
            </a:extLst>
          </p:cNvPr>
          <p:cNvSpPr>
            <a:spLocks noChangeArrowheads="1"/>
          </p:cNvSpPr>
          <p:nvPr/>
        </p:nvSpPr>
        <p:spPr bwMode="auto">
          <a:xfrm>
            <a:off x="4817084" y="3851338"/>
            <a:ext cx="4197158" cy="894786"/>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err="1">
                <a:ln>
                  <a:noFill/>
                </a:ln>
                <a:solidFill>
                  <a:srgbClr val="7030A0"/>
                </a:solidFill>
                <a:effectLst/>
                <a:uLnTx/>
                <a:uFillTx/>
                <a:latin typeface="Arial" pitchFamily="34" charset="0"/>
                <a:cs typeface="Arial"/>
                <a:sym typeface="Arial"/>
              </a:rPr>
              <a:t>Soumis</a:t>
            </a:r>
            <a:r>
              <a:rPr kumimoji="0" lang="en-GB" sz="1400" b="1" i="0" u="none" strike="noStrike" kern="0" cap="none" spc="0" normalizeH="0" baseline="0" noProof="0" dirty="0">
                <a:ln>
                  <a:noFill/>
                </a:ln>
                <a:solidFill>
                  <a:srgbClr val="7030A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7030A0"/>
                </a:solidFill>
                <a:effectLst/>
                <a:uLnTx/>
                <a:uFillTx/>
                <a:latin typeface="Arial" pitchFamily="34" charset="0"/>
                <a:cs typeface="Arial"/>
                <a:sym typeface="Arial"/>
              </a:rPr>
              <a:t>à</a:t>
            </a:r>
            <a:r>
              <a:rPr kumimoji="0" lang="en-GB" sz="1400" b="1" i="0" u="none" strike="noStrike" kern="0" cap="none" spc="0" normalizeH="0" baseline="0" noProof="0" dirty="0">
                <a:ln>
                  <a:noFill/>
                </a:ln>
                <a:solidFill>
                  <a:srgbClr val="7030A0"/>
                </a:solidFill>
                <a:effectLst/>
                <a:uLnTx/>
                <a:uFillTx/>
                <a:latin typeface="Arial" pitchFamily="34" charset="0"/>
                <a:cs typeface="Arial"/>
                <a:sym typeface="Arial"/>
              </a:rPr>
              <a:t> conditions</a:t>
            </a:r>
          </a:p>
        </p:txBody>
      </p:sp>
      <p:cxnSp>
        <p:nvCxnSpPr>
          <p:cNvPr id="13" name="Straight Connector 12">
            <a:extLst>
              <a:ext uri="{FF2B5EF4-FFF2-40B4-BE49-F238E27FC236}">
                <a16:creationId xmlns:a16="http://schemas.microsoft.com/office/drawing/2014/main" id="{CD2B7152-D6FF-9A6B-CDA4-EFB5A42E33E1}"/>
              </a:ext>
            </a:extLst>
          </p:cNvPr>
          <p:cNvCxnSpPr/>
          <p:nvPr/>
        </p:nvCxnSpPr>
        <p:spPr>
          <a:xfrm>
            <a:off x="6948150" y="2495791"/>
            <a:ext cx="0" cy="22902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3">
            <a:extLst>
              <a:ext uri="{FF2B5EF4-FFF2-40B4-BE49-F238E27FC236}">
                <a16:creationId xmlns:a16="http://schemas.microsoft.com/office/drawing/2014/main" id="{E8490FF2-EB57-B79B-50A8-7DFA2527C547}"/>
              </a:ext>
            </a:extLst>
          </p:cNvPr>
          <p:cNvSpPr>
            <a:spLocks noChangeArrowheads="1"/>
          </p:cNvSpPr>
          <p:nvPr/>
        </p:nvSpPr>
        <p:spPr bwMode="auto">
          <a:xfrm>
            <a:off x="7051308" y="2950368"/>
            <a:ext cx="1663979"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Une </a:t>
            </a:r>
            <a:r>
              <a:rPr kumimoji="0" lang="en-GB" sz="1400" b="1" i="0" u="none" strike="noStrike" kern="0" cap="none" spc="0" normalizeH="0" baseline="0" noProof="0" dirty="0" err="1">
                <a:ln>
                  <a:noFill/>
                </a:ln>
                <a:solidFill>
                  <a:srgbClr val="000000"/>
                </a:solidFill>
                <a:effectLst/>
                <a:uLnTx/>
                <a:uFillTx/>
                <a:latin typeface="Arial" pitchFamily="34" charset="0"/>
                <a:cs typeface="Arial"/>
                <a:sym typeface="Arial"/>
              </a:rPr>
              <a:t>approche</a:t>
            </a: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 </a:t>
            </a:r>
            <a:r>
              <a:rPr kumimoji="0" lang="en-GB" sz="1400" b="1" i="0" u="none" strike="noStrike" kern="0" cap="none" spc="0" normalizeH="0" baseline="0" noProof="0" dirty="0" err="1">
                <a:ln>
                  <a:noFill/>
                </a:ln>
                <a:solidFill>
                  <a:srgbClr val="000000"/>
                </a:solidFill>
                <a:effectLst/>
                <a:uLnTx/>
                <a:uFillTx/>
                <a:latin typeface="Arial" pitchFamily="34" charset="0"/>
                <a:cs typeface="Arial"/>
                <a:sym typeface="Arial"/>
              </a:rPr>
              <a:t>en</a:t>
            </a:r>
            <a:r>
              <a:rPr kumimoji="0" lang="en-GB" sz="1400" b="1" i="0" u="none" strike="noStrike" kern="0" cap="none" spc="0" normalizeH="0" noProof="0" dirty="0">
                <a:ln>
                  <a:noFill/>
                </a:ln>
                <a:solidFill>
                  <a:srgbClr val="000000"/>
                </a:solidFill>
                <a:effectLst/>
                <a:uLnTx/>
                <a:uFillTx/>
                <a:latin typeface="Arial" pitchFamily="34" charset="0"/>
                <a:cs typeface="Arial"/>
                <a:sym typeface="Arial"/>
              </a:rPr>
              <a:t> 2 "étapes"</a:t>
            </a:r>
            <a:endParaRPr lang="en-GB" sz="1400" b="1" noProof="0" dirty="0">
              <a:latin typeface="Arial" pitchFamily="34" charset="0"/>
            </a:endParaRPr>
          </a:p>
        </p:txBody>
      </p:sp>
    </p:spTree>
    <p:extLst>
      <p:ext uri="{BB962C8B-B14F-4D97-AF65-F5344CB8AC3E}">
        <p14:creationId xmlns:p14="http://schemas.microsoft.com/office/powerpoint/2010/main" val="24979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7" grpId="0" animBg="1"/>
      <p:bldP spid="10"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398840" y="5240429"/>
            <a:ext cx="2133600" cy="162254"/>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9DF67F17-3E1A-4193-A15F-15F53DD43041}" type="slidenum">
              <a:rPr kumimoji="0" lang="en-GB" sz="900" b="0" i="0" u="none" strike="noStrike" kern="0" cap="none" spc="0" normalizeH="0" baseline="0" noProof="0" smtClean="0">
                <a:ln>
                  <a:noFill/>
                </a:ln>
                <a:solidFill>
                  <a:srgbClr val="000000"/>
                </a:solidFill>
                <a:effectLst/>
                <a:uLnTx/>
                <a:uFillTx/>
                <a:latin typeface="Arial"/>
                <a:cs typeface="Arial"/>
                <a:sym typeface="Arial"/>
              </a:rPr>
              <a:t>9</a:t>
            </a:fld>
            <a:endParaRPr kumimoji="0" lang="en-GB" sz="9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p:cNvSpPr>
            <a:spLocks noGrp="1"/>
          </p:cNvSpPr>
          <p:nvPr>
            <p:ph type="title"/>
          </p:nvPr>
        </p:nvSpPr>
        <p:spPr>
          <a:xfrm>
            <a:off x="685802" y="683555"/>
            <a:ext cx="7846638" cy="404906"/>
          </a:xfrm>
        </p:spPr>
        <p:txBody>
          <a:bodyPr/>
          <a:lstStyle/>
          <a:p>
            <a:r>
              <a:rPr lang="en-US" sz="1800" i="1" dirty="0"/>
              <a:t>Comment obtenir une protection par brevet pour les applications de l'IA ?</a:t>
            </a:r>
            <a:br>
              <a:rPr lang="en-US" sz="1800" i="1" dirty="0"/>
            </a:br>
            <a:br>
              <a:rPr lang="en-GB" sz="1800" i="1" dirty="0">
                <a:solidFill>
                  <a:schemeClr val="tx1"/>
                </a:solidFill>
              </a:rPr>
            </a:br>
            <a:endParaRPr lang="en-US" sz="1800" i="1" dirty="0"/>
          </a:p>
        </p:txBody>
      </p:sp>
      <p:sp>
        <p:nvSpPr>
          <p:cNvPr id="4" name="Rectangle 4"/>
          <p:cNvSpPr>
            <a:spLocks noChangeArrowheads="1"/>
          </p:cNvSpPr>
          <p:nvPr/>
        </p:nvSpPr>
        <p:spPr bwMode="auto">
          <a:xfrm>
            <a:off x="637855" y="1233232"/>
            <a:ext cx="1849623" cy="3648734"/>
          </a:xfrm>
          <a:prstGeom prst="roundRect">
            <a:avLst/>
          </a:prstGeom>
          <a:solidFill>
            <a:srgbClr val="92A001"/>
          </a:solidFill>
          <a:ln w="12700">
            <a:solidFill>
              <a:schemeClr val="tx2"/>
            </a:solidFill>
            <a:round/>
            <a:headEnd/>
            <a:tailEnd/>
          </a:ln>
          <a:effectLst/>
        </p:spPr>
        <p:txBody>
          <a:bodyPr wrap="square" lIns="540000" tIns="36000" rIns="72000" bIns="36000" anchor="ctr"/>
          <a:lstStyle/>
          <a:p>
            <a:pPr marL="0" marR="0" lvl="0" indent="0" algn="ctr" defTabSz="995363" rtl="0" eaLnBrk="1" fontAlgn="auto" latinLnBrk="0" hangingPunct="1">
              <a:lnSpc>
                <a:spcPct val="100000"/>
              </a:lnSpc>
              <a:spcBef>
                <a:spcPts val="0"/>
              </a:spcBef>
              <a:spcAft>
                <a:spcPct val="0"/>
              </a:spcAft>
              <a:buClr>
                <a:srgbClr val="000000"/>
              </a:buClr>
              <a:buSzTx/>
              <a:buFont typeface="Arial"/>
              <a:buNone/>
              <a:tabLst/>
              <a:defRPr/>
            </a:pPr>
            <a:endPar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endParaRPr>
          </a:p>
        </p:txBody>
      </p:sp>
      <p:sp>
        <p:nvSpPr>
          <p:cNvPr id="5" name="Rectangle 5"/>
          <p:cNvSpPr>
            <a:spLocks noChangeArrowheads="1"/>
          </p:cNvSpPr>
          <p:nvPr/>
        </p:nvSpPr>
        <p:spPr bwMode="auto">
          <a:xfrm>
            <a:off x="2899049" y="1273371"/>
            <a:ext cx="1754557" cy="1122133"/>
          </a:xfrm>
          <a:prstGeom prst="roundRect">
            <a:avLst/>
          </a:prstGeom>
          <a:solidFill>
            <a:schemeClr val="accent3">
              <a:alpha val="32000"/>
            </a:schemeClr>
          </a:solidFill>
          <a:ln w="12700">
            <a:noFill/>
            <a:round/>
            <a:headEnd/>
            <a:tailEnd/>
          </a:ln>
          <a:effectLst/>
        </p:spPr>
        <p:txBody>
          <a:bodyPr lIns="108000" tIns="72000" rIns="108000" bIns="72000" anchor="ctr"/>
          <a:lstStyle/>
          <a:p>
            <a:pPr marL="0" marR="0" lvl="0" indent="0" algn="l" defTabSz="995363" rtl="0" eaLnBrk="1" fontAlgn="auto" latinLnBrk="0" hangingPunct="1">
              <a:lnSpc>
                <a:spcPct val="100000"/>
              </a:lnSpc>
              <a:spcBef>
                <a:spcPts val="0"/>
              </a:spcBef>
              <a:spcAft>
                <a:spcPct val="0"/>
              </a:spcAft>
              <a:buClr>
                <a:srgbClr val="000000"/>
              </a:buClr>
              <a:buSzTx/>
              <a:buFont typeface="Arial"/>
              <a:buNone/>
              <a:tabLst/>
              <a:defRPr/>
            </a:pPr>
            <a:r>
              <a:rPr kumimoji="0" lang="en-GB" sz="1600" b="1" i="0" u="none" strike="noStrike" kern="0" cap="none" spc="0" normalizeH="0" baseline="0" noProof="0" dirty="0">
                <a:ln>
                  <a:noFill/>
                </a:ln>
                <a:solidFill>
                  <a:srgbClr val="FFFFFF"/>
                </a:solidFill>
                <a:effectLst/>
                <a:uLnTx/>
                <a:uFillTx/>
                <a:latin typeface="Arial" pitchFamily="34" charset="0"/>
                <a:cs typeface="Arial"/>
                <a:sym typeface="Arial"/>
              </a:rPr>
              <a:t>Art. 52 (1) CBE</a:t>
            </a:r>
          </a:p>
        </p:txBody>
      </p:sp>
      <p:sp>
        <p:nvSpPr>
          <p:cNvPr id="6" name="Rectangle 24"/>
          <p:cNvSpPr>
            <a:spLocks noChangeArrowheads="1"/>
          </p:cNvSpPr>
          <p:nvPr/>
        </p:nvSpPr>
        <p:spPr bwMode="auto">
          <a:xfrm>
            <a:off x="2899050" y="2526096"/>
            <a:ext cx="1754557" cy="1122133"/>
          </a:xfrm>
          <a:prstGeom prst="roundRect">
            <a:avLst/>
          </a:prstGeom>
          <a:solidFill>
            <a:srgbClr val="0070C0"/>
          </a:solidFill>
          <a:ln w="12700">
            <a:solidFill>
              <a:schemeClr val="accent3"/>
            </a:solidFill>
            <a:round/>
            <a:headEnd/>
            <a:tailEnd/>
          </a:ln>
          <a:effectLst/>
        </p:spPr>
        <p:txBody>
          <a:bodyPr lIns="108000" tIns="72000" rIns="108000" bIns="72000" anchor="ctr"/>
          <a:lstStyle/>
          <a:p>
            <a:pPr lvl="0" defTabSz="995363">
              <a:spcAft>
                <a:spcPct val="0"/>
              </a:spcAft>
              <a:defRPr/>
            </a:pPr>
            <a:r>
              <a:rPr lang="en-GB" sz="1600" b="1" dirty="0">
                <a:solidFill>
                  <a:srgbClr val="FFFFFF"/>
                </a:solidFill>
                <a:latin typeface="Arial" pitchFamily="34" charset="0"/>
              </a:rPr>
              <a:t>Art. 52(2) et (3) CBE</a:t>
            </a:r>
          </a:p>
          <a:p>
            <a:pPr lvl="0" defTabSz="995363">
              <a:spcAft>
                <a:spcPct val="0"/>
              </a:spcAft>
              <a:defRPr/>
            </a:pPr>
            <a:r>
              <a:rPr lang="en-GB" sz="1600" dirty="0">
                <a:solidFill>
                  <a:srgbClr val="FFFFFF"/>
                </a:solidFill>
                <a:latin typeface="Arial" pitchFamily="34" charset="0"/>
              </a:rPr>
              <a:t>(1</a:t>
            </a:r>
            <a:r>
              <a:rPr lang="en-GB" sz="1600" baseline="30000" dirty="0">
                <a:solidFill>
                  <a:srgbClr val="FFFFFF"/>
                </a:solidFill>
                <a:latin typeface="Arial" pitchFamily="34" charset="0"/>
              </a:rPr>
              <a:t>re </a:t>
            </a:r>
            <a:r>
              <a:rPr lang="en-GB" sz="1600" dirty="0">
                <a:solidFill>
                  <a:srgbClr val="FFFFFF"/>
                </a:solidFill>
                <a:latin typeface="Arial" pitchFamily="34" charset="0"/>
              </a:rPr>
              <a:t>étape")</a:t>
            </a:r>
          </a:p>
        </p:txBody>
      </p:sp>
      <p:sp>
        <p:nvSpPr>
          <p:cNvPr id="8" name="Rectangle 3"/>
          <p:cNvSpPr>
            <a:spLocks noChangeArrowheads="1"/>
          </p:cNvSpPr>
          <p:nvPr/>
        </p:nvSpPr>
        <p:spPr bwMode="auto">
          <a:xfrm>
            <a:off x="4745367" y="1211959"/>
            <a:ext cx="3757698"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0" i="0" u="none" strike="noStrike" kern="0" cap="none" spc="0" normalizeH="0" baseline="0" noProof="0" dirty="0">
                <a:ln>
                  <a:noFill/>
                </a:ln>
                <a:solidFill>
                  <a:srgbClr val="000000">
                    <a:alpha val="23391"/>
                  </a:srgbClr>
                </a:solidFill>
                <a:effectLst/>
                <a:uLnTx/>
                <a:uFillTx/>
                <a:latin typeface="Arial" pitchFamily="34" charset="0"/>
                <a:cs typeface="Arial"/>
                <a:sym typeface="Arial"/>
              </a:rPr>
              <a:t>Inventions </a:t>
            </a:r>
            <a:r>
              <a:rPr kumimoji="0" lang="en-GB" sz="1400" b="1" i="0" u="none" strike="noStrike" kern="0" cap="none" spc="0" normalizeH="0" baseline="0" noProof="0" dirty="0">
                <a:ln>
                  <a:noFill/>
                </a:ln>
                <a:solidFill>
                  <a:srgbClr val="92A001">
                    <a:alpha val="23391"/>
                  </a:srgbClr>
                </a:solidFill>
                <a:effectLst/>
                <a:uLnTx/>
                <a:uFillTx/>
                <a:latin typeface="Arial" pitchFamily="34" charset="0"/>
                <a:cs typeface="Arial"/>
                <a:sym typeface="Arial"/>
              </a:rPr>
              <a:t>dans tous les domaines de la technologie</a:t>
            </a:r>
          </a:p>
          <a:p>
            <a:pPr marL="179388" marR="0" lvl="0" indent="-179388" algn="l" defTabSz="914400" rtl="0" eaLnBrk="1" fontAlgn="auto" latinLnBrk="0" hangingPunct="1">
              <a:lnSpc>
                <a:spcPct val="100000"/>
              </a:lnSpc>
              <a:spcBef>
                <a:spcPts val="600"/>
              </a:spcBef>
              <a:spcAft>
                <a:spcPts val="0"/>
              </a:spcAft>
              <a:buClr>
                <a:srgbClr val="000000"/>
              </a:buClr>
              <a:buSzPct val="80000"/>
              <a:buFont typeface="Wingdings" pitchFamily="2" charset="2"/>
              <a:buChar char="§"/>
              <a:tabLst/>
              <a:defRPr/>
            </a:pPr>
            <a:r>
              <a:rPr lang="en-GB" dirty="0">
                <a:solidFill>
                  <a:schemeClr val="tx1">
                    <a:alpha val="23391"/>
                  </a:schemeClr>
                </a:solidFill>
                <a:latin typeface="Arial" pitchFamily="34" charset="0"/>
              </a:rPr>
              <a:t>Pour autant qu'</a:t>
            </a:r>
            <a:r>
              <a:rPr lang="en-GB" b="1" dirty="0">
                <a:solidFill>
                  <a:srgbClr val="0070C0">
                    <a:alpha val="23391"/>
                  </a:srgbClr>
                </a:solidFill>
                <a:latin typeface="Arial" pitchFamily="34" charset="0"/>
              </a:rPr>
              <a:t>un objet brevetable </a:t>
            </a:r>
            <a:r>
              <a:rPr lang="en-GB" dirty="0">
                <a:solidFill>
                  <a:schemeClr val="tx1">
                    <a:alpha val="23391"/>
                  </a:schemeClr>
                </a:solidFill>
                <a:latin typeface="Arial" pitchFamily="34" charset="0"/>
              </a:rPr>
              <a:t>réponde à des </a:t>
            </a:r>
            <a:r>
              <a:rPr lang="en-GB" b="1" dirty="0">
                <a:solidFill>
                  <a:srgbClr val="7030A0">
                    <a:alpha val="23391"/>
                  </a:srgbClr>
                </a:solidFill>
                <a:latin typeface="Arial" pitchFamily="34" charset="0"/>
              </a:rPr>
              <a:t>conditions spécifiques</a:t>
            </a:r>
            <a:endParaRPr kumimoji="0" lang="en-GB" sz="1400" b="1" i="0" u="none" strike="noStrike" kern="0" cap="none" spc="0" normalizeH="0" baseline="0" noProof="0" dirty="0">
              <a:ln>
                <a:noFill/>
              </a:ln>
              <a:solidFill>
                <a:srgbClr val="7030A0">
                  <a:alpha val="23391"/>
                </a:srgbClr>
              </a:solidFill>
              <a:effectLst/>
              <a:uLnTx/>
              <a:uFillTx/>
              <a:latin typeface="Arial" pitchFamily="34" charset="0"/>
              <a:sym typeface="Arial"/>
            </a:endParaRPr>
          </a:p>
        </p:txBody>
      </p:sp>
      <p:sp>
        <p:nvSpPr>
          <p:cNvPr id="9" name="Rectangle 3"/>
          <p:cNvSpPr>
            <a:spLocks noChangeArrowheads="1"/>
          </p:cNvSpPr>
          <p:nvPr/>
        </p:nvSpPr>
        <p:spPr bwMode="auto">
          <a:xfrm>
            <a:off x="4745367" y="2541595"/>
            <a:ext cx="4297894" cy="1122133"/>
          </a:xfrm>
          <a:prstGeom prst="homePlate">
            <a:avLst>
              <a:gd name="adj" fmla="val 17610"/>
            </a:avLst>
          </a:prstGeom>
          <a:solidFill>
            <a:srgbClr val="FFFFFF"/>
          </a:solidFill>
          <a:ln w="12700" algn="ctr">
            <a:noFill/>
            <a:miter lim="800000"/>
            <a:headEnd/>
            <a:tailEnd/>
          </a:ln>
          <a:effectLst/>
        </p:spPr>
        <p:txBody>
          <a:bodyPr lIns="72000" tIns="72000" rIns="108000" bIns="72000" anchor="ctr" anchorCtr="0"/>
          <a:lstStyle/>
          <a:p>
            <a:pPr marR="0" lvl="0" algn="l" defTabSz="914400" rtl="0" eaLnBrk="1" fontAlgn="auto" latinLnBrk="0" hangingPunct="1">
              <a:lnSpc>
                <a:spcPct val="100000"/>
              </a:lnSpc>
              <a:spcBef>
                <a:spcPts val="600"/>
              </a:spcBef>
              <a:spcAft>
                <a:spcPts val="0"/>
              </a:spcAft>
              <a:buClr>
                <a:srgbClr val="000000"/>
              </a:buClr>
              <a:buSzPct val="80000"/>
              <a:tabLst/>
              <a:defRPr/>
            </a:pPr>
            <a:r>
              <a:rPr kumimoji="0" lang="en-GB" sz="1400" b="1" i="0" u="none" strike="noStrike" kern="0" cap="none" spc="0" normalizeH="0" baseline="0" noProof="0" dirty="0">
                <a:ln>
                  <a:noFill/>
                </a:ln>
                <a:solidFill>
                  <a:srgbClr val="000000"/>
                </a:solidFill>
                <a:effectLst/>
                <a:uLnTx/>
                <a:uFillTx/>
                <a:latin typeface="Arial" pitchFamily="34" charset="0"/>
                <a:cs typeface="Arial"/>
                <a:sym typeface="Arial"/>
              </a:rPr>
              <a:t>Un objet brevetable : </a:t>
            </a:r>
            <a:endParaRPr lang="en-GB" sz="1400" b="1" noProof="0" dirty="0">
              <a:latin typeface="Arial" pitchFamily="34" charset="0"/>
            </a:endParaRPr>
          </a:p>
          <a:p>
            <a:pPr marL="179388" lvl="5" indent="-179388">
              <a:spcBef>
                <a:spcPts val="600"/>
              </a:spcBef>
              <a:buSzPct val="80000"/>
              <a:buFont typeface="Wingdings" pitchFamily="2" charset="2"/>
              <a:buChar char="§"/>
              <a:defRPr/>
            </a:pPr>
            <a:r>
              <a:rPr kumimoji="0" lang="en-GB" b="1" i="0" u="none" strike="noStrike" kern="0" cap="none" spc="0" normalizeH="0" baseline="0" noProof="0" dirty="0">
                <a:ln>
                  <a:noFill/>
                </a:ln>
                <a:solidFill>
                  <a:srgbClr val="C00000"/>
                </a:solidFill>
                <a:effectLst/>
                <a:uLnTx/>
                <a:uFillTx/>
                <a:latin typeface="Arial" pitchFamily="34" charset="0"/>
                <a:cs typeface="Arial"/>
                <a:sym typeface="Arial"/>
              </a:rPr>
              <a:t>Pas de définition positive d'une "invention" dans la CBE</a:t>
            </a:r>
            <a:endParaRPr kumimoji="0" lang="en-GB" sz="1400" i="0" u="none" strike="noStrike" kern="0" cap="none" spc="0" normalizeH="0" baseline="0" noProof="0" dirty="0">
              <a:ln>
                <a:noFill/>
              </a:ln>
              <a:solidFill>
                <a:schemeClr val="tx1"/>
              </a:solidFill>
              <a:effectLst/>
              <a:uLnTx/>
              <a:uFillTx/>
              <a:latin typeface="Arial" pitchFamily="34" charset="0"/>
              <a:cs typeface="Arial"/>
              <a:sym typeface="Arial"/>
            </a:endParaRPr>
          </a:p>
        </p:txBody>
      </p:sp>
      <p:sp>
        <p:nvSpPr>
          <p:cNvPr id="14" name="Google Shape;72;p4">
            <a:extLst>
              <a:ext uri="{FF2B5EF4-FFF2-40B4-BE49-F238E27FC236}">
                <a16:creationId xmlns:a16="http://schemas.microsoft.com/office/drawing/2014/main" id="{43A4F939-2C95-F44E-A499-63F9F32793F1}"/>
              </a:ext>
            </a:extLst>
          </p:cNvPr>
          <p:cNvSpPr/>
          <p:nvPr/>
        </p:nvSpPr>
        <p:spPr>
          <a:xfrm>
            <a:off x="0" y="0"/>
            <a:ext cx="9144000" cy="666900"/>
          </a:xfrm>
          <a:prstGeom prst="rect">
            <a:avLst/>
          </a:prstGeom>
          <a:solidFill>
            <a:srgbClr val="A2B2A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Title 6">
            <a:extLst>
              <a:ext uri="{FF2B5EF4-FFF2-40B4-BE49-F238E27FC236}">
                <a16:creationId xmlns:a16="http://schemas.microsoft.com/office/drawing/2014/main" id="{0BA8C40E-93F3-1048-B492-718A524E86B7}"/>
              </a:ext>
            </a:extLst>
          </p:cNvPr>
          <p:cNvSpPr txBox="1">
            <a:spLocks/>
          </p:cNvSpPr>
          <p:nvPr/>
        </p:nvSpPr>
        <p:spPr>
          <a:xfrm>
            <a:off x="679850" y="138265"/>
            <a:ext cx="8216322" cy="404906"/>
          </a:xfrm>
          <a:prstGeom prst="rect">
            <a:avLst/>
          </a:prstGeom>
        </p:spPr>
        <p:txBody>
          <a:bodyPr vert="horz" wrap="square" lIns="0" tIns="0" rIns="0" bIns="0" rtlCol="0" anchor="t" anchorCtr="0">
            <a:noAutofit/>
          </a:bodyPr>
          <a:lstStyle>
            <a:lvl1pPr algn="l" defTabSz="914126" rtl="0" eaLnBrk="1" latinLnBrk="0" hangingPunct="1">
              <a:lnSpc>
                <a:spcPts val="2800"/>
              </a:lnSpc>
              <a:spcBef>
                <a:spcPct val="0"/>
              </a:spcBef>
              <a:buNone/>
              <a:defRPr sz="2399" b="1" kern="1200" spc="0" baseline="0">
                <a:solidFill>
                  <a:srgbClr val="404955"/>
                </a:solidFill>
                <a:latin typeface="Arial" pitchFamily="34" charset="0"/>
                <a:ea typeface="+mj-ea"/>
                <a:cs typeface="Arial" pitchFamily="34" charset="0"/>
              </a:defRPr>
            </a:lvl1pPr>
          </a:lstStyle>
          <a:p>
            <a:pPr>
              <a:buClrTx/>
              <a:buFontTx/>
            </a:pPr>
            <a:r>
              <a:rPr lang="en-US" dirty="0"/>
              <a:t>IA et conditions de brevetabilité selon la CBE</a:t>
            </a:r>
            <a:endParaRPr lang="en-GB" dirty="0"/>
          </a:p>
        </p:txBody>
      </p:sp>
      <p:pic>
        <p:nvPicPr>
          <p:cNvPr id="18" name="Graphic 17" descr="Help">
            <a:extLst>
              <a:ext uri="{FF2B5EF4-FFF2-40B4-BE49-F238E27FC236}">
                <a16:creationId xmlns:a16="http://schemas.microsoft.com/office/drawing/2014/main" id="{6E2F73B2-0A86-C646-B86E-738FA09AC5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080" y="3426506"/>
            <a:ext cx="1406501" cy="1406501"/>
          </a:xfrm>
          <a:prstGeom prst="rect">
            <a:avLst/>
          </a:prstGeom>
        </p:spPr>
      </p:pic>
      <p:sp>
        <p:nvSpPr>
          <p:cNvPr id="11" name="TextBox 10">
            <a:extLst>
              <a:ext uri="{FF2B5EF4-FFF2-40B4-BE49-F238E27FC236}">
                <a16:creationId xmlns:a16="http://schemas.microsoft.com/office/drawing/2014/main" id="{4C52DBCB-95C7-03D0-3D07-73B1E530EAF9}"/>
              </a:ext>
            </a:extLst>
          </p:cNvPr>
          <p:cNvSpPr txBox="1"/>
          <p:nvPr/>
        </p:nvSpPr>
        <p:spPr>
          <a:xfrm>
            <a:off x="660831" y="2179807"/>
            <a:ext cx="1821051" cy="1415772"/>
          </a:xfrm>
          <a:prstGeom prst="rect">
            <a:avLst/>
          </a:prstGeom>
          <a:noFill/>
        </p:spPr>
        <p:txBody>
          <a:bodyPr wrap="square" rtlCol="0">
            <a:spAutoFit/>
          </a:bodyPr>
          <a:lstStyle/>
          <a:p>
            <a:pPr lvl="0" algn="ctr" defTabSz="995363">
              <a:spcAft>
                <a:spcPct val="0"/>
              </a:spcAft>
              <a:defRPr/>
            </a:pPr>
            <a:r>
              <a:rPr lang="en-GB" sz="1800" b="1" dirty="0">
                <a:solidFill>
                  <a:srgbClr val="FFFFFF"/>
                </a:solidFill>
                <a:latin typeface="Arial" pitchFamily="34" charset="0"/>
              </a:rPr>
              <a:t>brevetabilité </a:t>
            </a:r>
          </a:p>
          <a:p>
            <a:pPr lvl="0" algn="ctr" defTabSz="995363">
              <a:spcAft>
                <a:spcPct val="0"/>
              </a:spcAft>
              <a:defRPr/>
            </a:pPr>
            <a:r>
              <a:rPr lang="en-GB" sz="1800" b="1" dirty="0">
                <a:solidFill>
                  <a:srgbClr val="FFFFFF"/>
                </a:solidFill>
                <a:latin typeface="Arial" pitchFamily="34" charset="0"/>
              </a:rPr>
              <a:t>des applications</a:t>
            </a:r>
          </a:p>
          <a:p>
            <a:pPr lvl="0" algn="ctr" defTabSz="995363">
              <a:spcAft>
                <a:spcPct val="0"/>
              </a:spcAft>
              <a:defRPr/>
            </a:pPr>
            <a:r>
              <a:rPr lang="en-GB" sz="1800" b="1" dirty="0">
                <a:solidFill>
                  <a:srgbClr val="FFFFFF"/>
                </a:solidFill>
                <a:latin typeface="Arial" pitchFamily="34" charset="0"/>
              </a:rPr>
              <a:t>IA</a:t>
            </a:r>
          </a:p>
          <a:p>
            <a:endParaRPr lang="en-GB" dirty="0"/>
          </a:p>
        </p:txBody>
      </p:sp>
    </p:spTree>
    <p:extLst>
      <p:ext uri="{BB962C8B-B14F-4D97-AF65-F5344CB8AC3E}">
        <p14:creationId xmlns:p14="http://schemas.microsoft.com/office/powerpoint/2010/main" val="40646361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O Template English">
  <a:themeElements>
    <a:clrScheme name="EPO">
      <a:dk1>
        <a:srgbClr val="404955"/>
      </a:dk1>
      <a:lt1>
        <a:srgbClr val="FFFFFF"/>
      </a:lt1>
      <a:dk2>
        <a:srgbClr val="C1CCD5"/>
      </a:dk2>
      <a:lt2>
        <a:srgbClr val="D0D19F"/>
      </a:lt2>
      <a:accent1>
        <a:srgbClr val="404955"/>
      </a:accent1>
      <a:accent2>
        <a:srgbClr val="BE0F05"/>
      </a:accent2>
      <a:accent3>
        <a:srgbClr val="5F7B8F"/>
      </a:accent3>
      <a:accent4>
        <a:srgbClr val="9FA04E"/>
      </a:accent4>
      <a:accent5>
        <a:srgbClr val="94A4AE"/>
      </a:accent5>
      <a:accent6>
        <a:srgbClr val="DEBBB0"/>
      </a:accent6>
      <a:hlink>
        <a:srgbClr val="0000FF"/>
      </a:hlink>
      <a:folHlink>
        <a:srgbClr val="800080"/>
      </a:folHlink>
    </a:clrScheme>
    <a:fontScheme name="EP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14553</TotalTime>
  <Words>8402</Words>
  <Application>Microsoft Macintosh PowerPoint</Application>
  <PresentationFormat>On-screen Show (16:9)</PresentationFormat>
  <Paragraphs>799</Paragraphs>
  <Slides>46</Slides>
  <Notes>33</Notes>
  <HiddenSlides>14</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Arial</vt:lpstr>
      <vt:lpstr>ArialMT</vt:lpstr>
      <vt:lpstr>Cambria Math</vt:lpstr>
      <vt:lpstr>Chalkduster</vt:lpstr>
      <vt:lpstr>Monotype Sorts</vt:lpstr>
      <vt:lpstr>PT Serif</vt:lpstr>
      <vt:lpstr>System Font Regular</vt:lpstr>
      <vt:lpstr>TheSans</vt:lpstr>
      <vt:lpstr>Wingdings</vt:lpstr>
      <vt:lpstr>Simple Light</vt:lpstr>
      <vt:lpstr>EPO Template English</vt:lpstr>
      <vt:lpstr>1_Simple Light</vt:lpstr>
      <vt:lpstr>PowerPoint Presentation</vt:lpstr>
      <vt:lpstr>PowerPoint Presentation</vt:lpstr>
      <vt:lpstr>Un changement de paradigme : apprendre à partir des données</vt:lpstr>
      <vt:lpstr>PowerPoint Presentation</vt:lpstr>
      <vt:lpstr>PowerPoint Presentation</vt:lpstr>
      <vt:lpstr>PowerPoint Presentation</vt:lpstr>
      <vt:lpstr>L'IA en tant qu'entité composite (mathématiques, logiciels, données, applications, etc.) Lesquels de ces composants peuvent-ils être considérés comme des objets brevetables ? </vt:lpstr>
      <vt:lpstr>Comment obtenir une protection par brevet pour les applications de l'IA ?  </vt:lpstr>
      <vt:lpstr>Comment obtenir une protection par brevet pour les applications de l'IA ?  </vt:lpstr>
      <vt:lpstr>Comment obtenir une protection par brevet pour les applications de l'IA ?  </vt:lpstr>
      <vt:lpstr>Comment obtenir une protection par brevet pour les applications de l'IA ?  </vt:lpstr>
      <vt:lpstr>1st " obstacle vers la brevetabilité : l'admissibilité </vt:lpstr>
      <vt:lpstr>2nd obstacle : nouveauté et activité inventive</vt:lpstr>
      <vt:lpstr>L'IA et les "2 obstacles" à la brevetabilité</vt:lpstr>
      <vt:lpstr>L'IA et les "2 obstacles" à la brevetabilité</vt:lpstr>
      <vt:lpstr>L'IA et les "2 obstacles" à la brevetabilité</vt:lpstr>
      <vt:lpstr>L'IA et la "contribution technique"</vt:lpstr>
      <vt:lpstr>Contribution technique des étapes de l'IA ?</vt:lpstr>
      <vt:lpstr>PowerPoint Presentation</vt:lpstr>
      <vt:lpstr>PowerPoint Presentation</vt:lpstr>
      <vt:lpstr>PowerPoint Presentation</vt:lpstr>
      <vt:lpstr>2de dimension : une finalité technique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 161/18 du 12.5.2020</vt:lpstr>
      <vt:lpstr>T 0509/18  (3 Mars 2020) </vt:lpstr>
      <vt:lpstr>T 0509/18 (3 Mars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Economou</dc:creator>
  <cp:keywords>, docId:326DB5301972649D107EEC5AAEB76B34</cp:keywords>
  <cp:lastModifiedBy>Jean-Marc Deltorn</cp:lastModifiedBy>
  <cp:revision>475</cp:revision>
  <cp:lastPrinted>2021-10-15T17:58:15Z</cp:lastPrinted>
  <dcterms:modified xsi:type="dcterms:W3CDTF">2023-02-02T13:07:26Z</dcterms:modified>
</cp:coreProperties>
</file>