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Slides/notesSlide4.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Default Extension="jpeg" ContentType="image/jpeg"/>
  <Default Extension="png" ContentType="image/pn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385" r:id="rId3"/>
    <p:sldId id="386" r:id="rId4"/>
    <p:sldId id="387" r:id="rId5"/>
    <p:sldId id="388" r:id="rId6"/>
    <p:sldId id="389" r:id="rId7"/>
    <p:sldId id="390" r:id="rId8"/>
    <p:sldId id="391" r:id="rId9"/>
    <p:sldId id="392" r:id="rId10"/>
    <p:sldId id="393" r:id="rId11"/>
    <p:sldId id="394" r:id="rId12"/>
    <p:sldId id="395" r:id="rId13"/>
    <p:sldId id="396" r:id="rId14"/>
    <p:sldId id="397" r:id="rId15"/>
    <p:sldId id="398" r:id="rId16"/>
    <p:sldId id="399" r:id="rId17"/>
    <p:sldId id="400" r:id="rId18"/>
    <p:sldId id="401" r:id="rId19"/>
    <p:sldId id="402" r:id="rId20"/>
    <p:sldId id="403" r:id="rId21"/>
    <p:sldId id="360" r:id="rId22"/>
  </p:sldIdLst>
  <p:sldSz cx="9144000" cy="6858000" type="screen4x3"/>
  <p:notesSz cx="6735763" cy="98663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33CC"/>
    <a:srgbClr val="0000FF"/>
    <a:srgbClr val="3333CC"/>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94316" autoAdjust="0"/>
  </p:normalViewPr>
  <p:slideViewPr>
    <p:cSldViewPr>
      <p:cViewPr varScale="1">
        <p:scale>
          <a:sx n="104" d="100"/>
          <a:sy n="104" d="100"/>
        </p:scale>
        <p:origin x="15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0"/>
    </p:cViewPr>
  </p:sorterViewPr>
  <p:notesViewPr>
    <p:cSldViewPr>
      <p:cViewPr varScale="1">
        <p:scale>
          <a:sx n="53" d="100"/>
          <a:sy n="53" d="100"/>
        </p:scale>
        <p:origin x="-1830" y="-90"/>
      </p:cViewPr>
      <p:guideLst>
        <p:guide orient="horz" pos="3108"/>
        <p:guide pos="2122"/>
      </p:guideLst>
    </p:cSldViewPr>
  </p:notesViewPr>
  <p:gridSpacing cx="72008" cy="72008"/>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6" Type="http://schemas.openxmlformats.org/officeDocument/2006/relationships/viewProps" Target="viewProps.xml" />
  <Relationship Id="rId25" Type="http://schemas.openxmlformats.org/officeDocument/2006/relationships/presProps" Target="presProps.xml" />
  <Relationship Id="rId1" Type="http://schemas.openxmlformats.org/officeDocument/2006/relationships/slideMaster" Target="slideMasters/slideMaster1.xml" />
  <Relationship Id="rId24" Type="http://schemas.openxmlformats.org/officeDocument/2006/relationships/handoutMaster" Target="handoutMasters/handoutMaster1.xml" />
  <Relationship Id="rId23" Type="http://schemas.openxmlformats.org/officeDocument/2006/relationships/notesMaster" Target="notesMasters/notesMaster1.xml" />
  <Relationship Id="rId28" Type="http://schemas.openxmlformats.org/officeDocument/2006/relationships/tableStyles" Target="tableStyles.xml" />
  <Relationship Id="rId27" Type="http://schemas.openxmlformats.org/officeDocument/2006/relationships/theme" Target="theme/theme1.xml" />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264899-A719-43FF-9592-DD04D6B73D1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EDEBD7D8-BE11-41D8-BF9F-749F385AFC7B}">
      <dgm:prSet phldrT="[Text]" custT="1"/>
      <dgm:spPr>
        <a:solidFill>
          <a:schemeClr val="accent2"/>
        </a:solidFill>
      </dgm:spPr>
      <dgm:t>
        <a:bodyPr/>
        <a:lstStyle/>
        <a:p>
          <a:r>
            <a:rPr lang="fr-FR" sz="1600" dirty="0">
              <a:solidFill>
                <a:schemeClr val="tx1"/>
              </a:solidFill>
            </a:rPr>
            <a:t>Compétence du juge français</a:t>
          </a:r>
        </a:p>
      </dgm:t>
    </dgm:pt>
    <dgm:pt modelId="{144376C5-FF19-4458-955E-43C3B4C9DF14}" type="parTrans" cxnId="{C96E5AAF-CECD-4BC1-A4BD-FE41CEB7A315}">
      <dgm:prSet/>
      <dgm:spPr/>
      <dgm:t>
        <a:bodyPr/>
        <a:lstStyle/>
        <a:p>
          <a:endParaRPr lang="fr-FR"/>
        </a:p>
      </dgm:t>
    </dgm:pt>
    <dgm:pt modelId="{40623ABC-4360-434E-AC0C-BA1CFE4D2461}" type="sibTrans" cxnId="{C96E5AAF-CECD-4BC1-A4BD-FE41CEB7A315}">
      <dgm:prSet/>
      <dgm:spPr/>
      <dgm:t>
        <a:bodyPr/>
        <a:lstStyle/>
        <a:p>
          <a:endParaRPr lang="fr-FR"/>
        </a:p>
      </dgm:t>
    </dgm:pt>
    <dgm:pt modelId="{5222A1E3-8D44-4F6C-86FD-655AAFFE2F9D}">
      <dgm:prSet phldrT="[Text]" custT="1"/>
      <dgm:spPr>
        <a:solidFill>
          <a:srgbClr val="005C83"/>
        </a:solidFill>
      </dgm:spPr>
      <dgm:t>
        <a:bodyPr/>
        <a:lstStyle/>
        <a:p>
          <a:r>
            <a:rPr lang="fr-FR" sz="1600" dirty="0"/>
            <a:t>Le principe Bruxelles I Bis</a:t>
          </a:r>
        </a:p>
      </dgm:t>
    </dgm:pt>
    <dgm:pt modelId="{43633F56-DB7B-4BE7-A79C-69F58D4A1D58}" type="parTrans" cxnId="{1E6B4A4E-68C4-4A2F-A12C-4BD7ECD5DA84}">
      <dgm:prSet/>
      <dgm:spPr/>
      <dgm:t>
        <a:bodyPr/>
        <a:lstStyle/>
        <a:p>
          <a:endParaRPr lang="fr-FR"/>
        </a:p>
      </dgm:t>
    </dgm:pt>
    <dgm:pt modelId="{C62501A1-EAD6-4147-89DB-DCF83C0EA762}" type="sibTrans" cxnId="{1E6B4A4E-68C4-4A2F-A12C-4BD7ECD5DA84}">
      <dgm:prSet/>
      <dgm:spPr/>
      <dgm:t>
        <a:bodyPr/>
        <a:lstStyle/>
        <a:p>
          <a:endParaRPr lang="fr-FR"/>
        </a:p>
      </dgm:t>
    </dgm:pt>
    <dgm:pt modelId="{426E3D9B-27D7-4CD4-869D-F5769DF0555E}">
      <dgm:prSet phldrT="[Text]" custT="1"/>
      <dgm:spPr/>
      <dgm:t>
        <a:bodyPr/>
        <a:lstStyle/>
        <a:p>
          <a:r>
            <a:rPr lang="fr-FR" sz="1600" dirty="0"/>
            <a:t>CJUE Roche</a:t>
          </a:r>
        </a:p>
      </dgm:t>
    </dgm:pt>
    <dgm:pt modelId="{A57EA3ED-0297-42C4-A4D2-AF08F8F31F09}" type="parTrans" cxnId="{37FC750F-91A9-4A3E-B145-97BFA9AFC549}">
      <dgm:prSet/>
      <dgm:spPr/>
      <dgm:t>
        <a:bodyPr/>
        <a:lstStyle/>
        <a:p>
          <a:endParaRPr lang="fr-FR"/>
        </a:p>
      </dgm:t>
    </dgm:pt>
    <dgm:pt modelId="{38AE7784-EE4A-4733-AB6E-C136F036A9A2}" type="sibTrans" cxnId="{37FC750F-91A9-4A3E-B145-97BFA9AFC549}">
      <dgm:prSet/>
      <dgm:spPr/>
      <dgm:t>
        <a:bodyPr/>
        <a:lstStyle/>
        <a:p>
          <a:endParaRPr lang="fr-FR"/>
        </a:p>
      </dgm:t>
    </dgm:pt>
    <dgm:pt modelId="{BB6472E9-B0B2-421F-B22D-84CF3F46BBCE}">
      <dgm:prSet phldrT="[Text]" custT="1"/>
      <dgm:spPr>
        <a:solidFill>
          <a:schemeClr val="tx2"/>
        </a:solidFill>
      </dgm:spPr>
      <dgm:t>
        <a:bodyPr/>
        <a:lstStyle/>
        <a:p>
          <a:r>
            <a:rPr lang="fr-FR" sz="1600" dirty="0"/>
            <a:t>Juridiction Unifiée du Brevet</a:t>
          </a:r>
        </a:p>
      </dgm:t>
    </dgm:pt>
    <dgm:pt modelId="{44B205AF-6CFA-451D-8864-F8BC1CA79AD9}" type="parTrans" cxnId="{A28C0C64-E0D7-4FFA-8E52-E4E490B2E095}">
      <dgm:prSet/>
      <dgm:spPr/>
      <dgm:t>
        <a:bodyPr/>
        <a:lstStyle/>
        <a:p>
          <a:endParaRPr lang="fr-FR"/>
        </a:p>
      </dgm:t>
    </dgm:pt>
    <dgm:pt modelId="{0E2AE06F-D6F4-4CC7-8032-07DC2F69DC07}" type="sibTrans" cxnId="{A28C0C64-E0D7-4FFA-8E52-E4E490B2E095}">
      <dgm:prSet/>
      <dgm:spPr/>
      <dgm:t>
        <a:bodyPr/>
        <a:lstStyle/>
        <a:p>
          <a:endParaRPr lang="fr-FR"/>
        </a:p>
      </dgm:t>
    </dgm:pt>
    <dgm:pt modelId="{FDB8708D-D9B6-4BCD-83D0-D4AF86B67FB9}">
      <dgm:prSet phldrT="[Text]" custT="1"/>
      <dgm:spPr/>
      <dgm:t>
        <a:bodyPr/>
        <a:lstStyle/>
        <a:p>
          <a:r>
            <a:rPr lang="fr-FR" sz="1600" dirty="0"/>
            <a:t>CJUE Solvay</a:t>
          </a:r>
        </a:p>
      </dgm:t>
    </dgm:pt>
    <dgm:pt modelId="{E946537E-D26B-4781-940E-06B6EE3C2EC9}" type="parTrans" cxnId="{6A823BC5-ED0F-4C66-9947-577495FF3377}">
      <dgm:prSet/>
      <dgm:spPr/>
      <dgm:t>
        <a:bodyPr/>
        <a:lstStyle/>
        <a:p>
          <a:endParaRPr lang="fr-FR"/>
        </a:p>
      </dgm:t>
    </dgm:pt>
    <dgm:pt modelId="{82BB17CC-A254-4DB7-BF17-C90F0A7FB2D9}" type="sibTrans" cxnId="{6A823BC5-ED0F-4C66-9947-577495FF3377}">
      <dgm:prSet/>
      <dgm:spPr/>
      <dgm:t>
        <a:bodyPr/>
        <a:lstStyle/>
        <a:p>
          <a:endParaRPr lang="fr-FR"/>
        </a:p>
      </dgm:t>
    </dgm:pt>
    <dgm:pt modelId="{42462E5D-5E04-427C-9B9C-6C8D1591EEC3}" type="pres">
      <dgm:prSet presAssocID="{89264899-A719-43FF-9592-DD04D6B73D15}" presName="Name0" presStyleCnt="0">
        <dgm:presLayoutVars>
          <dgm:chMax val="1"/>
          <dgm:dir/>
          <dgm:animLvl val="ctr"/>
          <dgm:resizeHandles val="exact"/>
        </dgm:presLayoutVars>
      </dgm:prSet>
      <dgm:spPr/>
    </dgm:pt>
    <dgm:pt modelId="{28FBCD1F-307F-4FFF-B418-128B1FF60367}" type="pres">
      <dgm:prSet presAssocID="{EDEBD7D8-BE11-41D8-BF9F-749F385AFC7B}" presName="centerShape" presStyleLbl="node0" presStyleIdx="0" presStyleCnt="1"/>
      <dgm:spPr/>
    </dgm:pt>
    <dgm:pt modelId="{ADE480DF-F1D6-457A-8469-E1D820C24F15}" type="pres">
      <dgm:prSet presAssocID="{5222A1E3-8D44-4F6C-86FD-655AAFFE2F9D}" presName="node" presStyleLbl="node1" presStyleIdx="0" presStyleCnt="4" custScaleX="108764" custScaleY="111561">
        <dgm:presLayoutVars>
          <dgm:bulletEnabled val="1"/>
        </dgm:presLayoutVars>
      </dgm:prSet>
      <dgm:spPr/>
    </dgm:pt>
    <dgm:pt modelId="{81E651E2-ED74-4601-9A94-E5A8ECA98F35}" type="pres">
      <dgm:prSet presAssocID="{5222A1E3-8D44-4F6C-86FD-655AAFFE2F9D}" presName="dummy" presStyleCnt="0"/>
      <dgm:spPr/>
    </dgm:pt>
    <dgm:pt modelId="{2611983B-B6DF-477F-85BB-9EC4827A603B}" type="pres">
      <dgm:prSet presAssocID="{C62501A1-EAD6-4147-89DB-DCF83C0EA762}" presName="sibTrans" presStyleLbl="sibTrans2D1" presStyleIdx="0" presStyleCnt="4"/>
      <dgm:spPr/>
    </dgm:pt>
    <dgm:pt modelId="{575A53F8-3D1D-44A0-8124-29246BDE0B88}" type="pres">
      <dgm:prSet presAssocID="{426E3D9B-27D7-4CD4-869D-F5769DF0555E}" presName="node" presStyleLbl="node1" presStyleIdx="1" presStyleCnt="4" custScaleX="104946" custScaleY="99785">
        <dgm:presLayoutVars>
          <dgm:bulletEnabled val="1"/>
        </dgm:presLayoutVars>
      </dgm:prSet>
      <dgm:spPr/>
    </dgm:pt>
    <dgm:pt modelId="{06CA8825-6CD2-4778-86C4-8A96E9CB9E25}" type="pres">
      <dgm:prSet presAssocID="{426E3D9B-27D7-4CD4-869D-F5769DF0555E}" presName="dummy" presStyleCnt="0"/>
      <dgm:spPr/>
    </dgm:pt>
    <dgm:pt modelId="{7BA75EEA-B037-4B54-91B4-C20E2A952E9B}" type="pres">
      <dgm:prSet presAssocID="{38AE7784-EE4A-4733-AB6E-C136F036A9A2}" presName="sibTrans" presStyleLbl="sibTrans2D1" presStyleIdx="1" presStyleCnt="4"/>
      <dgm:spPr/>
    </dgm:pt>
    <dgm:pt modelId="{C65E315A-5314-4E83-B1FB-844780378152}" type="pres">
      <dgm:prSet presAssocID="{BB6472E9-B0B2-421F-B22D-84CF3F46BBCE}" presName="node" presStyleLbl="node1" presStyleIdx="2" presStyleCnt="4" custScaleX="107596" custScaleY="106006">
        <dgm:presLayoutVars>
          <dgm:bulletEnabled val="1"/>
        </dgm:presLayoutVars>
      </dgm:prSet>
      <dgm:spPr/>
    </dgm:pt>
    <dgm:pt modelId="{01B02F08-6106-44BC-AA1D-70A6C0724402}" type="pres">
      <dgm:prSet presAssocID="{BB6472E9-B0B2-421F-B22D-84CF3F46BBCE}" presName="dummy" presStyleCnt="0"/>
      <dgm:spPr/>
    </dgm:pt>
    <dgm:pt modelId="{23597643-4EBF-4D3C-83C8-936414A42231}" type="pres">
      <dgm:prSet presAssocID="{0E2AE06F-D6F4-4CC7-8032-07DC2F69DC07}" presName="sibTrans" presStyleLbl="sibTrans2D1" presStyleIdx="2" presStyleCnt="4"/>
      <dgm:spPr/>
    </dgm:pt>
    <dgm:pt modelId="{DF9523AD-6E9F-49ED-BAEE-361CD4111812}" type="pres">
      <dgm:prSet presAssocID="{FDB8708D-D9B6-4BCD-83D0-D4AF86B67FB9}" presName="node" presStyleLbl="node1" presStyleIdx="3" presStyleCnt="4">
        <dgm:presLayoutVars>
          <dgm:bulletEnabled val="1"/>
        </dgm:presLayoutVars>
      </dgm:prSet>
      <dgm:spPr/>
    </dgm:pt>
    <dgm:pt modelId="{CC0160DC-C322-47ED-A256-F230AC874515}" type="pres">
      <dgm:prSet presAssocID="{FDB8708D-D9B6-4BCD-83D0-D4AF86B67FB9}" presName="dummy" presStyleCnt="0"/>
      <dgm:spPr/>
    </dgm:pt>
    <dgm:pt modelId="{CBBC72DD-5B5C-44DC-8D9B-F06D97F15B32}" type="pres">
      <dgm:prSet presAssocID="{82BB17CC-A254-4DB7-BF17-C90F0A7FB2D9}" presName="sibTrans" presStyleLbl="sibTrans2D1" presStyleIdx="3" presStyleCnt="4"/>
      <dgm:spPr/>
    </dgm:pt>
  </dgm:ptLst>
  <dgm:cxnLst>
    <dgm:cxn modelId="{67E0D904-8D03-4AC7-88C1-E90CADAC19AC}" type="presOf" srcId="{5222A1E3-8D44-4F6C-86FD-655AAFFE2F9D}" destId="{ADE480DF-F1D6-457A-8469-E1D820C24F15}" srcOrd="0" destOrd="0" presId="urn:microsoft.com/office/officeart/2005/8/layout/radial6"/>
    <dgm:cxn modelId="{37FC750F-91A9-4A3E-B145-97BFA9AFC549}" srcId="{EDEBD7D8-BE11-41D8-BF9F-749F385AFC7B}" destId="{426E3D9B-27D7-4CD4-869D-F5769DF0555E}" srcOrd="1" destOrd="0" parTransId="{A57EA3ED-0297-42C4-A4D2-AF08F8F31F09}" sibTransId="{38AE7784-EE4A-4733-AB6E-C136F036A9A2}"/>
    <dgm:cxn modelId="{5884C81B-B29D-4F52-BF1D-401DB52E8BE1}" type="presOf" srcId="{C62501A1-EAD6-4147-89DB-DCF83C0EA762}" destId="{2611983B-B6DF-477F-85BB-9EC4827A603B}" srcOrd="0" destOrd="0" presId="urn:microsoft.com/office/officeart/2005/8/layout/radial6"/>
    <dgm:cxn modelId="{A28C0C64-E0D7-4FFA-8E52-E4E490B2E095}" srcId="{EDEBD7D8-BE11-41D8-BF9F-749F385AFC7B}" destId="{BB6472E9-B0B2-421F-B22D-84CF3F46BBCE}" srcOrd="2" destOrd="0" parTransId="{44B205AF-6CFA-451D-8864-F8BC1CA79AD9}" sibTransId="{0E2AE06F-D6F4-4CC7-8032-07DC2F69DC07}"/>
    <dgm:cxn modelId="{0A047446-79CB-4086-834F-671C7347AC5C}" type="presOf" srcId="{89264899-A719-43FF-9592-DD04D6B73D15}" destId="{42462E5D-5E04-427C-9B9C-6C8D1591EEC3}" srcOrd="0" destOrd="0" presId="urn:microsoft.com/office/officeart/2005/8/layout/radial6"/>
    <dgm:cxn modelId="{24C3DC49-7894-4F36-9B34-DCA36DDBCEEB}" type="presOf" srcId="{EDEBD7D8-BE11-41D8-BF9F-749F385AFC7B}" destId="{28FBCD1F-307F-4FFF-B418-128B1FF60367}" srcOrd="0" destOrd="0" presId="urn:microsoft.com/office/officeart/2005/8/layout/radial6"/>
    <dgm:cxn modelId="{1E6B4A4E-68C4-4A2F-A12C-4BD7ECD5DA84}" srcId="{EDEBD7D8-BE11-41D8-BF9F-749F385AFC7B}" destId="{5222A1E3-8D44-4F6C-86FD-655AAFFE2F9D}" srcOrd="0" destOrd="0" parTransId="{43633F56-DB7B-4BE7-A79C-69F58D4A1D58}" sibTransId="{C62501A1-EAD6-4147-89DB-DCF83C0EA762}"/>
    <dgm:cxn modelId="{92FF4071-F1F2-40F8-AAF8-E2EDCCBBAB1B}" type="presOf" srcId="{38AE7784-EE4A-4733-AB6E-C136F036A9A2}" destId="{7BA75EEA-B037-4B54-91B4-C20E2A952E9B}" srcOrd="0" destOrd="0" presId="urn:microsoft.com/office/officeart/2005/8/layout/radial6"/>
    <dgm:cxn modelId="{0F905392-B598-4E81-B6A5-3007054D6294}" type="presOf" srcId="{82BB17CC-A254-4DB7-BF17-C90F0A7FB2D9}" destId="{CBBC72DD-5B5C-44DC-8D9B-F06D97F15B32}" srcOrd="0" destOrd="0" presId="urn:microsoft.com/office/officeart/2005/8/layout/radial6"/>
    <dgm:cxn modelId="{C96E5AAF-CECD-4BC1-A4BD-FE41CEB7A315}" srcId="{89264899-A719-43FF-9592-DD04D6B73D15}" destId="{EDEBD7D8-BE11-41D8-BF9F-749F385AFC7B}" srcOrd="0" destOrd="0" parTransId="{144376C5-FF19-4458-955E-43C3B4C9DF14}" sibTransId="{40623ABC-4360-434E-AC0C-BA1CFE4D2461}"/>
    <dgm:cxn modelId="{8896ECBC-742D-4F2D-9B77-9F8C59402D03}" type="presOf" srcId="{0E2AE06F-D6F4-4CC7-8032-07DC2F69DC07}" destId="{23597643-4EBF-4D3C-83C8-936414A42231}" srcOrd="0" destOrd="0" presId="urn:microsoft.com/office/officeart/2005/8/layout/radial6"/>
    <dgm:cxn modelId="{6A823BC5-ED0F-4C66-9947-577495FF3377}" srcId="{EDEBD7D8-BE11-41D8-BF9F-749F385AFC7B}" destId="{FDB8708D-D9B6-4BCD-83D0-D4AF86B67FB9}" srcOrd="3" destOrd="0" parTransId="{E946537E-D26B-4781-940E-06B6EE3C2EC9}" sibTransId="{82BB17CC-A254-4DB7-BF17-C90F0A7FB2D9}"/>
    <dgm:cxn modelId="{8FB4F9E0-BD6F-4169-A5EC-D8559D019603}" type="presOf" srcId="{426E3D9B-27D7-4CD4-869D-F5769DF0555E}" destId="{575A53F8-3D1D-44A0-8124-29246BDE0B88}" srcOrd="0" destOrd="0" presId="urn:microsoft.com/office/officeart/2005/8/layout/radial6"/>
    <dgm:cxn modelId="{6F93C0EC-21E3-4AB6-B7D0-D330A96F7B0B}" type="presOf" srcId="{BB6472E9-B0B2-421F-B22D-84CF3F46BBCE}" destId="{C65E315A-5314-4E83-B1FB-844780378152}" srcOrd="0" destOrd="0" presId="urn:microsoft.com/office/officeart/2005/8/layout/radial6"/>
    <dgm:cxn modelId="{823F16F6-D54A-4400-9ADB-02CDF76AC351}" type="presOf" srcId="{FDB8708D-D9B6-4BCD-83D0-D4AF86B67FB9}" destId="{DF9523AD-6E9F-49ED-BAEE-361CD4111812}" srcOrd="0" destOrd="0" presId="urn:microsoft.com/office/officeart/2005/8/layout/radial6"/>
    <dgm:cxn modelId="{6AD729EF-4FBB-416E-9EFC-5C252610428D}" type="presParOf" srcId="{42462E5D-5E04-427C-9B9C-6C8D1591EEC3}" destId="{28FBCD1F-307F-4FFF-B418-128B1FF60367}" srcOrd="0" destOrd="0" presId="urn:microsoft.com/office/officeart/2005/8/layout/radial6"/>
    <dgm:cxn modelId="{515539E3-1754-4B41-AAB8-196ECCB497F0}" type="presParOf" srcId="{42462E5D-5E04-427C-9B9C-6C8D1591EEC3}" destId="{ADE480DF-F1D6-457A-8469-E1D820C24F15}" srcOrd="1" destOrd="0" presId="urn:microsoft.com/office/officeart/2005/8/layout/radial6"/>
    <dgm:cxn modelId="{B4B8C939-6B45-4C9C-ABD7-18FAE565E9AE}" type="presParOf" srcId="{42462E5D-5E04-427C-9B9C-6C8D1591EEC3}" destId="{81E651E2-ED74-4601-9A94-E5A8ECA98F35}" srcOrd="2" destOrd="0" presId="urn:microsoft.com/office/officeart/2005/8/layout/radial6"/>
    <dgm:cxn modelId="{0CD4987B-F8E7-4C15-AA12-C85A63EF6FF2}" type="presParOf" srcId="{42462E5D-5E04-427C-9B9C-6C8D1591EEC3}" destId="{2611983B-B6DF-477F-85BB-9EC4827A603B}" srcOrd="3" destOrd="0" presId="urn:microsoft.com/office/officeart/2005/8/layout/radial6"/>
    <dgm:cxn modelId="{372F0F1A-FBCB-46A4-8C42-EA2ACCD4D5CE}" type="presParOf" srcId="{42462E5D-5E04-427C-9B9C-6C8D1591EEC3}" destId="{575A53F8-3D1D-44A0-8124-29246BDE0B88}" srcOrd="4" destOrd="0" presId="urn:microsoft.com/office/officeart/2005/8/layout/radial6"/>
    <dgm:cxn modelId="{9F9EDB6D-2A0F-4AB4-A663-D7DF75E4133E}" type="presParOf" srcId="{42462E5D-5E04-427C-9B9C-6C8D1591EEC3}" destId="{06CA8825-6CD2-4778-86C4-8A96E9CB9E25}" srcOrd="5" destOrd="0" presId="urn:microsoft.com/office/officeart/2005/8/layout/radial6"/>
    <dgm:cxn modelId="{C9F33BA1-1647-4F50-B29E-4A527A3BE8ED}" type="presParOf" srcId="{42462E5D-5E04-427C-9B9C-6C8D1591EEC3}" destId="{7BA75EEA-B037-4B54-91B4-C20E2A952E9B}" srcOrd="6" destOrd="0" presId="urn:microsoft.com/office/officeart/2005/8/layout/radial6"/>
    <dgm:cxn modelId="{38E7EEED-036E-4737-B8EF-8DFDEB75C3F1}" type="presParOf" srcId="{42462E5D-5E04-427C-9B9C-6C8D1591EEC3}" destId="{C65E315A-5314-4E83-B1FB-844780378152}" srcOrd="7" destOrd="0" presId="urn:microsoft.com/office/officeart/2005/8/layout/radial6"/>
    <dgm:cxn modelId="{73B0646B-61E8-4D87-B10F-BB1DF3E2FC6E}" type="presParOf" srcId="{42462E5D-5E04-427C-9B9C-6C8D1591EEC3}" destId="{01B02F08-6106-44BC-AA1D-70A6C0724402}" srcOrd="8" destOrd="0" presId="urn:microsoft.com/office/officeart/2005/8/layout/radial6"/>
    <dgm:cxn modelId="{1B36AC80-BCBB-4772-A6CE-E0DEAFC43FD7}" type="presParOf" srcId="{42462E5D-5E04-427C-9B9C-6C8D1591EEC3}" destId="{23597643-4EBF-4D3C-83C8-936414A42231}" srcOrd="9" destOrd="0" presId="urn:microsoft.com/office/officeart/2005/8/layout/radial6"/>
    <dgm:cxn modelId="{D6E4A188-E873-4BD0-BC15-DAA1217C2582}" type="presParOf" srcId="{42462E5D-5E04-427C-9B9C-6C8D1591EEC3}" destId="{DF9523AD-6E9F-49ED-BAEE-361CD4111812}" srcOrd="10" destOrd="0" presId="urn:microsoft.com/office/officeart/2005/8/layout/radial6"/>
    <dgm:cxn modelId="{B997D61D-7DFD-4EB8-967F-E9E10B19EE19}" type="presParOf" srcId="{42462E5D-5E04-427C-9B9C-6C8D1591EEC3}" destId="{CC0160DC-C322-47ED-A256-F230AC874515}" srcOrd="11" destOrd="0" presId="urn:microsoft.com/office/officeart/2005/8/layout/radial6"/>
    <dgm:cxn modelId="{48B9BF36-F152-4E50-A426-88D233A0D1C4}" type="presParOf" srcId="{42462E5D-5E04-427C-9B9C-6C8D1591EEC3}" destId="{CBBC72DD-5B5C-44DC-8D9B-F06D97F15B32}"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BC72DD-5B5C-44DC-8D9B-F06D97F15B32}">
      <dsp:nvSpPr>
        <dsp:cNvPr id="0" name=""/>
        <dsp:cNvSpPr/>
      </dsp:nvSpPr>
      <dsp:spPr>
        <a:xfrm>
          <a:off x="1759749" y="538102"/>
          <a:ext cx="3480917" cy="3480917"/>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597643-4EBF-4D3C-83C8-936414A42231}">
      <dsp:nvSpPr>
        <dsp:cNvPr id="0" name=""/>
        <dsp:cNvSpPr/>
      </dsp:nvSpPr>
      <dsp:spPr>
        <a:xfrm>
          <a:off x="1759749" y="538102"/>
          <a:ext cx="3480917" cy="3480917"/>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A75EEA-B037-4B54-91B4-C20E2A952E9B}">
      <dsp:nvSpPr>
        <dsp:cNvPr id="0" name=""/>
        <dsp:cNvSpPr/>
      </dsp:nvSpPr>
      <dsp:spPr>
        <a:xfrm>
          <a:off x="1759749" y="538102"/>
          <a:ext cx="3480917" cy="3480917"/>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11983B-B6DF-477F-85BB-9EC4827A603B}">
      <dsp:nvSpPr>
        <dsp:cNvPr id="0" name=""/>
        <dsp:cNvSpPr/>
      </dsp:nvSpPr>
      <dsp:spPr>
        <a:xfrm>
          <a:off x="1759749" y="538102"/>
          <a:ext cx="3480917" cy="3480917"/>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FBCD1F-307F-4FFF-B418-128B1FF60367}">
      <dsp:nvSpPr>
        <dsp:cNvPr id="0" name=""/>
        <dsp:cNvSpPr/>
      </dsp:nvSpPr>
      <dsp:spPr>
        <a:xfrm>
          <a:off x="2698902" y="1477254"/>
          <a:ext cx="1602612" cy="1602612"/>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solidFill>
                <a:schemeClr val="tx1"/>
              </a:solidFill>
            </a:rPr>
            <a:t>Compétence du juge français</a:t>
          </a:r>
        </a:p>
      </dsp:txBody>
      <dsp:txXfrm>
        <a:off x="2933599" y="1711951"/>
        <a:ext cx="1133218" cy="1133218"/>
      </dsp:txXfrm>
    </dsp:sp>
    <dsp:sp modelId="{ADE480DF-F1D6-457A-8469-E1D820C24F15}">
      <dsp:nvSpPr>
        <dsp:cNvPr id="0" name=""/>
        <dsp:cNvSpPr/>
      </dsp:nvSpPr>
      <dsp:spPr>
        <a:xfrm>
          <a:off x="2890135" y="-47273"/>
          <a:ext cx="1220145" cy="1251523"/>
        </a:xfrm>
        <a:prstGeom prst="ellipse">
          <a:avLst/>
        </a:prstGeom>
        <a:solidFill>
          <a:srgbClr val="005C8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Le principe Bruxelles I Bis</a:t>
          </a:r>
        </a:p>
      </dsp:txBody>
      <dsp:txXfrm>
        <a:off x="3068821" y="136008"/>
        <a:ext cx="862773" cy="884961"/>
      </dsp:txXfrm>
    </dsp:sp>
    <dsp:sp modelId="{575A53F8-3D1D-44A0-8124-29246BDE0B88}">
      <dsp:nvSpPr>
        <dsp:cNvPr id="0" name=""/>
        <dsp:cNvSpPr/>
      </dsp:nvSpPr>
      <dsp:spPr>
        <a:xfrm>
          <a:off x="4611624" y="1718852"/>
          <a:ext cx="1177314" cy="11194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CJUE Roche</a:t>
          </a:r>
        </a:p>
      </dsp:txBody>
      <dsp:txXfrm>
        <a:off x="4784038" y="1882787"/>
        <a:ext cx="832486" cy="791546"/>
      </dsp:txXfrm>
    </dsp:sp>
    <dsp:sp modelId="{C65E315A-5314-4E83-B1FB-844780378152}">
      <dsp:nvSpPr>
        <dsp:cNvPr id="0" name=""/>
        <dsp:cNvSpPr/>
      </dsp:nvSpPr>
      <dsp:spPr>
        <a:xfrm>
          <a:off x="2896687" y="3384030"/>
          <a:ext cx="1207042" cy="1189205"/>
        </a:xfrm>
        <a:prstGeom prst="ellips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Juridiction Unifiée du Brevet</a:t>
          </a:r>
        </a:p>
      </dsp:txBody>
      <dsp:txXfrm>
        <a:off x="3073454" y="3558185"/>
        <a:ext cx="853508" cy="840895"/>
      </dsp:txXfrm>
    </dsp:sp>
    <dsp:sp modelId="{DF9523AD-6E9F-49ED-BAEE-361CD4111812}">
      <dsp:nvSpPr>
        <dsp:cNvPr id="0" name=""/>
        <dsp:cNvSpPr/>
      </dsp:nvSpPr>
      <dsp:spPr>
        <a:xfrm>
          <a:off x="1239221" y="1717646"/>
          <a:ext cx="1121828" cy="11218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CJUE Solvay</a:t>
          </a:r>
        </a:p>
      </dsp:txBody>
      <dsp:txXfrm>
        <a:off x="1403509" y="1881934"/>
        <a:ext cx="793252" cy="79325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D46DA1C-0BBA-42EC-8DDE-84611BB3BD4C}"/>
              </a:ext>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fr-FR"/>
          </a:p>
        </p:txBody>
      </p:sp>
      <p:sp>
        <p:nvSpPr>
          <p:cNvPr id="3" name="Espace réservé de la date 2">
            <a:extLst>
              <a:ext uri="{FF2B5EF4-FFF2-40B4-BE49-F238E27FC236}">
                <a16:creationId xmlns:a16="http://schemas.microsoft.com/office/drawing/2014/main" id="{BEF2218C-F6E5-4E70-A5A7-3C60C4803492}"/>
              </a:ext>
            </a:extLst>
          </p:cNvPr>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3B01C3E-6B11-4730-9CC1-C6F7EDC5A665}" type="datetimeFigureOut">
              <a:rPr lang="fr-FR"/>
              <a:pPr>
                <a:defRPr/>
              </a:pPr>
              <a:t/>
            </a:fld>
            <a:endParaRPr lang="fr-FR"/>
          </a:p>
        </p:txBody>
      </p:sp>
      <p:sp>
        <p:nvSpPr>
          <p:cNvPr id="4" name="Espace réservé du pied de page 3">
            <a:extLst>
              <a:ext uri="{FF2B5EF4-FFF2-40B4-BE49-F238E27FC236}">
                <a16:creationId xmlns:a16="http://schemas.microsoft.com/office/drawing/2014/main" id="{808AE81A-D82C-4B7B-A377-BFE45C5F0984}"/>
              </a:ext>
            </a:extLst>
          </p:cNvPr>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fr-FR"/>
          </a:p>
        </p:txBody>
      </p:sp>
      <p:sp>
        <p:nvSpPr>
          <p:cNvPr id="5" name="Espace réservé du numéro de diapositive 4">
            <a:extLst>
              <a:ext uri="{FF2B5EF4-FFF2-40B4-BE49-F238E27FC236}">
                <a16:creationId xmlns:a16="http://schemas.microsoft.com/office/drawing/2014/main" id="{4F849567-308B-487C-8833-6ADF7E0D11A9}"/>
              </a:ext>
            </a:extLst>
          </p:cNvPr>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C95CEFF-EC28-41A0-AEBD-625BCE1620D5}" type="slidenum">
              <a:rPr lang="fr-FR" altLang="fr-FR"/>
              <a:pPr>
                <a:defRPr/>
              </a:pPr>
              <a:t>‹#›</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1873298-CE34-4DFA-BA82-4562E21D6C39}"/>
              </a:ext>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fr-FR"/>
          </a:p>
        </p:txBody>
      </p:sp>
      <p:sp>
        <p:nvSpPr>
          <p:cNvPr id="3" name="Espace réservé de la date 2">
            <a:extLst>
              <a:ext uri="{FF2B5EF4-FFF2-40B4-BE49-F238E27FC236}">
                <a16:creationId xmlns:a16="http://schemas.microsoft.com/office/drawing/2014/main" id="{82345054-54FF-43E0-BED6-31343187E663}"/>
              </a:ext>
            </a:extLst>
          </p:cNvPr>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7413E5A-D6EF-401C-A9D2-580A802676CD}" type="datetimeFigureOut">
              <a:rPr lang="fr-FR"/>
              <a:pPr>
                <a:defRPr/>
              </a:pPr>
              <a:t/>
            </a:fld>
            <a:endParaRPr lang="fr-FR"/>
          </a:p>
        </p:txBody>
      </p:sp>
      <p:sp>
        <p:nvSpPr>
          <p:cNvPr id="4" name="Espace réservé de l'image des diapositives 3">
            <a:extLst>
              <a:ext uri="{FF2B5EF4-FFF2-40B4-BE49-F238E27FC236}">
                <a16:creationId xmlns:a16="http://schemas.microsoft.com/office/drawing/2014/main" id="{8B0C4DB4-E9D0-49B3-B3DC-54E1CA531870}"/>
              </a:ext>
            </a:extLst>
          </p:cNvPr>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54A3C1D5-AD09-4F16-BD7B-1F0CA1B898DD}"/>
              </a:ext>
            </a:extLst>
          </p:cNvPr>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EBA2846F-3331-4505-BC2A-D710009BF78F}"/>
              </a:ext>
            </a:extLst>
          </p:cNvPr>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fr-FR"/>
          </a:p>
        </p:txBody>
      </p:sp>
      <p:sp>
        <p:nvSpPr>
          <p:cNvPr id="7" name="Espace réservé du numéro de diapositive 6">
            <a:extLst>
              <a:ext uri="{FF2B5EF4-FFF2-40B4-BE49-F238E27FC236}">
                <a16:creationId xmlns:a16="http://schemas.microsoft.com/office/drawing/2014/main" id="{406BF02D-71A4-4C15-ACE5-B46A55F0266C}"/>
              </a:ext>
            </a:extLst>
          </p:cNvPr>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B47A172-F50B-4053-A924-AB3EF6453611}"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image des diapositives 1">
            <a:extLst>
              <a:ext uri="{FF2B5EF4-FFF2-40B4-BE49-F238E27FC236}">
                <a16:creationId xmlns:a16="http://schemas.microsoft.com/office/drawing/2014/main" id="{8AB2CCBB-3190-4CEB-B4BD-787EDC3D6B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Espace réservé des commentaires 2">
            <a:extLst>
              <a:ext uri="{FF2B5EF4-FFF2-40B4-BE49-F238E27FC236}">
                <a16:creationId xmlns:a16="http://schemas.microsoft.com/office/drawing/2014/main" id="{B0BC602B-AEE1-4E73-AEFF-F9AB2ACBA7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fr-FR"/>
          </a:p>
        </p:txBody>
      </p:sp>
      <p:sp>
        <p:nvSpPr>
          <p:cNvPr id="5124" name="Espace réservé du numéro de diapositive 3">
            <a:extLst>
              <a:ext uri="{FF2B5EF4-FFF2-40B4-BE49-F238E27FC236}">
                <a16:creationId xmlns:a16="http://schemas.microsoft.com/office/drawing/2014/main" id="{7B586C7E-C713-42AA-B2FE-893909BDF9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94B0EE51-3023-4AC6-9EFF-A55D18E136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68A7008A-E793-47F9-B9E1-57BE7E71F2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Espace réservé du numéro de diapositive 3">
            <a:extLst>
              <a:ext uri="{FF2B5EF4-FFF2-40B4-BE49-F238E27FC236}">
                <a16:creationId xmlns:a16="http://schemas.microsoft.com/office/drawing/2014/main" id="{43FCC7B3-B3E5-43F4-B109-CD939CDA7A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a:defRPr/>
            </a:pPr>
            <a:fld id="{DB47A172-F50B-4053-A924-AB3EF6453611}" type="slidenum">
              <a:rPr lang="fr-FR" altLang="fr-FR" smtClean="0"/>
              <a:pPr>
                <a:defRPr/>
              </a:pPr>
              <a:t>11</a:t>
            </a:fld>
            <a:endParaRPr lang="fr-FR" altLang="fr-FR"/>
          </a:p>
        </p:txBody>
      </p:sp>
    </p:spTree>
    <p:extLst>
      <p:ext uri="{BB962C8B-B14F-4D97-AF65-F5344CB8AC3E}">
        <p14:creationId xmlns:p14="http://schemas.microsoft.com/office/powerpoint/2010/main" val="3225883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a:extLst>
              <a:ext uri="{FF2B5EF4-FFF2-40B4-BE49-F238E27FC236}">
                <a16:creationId xmlns:a16="http://schemas.microsoft.com/office/drawing/2014/main" id="{19F91199-CBE9-4E19-B8D9-1AD6F6530F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a:extLst>
              <a:ext uri="{FF2B5EF4-FFF2-40B4-BE49-F238E27FC236}">
                <a16:creationId xmlns:a16="http://schemas.microsoft.com/office/drawing/2014/main" id="{888832B0-336F-449C-93D8-1874C6B470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Espace réservé du numéro de diapositive 3">
            <a:extLst>
              <a:ext uri="{FF2B5EF4-FFF2-40B4-BE49-F238E27FC236}">
                <a16:creationId xmlns:a16="http://schemas.microsoft.com/office/drawing/2014/main" id="{C425F01B-D686-4D73-A6DB-AA3CF78058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endParaRPr lang="fr-FR" altLang="fr-FR"/>
          </a:p>
        </p:txBody>
      </p:sp>
    </p:spTree>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E2CCE68B-8B29-4E65-8B55-A5F832A53BE5}"/>
              </a:ext>
            </a:extLst>
          </p:cNvPr>
          <p:cNvSpPr>
            <a:spLocks noGrp="1"/>
          </p:cNvSpPr>
          <p:nvPr>
            <p:ph type="dt" sz="half" idx="10"/>
          </p:nvPr>
        </p:nvSpPr>
        <p:spPr/>
        <p:txBody>
          <a:bodyPr/>
          <a:lstStyle>
            <a:lvl1pPr>
              <a:defRPr/>
            </a:lvl1pPr>
          </a:lstStyle>
          <a:p>
            <a:pPr>
              <a:defRPr/>
            </a:pPr>
            <a:fld id="{E06750C2-EF9D-4FC3-A048-B8D22102314E}" type="datetime1">
              <a:rPr lang="fr-FR" smtClean="0"/>
              <a:t>07/12/2022</a:t>
            </a:fld>
            <a:endParaRPr lang="fr-FR"/>
          </a:p>
        </p:txBody>
      </p:sp>
      <p:sp>
        <p:nvSpPr>
          <p:cNvPr id="5" name="Espace réservé du pied de page 4">
            <a:extLst>
              <a:ext uri="{FF2B5EF4-FFF2-40B4-BE49-F238E27FC236}">
                <a16:creationId xmlns:a16="http://schemas.microsoft.com/office/drawing/2014/main" id="{8623ACFA-2981-4AD6-AAA7-4B0B77FF0EDA}"/>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D6CCA69-4B69-4994-B26A-2E7A6B71000E}"/>
              </a:ext>
            </a:extLst>
          </p:cNvPr>
          <p:cNvSpPr>
            <a:spLocks noGrp="1"/>
          </p:cNvSpPr>
          <p:nvPr>
            <p:ph type="sldNum" sz="quarter" idx="12"/>
          </p:nvPr>
        </p:nvSpPr>
        <p:spPr/>
        <p:txBody>
          <a:bodyPr/>
          <a:lstStyle>
            <a:lvl1pPr>
              <a:defRPr/>
            </a:lvl1pPr>
          </a:lstStyle>
          <a:p>
            <a:pPr>
              <a:defRPr/>
            </a:pPr>
            <a:fld id="{E3D1FA80-2139-475D-BD51-A80EEDF3259C}" type="slidenum">
              <a:rPr lang="fr-FR" altLang="fr-FR"/>
              <a:pPr>
                <a:defRPr/>
              </a:pPr>
              <a:t>‹#›</a:t>
            </a:fld>
            <a:endParaRPr lang="fr-FR" altLang="fr-FR"/>
          </a:p>
        </p:txBody>
      </p:sp>
    </p:spTree>
    <p:extLst>
      <p:ext uri="{BB962C8B-B14F-4D97-AF65-F5344CB8AC3E}">
        <p14:creationId xmlns:p14="http://schemas.microsoft.com/office/powerpoint/2010/main" val="126711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6E96D8-FDA9-4A85-A4CA-0745ADE95D5E}"/>
              </a:ext>
            </a:extLst>
          </p:cNvPr>
          <p:cNvSpPr>
            <a:spLocks noGrp="1"/>
          </p:cNvSpPr>
          <p:nvPr>
            <p:ph type="dt" sz="half" idx="10"/>
          </p:nvPr>
        </p:nvSpPr>
        <p:spPr/>
        <p:txBody>
          <a:bodyPr/>
          <a:lstStyle>
            <a:lvl1pPr>
              <a:defRPr/>
            </a:lvl1pPr>
          </a:lstStyle>
          <a:p>
            <a:pPr>
              <a:defRPr/>
            </a:pPr>
            <a:fld id="{944018DC-3618-4163-8335-97A086227972}" type="datetime1">
              <a:rPr lang="fr-FR" smtClean="0"/>
              <a:t>07/12/2022</a:t>
            </a:fld>
            <a:endParaRPr lang="fr-FR"/>
          </a:p>
        </p:txBody>
      </p:sp>
      <p:sp>
        <p:nvSpPr>
          <p:cNvPr id="5" name="Espace réservé du pied de page 4">
            <a:extLst>
              <a:ext uri="{FF2B5EF4-FFF2-40B4-BE49-F238E27FC236}">
                <a16:creationId xmlns:a16="http://schemas.microsoft.com/office/drawing/2014/main" id="{669864B3-C6E4-4EA8-AAC2-03EDDE4279A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BD694CF-9BEB-4E88-B86E-5A25E3E56CED}"/>
              </a:ext>
            </a:extLst>
          </p:cNvPr>
          <p:cNvSpPr>
            <a:spLocks noGrp="1"/>
          </p:cNvSpPr>
          <p:nvPr>
            <p:ph type="sldNum" sz="quarter" idx="12"/>
          </p:nvPr>
        </p:nvSpPr>
        <p:spPr/>
        <p:txBody>
          <a:bodyPr/>
          <a:lstStyle>
            <a:lvl1pPr>
              <a:defRPr/>
            </a:lvl1pPr>
          </a:lstStyle>
          <a:p>
            <a:pPr>
              <a:defRPr/>
            </a:pPr>
            <a:fld id="{57A79070-7D1A-444C-A5EC-0D3625489261}" type="slidenum">
              <a:rPr lang="fr-FR" altLang="fr-FR"/>
              <a:pPr>
                <a:defRPr/>
              </a:pPr>
              <a:t>‹#›</a:t>
            </a:fld>
            <a:endParaRPr lang="fr-FR" altLang="fr-FR"/>
          </a:p>
        </p:txBody>
      </p:sp>
    </p:spTree>
    <p:extLst>
      <p:ext uri="{BB962C8B-B14F-4D97-AF65-F5344CB8AC3E}">
        <p14:creationId xmlns:p14="http://schemas.microsoft.com/office/powerpoint/2010/main" val="300603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4CC2FFF-0E88-4512-9938-1824240DA2CD}"/>
              </a:ext>
            </a:extLst>
          </p:cNvPr>
          <p:cNvSpPr>
            <a:spLocks noGrp="1"/>
          </p:cNvSpPr>
          <p:nvPr>
            <p:ph type="dt" sz="half" idx="10"/>
          </p:nvPr>
        </p:nvSpPr>
        <p:spPr/>
        <p:txBody>
          <a:bodyPr/>
          <a:lstStyle>
            <a:lvl1pPr>
              <a:defRPr/>
            </a:lvl1pPr>
          </a:lstStyle>
          <a:p>
            <a:pPr>
              <a:defRPr/>
            </a:pPr>
            <a:fld id="{92DA6F1C-14EF-49A7-89CD-5DC62C8828A4}" type="datetime1">
              <a:rPr lang="fr-FR" smtClean="0"/>
              <a:t>07/12/2022</a:t>
            </a:fld>
            <a:endParaRPr lang="fr-FR"/>
          </a:p>
        </p:txBody>
      </p:sp>
      <p:sp>
        <p:nvSpPr>
          <p:cNvPr id="5" name="Espace réservé du pied de page 4">
            <a:extLst>
              <a:ext uri="{FF2B5EF4-FFF2-40B4-BE49-F238E27FC236}">
                <a16:creationId xmlns:a16="http://schemas.microsoft.com/office/drawing/2014/main" id="{AC661B4A-D69A-4CBB-A134-162B328D7F74}"/>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8D8E7942-A1EE-45FE-AFAF-538A15A2638A}"/>
              </a:ext>
            </a:extLst>
          </p:cNvPr>
          <p:cNvSpPr>
            <a:spLocks noGrp="1"/>
          </p:cNvSpPr>
          <p:nvPr>
            <p:ph type="sldNum" sz="quarter" idx="12"/>
          </p:nvPr>
        </p:nvSpPr>
        <p:spPr/>
        <p:txBody>
          <a:bodyPr/>
          <a:lstStyle>
            <a:lvl1pPr>
              <a:defRPr/>
            </a:lvl1pPr>
          </a:lstStyle>
          <a:p>
            <a:pPr>
              <a:defRPr/>
            </a:pPr>
            <a:fld id="{966332A4-54B4-47EE-AAED-96449C4EC8E9}" type="slidenum">
              <a:rPr lang="fr-FR" altLang="fr-FR"/>
              <a:pPr>
                <a:defRPr/>
              </a:pPr>
              <a:t>‹#›</a:t>
            </a:fld>
            <a:endParaRPr lang="fr-FR" altLang="fr-FR"/>
          </a:p>
        </p:txBody>
      </p:sp>
    </p:spTree>
    <p:extLst>
      <p:ext uri="{BB962C8B-B14F-4D97-AF65-F5344CB8AC3E}">
        <p14:creationId xmlns:p14="http://schemas.microsoft.com/office/powerpoint/2010/main" val="347521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96E53845-6918-45AF-81B3-64E8A9669A96}"/>
              </a:ext>
            </a:extLst>
          </p:cNvPr>
          <p:cNvSpPr>
            <a:spLocks noGrp="1"/>
          </p:cNvSpPr>
          <p:nvPr>
            <p:ph type="dt" sz="half" idx="10"/>
          </p:nvPr>
        </p:nvSpPr>
        <p:spPr/>
        <p:txBody>
          <a:bodyPr/>
          <a:lstStyle>
            <a:lvl1pPr>
              <a:defRPr/>
            </a:lvl1pPr>
          </a:lstStyle>
          <a:p>
            <a:pPr>
              <a:defRPr/>
            </a:pPr>
            <a:fld id="{FC4A6242-340F-42A2-908F-C67EB4B795EE}" type="datetime1">
              <a:rPr lang="fr-FR" smtClean="0"/>
              <a:t>07/12/2022</a:t>
            </a:fld>
            <a:endParaRPr lang="fr-FR" dirty="0"/>
          </a:p>
        </p:txBody>
      </p:sp>
      <p:sp>
        <p:nvSpPr>
          <p:cNvPr id="5" name="Espace réservé du pied de page 4">
            <a:extLst>
              <a:ext uri="{FF2B5EF4-FFF2-40B4-BE49-F238E27FC236}">
                <a16:creationId xmlns:a16="http://schemas.microsoft.com/office/drawing/2014/main" id="{9A56279F-B8EA-43C3-863A-0DE1A83146AA}"/>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39873A62-131B-4447-8C57-58CD1AB4DC6D}"/>
              </a:ext>
            </a:extLst>
          </p:cNvPr>
          <p:cNvSpPr>
            <a:spLocks noGrp="1"/>
          </p:cNvSpPr>
          <p:nvPr>
            <p:ph type="sldNum" sz="quarter" idx="12"/>
          </p:nvPr>
        </p:nvSpPr>
        <p:spPr/>
        <p:txBody>
          <a:bodyPr/>
          <a:lstStyle>
            <a:lvl1pPr>
              <a:defRPr/>
            </a:lvl1pPr>
          </a:lstStyle>
          <a:p>
            <a:pPr>
              <a:defRPr/>
            </a:pPr>
            <a:fld id="{5243A751-455A-4BF0-B782-A21A1CF18997}" type="slidenum">
              <a:rPr lang="fr-FR" altLang="fr-FR"/>
              <a:pPr>
                <a:defRPr/>
              </a:pPr>
              <a:t>‹#›</a:t>
            </a:fld>
            <a:endParaRPr lang="fr-FR" altLang="fr-FR" dirty="0"/>
          </a:p>
        </p:txBody>
      </p:sp>
      <p:pic>
        <p:nvPicPr>
          <p:cNvPr id="7" name="Picture 2" descr="C:\Users\CLafarge\Desktop\header_top.gif">
            <a:extLst>
              <a:ext uri="{FF2B5EF4-FFF2-40B4-BE49-F238E27FC236}">
                <a16:creationId xmlns:a16="http://schemas.microsoft.com/office/drawing/2014/main" id="{E42D30B9-783F-4256-A377-80B845035E8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73" y="-27384"/>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re 1">
            <a:extLst>
              <a:ext uri="{FF2B5EF4-FFF2-40B4-BE49-F238E27FC236}">
                <a16:creationId xmlns:a16="http://schemas.microsoft.com/office/drawing/2014/main" id="{B5F2335B-0004-4B8A-B20D-BD33713F85A3}"/>
              </a:ext>
            </a:extLst>
          </p:cNvPr>
          <p:cNvSpPr>
            <a:spLocks noGrp="1"/>
          </p:cNvSpPr>
          <p:nvPr>
            <p:ph type="title"/>
          </p:nvPr>
        </p:nvSpPr>
        <p:spPr>
          <a:xfrm>
            <a:off x="457200" y="917178"/>
            <a:ext cx="8229600" cy="500459"/>
          </a:xfrm>
        </p:spPr>
        <p:txBody>
          <a:bodyPr/>
          <a:lstStyle>
            <a:lvl1pPr>
              <a:defRPr/>
            </a:lvl1pPr>
          </a:lstStyle>
          <a:p>
            <a:r>
              <a:rPr lang="fr-FR" dirty="0"/>
              <a:t>Cliquez pour modifier le style du titre</a:t>
            </a:r>
          </a:p>
        </p:txBody>
      </p:sp>
    </p:spTree>
    <p:extLst>
      <p:ext uri="{BB962C8B-B14F-4D97-AF65-F5344CB8AC3E}">
        <p14:creationId xmlns:p14="http://schemas.microsoft.com/office/powerpoint/2010/main" val="304304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6A21013-0112-4973-9ADC-023D4001D55E}"/>
              </a:ext>
            </a:extLst>
          </p:cNvPr>
          <p:cNvSpPr>
            <a:spLocks noGrp="1"/>
          </p:cNvSpPr>
          <p:nvPr>
            <p:ph type="dt" sz="half" idx="10"/>
          </p:nvPr>
        </p:nvSpPr>
        <p:spPr/>
        <p:txBody>
          <a:bodyPr/>
          <a:lstStyle>
            <a:lvl1pPr>
              <a:defRPr/>
            </a:lvl1pPr>
          </a:lstStyle>
          <a:p>
            <a:pPr>
              <a:defRPr/>
            </a:pPr>
            <a:fld id="{0AB8D27D-4F8F-4126-A698-747250349021}" type="datetime1">
              <a:rPr lang="fr-FR" smtClean="0"/>
              <a:t>07/12/2022</a:t>
            </a:fld>
            <a:endParaRPr lang="fr-FR"/>
          </a:p>
        </p:txBody>
      </p:sp>
      <p:sp>
        <p:nvSpPr>
          <p:cNvPr id="5" name="Espace réservé du pied de page 4">
            <a:extLst>
              <a:ext uri="{FF2B5EF4-FFF2-40B4-BE49-F238E27FC236}">
                <a16:creationId xmlns:a16="http://schemas.microsoft.com/office/drawing/2014/main" id="{70A7381B-1EA0-4DFF-9D3E-940DC661142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B2F65DDC-37D7-46FB-85A4-7131C91098F8}"/>
              </a:ext>
            </a:extLst>
          </p:cNvPr>
          <p:cNvSpPr>
            <a:spLocks noGrp="1"/>
          </p:cNvSpPr>
          <p:nvPr>
            <p:ph type="sldNum" sz="quarter" idx="12"/>
          </p:nvPr>
        </p:nvSpPr>
        <p:spPr/>
        <p:txBody>
          <a:bodyPr/>
          <a:lstStyle>
            <a:lvl1pPr>
              <a:defRPr/>
            </a:lvl1pPr>
          </a:lstStyle>
          <a:p>
            <a:pPr>
              <a:defRPr/>
            </a:pPr>
            <a:fld id="{49D6C42C-976D-42F7-8AC0-BC8A3EB1E803}" type="slidenum">
              <a:rPr lang="fr-FR" altLang="fr-FR"/>
              <a:pPr>
                <a:defRPr/>
              </a:pPr>
              <a:t>‹#›</a:t>
            </a:fld>
            <a:endParaRPr lang="fr-FR" altLang="fr-FR"/>
          </a:p>
        </p:txBody>
      </p:sp>
    </p:spTree>
    <p:extLst>
      <p:ext uri="{BB962C8B-B14F-4D97-AF65-F5344CB8AC3E}">
        <p14:creationId xmlns:p14="http://schemas.microsoft.com/office/powerpoint/2010/main" val="426365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831121D3-C692-4DE0-B464-A63995FEF061}"/>
              </a:ext>
            </a:extLst>
          </p:cNvPr>
          <p:cNvSpPr>
            <a:spLocks noGrp="1"/>
          </p:cNvSpPr>
          <p:nvPr>
            <p:ph type="dt" sz="half" idx="10"/>
          </p:nvPr>
        </p:nvSpPr>
        <p:spPr/>
        <p:txBody>
          <a:bodyPr/>
          <a:lstStyle>
            <a:lvl1pPr>
              <a:defRPr/>
            </a:lvl1pPr>
          </a:lstStyle>
          <a:p>
            <a:pPr>
              <a:defRPr/>
            </a:pPr>
            <a:fld id="{B1CAB15F-6262-4CA4-84E9-56E868059D1C}" type="datetime1">
              <a:rPr lang="fr-FR" smtClean="0"/>
              <a:t>07/12/2022</a:t>
            </a:fld>
            <a:endParaRPr lang="fr-FR"/>
          </a:p>
        </p:txBody>
      </p:sp>
      <p:sp>
        <p:nvSpPr>
          <p:cNvPr id="6" name="Espace réservé du pied de page 4">
            <a:extLst>
              <a:ext uri="{FF2B5EF4-FFF2-40B4-BE49-F238E27FC236}">
                <a16:creationId xmlns:a16="http://schemas.microsoft.com/office/drawing/2014/main" id="{F30DF7FF-7C33-4274-8D87-53DAC013DBB1}"/>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544E4AE1-CF61-4B1F-9D3C-0DA6E9D7B56B}"/>
              </a:ext>
            </a:extLst>
          </p:cNvPr>
          <p:cNvSpPr>
            <a:spLocks noGrp="1"/>
          </p:cNvSpPr>
          <p:nvPr>
            <p:ph type="sldNum" sz="quarter" idx="12"/>
          </p:nvPr>
        </p:nvSpPr>
        <p:spPr/>
        <p:txBody>
          <a:bodyPr/>
          <a:lstStyle>
            <a:lvl1pPr>
              <a:defRPr/>
            </a:lvl1pPr>
          </a:lstStyle>
          <a:p>
            <a:pPr>
              <a:defRPr/>
            </a:pPr>
            <a:fld id="{1D28E4CF-E005-4FAF-B152-5B501A7C056E}" type="slidenum">
              <a:rPr lang="fr-FR" altLang="fr-FR"/>
              <a:pPr>
                <a:defRPr/>
              </a:pPr>
              <a:t>‹#›</a:t>
            </a:fld>
            <a:endParaRPr lang="fr-FR" altLang="fr-FR"/>
          </a:p>
        </p:txBody>
      </p:sp>
    </p:spTree>
    <p:extLst>
      <p:ext uri="{BB962C8B-B14F-4D97-AF65-F5344CB8AC3E}">
        <p14:creationId xmlns:p14="http://schemas.microsoft.com/office/powerpoint/2010/main" val="392027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dirty="0"/>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00FAB89C-DF51-43BC-B87D-BC5C4DA01C62}"/>
              </a:ext>
            </a:extLst>
          </p:cNvPr>
          <p:cNvSpPr>
            <a:spLocks noGrp="1"/>
          </p:cNvSpPr>
          <p:nvPr>
            <p:ph type="dt" sz="half" idx="10"/>
          </p:nvPr>
        </p:nvSpPr>
        <p:spPr/>
        <p:txBody>
          <a:bodyPr/>
          <a:lstStyle>
            <a:lvl1pPr>
              <a:defRPr/>
            </a:lvl1pPr>
          </a:lstStyle>
          <a:p>
            <a:pPr>
              <a:defRPr/>
            </a:pPr>
            <a:fld id="{6C46B507-4B18-4CB8-9101-F7FD90B85A90}" type="datetime1">
              <a:rPr lang="fr-FR" smtClean="0"/>
              <a:t>07/12/2022</a:t>
            </a:fld>
            <a:endParaRPr lang="fr-FR"/>
          </a:p>
        </p:txBody>
      </p:sp>
      <p:sp>
        <p:nvSpPr>
          <p:cNvPr id="8" name="Espace réservé du pied de page 4">
            <a:extLst>
              <a:ext uri="{FF2B5EF4-FFF2-40B4-BE49-F238E27FC236}">
                <a16:creationId xmlns:a16="http://schemas.microsoft.com/office/drawing/2014/main" id="{9562399B-81D0-4F93-9394-943713F20A71}"/>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64BBD3D7-B7DC-4B8C-BD1D-BDA5E1669F2C}"/>
              </a:ext>
            </a:extLst>
          </p:cNvPr>
          <p:cNvSpPr>
            <a:spLocks noGrp="1"/>
          </p:cNvSpPr>
          <p:nvPr>
            <p:ph type="sldNum" sz="quarter" idx="12"/>
          </p:nvPr>
        </p:nvSpPr>
        <p:spPr/>
        <p:txBody>
          <a:bodyPr/>
          <a:lstStyle>
            <a:lvl1pPr>
              <a:defRPr/>
            </a:lvl1pPr>
          </a:lstStyle>
          <a:p>
            <a:pPr>
              <a:defRPr/>
            </a:pPr>
            <a:fld id="{AB779909-26F8-4D35-A06E-47220A2E698C}" type="slidenum">
              <a:rPr lang="fr-FR" altLang="fr-FR"/>
              <a:pPr>
                <a:defRPr/>
              </a:pPr>
              <a:t>‹#›</a:t>
            </a:fld>
            <a:endParaRPr lang="fr-FR" altLang="fr-FR"/>
          </a:p>
        </p:txBody>
      </p:sp>
    </p:spTree>
    <p:extLst>
      <p:ext uri="{BB962C8B-B14F-4D97-AF65-F5344CB8AC3E}">
        <p14:creationId xmlns:p14="http://schemas.microsoft.com/office/powerpoint/2010/main" val="1501706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a:extLst>
              <a:ext uri="{FF2B5EF4-FFF2-40B4-BE49-F238E27FC236}">
                <a16:creationId xmlns:a16="http://schemas.microsoft.com/office/drawing/2014/main" id="{2D0F7C62-57DE-415D-AFF4-67A8F6028581}"/>
              </a:ext>
            </a:extLst>
          </p:cNvPr>
          <p:cNvSpPr>
            <a:spLocks noGrp="1"/>
          </p:cNvSpPr>
          <p:nvPr>
            <p:ph type="dt" sz="half" idx="10"/>
          </p:nvPr>
        </p:nvSpPr>
        <p:spPr/>
        <p:txBody>
          <a:bodyPr/>
          <a:lstStyle>
            <a:lvl1pPr>
              <a:defRPr/>
            </a:lvl1pPr>
          </a:lstStyle>
          <a:p>
            <a:pPr>
              <a:defRPr/>
            </a:pPr>
            <a:fld id="{4C341EC9-9636-4477-91F0-B91A6B461C84}" type="datetime1">
              <a:rPr lang="fr-FR" smtClean="0"/>
              <a:t>07/12/2022</a:t>
            </a:fld>
            <a:endParaRPr lang="fr-FR"/>
          </a:p>
        </p:txBody>
      </p:sp>
      <p:sp>
        <p:nvSpPr>
          <p:cNvPr id="4" name="Espace réservé du pied de page 4">
            <a:extLst>
              <a:ext uri="{FF2B5EF4-FFF2-40B4-BE49-F238E27FC236}">
                <a16:creationId xmlns:a16="http://schemas.microsoft.com/office/drawing/2014/main" id="{0041DCF9-66D3-4162-8D2A-1F3E6B72C3F7}"/>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BCBEB8AF-3EEB-4806-A8DE-0F51091EAB91}"/>
              </a:ext>
            </a:extLst>
          </p:cNvPr>
          <p:cNvSpPr>
            <a:spLocks noGrp="1"/>
          </p:cNvSpPr>
          <p:nvPr>
            <p:ph type="sldNum" sz="quarter" idx="12"/>
          </p:nvPr>
        </p:nvSpPr>
        <p:spPr/>
        <p:txBody>
          <a:bodyPr/>
          <a:lstStyle>
            <a:lvl1pPr>
              <a:defRPr/>
            </a:lvl1pPr>
          </a:lstStyle>
          <a:p>
            <a:pPr>
              <a:defRPr/>
            </a:pPr>
            <a:fld id="{F1ABA33F-9E38-47FD-AD13-3D2DDEA7F2F9}" type="slidenum">
              <a:rPr lang="fr-FR" altLang="fr-FR"/>
              <a:pPr>
                <a:defRPr/>
              </a:pPr>
              <a:t>‹#›</a:t>
            </a:fld>
            <a:endParaRPr lang="fr-FR" altLang="fr-FR"/>
          </a:p>
        </p:txBody>
      </p:sp>
    </p:spTree>
    <p:extLst>
      <p:ext uri="{BB962C8B-B14F-4D97-AF65-F5344CB8AC3E}">
        <p14:creationId xmlns:p14="http://schemas.microsoft.com/office/powerpoint/2010/main" val="219463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770440D2-DE34-4949-8A4D-6C94838E3517}"/>
              </a:ext>
            </a:extLst>
          </p:cNvPr>
          <p:cNvSpPr>
            <a:spLocks noGrp="1"/>
          </p:cNvSpPr>
          <p:nvPr>
            <p:ph type="dt" sz="half" idx="10"/>
          </p:nvPr>
        </p:nvSpPr>
        <p:spPr/>
        <p:txBody>
          <a:bodyPr/>
          <a:lstStyle>
            <a:lvl1pPr>
              <a:defRPr/>
            </a:lvl1pPr>
          </a:lstStyle>
          <a:p>
            <a:pPr>
              <a:defRPr/>
            </a:pPr>
            <a:fld id="{8685C3A9-CA03-41D7-B028-B165206A618A}" type="datetime1">
              <a:rPr lang="fr-FR" smtClean="0"/>
              <a:t>07/12/2022</a:t>
            </a:fld>
            <a:endParaRPr lang="fr-FR"/>
          </a:p>
        </p:txBody>
      </p:sp>
      <p:sp>
        <p:nvSpPr>
          <p:cNvPr id="3" name="Espace réservé du pied de page 4">
            <a:extLst>
              <a:ext uri="{FF2B5EF4-FFF2-40B4-BE49-F238E27FC236}">
                <a16:creationId xmlns:a16="http://schemas.microsoft.com/office/drawing/2014/main" id="{26447DE9-6E37-49A5-AA47-237FD94B0C6F}"/>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F672CD4E-6260-4892-A26A-038058E80260}"/>
              </a:ext>
            </a:extLst>
          </p:cNvPr>
          <p:cNvSpPr>
            <a:spLocks noGrp="1"/>
          </p:cNvSpPr>
          <p:nvPr>
            <p:ph type="sldNum" sz="quarter" idx="12"/>
          </p:nvPr>
        </p:nvSpPr>
        <p:spPr/>
        <p:txBody>
          <a:bodyPr/>
          <a:lstStyle>
            <a:lvl1pPr>
              <a:defRPr/>
            </a:lvl1pPr>
          </a:lstStyle>
          <a:p>
            <a:pPr>
              <a:defRPr/>
            </a:pPr>
            <a:fld id="{6F071086-5CB0-4E44-B055-30BC7528A75B}" type="slidenum">
              <a:rPr lang="fr-FR" altLang="fr-FR"/>
              <a:pPr>
                <a:defRPr/>
              </a:pPr>
              <a:t>‹#›</a:t>
            </a:fld>
            <a:endParaRPr lang="fr-FR" altLang="fr-FR"/>
          </a:p>
        </p:txBody>
      </p:sp>
    </p:spTree>
    <p:extLst>
      <p:ext uri="{BB962C8B-B14F-4D97-AF65-F5344CB8AC3E}">
        <p14:creationId xmlns:p14="http://schemas.microsoft.com/office/powerpoint/2010/main" val="13123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5CDC395E-6E6B-4344-B809-9B964C87B0AB}"/>
              </a:ext>
            </a:extLst>
          </p:cNvPr>
          <p:cNvSpPr>
            <a:spLocks noGrp="1"/>
          </p:cNvSpPr>
          <p:nvPr>
            <p:ph type="dt" sz="half" idx="10"/>
          </p:nvPr>
        </p:nvSpPr>
        <p:spPr/>
        <p:txBody>
          <a:bodyPr/>
          <a:lstStyle>
            <a:lvl1pPr>
              <a:defRPr/>
            </a:lvl1pPr>
          </a:lstStyle>
          <a:p>
            <a:pPr>
              <a:defRPr/>
            </a:pPr>
            <a:fld id="{D0D3C753-A9FE-4276-B402-DB6DBED7C7E6}" type="datetime1">
              <a:rPr lang="fr-FR" smtClean="0"/>
              <a:t>07/12/2022</a:t>
            </a:fld>
            <a:endParaRPr lang="fr-FR"/>
          </a:p>
        </p:txBody>
      </p:sp>
      <p:sp>
        <p:nvSpPr>
          <p:cNvPr id="6" name="Espace réservé du pied de page 4">
            <a:extLst>
              <a:ext uri="{FF2B5EF4-FFF2-40B4-BE49-F238E27FC236}">
                <a16:creationId xmlns:a16="http://schemas.microsoft.com/office/drawing/2014/main" id="{F8275E3D-F3E7-4A91-A291-2F892D96FE6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D476FA3-C428-4B7A-8B2A-A4CD14A37AB4}"/>
              </a:ext>
            </a:extLst>
          </p:cNvPr>
          <p:cNvSpPr>
            <a:spLocks noGrp="1"/>
          </p:cNvSpPr>
          <p:nvPr>
            <p:ph type="sldNum" sz="quarter" idx="12"/>
          </p:nvPr>
        </p:nvSpPr>
        <p:spPr/>
        <p:txBody>
          <a:bodyPr/>
          <a:lstStyle>
            <a:lvl1pPr>
              <a:defRPr/>
            </a:lvl1pPr>
          </a:lstStyle>
          <a:p>
            <a:pPr>
              <a:defRPr/>
            </a:pPr>
            <a:fld id="{E1D06069-CD28-436E-B35D-0085FC16452B}" type="slidenum">
              <a:rPr lang="fr-FR" altLang="fr-FR"/>
              <a:pPr>
                <a:defRPr/>
              </a:pPr>
              <a:t>‹#›</a:t>
            </a:fld>
            <a:endParaRPr lang="fr-FR" altLang="fr-FR"/>
          </a:p>
        </p:txBody>
      </p:sp>
    </p:spTree>
    <p:extLst>
      <p:ext uri="{BB962C8B-B14F-4D97-AF65-F5344CB8AC3E}">
        <p14:creationId xmlns:p14="http://schemas.microsoft.com/office/powerpoint/2010/main" val="237722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590DECCC-149F-479C-94A9-25EAFA31C547}"/>
              </a:ext>
            </a:extLst>
          </p:cNvPr>
          <p:cNvSpPr>
            <a:spLocks noGrp="1"/>
          </p:cNvSpPr>
          <p:nvPr>
            <p:ph type="dt" sz="half" idx="10"/>
          </p:nvPr>
        </p:nvSpPr>
        <p:spPr/>
        <p:txBody>
          <a:bodyPr/>
          <a:lstStyle>
            <a:lvl1pPr>
              <a:defRPr/>
            </a:lvl1pPr>
          </a:lstStyle>
          <a:p>
            <a:pPr>
              <a:defRPr/>
            </a:pPr>
            <a:fld id="{3141E7CB-C5DD-4DCD-9A05-42C4A599F546}" type="datetime1">
              <a:rPr lang="fr-FR" smtClean="0"/>
              <a:t>07/12/2022</a:t>
            </a:fld>
            <a:endParaRPr lang="fr-FR"/>
          </a:p>
        </p:txBody>
      </p:sp>
      <p:sp>
        <p:nvSpPr>
          <p:cNvPr id="6" name="Espace réservé du pied de page 4">
            <a:extLst>
              <a:ext uri="{FF2B5EF4-FFF2-40B4-BE49-F238E27FC236}">
                <a16:creationId xmlns:a16="http://schemas.microsoft.com/office/drawing/2014/main" id="{99316ABC-A5E1-464C-9D94-15603F6C6C0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207F259A-ED0C-4E15-B4DF-C83D2FBF6BA7}"/>
              </a:ext>
            </a:extLst>
          </p:cNvPr>
          <p:cNvSpPr>
            <a:spLocks noGrp="1"/>
          </p:cNvSpPr>
          <p:nvPr>
            <p:ph type="sldNum" sz="quarter" idx="12"/>
          </p:nvPr>
        </p:nvSpPr>
        <p:spPr/>
        <p:txBody>
          <a:bodyPr/>
          <a:lstStyle>
            <a:lvl1pPr>
              <a:defRPr/>
            </a:lvl1pPr>
          </a:lstStyle>
          <a:p>
            <a:pPr>
              <a:defRPr/>
            </a:pPr>
            <a:fld id="{9B8FCE7F-5C9A-435B-8C17-2BFE390B99AB}" type="slidenum">
              <a:rPr lang="fr-FR" altLang="fr-FR"/>
              <a:pPr>
                <a:defRPr/>
              </a:pPr>
              <a:t>‹#›</a:t>
            </a:fld>
            <a:endParaRPr lang="fr-FR" altLang="fr-FR"/>
          </a:p>
        </p:txBody>
      </p:sp>
    </p:spTree>
    <p:extLst>
      <p:ext uri="{BB962C8B-B14F-4D97-AF65-F5344CB8AC3E}">
        <p14:creationId xmlns:p14="http://schemas.microsoft.com/office/powerpoint/2010/main" val="403049135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E5231093-48B6-4797-9CBC-658AFC97059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53B1CE57-EA07-40A9-B47A-70E9DE8BA3F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250A098E-D35B-4421-8136-4C9CA3431B9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397DE2F-8235-430B-B588-17CC846831FB}" type="datetime1">
              <a:rPr lang="fr-FR" smtClean="0"/>
              <a:t/>
            </a:fld>
            <a:endParaRPr lang="fr-FR"/>
          </a:p>
        </p:txBody>
      </p:sp>
      <p:sp>
        <p:nvSpPr>
          <p:cNvPr id="5" name="Espace réservé du pied de page 4">
            <a:extLst>
              <a:ext uri="{FF2B5EF4-FFF2-40B4-BE49-F238E27FC236}">
                <a16:creationId xmlns:a16="http://schemas.microsoft.com/office/drawing/2014/main" id="{49A0A72A-94EA-4859-A623-E19A0CA5896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a:extLst>
              <a:ext uri="{FF2B5EF4-FFF2-40B4-BE49-F238E27FC236}">
                <a16:creationId xmlns:a16="http://schemas.microsoft.com/office/drawing/2014/main" id="{51DA7680-BA54-4BE6-AE81-19374919D87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2BC4237-1C8E-464B-8C91-BDC3A546C080}"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2.xml" />
  <Relationship Id="rId1" Type="http://schemas.openxmlformats.org/officeDocument/2006/relationships/slideLayout" Target="../slideLayouts/slideLayout1.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4.xml" />
  <Relationship Id="rId1" Type="http://schemas.openxmlformats.org/officeDocument/2006/relationships/slideLayout" Target="../slideLayouts/slideLayout1.xml" />
  <Relationship Id="rId4" Type="http://schemas.openxmlformats.org/officeDocument/2006/relationships/hyperlink" Target="http://www.les-france.org/" TargetMode="External" />
</Relationships>
</file>

<file path=ppt/slides/_rels/slide3.xml.rels>&#65279;<?xml version="1.0" encoding="UTF-8" standalone="yes"?>
<Relationships xmlns="http://schemas.openxmlformats.org/package/2006/relationships">
  <Relationship Id="rId3" Type="http://schemas.openxmlformats.org/officeDocument/2006/relationships/diagramLayout" Target="../diagrams/layout1.xml" />
  <Relationship Id="rId2" Type="http://schemas.openxmlformats.org/officeDocument/2006/relationships/diagramData" Target="../diagrams/data1.xml" />
  <Relationship Id="rId1" Type="http://schemas.openxmlformats.org/officeDocument/2006/relationships/slideLayout" Target="../slideLayouts/slideLayout2.xml" />
  <Relationship Id="rId6" Type="http://schemas.microsoft.com/office/2007/relationships/diagramDrawing" Target="../diagrams/drawing1.xml" />
  <Relationship Id="rId5" Type="http://schemas.openxmlformats.org/officeDocument/2006/relationships/diagramColors" Target="../diagrams/colors1.xml" />
  <Relationship Id="rId4" Type="http://schemas.openxmlformats.org/officeDocument/2006/relationships/diagramQuickStyle" Target="../diagrams/quickStyle1.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159C062D-CFC6-4B2E-9FFF-799B1A3B16B9}"/>
              </a:ext>
            </a:extLst>
          </p:cNvPr>
          <p:cNvSpPr>
            <a:spLocks noGrp="1"/>
          </p:cNvSpPr>
          <p:nvPr>
            <p:ph type="ctrTitle"/>
          </p:nvPr>
        </p:nvSpPr>
        <p:spPr>
          <a:xfrm>
            <a:off x="323850" y="260350"/>
            <a:ext cx="8497888" cy="2090738"/>
          </a:xfrm>
        </p:spPr>
        <p:txBody>
          <a:bodyPr/>
          <a:lstStyle/>
          <a:p>
            <a:pPr eaLnBrk="1" hangingPunct="1"/>
            <a:r>
              <a:rPr lang="fr-FR" altLang="fr-FR" b="1" dirty="0">
                <a:solidFill>
                  <a:srgbClr val="003399"/>
                </a:solidFill>
              </a:rPr>
              <a:t>Assemblée Générale </a:t>
            </a:r>
            <a:br>
              <a:rPr lang="fr-FR" altLang="fr-FR" sz="4000" b="1" dirty="0">
                <a:solidFill>
                  <a:srgbClr val="003399"/>
                </a:solidFill>
              </a:rPr>
            </a:br>
            <a:r>
              <a:rPr lang="fr-FR" altLang="fr-FR" sz="4000" b="1" dirty="0">
                <a:solidFill>
                  <a:srgbClr val="003399"/>
                </a:solidFill>
              </a:rPr>
              <a:t>8 Décembre 2022</a:t>
            </a:r>
          </a:p>
        </p:txBody>
      </p:sp>
      <p:sp>
        <p:nvSpPr>
          <p:cNvPr id="4099" name="Sous-titre 2">
            <a:extLst>
              <a:ext uri="{FF2B5EF4-FFF2-40B4-BE49-F238E27FC236}">
                <a16:creationId xmlns:a16="http://schemas.microsoft.com/office/drawing/2014/main" id="{5E7833CA-5A58-4801-85F4-D3DB6746FF44}"/>
              </a:ext>
            </a:extLst>
          </p:cNvPr>
          <p:cNvSpPr>
            <a:spLocks noGrp="1"/>
          </p:cNvSpPr>
          <p:nvPr>
            <p:ph type="subTitle" idx="1"/>
          </p:nvPr>
        </p:nvSpPr>
        <p:spPr>
          <a:xfrm>
            <a:off x="611187" y="3840162"/>
            <a:ext cx="7921625" cy="1293813"/>
          </a:xfrm>
        </p:spPr>
        <p:txBody>
          <a:bodyPr/>
          <a:lstStyle/>
          <a:p>
            <a:r>
              <a:rPr lang="fr-FR" sz="5400" dirty="0">
                <a:latin typeface="+mj-lt"/>
              </a:rPr>
              <a:t>LES France - AG 2022</a:t>
            </a:r>
          </a:p>
          <a:p>
            <a:r>
              <a:rPr lang="fr-FR" sz="5400" dirty="0">
                <a:latin typeface="+mj-lt"/>
              </a:rPr>
              <a:t>Panorama de la PI </a:t>
            </a:r>
          </a:p>
          <a:p>
            <a:r>
              <a:rPr lang="fr-FR" sz="4800" dirty="0">
                <a:latin typeface="+mj-lt"/>
              </a:rPr>
              <a:t>Frédéric PORTAL – BIRD &amp; BIRD</a:t>
            </a:r>
          </a:p>
        </p:txBody>
      </p:sp>
      <p:pic>
        <p:nvPicPr>
          <p:cNvPr id="4100" name="Picture 2" descr="C:\Users\CLafarge\Desktop\header_top.gif">
            <a:extLst>
              <a:ext uri="{FF2B5EF4-FFF2-40B4-BE49-F238E27FC236}">
                <a16:creationId xmlns:a16="http://schemas.microsoft.com/office/drawing/2014/main" id="{3FB76E23-12B6-4372-885C-4E37740DE6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36838"/>
            <a:ext cx="91440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3A0E0C63-FF47-4F94-A936-3CF64FE16FBB}"/>
              </a:ext>
            </a:extLst>
          </p:cNvPr>
          <p:cNvSpPr>
            <a:spLocks noGrp="1"/>
          </p:cNvSpPr>
          <p:nvPr>
            <p:ph type="dt" sz="half" idx="10"/>
          </p:nvPr>
        </p:nvSpPr>
        <p:spPr/>
        <p:txBody>
          <a:bodyPr/>
          <a:lstStyle/>
          <a:p>
            <a:pPr>
              <a:defRPr/>
            </a:pPr>
            <a:fld id="{457FD76A-52F1-4C57-BB73-492B9F26B107}" type="datetime1">
              <a:rPr lang="fr-FR" smtClean="0"/>
              <a:t/>
            </a:fld>
            <a:endParaRPr lang="fr-FR" dirty="0"/>
          </a:p>
        </p:txBody>
      </p:sp>
      <p:sp>
        <p:nvSpPr>
          <p:cNvPr id="3" name="Slide Number Placeholder 2">
            <a:extLst>
              <a:ext uri="{FF2B5EF4-FFF2-40B4-BE49-F238E27FC236}">
                <a16:creationId xmlns:a16="http://schemas.microsoft.com/office/drawing/2014/main" id="{0E02AF11-C2D9-4A76-8B91-EA47F02202D1}"/>
              </a:ext>
            </a:extLst>
          </p:cNvPr>
          <p:cNvSpPr>
            <a:spLocks noGrp="1"/>
          </p:cNvSpPr>
          <p:nvPr>
            <p:ph type="sldNum" sz="quarter" idx="12"/>
          </p:nvPr>
        </p:nvSpPr>
        <p:spPr/>
        <p:txBody>
          <a:bodyPr/>
          <a:lstStyle/>
          <a:p>
            <a:pPr>
              <a:defRPr/>
            </a:pPr>
            <a:fld id="{E3D1FA80-2139-475D-BD51-A80EEDF3259C}" type="slidenum">
              <a:rPr lang="fr-FR" altLang="fr-FR" smtClean="0"/>
              <a:pPr>
                <a:defRPr/>
              </a:pPr>
              <a:t>1</a:t>
            </a:fld>
            <a:endParaRPr lang="fr-FR" alt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2EFE90-6B61-4077-9233-87B4EDC21014}"/>
              </a:ext>
            </a:extLst>
          </p:cNvPr>
          <p:cNvSpPr>
            <a:spLocks noGrp="1"/>
          </p:cNvSpPr>
          <p:nvPr>
            <p:ph idx="1"/>
          </p:nvPr>
        </p:nvSpPr>
        <p:spPr>
          <a:xfrm>
            <a:off x="457200" y="1166018"/>
            <a:ext cx="8229600" cy="4525963"/>
          </a:xfrm>
        </p:spPr>
        <p:txBody>
          <a:bodyPr/>
          <a:lstStyle/>
          <a:p>
            <a:pPr marL="0" indent="0">
              <a:buNone/>
            </a:pPr>
            <a:r>
              <a:rPr lang="fr-FR" dirty="0"/>
              <a:t>2.1 </a:t>
            </a:r>
            <a:r>
              <a:rPr lang="fr-FR" dirty="0">
                <a:effectLst/>
                <a:ea typeface="Calibri" panose="020F0502020204030204" pitchFamily="34" charset="0"/>
              </a:rPr>
              <a:t>Cour de Cassation - </a:t>
            </a:r>
            <a:r>
              <a:rPr lang="fr-FR" i="0" dirty="0">
                <a:effectLst/>
              </a:rPr>
              <a:t>Laboratoires Choisy 28 septembre 2022</a:t>
            </a:r>
            <a:endParaRPr lang="fr-FR" dirty="0"/>
          </a:p>
        </p:txBody>
      </p:sp>
      <p:sp>
        <p:nvSpPr>
          <p:cNvPr id="4" name="Rectangle: Rounded Corners 3">
            <a:extLst>
              <a:ext uri="{FF2B5EF4-FFF2-40B4-BE49-F238E27FC236}">
                <a16:creationId xmlns:a16="http://schemas.microsoft.com/office/drawing/2014/main" id="{52EBB8F1-E5A4-4124-845F-8B9BC5162BCB}"/>
              </a:ext>
            </a:extLst>
          </p:cNvPr>
          <p:cNvSpPr/>
          <p:nvPr/>
        </p:nvSpPr>
        <p:spPr>
          <a:xfrm>
            <a:off x="294348" y="2708920"/>
            <a:ext cx="8555304" cy="800225"/>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algn="ctr"/>
            <a:r>
              <a:rPr lang="fr-FR" sz="1600" dirty="0">
                <a:solidFill>
                  <a:schemeClr val="bg1"/>
                </a:solidFill>
              </a:rPr>
              <a:t>Pas de prescription de la nullité soulevée par voie d'exception </a:t>
            </a:r>
          </a:p>
        </p:txBody>
      </p:sp>
      <p:sp>
        <p:nvSpPr>
          <p:cNvPr id="6" name="Date Placeholder 5">
            <a:extLst>
              <a:ext uri="{FF2B5EF4-FFF2-40B4-BE49-F238E27FC236}">
                <a16:creationId xmlns:a16="http://schemas.microsoft.com/office/drawing/2014/main" id="{9E906E1D-6DAE-4332-95EA-787AF4E48742}"/>
              </a:ext>
            </a:extLst>
          </p:cNvPr>
          <p:cNvSpPr>
            <a:spLocks noGrp="1"/>
          </p:cNvSpPr>
          <p:nvPr>
            <p:ph type="dt" sz="half" idx="10"/>
          </p:nvPr>
        </p:nvSpPr>
        <p:spPr/>
        <p:txBody>
          <a:bodyPr/>
          <a:lstStyle/>
          <a:p>
            <a:pPr>
              <a:defRPr/>
            </a:pPr>
            <a:fld id="{56BDAA35-23C1-40E9-BCB5-DAB59C68D54B}" type="datetime1">
              <a:rPr lang="fr-FR" smtClean="0"/>
              <a:t/>
            </a:fld>
            <a:endParaRPr lang="fr-FR" dirty="0"/>
          </a:p>
        </p:txBody>
      </p:sp>
      <p:sp>
        <p:nvSpPr>
          <p:cNvPr id="7" name="Slide Number Placeholder 6">
            <a:extLst>
              <a:ext uri="{FF2B5EF4-FFF2-40B4-BE49-F238E27FC236}">
                <a16:creationId xmlns:a16="http://schemas.microsoft.com/office/drawing/2014/main" id="{E855992B-67AF-4200-887A-01D06926CCF7}"/>
              </a:ext>
            </a:extLst>
          </p:cNvPr>
          <p:cNvSpPr>
            <a:spLocks noGrp="1"/>
          </p:cNvSpPr>
          <p:nvPr>
            <p:ph type="sldNum" sz="quarter" idx="12"/>
          </p:nvPr>
        </p:nvSpPr>
        <p:spPr/>
        <p:txBody>
          <a:bodyPr/>
          <a:lstStyle/>
          <a:p>
            <a:pPr>
              <a:defRPr/>
            </a:pPr>
            <a:fld id="{5243A751-455A-4BF0-B782-A21A1CF18997}" type="slidenum">
              <a:rPr lang="fr-FR" altLang="fr-FR" smtClean="0"/>
              <a:pPr>
                <a:defRPr/>
              </a:pPr>
              <a:t>10</a:t>
            </a:fld>
            <a:endParaRPr lang="fr-FR" altLang="fr-FR" dirty="0"/>
          </a:p>
        </p:txBody>
      </p:sp>
    </p:spTree>
    <p:extLst>
      <p:ext uri="{BB962C8B-B14F-4D97-AF65-F5344CB8AC3E}">
        <p14:creationId xmlns:p14="http://schemas.microsoft.com/office/powerpoint/2010/main" val="3951526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AA79B4E-FD1D-410C-946E-0F0A23C23175}"/>
              </a:ext>
            </a:extLst>
          </p:cNvPr>
          <p:cNvSpPr>
            <a:spLocks noGrp="1"/>
          </p:cNvSpPr>
          <p:nvPr>
            <p:ph idx="1"/>
          </p:nvPr>
        </p:nvSpPr>
        <p:spPr>
          <a:xfrm>
            <a:off x="539552" y="1281462"/>
            <a:ext cx="8291264" cy="1972815"/>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marL="0" indent="0" algn="just">
              <a:buNone/>
            </a:pPr>
            <a:r>
              <a:rPr lang="de-DE" sz="1600" b="1" dirty="0"/>
              <a:t>CJUE, Gesellschaft für Antriebstechnik mbH &amp; Co. KG contre Lamellen und Kupplungsbau </a:t>
            </a:r>
            <a:r>
              <a:rPr lang="de-DE" sz="1600" b="1" dirty="0" err="1"/>
              <a:t>Beteiligungs</a:t>
            </a:r>
            <a:r>
              <a:rPr lang="de-DE" sz="1600" b="1" dirty="0"/>
              <a:t> KG, 13 juillet 2006 </a:t>
            </a:r>
          </a:p>
          <a:p>
            <a:pPr marL="0" indent="0" algn="just">
              <a:buNone/>
            </a:pPr>
            <a:r>
              <a:rPr lang="fr-FR" sz="1600" i="1" dirty="0"/>
              <a:t>L'article 16, point 4 [Convention </a:t>
            </a:r>
            <a:r>
              <a:rPr lang="fr-FR" sz="1600" i="1" dirty="0" err="1"/>
              <a:t>Brux</a:t>
            </a:r>
            <a:r>
              <a:rPr lang="fr-FR" sz="1600" i="1" dirty="0"/>
              <a:t>. I] doit être interprété en ce sens que la règle de compétence exclusive qu'il édicte concerne </a:t>
            </a:r>
            <a:r>
              <a:rPr lang="fr-FR" sz="1600" b="1" i="1" dirty="0"/>
              <a:t>tous les litiges </a:t>
            </a:r>
            <a:r>
              <a:rPr lang="fr-FR" sz="1600" i="1" dirty="0"/>
              <a:t>portant sur l'inscription ou la </a:t>
            </a:r>
            <a:r>
              <a:rPr lang="fr-FR" sz="1600" b="1" i="1" dirty="0"/>
              <a:t>validité </a:t>
            </a:r>
            <a:r>
              <a:rPr lang="fr-FR" sz="1600" i="1" dirty="0"/>
              <a:t>d'un brevet, que la question soit soulevée </a:t>
            </a:r>
            <a:r>
              <a:rPr lang="fr-FR" sz="1600" b="1" i="1" dirty="0"/>
              <a:t>par voie d'action ou d'exception</a:t>
            </a:r>
            <a:r>
              <a:rPr lang="fr-FR" sz="1600" i="1" dirty="0"/>
              <a:t>.</a:t>
            </a:r>
            <a:endParaRPr lang="fr-FR" sz="1600" i="1" dirty="0">
              <a:ea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1F4273F8-97FA-456E-AC6A-F746D124898A}"/>
              </a:ext>
            </a:extLst>
          </p:cNvPr>
          <p:cNvSpPr/>
          <p:nvPr/>
        </p:nvSpPr>
        <p:spPr>
          <a:xfrm>
            <a:off x="539552" y="3603724"/>
            <a:ext cx="8291264" cy="313764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just"/>
            <a:r>
              <a:rPr lang="fr-FR" sz="1400" b="1" i="0" dirty="0">
                <a:solidFill>
                  <a:schemeClr val="bg1"/>
                </a:solidFill>
                <a:effectLst/>
              </a:rPr>
              <a:t>Article 24 du règlement (CE) n° </a:t>
            </a:r>
            <a:r>
              <a:rPr lang="fr-FR" sz="1400" b="1" i="0">
                <a:solidFill>
                  <a:schemeClr val="bg1"/>
                </a:solidFill>
                <a:effectLst/>
              </a:rPr>
              <a:t>1215/2012 concernant </a:t>
            </a:r>
            <a:r>
              <a:rPr lang="fr-FR" sz="1400" b="1" i="0" dirty="0">
                <a:solidFill>
                  <a:schemeClr val="bg1"/>
                </a:solidFill>
                <a:effectLst/>
              </a:rPr>
              <a:t>la compétence judiciaire, la reconnaissance et l'exécution des décisions en matière civile et commercial</a:t>
            </a:r>
          </a:p>
          <a:p>
            <a:pPr algn="just"/>
            <a:r>
              <a:rPr lang="fr-FR" sz="1400" b="0" i="1" dirty="0">
                <a:solidFill>
                  <a:schemeClr val="bg1"/>
                </a:solidFill>
                <a:effectLst/>
              </a:rPr>
              <a:t>Sont </a:t>
            </a:r>
            <a:r>
              <a:rPr lang="fr-FR" sz="1400" b="1" i="1" dirty="0">
                <a:solidFill>
                  <a:schemeClr val="bg1"/>
                </a:solidFill>
                <a:effectLst/>
              </a:rPr>
              <a:t>seuls compétents</a:t>
            </a:r>
            <a:r>
              <a:rPr lang="fr-FR" sz="1400" b="0" i="1" dirty="0">
                <a:solidFill>
                  <a:schemeClr val="bg1"/>
                </a:solidFill>
                <a:effectLst/>
              </a:rPr>
              <a:t>, sans considération de domicile :</a:t>
            </a:r>
          </a:p>
          <a:p>
            <a:pPr algn="just"/>
            <a:r>
              <a:rPr lang="fr-FR" sz="1400" b="0" i="1" dirty="0">
                <a:solidFill>
                  <a:schemeClr val="bg1"/>
                </a:solidFill>
                <a:effectLst/>
              </a:rPr>
              <a:t>(...)</a:t>
            </a:r>
          </a:p>
          <a:p>
            <a:pPr algn="just"/>
            <a:r>
              <a:rPr lang="fr-FR" sz="1400" b="0" i="1" dirty="0">
                <a:solidFill>
                  <a:schemeClr val="bg1"/>
                </a:solidFill>
                <a:effectLst/>
              </a:rPr>
              <a:t>4) en matière d'inscription ou de </a:t>
            </a:r>
            <a:r>
              <a:rPr lang="fr-FR" sz="1400" b="1" i="1" dirty="0">
                <a:solidFill>
                  <a:schemeClr val="bg1"/>
                </a:solidFill>
                <a:effectLst/>
              </a:rPr>
              <a:t>validité</a:t>
            </a:r>
            <a:r>
              <a:rPr lang="fr-FR" sz="1400" b="0" i="1" dirty="0">
                <a:solidFill>
                  <a:schemeClr val="bg1"/>
                </a:solidFill>
                <a:effectLst/>
              </a:rPr>
              <a:t> des brevets, marques, dessins et modèles, et autres droits analogues donnant lieu à dépôt ou à un enregistrement, </a:t>
            </a:r>
            <a:r>
              <a:rPr lang="fr-FR" sz="1400" b="1" i="1" dirty="0">
                <a:solidFill>
                  <a:schemeClr val="bg1"/>
                </a:solidFill>
                <a:effectLst/>
              </a:rPr>
              <a:t>les juridictions de l'État membre </a:t>
            </a:r>
            <a:r>
              <a:rPr lang="fr-FR" sz="1400" b="0" i="1" dirty="0">
                <a:solidFill>
                  <a:schemeClr val="bg1"/>
                </a:solidFill>
                <a:effectLst/>
              </a:rPr>
              <a:t>sur le territoire duquel le dépôt ou l'enregistrement a été demandé, a été effectué ou est réputé avoir été effectué aux termes d'un instrument communautaire ou d'une convention internationale.</a:t>
            </a:r>
          </a:p>
          <a:p>
            <a:pPr algn="just"/>
            <a:r>
              <a:rPr lang="fr-FR" sz="1400" b="0" i="1" dirty="0">
                <a:solidFill>
                  <a:schemeClr val="bg1"/>
                </a:solidFill>
                <a:effectLst/>
              </a:rPr>
              <a:t>Sans préjudice de la compétence de l'OEB selon la convention sur la délivrance des brevets européens, signée à Munich le 5 octobre 1973, </a:t>
            </a:r>
            <a:r>
              <a:rPr lang="fr-FR" sz="1400" b="1" i="1" dirty="0">
                <a:solidFill>
                  <a:schemeClr val="bg1"/>
                </a:solidFill>
                <a:effectLst/>
              </a:rPr>
              <a:t>les juridictions de chaque État membre sont seules compétentes</a:t>
            </a:r>
            <a:r>
              <a:rPr lang="fr-FR" sz="1400" b="0" i="1" dirty="0">
                <a:solidFill>
                  <a:schemeClr val="bg1"/>
                </a:solidFill>
                <a:effectLst/>
              </a:rPr>
              <a:t>, sans considération de domicile, en matière d'inscription ou de validité d'un </a:t>
            </a:r>
            <a:r>
              <a:rPr lang="fr-FR" sz="1400" b="1" i="1" dirty="0">
                <a:solidFill>
                  <a:schemeClr val="bg1"/>
                </a:solidFill>
                <a:effectLst/>
              </a:rPr>
              <a:t>brevet européen délivré pour cet État </a:t>
            </a:r>
            <a:endParaRPr lang="fr-FR" sz="1400" b="0" i="0" dirty="0">
              <a:solidFill>
                <a:schemeClr val="bg1"/>
              </a:solidFill>
              <a:effectLst/>
            </a:endParaRPr>
          </a:p>
        </p:txBody>
      </p:sp>
      <p:sp>
        <p:nvSpPr>
          <p:cNvPr id="7" name="Date Placeholder 6">
            <a:extLst>
              <a:ext uri="{FF2B5EF4-FFF2-40B4-BE49-F238E27FC236}">
                <a16:creationId xmlns:a16="http://schemas.microsoft.com/office/drawing/2014/main" id="{CF01573C-C354-408B-8FD3-1BED41E47445}"/>
              </a:ext>
            </a:extLst>
          </p:cNvPr>
          <p:cNvSpPr>
            <a:spLocks noGrp="1"/>
          </p:cNvSpPr>
          <p:nvPr>
            <p:ph type="dt" sz="half" idx="10"/>
          </p:nvPr>
        </p:nvSpPr>
        <p:spPr/>
        <p:txBody>
          <a:bodyPr/>
          <a:lstStyle/>
          <a:p>
            <a:pPr>
              <a:defRPr/>
            </a:pPr>
            <a:fld id="{D35C7F56-0479-4083-B9CE-3769E36A1FDD}" type="datetime1">
              <a:rPr lang="fr-FR" smtClean="0"/>
              <a:t/>
            </a:fld>
            <a:endParaRPr lang="fr-FR" dirty="0"/>
          </a:p>
        </p:txBody>
      </p:sp>
      <p:sp>
        <p:nvSpPr>
          <p:cNvPr id="8" name="Slide Number Placeholder 7">
            <a:extLst>
              <a:ext uri="{FF2B5EF4-FFF2-40B4-BE49-F238E27FC236}">
                <a16:creationId xmlns:a16="http://schemas.microsoft.com/office/drawing/2014/main" id="{866AA30F-7A0E-436B-9381-7FDD867DC0AA}"/>
              </a:ext>
            </a:extLst>
          </p:cNvPr>
          <p:cNvSpPr>
            <a:spLocks noGrp="1"/>
          </p:cNvSpPr>
          <p:nvPr>
            <p:ph type="sldNum" sz="quarter" idx="12"/>
          </p:nvPr>
        </p:nvSpPr>
        <p:spPr/>
        <p:txBody>
          <a:bodyPr/>
          <a:lstStyle/>
          <a:p>
            <a:pPr>
              <a:defRPr/>
            </a:pPr>
            <a:fld id="{5243A751-455A-4BF0-B782-A21A1CF18997}" type="slidenum">
              <a:rPr lang="fr-FR" altLang="fr-FR" smtClean="0"/>
              <a:pPr>
                <a:defRPr/>
              </a:pPr>
              <a:t>11</a:t>
            </a:fld>
            <a:endParaRPr lang="fr-FR" altLang="fr-FR" dirty="0"/>
          </a:p>
        </p:txBody>
      </p:sp>
    </p:spTree>
    <p:extLst>
      <p:ext uri="{BB962C8B-B14F-4D97-AF65-F5344CB8AC3E}">
        <p14:creationId xmlns:p14="http://schemas.microsoft.com/office/powerpoint/2010/main" val="76776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BFE95B5A-531E-48A6-BF6F-2636F455398A}"/>
              </a:ext>
            </a:extLst>
          </p:cNvPr>
          <p:cNvSpPr/>
          <p:nvPr/>
        </p:nvSpPr>
        <p:spPr>
          <a:xfrm>
            <a:off x="251520" y="1268760"/>
            <a:ext cx="3569711" cy="324035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just"/>
            <a:r>
              <a:rPr lang="fr-FR" sz="1400" b="1" dirty="0">
                <a:effectLst/>
                <a:ea typeface="Times New Roman" panose="02020603050405020304" pitchFamily="18" charset="0"/>
                <a:cs typeface="Times New Roman" panose="02020603050405020304" pitchFamily="18" charset="0"/>
              </a:rPr>
              <a:t>Cour d'appel de Paris 24 mars 1994 (</a:t>
            </a:r>
            <a:r>
              <a:rPr lang="fr-FR" sz="1400" b="1" dirty="0" err="1">
                <a:effectLst/>
                <a:ea typeface="Times New Roman" panose="02020603050405020304" pitchFamily="18" charset="0"/>
                <a:cs typeface="Times New Roman" panose="02020603050405020304" pitchFamily="18" charset="0"/>
              </a:rPr>
              <a:t>Deko</a:t>
            </a:r>
            <a:r>
              <a:rPr lang="fr-FR" sz="1400" b="1" dirty="0">
                <a:effectLst/>
                <a:ea typeface="Times New Roman" panose="02020603050405020304" pitchFamily="18" charset="0"/>
                <a:cs typeface="Times New Roman" panose="02020603050405020304" pitchFamily="18" charset="0"/>
              </a:rPr>
              <a:t>)</a:t>
            </a:r>
          </a:p>
          <a:p>
            <a:pPr algn="just"/>
            <a:endParaRPr lang="fr-FR" sz="1400" b="1" dirty="0">
              <a:effectLst/>
              <a:ea typeface="Calibri" panose="020F0502020204030204" pitchFamily="34" charset="0"/>
              <a:cs typeface="Times New Roman" panose="02020603050405020304" pitchFamily="18" charset="0"/>
            </a:endParaRPr>
          </a:p>
          <a:p>
            <a:pPr algn="just"/>
            <a:r>
              <a:rPr lang="fr-FR" sz="1400" dirty="0"/>
              <a:t>I</a:t>
            </a:r>
            <a:r>
              <a:rPr lang="fr-FR" sz="1400" b="0" dirty="0">
                <a:effectLst/>
              </a:rPr>
              <a:t>narbitrabilité de principe Litige contractuel opposant le breveté à son licencié </a:t>
            </a:r>
          </a:p>
          <a:p>
            <a:pPr algn="just"/>
            <a:r>
              <a:rPr lang="fr-FR" sz="1400" b="0" dirty="0">
                <a:effectLst/>
              </a:rPr>
              <a:t>Le licencié invoque la nullité du titre pour limiter/se soustraire de ses obligations contractuelles</a:t>
            </a:r>
          </a:p>
          <a:p>
            <a:pPr algn="just"/>
            <a:r>
              <a:rPr lang="fr-FR" sz="1400" b="0" dirty="0">
                <a:effectLst/>
              </a:rPr>
              <a:t>Saisir le juge compétent (arbitre incompétent)</a:t>
            </a:r>
          </a:p>
          <a:p>
            <a:pPr algn="just"/>
            <a:r>
              <a:rPr lang="fr-FR" sz="1400" b="0" dirty="0">
                <a:effectLst/>
              </a:rPr>
              <a:t>L'arbitre n'est pas tenu de surseoir à statuer en attendant la décision du tribunal compétent sur la validité du titre</a:t>
            </a:r>
          </a:p>
        </p:txBody>
      </p:sp>
      <p:sp>
        <p:nvSpPr>
          <p:cNvPr id="21" name="Rectangle: Rounded Corners 20">
            <a:extLst>
              <a:ext uri="{FF2B5EF4-FFF2-40B4-BE49-F238E27FC236}">
                <a16:creationId xmlns:a16="http://schemas.microsoft.com/office/drawing/2014/main" id="{660EC6D9-BAB4-460C-9112-4520BBC8C8A4}"/>
              </a:ext>
            </a:extLst>
          </p:cNvPr>
          <p:cNvSpPr/>
          <p:nvPr/>
        </p:nvSpPr>
        <p:spPr>
          <a:xfrm>
            <a:off x="3939274" y="1240806"/>
            <a:ext cx="2766993" cy="232176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just"/>
            <a:r>
              <a:rPr lang="fr-FR" sz="1400" b="1" dirty="0">
                <a:effectLst/>
                <a:ea typeface="Times New Roman" panose="02020603050405020304" pitchFamily="18" charset="0"/>
                <a:cs typeface="Times New Roman" panose="02020603050405020304" pitchFamily="18" charset="0"/>
              </a:rPr>
              <a:t>Cour d'appel de Paris,</a:t>
            </a:r>
          </a:p>
          <a:p>
            <a:pPr algn="just"/>
            <a:r>
              <a:rPr lang="fr-FR" sz="1400" b="1" dirty="0">
                <a:effectLst/>
                <a:ea typeface="Times New Roman" panose="02020603050405020304" pitchFamily="18" charset="0"/>
                <a:cs typeface="Times New Roman" panose="02020603050405020304" pitchFamily="18" charset="0"/>
              </a:rPr>
              <a:t>28 février 2008 (Liv </a:t>
            </a:r>
            <a:r>
              <a:rPr lang="fr-FR" sz="1400" b="1" dirty="0" err="1">
                <a:effectLst/>
                <a:ea typeface="Times New Roman" panose="02020603050405020304" pitchFamily="18" charset="0"/>
                <a:cs typeface="Times New Roman" panose="02020603050405020304" pitchFamily="18" charset="0"/>
              </a:rPr>
              <a:t>Hidravlika</a:t>
            </a:r>
            <a:r>
              <a:rPr lang="fr-FR" sz="1400" b="1" dirty="0">
                <a:effectLst/>
                <a:ea typeface="Times New Roman" panose="02020603050405020304" pitchFamily="18" charset="0"/>
                <a:cs typeface="Times New Roman" panose="02020603050405020304" pitchFamily="18" charset="0"/>
              </a:rPr>
              <a:t>) </a:t>
            </a:r>
          </a:p>
          <a:p>
            <a:pPr algn="just"/>
            <a:endParaRPr lang="fr-FR" sz="1400" b="1" dirty="0">
              <a:effectLst/>
              <a:ea typeface="Times New Roman" panose="02020603050405020304" pitchFamily="18" charset="0"/>
              <a:cs typeface="Times New Roman" panose="02020603050405020304" pitchFamily="18" charset="0"/>
            </a:endParaRPr>
          </a:p>
          <a:p>
            <a:pPr algn="just"/>
            <a:r>
              <a:rPr lang="fr-FR" sz="1400" dirty="0">
                <a:effectLst/>
                <a:ea typeface="Times New Roman" panose="02020603050405020304" pitchFamily="18" charset="0"/>
                <a:cs typeface="Times New Roman" panose="02020603050405020304" pitchFamily="18" charset="0"/>
              </a:rPr>
              <a:t>La Cour d'</a:t>
            </a:r>
            <a:r>
              <a:rPr lang="fr-FR" sz="1400" dirty="0">
                <a:ea typeface="Times New Roman" panose="02020603050405020304" pitchFamily="18" charset="0"/>
                <a:cs typeface="Times New Roman" panose="02020603050405020304" pitchFamily="18" charset="0"/>
              </a:rPr>
              <a:t>appel </a:t>
            </a:r>
            <a:r>
              <a:rPr lang="fr-FR" sz="1400" b="0" i="0" dirty="0">
                <a:effectLst/>
              </a:rPr>
              <a:t>a expressément reconnu à l'arbitre le pouvoir de connaître d'une question de validité d'un brevet posée incidemment à l'occasion d'un contentieux dont l'arbitrabilité ne fait aucun doute</a:t>
            </a:r>
            <a:endParaRPr lang="fr-FR" sz="1400" dirty="0"/>
          </a:p>
        </p:txBody>
      </p:sp>
      <p:sp>
        <p:nvSpPr>
          <p:cNvPr id="22" name="Rectangle: Rounded Corners 21">
            <a:extLst>
              <a:ext uri="{FF2B5EF4-FFF2-40B4-BE49-F238E27FC236}">
                <a16:creationId xmlns:a16="http://schemas.microsoft.com/office/drawing/2014/main" id="{32C6861C-BBB4-4E83-AFEA-F59C88ADE014}"/>
              </a:ext>
            </a:extLst>
          </p:cNvPr>
          <p:cNvSpPr/>
          <p:nvPr/>
        </p:nvSpPr>
        <p:spPr>
          <a:xfrm>
            <a:off x="5796136" y="3717032"/>
            <a:ext cx="2967674" cy="28803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just"/>
            <a:r>
              <a:rPr lang="fr-FR" sz="1400" b="1" dirty="0">
                <a:effectLst/>
                <a:ea typeface="Times New Roman" panose="02020603050405020304" pitchFamily="18" charset="0"/>
                <a:cs typeface="Times New Roman" panose="02020603050405020304" pitchFamily="18" charset="0"/>
              </a:rPr>
              <a:t>Cour de Cassation  12 juin 2013</a:t>
            </a:r>
          </a:p>
          <a:p>
            <a:pPr algn="just"/>
            <a:r>
              <a:rPr lang="fr-FR" sz="1400" b="1" dirty="0">
                <a:effectLst/>
                <a:ea typeface="Times New Roman" panose="02020603050405020304" pitchFamily="18" charset="0"/>
                <a:cs typeface="Times New Roman" panose="02020603050405020304" pitchFamily="18" charset="0"/>
              </a:rPr>
              <a:t> </a:t>
            </a:r>
          </a:p>
          <a:p>
            <a:pPr algn="just"/>
            <a:r>
              <a:rPr lang="fr-FR" sz="1400" b="0" i="0" dirty="0">
                <a:effectLst/>
              </a:rPr>
              <a:t>Cette décisio</a:t>
            </a:r>
            <a:r>
              <a:rPr lang="fr-FR" sz="1400" dirty="0"/>
              <a:t>n </a:t>
            </a:r>
            <a:r>
              <a:rPr lang="fr-FR" sz="1400" b="0" i="0" dirty="0">
                <a:effectLst/>
              </a:rPr>
              <a:t>consacre la possibilité pour une juridiction arbitrale de connaître d'une </a:t>
            </a:r>
            <a:r>
              <a:rPr lang="fr-FR" sz="1400" b="1" i="0" dirty="0">
                <a:effectLst/>
              </a:rPr>
              <a:t>exception de nullité</a:t>
            </a:r>
            <a:r>
              <a:rPr lang="fr-FR" sz="1400" b="0" i="0" dirty="0">
                <a:effectLst/>
              </a:rPr>
              <a:t> du brevet, moyen de défense au fond soulevé pour obtenir le rejet de la demande fondée sur le brevet</a:t>
            </a:r>
            <a:endParaRPr lang="fr-FR" sz="1400" dirty="0"/>
          </a:p>
        </p:txBody>
      </p:sp>
      <p:sp>
        <p:nvSpPr>
          <p:cNvPr id="23" name="Date Placeholder 22">
            <a:extLst>
              <a:ext uri="{FF2B5EF4-FFF2-40B4-BE49-F238E27FC236}">
                <a16:creationId xmlns:a16="http://schemas.microsoft.com/office/drawing/2014/main" id="{1F288252-3A10-4836-8B84-305101C87B54}"/>
              </a:ext>
            </a:extLst>
          </p:cNvPr>
          <p:cNvSpPr>
            <a:spLocks noGrp="1"/>
          </p:cNvSpPr>
          <p:nvPr>
            <p:ph type="dt" sz="half" idx="10"/>
          </p:nvPr>
        </p:nvSpPr>
        <p:spPr/>
        <p:txBody>
          <a:bodyPr/>
          <a:lstStyle/>
          <a:p>
            <a:pPr>
              <a:defRPr/>
            </a:pPr>
            <a:fld id="{E6FCAEA5-5BEC-4C59-8E8A-4B08604E484A}" type="datetime1">
              <a:rPr lang="fr-FR" smtClean="0"/>
              <a:t/>
            </a:fld>
            <a:endParaRPr lang="fr-FR" dirty="0"/>
          </a:p>
        </p:txBody>
      </p:sp>
      <p:sp>
        <p:nvSpPr>
          <p:cNvPr id="24" name="Slide Number Placeholder 23">
            <a:extLst>
              <a:ext uri="{FF2B5EF4-FFF2-40B4-BE49-F238E27FC236}">
                <a16:creationId xmlns:a16="http://schemas.microsoft.com/office/drawing/2014/main" id="{6D345625-28D1-443C-8D58-72A43EE44307}"/>
              </a:ext>
            </a:extLst>
          </p:cNvPr>
          <p:cNvSpPr>
            <a:spLocks noGrp="1"/>
          </p:cNvSpPr>
          <p:nvPr>
            <p:ph type="sldNum" sz="quarter" idx="12"/>
          </p:nvPr>
        </p:nvSpPr>
        <p:spPr/>
        <p:txBody>
          <a:bodyPr/>
          <a:lstStyle/>
          <a:p>
            <a:pPr>
              <a:defRPr/>
            </a:pPr>
            <a:fld id="{5243A751-455A-4BF0-B782-A21A1CF18997}" type="slidenum">
              <a:rPr lang="fr-FR" altLang="fr-FR" smtClean="0"/>
              <a:pPr>
                <a:defRPr/>
              </a:pPr>
              <a:t>12</a:t>
            </a:fld>
            <a:endParaRPr lang="fr-FR" altLang="fr-FR" dirty="0"/>
          </a:p>
        </p:txBody>
      </p:sp>
    </p:spTree>
    <p:extLst>
      <p:ext uri="{BB962C8B-B14F-4D97-AF65-F5344CB8AC3E}">
        <p14:creationId xmlns:p14="http://schemas.microsoft.com/office/powerpoint/2010/main" val="247226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8ADE30C-8834-4741-A315-9C27992A07A3}"/>
              </a:ext>
            </a:extLst>
          </p:cNvPr>
          <p:cNvSpPr/>
          <p:nvPr/>
        </p:nvSpPr>
        <p:spPr>
          <a:xfrm>
            <a:off x="457200" y="1700808"/>
            <a:ext cx="8229600" cy="1872208"/>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algn="just"/>
            <a:r>
              <a:rPr lang="fr-FR" sz="1600" dirty="0"/>
              <a:t>La sentence arbitrale peut</a:t>
            </a:r>
            <a:r>
              <a:rPr lang="fr-FR" sz="1600" b="0" dirty="0">
                <a:effectLst/>
              </a:rPr>
              <a:t> tirer les conséquences de l'existence d'un vice affectant la validité d'un brevet sur un litige en cours, </a:t>
            </a:r>
            <a:r>
              <a:rPr lang="fr-FR" sz="1600" dirty="0"/>
              <a:t>s</a:t>
            </a:r>
            <a:r>
              <a:rPr lang="fr-FR" sz="1600" b="0" dirty="0">
                <a:effectLst/>
              </a:rPr>
              <a:t>ans annuler le titre erga </a:t>
            </a:r>
            <a:r>
              <a:rPr lang="fr-FR" sz="1600" b="0" dirty="0" err="1">
                <a:effectLst/>
              </a:rPr>
              <a:t>omnes</a:t>
            </a:r>
            <a:r>
              <a:rPr lang="fr-FR" sz="1600" b="0" dirty="0">
                <a:effectLst/>
              </a:rPr>
              <a:t>.</a:t>
            </a:r>
          </a:p>
          <a:p>
            <a:r>
              <a:rPr lang="fr-FR" sz="1600" dirty="0"/>
              <a:t>L’arbitre n’est pas autorisé à annuler le brevet avec l’effet erga </a:t>
            </a:r>
            <a:r>
              <a:rPr lang="fr-FR" sz="1600" dirty="0" err="1"/>
              <a:t>omnes</a:t>
            </a:r>
            <a:r>
              <a:rPr lang="fr-FR" sz="1600" dirty="0"/>
              <a:t> de l’article L613-27 du CPI. </a:t>
            </a:r>
          </a:p>
        </p:txBody>
      </p:sp>
      <p:sp>
        <p:nvSpPr>
          <p:cNvPr id="5" name="Date Placeholder 4">
            <a:extLst>
              <a:ext uri="{FF2B5EF4-FFF2-40B4-BE49-F238E27FC236}">
                <a16:creationId xmlns:a16="http://schemas.microsoft.com/office/drawing/2014/main" id="{7359D1D5-68AC-49F1-9D04-16CBF809A4BA}"/>
              </a:ext>
            </a:extLst>
          </p:cNvPr>
          <p:cNvSpPr>
            <a:spLocks noGrp="1"/>
          </p:cNvSpPr>
          <p:nvPr>
            <p:ph type="dt" sz="half" idx="10"/>
          </p:nvPr>
        </p:nvSpPr>
        <p:spPr/>
        <p:txBody>
          <a:bodyPr/>
          <a:lstStyle/>
          <a:p>
            <a:pPr>
              <a:defRPr/>
            </a:pPr>
            <a:fld id="{C70AEA74-5F53-437E-89AC-E7A495AFC875}" type="datetime1">
              <a:rPr lang="fr-FR" smtClean="0"/>
              <a:t/>
            </a:fld>
            <a:endParaRPr lang="fr-FR" dirty="0"/>
          </a:p>
        </p:txBody>
      </p:sp>
      <p:sp>
        <p:nvSpPr>
          <p:cNvPr id="6" name="Slide Number Placeholder 5">
            <a:extLst>
              <a:ext uri="{FF2B5EF4-FFF2-40B4-BE49-F238E27FC236}">
                <a16:creationId xmlns:a16="http://schemas.microsoft.com/office/drawing/2014/main" id="{436932B7-F821-4E8E-B41C-03789B05DEBF}"/>
              </a:ext>
            </a:extLst>
          </p:cNvPr>
          <p:cNvSpPr>
            <a:spLocks noGrp="1"/>
          </p:cNvSpPr>
          <p:nvPr>
            <p:ph type="sldNum" sz="quarter" idx="12"/>
          </p:nvPr>
        </p:nvSpPr>
        <p:spPr/>
        <p:txBody>
          <a:bodyPr/>
          <a:lstStyle/>
          <a:p>
            <a:pPr>
              <a:defRPr/>
            </a:pPr>
            <a:fld id="{5243A751-455A-4BF0-B782-A21A1CF18997}" type="slidenum">
              <a:rPr lang="fr-FR" altLang="fr-FR" smtClean="0"/>
              <a:pPr>
                <a:defRPr/>
              </a:pPr>
              <a:t>13</a:t>
            </a:fld>
            <a:endParaRPr lang="fr-FR" altLang="fr-FR" dirty="0"/>
          </a:p>
        </p:txBody>
      </p:sp>
    </p:spTree>
    <p:extLst>
      <p:ext uri="{BB962C8B-B14F-4D97-AF65-F5344CB8AC3E}">
        <p14:creationId xmlns:p14="http://schemas.microsoft.com/office/powerpoint/2010/main" val="638242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E109D7-7838-44E5-8834-228F3DB6A0C9}"/>
              </a:ext>
            </a:extLst>
          </p:cNvPr>
          <p:cNvSpPr>
            <a:spLocks noGrp="1"/>
          </p:cNvSpPr>
          <p:nvPr>
            <p:ph idx="1"/>
          </p:nvPr>
        </p:nvSpPr>
        <p:spPr>
          <a:xfrm>
            <a:off x="457200" y="1166018"/>
            <a:ext cx="8229600" cy="4525963"/>
          </a:xfrm>
        </p:spPr>
        <p:txBody>
          <a:bodyPr/>
          <a:lstStyle/>
          <a:p>
            <a:pPr marL="0" indent="0">
              <a:buNone/>
            </a:pPr>
            <a:r>
              <a:rPr lang="nl-NL" sz="3200" dirty="0"/>
              <a:t>4. </a:t>
            </a:r>
            <a:r>
              <a:rPr lang="nl-NL" sz="3200" dirty="0" err="1"/>
              <a:t>L'intérêt</a:t>
            </a:r>
            <a:r>
              <a:rPr lang="nl-NL" sz="3200" dirty="0"/>
              <a:t> à </a:t>
            </a:r>
            <a:r>
              <a:rPr lang="nl-NL" sz="3200" dirty="0" err="1"/>
              <a:t>agir</a:t>
            </a:r>
            <a:r>
              <a:rPr lang="nl-NL" sz="3200" dirty="0"/>
              <a:t> &amp; Association de </a:t>
            </a:r>
            <a:r>
              <a:rPr lang="nl-NL" sz="3200" dirty="0" err="1"/>
              <a:t>patients</a:t>
            </a:r>
            <a:endParaRPr lang="fr-FR" dirty="0"/>
          </a:p>
        </p:txBody>
      </p:sp>
      <p:sp>
        <p:nvSpPr>
          <p:cNvPr id="4" name="Date Placeholder 3">
            <a:extLst>
              <a:ext uri="{FF2B5EF4-FFF2-40B4-BE49-F238E27FC236}">
                <a16:creationId xmlns:a16="http://schemas.microsoft.com/office/drawing/2014/main" id="{F5184698-5431-4FCB-84D6-2A5F44575E89}"/>
              </a:ext>
            </a:extLst>
          </p:cNvPr>
          <p:cNvSpPr>
            <a:spLocks noGrp="1"/>
          </p:cNvSpPr>
          <p:nvPr>
            <p:ph type="dt" sz="half" idx="10"/>
          </p:nvPr>
        </p:nvSpPr>
        <p:spPr/>
        <p:txBody>
          <a:bodyPr/>
          <a:lstStyle/>
          <a:p>
            <a:pPr>
              <a:defRPr/>
            </a:pPr>
            <a:fld id="{587009B8-3D9F-4AF8-B4DD-C34B8A6CE2FB}" type="datetime1">
              <a:rPr lang="fr-FR" smtClean="0"/>
              <a:t/>
            </a:fld>
            <a:endParaRPr lang="fr-FR" dirty="0"/>
          </a:p>
        </p:txBody>
      </p:sp>
      <p:sp>
        <p:nvSpPr>
          <p:cNvPr id="5" name="Slide Number Placeholder 4">
            <a:extLst>
              <a:ext uri="{FF2B5EF4-FFF2-40B4-BE49-F238E27FC236}">
                <a16:creationId xmlns:a16="http://schemas.microsoft.com/office/drawing/2014/main" id="{15660703-F9D9-4B1B-92E2-CE0D7F5A5A85}"/>
              </a:ext>
            </a:extLst>
          </p:cNvPr>
          <p:cNvSpPr>
            <a:spLocks noGrp="1"/>
          </p:cNvSpPr>
          <p:nvPr>
            <p:ph type="sldNum" sz="quarter" idx="12"/>
          </p:nvPr>
        </p:nvSpPr>
        <p:spPr/>
        <p:txBody>
          <a:bodyPr/>
          <a:lstStyle/>
          <a:p>
            <a:pPr>
              <a:defRPr/>
            </a:pPr>
            <a:fld id="{5243A751-455A-4BF0-B782-A21A1CF18997}" type="slidenum">
              <a:rPr lang="fr-FR" altLang="fr-FR" smtClean="0"/>
              <a:pPr>
                <a:defRPr/>
              </a:pPr>
              <a:t>14</a:t>
            </a:fld>
            <a:endParaRPr lang="fr-FR" altLang="fr-FR" dirty="0"/>
          </a:p>
        </p:txBody>
      </p:sp>
    </p:spTree>
    <p:extLst>
      <p:ext uri="{BB962C8B-B14F-4D97-AF65-F5344CB8AC3E}">
        <p14:creationId xmlns:p14="http://schemas.microsoft.com/office/powerpoint/2010/main" val="4160992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759A1D-4088-4F57-ADA1-8742B34EA87B}"/>
              </a:ext>
            </a:extLst>
          </p:cNvPr>
          <p:cNvSpPr>
            <a:spLocks noGrp="1"/>
          </p:cNvSpPr>
          <p:nvPr>
            <p:ph idx="1"/>
          </p:nvPr>
        </p:nvSpPr>
        <p:spPr>
          <a:xfrm>
            <a:off x="454157" y="1124744"/>
            <a:ext cx="8229600" cy="4525963"/>
          </a:xfrm>
        </p:spPr>
        <p:txBody>
          <a:bodyPr/>
          <a:lstStyle/>
          <a:p>
            <a:pPr marL="0" indent="0">
              <a:buNone/>
            </a:pPr>
            <a:r>
              <a:rPr lang="fr-FR" sz="3200" dirty="0">
                <a:effectLst/>
                <a:latin typeface="+mj-lt"/>
                <a:ea typeface="Calibri" panose="020F0502020204030204" pitchFamily="34" charset="0"/>
              </a:rPr>
              <a:t>4.1 Arrêt de la Cour d'appel Paris </a:t>
            </a:r>
            <a:r>
              <a:rPr lang="fr-FR" sz="3200" dirty="0">
                <a:latin typeface="+mj-lt"/>
                <a:ea typeface="Calibri" panose="020F0502020204030204" pitchFamily="34" charset="0"/>
              </a:rPr>
              <a:t>- Merck </a:t>
            </a:r>
            <a:r>
              <a:rPr lang="fr-FR" sz="3200" dirty="0">
                <a:effectLst/>
                <a:latin typeface="+mj-lt"/>
                <a:ea typeface="Calibri" panose="020F0502020204030204" pitchFamily="34" charset="0"/>
              </a:rPr>
              <a:t>4 février 2022</a:t>
            </a:r>
          </a:p>
          <a:p>
            <a:endParaRPr lang="fr-FR" dirty="0"/>
          </a:p>
        </p:txBody>
      </p:sp>
      <p:sp>
        <p:nvSpPr>
          <p:cNvPr id="4" name="Rectangle: Rounded Corners 3">
            <a:extLst>
              <a:ext uri="{FF2B5EF4-FFF2-40B4-BE49-F238E27FC236}">
                <a16:creationId xmlns:a16="http://schemas.microsoft.com/office/drawing/2014/main" id="{80C9F522-E1CC-48ED-816B-0F5F46F98E5E}"/>
              </a:ext>
            </a:extLst>
          </p:cNvPr>
          <p:cNvSpPr/>
          <p:nvPr/>
        </p:nvSpPr>
        <p:spPr>
          <a:xfrm>
            <a:off x="457200" y="2356139"/>
            <a:ext cx="6340056" cy="21457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just"/>
            <a:r>
              <a:rPr lang="fr-FR" sz="1600" dirty="0">
                <a:ea typeface="Calibri" panose="020F0502020204030204" pitchFamily="34" charset="0"/>
              </a:rPr>
              <a:t>P</a:t>
            </a:r>
            <a:r>
              <a:rPr lang="fr-FR" sz="1600" dirty="0">
                <a:effectLst/>
                <a:ea typeface="Calibri" panose="020F0502020204030204" pitchFamily="34" charset="0"/>
              </a:rPr>
              <a:t>as d’intérêt à agir en nullité de l’association de patients </a:t>
            </a:r>
            <a:endParaRPr lang="fr-FR" sz="1600" dirty="0">
              <a:ea typeface="Calibri" panose="020F0502020204030204" pitchFamily="34" charset="0"/>
            </a:endParaRPr>
          </a:p>
          <a:p>
            <a:pPr algn="just"/>
            <a:r>
              <a:rPr lang="fr-FR" sz="1600" b="0" i="1" dirty="0">
                <a:effectLst/>
              </a:rPr>
              <a:t>Il est encore constant que l'intérêt légitime s'apprécie in </a:t>
            </a:r>
            <a:r>
              <a:rPr lang="fr-FR" sz="1600" b="0" i="1" dirty="0" err="1">
                <a:effectLst/>
              </a:rPr>
              <a:t>concreto</a:t>
            </a:r>
            <a:r>
              <a:rPr lang="fr-FR" sz="1600" b="0" i="1" dirty="0">
                <a:effectLst/>
              </a:rPr>
              <a:t> soit, en l'espèce, à l'aune de l'objet et de la finalité de la demande en nullité de la partie française du brevet EP 005 formée à titre principal par les appelants.</a:t>
            </a:r>
            <a:endParaRPr lang="fr-FR" sz="1600" i="1" dirty="0"/>
          </a:p>
        </p:txBody>
      </p:sp>
      <p:sp>
        <p:nvSpPr>
          <p:cNvPr id="5" name="Rectangle: Rounded Corners 4">
            <a:extLst>
              <a:ext uri="{FF2B5EF4-FFF2-40B4-BE49-F238E27FC236}">
                <a16:creationId xmlns:a16="http://schemas.microsoft.com/office/drawing/2014/main" id="{61A36628-33C1-41AE-BCF0-D37E1EDFF06A}"/>
              </a:ext>
            </a:extLst>
          </p:cNvPr>
          <p:cNvSpPr/>
          <p:nvPr/>
        </p:nvSpPr>
        <p:spPr>
          <a:xfrm>
            <a:off x="2788828" y="4653136"/>
            <a:ext cx="5897972" cy="1524159"/>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algn="ctr"/>
            <a:r>
              <a:rPr lang="fr-FR" sz="1600" dirty="0">
                <a:solidFill>
                  <a:schemeClr val="bg1"/>
                </a:solidFill>
                <a:ea typeface="Calibri" panose="020F0502020204030204" pitchFamily="34" charset="0"/>
              </a:rPr>
              <a:t>A</a:t>
            </a:r>
            <a:r>
              <a:rPr lang="fr-FR" sz="1600" dirty="0">
                <a:solidFill>
                  <a:schemeClr val="bg1"/>
                </a:solidFill>
                <a:effectLst/>
                <a:ea typeface="Calibri" panose="020F0502020204030204" pitchFamily="34" charset="0"/>
              </a:rPr>
              <a:t>ssociation de patient – Irrecevable à demander la nullité</a:t>
            </a:r>
            <a:endParaRPr lang="fr-FR" sz="1600" dirty="0">
              <a:solidFill>
                <a:schemeClr val="bg1"/>
              </a:solidFill>
            </a:endParaRPr>
          </a:p>
        </p:txBody>
      </p:sp>
      <p:sp>
        <p:nvSpPr>
          <p:cNvPr id="6" name="Date Placeholder 5">
            <a:extLst>
              <a:ext uri="{FF2B5EF4-FFF2-40B4-BE49-F238E27FC236}">
                <a16:creationId xmlns:a16="http://schemas.microsoft.com/office/drawing/2014/main" id="{A276EA36-44FA-4FBF-98FE-B0A7DF0BD316}"/>
              </a:ext>
            </a:extLst>
          </p:cNvPr>
          <p:cNvSpPr>
            <a:spLocks noGrp="1"/>
          </p:cNvSpPr>
          <p:nvPr>
            <p:ph type="dt" sz="half" idx="10"/>
          </p:nvPr>
        </p:nvSpPr>
        <p:spPr/>
        <p:txBody>
          <a:bodyPr/>
          <a:lstStyle/>
          <a:p>
            <a:pPr>
              <a:defRPr/>
            </a:pPr>
            <a:fld id="{3607AE42-911F-4BFE-906A-DA465365435A}" type="datetime1">
              <a:rPr lang="fr-FR" smtClean="0"/>
              <a:t/>
            </a:fld>
            <a:endParaRPr lang="fr-FR" dirty="0"/>
          </a:p>
        </p:txBody>
      </p:sp>
      <p:sp>
        <p:nvSpPr>
          <p:cNvPr id="7" name="Slide Number Placeholder 6">
            <a:extLst>
              <a:ext uri="{FF2B5EF4-FFF2-40B4-BE49-F238E27FC236}">
                <a16:creationId xmlns:a16="http://schemas.microsoft.com/office/drawing/2014/main" id="{A66F117F-9499-4CD8-BC57-29A5C93A2882}"/>
              </a:ext>
            </a:extLst>
          </p:cNvPr>
          <p:cNvSpPr>
            <a:spLocks noGrp="1"/>
          </p:cNvSpPr>
          <p:nvPr>
            <p:ph type="sldNum" sz="quarter" idx="12"/>
          </p:nvPr>
        </p:nvSpPr>
        <p:spPr/>
        <p:txBody>
          <a:bodyPr/>
          <a:lstStyle/>
          <a:p>
            <a:pPr>
              <a:defRPr/>
            </a:pPr>
            <a:fld id="{5243A751-455A-4BF0-B782-A21A1CF18997}" type="slidenum">
              <a:rPr lang="fr-FR" altLang="fr-FR" smtClean="0"/>
              <a:pPr>
                <a:defRPr/>
              </a:pPr>
              <a:t>15</a:t>
            </a:fld>
            <a:endParaRPr lang="fr-FR" altLang="fr-FR" dirty="0"/>
          </a:p>
        </p:txBody>
      </p:sp>
    </p:spTree>
    <p:extLst>
      <p:ext uri="{BB962C8B-B14F-4D97-AF65-F5344CB8AC3E}">
        <p14:creationId xmlns:p14="http://schemas.microsoft.com/office/powerpoint/2010/main" val="3504112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AD0090-9C27-413D-BB47-8CDA65EA4637}"/>
              </a:ext>
            </a:extLst>
          </p:cNvPr>
          <p:cNvSpPr>
            <a:spLocks noGrp="1"/>
          </p:cNvSpPr>
          <p:nvPr>
            <p:ph idx="1"/>
          </p:nvPr>
        </p:nvSpPr>
        <p:spPr>
          <a:xfrm>
            <a:off x="457200" y="1166018"/>
            <a:ext cx="8229600" cy="4525963"/>
          </a:xfrm>
        </p:spPr>
        <p:txBody>
          <a:bodyPr/>
          <a:lstStyle/>
          <a:p>
            <a:pPr marL="0" indent="0">
              <a:buNone/>
            </a:pPr>
            <a:r>
              <a:rPr lang="nl-NL" sz="3200" dirty="0"/>
              <a:t>5. </a:t>
            </a:r>
            <a:r>
              <a:rPr lang="nl-NL" sz="3200" dirty="0" err="1"/>
              <a:t>L'interdiction</a:t>
            </a:r>
            <a:r>
              <a:rPr lang="nl-NL" sz="3200" dirty="0"/>
              <a:t> provisoire &amp; Demande de brevet</a:t>
            </a:r>
            <a:endParaRPr lang="fr-FR" dirty="0"/>
          </a:p>
        </p:txBody>
      </p:sp>
      <p:sp>
        <p:nvSpPr>
          <p:cNvPr id="4" name="Date Placeholder 3">
            <a:extLst>
              <a:ext uri="{FF2B5EF4-FFF2-40B4-BE49-F238E27FC236}">
                <a16:creationId xmlns:a16="http://schemas.microsoft.com/office/drawing/2014/main" id="{052DF8DB-C426-49BD-A315-61AF5EFF2EB3}"/>
              </a:ext>
            </a:extLst>
          </p:cNvPr>
          <p:cNvSpPr>
            <a:spLocks noGrp="1"/>
          </p:cNvSpPr>
          <p:nvPr>
            <p:ph type="dt" sz="half" idx="10"/>
          </p:nvPr>
        </p:nvSpPr>
        <p:spPr/>
        <p:txBody>
          <a:bodyPr/>
          <a:lstStyle/>
          <a:p>
            <a:pPr>
              <a:defRPr/>
            </a:pPr>
            <a:fld id="{E9215315-DB9D-491D-ACD1-D481EB6FB090}" type="datetime1">
              <a:rPr lang="fr-FR" smtClean="0"/>
              <a:t/>
            </a:fld>
            <a:endParaRPr lang="fr-FR" dirty="0"/>
          </a:p>
        </p:txBody>
      </p:sp>
      <p:sp>
        <p:nvSpPr>
          <p:cNvPr id="5" name="Slide Number Placeholder 4">
            <a:extLst>
              <a:ext uri="{FF2B5EF4-FFF2-40B4-BE49-F238E27FC236}">
                <a16:creationId xmlns:a16="http://schemas.microsoft.com/office/drawing/2014/main" id="{D034F063-D07B-4136-AB91-AA6D3BD4D7DA}"/>
              </a:ext>
            </a:extLst>
          </p:cNvPr>
          <p:cNvSpPr>
            <a:spLocks noGrp="1"/>
          </p:cNvSpPr>
          <p:nvPr>
            <p:ph type="sldNum" sz="quarter" idx="12"/>
          </p:nvPr>
        </p:nvSpPr>
        <p:spPr/>
        <p:txBody>
          <a:bodyPr/>
          <a:lstStyle/>
          <a:p>
            <a:pPr>
              <a:defRPr/>
            </a:pPr>
            <a:fld id="{5243A751-455A-4BF0-B782-A21A1CF18997}" type="slidenum">
              <a:rPr lang="fr-FR" altLang="fr-FR" smtClean="0"/>
              <a:pPr>
                <a:defRPr/>
              </a:pPr>
              <a:t>16</a:t>
            </a:fld>
            <a:endParaRPr lang="fr-FR" altLang="fr-FR" dirty="0"/>
          </a:p>
        </p:txBody>
      </p:sp>
    </p:spTree>
    <p:extLst>
      <p:ext uri="{BB962C8B-B14F-4D97-AF65-F5344CB8AC3E}">
        <p14:creationId xmlns:p14="http://schemas.microsoft.com/office/powerpoint/2010/main" val="3436419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06E674-7915-4F31-A204-9F9BF4076BCC}"/>
              </a:ext>
            </a:extLst>
          </p:cNvPr>
          <p:cNvSpPr>
            <a:spLocks noGrp="1"/>
          </p:cNvSpPr>
          <p:nvPr>
            <p:ph idx="1"/>
          </p:nvPr>
        </p:nvSpPr>
        <p:spPr>
          <a:xfrm>
            <a:off x="385192" y="1166018"/>
            <a:ext cx="8229600" cy="4525963"/>
          </a:xfrm>
        </p:spPr>
        <p:txBody>
          <a:bodyPr/>
          <a:lstStyle/>
          <a:p>
            <a:pPr marL="0" indent="0">
              <a:buNone/>
            </a:pPr>
            <a:r>
              <a:rPr lang="nl-NL" dirty="0"/>
              <a:t>5.1 </a:t>
            </a:r>
            <a:r>
              <a:rPr lang="fr-FR" dirty="0">
                <a:effectLst/>
                <a:ea typeface="Calibri" panose="020F0502020204030204" pitchFamily="34" charset="0"/>
              </a:rPr>
              <a:t>Ordonnance Novartis/Biogaran 3 juin 2022</a:t>
            </a:r>
            <a:endParaRPr lang="fr-FR" dirty="0"/>
          </a:p>
        </p:txBody>
      </p:sp>
      <p:sp>
        <p:nvSpPr>
          <p:cNvPr id="4" name="Rectangle: Rounded Corners 3">
            <a:extLst>
              <a:ext uri="{FF2B5EF4-FFF2-40B4-BE49-F238E27FC236}">
                <a16:creationId xmlns:a16="http://schemas.microsoft.com/office/drawing/2014/main" id="{4FDA55F0-363A-4B06-B7FA-A81B9E49C6DB}"/>
              </a:ext>
            </a:extLst>
          </p:cNvPr>
          <p:cNvSpPr/>
          <p:nvPr/>
        </p:nvSpPr>
        <p:spPr>
          <a:xfrm>
            <a:off x="496347" y="1961803"/>
            <a:ext cx="4042792" cy="2448272"/>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algn="just"/>
            <a:r>
              <a:rPr lang="fr-FR" sz="1600" b="0" i="0" dirty="0">
                <a:solidFill>
                  <a:schemeClr val="bg1"/>
                </a:solidFill>
                <a:effectLst/>
              </a:rPr>
              <a:t>Dans ces conditions, le seul fait que l’article L. 615-3 précité vise «</a:t>
            </a:r>
            <a:r>
              <a:rPr lang="fr-FR" sz="1600" b="0" i="1" dirty="0">
                <a:solidFill>
                  <a:schemeClr val="bg1"/>
                </a:solidFill>
                <a:effectLst/>
              </a:rPr>
              <a:t> les droits conférés par le titre </a:t>
            </a:r>
            <a:r>
              <a:rPr lang="fr-FR" sz="1600" b="0" i="0" dirty="0">
                <a:solidFill>
                  <a:schemeClr val="bg1"/>
                </a:solidFill>
                <a:effectLst/>
              </a:rPr>
              <a:t>» ne saurait priver la société NOVARTIS AG de sa qualité à agir, alors que le terme « </a:t>
            </a:r>
            <a:r>
              <a:rPr lang="fr-FR" sz="1600" b="0" i="1" dirty="0">
                <a:solidFill>
                  <a:schemeClr val="bg1"/>
                </a:solidFill>
                <a:effectLst/>
              </a:rPr>
              <a:t>titre</a:t>
            </a:r>
            <a:r>
              <a:rPr lang="fr-FR" sz="1600" b="0" i="0" dirty="0">
                <a:solidFill>
                  <a:schemeClr val="bg1"/>
                </a:solidFill>
                <a:effectLst/>
              </a:rPr>
              <a:t> » recouvre ici le fondement de l’action en contrefaçon, c’est-à-dire la demande de brevet régulièrement publiée ou le brevet, lorsqu’il a été délivré.</a:t>
            </a:r>
            <a:endParaRPr lang="fr-FR" sz="1600" dirty="0">
              <a:solidFill>
                <a:schemeClr val="bg1"/>
              </a:solidFill>
            </a:endParaRPr>
          </a:p>
        </p:txBody>
      </p:sp>
      <p:sp>
        <p:nvSpPr>
          <p:cNvPr id="5" name="Rectangle: Rounded Corners 4">
            <a:extLst>
              <a:ext uri="{FF2B5EF4-FFF2-40B4-BE49-F238E27FC236}">
                <a16:creationId xmlns:a16="http://schemas.microsoft.com/office/drawing/2014/main" id="{339AD17F-B942-4B78-8D49-7EC5F5FD6465}"/>
              </a:ext>
            </a:extLst>
          </p:cNvPr>
          <p:cNvSpPr/>
          <p:nvPr/>
        </p:nvSpPr>
        <p:spPr>
          <a:xfrm>
            <a:off x="4157570" y="4581128"/>
            <a:ext cx="4529230" cy="1652006"/>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algn="just"/>
            <a:r>
              <a:rPr lang="fr-FR" sz="1600" b="0" dirty="0">
                <a:solidFill>
                  <a:schemeClr val="bg1"/>
                </a:solidFill>
                <a:effectLst/>
              </a:rPr>
              <a:t>Mais les essais cliniques phase III divulguent l'objet de la revendication 1 et l'absence de nouveauté de l'invention apparait suffisamment sérieux pour remettre en cause l'apparence de validité du brevet</a:t>
            </a:r>
            <a:endParaRPr lang="fr-FR" sz="1600" dirty="0">
              <a:solidFill>
                <a:schemeClr val="bg1"/>
              </a:solidFill>
            </a:endParaRPr>
          </a:p>
        </p:txBody>
      </p:sp>
      <p:sp>
        <p:nvSpPr>
          <p:cNvPr id="6" name="Date Placeholder 5">
            <a:extLst>
              <a:ext uri="{FF2B5EF4-FFF2-40B4-BE49-F238E27FC236}">
                <a16:creationId xmlns:a16="http://schemas.microsoft.com/office/drawing/2014/main" id="{44EB7098-CF06-4E7E-B5C7-0C6B18C31708}"/>
              </a:ext>
            </a:extLst>
          </p:cNvPr>
          <p:cNvSpPr>
            <a:spLocks noGrp="1"/>
          </p:cNvSpPr>
          <p:nvPr>
            <p:ph type="dt" sz="half" idx="10"/>
          </p:nvPr>
        </p:nvSpPr>
        <p:spPr/>
        <p:txBody>
          <a:bodyPr/>
          <a:lstStyle/>
          <a:p>
            <a:pPr>
              <a:defRPr/>
            </a:pPr>
            <a:fld id="{0FF6EF89-EA64-4AAC-BABF-BEA266F0C543}" type="datetime1">
              <a:rPr lang="fr-FR" smtClean="0"/>
              <a:t/>
            </a:fld>
            <a:endParaRPr lang="fr-FR" dirty="0"/>
          </a:p>
        </p:txBody>
      </p:sp>
      <p:sp>
        <p:nvSpPr>
          <p:cNvPr id="7" name="Slide Number Placeholder 6">
            <a:extLst>
              <a:ext uri="{FF2B5EF4-FFF2-40B4-BE49-F238E27FC236}">
                <a16:creationId xmlns:a16="http://schemas.microsoft.com/office/drawing/2014/main" id="{E1CDBD70-9D95-4E97-845E-D3421A080EF6}"/>
              </a:ext>
            </a:extLst>
          </p:cNvPr>
          <p:cNvSpPr>
            <a:spLocks noGrp="1"/>
          </p:cNvSpPr>
          <p:nvPr>
            <p:ph type="sldNum" sz="quarter" idx="12"/>
          </p:nvPr>
        </p:nvSpPr>
        <p:spPr/>
        <p:txBody>
          <a:bodyPr/>
          <a:lstStyle/>
          <a:p>
            <a:pPr>
              <a:defRPr/>
            </a:pPr>
            <a:fld id="{5243A751-455A-4BF0-B782-A21A1CF18997}" type="slidenum">
              <a:rPr lang="fr-FR" altLang="fr-FR" smtClean="0"/>
              <a:pPr>
                <a:defRPr/>
              </a:pPr>
              <a:t>17</a:t>
            </a:fld>
            <a:endParaRPr lang="fr-FR" altLang="fr-FR" dirty="0"/>
          </a:p>
        </p:txBody>
      </p:sp>
    </p:spTree>
    <p:extLst>
      <p:ext uri="{BB962C8B-B14F-4D97-AF65-F5344CB8AC3E}">
        <p14:creationId xmlns:p14="http://schemas.microsoft.com/office/powerpoint/2010/main" val="4209898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CF2D49-EB29-4DC8-819D-146F04EF14FD}"/>
              </a:ext>
            </a:extLst>
          </p:cNvPr>
          <p:cNvSpPr>
            <a:spLocks noGrp="1"/>
          </p:cNvSpPr>
          <p:nvPr>
            <p:ph idx="1"/>
          </p:nvPr>
        </p:nvSpPr>
        <p:spPr>
          <a:xfrm>
            <a:off x="457199" y="1065362"/>
            <a:ext cx="8404593" cy="4525963"/>
          </a:xfrm>
        </p:spPr>
        <p:txBody>
          <a:bodyPr/>
          <a:lstStyle/>
          <a:p>
            <a:pPr marL="0" indent="0">
              <a:buNone/>
            </a:pPr>
            <a:r>
              <a:rPr lang="fr-FR" dirty="0"/>
              <a:t>5.2 </a:t>
            </a:r>
            <a:r>
              <a:rPr lang="fr-FR" dirty="0">
                <a:effectLst/>
                <a:ea typeface="Calibri" panose="020F0502020204030204" pitchFamily="34" charset="0"/>
                <a:cs typeface="Calibri" panose="020F0502020204030204" pitchFamily="34" charset="0"/>
              </a:rPr>
              <a:t>Ordonnance – Novartis </a:t>
            </a:r>
            <a:r>
              <a:rPr lang="fr-FR" dirty="0" err="1">
                <a:effectLst/>
                <a:ea typeface="Calibri" panose="020F0502020204030204" pitchFamily="34" charset="0"/>
                <a:cs typeface="Calibri" panose="020F0502020204030204" pitchFamily="34" charset="0"/>
              </a:rPr>
              <a:t>Zentiva</a:t>
            </a:r>
            <a:r>
              <a:rPr lang="fr-FR" dirty="0">
                <a:effectLst/>
                <a:ea typeface="Calibri" panose="020F0502020204030204" pitchFamily="34" charset="0"/>
                <a:cs typeface="Calibri" panose="020F0502020204030204" pitchFamily="34" charset="0"/>
              </a:rPr>
              <a:t> 27 juillet 2022</a:t>
            </a:r>
            <a:endParaRPr lang="fr-FR" dirty="0"/>
          </a:p>
        </p:txBody>
      </p:sp>
      <p:sp>
        <p:nvSpPr>
          <p:cNvPr id="4" name="Rectangle: Rounded Corners 3">
            <a:extLst>
              <a:ext uri="{FF2B5EF4-FFF2-40B4-BE49-F238E27FC236}">
                <a16:creationId xmlns:a16="http://schemas.microsoft.com/office/drawing/2014/main" id="{B1D98E06-E481-49A2-AD19-ECC76D8EC6AA}"/>
              </a:ext>
            </a:extLst>
          </p:cNvPr>
          <p:cNvSpPr/>
          <p:nvPr/>
        </p:nvSpPr>
        <p:spPr>
          <a:xfrm>
            <a:off x="282207" y="1916832"/>
            <a:ext cx="2838806" cy="324244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just"/>
            <a:r>
              <a:rPr lang="fr-FR" sz="1400" b="1" dirty="0"/>
              <a:t>Suffisance de description</a:t>
            </a:r>
          </a:p>
          <a:p>
            <a:pPr algn="just"/>
            <a:endParaRPr lang="fr-FR" sz="1400" b="1" dirty="0"/>
          </a:p>
          <a:p>
            <a:pPr algn="just"/>
            <a:r>
              <a:rPr lang="fr-FR" sz="1400" dirty="0"/>
              <a:t>"</a:t>
            </a:r>
            <a:r>
              <a:rPr lang="fr-FR" sz="1400" i="1" dirty="0"/>
              <a:t>Aussi, il y a lieu de retenir que la condition de suffisance de description est </a:t>
            </a:r>
            <a:r>
              <a:rPr lang="fr-FR" sz="1400" b="1" i="1" dirty="0"/>
              <a:t>satisfaite si </a:t>
            </a:r>
            <a:r>
              <a:rPr lang="fr-FR" sz="1400" i="1" dirty="0"/>
              <a:t>la demande de brevet comporte les </a:t>
            </a:r>
            <a:r>
              <a:rPr lang="fr-FR" sz="1400" b="1" i="1" dirty="0"/>
              <a:t>indications et applications thérapeutiques</a:t>
            </a:r>
            <a:r>
              <a:rPr lang="fr-FR" sz="1400" i="1" dirty="0"/>
              <a:t>, ainsi que les recherches effectivement réalisées </a:t>
            </a:r>
            <a:r>
              <a:rPr lang="fr-FR" sz="1400" b="1" i="1" dirty="0"/>
              <a:t>rendant plausible </a:t>
            </a:r>
            <a:r>
              <a:rPr lang="fr-FR" sz="1400" i="1" dirty="0"/>
              <a:t>l’existence d’un </a:t>
            </a:r>
            <a:r>
              <a:rPr lang="fr-FR" sz="1400" b="1" i="1" dirty="0"/>
              <a:t>effet pharmaceutique </a:t>
            </a:r>
            <a:r>
              <a:rPr lang="fr-FR" sz="1400" i="1" dirty="0"/>
              <a:t>de l’invention, lequel n’a pas à être prouvé à la date du dépôt</a:t>
            </a:r>
            <a:r>
              <a:rPr lang="fr-FR" sz="1400" dirty="0"/>
              <a:t>."</a:t>
            </a:r>
          </a:p>
        </p:txBody>
      </p:sp>
      <p:sp>
        <p:nvSpPr>
          <p:cNvPr id="5" name="Rectangle: Rounded Corners 4">
            <a:extLst>
              <a:ext uri="{FF2B5EF4-FFF2-40B4-BE49-F238E27FC236}">
                <a16:creationId xmlns:a16="http://schemas.microsoft.com/office/drawing/2014/main" id="{9C920B01-12B0-4FA3-A43C-B824F75C4F5F}"/>
              </a:ext>
            </a:extLst>
          </p:cNvPr>
          <p:cNvSpPr/>
          <p:nvPr/>
        </p:nvSpPr>
        <p:spPr>
          <a:xfrm>
            <a:off x="3448732" y="1997528"/>
            <a:ext cx="4910348" cy="1593284"/>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algn="just"/>
            <a:r>
              <a:rPr lang="fr-FR" sz="1400" b="1" dirty="0"/>
              <a:t>Sur la nouveauté</a:t>
            </a:r>
          </a:p>
          <a:p>
            <a:pPr algn="just"/>
            <a:endParaRPr lang="fr-FR" sz="1400" b="1" dirty="0"/>
          </a:p>
          <a:p>
            <a:pPr algn="just"/>
            <a:r>
              <a:rPr lang="fr-FR" sz="1400" i="1" dirty="0"/>
              <a:t>si un document de l’art antérieur divulgue des essais cliniques, tels que des études en phases I, II ou III ou indique que ces recherches sont en cours, mais que le document ne divulgue pas le résultat final de ces études, il n’est pas destructeur de nouveauté.</a:t>
            </a:r>
          </a:p>
        </p:txBody>
      </p:sp>
      <p:sp>
        <p:nvSpPr>
          <p:cNvPr id="6" name="Rectangle: Rounded Corners 5">
            <a:extLst>
              <a:ext uri="{FF2B5EF4-FFF2-40B4-BE49-F238E27FC236}">
                <a16:creationId xmlns:a16="http://schemas.microsoft.com/office/drawing/2014/main" id="{633D5682-A379-42E9-88D7-4CBCAF139AFC}"/>
              </a:ext>
            </a:extLst>
          </p:cNvPr>
          <p:cNvSpPr/>
          <p:nvPr/>
        </p:nvSpPr>
        <p:spPr>
          <a:xfrm>
            <a:off x="3296006" y="3892516"/>
            <a:ext cx="5565787" cy="2533521"/>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algn="just"/>
            <a:r>
              <a:rPr lang="fr-FR" sz="1400" b="1" dirty="0"/>
              <a:t>Sur l'absence d'activité inventive</a:t>
            </a:r>
          </a:p>
          <a:p>
            <a:pPr algn="just"/>
            <a:endParaRPr lang="fr-FR" sz="1400" b="1" dirty="0"/>
          </a:p>
          <a:p>
            <a:pPr algn="just"/>
            <a:r>
              <a:rPr lang="fr-FR" sz="1400" dirty="0"/>
              <a:t>Eu égard aux modalités dévoilées d’organisation de la phase III, des résultats de la phase II et des enseignements de l’art antérieur rendant probable une efficacité du </a:t>
            </a:r>
            <a:r>
              <a:rPr lang="fr-FR" sz="1400" dirty="0" err="1"/>
              <a:t>fingolimod</a:t>
            </a:r>
            <a:r>
              <a:rPr lang="fr-FR" sz="1400" dirty="0"/>
              <a:t> dans des posologies nettement inférieures à 1,25 mg, il apparaît que l’homme du métier, avait, à la date de priorité de la demande de brevet EP’894, un espoir raisonnable que la dose quotidienne de 0,5 mg de </a:t>
            </a:r>
            <a:r>
              <a:rPr lang="fr-FR" sz="1400" dirty="0" err="1"/>
              <a:t>fingolimod</a:t>
            </a:r>
            <a:r>
              <a:rPr lang="fr-FR" sz="1400" dirty="0"/>
              <a:t> pouvait être efficace dans la diminution des poussées des personnes souffrant de la SEP-RR.</a:t>
            </a:r>
            <a:r>
              <a:rPr lang="fr-FR" sz="1400" i="1" dirty="0"/>
              <a:t>."</a:t>
            </a:r>
          </a:p>
        </p:txBody>
      </p:sp>
      <p:sp>
        <p:nvSpPr>
          <p:cNvPr id="9" name="Date Placeholder 8">
            <a:extLst>
              <a:ext uri="{FF2B5EF4-FFF2-40B4-BE49-F238E27FC236}">
                <a16:creationId xmlns:a16="http://schemas.microsoft.com/office/drawing/2014/main" id="{98ECE1E4-5ADF-44AE-891E-3F544C226336}"/>
              </a:ext>
            </a:extLst>
          </p:cNvPr>
          <p:cNvSpPr>
            <a:spLocks noGrp="1"/>
          </p:cNvSpPr>
          <p:nvPr>
            <p:ph type="dt" sz="half" idx="10"/>
          </p:nvPr>
        </p:nvSpPr>
        <p:spPr/>
        <p:txBody>
          <a:bodyPr/>
          <a:lstStyle/>
          <a:p>
            <a:pPr>
              <a:defRPr/>
            </a:pPr>
            <a:fld id="{7B7B2B0C-4691-4994-BA5D-5E499671BA40}" type="datetime1">
              <a:rPr lang="fr-FR" smtClean="0"/>
              <a:t/>
            </a:fld>
            <a:endParaRPr lang="fr-FR" dirty="0"/>
          </a:p>
        </p:txBody>
      </p:sp>
      <p:sp>
        <p:nvSpPr>
          <p:cNvPr id="10" name="Slide Number Placeholder 9">
            <a:extLst>
              <a:ext uri="{FF2B5EF4-FFF2-40B4-BE49-F238E27FC236}">
                <a16:creationId xmlns:a16="http://schemas.microsoft.com/office/drawing/2014/main" id="{4F5B8767-B5DA-48BC-9CAF-F5F362D8FAF2}"/>
              </a:ext>
            </a:extLst>
          </p:cNvPr>
          <p:cNvSpPr>
            <a:spLocks noGrp="1"/>
          </p:cNvSpPr>
          <p:nvPr>
            <p:ph type="sldNum" sz="quarter" idx="12"/>
          </p:nvPr>
        </p:nvSpPr>
        <p:spPr/>
        <p:txBody>
          <a:bodyPr/>
          <a:lstStyle/>
          <a:p>
            <a:pPr>
              <a:defRPr/>
            </a:pPr>
            <a:fld id="{5243A751-455A-4BF0-B782-A21A1CF18997}" type="slidenum">
              <a:rPr lang="fr-FR" altLang="fr-FR" smtClean="0"/>
              <a:pPr>
                <a:defRPr/>
              </a:pPr>
              <a:t>18</a:t>
            </a:fld>
            <a:endParaRPr lang="fr-FR" altLang="fr-FR" dirty="0"/>
          </a:p>
        </p:txBody>
      </p:sp>
    </p:spTree>
    <p:extLst>
      <p:ext uri="{BB962C8B-B14F-4D97-AF65-F5344CB8AC3E}">
        <p14:creationId xmlns:p14="http://schemas.microsoft.com/office/powerpoint/2010/main" val="402186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EBD321-3333-4E71-9E24-721335CB2EDA}"/>
              </a:ext>
            </a:extLst>
          </p:cNvPr>
          <p:cNvSpPr>
            <a:spLocks noGrp="1"/>
          </p:cNvSpPr>
          <p:nvPr>
            <p:ph idx="1"/>
          </p:nvPr>
        </p:nvSpPr>
        <p:spPr>
          <a:xfrm>
            <a:off x="539552" y="1166018"/>
            <a:ext cx="8229600" cy="4525963"/>
          </a:xfrm>
        </p:spPr>
        <p:txBody>
          <a:bodyPr/>
          <a:lstStyle/>
          <a:p>
            <a:pPr marL="0" indent="0">
              <a:buNone/>
            </a:pPr>
            <a:r>
              <a:rPr lang="nl-NL" dirty="0"/>
              <a:t>6</a:t>
            </a:r>
            <a:r>
              <a:rPr lang="nl-NL" sz="3200" dirty="0"/>
              <a:t>. OEB &amp; </a:t>
            </a:r>
            <a:r>
              <a:rPr lang="nl-NL" sz="3200" dirty="0" err="1"/>
              <a:t>Plausibilité</a:t>
            </a:r>
            <a:r>
              <a:rPr lang="nl-NL" sz="3200" dirty="0"/>
              <a:t> </a:t>
            </a:r>
            <a:endParaRPr lang="fr-FR" dirty="0"/>
          </a:p>
        </p:txBody>
      </p:sp>
      <p:sp>
        <p:nvSpPr>
          <p:cNvPr id="4" name="Date Placeholder 3">
            <a:extLst>
              <a:ext uri="{FF2B5EF4-FFF2-40B4-BE49-F238E27FC236}">
                <a16:creationId xmlns:a16="http://schemas.microsoft.com/office/drawing/2014/main" id="{9ECDA8F2-B387-4941-99F9-EE77F2EF1521}"/>
              </a:ext>
            </a:extLst>
          </p:cNvPr>
          <p:cNvSpPr>
            <a:spLocks noGrp="1"/>
          </p:cNvSpPr>
          <p:nvPr>
            <p:ph type="dt" sz="half" idx="10"/>
          </p:nvPr>
        </p:nvSpPr>
        <p:spPr/>
        <p:txBody>
          <a:bodyPr/>
          <a:lstStyle/>
          <a:p>
            <a:pPr>
              <a:defRPr/>
            </a:pPr>
            <a:fld id="{4C69B0D0-5990-423D-B16A-5FB55D5F245B}" type="datetime1">
              <a:rPr lang="fr-FR" smtClean="0"/>
              <a:t/>
            </a:fld>
            <a:endParaRPr lang="fr-FR" dirty="0"/>
          </a:p>
        </p:txBody>
      </p:sp>
      <p:sp>
        <p:nvSpPr>
          <p:cNvPr id="5" name="Slide Number Placeholder 4">
            <a:extLst>
              <a:ext uri="{FF2B5EF4-FFF2-40B4-BE49-F238E27FC236}">
                <a16:creationId xmlns:a16="http://schemas.microsoft.com/office/drawing/2014/main" id="{50F3D651-B640-4CAC-BFC7-4F8A639BCC6D}"/>
              </a:ext>
            </a:extLst>
          </p:cNvPr>
          <p:cNvSpPr>
            <a:spLocks noGrp="1"/>
          </p:cNvSpPr>
          <p:nvPr>
            <p:ph type="sldNum" sz="quarter" idx="12"/>
          </p:nvPr>
        </p:nvSpPr>
        <p:spPr/>
        <p:txBody>
          <a:bodyPr/>
          <a:lstStyle/>
          <a:p>
            <a:pPr>
              <a:defRPr/>
            </a:pPr>
            <a:fld id="{5243A751-455A-4BF0-B782-A21A1CF18997}" type="slidenum">
              <a:rPr lang="fr-FR" altLang="fr-FR" smtClean="0"/>
              <a:pPr>
                <a:defRPr/>
              </a:pPr>
              <a:t>19</a:t>
            </a:fld>
            <a:endParaRPr lang="fr-FR" altLang="fr-FR" dirty="0"/>
          </a:p>
        </p:txBody>
      </p:sp>
    </p:spTree>
    <p:extLst>
      <p:ext uri="{BB962C8B-B14F-4D97-AF65-F5344CB8AC3E}">
        <p14:creationId xmlns:p14="http://schemas.microsoft.com/office/powerpoint/2010/main" val="423456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CLafarge\Desktop\header_top.gif">
            <a:extLst>
              <a:ext uri="{FF2B5EF4-FFF2-40B4-BE49-F238E27FC236}">
                <a16:creationId xmlns:a16="http://schemas.microsoft.com/office/drawing/2014/main" id="{DC929A67-A752-4071-9EEC-F817B87DC5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a:extLst>
              <a:ext uri="{FF2B5EF4-FFF2-40B4-BE49-F238E27FC236}">
                <a16:creationId xmlns:a16="http://schemas.microsoft.com/office/drawing/2014/main" id="{B15F069D-5815-4DF2-836E-3084FBA1D7AF}"/>
              </a:ext>
            </a:extLst>
          </p:cNvPr>
          <p:cNvSpPr txBox="1">
            <a:spLocks noChangeArrowheads="1"/>
          </p:cNvSpPr>
          <p:nvPr/>
        </p:nvSpPr>
        <p:spPr bwMode="auto">
          <a:xfrm>
            <a:off x="611560" y="1124744"/>
            <a:ext cx="8385175" cy="3663950"/>
          </a:xfrm>
          <a:prstGeom prst="rect">
            <a:avLst/>
          </a:prstGeom>
          <a:noFill/>
          <a:ln w="9525">
            <a:noFill/>
            <a:miter lim="800000"/>
            <a:headEnd/>
            <a:tailEnd/>
          </a:ln>
        </p:spPr>
        <p:txBody>
          <a:bodyPr lIns="0" tIns="0" rIns="0" bIns="0"/>
          <a:lstStyle>
            <a:lvl1pPr marL="342900" indent="-342900" algn="l" rtl="0" eaLnBrk="0" fontAlgn="base" hangingPunct="0">
              <a:spcBef>
                <a:spcPct val="50000"/>
              </a:spcBef>
              <a:spcAft>
                <a:spcPct val="0"/>
              </a:spcAft>
              <a:buClr>
                <a:schemeClr val="accent2"/>
              </a:buClr>
              <a:buSzPct val="75000"/>
              <a:buFont typeface="Wingdings" pitchFamily="2" charset="2"/>
              <a:buChar char="n"/>
              <a:defRPr sz="3200" b="1">
                <a:solidFill>
                  <a:schemeClr val="accent2"/>
                </a:solidFill>
                <a:latin typeface="+mn-lt"/>
                <a:ea typeface="+mn-ea"/>
                <a:cs typeface="+mn-cs"/>
              </a:defRPr>
            </a:lvl1pPr>
            <a:lvl2pPr marL="749300" indent="-404813" algn="l" rtl="0" eaLnBrk="0" fontAlgn="base" hangingPunct="0">
              <a:spcBef>
                <a:spcPct val="50000"/>
              </a:spcBef>
              <a:spcAft>
                <a:spcPct val="0"/>
              </a:spcAft>
              <a:buClr>
                <a:schemeClr val="accent2"/>
              </a:buClr>
              <a:buSzPct val="75000"/>
              <a:buFont typeface="Wingdings" pitchFamily="2" charset="2"/>
              <a:buChar char="n"/>
              <a:defRPr sz="3200" b="1">
                <a:solidFill>
                  <a:schemeClr val="accent2"/>
                </a:solidFill>
                <a:latin typeface="+mn-lt"/>
              </a:defRPr>
            </a:lvl2pPr>
            <a:lvl3pPr marL="1162050" indent="-411163" algn="l" rtl="0" eaLnBrk="0" fontAlgn="base" hangingPunct="0">
              <a:spcBef>
                <a:spcPct val="50000"/>
              </a:spcBef>
              <a:spcAft>
                <a:spcPct val="0"/>
              </a:spcAft>
              <a:buClr>
                <a:schemeClr val="accent2"/>
              </a:buClr>
              <a:buChar char="—"/>
              <a:defRPr sz="3200" b="1">
                <a:solidFill>
                  <a:schemeClr val="accent2"/>
                </a:solidFill>
                <a:latin typeface="+mn-lt"/>
              </a:defRPr>
            </a:lvl3pPr>
            <a:lvl4pPr marL="1504950" indent="-341313" algn="l" rtl="0" eaLnBrk="0" fontAlgn="base" hangingPunct="0">
              <a:spcBef>
                <a:spcPct val="50000"/>
              </a:spcBef>
              <a:spcAft>
                <a:spcPct val="0"/>
              </a:spcAft>
              <a:buClr>
                <a:schemeClr val="accent2"/>
              </a:buClr>
              <a:buChar char="–"/>
              <a:defRPr sz="3200" b="1">
                <a:solidFill>
                  <a:schemeClr val="accent2"/>
                </a:solidFill>
                <a:latin typeface="+mn-lt"/>
              </a:defRPr>
            </a:lvl4pPr>
            <a:lvl5pPr marL="1898650" indent="-392113" algn="l" rtl="0" eaLnBrk="0" fontAlgn="base" hangingPunct="0">
              <a:spcBef>
                <a:spcPct val="50000"/>
              </a:spcBef>
              <a:spcAft>
                <a:spcPct val="0"/>
              </a:spcAft>
              <a:buClr>
                <a:schemeClr val="accent2"/>
              </a:buClr>
              <a:buChar char="–"/>
              <a:defRPr sz="3200" b="1">
                <a:solidFill>
                  <a:schemeClr val="accent2"/>
                </a:solidFill>
                <a:latin typeface="+mn-lt"/>
              </a:defRPr>
            </a:lvl5pPr>
            <a:lvl6pPr marL="2355850" indent="-392113" algn="l" rtl="0" fontAlgn="base">
              <a:spcBef>
                <a:spcPct val="50000"/>
              </a:spcBef>
              <a:spcAft>
                <a:spcPct val="0"/>
              </a:spcAft>
              <a:buClr>
                <a:schemeClr val="accent2"/>
              </a:buClr>
              <a:buChar char="–"/>
              <a:defRPr sz="3200" b="1">
                <a:solidFill>
                  <a:schemeClr val="accent2"/>
                </a:solidFill>
                <a:latin typeface="+mn-lt"/>
              </a:defRPr>
            </a:lvl6pPr>
            <a:lvl7pPr marL="2813050" indent="-392113" algn="l" rtl="0" fontAlgn="base">
              <a:spcBef>
                <a:spcPct val="50000"/>
              </a:spcBef>
              <a:spcAft>
                <a:spcPct val="0"/>
              </a:spcAft>
              <a:buClr>
                <a:schemeClr val="accent2"/>
              </a:buClr>
              <a:buChar char="–"/>
              <a:defRPr sz="3200" b="1">
                <a:solidFill>
                  <a:schemeClr val="accent2"/>
                </a:solidFill>
                <a:latin typeface="+mn-lt"/>
              </a:defRPr>
            </a:lvl7pPr>
            <a:lvl8pPr marL="3270250" indent="-392113" algn="l" rtl="0" fontAlgn="base">
              <a:spcBef>
                <a:spcPct val="50000"/>
              </a:spcBef>
              <a:spcAft>
                <a:spcPct val="0"/>
              </a:spcAft>
              <a:buClr>
                <a:schemeClr val="accent2"/>
              </a:buClr>
              <a:buChar char="–"/>
              <a:defRPr sz="3200" b="1">
                <a:solidFill>
                  <a:schemeClr val="accent2"/>
                </a:solidFill>
                <a:latin typeface="+mn-lt"/>
              </a:defRPr>
            </a:lvl8pPr>
            <a:lvl9pPr marL="3727450" indent="-392113" algn="l" rtl="0" fontAlgn="base">
              <a:spcBef>
                <a:spcPct val="50000"/>
              </a:spcBef>
              <a:spcAft>
                <a:spcPct val="0"/>
              </a:spcAft>
              <a:buClr>
                <a:schemeClr val="accent2"/>
              </a:buClr>
              <a:buChar char="–"/>
              <a:defRPr sz="3200" b="1">
                <a:solidFill>
                  <a:schemeClr val="accent2"/>
                </a:solidFill>
                <a:latin typeface="+mn-lt"/>
              </a:defRPr>
            </a:lvl9pPr>
          </a:lstStyle>
          <a:p>
            <a:pPr marL="0" indent="0" eaLnBrk="1" hangingPunct="1">
              <a:buClr>
                <a:srgbClr val="112083"/>
              </a:buClr>
              <a:buFont typeface="Wingdings" pitchFamily="2" charset="2"/>
              <a:buNone/>
              <a:defRPr/>
            </a:pPr>
            <a:r>
              <a:rPr lang="fr-FR" b="0" kern="0" dirty="0">
                <a:solidFill>
                  <a:schemeClr val="tx1"/>
                </a:solidFill>
              </a:rPr>
              <a:t>1. Compétence &amp; UE</a:t>
            </a:r>
          </a:p>
        </p:txBody>
      </p:sp>
      <p:sp>
        <p:nvSpPr>
          <p:cNvPr id="2" name="Date Placeholder 1">
            <a:extLst>
              <a:ext uri="{FF2B5EF4-FFF2-40B4-BE49-F238E27FC236}">
                <a16:creationId xmlns:a16="http://schemas.microsoft.com/office/drawing/2014/main" id="{06DCCF86-7C86-4620-B579-AA76CEA0362A}"/>
              </a:ext>
            </a:extLst>
          </p:cNvPr>
          <p:cNvSpPr>
            <a:spLocks noGrp="1"/>
          </p:cNvSpPr>
          <p:nvPr>
            <p:ph type="dt" sz="half" idx="10"/>
          </p:nvPr>
        </p:nvSpPr>
        <p:spPr/>
        <p:txBody>
          <a:bodyPr/>
          <a:lstStyle/>
          <a:p>
            <a:pPr>
              <a:defRPr/>
            </a:pPr>
            <a:fld id="{8FDA4DF7-B4D7-481F-8A21-2FCAC60789E0}" type="datetime1">
              <a:rPr lang="fr-FR" smtClean="0"/>
              <a:t/>
            </a:fld>
            <a:endParaRPr lang="fr-FR"/>
          </a:p>
        </p:txBody>
      </p:sp>
      <p:sp>
        <p:nvSpPr>
          <p:cNvPr id="3" name="Slide Number Placeholder 2">
            <a:extLst>
              <a:ext uri="{FF2B5EF4-FFF2-40B4-BE49-F238E27FC236}">
                <a16:creationId xmlns:a16="http://schemas.microsoft.com/office/drawing/2014/main" id="{0E282235-2182-4337-B2F1-DCE00F49BFED}"/>
              </a:ext>
            </a:extLst>
          </p:cNvPr>
          <p:cNvSpPr>
            <a:spLocks noGrp="1"/>
          </p:cNvSpPr>
          <p:nvPr>
            <p:ph type="sldNum" sz="quarter" idx="12"/>
          </p:nvPr>
        </p:nvSpPr>
        <p:spPr/>
        <p:txBody>
          <a:bodyPr/>
          <a:lstStyle/>
          <a:p>
            <a:pPr>
              <a:defRPr/>
            </a:pPr>
            <a:fld id="{E3D1FA80-2139-475D-BD51-A80EEDF3259C}" type="slidenum">
              <a:rPr lang="fr-FR" altLang="fr-FR" smtClean="0"/>
              <a:pPr>
                <a:defRPr/>
              </a:pPr>
              <a:t>2</a:t>
            </a:fld>
            <a:endParaRPr lang="fr-FR" alt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3838F4-F594-4CF9-BFDC-396425FF8DEE}"/>
              </a:ext>
            </a:extLst>
          </p:cNvPr>
          <p:cNvSpPr>
            <a:spLocks noGrp="1"/>
          </p:cNvSpPr>
          <p:nvPr>
            <p:ph idx="1"/>
          </p:nvPr>
        </p:nvSpPr>
        <p:spPr>
          <a:xfrm>
            <a:off x="463285" y="1124744"/>
            <a:ext cx="8229600" cy="4525963"/>
          </a:xfrm>
        </p:spPr>
        <p:txBody>
          <a:bodyPr/>
          <a:lstStyle/>
          <a:p>
            <a:pPr marL="0" indent="0">
              <a:buNone/>
            </a:pPr>
            <a:r>
              <a:rPr lang="nl-NL" dirty="0"/>
              <a:t>6.1</a:t>
            </a:r>
            <a:r>
              <a:rPr lang="fr-FR" dirty="0">
                <a:effectLst/>
                <a:ea typeface="Calibri" panose="020F0502020204030204" pitchFamily="34" charset="0"/>
              </a:rPr>
              <a:t> OEB - Grande Ch. Rec. G2/21</a:t>
            </a:r>
            <a:br>
              <a:rPr lang="fr-FR" dirty="0">
                <a:effectLst/>
                <a:ea typeface="Calibri" panose="020F0502020204030204" pitchFamily="34" charset="0"/>
              </a:rPr>
            </a:br>
            <a:r>
              <a:rPr lang="fr-FR" dirty="0">
                <a:effectLst/>
                <a:ea typeface="Calibri" panose="020F0502020204030204" pitchFamily="34" charset="0"/>
              </a:rPr>
              <a:t> Opinion Préliminaire - 13 octobre 2022</a:t>
            </a:r>
            <a:endParaRPr lang="fr-FR" dirty="0"/>
          </a:p>
        </p:txBody>
      </p:sp>
      <p:sp>
        <p:nvSpPr>
          <p:cNvPr id="5" name="Rectangle: Rounded Corners 4">
            <a:extLst>
              <a:ext uri="{FF2B5EF4-FFF2-40B4-BE49-F238E27FC236}">
                <a16:creationId xmlns:a16="http://schemas.microsoft.com/office/drawing/2014/main" id="{9F57863B-3E99-4063-9699-735F5880EDA6}"/>
              </a:ext>
            </a:extLst>
          </p:cNvPr>
          <p:cNvSpPr/>
          <p:nvPr/>
        </p:nvSpPr>
        <p:spPr>
          <a:xfrm>
            <a:off x="451115" y="2415391"/>
            <a:ext cx="3970784" cy="3248095"/>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algn="just"/>
            <a:r>
              <a:rPr lang="fr-FR" sz="1400" dirty="0"/>
              <a:t>Peut-on dévier du principe de libre appréciation des preuves au regard de preuve publiés après dépôt ?</a:t>
            </a:r>
          </a:p>
          <a:p>
            <a:pPr algn="just"/>
            <a:endParaRPr lang="fr-FR" sz="1400" dirty="0"/>
          </a:p>
          <a:p>
            <a:pPr algn="just"/>
            <a:r>
              <a:rPr lang="fr-FR" sz="1400" dirty="0"/>
              <a:t>La libre appréciation des preuves est un principe clé des règles de procédure</a:t>
            </a:r>
          </a:p>
          <a:p>
            <a:pPr algn="just"/>
            <a:endParaRPr lang="fr-FR" sz="1400" dirty="0"/>
          </a:p>
          <a:p>
            <a:pPr algn="just"/>
            <a:r>
              <a:rPr lang="fr-FR" sz="1400" dirty="0"/>
              <a:t>Ce principe ne permettrait pas d'écarter en tant que tel un moyen de preuve et l'absence de considération d'une telle preuve serait contraire aux droits  procéduraux généralement reconnus en droit national et des articles 113(1) &amp; 117(1) CBE</a:t>
            </a:r>
          </a:p>
        </p:txBody>
      </p:sp>
      <p:sp>
        <p:nvSpPr>
          <p:cNvPr id="6" name="Rectangle: Rounded Corners 5">
            <a:extLst>
              <a:ext uri="{FF2B5EF4-FFF2-40B4-BE49-F238E27FC236}">
                <a16:creationId xmlns:a16="http://schemas.microsoft.com/office/drawing/2014/main" id="{39148EC7-F508-4548-8381-E0B7874058B0}"/>
              </a:ext>
            </a:extLst>
          </p:cNvPr>
          <p:cNvSpPr/>
          <p:nvPr/>
        </p:nvSpPr>
        <p:spPr>
          <a:xfrm>
            <a:off x="4572000" y="2369655"/>
            <a:ext cx="4320480" cy="3979798"/>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algn="just"/>
            <a:r>
              <a:rPr lang="fr-FR" sz="1400" dirty="0"/>
              <a:t>La décision de la GRC sera limitée à l'appréciation des moyens de preuve pour évaluer l'activité inventive.</a:t>
            </a:r>
          </a:p>
          <a:p>
            <a:pPr algn="just"/>
            <a:r>
              <a:rPr lang="fr-FR" sz="1400" dirty="0"/>
              <a:t>La GRC note que l'effet technique doit être couvert par l'enseignement technique et incarner la même invention qu'à la date de dépôt.</a:t>
            </a:r>
          </a:p>
          <a:p>
            <a:pPr algn="just"/>
            <a:r>
              <a:rPr lang="fr-FR" sz="1400" dirty="0"/>
              <a:t>Il faudrait donc considérer si l'homme du métier en se basant sur la demande telle que déposée et ses connaissance générales aurait eu une raison de douter de l'effet technique sur lequel repose l'activité inventive.</a:t>
            </a:r>
          </a:p>
          <a:p>
            <a:pPr algn="just"/>
            <a:r>
              <a:rPr lang="fr-FR" sz="1400" dirty="0"/>
              <a:t>En l'absence d'un tel doute, des preuves postérieures pourraient être acceptées pour évaluer l'activité inventive.</a:t>
            </a:r>
          </a:p>
          <a:p>
            <a:pPr algn="just"/>
            <a:r>
              <a:rPr lang="fr-FR" sz="1400" dirty="0"/>
              <a:t>Mais il semble questionnable que considérer de tels moyens de preuve si l'homme du métier peut douter de l'effet technique</a:t>
            </a:r>
          </a:p>
        </p:txBody>
      </p:sp>
      <p:sp>
        <p:nvSpPr>
          <p:cNvPr id="7" name="Date Placeholder 6">
            <a:extLst>
              <a:ext uri="{FF2B5EF4-FFF2-40B4-BE49-F238E27FC236}">
                <a16:creationId xmlns:a16="http://schemas.microsoft.com/office/drawing/2014/main" id="{DBB8362E-54AD-48E2-93F7-11C596375579}"/>
              </a:ext>
            </a:extLst>
          </p:cNvPr>
          <p:cNvSpPr>
            <a:spLocks noGrp="1"/>
          </p:cNvSpPr>
          <p:nvPr>
            <p:ph type="dt" sz="half" idx="10"/>
          </p:nvPr>
        </p:nvSpPr>
        <p:spPr/>
        <p:txBody>
          <a:bodyPr/>
          <a:lstStyle/>
          <a:p>
            <a:pPr>
              <a:defRPr/>
            </a:pPr>
            <a:fld id="{C03A1188-253D-4418-A0EF-DCD297666A2D}" type="datetime1">
              <a:rPr lang="fr-FR" smtClean="0"/>
              <a:t/>
            </a:fld>
            <a:endParaRPr lang="fr-FR" dirty="0"/>
          </a:p>
        </p:txBody>
      </p:sp>
      <p:sp>
        <p:nvSpPr>
          <p:cNvPr id="8" name="Slide Number Placeholder 7">
            <a:extLst>
              <a:ext uri="{FF2B5EF4-FFF2-40B4-BE49-F238E27FC236}">
                <a16:creationId xmlns:a16="http://schemas.microsoft.com/office/drawing/2014/main" id="{1BED6ADB-8CB3-4D4C-8255-596550A9DCEF}"/>
              </a:ext>
            </a:extLst>
          </p:cNvPr>
          <p:cNvSpPr>
            <a:spLocks noGrp="1"/>
          </p:cNvSpPr>
          <p:nvPr>
            <p:ph type="sldNum" sz="quarter" idx="12"/>
          </p:nvPr>
        </p:nvSpPr>
        <p:spPr/>
        <p:txBody>
          <a:bodyPr/>
          <a:lstStyle/>
          <a:p>
            <a:pPr>
              <a:defRPr/>
            </a:pPr>
            <a:fld id="{5243A751-455A-4BF0-B782-A21A1CF18997}" type="slidenum">
              <a:rPr lang="fr-FR" altLang="fr-FR" smtClean="0"/>
              <a:pPr>
                <a:defRPr/>
              </a:pPr>
              <a:t>20</a:t>
            </a:fld>
            <a:endParaRPr lang="fr-FR" altLang="fr-FR" dirty="0"/>
          </a:p>
        </p:txBody>
      </p:sp>
    </p:spTree>
    <p:extLst>
      <p:ext uri="{BB962C8B-B14F-4D97-AF65-F5344CB8AC3E}">
        <p14:creationId xmlns:p14="http://schemas.microsoft.com/office/powerpoint/2010/main" val="89189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CLafarge\Desktop\header_top.gif">
            <a:extLst>
              <a:ext uri="{FF2B5EF4-FFF2-40B4-BE49-F238E27FC236}">
                <a16:creationId xmlns:a16="http://schemas.microsoft.com/office/drawing/2014/main" id="{5D890676-62BF-4C1F-9A9A-15B12AE21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5">
            <a:extLst>
              <a:ext uri="{FF2B5EF4-FFF2-40B4-BE49-F238E27FC236}">
                <a16:creationId xmlns:a16="http://schemas.microsoft.com/office/drawing/2014/main" id="{6611D17E-D594-403D-B0D5-BF4BBFF79292}"/>
              </a:ext>
            </a:extLst>
          </p:cNvPr>
          <p:cNvSpPr txBox="1">
            <a:spLocks/>
          </p:cNvSpPr>
          <p:nvPr/>
        </p:nvSpPr>
        <p:spPr bwMode="auto">
          <a:xfrm>
            <a:off x="428625" y="1000125"/>
            <a:ext cx="7700963" cy="1000125"/>
          </a:xfrm>
          <a:prstGeom prst="rect">
            <a:avLst/>
          </a:prstGeom>
          <a:noFill/>
          <a:ln w="9525">
            <a:noFill/>
            <a:miter lim="800000"/>
            <a:headEnd/>
            <a:tailEnd/>
          </a:ln>
        </p:spPr>
        <p:txBody>
          <a:bodyPr anchor="ctr"/>
          <a:lstStyle/>
          <a:p>
            <a:pPr algn="ctr">
              <a:defRPr/>
            </a:pPr>
            <a:endParaRPr lang="en-US" sz="4400" dirty="0">
              <a:latin typeface="+mj-lt"/>
              <a:ea typeface="+mj-ea"/>
              <a:cs typeface="+mj-cs"/>
            </a:endParaRPr>
          </a:p>
        </p:txBody>
      </p:sp>
      <p:sp>
        <p:nvSpPr>
          <p:cNvPr id="8196" name="TextBox 7">
            <a:extLst>
              <a:ext uri="{FF2B5EF4-FFF2-40B4-BE49-F238E27FC236}">
                <a16:creationId xmlns:a16="http://schemas.microsoft.com/office/drawing/2014/main" id="{17A75A4C-9A05-4314-93C0-1E25D8E6E670}"/>
              </a:ext>
            </a:extLst>
          </p:cNvPr>
          <p:cNvSpPr txBox="1">
            <a:spLocks noChangeArrowheads="1"/>
          </p:cNvSpPr>
          <p:nvPr/>
        </p:nvSpPr>
        <p:spPr bwMode="auto">
          <a:xfrm>
            <a:off x="1143000" y="1773238"/>
            <a:ext cx="7000875"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nl-NL" altLang="fr-FR" sz="4400" b="1">
              <a:solidFill>
                <a:srgbClr val="003399"/>
              </a:solidFill>
            </a:endParaRPr>
          </a:p>
          <a:p>
            <a:pPr algn="ctr" eaLnBrk="1" hangingPunct="1">
              <a:spcBef>
                <a:spcPct val="0"/>
              </a:spcBef>
              <a:buFontTx/>
              <a:buNone/>
            </a:pPr>
            <a:r>
              <a:rPr lang="nl-NL" altLang="fr-FR" sz="4400" b="1">
                <a:solidFill>
                  <a:srgbClr val="003399"/>
                </a:solidFill>
              </a:rPr>
              <a:t>Merci.</a:t>
            </a:r>
          </a:p>
          <a:p>
            <a:pPr algn="ctr" eaLnBrk="1" hangingPunct="1">
              <a:spcBef>
                <a:spcPct val="0"/>
              </a:spcBef>
              <a:buFontTx/>
              <a:buNone/>
            </a:pPr>
            <a:endParaRPr lang="nl-NL" altLang="fr-FR" sz="4400" b="1">
              <a:solidFill>
                <a:srgbClr val="003399"/>
              </a:solidFill>
            </a:endParaRPr>
          </a:p>
          <a:p>
            <a:pPr algn="ctr" eaLnBrk="1" hangingPunct="1">
              <a:spcBef>
                <a:spcPct val="0"/>
              </a:spcBef>
              <a:buFontTx/>
              <a:buNone/>
            </a:pPr>
            <a:r>
              <a:rPr lang="nl-NL" altLang="fr-FR" sz="4400" b="1">
                <a:solidFill>
                  <a:srgbClr val="003399"/>
                </a:solidFill>
                <a:hlinkClick r:id="rId4"/>
              </a:rPr>
              <a:t>www.les-france.org</a:t>
            </a:r>
            <a:endParaRPr lang="nl-NL" altLang="fr-FR" sz="4400" b="1">
              <a:solidFill>
                <a:srgbClr val="003399"/>
              </a:solidFill>
            </a:endParaRPr>
          </a:p>
          <a:p>
            <a:pPr algn="ctr" eaLnBrk="1" hangingPunct="1">
              <a:spcBef>
                <a:spcPct val="0"/>
              </a:spcBef>
              <a:buFontTx/>
              <a:buNone/>
            </a:pPr>
            <a:br>
              <a:rPr lang="nl-NL" altLang="fr-FR" sz="4400" b="1">
                <a:solidFill>
                  <a:srgbClr val="003399"/>
                </a:solidFill>
              </a:rPr>
            </a:br>
            <a:endParaRPr lang="en-US" altLang="fr-FR" sz="4400" b="1">
              <a:solidFill>
                <a:srgbClr val="003399"/>
              </a:solidFill>
            </a:endParaRPr>
          </a:p>
        </p:txBody>
      </p:sp>
      <p:sp>
        <p:nvSpPr>
          <p:cNvPr id="3" name="Date Placeholder 2">
            <a:extLst>
              <a:ext uri="{FF2B5EF4-FFF2-40B4-BE49-F238E27FC236}">
                <a16:creationId xmlns:a16="http://schemas.microsoft.com/office/drawing/2014/main" id="{6382F72D-E0B3-4B0A-A00E-6251943DCC2D}"/>
              </a:ext>
            </a:extLst>
          </p:cNvPr>
          <p:cNvSpPr>
            <a:spLocks noGrp="1"/>
          </p:cNvSpPr>
          <p:nvPr>
            <p:ph type="dt" sz="half" idx="10"/>
          </p:nvPr>
        </p:nvSpPr>
        <p:spPr/>
        <p:txBody>
          <a:bodyPr/>
          <a:lstStyle/>
          <a:p>
            <a:pPr>
              <a:defRPr/>
            </a:pPr>
            <a:fld id="{F36BBD1C-FBCC-4D9C-B00E-3EC24990573D}" type="datetime1">
              <a:rPr lang="fr-FR" smtClean="0"/>
              <a:t/>
            </a:fld>
            <a:endParaRPr lang="fr-FR"/>
          </a:p>
        </p:txBody>
      </p:sp>
      <p:sp>
        <p:nvSpPr>
          <p:cNvPr id="4" name="Slide Number Placeholder 3">
            <a:extLst>
              <a:ext uri="{FF2B5EF4-FFF2-40B4-BE49-F238E27FC236}">
                <a16:creationId xmlns:a16="http://schemas.microsoft.com/office/drawing/2014/main" id="{6B671E58-9F3F-4F6F-B020-C9DA50EAE951}"/>
              </a:ext>
            </a:extLst>
          </p:cNvPr>
          <p:cNvSpPr>
            <a:spLocks noGrp="1"/>
          </p:cNvSpPr>
          <p:nvPr>
            <p:ph type="sldNum" sz="quarter" idx="12"/>
          </p:nvPr>
        </p:nvSpPr>
        <p:spPr/>
        <p:txBody>
          <a:bodyPr/>
          <a:lstStyle/>
          <a:p>
            <a:pPr>
              <a:defRPr/>
            </a:pPr>
            <a:fld id="{E3D1FA80-2139-475D-BD51-A80EEDF3259C}" type="slidenum">
              <a:rPr lang="fr-FR" altLang="fr-FR" smtClean="0"/>
              <a:pPr>
                <a:defRPr/>
              </a:pPr>
              <a:t>21</a:t>
            </a:fld>
            <a:endParaRPr lang="fr-FR" alt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8B325DCE-FF86-4945-8A13-BF1BD88A52FC}"/>
              </a:ext>
            </a:extLst>
          </p:cNvPr>
          <p:cNvSpPr txBox="1">
            <a:spLocks noChangeArrowheads="1"/>
          </p:cNvSpPr>
          <p:nvPr/>
        </p:nvSpPr>
        <p:spPr bwMode="auto">
          <a:xfrm>
            <a:off x="612775" y="1412776"/>
            <a:ext cx="7918450" cy="988144"/>
          </a:xfrm>
          <a:prstGeom prst="rect">
            <a:avLst/>
          </a:prstGeom>
          <a:noFill/>
          <a:ln>
            <a:noFill/>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buAutoNum type="arabicPeriod"/>
            </a:pPr>
            <a:r>
              <a:rPr lang="fr-FR" sz="3600" dirty="0">
                <a:effectLst/>
                <a:latin typeface="+mj-lt"/>
                <a:ea typeface="Calibri" panose="020F0502020204030204" pitchFamily="34" charset="0"/>
              </a:rPr>
              <a:t>Cour de cassation – Hutchinson 29 juin 2022</a:t>
            </a:r>
          </a:p>
        </p:txBody>
      </p:sp>
      <p:graphicFrame>
        <p:nvGraphicFramePr>
          <p:cNvPr id="6" name="Diagram 5">
            <a:extLst>
              <a:ext uri="{FF2B5EF4-FFF2-40B4-BE49-F238E27FC236}">
                <a16:creationId xmlns:a16="http://schemas.microsoft.com/office/drawing/2014/main" id="{C53984E4-4976-4891-91AA-FB864D0F6A33}"/>
              </a:ext>
            </a:extLst>
          </p:cNvPr>
          <p:cNvGraphicFramePr/>
          <p:nvPr>
            <p:extLst>
              <p:ext uri="{D42A27DB-BD31-4B8C-83A1-F6EECF244321}">
                <p14:modId xmlns:p14="http://schemas.microsoft.com/office/powerpoint/2010/main" val="3599808831"/>
              </p:ext>
            </p:extLst>
          </p:nvPr>
        </p:nvGraphicFramePr>
        <p:xfrm>
          <a:off x="1057920" y="2012949"/>
          <a:ext cx="702816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Date Placeholder 6">
            <a:extLst>
              <a:ext uri="{FF2B5EF4-FFF2-40B4-BE49-F238E27FC236}">
                <a16:creationId xmlns:a16="http://schemas.microsoft.com/office/drawing/2014/main" id="{EA3AF2FE-68D1-49F0-BE7F-A8D97FA0A378}"/>
              </a:ext>
            </a:extLst>
          </p:cNvPr>
          <p:cNvSpPr>
            <a:spLocks noGrp="1"/>
          </p:cNvSpPr>
          <p:nvPr>
            <p:ph type="dt" sz="half" idx="10"/>
          </p:nvPr>
        </p:nvSpPr>
        <p:spPr/>
        <p:txBody>
          <a:bodyPr/>
          <a:lstStyle/>
          <a:p>
            <a:pPr>
              <a:defRPr/>
            </a:pPr>
            <a:fld id="{86C7668F-24D7-4004-9503-195FD3FE8486}" type="datetime1">
              <a:rPr lang="fr-FR" smtClean="0"/>
              <a:t/>
            </a:fld>
            <a:endParaRPr lang="fr-FR" dirty="0"/>
          </a:p>
        </p:txBody>
      </p:sp>
      <p:sp>
        <p:nvSpPr>
          <p:cNvPr id="8" name="Slide Number Placeholder 7">
            <a:extLst>
              <a:ext uri="{FF2B5EF4-FFF2-40B4-BE49-F238E27FC236}">
                <a16:creationId xmlns:a16="http://schemas.microsoft.com/office/drawing/2014/main" id="{F7EAAC4A-4150-47D8-AA42-849AB9D28886}"/>
              </a:ext>
            </a:extLst>
          </p:cNvPr>
          <p:cNvSpPr>
            <a:spLocks noGrp="1"/>
          </p:cNvSpPr>
          <p:nvPr>
            <p:ph type="sldNum" sz="quarter" idx="12"/>
          </p:nvPr>
        </p:nvSpPr>
        <p:spPr/>
        <p:txBody>
          <a:bodyPr/>
          <a:lstStyle/>
          <a:p>
            <a:pPr>
              <a:defRPr/>
            </a:pPr>
            <a:fld id="{5243A751-455A-4BF0-B782-A21A1CF18997}" type="slidenum">
              <a:rPr lang="fr-FR" altLang="fr-FR" smtClean="0"/>
              <a:pPr>
                <a:defRPr/>
              </a:pPr>
              <a:t>3</a:t>
            </a:fld>
            <a:endParaRPr lang="fr-FR" altLang="fr-FR" dirty="0"/>
          </a:p>
        </p:txBody>
      </p:sp>
    </p:spTree>
    <p:extLst>
      <p:ext uri="{BB962C8B-B14F-4D97-AF65-F5344CB8AC3E}">
        <p14:creationId xmlns:p14="http://schemas.microsoft.com/office/powerpoint/2010/main" val="428210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5B5035-CCF0-486A-9D61-20985B44ED49}"/>
              </a:ext>
            </a:extLst>
          </p:cNvPr>
          <p:cNvSpPr>
            <a:spLocks noGrp="1"/>
          </p:cNvSpPr>
          <p:nvPr>
            <p:ph idx="1"/>
          </p:nvPr>
        </p:nvSpPr>
        <p:spPr>
          <a:xfrm>
            <a:off x="539552" y="1098751"/>
            <a:ext cx="8229600" cy="5256584"/>
          </a:xfrm>
        </p:spPr>
        <p:txBody>
          <a:bodyPr/>
          <a:lstStyle/>
          <a:p>
            <a:pPr marL="0" indent="0">
              <a:buNone/>
            </a:pPr>
            <a:r>
              <a:rPr lang="en-GB" dirty="0"/>
              <a:t>1.2.</a:t>
            </a:r>
            <a:r>
              <a:rPr lang="fr-FR" dirty="0">
                <a:effectLst/>
                <a:ea typeface="Calibri" panose="020F0502020204030204" pitchFamily="34" charset="0"/>
              </a:rPr>
              <a:t> Le principe "Bruxelles Ibis"</a:t>
            </a:r>
          </a:p>
          <a:p>
            <a:pPr marL="0" indent="0">
              <a:buNone/>
            </a:pPr>
            <a:endParaRPr lang="fr-FR" dirty="0">
              <a:effectLst/>
              <a:ea typeface="Calibri" panose="020F0502020204030204" pitchFamily="34" charset="0"/>
            </a:endParaRPr>
          </a:p>
          <a:p>
            <a:pPr marL="0" indent="0">
              <a:buNone/>
            </a:pPr>
            <a:r>
              <a:rPr lang="fr-FR" sz="2000" dirty="0">
                <a:solidFill>
                  <a:srgbClr val="000000"/>
                </a:solidFill>
              </a:rPr>
              <a:t>RÈGLEMENT (UE) No 1215/2012 concernant la compétence judiciaire, la reconnaissance et l’exécution des décisions en matière civile et commerciale</a:t>
            </a:r>
          </a:p>
          <a:p>
            <a:pPr marL="0" indent="0">
              <a:buNone/>
            </a:pPr>
            <a:endParaRPr lang="fr-FR" dirty="0"/>
          </a:p>
        </p:txBody>
      </p:sp>
      <p:sp>
        <p:nvSpPr>
          <p:cNvPr id="4" name="Rectangle: Rounded Corners 3">
            <a:extLst>
              <a:ext uri="{FF2B5EF4-FFF2-40B4-BE49-F238E27FC236}">
                <a16:creationId xmlns:a16="http://schemas.microsoft.com/office/drawing/2014/main" id="{0F48053E-CE7B-49D6-9A4F-845BB3F65C3E}"/>
              </a:ext>
            </a:extLst>
          </p:cNvPr>
          <p:cNvSpPr/>
          <p:nvPr/>
        </p:nvSpPr>
        <p:spPr>
          <a:xfrm>
            <a:off x="1321266" y="3068960"/>
            <a:ext cx="6501468" cy="2959835"/>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algn="just"/>
            <a:r>
              <a:rPr lang="fr-FR" sz="1600" b="1" u="sng" dirty="0"/>
              <a:t>Article 8</a:t>
            </a:r>
          </a:p>
          <a:p>
            <a:pPr algn="just"/>
            <a:r>
              <a:rPr lang="fr-FR" sz="1600" i="1" dirty="0"/>
              <a:t> Une personne </a:t>
            </a:r>
            <a:r>
              <a:rPr lang="fr-FR" sz="1600" b="1" i="1" dirty="0"/>
              <a:t>domiciliée sur le territoire d’un État membre </a:t>
            </a:r>
            <a:r>
              <a:rPr lang="fr-FR" sz="1600" i="1" dirty="0"/>
              <a:t>peut aussi être attraite: </a:t>
            </a:r>
          </a:p>
          <a:p>
            <a:pPr marL="342900" indent="-342900" algn="just">
              <a:buAutoNum type="arabicParenR"/>
            </a:pPr>
            <a:r>
              <a:rPr lang="fr-FR" sz="1600" i="1" dirty="0"/>
              <a:t>S’il y a </a:t>
            </a:r>
            <a:r>
              <a:rPr lang="fr-FR" sz="1600" b="1" i="1" dirty="0"/>
              <a:t>plusieurs défendeurs</a:t>
            </a:r>
            <a:r>
              <a:rPr lang="fr-FR" sz="1600" i="1" dirty="0"/>
              <a:t>, devant la juridiction du domicile de l’un d’eux, à condition que les demandes soient liées entre elles par un rapport si </a:t>
            </a:r>
            <a:r>
              <a:rPr lang="fr-FR" sz="1600" b="1" i="1" dirty="0"/>
              <a:t>étroit</a:t>
            </a:r>
            <a:r>
              <a:rPr lang="fr-FR" sz="1600" i="1" dirty="0"/>
              <a:t> qu’il y a intérêt à les instruire et à les juger en même temps afin d’éviter des solutions qui pourraient être </a:t>
            </a:r>
            <a:r>
              <a:rPr lang="fr-FR" sz="1600" b="1" i="1" dirty="0"/>
              <a:t>inconciliables</a:t>
            </a:r>
            <a:r>
              <a:rPr lang="fr-FR" sz="1600" i="1" dirty="0"/>
              <a:t> si les causes étaient jugées séparément</a:t>
            </a:r>
            <a:r>
              <a:rPr lang="fr-FR" sz="1600" dirty="0"/>
              <a:t>;</a:t>
            </a:r>
          </a:p>
        </p:txBody>
      </p:sp>
      <p:sp>
        <p:nvSpPr>
          <p:cNvPr id="5" name="Date Placeholder 4">
            <a:extLst>
              <a:ext uri="{FF2B5EF4-FFF2-40B4-BE49-F238E27FC236}">
                <a16:creationId xmlns:a16="http://schemas.microsoft.com/office/drawing/2014/main" id="{C1F3395D-F1A9-499A-A3C6-60D340E546CF}"/>
              </a:ext>
            </a:extLst>
          </p:cNvPr>
          <p:cNvSpPr>
            <a:spLocks noGrp="1"/>
          </p:cNvSpPr>
          <p:nvPr>
            <p:ph type="dt" sz="half" idx="10"/>
          </p:nvPr>
        </p:nvSpPr>
        <p:spPr/>
        <p:txBody>
          <a:bodyPr/>
          <a:lstStyle/>
          <a:p>
            <a:pPr>
              <a:defRPr/>
            </a:pPr>
            <a:fld id="{4D60C937-B9C2-4E81-9A01-3A829760D42E}" type="datetime1">
              <a:rPr lang="fr-FR" smtClean="0"/>
              <a:t/>
            </a:fld>
            <a:endParaRPr lang="fr-FR" dirty="0"/>
          </a:p>
        </p:txBody>
      </p:sp>
      <p:sp>
        <p:nvSpPr>
          <p:cNvPr id="6" name="Slide Number Placeholder 5">
            <a:extLst>
              <a:ext uri="{FF2B5EF4-FFF2-40B4-BE49-F238E27FC236}">
                <a16:creationId xmlns:a16="http://schemas.microsoft.com/office/drawing/2014/main" id="{863392AF-3278-4CC5-9DA2-3617EFD3A400}"/>
              </a:ext>
            </a:extLst>
          </p:cNvPr>
          <p:cNvSpPr>
            <a:spLocks noGrp="1"/>
          </p:cNvSpPr>
          <p:nvPr>
            <p:ph type="sldNum" sz="quarter" idx="12"/>
          </p:nvPr>
        </p:nvSpPr>
        <p:spPr/>
        <p:txBody>
          <a:bodyPr/>
          <a:lstStyle/>
          <a:p>
            <a:pPr>
              <a:defRPr/>
            </a:pPr>
            <a:fld id="{5243A751-455A-4BF0-B782-A21A1CF18997}" type="slidenum">
              <a:rPr lang="fr-FR" altLang="fr-FR" smtClean="0"/>
              <a:pPr>
                <a:defRPr/>
              </a:pPr>
              <a:t>4</a:t>
            </a:fld>
            <a:endParaRPr lang="fr-FR" altLang="fr-FR" dirty="0"/>
          </a:p>
        </p:txBody>
      </p:sp>
    </p:spTree>
    <p:extLst>
      <p:ext uri="{BB962C8B-B14F-4D97-AF65-F5344CB8AC3E}">
        <p14:creationId xmlns:p14="http://schemas.microsoft.com/office/powerpoint/2010/main" val="4264508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66FDD3-F3D8-4792-8EFA-AD53DE1AE5BC}"/>
              </a:ext>
            </a:extLst>
          </p:cNvPr>
          <p:cNvSpPr>
            <a:spLocks noGrp="1"/>
          </p:cNvSpPr>
          <p:nvPr>
            <p:ph idx="1"/>
          </p:nvPr>
        </p:nvSpPr>
        <p:spPr>
          <a:xfrm>
            <a:off x="487626" y="1052736"/>
            <a:ext cx="8548870" cy="4525963"/>
          </a:xfrm>
        </p:spPr>
        <p:txBody>
          <a:bodyPr/>
          <a:lstStyle/>
          <a:p>
            <a:pPr marL="0" indent="0">
              <a:buNone/>
            </a:pPr>
            <a:r>
              <a:rPr lang="fr-FR" sz="3200" dirty="0">
                <a:effectLst/>
                <a:latin typeface="+mj-lt"/>
                <a:ea typeface="Calibri" panose="020F0502020204030204" pitchFamily="34" charset="0"/>
              </a:rPr>
              <a:t>1.3. </a:t>
            </a:r>
            <a:r>
              <a:rPr lang="fr-FR" sz="3200" dirty="0">
                <a:latin typeface="+mj-lt"/>
              </a:rPr>
              <a:t>CJUE C-616/10 - Solvay c/ Honeywell </a:t>
            </a:r>
          </a:p>
          <a:p>
            <a:pPr marL="0" indent="0">
              <a:buNone/>
            </a:pPr>
            <a:r>
              <a:rPr lang="fr-FR" sz="3200">
                <a:latin typeface="+mj-lt"/>
              </a:rPr>
              <a:t>12 </a:t>
            </a:r>
            <a:r>
              <a:rPr lang="fr-FR" sz="3200" dirty="0">
                <a:latin typeface="+mj-lt"/>
              </a:rPr>
              <a:t>juillet 2012</a:t>
            </a:r>
          </a:p>
          <a:p>
            <a:endParaRPr lang="fr-FR" dirty="0"/>
          </a:p>
        </p:txBody>
      </p:sp>
      <p:sp>
        <p:nvSpPr>
          <p:cNvPr id="5" name="Rectangle: Rounded Corners 4">
            <a:extLst>
              <a:ext uri="{FF2B5EF4-FFF2-40B4-BE49-F238E27FC236}">
                <a16:creationId xmlns:a16="http://schemas.microsoft.com/office/drawing/2014/main" id="{438460AA-1426-4571-B56F-FC12B98F7FA6}"/>
              </a:ext>
            </a:extLst>
          </p:cNvPr>
          <p:cNvSpPr/>
          <p:nvPr/>
        </p:nvSpPr>
        <p:spPr>
          <a:xfrm>
            <a:off x="487626" y="2582622"/>
            <a:ext cx="8229600" cy="2996077"/>
          </a:xfrm>
          <a:prstGeom prst="round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r>
              <a:rPr lang="fr-FR" sz="1600" i="1" dirty="0"/>
              <a:t>L'article 8 point 1 […] doit être interprété en ce sens qu'une situation dans laquelle</a:t>
            </a:r>
          </a:p>
          <a:p>
            <a:r>
              <a:rPr lang="fr-FR" sz="1600" b="1" i="1" dirty="0"/>
              <a:t>deux ou plusieurs sociétés</a:t>
            </a:r>
            <a:r>
              <a:rPr lang="fr-FR" sz="1600" i="1" dirty="0"/>
              <a:t> établies dans différents </a:t>
            </a:r>
            <a:r>
              <a:rPr lang="fr-FR" sz="1600" b="1" i="1" dirty="0"/>
              <a:t>États membres</a:t>
            </a:r>
            <a:r>
              <a:rPr lang="fr-FR" sz="1600" i="1" dirty="0"/>
              <a:t> sont accusées, </a:t>
            </a:r>
          </a:p>
          <a:p>
            <a:r>
              <a:rPr lang="fr-FR" sz="1600" i="1" dirty="0"/>
              <a:t>chacune séparément, dans une procédure pendante devant une juridiction d'un de ces États membres, </a:t>
            </a:r>
          </a:p>
          <a:p>
            <a:r>
              <a:rPr lang="fr-FR" sz="1600" i="1" dirty="0"/>
              <a:t>de </a:t>
            </a:r>
            <a:r>
              <a:rPr lang="fr-FR" sz="1600" b="1" i="1" dirty="0"/>
              <a:t>contrefaçon </a:t>
            </a:r>
            <a:r>
              <a:rPr lang="fr-FR" sz="1600" i="1" dirty="0"/>
              <a:t>à la même partie nationale d'un brevet européen, tel qu'en vigueur dans un autre État membre,  </a:t>
            </a:r>
          </a:p>
          <a:p>
            <a:r>
              <a:rPr lang="fr-FR" sz="1600" i="1" dirty="0"/>
              <a:t>en raison d'actes réservés concernant le </a:t>
            </a:r>
            <a:r>
              <a:rPr lang="fr-FR" sz="1600" b="1" i="1" dirty="0"/>
              <a:t>même produit</a:t>
            </a:r>
            <a:r>
              <a:rPr lang="fr-FR" sz="1600" i="1" dirty="0"/>
              <a:t>,  </a:t>
            </a:r>
          </a:p>
          <a:p>
            <a:r>
              <a:rPr lang="fr-FR" sz="1600" i="1" dirty="0"/>
              <a:t>est susceptible de conduire à des </a:t>
            </a:r>
            <a:r>
              <a:rPr lang="fr-FR" sz="1600" b="1" i="1" dirty="0"/>
              <a:t>solutions inconciliables </a:t>
            </a:r>
            <a:r>
              <a:rPr lang="fr-FR" sz="1600" i="1" dirty="0"/>
              <a:t>si les causes étaient jugées séparément, au sens de cette disposition. </a:t>
            </a:r>
          </a:p>
          <a:p>
            <a:r>
              <a:rPr lang="fr-FR" sz="1600" i="1" dirty="0"/>
              <a:t>Il appartient à la juridiction de renvoi d'apprécier l'existence d'un tel risque en tenant compte de tous les éléments pertinents du dossier.</a:t>
            </a:r>
          </a:p>
        </p:txBody>
      </p:sp>
      <p:sp>
        <p:nvSpPr>
          <p:cNvPr id="6" name="Date Placeholder 5">
            <a:extLst>
              <a:ext uri="{FF2B5EF4-FFF2-40B4-BE49-F238E27FC236}">
                <a16:creationId xmlns:a16="http://schemas.microsoft.com/office/drawing/2014/main" id="{C03D42D5-354B-412B-AB5D-E460F642D289}"/>
              </a:ext>
            </a:extLst>
          </p:cNvPr>
          <p:cNvSpPr>
            <a:spLocks noGrp="1"/>
          </p:cNvSpPr>
          <p:nvPr>
            <p:ph type="dt" sz="half" idx="10"/>
          </p:nvPr>
        </p:nvSpPr>
        <p:spPr/>
        <p:txBody>
          <a:bodyPr/>
          <a:lstStyle/>
          <a:p>
            <a:pPr>
              <a:defRPr/>
            </a:pPr>
            <a:fld id="{5CA0477E-6532-481A-AC66-05C9D21868A0}" type="datetime1">
              <a:rPr lang="fr-FR" smtClean="0"/>
              <a:t/>
            </a:fld>
            <a:endParaRPr lang="fr-FR" dirty="0"/>
          </a:p>
        </p:txBody>
      </p:sp>
      <p:sp>
        <p:nvSpPr>
          <p:cNvPr id="7" name="Slide Number Placeholder 6">
            <a:extLst>
              <a:ext uri="{FF2B5EF4-FFF2-40B4-BE49-F238E27FC236}">
                <a16:creationId xmlns:a16="http://schemas.microsoft.com/office/drawing/2014/main" id="{2566E98A-2750-466A-BEA4-3FF120F2FE00}"/>
              </a:ext>
            </a:extLst>
          </p:cNvPr>
          <p:cNvSpPr>
            <a:spLocks noGrp="1"/>
          </p:cNvSpPr>
          <p:nvPr>
            <p:ph type="sldNum" sz="quarter" idx="12"/>
          </p:nvPr>
        </p:nvSpPr>
        <p:spPr/>
        <p:txBody>
          <a:bodyPr/>
          <a:lstStyle/>
          <a:p>
            <a:pPr>
              <a:defRPr/>
            </a:pPr>
            <a:fld id="{5243A751-455A-4BF0-B782-A21A1CF18997}" type="slidenum">
              <a:rPr lang="fr-FR" altLang="fr-FR" smtClean="0"/>
              <a:pPr>
                <a:defRPr/>
              </a:pPr>
              <a:t>5</a:t>
            </a:fld>
            <a:endParaRPr lang="fr-FR" altLang="fr-FR" dirty="0"/>
          </a:p>
        </p:txBody>
      </p:sp>
    </p:spTree>
    <p:extLst>
      <p:ext uri="{BB962C8B-B14F-4D97-AF65-F5344CB8AC3E}">
        <p14:creationId xmlns:p14="http://schemas.microsoft.com/office/powerpoint/2010/main" val="2425869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2B5865-A359-48B0-A823-C5C4F2C3D9C8}"/>
              </a:ext>
            </a:extLst>
          </p:cNvPr>
          <p:cNvSpPr>
            <a:spLocks noGrp="1"/>
          </p:cNvSpPr>
          <p:nvPr>
            <p:ph idx="1"/>
          </p:nvPr>
        </p:nvSpPr>
        <p:spPr>
          <a:xfrm>
            <a:off x="475084" y="1052736"/>
            <a:ext cx="8229600" cy="4525963"/>
          </a:xfrm>
        </p:spPr>
        <p:txBody>
          <a:bodyPr/>
          <a:lstStyle/>
          <a:p>
            <a:pPr marL="0" indent="0">
              <a:buNone/>
            </a:pPr>
            <a:r>
              <a:rPr lang="fr-FR" dirty="0"/>
              <a:t>1.4.</a:t>
            </a:r>
            <a:r>
              <a:rPr lang="fr-FR" dirty="0">
                <a:effectLst/>
                <a:ea typeface="Calibri" panose="020F0502020204030204" pitchFamily="34" charset="0"/>
              </a:rPr>
              <a:t> CJUE </a:t>
            </a:r>
            <a:r>
              <a:rPr lang="fr-FR" dirty="0"/>
              <a:t>C-539/03 -Roche Nederland</a:t>
            </a:r>
            <a:br>
              <a:rPr lang="fr-FR" sz="3200" dirty="0">
                <a:effectLst/>
                <a:latin typeface="Calibri" panose="020F0502020204030204" pitchFamily="34" charset="0"/>
                <a:ea typeface="Calibri" panose="020F0502020204030204" pitchFamily="34" charset="0"/>
              </a:rPr>
            </a:br>
            <a:r>
              <a:rPr lang="fr-FR" dirty="0"/>
              <a:t> </a:t>
            </a:r>
            <a:r>
              <a:rPr lang="fr-FR" dirty="0">
                <a:effectLst/>
                <a:ea typeface="Calibri" panose="020F0502020204030204" pitchFamily="34" charset="0"/>
              </a:rPr>
              <a:t>13 juillet 2006</a:t>
            </a:r>
            <a:endParaRPr lang="fr-FR" dirty="0"/>
          </a:p>
        </p:txBody>
      </p:sp>
      <p:sp>
        <p:nvSpPr>
          <p:cNvPr id="4" name="Rectangle: Rounded Corners 3">
            <a:extLst>
              <a:ext uri="{FF2B5EF4-FFF2-40B4-BE49-F238E27FC236}">
                <a16:creationId xmlns:a16="http://schemas.microsoft.com/office/drawing/2014/main" id="{4D609424-7BA8-4127-8ECD-8187579AC18D}"/>
              </a:ext>
            </a:extLst>
          </p:cNvPr>
          <p:cNvSpPr/>
          <p:nvPr/>
        </p:nvSpPr>
        <p:spPr>
          <a:xfrm>
            <a:off x="475084" y="2492896"/>
            <a:ext cx="8463508" cy="2404864"/>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pPr algn="just"/>
            <a:r>
              <a:rPr lang="fr-FR" sz="1600" i="1" dirty="0"/>
              <a:t>L'article 8, point 1 […] doit être interprété en ce sens qu'il </a:t>
            </a:r>
            <a:r>
              <a:rPr lang="fr-FR" sz="1600" b="1" i="1" dirty="0"/>
              <a:t>ne s'applique pas </a:t>
            </a:r>
          </a:p>
          <a:p>
            <a:pPr algn="just"/>
            <a:r>
              <a:rPr lang="fr-FR" sz="1600" i="1" dirty="0"/>
              <a:t>dans le cadre d'un litige en </a:t>
            </a:r>
            <a:r>
              <a:rPr lang="fr-FR" sz="1600" b="1" i="1" dirty="0"/>
              <a:t>contrefaçon</a:t>
            </a:r>
            <a:r>
              <a:rPr lang="fr-FR" sz="1600" i="1" dirty="0"/>
              <a:t> de brevet européen </a:t>
            </a:r>
          </a:p>
          <a:p>
            <a:pPr algn="just"/>
            <a:r>
              <a:rPr lang="fr-FR" sz="1600" i="1" dirty="0"/>
              <a:t>mettant en cause </a:t>
            </a:r>
            <a:r>
              <a:rPr lang="fr-FR" sz="1600" b="1" i="1" dirty="0"/>
              <a:t>plusieurs sociétés</a:t>
            </a:r>
            <a:r>
              <a:rPr lang="fr-FR" sz="1600" i="1" dirty="0"/>
              <a:t>, établies dans </a:t>
            </a:r>
            <a:r>
              <a:rPr lang="fr-FR" sz="1600" b="1" i="1" dirty="0"/>
              <a:t>différents États </a:t>
            </a:r>
            <a:r>
              <a:rPr lang="fr-FR" sz="1600" i="1" dirty="0"/>
              <a:t>contractants, </a:t>
            </a:r>
          </a:p>
          <a:p>
            <a:pPr algn="just"/>
            <a:r>
              <a:rPr lang="fr-FR" sz="1600" i="1" dirty="0"/>
              <a:t>pour des faits qui auraient été commis sur le territoire d'un ou de plusieurs de ces États, </a:t>
            </a:r>
          </a:p>
          <a:p>
            <a:pPr algn="just"/>
            <a:r>
              <a:rPr lang="fr-FR" sz="1600" i="1" dirty="0"/>
              <a:t>même dans l'hypothèse où lesdites sociétés, appartenant à un même groupe, auraient agi de manière identique ou similaire, conformément à une politique commune qui aurait été élaborée par une seule d'entre elles</a:t>
            </a:r>
            <a:r>
              <a:rPr lang="fr-FR" sz="1600" dirty="0"/>
              <a:t>.</a:t>
            </a:r>
          </a:p>
        </p:txBody>
      </p:sp>
      <p:sp>
        <p:nvSpPr>
          <p:cNvPr id="5" name="Date Placeholder 4">
            <a:extLst>
              <a:ext uri="{FF2B5EF4-FFF2-40B4-BE49-F238E27FC236}">
                <a16:creationId xmlns:a16="http://schemas.microsoft.com/office/drawing/2014/main" id="{D9F5603D-75BF-4065-B1C2-9285C0BA38A3}"/>
              </a:ext>
            </a:extLst>
          </p:cNvPr>
          <p:cNvSpPr>
            <a:spLocks noGrp="1"/>
          </p:cNvSpPr>
          <p:nvPr>
            <p:ph type="dt" sz="half" idx="10"/>
          </p:nvPr>
        </p:nvSpPr>
        <p:spPr/>
        <p:txBody>
          <a:bodyPr/>
          <a:lstStyle/>
          <a:p>
            <a:pPr>
              <a:defRPr/>
            </a:pPr>
            <a:fld id="{9AFC32CB-EEC1-42B9-BA9F-112D2E5209BD}" type="datetime1">
              <a:rPr lang="fr-FR" smtClean="0"/>
              <a:t/>
            </a:fld>
            <a:endParaRPr lang="fr-FR" dirty="0"/>
          </a:p>
        </p:txBody>
      </p:sp>
      <p:sp>
        <p:nvSpPr>
          <p:cNvPr id="6" name="Slide Number Placeholder 5">
            <a:extLst>
              <a:ext uri="{FF2B5EF4-FFF2-40B4-BE49-F238E27FC236}">
                <a16:creationId xmlns:a16="http://schemas.microsoft.com/office/drawing/2014/main" id="{17D4F26C-ACED-4835-B4C9-F1FED7C27A9C}"/>
              </a:ext>
            </a:extLst>
          </p:cNvPr>
          <p:cNvSpPr>
            <a:spLocks noGrp="1"/>
          </p:cNvSpPr>
          <p:nvPr>
            <p:ph type="sldNum" sz="quarter" idx="12"/>
          </p:nvPr>
        </p:nvSpPr>
        <p:spPr/>
        <p:txBody>
          <a:bodyPr/>
          <a:lstStyle/>
          <a:p>
            <a:pPr>
              <a:defRPr/>
            </a:pPr>
            <a:fld id="{5243A751-455A-4BF0-B782-A21A1CF18997}" type="slidenum">
              <a:rPr lang="fr-FR" altLang="fr-FR" smtClean="0"/>
              <a:pPr>
                <a:defRPr/>
              </a:pPr>
              <a:t>6</a:t>
            </a:fld>
            <a:endParaRPr lang="fr-FR" altLang="fr-FR" dirty="0"/>
          </a:p>
        </p:txBody>
      </p:sp>
    </p:spTree>
    <p:extLst>
      <p:ext uri="{BB962C8B-B14F-4D97-AF65-F5344CB8AC3E}">
        <p14:creationId xmlns:p14="http://schemas.microsoft.com/office/powerpoint/2010/main" val="144136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CE4C75A-DC99-487A-925B-0F7A4C5E97EC}"/>
              </a:ext>
            </a:extLst>
          </p:cNvPr>
          <p:cNvPicPr>
            <a:picLocks noGrp="1" noChangeAspect="1"/>
          </p:cNvPicPr>
          <p:nvPr>
            <p:ph idx="1"/>
          </p:nvPr>
        </p:nvPicPr>
        <p:blipFill>
          <a:blip r:embed="rId2"/>
          <a:stretch>
            <a:fillRect/>
          </a:stretch>
        </p:blipFill>
        <p:spPr>
          <a:xfrm>
            <a:off x="2184102" y="837111"/>
            <a:ext cx="4775795" cy="5183777"/>
          </a:xfrm>
        </p:spPr>
      </p:pic>
      <p:sp>
        <p:nvSpPr>
          <p:cNvPr id="6" name="Date Placeholder 5">
            <a:extLst>
              <a:ext uri="{FF2B5EF4-FFF2-40B4-BE49-F238E27FC236}">
                <a16:creationId xmlns:a16="http://schemas.microsoft.com/office/drawing/2014/main" id="{AB914CEA-61CD-43EF-BF83-58AE6DF6B41E}"/>
              </a:ext>
            </a:extLst>
          </p:cNvPr>
          <p:cNvSpPr>
            <a:spLocks noGrp="1"/>
          </p:cNvSpPr>
          <p:nvPr>
            <p:ph type="dt" sz="half" idx="10"/>
          </p:nvPr>
        </p:nvSpPr>
        <p:spPr/>
        <p:txBody>
          <a:bodyPr/>
          <a:lstStyle/>
          <a:p>
            <a:pPr>
              <a:defRPr/>
            </a:pPr>
            <a:fld id="{117C5BC0-F72F-40F8-91E1-D646423C932F}" type="datetime1">
              <a:rPr lang="fr-FR" smtClean="0"/>
              <a:t/>
            </a:fld>
            <a:endParaRPr lang="fr-FR" dirty="0"/>
          </a:p>
        </p:txBody>
      </p:sp>
      <p:sp>
        <p:nvSpPr>
          <p:cNvPr id="7" name="Slide Number Placeholder 6">
            <a:extLst>
              <a:ext uri="{FF2B5EF4-FFF2-40B4-BE49-F238E27FC236}">
                <a16:creationId xmlns:a16="http://schemas.microsoft.com/office/drawing/2014/main" id="{F7935BB2-7FB6-4AB9-93FE-439327B863C1}"/>
              </a:ext>
            </a:extLst>
          </p:cNvPr>
          <p:cNvSpPr>
            <a:spLocks noGrp="1"/>
          </p:cNvSpPr>
          <p:nvPr>
            <p:ph type="sldNum" sz="quarter" idx="12"/>
          </p:nvPr>
        </p:nvSpPr>
        <p:spPr/>
        <p:txBody>
          <a:bodyPr/>
          <a:lstStyle/>
          <a:p>
            <a:pPr>
              <a:defRPr/>
            </a:pPr>
            <a:fld id="{5243A751-455A-4BF0-B782-A21A1CF18997}" type="slidenum">
              <a:rPr lang="fr-FR" altLang="fr-FR" smtClean="0"/>
              <a:pPr>
                <a:defRPr/>
              </a:pPr>
              <a:t>7</a:t>
            </a:fld>
            <a:endParaRPr lang="fr-FR" altLang="fr-FR" dirty="0"/>
          </a:p>
        </p:txBody>
      </p:sp>
    </p:spTree>
    <p:extLst>
      <p:ext uri="{BB962C8B-B14F-4D97-AF65-F5344CB8AC3E}">
        <p14:creationId xmlns:p14="http://schemas.microsoft.com/office/powerpoint/2010/main" val="147066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672C50-C462-435A-A188-688FD263E0FC}"/>
              </a:ext>
            </a:extLst>
          </p:cNvPr>
          <p:cNvSpPr>
            <a:spLocks noGrp="1"/>
          </p:cNvSpPr>
          <p:nvPr>
            <p:ph idx="1"/>
          </p:nvPr>
        </p:nvSpPr>
        <p:spPr>
          <a:xfrm>
            <a:off x="405780" y="1052736"/>
            <a:ext cx="8229600" cy="4525963"/>
          </a:xfrm>
        </p:spPr>
        <p:txBody>
          <a:bodyPr/>
          <a:lstStyle/>
          <a:p>
            <a:pPr marL="0" indent="0">
              <a:buNone/>
            </a:pPr>
            <a:r>
              <a:rPr lang="fr-FR" dirty="0"/>
              <a:t>1.5.</a:t>
            </a:r>
            <a:r>
              <a:rPr lang="fr-FR" dirty="0">
                <a:effectLst/>
                <a:ea typeface="Calibri" panose="020F0502020204030204" pitchFamily="34" charset="0"/>
              </a:rPr>
              <a:t> </a:t>
            </a:r>
            <a:r>
              <a:rPr lang="fr-FR" dirty="0">
                <a:ea typeface="Calibri" panose="020F0502020204030204" pitchFamily="34" charset="0"/>
              </a:rPr>
              <a:t>Quid </a:t>
            </a:r>
            <a:r>
              <a:rPr lang="fr-FR" dirty="0">
                <a:effectLst/>
                <a:ea typeface="Calibri" panose="020F0502020204030204" pitchFamily="34" charset="0"/>
              </a:rPr>
              <a:t>de l'AJUB</a:t>
            </a:r>
            <a:endParaRPr lang="fr-FR" i="1" dirty="0"/>
          </a:p>
        </p:txBody>
      </p:sp>
      <p:sp>
        <p:nvSpPr>
          <p:cNvPr id="4" name="Rectangle: Rounded Corners 3">
            <a:extLst>
              <a:ext uri="{FF2B5EF4-FFF2-40B4-BE49-F238E27FC236}">
                <a16:creationId xmlns:a16="http://schemas.microsoft.com/office/drawing/2014/main" id="{BB204DD5-0236-4CC9-8DA3-1B4F08B9FE1F}"/>
              </a:ext>
            </a:extLst>
          </p:cNvPr>
          <p:cNvSpPr/>
          <p:nvPr/>
        </p:nvSpPr>
        <p:spPr>
          <a:xfrm>
            <a:off x="457200" y="2055577"/>
            <a:ext cx="8332440" cy="2520280"/>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lIns="108000" tIns="72000" rIns="108000" bIns="72000" rtlCol="0" anchor="ctr"/>
          <a:lstStyle/>
          <a:p>
            <a:r>
              <a:rPr lang="fr-FR" sz="1600" b="1" dirty="0"/>
              <a:t>Accord relatif à une juridiction unifiée du brevet (2013/C 175/01) </a:t>
            </a:r>
          </a:p>
          <a:p>
            <a:endParaRPr lang="fr-FR" sz="1600" b="1" dirty="0"/>
          </a:p>
          <a:p>
            <a:r>
              <a:rPr lang="fr-FR" sz="1600" b="1" dirty="0"/>
              <a:t>Article 31 - Compétence internationale</a:t>
            </a:r>
          </a:p>
          <a:p>
            <a:pPr algn="just"/>
            <a:r>
              <a:rPr lang="fr-FR" sz="1600" i="1" dirty="0"/>
              <a:t> La compétence internationale de la Juridiction est établie conformément au règlement (UE) no 1215/2012 ou, le cas échéant, sur la base de la Convention concernant la compétence judiciaire, la reconnaissance et l'exécution des décisions en matière civile et commerciale (Convention de Lugano).</a:t>
            </a:r>
          </a:p>
        </p:txBody>
      </p:sp>
      <p:sp>
        <p:nvSpPr>
          <p:cNvPr id="5" name="Date Placeholder 4">
            <a:extLst>
              <a:ext uri="{FF2B5EF4-FFF2-40B4-BE49-F238E27FC236}">
                <a16:creationId xmlns:a16="http://schemas.microsoft.com/office/drawing/2014/main" id="{3AAE1574-3430-4D38-B878-3CE564B3C243}"/>
              </a:ext>
            </a:extLst>
          </p:cNvPr>
          <p:cNvSpPr>
            <a:spLocks noGrp="1"/>
          </p:cNvSpPr>
          <p:nvPr>
            <p:ph type="dt" sz="half" idx="10"/>
          </p:nvPr>
        </p:nvSpPr>
        <p:spPr/>
        <p:txBody>
          <a:bodyPr/>
          <a:lstStyle/>
          <a:p>
            <a:pPr>
              <a:defRPr/>
            </a:pPr>
            <a:fld id="{2A987B5B-D313-4873-B9E3-05392A4FF619}" type="datetime1">
              <a:rPr lang="fr-FR" smtClean="0"/>
              <a:t/>
            </a:fld>
            <a:endParaRPr lang="fr-FR" dirty="0"/>
          </a:p>
        </p:txBody>
      </p:sp>
      <p:sp>
        <p:nvSpPr>
          <p:cNvPr id="6" name="Slide Number Placeholder 5">
            <a:extLst>
              <a:ext uri="{FF2B5EF4-FFF2-40B4-BE49-F238E27FC236}">
                <a16:creationId xmlns:a16="http://schemas.microsoft.com/office/drawing/2014/main" id="{F9014FBC-268F-4803-83E8-9B39FBD2A7B1}"/>
              </a:ext>
            </a:extLst>
          </p:cNvPr>
          <p:cNvSpPr>
            <a:spLocks noGrp="1"/>
          </p:cNvSpPr>
          <p:nvPr>
            <p:ph type="sldNum" sz="quarter" idx="12"/>
          </p:nvPr>
        </p:nvSpPr>
        <p:spPr/>
        <p:txBody>
          <a:bodyPr/>
          <a:lstStyle/>
          <a:p>
            <a:pPr>
              <a:defRPr/>
            </a:pPr>
            <a:fld id="{5243A751-455A-4BF0-B782-A21A1CF18997}" type="slidenum">
              <a:rPr lang="fr-FR" altLang="fr-FR" smtClean="0"/>
              <a:pPr>
                <a:defRPr/>
              </a:pPr>
              <a:t>8</a:t>
            </a:fld>
            <a:endParaRPr lang="fr-FR" altLang="fr-FR" dirty="0"/>
          </a:p>
        </p:txBody>
      </p:sp>
    </p:spTree>
    <p:extLst>
      <p:ext uri="{BB962C8B-B14F-4D97-AF65-F5344CB8AC3E}">
        <p14:creationId xmlns:p14="http://schemas.microsoft.com/office/powerpoint/2010/main" val="1008695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3029FD-2FB5-4D2A-AF69-9E86F31CE7BD}"/>
              </a:ext>
            </a:extLst>
          </p:cNvPr>
          <p:cNvSpPr>
            <a:spLocks noGrp="1"/>
          </p:cNvSpPr>
          <p:nvPr>
            <p:ph idx="1"/>
          </p:nvPr>
        </p:nvSpPr>
        <p:spPr>
          <a:xfrm>
            <a:off x="539552" y="1166018"/>
            <a:ext cx="8229600" cy="4525963"/>
          </a:xfrm>
        </p:spPr>
        <p:txBody>
          <a:bodyPr/>
          <a:lstStyle/>
          <a:p>
            <a:pPr marL="0" indent="0">
              <a:buNone/>
            </a:pPr>
            <a:r>
              <a:rPr lang="nl-NL" sz="3200" dirty="0"/>
              <a:t>2. </a:t>
            </a:r>
            <a:r>
              <a:rPr lang="nl-NL" dirty="0"/>
              <a:t>N</a:t>
            </a:r>
            <a:r>
              <a:rPr lang="nl-NL" sz="3200" dirty="0"/>
              <a:t>ullité &amp; Arbitrage</a:t>
            </a:r>
            <a:endParaRPr lang="fr-FR" dirty="0"/>
          </a:p>
        </p:txBody>
      </p:sp>
      <p:sp>
        <p:nvSpPr>
          <p:cNvPr id="4" name="Date Placeholder 3">
            <a:extLst>
              <a:ext uri="{FF2B5EF4-FFF2-40B4-BE49-F238E27FC236}">
                <a16:creationId xmlns:a16="http://schemas.microsoft.com/office/drawing/2014/main" id="{CEAB824B-CC5A-4F3A-B5A4-7B2D8C379187}"/>
              </a:ext>
            </a:extLst>
          </p:cNvPr>
          <p:cNvSpPr>
            <a:spLocks noGrp="1"/>
          </p:cNvSpPr>
          <p:nvPr>
            <p:ph type="dt" sz="half" idx="10"/>
          </p:nvPr>
        </p:nvSpPr>
        <p:spPr/>
        <p:txBody>
          <a:bodyPr/>
          <a:lstStyle/>
          <a:p>
            <a:pPr>
              <a:defRPr/>
            </a:pPr>
            <a:fld id="{EC826CD6-8AA3-41AD-878B-B2534547C55E}" type="datetime1">
              <a:rPr lang="fr-FR" smtClean="0"/>
              <a:t/>
            </a:fld>
            <a:endParaRPr lang="fr-FR" dirty="0"/>
          </a:p>
        </p:txBody>
      </p:sp>
      <p:sp>
        <p:nvSpPr>
          <p:cNvPr id="5" name="Slide Number Placeholder 4">
            <a:extLst>
              <a:ext uri="{FF2B5EF4-FFF2-40B4-BE49-F238E27FC236}">
                <a16:creationId xmlns:a16="http://schemas.microsoft.com/office/drawing/2014/main" id="{ACDF1A42-3DBA-4288-B02F-9A30C074F6E2}"/>
              </a:ext>
            </a:extLst>
          </p:cNvPr>
          <p:cNvSpPr>
            <a:spLocks noGrp="1"/>
          </p:cNvSpPr>
          <p:nvPr>
            <p:ph type="sldNum" sz="quarter" idx="12"/>
          </p:nvPr>
        </p:nvSpPr>
        <p:spPr/>
        <p:txBody>
          <a:bodyPr/>
          <a:lstStyle/>
          <a:p>
            <a:pPr>
              <a:defRPr/>
            </a:pPr>
            <a:fld id="{5243A751-455A-4BF0-B782-A21A1CF18997}" type="slidenum">
              <a:rPr lang="fr-FR" altLang="fr-FR" smtClean="0"/>
              <a:pPr>
                <a:defRPr/>
              </a:pPr>
              <a:t>9</a:t>
            </a:fld>
            <a:endParaRPr lang="fr-FR" altLang="fr-FR" dirty="0"/>
          </a:p>
        </p:txBody>
      </p:sp>
    </p:spTree>
    <p:extLst>
      <p:ext uri="{BB962C8B-B14F-4D97-AF65-F5344CB8AC3E}">
        <p14:creationId xmlns:p14="http://schemas.microsoft.com/office/powerpoint/2010/main" val="23573491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1574</Words>
  <Application>Microsoft Office PowerPoint</Application>
  <PresentationFormat>On-screen Show (4:3)</PresentationFormat>
  <Paragraphs>141</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Thème Office</vt:lpstr>
      <vt:lpstr>Assemblée Générale  8 Décembre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