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971" r:id="rId2"/>
    <p:sldId id="37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92"/>
    <a:srgbClr val="FFFD78"/>
    <a:srgbClr val="68AAA9"/>
    <a:srgbClr val="94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9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200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4BF3753-2E08-7442-BDBE-87A271016B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57092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LES France</a:t>
            </a:r>
          </a:p>
          <a:p>
            <a:r>
              <a:rPr lang="fr-FR" dirty="0"/>
              <a:t>Comité </a:t>
            </a:r>
            <a:r>
              <a:rPr lang="fr-FR" i="1" dirty="0"/>
              <a:t>Dispute </a:t>
            </a:r>
            <a:r>
              <a:rPr lang="fr-FR" i="1" dirty="0" err="1"/>
              <a:t>Resolution</a:t>
            </a:r>
            <a:endParaRPr lang="fr-FR" i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62C1E2-4E8C-984C-888F-8EA1B3727E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570922" y="0"/>
            <a:ext cx="4147929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Du nouveau côté </a:t>
            </a:r>
            <a:r>
              <a:rPr lang="fr-FR" i="1" dirty="0"/>
              <a:t>Dispute </a:t>
            </a:r>
            <a:r>
              <a:rPr lang="fr-FR" i="1" dirty="0" err="1"/>
              <a:t>Resolution</a:t>
            </a:r>
            <a:r>
              <a:rPr lang="fr-FR" i="1" dirty="0"/>
              <a:t> </a:t>
            </a:r>
            <a:r>
              <a:rPr lang="fr-FR" dirty="0"/>
              <a:t>9 novembre 2021</a:t>
            </a:r>
          </a:p>
          <a:p>
            <a:r>
              <a:rPr lang="fr-FR" dirty="0"/>
              <a:t>Isabelle Romet et André-Pascal Chauvin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76B23B-F9D7-A844-B7C1-96A6B96257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99D2A3-FB20-CC48-AF17-9EE83AD76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90C7-F051-9E4A-9DBE-AAAECF30CD0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7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AC58-D0F6-4544-AC76-00B071780C2F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F2A8-9A37-1543-92AE-3717E28399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22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6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6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0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61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02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A298-0324-B945-B115-34DDCA44A287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F988-5273-AA4D-8BF0-321BEDC38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0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4D3A6FF-693D-DB4D-ACE5-522CFAD36538}"/>
              </a:ext>
            </a:extLst>
          </p:cNvPr>
          <p:cNvSpPr txBox="1"/>
          <p:nvPr/>
        </p:nvSpPr>
        <p:spPr>
          <a:xfrm>
            <a:off x="588526" y="1115029"/>
            <a:ext cx="66544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Une équipe formidable, pluridisciplinaire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Élisabeth Berthet 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Florence Briec</a:t>
            </a:r>
          </a:p>
          <a:p>
            <a:pPr lvl="0" algn="r"/>
            <a:r>
              <a:rPr lang="fr-FR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André-Pascal Chauvin  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Jean-Marc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Coquel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Valérie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Coustet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Héritier  </a:t>
            </a:r>
          </a:p>
          <a:p>
            <a:pPr lvl="0" algn="r"/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Gwennhaël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Roy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Mross 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Laetitia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Nicolazzi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Isabelle Romet </a:t>
            </a:r>
          </a:p>
          <a:p>
            <a:pPr lvl="0" algn="r"/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Nathalie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 </a:t>
            </a:r>
            <a:r>
              <a:rPr lang="fr-FR" b="1" dirty="0">
                <a:solidFill>
                  <a:srgbClr val="008A92"/>
                </a:solidFill>
                <a:cs typeface="Arial" panose="020B0604020202020204" pitchFamily="34" charset="0"/>
              </a:rPr>
              <a:t>travail 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intelligence collective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b="1" dirty="0">
                <a:solidFill>
                  <a:srgbClr val="008A92"/>
                </a:solidFill>
                <a:cs typeface="Arial" panose="020B0604020202020204" pitchFamily="34" charset="0"/>
              </a:rPr>
              <a:t>Toutes les facettes de la résolution des litiges :</a:t>
            </a:r>
          </a:p>
          <a:p>
            <a:pPr marL="742950" lvl="1" indent="-285750">
              <a:buBlip>
                <a:blip r:embed="rId2"/>
              </a:buBlip>
              <a:defRPr/>
            </a:pPr>
            <a:r>
              <a:rPr lang="fr-FR" dirty="0">
                <a:solidFill>
                  <a:prstClr val="black"/>
                </a:solidFill>
                <a:cs typeface="Arial" panose="020B0604020202020204" pitchFamily="34" charset="0"/>
              </a:rPr>
              <a:t>Médiation, Contentieux judiciaire, Arbitrage, Négociation 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C41E99-5F83-814F-875F-08636D1A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0871"/>
            <a:ext cx="12192000" cy="40712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0C6E4D8-39D0-EF49-81F9-E669046459D0}"/>
              </a:ext>
            </a:extLst>
          </p:cNvPr>
          <p:cNvCxnSpPr>
            <a:cxnSpLocks/>
          </p:cNvCxnSpPr>
          <p:nvPr/>
        </p:nvCxnSpPr>
        <p:spPr>
          <a:xfrm>
            <a:off x="0" y="1030969"/>
            <a:ext cx="12192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54AC431-71BA-A74A-8C21-CB69229E6BDE}"/>
              </a:ext>
            </a:extLst>
          </p:cNvPr>
          <p:cNvSpPr txBox="1"/>
          <p:nvPr/>
        </p:nvSpPr>
        <p:spPr>
          <a:xfrm>
            <a:off x="1436448" y="547273"/>
            <a:ext cx="1040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LES France, Comité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8A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Resolution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8A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E218987-DE1A-CD43-B22B-8ACBCB5B4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76"/>
            <a:ext cx="1436448" cy="829398"/>
          </a:xfrm>
          <a:prstGeom prst="rect">
            <a:avLst/>
          </a:prstGeom>
        </p:spPr>
      </p:pic>
      <p:pic>
        <p:nvPicPr>
          <p:cNvPr id="4" name="Image 3" descr="Une image contenant personne, table, assis, intérieur&#10;&#10;Description générée automatiquement">
            <a:extLst>
              <a:ext uri="{FF2B5EF4-FFF2-40B4-BE49-F238E27FC236}">
                <a16:creationId xmlns:a16="http://schemas.microsoft.com/office/drawing/2014/main" id="{59988556-C17F-179A-C929-250E8C58C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433" y="23448"/>
            <a:ext cx="4820567" cy="64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3A1C9B-2556-B246-A935-3C21C1D52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949"/>
            <a:ext cx="1088571" cy="783441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D3A6FF-693D-DB4D-ACE5-522CFAD36538}"/>
              </a:ext>
            </a:extLst>
          </p:cNvPr>
          <p:cNvSpPr txBox="1"/>
          <p:nvPr/>
        </p:nvSpPr>
        <p:spPr>
          <a:xfrm>
            <a:off x="105509" y="1276166"/>
            <a:ext cx="11441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fr-FR" b="1" dirty="0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conférences Zoom en 2022 :</a:t>
            </a:r>
          </a:p>
          <a:p>
            <a:endParaRPr lang="fr-FR" b="1" dirty="0">
              <a:solidFill>
                <a:srgbClr val="008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17 mars 2022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           Médiation en action :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Mock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médiation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(vidéo en ligne)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31 mars 2022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           Comprendre la médiation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(11 intervenants, vidéo en ligne)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17 juin 2022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             Entreprises prêtes ou pas prêtes pour la JUB ?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(9 intervenants, PPT de 93 p. en ligne)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7 novembre 2022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    Calcul des dommages et intérêts en matière de contrefaçon de brevet en France, Grande                       			Bretagne, Allemagne et Pays-Bas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(8 intervenants, PPT de 85 p. en ligne) </a:t>
            </a:r>
          </a:p>
          <a:p>
            <a:endParaRPr lang="fr-FR" b="1" dirty="0">
              <a:solidFill>
                <a:srgbClr val="008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fr-FR" b="1" dirty="0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2023 :</a:t>
            </a:r>
          </a:p>
          <a:p>
            <a:endParaRPr lang="fr-FR" b="1" dirty="0">
              <a:solidFill>
                <a:srgbClr val="008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 février 2023 :        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place de la médiation dans la résolution des litiges de propriété intellectuelle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Avril 2023 :                 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Arbitrage en propriété intellectuelle : mythes et réalités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Juin 2023 :                  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Mesures provisoires en propriété intellectuelle : bilan transversal</a:t>
            </a:r>
          </a:p>
          <a:p>
            <a:pPr marL="742950" lvl="1" indent="-285750">
              <a:buBlip>
                <a:blip r:embed="rId2"/>
              </a:buBlip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Octobre 2023 :          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médiation devant la JUB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(probablement en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-organisation avec d’autres associations PI)</a:t>
            </a:r>
          </a:p>
          <a:p>
            <a:pPr marL="742950" lvl="1" indent="-285750">
              <a:buBlip>
                <a:blip r:embed="rId2"/>
              </a:buBlip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b="1" dirty="0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à celles et ceux qui ont envie de nous rejoindre !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8A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C41E99-5F83-814F-875F-08636D1A8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0871"/>
            <a:ext cx="12192000" cy="407128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0C6E4D8-39D0-EF49-81F9-E669046459D0}"/>
              </a:ext>
            </a:extLst>
          </p:cNvPr>
          <p:cNvCxnSpPr>
            <a:cxnSpLocks/>
          </p:cNvCxnSpPr>
          <p:nvPr/>
        </p:nvCxnSpPr>
        <p:spPr>
          <a:xfrm>
            <a:off x="0" y="1030969"/>
            <a:ext cx="12192000" cy="0"/>
          </a:xfrm>
          <a:prstGeom prst="line">
            <a:avLst/>
          </a:prstGeom>
          <a:ln w="28575">
            <a:solidFill>
              <a:srgbClr val="008A9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C1750CE-B936-5A4B-954A-B6716FDF55A6}"/>
              </a:ext>
            </a:extLst>
          </p:cNvPr>
          <p:cNvSpPr txBox="1"/>
          <p:nvPr/>
        </p:nvSpPr>
        <p:spPr>
          <a:xfrm>
            <a:off x="1006017" y="492725"/>
            <a:ext cx="1004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Comité </a:t>
            </a:r>
            <a:r>
              <a:rPr lang="fr-FR" sz="2400" b="1" i="1" dirty="0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</a:t>
            </a:r>
            <a:r>
              <a:rPr lang="fr-FR" sz="2400" b="1" i="1" dirty="0" err="1">
                <a:solidFill>
                  <a:srgbClr val="008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fr-FR" sz="2400" b="1" i="1" dirty="0">
              <a:solidFill>
                <a:srgbClr val="008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76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8049</TotalTime>
  <Words>232</Words>
  <Application>Microsoft Macintosh PowerPoint</Application>
  <PresentationFormat>Grand écran</PresentationFormat>
  <Paragraphs>36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romet</dc:creator>
  <cp:lastModifiedBy>isabelle romet</cp:lastModifiedBy>
  <cp:revision>126</cp:revision>
  <cp:lastPrinted>2021-11-09T08:42:28Z</cp:lastPrinted>
  <dcterms:created xsi:type="dcterms:W3CDTF">2018-06-07T15:12:20Z</dcterms:created>
  <dcterms:modified xsi:type="dcterms:W3CDTF">2022-12-02T11:36:26Z</dcterms:modified>
</cp:coreProperties>
</file>