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 id="2147483720" r:id="rId4"/>
    <p:sldMasterId id="2147483723" r:id="rId5"/>
    <p:sldMasterId id="2147483729" r:id="rId6"/>
  </p:sldMasterIdLst>
  <p:notesMasterIdLst>
    <p:notesMasterId r:id="rId50"/>
  </p:notesMasterIdLst>
  <p:sldIdLst>
    <p:sldId id="257" r:id="rId7"/>
    <p:sldId id="278" r:id="rId8"/>
    <p:sldId id="331" r:id="rId9"/>
    <p:sldId id="264" r:id="rId10"/>
    <p:sldId id="263" r:id="rId11"/>
    <p:sldId id="262" r:id="rId12"/>
    <p:sldId id="322" r:id="rId13"/>
    <p:sldId id="323" r:id="rId14"/>
    <p:sldId id="324" r:id="rId15"/>
    <p:sldId id="325" r:id="rId16"/>
    <p:sldId id="326" r:id="rId17"/>
    <p:sldId id="327" r:id="rId18"/>
    <p:sldId id="328" r:id="rId19"/>
    <p:sldId id="329" r:id="rId20"/>
    <p:sldId id="330"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265" r:id="rId36"/>
    <p:sldId id="266" r:id="rId37"/>
    <p:sldId id="267" r:id="rId38"/>
    <p:sldId id="268" r:id="rId39"/>
    <p:sldId id="269" r:id="rId40"/>
    <p:sldId id="271" r:id="rId41"/>
    <p:sldId id="272" r:id="rId42"/>
    <p:sldId id="273" r:id="rId43"/>
    <p:sldId id="274" r:id="rId44"/>
    <p:sldId id="275" r:id="rId45"/>
    <p:sldId id="276" r:id="rId46"/>
    <p:sldId id="277" r:id="rId47"/>
    <p:sldId id="320" r:id="rId48"/>
    <p:sldId id="32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1376" y="48"/>
      </p:cViewPr>
      <p:guideLst/>
    </p:cSldViewPr>
  </p:slideViewPr>
  <p:notesTextViewPr>
    <p:cViewPr>
      <p:scale>
        <a:sx n="1" d="1"/>
        <a:sy n="1" d="1"/>
      </p:scale>
      <p:origin x="0" y="0"/>
    </p:cViewPr>
  </p:notesTextViewPr>
  <p:sorterViewPr>
    <p:cViewPr varScale="1">
      <p:scale>
        <a:sx n="100" d="100"/>
        <a:sy n="100" d="100"/>
      </p:scale>
      <p:origin x="0" y="-96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8EE99-00A9-4E1A-972E-7FAF4A1274C6}"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36EC36A7-EB40-44A4-A5F5-792110717CB8}">
      <dgm:prSet phldrT="[Texte]" custT="1"/>
      <dgm:spPr>
        <a:xfrm>
          <a:off x="0" y="0"/>
          <a:ext cx="4792959" cy="871345"/>
        </a:xfrm>
        <a:prstGeom prst="roundRect">
          <a:avLst>
            <a:gd name="adj" fmla="val 10000"/>
          </a:avLst>
        </a:prstGeom>
      </dgm:spPr>
      <dgm:t>
        <a:bodyPr/>
        <a:lstStyle/>
        <a:p>
          <a:pPr>
            <a:buNone/>
          </a:pPr>
          <a:r>
            <a:rPr lang="en-US" sz="2400">
              <a:latin typeface="+mn-lt"/>
              <a:ea typeface="+mn-ea"/>
              <a:cs typeface="+mn-cs"/>
            </a:rPr>
            <a:t>Strategie &amp; Politique</a:t>
          </a:r>
          <a:endParaRPr lang="en-US" sz="2000" dirty="0">
            <a:latin typeface="+mn-lt"/>
            <a:ea typeface="+mn-ea"/>
            <a:cs typeface="+mn-cs"/>
          </a:endParaRPr>
        </a:p>
      </dgm:t>
    </dgm:pt>
    <dgm:pt modelId="{EF551B15-D193-4DE3-B211-F4CB54239C37}" type="parTrans" cxnId="{BAAC69D4-4216-4B27-9AB1-726FA32E8874}">
      <dgm:prSet/>
      <dgm:spPr/>
      <dgm:t>
        <a:bodyPr/>
        <a:lstStyle/>
        <a:p>
          <a:endParaRPr lang="en-US"/>
        </a:p>
      </dgm:t>
    </dgm:pt>
    <dgm:pt modelId="{FD2D35A2-2A36-475A-B019-59DEDE984EBD}" type="sibTrans" cxnId="{BAAC69D4-4216-4B27-9AB1-726FA32E8874}">
      <dgm:prSet/>
      <dgm:spPr>
        <a:xfrm>
          <a:off x="4226584" y="667371"/>
          <a:ext cx="566374" cy="566374"/>
        </a:xfrm>
        <a:prstGeom prst="downArrow">
          <a:avLst>
            <a:gd name="adj1" fmla="val 55000"/>
            <a:gd name="adj2" fmla="val 45000"/>
          </a:avLst>
        </a:prstGeom>
      </dgm:spPr>
      <dgm:t>
        <a:bodyPr/>
        <a:lstStyle/>
        <a:p>
          <a:pPr>
            <a:buNone/>
          </a:pPr>
          <a:endParaRPr lang="en-US">
            <a:solidFill>
              <a:srgbClr val="333333">
                <a:hueOff val="0"/>
                <a:satOff val="0"/>
                <a:lumOff val="0"/>
                <a:alphaOff val="0"/>
              </a:srgbClr>
            </a:solidFill>
            <a:latin typeface="Trebuchet MS"/>
            <a:ea typeface="+mn-ea"/>
            <a:cs typeface="+mn-cs"/>
          </a:endParaRPr>
        </a:p>
      </dgm:t>
    </dgm:pt>
    <dgm:pt modelId="{CEA04A65-6863-4646-B62D-7D5850872DAA}">
      <dgm:prSet phldrT="[Texte]" custT="1"/>
      <dgm:spPr>
        <a:xfrm>
          <a:off x="401410" y="1029772"/>
          <a:ext cx="4792959" cy="871345"/>
        </a:xfrm>
        <a:prstGeom prst="roundRect">
          <a:avLst>
            <a:gd name="adj" fmla="val 10000"/>
          </a:avLst>
        </a:prstGeom>
      </dgm:spPr>
      <dgm:t>
        <a:bodyPr/>
        <a:lstStyle/>
        <a:p>
          <a:pPr>
            <a:buNone/>
          </a:pPr>
          <a:r>
            <a:rPr lang="en-US" sz="2400" dirty="0">
              <a:latin typeface="+mn-lt"/>
              <a:ea typeface="+mn-ea"/>
              <a:cs typeface="+mn-cs"/>
            </a:rPr>
            <a:t>Monitoring </a:t>
          </a:r>
        </a:p>
        <a:p>
          <a:pPr>
            <a:buNone/>
          </a:pPr>
          <a:r>
            <a:rPr lang="en-US" sz="1600" dirty="0">
              <a:latin typeface="+mn-lt"/>
              <a:ea typeface="+mn-ea"/>
              <a:cs typeface="+mn-cs"/>
            </a:rPr>
            <a:t>OSS dashboard </a:t>
          </a:r>
        </a:p>
      </dgm:t>
    </dgm:pt>
    <dgm:pt modelId="{FEAB9E10-4CC6-49E4-8C55-5E236AE0DDB9}" type="parTrans" cxnId="{0BABD16C-07BC-4888-ABE0-1112A38BF5B3}">
      <dgm:prSet/>
      <dgm:spPr/>
      <dgm:t>
        <a:bodyPr/>
        <a:lstStyle/>
        <a:p>
          <a:endParaRPr lang="en-US"/>
        </a:p>
      </dgm:t>
    </dgm:pt>
    <dgm:pt modelId="{8803DAC1-79D9-4141-8F69-1D3CB4CD38F4}" type="sibTrans" cxnId="{0BABD16C-07BC-4888-ABE0-1112A38BF5B3}">
      <dgm:prSet/>
      <dgm:spPr>
        <a:xfrm>
          <a:off x="4627994" y="1697144"/>
          <a:ext cx="566374" cy="566374"/>
        </a:xfrm>
        <a:prstGeom prst="downArrow">
          <a:avLst>
            <a:gd name="adj1" fmla="val 55000"/>
            <a:gd name="adj2" fmla="val 45000"/>
          </a:avLst>
        </a:prstGeom>
      </dgm:spPr>
      <dgm:t>
        <a:bodyPr/>
        <a:lstStyle/>
        <a:p>
          <a:pPr>
            <a:buNone/>
          </a:pPr>
          <a:endParaRPr lang="en-US">
            <a:solidFill>
              <a:srgbClr val="333333">
                <a:hueOff val="0"/>
                <a:satOff val="0"/>
                <a:lumOff val="0"/>
                <a:alphaOff val="0"/>
              </a:srgbClr>
            </a:solidFill>
            <a:latin typeface="Trebuchet MS"/>
            <a:ea typeface="+mn-ea"/>
            <a:cs typeface="+mn-cs"/>
          </a:endParaRPr>
        </a:p>
      </dgm:t>
    </dgm:pt>
    <dgm:pt modelId="{4B75BF6D-A55B-4455-98C9-014C57FE974D}">
      <dgm:prSet phldrT="[Texte]" custT="1"/>
      <dgm:spPr>
        <a:xfrm>
          <a:off x="1198239" y="3089317"/>
          <a:ext cx="4792959" cy="871345"/>
        </a:xfrm>
        <a:prstGeom prst="roundRect">
          <a:avLst>
            <a:gd name="adj" fmla="val 10000"/>
          </a:avLst>
        </a:prstGeom>
      </dgm:spPr>
      <dgm:t>
        <a:bodyPr/>
        <a:lstStyle/>
        <a:p>
          <a:pPr>
            <a:buNone/>
          </a:pPr>
          <a:r>
            <a:rPr lang="en-US" sz="2400" dirty="0">
              <a:latin typeface="+mn-lt"/>
              <a:ea typeface="+mn-ea"/>
              <a:cs typeface="+mn-cs"/>
            </a:rPr>
            <a:t>COSP review board</a:t>
          </a:r>
        </a:p>
        <a:p>
          <a:pPr>
            <a:buNone/>
          </a:pPr>
          <a:r>
            <a:rPr lang="en-US" sz="1600" dirty="0">
              <a:latin typeface="+mn-lt"/>
              <a:ea typeface="+mn-ea"/>
              <a:cs typeface="+mn-cs"/>
            </a:rPr>
            <a:t>Workflow </a:t>
          </a:r>
          <a:r>
            <a:rPr lang="en-US" sz="1600" dirty="0" err="1">
              <a:latin typeface="+mn-lt"/>
              <a:ea typeface="+mn-ea"/>
              <a:cs typeface="+mn-cs"/>
            </a:rPr>
            <a:t>d’autorisation</a:t>
          </a:r>
          <a:r>
            <a:rPr lang="en-US" sz="1600" dirty="0">
              <a:latin typeface="+mn-lt"/>
              <a:ea typeface="+mn-ea"/>
              <a:cs typeface="+mn-cs"/>
            </a:rPr>
            <a:t> </a:t>
          </a:r>
        </a:p>
      </dgm:t>
    </dgm:pt>
    <dgm:pt modelId="{0C3DD8A2-A9D3-4865-B367-6B805A93D6D5}" type="parTrans" cxnId="{2B7D6274-77F7-4D8E-B919-1FD926A94FEF}">
      <dgm:prSet/>
      <dgm:spPr/>
      <dgm:t>
        <a:bodyPr/>
        <a:lstStyle/>
        <a:p>
          <a:endParaRPr lang="en-US"/>
        </a:p>
      </dgm:t>
    </dgm:pt>
    <dgm:pt modelId="{B36324AC-4562-4B72-980C-1A4CA62E4FFF}" type="sibTrans" cxnId="{2B7D6274-77F7-4D8E-B919-1FD926A94FEF}">
      <dgm:prSet/>
      <dgm:spPr/>
      <dgm:t>
        <a:bodyPr/>
        <a:lstStyle/>
        <a:p>
          <a:endParaRPr lang="en-US"/>
        </a:p>
      </dgm:t>
    </dgm:pt>
    <dgm:pt modelId="{56FFA3F9-E1BF-4245-8587-25D9DD47C4AC}">
      <dgm:prSet phldrT="[Texte]" custT="1"/>
      <dgm:spPr>
        <a:xfrm>
          <a:off x="796829" y="2059544"/>
          <a:ext cx="4792959" cy="871345"/>
        </a:xfrm>
        <a:prstGeom prst="roundRect">
          <a:avLst>
            <a:gd name="adj" fmla="val 10000"/>
          </a:avLst>
        </a:prstGeom>
      </dgm:spPr>
      <dgm:t>
        <a:bodyPr/>
        <a:lstStyle/>
        <a:p>
          <a:pPr>
            <a:buNone/>
          </a:pPr>
          <a:r>
            <a:rPr lang="en-US" sz="2400" dirty="0">
              <a:latin typeface="+mn-lt"/>
              <a:ea typeface="+mn-ea"/>
              <a:cs typeface="+mn-cs"/>
            </a:rPr>
            <a:t>Support &amp; Animation </a:t>
          </a:r>
        </a:p>
        <a:p>
          <a:pPr>
            <a:buNone/>
          </a:pPr>
          <a:r>
            <a:rPr lang="fr-FR" sz="1600" dirty="0">
              <a:latin typeface="+mn-lt"/>
              <a:ea typeface="+mn-ea"/>
              <a:cs typeface="+mn-cs"/>
            </a:rPr>
            <a:t>Réseau OSS champions</a:t>
          </a:r>
          <a:endParaRPr lang="en-US" sz="1600" dirty="0">
            <a:latin typeface="+mn-lt"/>
            <a:ea typeface="+mn-ea"/>
            <a:cs typeface="+mn-cs"/>
          </a:endParaRPr>
        </a:p>
      </dgm:t>
    </dgm:pt>
    <dgm:pt modelId="{45B343F6-1395-4995-B234-7FAE36BDDA81}" type="parTrans" cxnId="{8FE3911A-F840-4959-8CDC-8B20DB0D5AE8}">
      <dgm:prSet/>
      <dgm:spPr/>
      <dgm:t>
        <a:bodyPr/>
        <a:lstStyle/>
        <a:p>
          <a:endParaRPr lang="en-US"/>
        </a:p>
      </dgm:t>
    </dgm:pt>
    <dgm:pt modelId="{F2DCE413-561A-411F-B9BE-579C7F35547B}" type="sibTrans" cxnId="{8FE3911A-F840-4959-8CDC-8B20DB0D5AE8}">
      <dgm:prSet/>
      <dgm:spPr>
        <a:xfrm>
          <a:off x="5023413" y="2726916"/>
          <a:ext cx="566374" cy="566374"/>
        </a:xfrm>
        <a:prstGeom prst="downArrow">
          <a:avLst>
            <a:gd name="adj1" fmla="val 55000"/>
            <a:gd name="adj2" fmla="val 45000"/>
          </a:avLst>
        </a:prstGeom>
      </dgm:spPr>
      <dgm:t>
        <a:bodyPr/>
        <a:lstStyle/>
        <a:p>
          <a:pPr>
            <a:buNone/>
          </a:pPr>
          <a:endParaRPr lang="en-US">
            <a:solidFill>
              <a:srgbClr val="333333">
                <a:hueOff val="0"/>
                <a:satOff val="0"/>
                <a:lumOff val="0"/>
                <a:alphaOff val="0"/>
              </a:srgbClr>
            </a:solidFill>
            <a:latin typeface="Trebuchet MS"/>
            <a:ea typeface="+mn-ea"/>
            <a:cs typeface="+mn-cs"/>
          </a:endParaRPr>
        </a:p>
      </dgm:t>
    </dgm:pt>
    <dgm:pt modelId="{05C963DA-2761-40CC-BEFA-677D3B4BFD48}" type="pres">
      <dgm:prSet presAssocID="{C0D8EE99-00A9-4E1A-972E-7FAF4A1274C6}" presName="outerComposite" presStyleCnt="0">
        <dgm:presLayoutVars>
          <dgm:chMax val="5"/>
          <dgm:dir/>
          <dgm:resizeHandles val="exact"/>
        </dgm:presLayoutVars>
      </dgm:prSet>
      <dgm:spPr/>
    </dgm:pt>
    <dgm:pt modelId="{0CE1365F-1FA9-4D16-9EC4-FBF6047AD846}" type="pres">
      <dgm:prSet presAssocID="{C0D8EE99-00A9-4E1A-972E-7FAF4A1274C6}" presName="dummyMaxCanvas" presStyleCnt="0">
        <dgm:presLayoutVars/>
      </dgm:prSet>
      <dgm:spPr/>
    </dgm:pt>
    <dgm:pt modelId="{ED9246C1-BFD5-4BFC-B76C-28B97D273D2E}" type="pres">
      <dgm:prSet presAssocID="{C0D8EE99-00A9-4E1A-972E-7FAF4A1274C6}" presName="FourNodes_1" presStyleLbl="node1" presStyleIdx="0" presStyleCnt="4">
        <dgm:presLayoutVars>
          <dgm:bulletEnabled val="1"/>
        </dgm:presLayoutVars>
      </dgm:prSet>
      <dgm:spPr/>
    </dgm:pt>
    <dgm:pt modelId="{45370F23-B23C-4DD6-A11F-183A164E8736}" type="pres">
      <dgm:prSet presAssocID="{C0D8EE99-00A9-4E1A-972E-7FAF4A1274C6}" presName="FourNodes_2" presStyleLbl="node1" presStyleIdx="1" presStyleCnt="4">
        <dgm:presLayoutVars>
          <dgm:bulletEnabled val="1"/>
        </dgm:presLayoutVars>
      </dgm:prSet>
      <dgm:spPr/>
    </dgm:pt>
    <dgm:pt modelId="{E45ECBD3-84E6-4B8B-B06C-B61B67489CC7}" type="pres">
      <dgm:prSet presAssocID="{C0D8EE99-00A9-4E1A-972E-7FAF4A1274C6}" presName="FourNodes_3" presStyleLbl="node1" presStyleIdx="2" presStyleCnt="4">
        <dgm:presLayoutVars>
          <dgm:bulletEnabled val="1"/>
        </dgm:presLayoutVars>
      </dgm:prSet>
      <dgm:spPr/>
    </dgm:pt>
    <dgm:pt modelId="{CA7B5CF1-372F-4C34-BF29-216C7E099E60}" type="pres">
      <dgm:prSet presAssocID="{C0D8EE99-00A9-4E1A-972E-7FAF4A1274C6}" presName="FourNodes_4" presStyleLbl="node1" presStyleIdx="3" presStyleCnt="4">
        <dgm:presLayoutVars>
          <dgm:bulletEnabled val="1"/>
        </dgm:presLayoutVars>
      </dgm:prSet>
      <dgm:spPr/>
    </dgm:pt>
    <dgm:pt modelId="{CA928545-C7B6-462A-8DD9-072BF0A20F30}" type="pres">
      <dgm:prSet presAssocID="{C0D8EE99-00A9-4E1A-972E-7FAF4A1274C6}" presName="FourConn_1-2" presStyleLbl="fgAccFollowNode1" presStyleIdx="0" presStyleCnt="3">
        <dgm:presLayoutVars>
          <dgm:bulletEnabled val="1"/>
        </dgm:presLayoutVars>
      </dgm:prSet>
      <dgm:spPr/>
    </dgm:pt>
    <dgm:pt modelId="{055F0774-BCA2-45E6-9114-7B7468204A72}" type="pres">
      <dgm:prSet presAssocID="{C0D8EE99-00A9-4E1A-972E-7FAF4A1274C6}" presName="FourConn_2-3" presStyleLbl="fgAccFollowNode1" presStyleIdx="1" presStyleCnt="3">
        <dgm:presLayoutVars>
          <dgm:bulletEnabled val="1"/>
        </dgm:presLayoutVars>
      </dgm:prSet>
      <dgm:spPr/>
    </dgm:pt>
    <dgm:pt modelId="{26FA9698-E4C6-469C-94A5-E5BF9C1A3260}" type="pres">
      <dgm:prSet presAssocID="{C0D8EE99-00A9-4E1A-972E-7FAF4A1274C6}" presName="FourConn_3-4" presStyleLbl="fgAccFollowNode1" presStyleIdx="2" presStyleCnt="3">
        <dgm:presLayoutVars>
          <dgm:bulletEnabled val="1"/>
        </dgm:presLayoutVars>
      </dgm:prSet>
      <dgm:spPr/>
    </dgm:pt>
    <dgm:pt modelId="{D8945F0C-8920-4F88-A0C3-5E1DF99AE376}" type="pres">
      <dgm:prSet presAssocID="{C0D8EE99-00A9-4E1A-972E-7FAF4A1274C6}" presName="FourNodes_1_text" presStyleLbl="node1" presStyleIdx="3" presStyleCnt="4">
        <dgm:presLayoutVars>
          <dgm:bulletEnabled val="1"/>
        </dgm:presLayoutVars>
      </dgm:prSet>
      <dgm:spPr/>
    </dgm:pt>
    <dgm:pt modelId="{5DA9F127-476E-44D4-B408-945DC94E4B07}" type="pres">
      <dgm:prSet presAssocID="{C0D8EE99-00A9-4E1A-972E-7FAF4A1274C6}" presName="FourNodes_2_text" presStyleLbl="node1" presStyleIdx="3" presStyleCnt="4">
        <dgm:presLayoutVars>
          <dgm:bulletEnabled val="1"/>
        </dgm:presLayoutVars>
      </dgm:prSet>
      <dgm:spPr/>
    </dgm:pt>
    <dgm:pt modelId="{C78C35AD-F011-42D7-BF2A-C2277EF74FB7}" type="pres">
      <dgm:prSet presAssocID="{C0D8EE99-00A9-4E1A-972E-7FAF4A1274C6}" presName="FourNodes_3_text" presStyleLbl="node1" presStyleIdx="3" presStyleCnt="4">
        <dgm:presLayoutVars>
          <dgm:bulletEnabled val="1"/>
        </dgm:presLayoutVars>
      </dgm:prSet>
      <dgm:spPr/>
    </dgm:pt>
    <dgm:pt modelId="{0CABDBEA-61D3-4A18-8DBB-B5E14C207E89}" type="pres">
      <dgm:prSet presAssocID="{C0D8EE99-00A9-4E1A-972E-7FAF4A1274C6}" presName="FourNodes_4_text" presStyleLbl="node1" presStyleIdx="3" presStyleCnt="4">
        <dgm:presLayoutVars>
          <dgm:bulletEnabled val="1"/>
        </dgm:presLayoutVars>
      </dgm:prSet>
      <dgm:spPr/>
    </dgm:pt>
  </dgm:ptLst>
  <dgm:cxnLst>
    <dgm:cxn modelId="{8FE3911A-F840-4959-8CDC-8B20DB0D5AE8}" srcId="{C0D8EE99-00A9-4E1A-972E-7FAF4A1274C6}" destId="{56FFA3F9-E1BF-4245-8587-25D9DD47C4AC}" srcOrd="2" destOrd="0" parTransId="{45B343F6-1395-4995-B234-7FAE36BDDA81}" sibTransId="{F2DCE413-561A-411F-B9BE-579C7F35547B}"/>
    <dgm:cxn modelId="{AC78DC1B-4A03-4325-8878-0A702D3C5A7F}" type="presOf" srcId="{8803DAC1-79D9-4141-8F69-1D3CB4CD38F4}" destId="{055F0774-BCA2-45E6-9114-7B7468204A72}" srcOrd="0" destOrd="0" presId="urn:microsoft.com/office/officeart/2005/8/layout/vProcess5"/>
    <dgm:cxn modelId="{62FD3642-D0F0-4E79-BB39-257989971535}" type="presOf" srcId="{CEA04A65-6863-4646-B62D-7D5850872DAA}" destId="{45370F23-B23C-4DD6-A11F-183A164E8736}" srcOrd="0" destOrd="0" presId="urn:microsoft.com/office/officeart/2005/8/layout/vProcess5"/>
    <dgm:cxn modelId="{0B99FB6A-F9A4-477B-9A76-B59421D21C46}" type="presOf" srcId="{4B75BF6D-A55B-4455-98C9-014C57FE974D}" destId="{CA7B5CF1-372F-4C34-BF29-216C7E099E60}" srcOrd="0" destOrd="0" presId="urn:microsoft.com/office/officeart/2005/8/layout/vProcess5"/>
    <dgm:cxn modelId="{0BABD16C-07BC-4888-ABE0-1112A38BF5B3}" srcId="{C0D8EE99-00A9-4E1A-972E-7FAF4A1274C6}" destId="{CEA04A65-6863-4646-B62D-7D5850872DAA}" srcOrd="1" destOrd="0" parTransId="{FEAB9E10-4CC6-49E4-8C55-5E236AE0DDB9}" sibTransId="{8803DAC1-79D9-4141-8F69-1D3CB4CD38F4}"/>
    <dgm:cxn modelId="{2B7D6274-77F7-4D8E-B919-1FD926A94FEF}" srcId="{C0D8EE99-00A9-4E1A-972E-7FAF4A1274C6}" destId="{4B75BF6D-A55B-4455-98C9-014C57FE974D}" srcOrd="3" destOrd="0" parTransId="{0C3DD8A2-A9D3-4865-B367-6B805A93D6D5}" sibTransId="{B36324AC-4562-4B72-980C-1A4CA62E4FFF}"/>
    <dgm:cxn modelId="{5498B775-C237-42B6-8613-999502B764B0}" type="presOf" srcId="{C0D8EE99-00A9-4E1A-972E-7FAF4A1274C6}" destId="{05C963DA-2761-40CC-BEFA-677D3B4BFD48}" srcOrd="0" destOrd="0" presId="urn:microsoft.com/office/officeart/2005/8/layout/vProcess5"/>
    <dgm:cxn modelId="{B0ED0356-A86B-4A89-96F7-85ADFE5629AF}" type="presOf" srcId="{56FFA3F9-E1BF-4245-8587-25D9DD47C4AC}" destId="{C78C35AD-F011-42D7-BF2A-C2277EF74FB7}" srcOrd="1" destOrd="0" presId="urn:microsoft.com/office/officeart/2005/8/layout/vProcess5"/>
    <dgm:cxn modelId="{88A9D985-B698-4731-BC79-15FD3DDE79B3}" type="presOf" srcId="{CEA04A65-6863-4646-B62D-7D5850872DAA}" destId="{5DA9F127-476E-44D4-B408-945DC94E4B07}" srcOrd="1" destOrd="0" presId="urn:microsoft.com/office/officeart/2005/8/layout/vProcess5"/>
    <dgm:cxn modelId="{83DEAB94-6F72-40E3-B575-BF8329735DEA}" type="presOf" srcId="{56FFA3F9-E1BF-4245-8587-25D9DD47C4AC}" destId="{E45ECBD3-84E6-4B8B-B06C-B61B67489CC7}" srcOrd="0" destOrd="0" presId="urn:microsoft.com/office/officeart/2005/8/layout/vProcess5"/>
    <dgm:cxn modelId="{149A6EB5-84FB-446C-8E63-0D7C9DF94113}" type="presOf" srcId="{FD2D35A2-2A36-475A-B019-59DEDE984EBD}" destId="{CA928545-C7B6-462A-8DD9-072BF0A20F30}" srcOrd="0" destOrd="0" presId="urn:microsoft.com/office/officeart/2005/8/layout/vProcess5"/>
    <dgm:cxn modelId="{090365B8-614E-4B17-B402-062FF5E0E67E}" type="presOf" srcId="{4B75BF6D-A55B-4455-98C9-014C57FE974D}" destId="{0CABDBEA-61D3-4A18-8DBB-B5E14C207E89}" srcOrd="1" destOrd="0" presId="urn:microsoft.com/office/officeart/2005/8/layout/vProcess5"/>
    <dgm:cxn modelId="{73E5C0BE-0F9C-4C80-80EA-F25287512D79}" type="presOf" srcId="{36EC36A7-EB40-44A4-A5F5-792110717CB8}" destId="{ED9246C1-BFD5-4BFC-B76C-28B97D273D2E}" srcOrd="0" destOrd="0" presId="urn:microsoft.com/office/officeart/2005/8/layout/vProcess5"/>
    <dgm:cxn modelId="{BAAC69D4-4216-4B27-9AB1-726FA32E8874}" srcId="{C0D8EE99-00A9-4E1A-972E-7FAF4A1274C6}" destId="{36EC36A7-EB40-44A4-A5F5-792110717CB8}" srcOrd="0" destOrd="0" parTransId="{EF551B15-D193-4DE3-B211-F4CB54239C37}" sibTransId="{FD2D35A2-2A36-475A-B019-59DEDE984EBD}"/>
    <dgm:cxn modelId="{DBB1B5D6-060F-4A5E-BAEE-5A25BF88A57A}" type="presOf" srcId="{F2DCE413-561A-411F-B9BE-579C7F35547B}" destId="{26FA9698-E4C6-469C-94A5-E5BF9C1A3260}" srcOrd="0" destOrd="0" presId="urn:microsoft.com/office/officeart/2005/8/layout/vProcess5"/>
    <dgm:cxn modelId="{D7934BF5-AFA8-4E48-B4E9-C23054BA3DCD}" type="presOf" srcId="{36EC36A7-EB40-44A4-A5F5-792110717CB8}" destId="{D8945F0C-8920-4F88-A0C3-5E1DF99AE376}" srcOrd="1" destOrd="0" presId="urn:microsoft.com/office/officeart/2005/8/layout/vProcess5"/>
    <dgm:cxn modelId="{F62B6118-107A-401A-A08B-1CAF32E11F00}" type="presParOf" srcId="{05C963DA-2761-40CC-BEFA-677D3B4BFD48}" destId="{0CE1365F-1FA9-4D16-9EC4-FBF6047AD846}" srcOrd="0" destOrd="0" presId="urn:microsoft.com/office/officeart/2005/8/layout/vProcess5"/>
    <dgm:cxn modelId="{C604D00C-677F-461A-AC12-99446ABC4D0C}" type="presParOf" srcId="{05C963DA-2761-40CC-BEFA-677D3B4BFD48}" destId="{ED9246C1-BFD5-4BFC-B76C-28B97D273D2E}" srcOrd="1" destOrd="0" presId="urn:microsoft.com/office/officeart/2005/8/layout/vProcess5"/>
    <dgm:cxn modelId="{CC2EA864-C734-4291-8BFD-A1FDD78CA0B6}" type="presParOf" srcId="{05C963DA-2761-40CC-BEFA-677D3B4BFD48}" destId="{45370F23-B23C-4DD6-A11F-183A164E8736}" srcOrd="2" destOrd="0" presId="urn:microsoft.com/office/officeart/2005/8/layout/vProcess5"/>
    <dgm:cxn modelId="{9EE6F64D-9C53-4C2B-8EB3-C458B3C65CE2}" type="presParOf" srcId="{05C963DA-2761-40CC-BEFA-677D3B4BFD48}" destId="{E45ECBD3-84E6-4B8B-B06C-B61B67489CC7}" srcOrd="3" destOrd="0" presId="urn:microsoft.com/office/officeart/2005/8/layout/vProcess5"/>
    <dgm:cxn modelId="{7DE9081A-2C37-472A-86DA-5689CECB7921}" type="presParOf" srcId="{05C963DA-2761-40CC-BEFA-677D3B4BFD48}" destId="{CA7B5CF1-372F-4C34-BF29-216C7E099E60}" srcOrd="4" destOrd="0" presId="urn:microsoft.com/office/officeart/2005/8/layout/vProcess5"/>
    <dgm:cxn modelId="{2B8CF978-94F0-4A58-B73A-ACFBBF706718}" type="presParOf" srcId="{05C963DA-2761-40CC-BEFA-677D3B4BFD48}" destId="{CA928545-C7B6-462A-8DD9-072BF0A20F30}" srcOrd="5" destOrd="0" presId="urn:microsoft.com/office/officeart/2005/8/layout/vProcess5"/>
    <dgm:cxn modelId="{F90F325F-A98E-433F-B02B-CA9D0BACAFC9}" type="presParOf" srcId="{05C963DA-2761-40CC-BEFA-677D3B4BFD48}" destId="{055F0774-BCA2-45E6-9114-7B7468204A72}" srcOrd="6" destOrd="0" presId="urn:microsoft.com/office/officeart/2005/8/layout/vProcess5"/>
    <dgm:cxn modelId="{E9186B96-FE2A-4603-BF34-B4CF2BEA22AD}" type="presParOf" srcId="{05C963DA-2761-40CC-BEFA-677D3B4BFD48}" destId="{26FA9698-E4C6-469C-94A5-E5BF9C1A3260}" srcOrd="7" destOrd="0" presId="urn:microsoft.com/office/officeart/2005/8/layout/vProcess5"/>
    <dgm:cxn modelId="{19221967-D8C8-4941-886B-3D66C78D35F8}" type="presParOf" srcId="{05C963DA-2761-40CC-BEFA-677D3B4BFD48}" destId="{D8945F0C-8920-4F88-A0C3-5E1DF99AE376}" srcOrd="8" destOrd="0" presId="urn:microsoft.com/office/officeart/2005/8/layout/vProcess5"/>
    <dgm:cxn modelId="{E11DEB7B-FE67-4152-8E8C-D5CC7348EFBA}" type="presParOf" srcId="{05C963DA-2761-40CC-BEFA-677D3B4BFD48}" destId="{5DA9F127-476E-44D4-B408-945DC94E4B07}" srcOrd="9" destOrd="0" presId="urn:microsoft.com/office/officeart/2005/8/layout/vProcess5"/>
    <dgm:cxn modelId="{D1887314-2A40-4AB9-A4D4-292B70AB9C4E}" type="presParOf" srcId="{05C963DA-2761-40CC-BEFA-677D3B4BFD48}" destId="{C78C35AD-F011-42D7-BF2A-C2277EF74FB7}" srcOrd="10" destOrd="0" presId="urn:microsoft.com/office/officeart/2005/8/layout/vProcess5"/>
    <dgm:cxn modelId="{3EB1B1C1-712F-4C1D-8866-89CBCEDAA7DB}" type="presParOf" srcId="{05C963DA-2761-40CC-BEFA-677D3B4BFD48}" destId="{0CABDBEA-61D3-4A18-8DBB-B5E14C207E8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246C1-BFD5-4BFC-B76C-28B97D273D2E}">
      <dsp:nvSpPr>
        <dsp:cNvPr id="0" name=""/>
        <dsp:cNvSpPr/>
      </dsp:nvSpPr>
      <dsp:spPr>
        <a:xfrm>
          <a:off x="0" y="0"/>
          <a:ext cx="4792959" cy="87134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ea typeface="+mn-ea"/>
              <a:cs typeface="+mn-cs"/>
            </a:rPr>
            <a:t>Strategie &amp; Politique</a:t>
          </a:r>
          <a:endParaRPr lang="en-US" sz="2000" kern="1200" dirty="0">
            <a:latin typeface="+mn-lt"/>
            <a:ea typeface="+mn-ea"/>
            <a:cs typeface="+mn-cs"/>
          </a:endParaRPr>
        </a:p>
      </dsp:txBody>
      <dsp:txXfrm>
        <a:off x="25521" y="25521"/>
        <a:ext cx="3779080" cy="820303"/>
      </dsp:txXfrm>
    </dsp:sp>
    <dsp:sp modelId="{45370F23-B23C-4DD6-A11F-183A164E8736}">
      <dsp:nvSpPr>
        <dsp:cNvPr id="0" name=""/>
        <dsp:cNvSpPr/>
      </dsp:nvSpPr>
      <dsp:spPr>
        <a:xfrm>
          <a:off x="401410" y="1029772"/>
          <a:ext cx="4792959" cy="87134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ea typeface="+mn-ea"/>
              <a:cs typeface="+mn-cs"/>
            </a:rPr>
            <a:t>Monitoring </a:t>
          </a:r>
        </a:p>
        <a:p>
          <a:pPr marL="0" lvl="0" indent="0" algn="l" defTabSz="1066800">
            <a:lnSpc>
              <a:spcPct val="90000"/>
            </a:lnSpc>
            <a:spcBef>
              <a:spcPct val="0"/>
            </a:spcBef>
            <a:spcAft>
              <a:spcPct val="35000"/>
            </a:spcAft>
            <a:buNone/>
          </a:pPr>
          <a:r>
            <a:rPr lang="en-US" sz="1600" kern="1200" dirty="0">
              <a:latin typeface="+mn-lt"/>
              <a:ea typeface="+mn-ea"/>
              <a:cs typeface="+mn-cs"/>
            </a:rPr>
            <a:t>OSS dashboard </a:t>
          </a:r>
        </a:p>
      </dsp:txBody>
      <dsp:txXfrm>
        <a:off x="426931" y="1055293"/>
        <a:ext cx="3774132" cy="820303"/>
      </dsp:txXfrm>
    </dsp:sp>
    <dsp:sp modelId="{E45ECBD3-84E6-4B8B-B06C-B61B67489CC7}">
      <dsp:nvSpPr>
        <dsp:cNvPr id="0" name=""/>
        <dsp:cNvSpPr/>
      </dsp:nvSpPr>
      <dsp:spPr>
        <a:xfrm>
          <a:off x="796829" y="2059544"/>
          <a:ext cx="4792959" cy="87134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ea typeface="+mn-ea"/>
              <a:cs typeface="+mn-cs"/>
            </a:rPr>
            <a:t>Support &amp; Animation </a:t>
          </a:r>
        </a:p>
        <a:p>
          <a:pPr marL="0" lvl="0" indent="0" algn="l" defTabSz="1066800">
            <a:lnSpc>
              <a:spcPct val="90000"/>
            </a:lnSpc>
            <a:spcBef>
              <a:spcPct val="0"/>
            </a:spcBef>
            <a:spcAft>
              <a:spcPct val="35000"/>
            </a:spcAft>
            <a:buNone/>
          </a:pPr>
          <a:r>
            <a:rPr lang="fr-FR" sz="1600" kern="1200" dirty="0">
              <a:latin typeface="+mn-lt"/>
              <a:ea typeface="+mn-ea"/>
              <a:cs typeface="+mn-cs"/>
            </a:rPr>
            <a:t>Réseau OSS champions</a:t>
          </a:r>
          <a:endParaRPr lang="en-US" sz="1600" kern="1200" dirty="0">
            <a:latin typeface="+mn-lt"/>
            <a:ea typeface="+mn-ea"/>
            <a:cs typeface="+mn-cs"/>
          </a:endParaRPr>
        </a:p>
      </dsp:txBody>
      <dsp:txXfrm>
        <a:off x="822350" y="2085065"/>
        <a:ext cx="3780123" cy="820303"/>
      </dsp:txXfrm>
    </dsp:sp>
    <dsp:sp modelId="{CA7B5CF1-372F-4C34-BF29-216C7E099E60}">
      <dsp:nvSpPr>
        <dsp:cNvPr id="0" name=""/>
        <dsp:cNvSpPr/>
      </dsp:nvSpPr>
      <dsp:spPr>
        <a:xfrm>
          <a:off x="1198239" y="3089317"/>
          <a:ext cx="4792959" cy="87134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ea typeface="+mn-ea"/>
              <a:cs typeface="+mn-cs"/>
            </a:rPr>
            <a:t>COSP review board</a:t>
          </a:r>
        </a:p>
        <a:p>
          <a:pPr marL="0" lvl="0" indent="0" algn="l" defTabSz="1066800">
            <a:lnSpc>
              <a:spcPct val="90000"/>
            </a:lnSpc>
            <a:spcBef>
              <a:spcPct val="0"/>
            </a:spcBef>
            <a:spcAft>
              <a:spcPct val="35000"/>
            </a:spcAft>
            <a:buNone/>
          </a:pPr>
          <a:r>
            <a:rPr lang="en-US" sz="1600" kern="1200" dirty="0">
              <a:latin typeface="+mn-lt"/>
              <a:ea typeface="+mn-ea"/>
              <a:cs typeface="+mn-cs"/>
            </a:rPr>
            <a:t>Workflow </a:t>
          </a:r>
          <a:r>
            <a:rPr lang="en-US" sz="1600" kern="1200" dirty="0" err="1">
              <a:latin typeface="+mn-lt"/>
              <a:ea typeface="+mn-ea"/>
              <a:cs typeface="+mn-cs"/>
            </a:rPr>
            <a:t>d’autorisation</a:t>
          </a:r>
          <a:r>
            <a:rPr lang="en-US" sz="1600" kern="1200" dirty="0">
              <a:latin typeface="+mn-lt"/>
              <a:ea typeface="+mn-ea"/>
              <a:cs typeface="+mn-cs"/>
            </a:rPr>
            <a:t> </a:t>
          </a:r>
        </a:p>
      </dsp:txBody>
      <dsp:txXfrm>
        <a:off x="1223760" y="3114838"/>
        <a:ext cx="3774132" cy="820303"/>
      </dsp:txXfrm>
    </dsp:sp>
    <dsp:sp modelId="{CA928545-C7B6-462A-8DD9-072BF0A20F30}">
      <dsp:nvSpPr>
        <dsp:cNvPr id="0" name=""/>
        <dsp:cNvSpPr/>
      </dsp:nvSpPr>
      <dsp:spPr>
        <a:xfrm>
          <a:off x="4226584" y="667371"/>
          <a:ext cx="566374" cy="566374"/>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solidFill>
              <a:srgbClr val="333333">
                <a:hueOff val="0"/>
                <a:satOff val="0"/>
                <a:lumOff val="0"/>
                <a:alphaOff val="0"/>
              </a:srgbClr>
            </a:solidFill>
            <a:latin typeface="Trebuchet MS"/>
            <a:ea typeface="+mn-ea"/>
            <a:cs typeface="+mn-cs"/>
          </a:endParaRPr>
        </a:p>
      </dsp:txBody>
      <dsp:txXfrm>
        <a:off x="4354018" y="667371"/>
        <a:ext cx="311506" cy="426196"/>
      </dsp:txXfrm>
    </dsp:sp>
    <dsp:sp modelId="{055F0774-BCA2-45E6-9114-7B7468204A72}">
      <dsp:nvSpPr>
        <dsp:cNvPr id="0" name=""/>
        <dsp:cNvSpPr/>
      </dsp:nvSpPr>
      <dsp:spPr>
        <a:xfrm>
          <a:off x="4627994" y="1697144"/>
          <a:ext cx="566374" cy="566374"/>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solidFill>
              <a:srgbClr val="333333">
                <a:hueOff val="0"/>
                <a:satOff val="0"/>
                <a:lumOff val="0"/>
                <a:alphaOff val="0"/>
              </a:srgbClr>
            </a:solidFill>
            <a:latin typeface="Trebuchet MS"/>
            <a:ea typeface="+mn-ea"/>
            <a:cs typeface="+mn-cs"/>
          </a:endParaRPr>
        </a:p>
      </dsp:txBody>
      <dsp:txXfrm>
        <a:off x="4755428" y="1697144"/>
        <a:ext cx="311506" cy="426196"/>
      </dsp:txXfrm>
    </dsp:sp>
    <dsp:sp modelId="{26FA9698-E4C6-469C-94A5-E5BF9C1A3260}">
      <dsp:nvSpPr>
        <dsp:cNvPr id="0" name=""/>
        <dsp:cNvSpPr/>
      </dsp:nvSpPr>
      <dsp:spPr>
        <a:xfrm>
          <a:off x="5023413" y="2726916"/>
          <a:ext cx="566374" cy="566374"/>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solidFill>
              <a:srgbClr val="333333">
                <a:hueOff val="0"/>
                <a:satOff val="0"/>
                <a:lumOff val="0"/>
                <a:alphaOff val="0"/>
              </a:srgbClr>
            </a:solidFill>
            <a:latin typeface="Trebuchet MS"/>
            <a:ea typeface="+mn-ea"/>
            <a:cs typeface="+mn-cs"/>
          </a:endParaRPr>
        </a:p>
      </dsp:txBody>
      <dsp:txXfrm>
        <a:off x="5150847" y="2726916"/>
        <a:ext cx="311506" cy="42619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FB0A6-2CA5-4548-A137-1F7744119C89}" type="datetimeFigureOut">
              <a:rPr lang="en-US" smtClean="0"/>
              <a:t>9/29/2017</a:t>
            </a:fld>
            <a:endParaRPr lang="en-US"/>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912AF-DDEF-440B-9189-DDAA33C4D927}" type="slidenum">
              <a:rPr lang="en-US" smtClean="0"/>
              <a:t>‹N°›</a:t>
            </a:fld>
            <a:endParaRPr lang="en-US"/>
          </a:p>
        </p:txBody>
      </p:sp>
    </p:spTree>
    <p:extLst>
      <p:ext uri="{BB962C8B-B14F-4D97-AF65-F5344CB8AC3E}">
        <p14:creationId xmlns:p14="http://schemas.microsoft.com/office/powerpoint/2010/main" val="147545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3949F3A-50D8-4F86-AC0D-A513B75CF177}"/>
              </a:ext>
            </a:extLst>
          </p:cNvPr>
          <p:cNvSpPr txBox="1">
            <a:spLocks noGrp="1"/>
          </p:cNvSpPr>
          <p:nvPr>
            <p:ph type="sldNum" sz="quarter" idx="5"/>
          </p:nvPr>
        </p:nvSpPr>
        <p:spPr>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A30F5FD-52B0-45C2-A3D9-F841CE11B313}" type="slidenum">
              <a:rPr kumimoji="0" lang="en-US" sz="1400" b="0" i="0" u="none" strike="noStrike" kern="1200" cap="none" spc="0" normalizeH="0" baseline="0" noProof="0" smtClean="0">
                <a:ln>
                  <a:noFill/>
                </a:ln>
                <a:solidFill>
                  <a:prstClr val="black"/>
                </a:solidFill>
                <a:effectLst/>
                <a:uLnTx/>
                <a:uFillTx/>
                <a:latin typeface="Thorndale"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black"/>
              </a:solidFill>
              <a:effectLst/>
              <a:uLnTx/>
              <a:uFillTx/>
              <a:latin typeface="Thorndale" pitchFamily="18"/>
              <a:cs typeface="Tahoma" pitchFamily="2"/>
            </a:endParaRPr>
          </a:p>
        </p:txBody>
      </p:sp>
      <p:sp>
        <p:nvSpPr>
          <p:cNvPr id="2" name="Espace réservé de l'image des diapositives 1">
            <a:extLst>
              <a:ext uri="{FF2B5EF4-FFF2-40B4-BE49-F238E27FC236}">
                <a16:creationId xmlns:a16="http://schemas.microsoft.com/office/drawing/2014/main" id="{222C2027-5E4D-4679-8FE1-F73455B45E07}"/>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Espace réservé des notes 2">
            <a:extLst>
              <a:ext uri="{FF2B5EF4-FFF2-40B4-BE49-F238E27FC236}">
                <a16:creationId xmlns:a16="http://schemas.microsoft.com/office/drawing/2014/main" id="{3BBF8370-1429-46A2-B4D4-2152DC23BECA}"/>
              </a:ext>
            </a:extLst>
          </p:cNvPr>
          <p:cNvSpPr txBox="1">
            <a:spLocks noGrp="1"/>
          </p:cNvSpPr>
          <p:nvPr>
            <p:ph type="body" sz="quarter" idx="1"/>
          </p:nvPr>
        </p:nvSpPr>
        <p:spPr/>
        <p:txBody>
          <a:bodyPr>
            <a:spAutoFit/>
          </a:bodyPr>
          <a:lstStyle/>
          <a:p>
            <a:endParaRPr lang="en-US" sz="2810" kern="1200">
              <a:latin typeface="Source Sans Pro" pitchFamily="34"/>
            </a:endParaRPr>
          </a:p>
        </p:txBody>
      </p:sp>
    </p:spTree>
    <p:extLst>
      <p:ext uri="{BB962C8B-B14F-4D97-AF65-F5344CB8AC3E}">
        <p14:creationId xmlns:p14="http://schemas.microsoft.com/office/powerpoint/2010/main" val="98929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55299" name="Espace réservé des commentaires 2"/>
          <p:cNvSpPr>
            <a:spLocks noGrp="1"/>
          </p:cNvSpPr>
          <p:nvPr>
            <p:ph type="body" idx="1"/>
          </p:nvPr>
        </p:nvSpPr>
        <p:spPr>
          <a:noFill/>
        </p:spPr>
        <p:txBody>
          <a:bodyPr/>
          <a:lstStyle/>
          <a:p>
            <a:pPr eaLnBrk="1" hangingPunct="1"/>
            <a:endParaRPr lang="fr-FR" altLang="fr-FR">
              <a:latin typeface="Arial" panose="020B0604020202020204" pitchFamily="34" charset="0"/>
              <a:cs typeface="Arial" panose="020B0604020202020204" pitchFamily="34" charset="0"/>
            </a:endParaRPr>
          </a:p>
        </p:txBody>
      </p:sp>
      <p:sp>
        <p:nvSpPr>
          <p:cNvPr id="55300" name="Espace réservé du numéro de diapositive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56FAB46-7D26-4A3A-AD64-6BE8C013D8A6}" type="slidenum">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436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FF2AE-FF4A-42B1-9BD3-B51E6D941A7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748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copyleft</a:t>
            </a:r>
            <a:r>
              <a:rPr lang="fr-FR" baseline="0" dirty="0"/>
              <a:t> est une l’une des caractéristiques particulières du logiciel libre. Souvent méconnu, il pousse même les rédacteurs de contrats de collaboration à préférer interdire par principe l’usage des FLOSS.</a:t>
            </a:r>
          </a:p>
          <a:p>
            <a:endParaRPr lang="fr-FR" baseline="0" dirty="0"/>
          </a:p>
          <a:p>
            <a:r>
              <a:rPr lang="fr-FR" baseline="0" dirty="0"/>
              <a:t>Exemple, </a:t>
            </a:r>
            <a:r>
              <a:rPr lang="fr-FR" baseline="0" dirty="0" err="1"/>
              <a:t>unicANR</a:t>
            </a:r>
            <a:r>
              <a:rPr lang="fr-FR" baseline="0" dirty="0"/>
              <a:t>, art. 8.3: « </a:t>
            </a:r>
            <a:r>
              <a:rPr lang="fr-FR" i="1" dirty="0"/>
              <a:t>Sauf accord préalable des PARTIES susceptibles d’être impactées (…) celles-ci s’interdiront d’intégrer au PROJET des LOGICIELS LIBRES / LOGICIELS OPEN SOURCE</a:t>
            </a:r>
            <a:r>
              <a:rPr lang="fr-FR" dirty="0"/>
              <a:t>. ».</a:t>
            </a:r>
          </a:p>
          <a:p>
            <a:endParaRPr lang="fr-FR" dirty="0"/>
          </a:p>
          <a:p>
            <a:pPr marL="0" lvl="2" defTabSz="947296">
              <a:defRPr/>
            </a:pPr>
            <a:r>
              <a:rPr lang="fr-FR" dirty="0"/>
              <a:t>Ma proposition: « </a:t>
            </a:r>
            <a:r>
              <a:rPr lang="fr-FR" i="1" dirty="0"/>
              <a:t>Les PARTIES sont expressément libres d’utiliser des LOGICIELS libres ou open source dans le cadre de l’ETUDE, sous réserve que cela n’ait pas pour conséquence</a:t>
            </a:r>
            <a:r>
              <a:rPr lang="fr-FR" i="1" baseline="0" dirty="0"/>
              <a:t> </a:t>
            </a:r>
            <a:r>
              <a:rPr lang="fr-FR" i="1" dirty="0"/>
              <a:t>de contraindre les conditions de licence des RESULTATS par</a:t>
            </a:r>
            <a:r>
              <a:rPr lang="fr-FR" i="1" baseline="0" dirty="0"/>
              <a:t> l’effet « copyleft » de la licence desdits LOGICIELS libres ou open source ». </a:t>
            </a: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FF2AE-FF4A-42B1-9BD3-B51E6D941A7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5378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FF2AE-FF4A-42B1-9BD3-B51E6D941A7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6405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FF2AE-FF4A-42B1-9BD3-B51E6D941A7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354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FF2AE-FF4A-42B1-9BD3-B51E6D941A7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9289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Jeremy PAPPALARDO - 23 mai 2016</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FF2AE-FF4A-42B1-9BD3-B51E6D941A7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9894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Jeremy PAPPALARDO - 23 mai 2016</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FF2AE-FF4A-42B1-9BD3-B51E6D941A7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612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984E5FEB-C6F8-4AA6-95CF-7DCBFC1F7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796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984E5FEB-C6F8-4AA6-95CF-7DCBFC1F7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42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0E3B229-B680-4F09-8217-943958841DA4}"/>
              </a:ext>
            </a:extLst>
          </p:cNvPr>
          <p:cNvSpPr txBox="1">
            <a:spLocks noGrp="1"/>
          </p:cNvSpPr>
          <p:nvPr>
            <p:ph type="sldNum" sz="quarter" idx="5"/>
          </p:nvPr>
        </p:nvSpPr>
        <p:spPr>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7228AD4-CC6F-4620-96FC-812E9B064046}" type="slidenum">
              <a:rPr kumimoji="0" lang="en-US" sz="1400" b="0" i="0" u="none" strike="noStrike" kern="1200" cap="none" spc="0" normalizeH="0" baseline="0" noProof="0" smtClean="0">
                <a:ln>
                  <a:noFill/>
                </a:ln>
                <a:solidFill>
                  <a:prstClr val="black"/>
                </a:solidFill>
                <a:effectLst/>
                <a:uLnTx/>
                <a:uFillTx/>
                <a:latin typeface="Thorndale"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prstClr val="black"/>
              </a:solidFill>
              <a:effectLst/>
              <a:uLnTx/>
              <a:uFillTx/>
              <a:latin typeface="Thorndale" pitchFamily="18"/>
              <a:cs typeface="Tahoma" pitchFamily="2"/>
            </a:endParaRPr>
          </a:p>
        </p:txBody>
      </p:sp>
      <p:sp>
        <p:nvSpPr>
          <p:cNvPr id="2" name="Espace réservé de l'image des diapositives 1">
            <a:extLst>
              <a:ext uri="{FF2B5EF4-FFF2-40B4-BE49-F238E27FC236}">
                <a16:creationId xmlns:a16="http://schemas.microsoft.com/office/drawing/2014/main" id="{A33C34EE-02BE-4C43-8F4D-C32E44B35CF1}"/>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Espace réservé des notes 2">
            <a:extLst>
              <a:ext uri="{FF2B5EF4-FFF2-40B4-BE49-F238E27FC236}">
                <a16:creationId xmlns:a16="http://schemas.microsoft.com/office/drawing/2014/main" id="{6B750AD7-BB85-4C9F-9E52-8DBE40ED5DB5}"/>
              </a:ext>
            </a:extLst>
          </p:cNvPr>
          <p:cNvSpPr txBox="1">
            <a:spLocks noGrp="1"/>
          </p:cNvSpPr>
          <p:nvPr>
            <p:ph type="body" sz="quarter" idx="1"/>
          </p:nvPr>
        </p:nvSpPr>
        <p:spPr/>
        <p:txBody>
          <a:bodyPr/>
          <a:lstStyle/>
          <a:p>
            <a:endParaRPr lang="en-US" sz="2810" kern="1200">
              <a:latin typeface="Source Sans Pro" pitchFamily="34"/>
            </a:endParaRPr>
          </a:p>
        </p:txBody>
      </p:sp>
    </p:spTree>
    <p:extLst>
      <p:ext uri="{BB962C8B-B14F-4D97-AF65-F5344CB8AC3E}">
        <p14:creationId xmlns:p14="http://schemas.microsoft.com/office/powerpoint/2010/main" val="396842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984E5FEB-C6F8-4AA6-95CF-7DCBFC1F7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101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Our various product ranges are ideally suited to form an integrated ecosystem of devices, services, and apps, to enrich your offerings. We leverage our expertise in advanced technologies, software, and services, to select and recommend solutions that maximize end-user satisfaction improving LTV and minimizing OPEX.</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Highlights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Industry leading Android OTT solutions with the most successful global deployments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Leading 4K Ultra HD and next generation video technologies such as High Dynamic Range (HDR)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first to market with integrated dual-tuner Digital Video Recorder (DVR), Whole-home DVR and multi-room functions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Extensive telco portfolio ranging from Hybrid IP to </a:t>
            </a:r>
            <a:r>
              <a:rPr lang="en-US" sz="1200" kern="1200" dirty="0" err="1">
                <a:solidFill>
                  <a:schemeClr val="tx1"/>
                </a:solidFill>
                <a:effectLst/>
                <a:latin typeface="+mn-lt"/>
                <a:ea typeface="+mn-ea"/>
                <a:cs typeface="+mn-cs"/>
              </a:rPr>
              <a:t>xDSL</a:t>
            </a:r>
            <a:r>
              <a:rPr lang="en-US" sz="1200" kern="1200" dirty="0">
                <a:solidFill>
                  <a:schemeClr val="tx1"/>
                </a:solidFill>
                <a:effectLst/>
                <a:latin typeface="+mn-lt"/>
                <a:ea typeface="+mn-ea"/>
                <a:cs typeface="+mn-cs"/>
              </a:rPr>
              <a:t> to Fiber to LTE, including IP content services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Long-established expertise &amp; innovations in home networking technologies such as Wi-Fi, </a:t>
            </a:r>
            <a:r>
              <a:rPr lang="en-US" sz="1200" kern="1200" dirty="0" err="1">
                <a:solidFill>
                  <a:schemeClr val="tx1"/>
                </a:solidFill>
                <a:effectLst/>
                <a:latin typeface="+mn-lt"/>
                <a:ea typeface="+mn-ea"/>
                <a:cs typeface="+mn-cs"/>
              </a:rPr>
              <a:t>MoCA</a:t>
            </a:r>
            <a:r>
              <a:rPr lang="en-US" sz="1200" kern="1200" dirty="0">
                <a:solidFill>
                  <a:schemeClr val="tx1"/>
                </a:solidFill>
                <a:effectLst/>
                <a:latin typeface="+mn-lt"/>
                <a:ea typeface="+mn-ea"/>
                <a:cs typeface="+mn-cs"/>
              </a:rPr>
              <a:t>, DLNA, Gigabit Ethernet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Expert leader in security and open software solutions, introducing value-added services &amp; apps Advanced remote management capabilities</a:t>
            </a:r>
            <a:br>
              <a:rPr lang="en-US" sz="120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984E5FEB-C6F8-4AA6-95CF-7DCBFC1F7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3444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984E5FEB-C6F8-4AA6-95CF-7DCBFC1F7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583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984E5FEB-C6F8-4AA6-95CF-7DCBFC1F7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564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C4B4FE1A-7F02-4754-A4A9-BA014EB5960B}"/>
              </a:ext>
            </a:extLst>
          </p:cNvPr>
          <p:cNvSpPr txBox="1">
            <a:spLocks noGrp="1"/>
          </p:cNvSpPr>
          <p:nvPr>
            <p:ph type="sldNum" sz="quarter" idx="5"/>
          </p:nvPr>
        </p:nvSpPr>
        <p:spPr>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9E14162-CFCD-4591-BB64-B43CC5C1D6BF}" type="slidenum">
              <a:rPr kumimoji="0" lang="en-US" sz="1400" b="0" i="0" u="none" strike="noStrike" kern="1200" cap="none" spc="0" normalizeH="0" baseline="0" noProof="0" smtClean="0">
                <a:ln>
                  <a:noFill/>
                </a:ln>
                <a:solidFill>
                  <a:prstClr val="black"/>
                </a:solidFill>
                <a:effectLst/>
                <a:uLnTx/>
                <a:uFillTx/>
                <a:latin typeface="Thorndale"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prstClr val="black"/>
              </a:solidFill>
              <a:effectLst/>
              <a:uLnTx/>
              <a:uFillTx/>
              <a:latin typeface="Thorndale" pitchFamily="18"/>
              <a:cs typeface="Tahoma" pitchFamily="2"/>
            </a:endParaRPr>
          </a:p>
        </p:txBody>
      </p:sp>
      <p:sp>
        <p:nvSpPr>
          <p:cNvPr id="2" name="Espace réservé de l'image des diapositives 1">
            <a:extLst>
              <a:ext uri="{FF2B5EF4-FFF2-40B4-BE49-F238E27FC236}">
                <a16:creationId xmlns:a16="http://schemas.microsoft.com/office/drawing/2014/main" id="{9D67A9E8-8A9E-4003-A3C2-A54949E5A990}"/>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Espace réservé des notes 2">
            <a:extLst>
              <a:ext uri="{FF2B5EF4-FFF2-40B4-BE49-F238E27FC236}">
                <a16:creationId xmlns:a16="http://schemas.microsoft.com/office/drawing/2014/main" id="{33676ED9-AA26-4DA2-9825-08C7450AFE72}"/>
              </a:ext>
            </a:extLst>
          </p:cNvPr>
          <p:cNvSpPr txBox="1">
            <a:spLocks noGrp="1"/>
          </p:cNvSpPr>
          <p:nvPr>
            <p:ph type="body" sz="quarter" idx="1"/>
          </p:nvPr>
        </p:nvSpPr>
        <p:spPr/>
        <p:txBody>
          <a:bodyPr/>
          <a:lstStyle/>
          <a:p>
            <a:endParaRPr lang="en-US" sz="2810" kern="1200">
              <a:latin typeface="Source Sans Pro" pitchFamily="34"/>
            </a:endParaRPr>
          </a:p>
        </p:txBody>
      </p:sp>
    </p:spTree>
    <p:extLst>
      <p:ext uri="{BB962C8B-B14F-4D97-AF65-F5344CB8AC3E}">
        <p14:creationId xmlns:p14="http://schemas.microsoft.com/office/powerpoint/2010/main" val="78827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1D6CCEE-A74B-4395-BAA8-AE70E596DC54}"/>
              </a:ext>
            </a:extLst>
          </p:cNvPr>
          <p:cNvSpPr txBox="1">
            <a:spLocks noGrp="1"/>
          </p:cNvSpPr>
          <p:nvPr>
            <p:ph type="sldNum" sz="quarter" idx="5"/>
          </p:nvPr>
        </p:nvSpPr>
        <p:spPr>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954843A-EF36-4DFA-8134-D60C8C66AF09}" type="slidenum">
              <a:rPr kumimoji="0" lang="en-US" sz="1400" b="0" i="0" u="none" strike="noStrike" kern="1200" cap="none" spc="0" normalizeH="0" baseline="0" noProof="0" smtClean="0">
                <a:ln>
                  <a:noFill/>
                </a:ln>
                <a:solidFill>
                  <a:prstClr val="black"/>
                </a:solidFill>
                <a:effectLst/>
                <a:uLnTx/>
                <a:uFillTx/>
                <a:latin typeface="Thorndale"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solidFill>
              <a:effectLst/>
              <a:uLnTx/>
              <a:uFillTx/>
              <a:latin typeface="Thorndale" pitchFamily="18"/>
              <a:cs typeface="Tahoma" pitchFamily="2"/>
            </a:endParaRPr>
          </a:p>
        </p:txBody>
      </p:sp>
      <p:sp>
        <p:nvSpPr>
          <p:cNvPr id="2" name="Espace réservé de l'image des diapositives 1">
            <a:extLst>
              <a:ext uri="{FF2B5EF4-FFF2-40B4-BE49-F238E27FC236}">
                <a16:creationId xmlns:a16="http://schemas.microsoft.com/office/drawing/2014/main" id="{0D0D896A-1C29-46B2-8DE3-98FD61F81E0E}"/>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Espace réservé des notes 2">
            <a:extLst>
              <a:ext uri="{FF2B5EF4-FFF2-40B4-BE49-F238E27FC236}">
                <a16:creationId xmlns:a16="http://schemas.microsoft.com/office/drawing/2014/main" id="{5C992179-A34D-4E8C-90AD-88EFC5E4411D}"/>
              </a:ext>
            </a:extLst>
          </p:cNvPr>
          <p:cNvSpPr txBox="1">
            <a:spLocks noGrp="1"/>
          </p:cNvSpPr>
          <p:nvPr>
            <p:ph type="body" sz="quarter" idx="1"/>
          </p:nvPr>
        </p:nvSpPr>
        <p:spPr/>
        <p:txBody>
          <a:bodyPr/>
          <a:lstStyle/>
          <a:p>
            <a:endParaRPr lang="en-US" sz="2810" kern="1200">
              <a:latin typeface="Source Sans Pro" pitchFamily="34"/>
            </a:endParaRPr>
          </a:p>
        </p:txBody>
      </p:sp>
    </p:spTree>
    <p:extLst>
      <p:ext uri="{BB962C8B-B14F-4D97-AF65-F5344CB8AC3E}">
        <p14:creationId xmlns:p14="http://schemas.microsoft.com/office/powerpoint/2010/main" val="218933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9C88E55-EBF3-4877-A80A-3BC553FE73F6}"/>
              </a:ext>
            </a:extLst>
          </p:cNvPr>
          <p:cNvSpPr txBox="1">
            <a:spLocks noGrp="1"/>
          </p:cNvSpPr>
          <p:nvPr>
            <p:ph type="sldNum" sz="quarter" idx="5"/>
          </p:nvPr>
        </p:nvSpPr>
        <p:spPr>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A06B46-1FAC-4E73-97AE-1EB9CAAD78A1}" type="slidenum">
              <a:rPr kumimoji="0" lang="en-US" sz="1400" b="0" i="0" u="none" strike="noStrike" kern="1200" cap="none" spc="0" normalizeH="0" baseline="0" noProof="0" smtClean="0">
                <a:ln>
                  <a:noFill/>
                </a:ln>
                <a:solidFill>
                  <a:prstClr val="black"/>
                </a:solidFill>
                <a:effectLst/>
                <a:uLnTx/>
                <a:uFillTx/>
                <a:latin typeface="Thorndale"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prstClr val="black"/>
              </a:solidFill>
              <a:effectLst/>
              <a:uLnTx/>
              <a:uFillTx/>
              <a:latin typeface="Thorndale" pitchFamily="18"/>
              <a:cs typeface="Tahoma" pitchFamily="2"/>
            </a:endParaRPr>
          </a:p>
        </p:txBody>
      </p:sp>
      <p:sp>
        <p:nvSpPr>
          <p:cNvPr id="2" name="Espace réservé de l'image des diapositives 1">
            <a:extLst>
              <a:ext uri="{FF2B5EF4-FFF2-40B4-BE49-F238E27FC236}">
                <a16:creationId xmlns:a16="http://schemas.microsoft.com/office/drawing/2014/main" id="{20F999FA-538D-4597-AE9F-685DEDD4137A}"/>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Espace réservé des notes 2">
            <a:extLst>
              <a:ext uri="{FF2B5EF4-FFF2-40B4-BE49-F238E27FC236}">
                <a16:creationId xmlns:a16="http://schemas.microsoft.com/office/drawing/2014/main" id="{BE560301-4B9A-494F-B092-FD9A7FB0BA67}"/>
              </a:ext>
            </a:extLst>
          </p:cNvPr>
          <p:cNvSpPr txBox="1">
            <a:spLocks noGrp="1"/>
          </p:cNvSpPr>
          <p:nvPr>
            <p:ph type="body" sz="quarter" idx="1"/>
          </p:nvPr>
        </p:nvSpPr>
        <p:spPr/>
        <p:txBody>
          <a:bodyPr/>
          <a:lstStyle/>
          <a:p>
            <a:endParaRPr lang="en-US" sz="2810" kern="1200">
              <a:latin typeface="Source Sans Pro" pitchFamily="34"/>
            </a:endParaRPr>
          </a:p>
        </p:txBody>
      </p:sp>
    </p:spTree>
    <p:extLst>
      <p:ext uri="{BB962C8B-B14F-4D97-AF65-F5344CB8AC3E}">
        <p14:creationId xmlns:p14="http://schemas.microsoft.com/office/powerpoint/2010/main" val="363270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01BFD90-DBB4-48FC-A035-2B5D54F262A4}"/>
              </a:ext>
            </a:extLst>
          </p:cNvPr>
          <p:cNvSpPr txBox="1">
            <a:spLocks noGrp="1"/>
          </p:cNvSpPr>
          <p:nvPr>
            <p:ph type="sldNum" sz="quarter" idx="5"/>
          </p:nvPr>
        </p:nvSpPr>
        <p:spPr>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DEDCA6D-B4A1-4A10-A40B-BEBFF13BA3C9}" type="slidenum">
              <a:rPr kumimoji="0" lang="en-US" sz="1400" b="0" i="0" u="none" strike="noStrike" kern="1200" cap="none" spc="0" normalizeH="0" baseline="0" noProof="0" smtClean="0">
                <a:ln>
                  <a:noFill/>
                </a:ln>
                <a:solidFill>
                  <a:prstClr val="black"/>
                </a:solidFill>
                <a:effectLst/>
                <a:uLnTx/>
                <a:uFillTx/>
                <a:latin typeface="Thorndale"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prstClr val="black"/>
              </a:solidFill>
              <a:effectLst/>
              <a:uLnTx/>
              <a:uFillTx/>
              <a:latin typeface="Thorndale" pitchFamily="18"/>
              <a:cs typeface="Tahoma" pitchFamily="2"/>
            </a:endParaRPr>
          </a:p>
        </p:txBody>
      </p:sp>
      <p:sp>
        <p:nvSpPr>
          <p:cNvPr id="2" name="Espace réservé de l'image des diapositives 1">
            <a:extLst>
              <a:ext uri="{FF2B5EF4-FFF2-40B4-BE49-F238E27FC236}">
                <a16:creationId xmlns:a16="http://schemas.microsoft.com/office/drawing/2014/main" id="{62A5B905-7878-4CEC-B7B1-26B23922CBF1}"/>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Espace réservé des notes 2">
            <a:extLst>
              <a:ext uri="{FF2B5EF4-FFF2-40B4-BE49-F238E27FC236}">
                <a16:creationId xmlns:a16="http://schemas.microsoft.com/office/drawing/2014/main" id="{89F4D301-08D9-43DF-A3A3-021F71C4125F}"/>
              </a:ext>
            </a:extLst>
          </p:cNvPr>
          <p:cNvSpPr txBox="1">
            <a:spLocks noGrp="1"/>
          </p:cNvSpPr>
          <p:nvPr>
            <p:ph type="body" sz="quarter" idx="1"/>
          </p:nvPr>
        </p:nvSpPr>
        <p:spPr/>
        <p:txBody>
          <a:bodyPr/>
          <a:lstStyle/>
          <a:p>
            <a:endParaRPr lang="en-US" sz="2810" kern="1200">
              <a:latin typeface="Source Sans Pro" pitchFamily="34"/>
            </a:endParaRPr>
          </a:p>
        </p:txBody>
      </p:sp>
    </p:spTree>
    <p:extLst>
      <p:ext uri="{BB962C8B-B14F-4D97-AF65-F5344CB8AC3E}">
        <p14:creationId xmlns:p14="http://schemas.microsoft.com/office/powerpoint/2010/main" val="56764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9CEAD6A-FF07-4497-8439-9309C0D3D2D6}"/>
              </a:ext>
            </a:extLst>
          </p:cNvPr>
          <p:cNvSpPr txBox="1">
            <a:spLocks noGrp="1"/>
          </p:cNvSpPr>
          <p:nvPr>
            <p:ph type="sldNum" sz="quarter" idx="5"/>
          </p:nvPr>
        </p:nvSpPr>
        <p:spPr>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5475729-9D9E-4C58-8CF9-32F500901154}" type="slidenum">
              <a:rPr kumimoji="0" lang="en-US" sz="1400" b="0" i="0" u="none" strike="noStrike" kern="1200" cap="none" spc="0" normalizeH="0" baseline="0" noProof="0" smtClean="0">
                <a:ln>
                  <a:noFill/>
                </a:ln>
                <a:solidFill>
                  <a:prstClr val="black"/>
                </a:solidFill>
                <a:effectLst/>
                <a:uLnTx/>
                <a:uFillTx/>
                <a:latin typeface="Thorndale"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prstClr val="black"/>
              </a:solidFill>
              <a:effectLst/>
              <a:uLnTx/>
              <a:uFillTx/>
              <a:latin typeface="Thorndale" pitchFamily="18"/>
              <a:cs typeface="Tahoma" pitchFamily="2"/>
            </a:endParaRPr>
          </a:p>
        </p:txBody>
      </p:sp>
      <p:sp>
        <p:nvSpPr>
          <p:cNvPr id="2" name="Espace réservé de l'image des diapositives 1">
            <a:extLst>
              <a:ext uri="{FF2B5EF4-FFF2-40B4-BE49-F238E27FC236}">
                <a16:creationId xmlns:a16="http://schemas.microsoft.com/office/drawing/2014/main" id="{A5E7B35E-8963-4B76-B817-964E34CC29B7}"/>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Espace réservé des notes 2">
            <a:extLst>
              <a:ext uri="{FF2B5EF4-FFF2-40B4-BE49-F238E27FC236}">
                <a16:creationId xmlns:a16="http://schemas.microsoft.com/office/drawing/2014/main" id="{4DE10182-2160-4F9B-9AC7-CC3AB13B6567}"/>
              </a:ext>
            </a:extLst>
          </p:cNvPr>
          <p:cNvSpPr txBox="1">
            <a:spLocks noGrp="1"/>
          </p:cNvSpPr>
          <p:nvPr>
            <p:ph type="body" sz="quarter" idx="1"/>
          </p:nvPr>
        </p:nvSpPr>
        <p:spPr/>
        <p:txBody>
          <a:bodyPr/>
          <a:lstStyle/>
          <a:p>
            <a:endParaRPr lang="en-US" sz="2810" kern="1200">
              <a:latin typeface="Source Sans Pro" pitchFamily="34"/>
            </a:endParaRPr>
          </a:p>
        </p:txBody>
      </p:sp>
    </p:spTree>
    <p:extLst>
      <p:ext uri="{BB962C8B-B14F-4D97-AF65-F5344CB8AC3E}">
        <p14:creationId xmlns:p14="http://schemas.microsoft.com/office/powerpoint/2010/main" val="11471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E10A9C8-8B63-45F4-8511-EC9A3CAE64B8}"/>
              </a:ext>
            </a:extLst>
          </p:cNvPr>
          <p:cNvSpPr txBox="1">
            <a:spLocks noGrp="1"/>
          </p:cNvSpPr>
          <p:nvPr>
            <p:ph type="sldNum" sz="quarter" idx="5"/>
          </p:nvPr>
        </p:nvSpPr>
        <p:spPr>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A0ADA48-2AEF-439A-89FD-1E45A481C9C5}" type="slidenum">
              <a:rPr kumimoji="0" lang="en-US" sz="1400" b="0" i="0" u="none" strike="noStrike" kern="1200" cap="none" spc="0" normalizeH="0" baseline="0" noProof="0" smtClean="0">
                <a:ln>
                  <a:noFill/>
                </a:ln>
                <a:solidFill>
                  <a:prstClr val="black"/>
                </a:solidFill>
                <a:effectLst/>
                <a:uLnTx/>
                <a:uFillTx/>
                <a:latin typeface="Thorndale"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prstClr val="black"/>
              </a:solidFill>
              <a:effectLst/>
              <a:uLnTx/>
              <a:uFillTx/>
              <a:latin typeface="Thorndale" pitchFamily="18"/>
              <a:cs typeface="Tahoma" pitchFamily="2"/>
            </a:endParaRPr>
          </a:p>
        </p:txBody>
      </p:sp>
      <p:sp>
        <p:nvSpPr>
          <p:cNvPr id="2" name="Espace réservé de l'image des diapositives 1">
            <a:extLst>
              <a:ext uri="{FF2B5EF4-FFF2-40B4-BE49-F238E27FC236}">
                <a16:creationId xmlns:a16="http://schemas.microsoft.com/office/drawing/2014/main" id="{5086E6A1-6931-41C6-9E6E-FA9D0C062E5F}"/>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Espace réservé des notes 2">
            <a:extLst>
              <a:ext uri="{FF2B5EF4-FFF2-40B4-BE49-F238E27FC236}">
                <a16:creationId xmlns:a16="http://schemas.microsoft.com/office/drawing/2014/main" id="{53425DCD-C339-473D-908A-1A94A87822ED}"/>
              </a:ext>
            </a:extLst>
          </p:cNvPr>
          <p:cNvSpPr txBox="1">
            <a:spLocks noGrp="1"/>
          </p:cNvSpPr>
          <p:nvPr>
            <p:ph type="body" sz="quarter" idx="1"/>
          </p:nvPr>
        </p:nvSpPr>
        <p:spPr/>
        <p:txBody>
          <a:bodyPr/>
          <a:lstStyle/>
          <a:p>
            <a:endParaRPr lang="en-US" sz="2810" kern="1200">
              <a:latin typeface="Source Sans Pro" pitchFamily="34"/>
            </a:endParaRPr>
          </a:p>
        </p:txBody>
      </p:sp>
    </p:spTree>
    <p:extLst>
      <p:ext uri="{BB962C8B-B14F-4D97-AF65-F5344CB8AC3E}">
        <p14:creationId xmlns:p14="http://schemas.microsoft.com/office/powerpoint/2010/main" val="139744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7DE9CAE-D37D-4B09-ADA0-65E16E1C9B80}"/>
              </a:ext>
            </a:extLst>
          </p:cNvPr>
          <p:cNvSpPr txBox="1">
            <a:spLocks noGrp="1"/>
          </p:cNvSpPr>
          <p:nvPr>
            <p:ph type="sldNum" sz="quarter" idx="5"/>
          </p:nvPr>
        </p:nvSpPr>
        <p:spPr>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1234CF8-1B6F-46B8-884B-E235FFDA3BD8}" type="slidenum">
              <a:rPr kumimoji="0" lang="en-US" sz="1400" b="0" i="0" u="none" strike="noStrike" kern="1200" cap="none" spc="0" normalizeH="0" baseline="0" noProof="0" smtClean="0">
                <a:ln>
                  <a:noFill/>
                </a:ln>
                <a:solidFill>
                  <a:prstClr val="black"/>
                </a:solidFill>
                <a:effectLst/>
                <a:uLnTx/>
                <a:uFillTx/>
                <a:latin typeface="Thorndale"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black"/>
              </a:solidFill>
              <a:effectLst/>
              <a:uLnTx/>
              <a:uFillTx/>
              <a:latin typeface="Thorndale" pitchFamily="18"/>
              <a:cs typeface="Tahoma" pitchFamily="2"/>
            </a:endParaRPr>
          </a:p>
        </p:txBody>
      </p:sp>
      <p:sp>
        <p:nvSpPr>
          <p:cNvPr id="2" name="Espace réservé de l'image des diapositives 1">
            <a:extLst>
              <a:ext uri="{FF2B5EF4-FFF2-40B4-BE49-F238E27FC236}">
                <a16:creationId xmlns:a16="http://schemas.microsoft.com/office/drawing/2014/main" id="{87AB74D5-88D3-42D8-8485-C3F0D0104A3B}"/>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Espace réservé des notes 2">
            <a:extLst>
              <a:ext uri="{FF2B5EF4-FFF2-40B4-BE49-F238E27FC236}">
                <a16:creationId xmlns:a16="http://schemas.microsoft.com/office/drawing/2014/main" id="{6340887F-B14A-4F89-8D72-CCC6DDA9820A}"/>
              </a:ext>
            </a:extLst>
          </p:cNvPr>
          <p:cNvSpPr txBox="1">
            <a:spLocks noGrp="1"/>
          </p:cNvSpPr>
          <p:nvPr>
            <p:ph type="body" sz="quarter" idx="1"/>
          </p:nvPr>
        </p:nvSpPr>
        <p:spPr/>
        <p:txBody>
          <a:bodyPr/>
          <a:lstStyle/>
          <a:p>
            <a:endParaRPr lang="en-US" sz="2810" kern="1200">
              <a:latin typeface="Source Sans Pro" pitchFamily="34"/>
            </a:endParaRPr>
          </a:p>
        </p:txBody>
      </p:sp>
    </p:spTree>
    <p:extLst>
      <p:ext uri="{BB962C8B-B14F-4D97-AF65-F5344CB8AC3E}">
        <p14:creationId xmlns:p14="http://schemas.microsoft.com/office/powerpoint/2010/main" val="220899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5DE74237-783A-466F-9833-2D1F889928CB}" type="datetimeFigureOut">
              <a:rPr lang="fr-FR" smtClean="0"/>
              <a:t>29/09/2017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CCE715-6E3B-4FAC-BD60-9769568FE9A2}" type="slidenum">
              <a:rPr lang="fr-FR" smtClean="0"/>
              <a:t>‹N°›</a:t>
            </a:fld>
            <a:endParaRPr lang="fr-FR"/>
          </a:p>
        </p:txBody>
      </p:sp>
    </p:spTree>
    <p:extLst>
      <p:ext uri="{BB962C8B-B14F-4D97-AF65-F5344CB8AC3E}">
        <p14:creationId xmlns:p14="http://schemas.microsoft.com/office/powerpoint/2010/main" val="361980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E74237-783A-466F-9833-2D1F889928CB}" type="datetimeFigureOut">
              <a:rPr lang="fr-FR" smtClean="0"/>
              <a:t>29/09/2017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CCE715-6E3B-4FAC-BD60-9769568FE9A2}" type="slidenum">
              <a:rPr lang="fr-FR" smtClean="0"/>
              <a:t>‹N°›</a:t>
            </a:fld>
            <a:endParaRPr lang="fr-FR"/>
          </a:p>
        </p:txBody>
      </p:sp>
    </p:spTree>
    <p:extLst>
      <p:ext uri="{BB962C8B-B14F-4D97-AF65-F5344CB8AC3E}">
        <p14:creationId xmlns:p14="http://schemas.microsoft.com/office/powerpoint/2010/main" val="237439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E74237-783A-466F-9833-2D1F889928CB}" type="datetimeFigureOut">
              <a:rPr lang="fr-FR" smtClean="0"/>
              <a:t>29/09/2017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CCE715-6E3B-4FAC-BD60-9769568FE9A2}" type="slidenum">
              <a:rPr lang="fr-FR" smtClean="0"/>
              <a:t>‹N°›</a:t>
            </a:fld>
            <a:endParaRPr lang="fr-FR"/>
          </a:p>
        </p:txBody>
      </p:sp>
    </p:spTree>
    <p:extLst>
      <p:ext uri="{BB962C8B-B14F-4D97-AF65-F5344CB8AC3E}">
        <p14:creationId xmlns:p14="http://schemas.microsoft.com/office/powerpoint/2010/main" val="66537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for image)">
    <p:bg>
      <p:bgPr>
        <a:solidFill>
          <a:schemeClr val="tx1"/>
        </a:solidFill>
        <a:effectLst/>
      </p:bgPr>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a:solidFill>
            <a:schemeClr val="tx1"/>
          </a:solidFill>
          <a:ln w="19050">
            <a:noFill/>
          </a:ln>
          <a:effectLst/>
        </p:spPr>
      </p:pic>
      <p:pic>
        <p:nvPicPr>
          <p:cNvPr id="10" name="Image 9"/>
          <p:cNvPicPr>
            <a:picLocks noChangeAspect="1"/>
          </p:cNvPicPr>
          <p:nvPr userDrawn="1"/>
        </p:nvPicPr>
        <p:blipFill rotWithShape="1">
          <a:blip r:embed="rId3">
            <a:extLst>
              <a:ext uri="{28A0092B-C50C-407E-A947-70E740481C1C}">
                <a14:useLocalDpi xmlns:a14="http://schemas.microsoft.com/office/drawing/2010/main" val="0"/>
              </a:ext>
            </a:extLst>
          </a:blip>
          <a:srcRect l="12643" r="36363"/>
          <a:stretch/>
        </p:blipFill>
        <p:spPr>
          <a:xfrm>
            <a:off x="4960620" y="0"/>
            <a:ext cx="4183380" cy="6858000"/>
          </a:xfrm>
          <a:prstGeom prst="rect">
            <a:avLst/>
          </a:prstGeom>
        </p:spPr>
      </p:pic>
      <p:grpSp>
        <p:nvGrpSpPr>
          <p:cNvPr id="11" name="Groupe 10"/>
          <p:cNvGrpSpPr/>
          <p:nvPr userDrawn="1"/>
        </p:nvGrpSpPr>
        <p:grpSpPr>
          <a:xfrm>
            <a:off x="4408002" y="1"/>
            <a:ext cx="659298" cy="6858000"/>
            <a:chOff x="5691777" y="0"/>
            <a:chExt cx="951222" cy="6979533"/>
          </a:xfrm>
        </p:grpSpPr>
        <p:cxnSp>
          <p:nvCxnSpPr>
            <p:cNvPr id="12" name="Connecteur droit 11"/>
            <p:cNvCxnSpPr/>
            <p:nvPr/>
          </p:nvCxnSpPr>
          <p:spPr>
            <a:xfrm>
              <a:off x="5976257" y="0"/>
              <a:ext cx="0" cy="6979533"/>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691777" y="0"/>
              <a:ext cx="0" cy="6979533"/>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6138817" y="0"/>
              <a:ext cx="0" cy="697953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6235337" y="0"/>
              <a:ext cx="0" cy="697953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289304" y="0"/>
              <a:ext cx="0" cy="6979533"/>
            </a:xfrm>
            <a:prstGeom prst="line">
              <a:avLst/>
            </a:prstGeom>
            <a:ln w="53975">
              <a:solidFill>
                <a:srgbClr val="A12556"/>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353068" y="0"/>
              <a:ext cx="0" cy="6979533"/>
            </a:xfrm>
            <a:prstGeom prst="line">
              <a:avLst/>
            </a:prstGeom>
            <a:ln w="82550">
              <a:solidFill>
                <a:srgbClr val="D31F29"/>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6411859" y="0"/>
              <a:ext cx="0" cy="6979533"/>
            </a:xfrm>
            <a:prstGeom prst="line">
              <a:avLst/>
            </a:prstGeom>
            <a:ln w="47625">
              <a:solidFill>
                <a:srgbClr val="E56A2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457579" y="0"/>
              <a:ext cx="0" cy="6979533"/>
            </a:xfrm>
            <a:prstGeom prst="line">
              <a:avLst/>
            </a:prstGeom>
            <a:ln w="38100">
              <a:solidFill>
                <a:srgbClr val="FFA30F"/>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642999" y="0"/>
              <a:ext cx="0" cy="6979533"/>
            </a:xfrm>
            <a:prstGeom prst="line">
              <a:avLst/>
            </a:prstGeom>
            <a:ln w="25400">
              <a:solidFill>
                <a:srgbClr val="FFDA3D"/>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484415" y="0"/>
              <a:ext cx="0" cy="6979533"/>
            </a:xfrm>
            <a:prstGeom prst="line">
              <a:avLst/>
            </a:prstGeom>
            <a:ln w="19050">
              <a:solidFill>
                <a:srgbClr val="F6C048"/>
              </a:solidFill>
            </a:ln>
          </p:spPr>
          <p:style>
            <a:lnRef idx="1">
              <a:schemeClr val="accent1"/>
            </a:lnRef>
            <a:fillRef idx="0">
              <a:schemeClr val="accent1"/>
            </a:fillRef>
            <a:effectRef idx="0">
              <a:schemeClr val="accent1"/>
            </a:effectRef>
            <a:fontRef idx="minor">
              <a:schemeClr val="tx1"/>
            </a:fontRef>
          </p:style>
        </p:cxnSp>
      </p:grpSp>
      <p:sp>
        <p:nvSpPr>
          <p:cNvPr id="27" name="TextBox 8"/>
          <p:cNvSpPr txBox="1"/>
          <p:nvPr userDrawn="1"/>
        </p:nvSpPr>
        <p:spPr>
          <a:xfrm>
            <a:off x="746602" y="6003661"/>
            <a:ext cx="2679405" cy="276186"/>
          </a:xfrm>
          <a:prstGeom prst="rect">
            <a:avLst/>
          </a:prstGeom>
          <a:noFill/>
        </p:spPr>
        <p:txBody>
          <a:bodyPr wrap="square" lIns="0" tIns="34205" rIns="68408" bIns="34205" rtlCol="0">
            <a:spAutoFit/>
          </a:bodyPr>
          <a:lstStyle/>
          <a:p>
            <a:r>
              <a:rPr lang="en-GB" sz="1346" spc="45" baseline="0" dirty="0">
                <a:solidFill>
                  <a:schemeClr val="bg1">
                    <a:lumMod val="50000"/>
                  </a:schemeClr>
                </a:solidFill>
              </a:rPr>
              <a:t>technicolor.com</a:t>
            </a:r>
          </a:p>
        </p:txBody>
      </p:sp>
      <p:pic>
        <p:nvPicPr>
          <p:cNvPr id="2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131097" y="6003660"/>
            <a:ext cx="869752" cy="628154"/>
          </a:xfrm>
          <a:prstGeom prst="rect">
            <a:avLst/>
          </a:prstGeom>
        </p:spPr>
      </p:pic>
      <p:sp>
        <p:nvSpPr>
          <p:cNvPr id="2" name="Title 1"/>
          <p:cNvSpPr>
            <a:spLocks noGrp="1"/>
          </p:cNvSpPr>
          <p:nvPr>
            <p:ph type="ctrTitle"/>
          </p:nvPr>
        </p:nvSpPr>
        <p:spPr>
          <a:xfrm>
            <a:off x="250032" y="1371601"/>
            <a:ext cx="4950618" cy="2271221"/>
          </a:xfrm>
        </p:spPr>
        <p:txBody>
          <a:bodyPr anchor="b">
            <a:normAutofit/>
          </a:bodyPr>
          <a:lstStyle>
            <a:lvl1pPr algn="r" defTabSz="685772" rtl="0" eaLnBrk="1" latinLnBrk="0" hangingPunct="1">
              <a:lnSpc>
                <a:spcPct val="90000"/>
              </a:lnSpc>
              <a:spcBef>
                <a:spcPct val="0"/>
              </a:spcBef>
              <a:buNone/>
              <a:defRPr lang="en-GB" sz="3000" b="1" kern="1200" cap="all" baseline="0" dirty="0">
                <a:ln w="15875">
                  <a:solidFill>
                    <a:schemeClr val="bg1"/>
                  </a:solidFill>
                </a:ln>
                <a:solidFill>
                  <a:schemeClr val="bg1"/>
                </a:solidFill>
                <a:effectLst>
                  <a:outerShdw blurRad="495300" algn="ctr" rotWithShape="0">
                    <a:srgbClr val="000000"/>
                  </a:outerShdw>
                </a:effectLst>
                <a:latin typeface="+mj-lt"/>
                <a:ea typeface="+mj-ea"/>
                <a:cs typeface="+mj-cs"/>
              </a:defRPr>
            </a:lvl1pPr>
          </a:lstStyle>
          <a:p>
            <a:r>
              <a:rPr lang="en-US" dirty="0"/>
              <a:t>Click to edit Master title style</a:t>
            </a:r>
            <a:endParaRPr lang="en-GB" dirty="0"/>
          </a:p>
        </p:txBody>
      </p:sp>
      <p:sp>
        <p:nvSpPr>
          <p:cNvPr id="3" name="Subtitle 2"/>
          <p:cNvSpPr>
            <a:spLocks noGrp="1"/>
          </p:cNvSpPr>
          <p:nvPr>
            <p:ph type="subTitle" idx="1"/>
          </p:nvPr>
        </p:nvSpPr>
        <p:spPr>
          <a:xfrm>
            <a:off x="250031" y="3665896"/>
            <a:ext cx="4950618" cy="912814"/>
          </a:xfrm>
        </p:spPr>
        <p:txBody>
          <a:bodyPr>
            <a:normAutofit/>
          </a:bodyPr>
          <a:lstStyle>
            <a:lvl1pPr marL="0" indent="0" algn="r">
              <a:buNone/>
              <a:defRPr sz="1350" b="1" cap="all" baseline="0">
                <a:solidFill>
                  <a:schemeClr val="bg1">
                    <a:lumMod val="85000"/>
                  </a:schemeClr>
                </a:solidFill>
                <a:effectLst>
                  <a:outerShdw blurRad="495300" algn="t" rotWithShape="0">
                    <a:prstClr val="black">
                      <a:alpha val="70000"/>
                    </a:prstClr>
                  </a:outerShdw>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111736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title"/>
          </p:nvPr>
        </p:nvSpPr>
        <p:spPr>
          <a:xfrm>
            <a:off x="1181100" y="1458624"/>
            <a:ext cx="5227320" cy="3694200"/>
          </a:xfrm>
          <a:ln>
            <a:noFill/>
          </a:ln>
          <a:effectLst/>
        </p:spPr>
        <p:txBody>
          <a:bodyPr anchor="ctr" anchorCtr="0">
            <a:normAutofit/>
          </a:bodyPr>
          <a:lstStyle>
            <a:lvl1pPr marL="0" indent="0">
              <a:defRPr sz="2400" cap="all" baseline="0">
                <a:ln w="12700">
                  <a:solidFill>
                    <a:schemeClr val="bg1">
                      <a:lumMod val="95000"/>
                    </a:schemeClr>
                  </a:solidFill>
                </a:ln>
                <a:solidFill>
                  <a:srgbClr val="FFFFFF"/>
                </a:solidFill>
                <a:effectLst>
                  <a:outerShdw blurRad="495300" algn="t" rotWithShape="0">
                    <a:prstClr val="black">
                      <a:alpha val="70000"/>
                    </a:prstClr>
                  </a:outerShdw>
                </a:effectLst>
              </a:defRPr>
            </a:lvl1pPr>
          </a:lstStyle>
          <a:p>
            <a:r>
              <a:rPr lang="en-US" dirty="0"/>
              <a:t>Click to edit Master title style</a:t>
            </a:r>
            <a:endParaRPr lang="en-GB" dirty="0"/>
          </a:p>
        </p:txBody>
      </p:sp>
      <p:sp>
        <p:nvSpPr>
          <p:cNvPr id="6" name="Rectangle 5"/>
          <p:cNvSpPr/>
          <p:nvPr userDrawn="1"/>
        </p:nvSpPr>
        <p:spPr>
          <a:xfrm>
            <a:off x="178593" y="6512563"/>
            <a:ext cx="390049" cy="202565"/>
          </a:xfrm>
          <a:prstGeom prst="rect">
            <a:avLst/>
          </a:prstGeom>
        </p:spPr>
        <p:txBody>
          <a:bodyPr vert="horz" lIns="0" tIns="0" rIns="0" bIns="0" rtlCol="0" anchor="ctr">
            <a:normAutofit/>
          </a:bodyPr>
          <a:lstStyle/>
          <a:p>
            <a:pPr lvl="0" indent="0">
              <a:lnSpc>
                <a:spcPct val="100000"/>
              </a:lnSpc>
              <a:spcBef>
                <a:spcPts val="0"/>
              </a:spcBef>
              <a:spcAft>
                <a:spcPts val="600"/>
              </a:spcAft>
              <a:buFont typeface="Arial" panose="020B0604020202020204" pitchFamily="34" charset="0"/>
              <a:buNone/>
            </a:pPr>
            <a:fld id="{002466EA-CFB3-40FE-988C-E3596C8EB988}" type="slidenum">
              <a:rPr lang="fr-FR" sz="450" smtClean="0">
                <a:solidFill>
                  <a:schemeClr val="bg1">
                    <a:lumMod val="95000"/>
                  </a:schemeClr>
                </a:solidFill>
              </a:rPr>
              <a:pPr lvl="0" indent="0">
                <a:lnSpc>
                  <a:spcPct val="100000"/>
                </a:lnSpc>
                <a:spcBef>
                  <a:spcPts val="0"/>
                </a:spcBef>
                <a:spcAft>
                  <a:spcPts val="600"/>
                </a:spcAft>
                <a:buFont typeface="Arial" panose="020B0604020202020204" pitchFamily="34" charset="0"/>
                <a:buNone/>
              </a:pPr>
              <a:t>‹N°›</a:t>
            </a:fld>
            <a:endParaRPr lang="fr-FR" sz="450" dirty="0">
              <a:solidFill>
                <a:schemeClr val="bg1">
                  <a:lumMod val="95000"/>
                </a:schemeClr>
              </a:solidFill>
            </a:endParaRP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val="0"/>
              </a:ext>
            </a:extLst>
          </a:blip>
          <a:srcRect b="-4605"/>
          <a:stretch/>
        </p:blipFill>
        <p:spPr>
          <a:xfrm>
            <a:off x="8286750" y="6172295"/>
            <a:ext cx="633046" cy="478060"/>
          </a:xfrm>
          <a:prstGeom prst="rect">
            <a:avLst/>
          </a:prstGeom>
        </p:spPr>
      </p:pic>
    </p:spTree>
    <p:extLst>
      <p:ext uri="{BB962C8B-B14F-4D97-AF65-F5344CB8AC3E}">
        <p14:creationId xmlns:p14="http://schemas.microsoft.com/office/powerpoint/2010/main" val="294971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Text">
    <p:bg>
      <p:bgPr>
        <a:solidFill>
          <a:schemeClr val="bg1"/>
        </a:solidFill>
        <a:effectLst/>
      </p:bgPr>
    </p:bg>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a:xfrm>
            <a:off x="428626" y="6518277"/>
            <a:ext cx="7686675" cy="196850"/>
          </a:xfrm>
        </p:spPr>
        <p:txBody>
          <a:bodyPr/>
          <a:lstStyle>
            <a:lvl1pPr>
              <a:defRPr>
                <a:solidFill>
                  <a:schemeClr val="bg2">
                    <a:lumMod val="25000"/>
                  </a:schemeClr>
                </a:solidFill>
              </a:defRPr>
            </a:lvl1pPr>
          </a:lstStyle>
          <a:p>
            <a:endParaRPr lang="en-GB" dirty="0"/>
          </a:p>
        </p:txBody>
      </p:sp>
      <p:sp>
        <p:nvSpPr>
          <p:cNvPr id="24" name="Slide Number Placeholder 5"/>
          <p:cNvSpPr>
            <a:spLocks noGrp="1"/>
          </p:cNvSpPr>
          <p:nvPr>
            <p:ph type="sldNum" sz="quarter" idx="12"/>
          </p:nvPr>
        </p:nvSpPr>
        <p:spPr>
          <a:xfrm>
            <a:off x="178594" y="6518277"/>
            <a:ext cx="571500" cy="196850"/>
          </a:xfrm>
        </p:spPr>
        <p:txBody>
          <a:bodyPr/>
          <a:lstStyle>
            <a:lvl1pPr>
              <a:defRPr>
                <a:solidFill>
                  <a:schemeClr val="bg2">
                    <a:lumMod val="25000"/>
                  </a:schemeClr>
                </a:solidFill>
              </a:defRPr>
            </a:lvl1pPr>
          </a:lstStyle>
          <a:p>
            <a:fld id="{F99F39DE-7F43-4ABA-BE16-DC797CC76ADB}" type="slidenum">
              <a:rPr lang="en-GB" smtClean="0"/>
              <a:pPr/>
              <a:t>‹N°›</a:t>
            </a:fld>
            <a:endParaRPr lang="en-GB" dirty="0"/>
          </a:p>
        </p:txBody>
      </p:sp>
      <p:sp>
        <p:nvSpPr>
          <p:cNvPr id="21"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a:t>Click to edit Master title style</a:t>
            </a:r>
            <a:endParaRPr lang="en-GB" dirty="0"/>
          </a:p>
        </p:txBody>
      </p:sp>
      <p:sp>
        <p:nvSpPr>
          <p:cNvPr id="3" name="Content Placeholder 2"/>
          <p:cNvSpPr>
            <a:spLocks noGrp="1"/>
          </p:cNvSpPr>
          <p:nvPr>
            <p:ph sz="quarter" idx="13"/>
          </p:nvPr>
        </p:nvSpPr>
        <p:spPr>
          <a:xfrm>
            <a:off x="285750" y="1412240"/>
            <a:ext cx="8629650" cy="4597400"/>
          </a:xfrm>
        </p:spPr>
        <p:txBody>
          <a:bodyPr/>
          <a:lstStyle>
            <a:lvl1pPr>
              <a:defRPr sz="1800" b="1">
                <a:solidFill>
                  <a:schemeClr val="accent2"/>
                </a:solidFill>
              </a:defRPr>
            </a:lvl1pPr>
            <a:lvl2pPr marL="271452" indent="-271452">
              <a:buClr>
                <a:schemeClr val="accent2"/>
              </a:buClr>
              <a:buSzPct val="100000"/>
              <a:buFont typeface="Arial" panose="020B0604020202020204" pitchFamily="34" charset="0"/>
              <a:buChar char="►"/>
              <a:defRPr>
                <a:solidFill>
                  <a:schemeClr val="tx1">
                    <a:lumMod val="85000"/>
                    <a:lumOff val="15000"/>
                  </a:schemeClr>
                </a:solidFill>
              </a:defRPr>
            </a:lvl2pPr>
            <a:lvl3pPr marL="426244" indent="-213122">
              <a:buClr>
                <a:schemeClr val="accent2"/>
              </a:buClr>
              <a:buSzPct val="150000"/>
              <a:buFont typeface="Arial" panose="020B0604020202020204" pitchFamily="34" charset="0"/>
              <a:buChar char="•"/>
              <a:defRPr>
                <a:solidFill>
                  <a:schemeClr val="tx1">
                    <a:lumMod val="85000"/>
                    <a:lumOff val="15000"/>
                  </a:schemeClr>
                </a:solidFill>
              </a:defRPr>
            </a:lvl3pPr>
            <a:lvl4pPr marL="667941" indent="-198835">
              <a:buSzPct val="100000"/>
              <a:buFont typeface="Arial" panose="020B0604020202020204" pitchFamily="34" charset="0"/>
              <a:buChar char="‒"/>
              <a:defRPr/>
            </a:lvl4pPr>
            <a:lvl5pPr marL="807244" indent="-139304">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5"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20424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a:xfrm>
            <a:off x="428626" y="6518277"/>
            <a:ext cx="7686675" cy="196850"/>
          </a:xfrm>
        </p:spPr>
        <p:txBody>
          <a:bodyPr/>
          <a:lstStyle>
            <a:lvl1pPr>
              <a:defRPr>
                <a:solidFill>
                  <a:schemeClr val="tx2"/>
                </a:solidFill>
              </a:defRPr>
            </a:lvl1pPr>
          </a:lstStyle>
          <a:p>
            <a:endParaRPr lang="en-GB" dirty="0"/>
          </a:p>
        </p:txBody>
      </p:sp>
      <p:sp>
        <p:nvSpPr>
          <p:cNvPr id="24" name="Slide Number Placeholder 5"/>
          <p:cNvSpPr>
            <a:spLocks noGrp="1"/>
          </p:cNvSpPr>
          <p:nvPr>
            <p:ph type="sldNum" sz="quarter" idx="12"/>
          </p:nvPr>
        </p:nvSpPr>
        <p:spPr>
          <a:xfrm>
            <a:off x="178594" y="6518277"/>
            <a:ext cx="571500" cy="196850"/>
          </a:xfrm>
        </p:spPr>
        <p:txBody>
          <a:bodyPr/>
          <a:lstStyle>
            <a:lvl1pPr>
              <a:defRPr>
                <a:solidFill>
                  <a:schemeClr val="tx2"/>
                </a:solidFill>
              </a:defRPr>
            </a:lvl1pPr>
          </a:lstStyle>
          <a:p>
            <a:fld id="{F99F39DE-7F43-4ABA-BE16-DC797CC76ADB}" type="slidenum">
              <a:rPr lang="en-GB" smtClean="0"/>
              <a:pPr/>
              <a:t>‹N°›</a:t>
            </a:fld>
            <a:endParaRPr lang="en-GB" dirty="0"/>
          </a:p>
        </p:txBody>
      </p:sp>
      <p:sp>
        <p:nvSpPr>
          <p:cNvPr id="21"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a:t>Click to edit Master title style</a:t>
            </a:r>
            <a:endParaRPr lang="en-GB" dirty="0"/>
          </a:p>
        </p:txBody>
      </p:sp>
      <p:pic>
        <p:nvPicPr>
          <p:cNvPr id="85"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277244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s Layout Light Bg">
    <p:spTree>
      <p:nvGrpSpPr>
        <p:cNvPr id="1" name=""/>
        <p:cNvGrpSpPr/>
        <p:nvPr/>
      </p:nvGrpSpPr>
      <p:grpSpPr>
        <a:xfrm>
          <a:off x="0" y="0"/>
          <a:ext cx="0" cy="0"/>
          <a:chOff x="0" y="0"/>
          <a:chExt cx="0" cy="0"/>
        </a:xfrm>
      </p:grpSpPr>
      <p:sp>
        <p:nvSpPr>
          <p:cNvPr id="2" name="Title 1"/>
          <p:cNvSpPr>
            <a:spLocks noGrp="1"/>
          </p:cNvSpPr>
          <p:nvPr>
            <p:ph type="title"/>
          </p:nvPr>
        </p:nvSpPr>
        <p:spPr>
          <a:xfrm>
            <a:off x="257176" y="368301"/>
            <a:ext cx="7686675" cy="469900"/>
          </a:xfrm>
        </p:spPr>
        <p:txBody>
          <a:bodyPr>
            <a:noAutofit/>
          </a:bodyPr>
          <a:lstStyle>
            <a:lvl1pPr>
              <a:defRPr sz="2700">
                <a:solidFill>
                  <a:srgbClr val="4096CA"/>
                </a:solidFill>
              </a:defRPr>
            </a:lvl1pPr>
          </a:lstStyle>
          <a:p>
            <a:r>
              <a:rPr lang="en-US"/>
              <a:t>Click to edit Master title style</a:t>
            </a:r>
            <a:endParaRPr lang="en-GB" dirty="0"/>
          </a:p>
        </p:txBody>
      </p:sp>
      <p:sp>
        <p:nvSpPr>
          <p:cNvPr id="3" name="Content Placeholder 2"/>
          <p:cNvSpPr>
            <a:spLocks noGrp="1"/>
          </p:cNvSpPr>
          <p:nvPr>
            <p:ph idx="1"/>
          </p:nvPr>
        </p:nvSpPr>
        <p:spPr>
          <a:xfrm>
            <a:off x="3943350" y="2243139"/>
            <a:ext cx="4229100" cy="3395663"/>
          </a:xfrm>
        </p:spPr>
        <p:txBody>
          <a:bodyPr/>
          <a:lstStyle>
            <a:lvl1pPr marL="671486" indent="-671486">
              <a:spcAft>
                <a:spcPts val="900"/>
              </a:spcAft>
              <a:buFont typeface="+mj-lt"/>
              <a:buAutoNum type="arabicPeriod"/>
              <a:defRPr sz="1350" b="1">
                <a:solidFill>
                  <a:srgbClr val="4096CA"/>
                </a:solidFill>
              </a:defRPr>
            </a:lvl1pPr>
            <a:lvl2pPr marL="671486" indent="-671486">
              <a:spcAft>
                <a:spcPts val="900"/>
              </a:spcAft>
              <a:buFont typeface="+mj-lt"/>
              <a:buAutoNum type="arabicPeriod"/>
              <a:defRPr sz="1350" b="1">
                <a:solidFill>
                  <a:srgbClr val="4096CA"/>
                </a:solidFill>
              </a:defRPr>
            </a:lvl2pPr>
            <a:lvl3pPr marL="671486" indent="-671486">
              <a:spcAft>
                <a:spcPts val="900"/>
              </a:spcAft>
              <a:buFont typeface="+mj-lt"/>
              <a:buAutoNum type="arabicPeriod"/>
              <a:defRPr sz="1350" b="1">
                <a:solidFill>
                  <a:srgbClr val="4096CA"/>
                </a:solidFill>
              </a:defRPr>
            </a:lvl3pPr>
            <a:lvl4pPr marL="671486" indent="-671486">
              <a:spcAft>
                <a:spcPts val="900"/>
              </a:spcAft>
              <a:buFont typeface="+mj-lt"/>
              <a:buAutoNum type="arabicPeriod"/>
              <a:defRPr sz="1350" b="1">
                <a:solidFill>
                  <a:srgbClr val="4096CA"/>
                </a:solidFill>
              </a:defRPr>
            </a:lvl4pPr>
            <a:lvl5pPr marL="671486" indent="-671486">
              <a:spcAft>
                <a:spcPts val="900"/>
              </a:spcAft>
              <a:buFont typeface="+mj-lt"/>
              <a:buAutoNum type="arabicPeriod"/>
              <a:defRPr sz="1350" b="1">
                <a:solidFill>
                  <a:srgbClr val="4096C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99F39DE-7F43-4ABA-BE16-DC797CC76ADB}" type="slidenum">
              <a:rPr lang="en-GB" smtClean="0"/>
              <a:pPr/>
              <a:t>‹N°›</a:t>
            </a:fld>
            <a:endParaRPr lang="en-GB"/>
          </a:p>
        </p:txBody>
      </p:sp>
      <p:pic>
        <p:nvPicPr>
          <p:cNvPr id="11" name="Picture 10"/>
          <p:cNvPicPr>
            <a:picLocks noChangeAspect="1"/>
          </p:cNvPicPr>
          <p:nvPr userDrawn="1"/>
        </p:nvPicPr>
        <p:blipFill>
          <a:blip r:embed="rId2"/>
          <a:stretch>
            <a:fillRect/>
          </a:stretch>
        </p:blipFill>
        <p:spPr>
          <a:xfrm>
            <a:off x="8286750" y="6172200"/>
            <a:ext cx="633046" cy="457200"/>
          </a:xfrm>
          <a:prstGeom prst="rect">
            <a:avLst/>
          </a:prstGeom>
        </p:spPr>
      </p:pic>
      <p:pic>
        <p:nvPicPr>
          <p:cNvPr id="9" name="Picture 8"/>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1199" y="978408"/>
            <a:ext cx="9146177" cy="164592"/>
          </a:xfrm>
          <a:prstGeom prst="rect">
            <a:avLst/>
          </a:prstGeom>
        </p:spPr>
      </p:pic>
    </p:spTree>
    <p:extLst>
      <p:ext uri="{BB962C8B-B14F-4D97-AF65-F5344CB8AC3E}">
        <p14:creationId xmlns:p14="http://schemas.microsoft.com/office/powerpoint/2010/main" val="99717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Text">
    <p:bg>
      <p:bgPr>
        <a:solidFill>
          <a:schemeClr val="bg1"/>
        </a:solidFill>
        <a:effectLst/>
      </p:bgPr>
    </p:bg>
    <p:spTree>
      <p:nvGrpSpPr>
        <p:cNvPr id="1" name=""/>
        <p:cNvGrpSpPr/>
        <p:nvPr/>
      </p:nvGrpSpPr>
      <p:grpSpPr>
        <a:xfrm>
          <a:off x="0" y="0"/>
          <a:ext cx="0" cy="0"/>
          <a:chOff x="0" y="0"/>
          <a:chExt cx="0" cy="0"/>
        </a:xfrm>
      </p:grpSpPr>
      <p:sp>
        <p:nvSpPr>
          <p:cNvPr id="55" name="Rectangle 54"/>
          <p:cNvSpPr/>
          <p:nvPr userDrawn="1"/>
        </p:nvSpPr>
        <p:spPr>
          <a:xfrm>
            <a:off x="0" y="-11692"/>
            <a:ext cx="9144000" cy="1133116"/>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 name="Footer Placeholder 4"/>
          <p:cNvSpPr>
            <a:spLocks noGrp="1"/>
          </p:cNvSpPr>
          <p:nvPr>
            <p:ph type="ftr" sz="quarter" idx="11"/>
          </p:nvPr>
        </p:nvSpPr>
        <p:spPr>
          <a:xfrm>
            <a:off x="428626" y="6518277"/>
            <a:ext cx="7686675" cy="196850"/>
          </a:xfrm>
        </p:spPr>
        <p:txBody>
          <a:bodyPr/>
          <a:lstStyle>
            <a:lvl1pPr>
              <a:defRPr>
                <a:solidFill>
                  <a:schemeClr val="bg2">
                    <a:lumMod val="25000"/>
                  </a:schemeClr>
                </a:solidFill>
              </a:defRPr>
            </a:lvl1pPr>
          </a:lstStyle>
          <a:p>
            <a:r>
              <a:rPr lang="en-US" dirty="0"/>
              <a:t>Q3 2016 REVENUES</a:t>
            </a:r>
            <a:endParaRPr lang="en-GB" dirty="0"/>
          </a:p>
        </p:txBody>
      </p:sp>
      <p:sp>
        <p:nvSpPr>
          <p:cNvPr id="24" name="Slide Number Placeholder 5"/>
          <p:cNvSpPr>
            <a:spLocks noGrp="1"/>
          </p:cNvSpPr>
          <p:nvPr>
            <p:ph type="sldNum" sz="quarter" idx="12"/>
          </p:nvPr>
        </p:nvSpPr>
        <p:spPr>
          <a:xfrm>
            <a:off x="178594" y="6518277"/>
            <a:ext cx="571500" cy="196850"/>
          </a:xfrm>
        </p:spPr>
        <p:txBody>
          <a:bodyPr/>
          <a:lstStyle>
            <a:lvl1pPr>
              <a:defRPr>
                <a:solidFill>
                  <a:schemeClr val="bg2">
                    <a:lumMod val="25000"/>
                  </a:schemeClr>
                </a:solidFill>
              </a:defRPr>
            </a:lvl1pPr>
          </a:lstStyle>
          <a:p>
            <a:fld id="{F99F39DE-7F43-4ABA-BE16-DC797CC76ADB}" type="slidenum">
              <a:rPr lang="en-GB" smtClean="0"/>
              <a:pPr/>
              <a:t>‹N°›</a:t>
            </a:fld>
            <a:endParaRPr lang="en-GB" dirty="0"/>
          </a:p>
        </p:txBody>
      </p:sp>
      <p:sp>
        <p:nvSpPr>
          <p:cNvPr id="21" name="Title 1"/>
          <p:cNvSpPr>
            <a:spLocks noGrp="1"/>
          </p:cNvSpPr>
          <p:nvPr>
            <p:ph type="title"/>
          </p:nvPr>
        </p:nvSpPr>
        <p:spPr>
          <a:xfrm>
            <a:off x="257176" y="368301"/>
            <a:ext cx="7686675" cy="469900"/>
          </a:xfrm>
        </p:spPr>
        <p:txBody>
          <a:bodyPr>
            <a:noAutofit/>
          </a:bodyPr>
          <a:lstStyle>
            <a:lvl1pPr>
              <a:defRPr sz="2400">
                <a:solidFill>
                  <a:schemeClr val="bg1">
                    <a:lumMod val="95000"/>
                  </a:schemeClr>
                </a:solidFill>
              </a:defRPr>
            </a:lvl1pPr>
          </a:lstStyle>
          <a:p>
            <a:r>
              <a:rPr lang="en-US" dirty="0"/>
              <a:t>Click to edit Master title style</a:t>
            </a:r>
            <a:endParaRPr lang="en-GB" dirty="0"/>
          </a:p>
        </p:txBody>
      </p:sp>
      <p:sp>
        <p:nvSpPr>
          <p:cNvPr id="3" name="Content Placeholder 2"/>
          <p:cNvSpPr>
            <a:spLocks noGrp="1"/>
          </p:cNvSpPr>
          <p:nvPr>
            <p:ph sz="quarter" idx="13"/>
          </p:nvPr>
        </p:nvSpPr>
        <p:spPr>
          <a:xfrm>
            <a:off x="285750" y="1295400"/>
            <a:ext cx="8629650" cy="5181600"/>
          </a:xfrm>
        </p:spPr>
        <p:txBody>
          <a:bodyPr/>
          <a:lstStyle>
            <a:lvl1pPr>
              <a:defRPr sz="1800" b="1">
                <a:solidFill>
                  <a:schemeClr val="accent2"/>
                </a:solidFill>
              </a:defRPr>
            </a:lvl1pPr>
            <a:lvl2pPr marL="271452" indent="-271452">
              <a:buClr>
                <a:schemeClr val="accent2"/>
              </a:buClr>
              <a:buSzPct val="100000"/>
              <a:buFont typeface="Arial" panose="020B0604020202020204" pitchFamily="34" charset="0"/>
              <a:buChar char="►"/>
              <a:defRPr>
                <a:solidFill>
                  <a:schemeClr val="tx1">
                    <a:lumMod val="85000"/>
                    <a:lumOff val="15000"/>
                  </a:schemeClr>
                </a:solidFill>
              </a:defRPr>
            </a:lvl2pPr>
            <a:lvl3pPr marL="426244" indent="-213122">
              <a:buClr>
                <a:schemeClr val="accent2"/>
              </a:buClr>
              <a:buSzPct val="150000"/>
              <a:buFont typeface="Arial" panose="020B0604020202020204" pitchFamily="34" charset="0"/>
              <a:buChar char="•"/>
              <a:defRPr>
                <a:solidFill>
                  <a:schemeClr val="tx1">
                    <a:lumMod val="85000"/>
                    <a:lumOff val="15000"/>
                  </a:schemeClr>
                </a:solidFill>
              </a:defRPr>
            </a:lvl3pPr>
            <a:lvl4pPr marL="667941" indent="-198835">
              <a:buSzPct val="100000"/>
              <a:buFont typeface="Arial" panose="020B0604020202020204" pitchFamily="34" charset="0"/>
              <a:buChar char="‒"/>
              <a:defRPr/>
            </a:lvl4pPr>
            <a:lvl5pPr marL="807244" indent="-139304">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5"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6750" y="6172200"/>
            <a:ext cx="633046" cy="457200"/>
          </a:xfrm>
          <a:prstGeom prst="rect">
            <a:avLst/>
          </a:prstGeom>
        </p:spPr>
      </p:pic>
      <p:grpSp>
        <p:nvGrpSpPr>
          <p:cNvPr id="40" name="Groupe 39"/>
          <p:cNvGrpSpPr/>
          <p:nvPr userDrawn="1"/>
        </p:nvGrpSpPr>
        <p:grpSpPr>
          <a:xfrm>
            <a:off x="0" y="972343"/>
            <a:ext cx="9147376" cy="152401"/>
            <a:chOff x="0" y="990599"/>
            <a:chExt cx="12196501" cy="5527678"/>
          </a:xfrm>
        </p:grpSpPr>
        <p:sp>
          <p:nvSpPr>
            <p:cNvPr id="41" name="Rectangle 40"/>
            <p:cNvSpPr/>
            <p:nvPr userDrawn="1"/>
          </p:nvSpPr>
          <p:spPr>
            <a:xfrm>
              <a:off x="0" y="990600"/>
              <a:ext cx="871538" cy="5527676"/>
            </a:xfrm>
            <a:prstGeom prst="rect">
              <a:avLst/>
            </a:prstGeom>
            <a:solidFill>
              <a:srgbClr val="8686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Rectangle 41"/>
            <p:cNvSpPr/>
            <p:nvPr userDrawn="1"/>
          </p:nvSpPr>
          <p:spPr>
            <a:xfrm>
              <a:off x="871538" y="990600"/>
              <a:ext cx="871538" cy="5527676"/>
            </a:xfrm>
            <a:prstGeom prst="rect">
              <a:avLst/>
            </a:prstGeom>
            <a:solidFill>
              <a:srgbClr val="6A6A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3" name="Rectangle 42"/>
            <p:cNvSpPr/>
            <p:nvPr userDrawn="1"/>
          </p:nvSpPr>
          <p:spPr>
            <a:xfrm>
              <a:off x="1743075" y="990600"/>
              <a:ext cx="871538" cy="5527677"/>
            </a:xfrm>
            <a:prstGeom prst="rect">
              <a:avLst/>
            </a:prstGeom>
            <a:solidFill>
              <a:srgbClr val="404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4" name="Rectangle 43"/>
            <p:cNvSpPr/>
            <p:nvPr userDrawn="1"/>
          </p:nvSpPr>
          <p:spPr>
            <a:xfrm>
              <a:off x="2614613" y="990599"/>
              <a:ext cx="871538" cy="5527677"/>
            </a:xfrm>
            <a:prstGeom prst="rect">
              <a:avLst/>
            </a:prstGeom>
            <a:solidFill>
              <a:srgbClr val="4848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5" name="Rectangle 44"/>
            <p:cNvSpPr/>
            <p:nvPr userDrawn="1"/>
          </p:nvSpPr>
          <p:spPr>
            <a:xfrm>
              <a:off x="3486150" y="990599"/>
              <a:ext cx="871538" cy="5527677"/>
            </a:xfrm>
            <a:prstGeom prst="rect">
              <a:avLst/>
            </a:prstGeom>
            <a:solidFill>
              <a:srgbClr val="4F4F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6" name="Rectangle 45"/>
            <p:cNvSpPr/>
            <p:nvPr userDrawn="1"/>
          </p:nvSpPr>
          <p:spPr>
            <a:xfrm>
              <a:off x="4357688" y="990599"/>
              <a:ext cx="871538" cy="5527677"/>
            </a:xfrm>
            <a:prstGeom prst="rect">
              <a:avLst/>
            </a:prstGeom>
            <a:solidFill>
              <a:srgbClr val="585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7" name="Rectangle 46"/>
            <p:cNvSpPr/>
            <p:nvPr userDrawn="1"/>
          </p:nvSpPr>
          <p:spPr>
            <a:xfrm>
              <a:off x="5229225" y="990599"/>
              <a:ext cx="871538" cy="5527677"/>
            </a:xfrm>
            <a:prstGeom prst="rect">
              <a:avLst/>
            </a:prstGeom>
            <a:solidFill>
              <a:srgbClr val="5C5C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48" name="Rectangle 47"/>
            <p:cNvSpPr/>
            <p:nvPr userDrawn="1"/>
          </p:nvSpPr>
          <p:spPr>
            <a:xfrm>
              <a:off x="6100763" y="990599"/>
              <a:ext cx="871538" cy="5527677"/>
            </a:xfrm>
            <a:prstGeom prst="rect">
              <a:avLst/>
            </a:prstGeom>
            <a:solidFill>
              <a:srgbClr val="8B8B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9" name="Rectangle 48"/>
            <p:cNvSpPr/>
            <p:nvPr userDrawn="1"/>
          </p:nvSpPr>
          <p:spPr>
            <a:xfrm>
              <a:off x="6972300" y="990599"/>
              <a:ext cx="871538" cy="5527677"/>
            </a:xfrm>
            <a:prstGeom prst="rect">
              <a:avLst/>
            </a:prstGeom>
            <a:solidFill>
              <a:srgbClr val="BDBD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0" name="Rectangle 49"/>
            <p:cNvSpPr/>
            <p:nvPr userDrawn="1"/>
          </p:nvSpPr>
          <p:spPr>
            <a:xfrm>
              <a:off x="7843838" y="990599"/>
              <a:ext cx="871538" cy="5527677"/>
            </a:xfrm>
            <a:prstGeom prst="rect">
              <a:avLst/>
            </a:prstGeom>
            <a:solidFill>
              <a:srgbClr val="D4D4D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1" name="Rectangle 50"/>
            <p:cNvSpPr/>
            <p:nvPr userDrawn="1"/>
          </p:nvSpPr>
          <p:spPr>
            <a:xfrm>
              <a:off x="8715375" y="990599"/>
              <a:ext cx="871538" cy="5527677"/>
            </a:xfrm>
            <a:prstGeom prst="rect">
              <a:avLst/>
            </a:prstGeom>
            <a:solidFill>
              <a:srgbClr val="BFBF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2" name="Rectangle 51"/>
            <p:cNvSpPr/>
            <p:nvPr userDrawn="1"/>
          </p:nvSpPr>
          <p:spPr>
            <a:xfrm>
              <a:off x="9586913" y="990600"/>
              <a:ext cx="871538" cy="5527677"/>
            </a:xfrm>
            <a:prstGeom prst="rect">
              <a:avLst/>
            </a:prstGeom>
            <a:solidFill>
              <a:srgbClr val="A5A5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3" name="Rectangle 52"/>
            <p:cNvSpPr/>
            <p:nvPr userDrawn="1"/>
          </p:nvSpPr>
          <p:spPr>
            <a:xfrm>
              <a:off x="10458450" y="990600"/>
              <a:ext cx="871538" cy="5527676"/>
            </a:xfrm>
            <a:prstGeom prst="rect">
              <a:avLst/>
            </a:prstGeom>
            <a:solidFill>
              <a:srgbClr val="6E6E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4" name="Rectangle 53"/>
            <p:cNvSpPr/>
            <p:nvPr userDrawn="1"/>
          </p:nvSpPr>
          <p:spPr>
            <a:xfrm>
              <a:off x="11329988" y="990600"/>
              <a:ext cx="866513" cy="5527676"/>
            </a:xfrm>
            <a:prstGeom prst="rect">
              <a:avLst/>
            </a:prstGeom>
            <a:solidFill>
              <a:srgbClr val="6161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grpSp>
      <p:pic>
        <p:nvPicPr>
          <p:cNvPr id="27" name="Image 2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444817" y="157581"/>
            <a:ext cx="535294" cy="711345"/>
          </a:xfrm>
          <a:prstGeom prst="rect">
            <a:avLst/>
          </a:prstGeom>
        </p:spPr>
      </p:pic>
    </p:spTree>
    <p:extLst>
      <p:ext uri="{BB962C8B-B14F-4D97-AF65-F5344CB8AC3E}">
        <p14:creationId xmlns:p14="http://schemas.microsoft.com/office/powerpoint/2010/main" val="324380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28350" y="2278404"/>
            <a:ext cx="7287300" cy="2041200"/>
          </a:xfrm>
        </p:spPr>
        <p:txBody>
          <a:bodyPr anchor="ctr" anchorCtr="0">
            <a:normAutofit/>
          </a:bodyPr>
          <a:lstStyle>
            <a:lvl1pPr algn="ctr">
              <a:defRPr sz="2400" cap="all" baseline="0">
                <a:ln w="12700">
                  <a:solidFill>
                    <a:schemeClr val="bg1"/>
                  </a:solidFill>
                </a:ln>
                <a:solidFill>
                  <a:schemeClr val="bg1">
                    <a:lumMod val="95000"/>
                  </a:schemeClr>
                </a:solidFill>
                <a:effectLst>
                  <a:outerShdw blurRad="495300" algn="t" rotWithShape="0">
                    <a:prstClr val="black">
                      <a:alpha val="70000"/>
                    </a:prstClr>
                  </a:outerShdw>
                </a:effectLst>
              </a:defRPr>
            </a:lvl1pPr>
          </a:lstStyle>
          <a:p>
            <a:r>
              <a:rPr lang="en-US" dirty="0"/>
              <a:t>Click to edit Master 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5878" y="5875220"/>
            <a:ext cx="832247" cy="601067"/>
          </a:xfrm>
          <a:prstGeom prst="rect">
            <a:avLst/>
          </a:prstGeom>
        </p:spPr>
      </p:pic>
    </p:spTree>
    <p:extLst>
      <p:ext uri="{BB962C8B-B14F-4D97-AF65-F5344CB8AC3E}">
        <p14:creationId xmlns:p14="http://schemas.microsoft.com/office/powerpoint/2010/main" val="139870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p:cNvPicPr>
          <p:nvPr userDrawn="1"/>
        </p:nvPicPr>
        <p:blipFill rotWithShape="1">
          <a:blip r:embed="rId2" cstate="print">
            <a:extLst>
              <a:ext uri="{28A0092B-C50C-407E-A947-70E740481C1C}">
                <a14:useLocalDpi xmlns:a14="http://schemas.microsoft.com/office/drawing/2010/main" val="0"/>
              </a:ext>
            </a:extLst>
          </a:blip>
          <a:srcRect l="-422" r="618" b="1564"/>
          <a:stretch/>
        </p:blipFill>
        <p:spPr>
          <a:xfrm>
            <a:off x="-57150" y="0"/>
            <a:ext cx="9224010" cy="6858000"/>
          </a:xfrm>
          <a:prstGeom prst="rect">
            <a:avLst/>
          </a:prstGeom>
        </p:spPr>
      </p:pic>
      <p:sp>
        <p:nvSpPr>
          <p:cNvPr id="2" name="Title 1"/>
          <p:cNvSpPr>
            <a:spLocks noGrp="1"/>
          </p:cNvSpPr>
          <p:nvPr>
            <p:ph type="ctrTitle"/>
          </p:nvPr>
        </p:nvSpPr>
        <p:spPr>
          <a:xfrm>
            <a:off x="428626" y="762000"/>
            <a:ext cx="7286625" cy="2039938"/>
          </a:xfrm>
        </p:spPr>
        <p:txBody>
          <a:bodyPr anchor="b">
            <a:normAutofit/>
          </a:bodyPr>
          <a:lstStyle>
            <a:lvl1pPr algn="l">
              <a:defRPr sz="2400" cap="all"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28626" y="2897186"/>
            <a:ext cx="4143375" cy="2284414"/>
          </a:xfrm>
        </p:spPr>
        <p:txBody>
          <a:bodyPr>
            <a:normAutofit/>
          </a:bodyPr>
          <a:lstStyle>
            <a:lvl1pPr marL="0" indent="0" algn="l">
              <a:buNone/>
              <a:defRPr sz="1050" cap="all" baseline="0">
                <a:solidFill>
                  <a:schemeClr val="bg1"/>
                </a:solidFill>
              </a:defRPr>
            </a:lvl1pPr>
            <a:lvl2pPr marL="342887" indent="0" algn="ctr">
              <a:buNone/>
              <a:defRPr sz="1575"/>
            </a:lvl2pPr>
            <a:lvl3pPr marL="685772" indent="0" algn="ctr">
              <a:buNone/>
              <a:defRPr sz="1350"/>
            </a:lvl3pPr>
            <a:lvl4pPr marL="1028659" indent="0" algn="ctr">
              <a:buNone/>
              <a:defRPr sz="1125"/>
            </a:lvl4pPr>
            <a:lvl5pPr marL="1371545" indent="0" algn="ctr">
              <a:buNone/>
              <a:defRPr sz="1125"/>
            </a:lvl5pPr>
            <a:lvl6pPr marL="1714432" indent="0" algn="ctr">
              <a:buNone/>
              <a:defRPr sz="1125"/>
            </a:lvl6pPr>
            <a:lvl7pPr marL="2057318" indent="0" algn="ctr">
              <a:buNone/>
              <a:defRPr sz="1125"/>
            </a:lvl7pPr>
            <a:lvl8pPr marL="2400204" indent="0" algn="ctr">
              <a:buNone/>
              <a:defRPr sz="1125"/>
            </a:lvl8pPr>
            <a:lvl9pPr marL="2743091" indent="0" algn="ctr">
              <a:buNone/>
              <a:defRPr sz="1125"/>
            </a:lvl9pPr>
          </a:lstStyle>
          <a:p>
            <a:r>
              <a:rPr lang="en-US" dirty="0"/>
              <a:t>Click to edit Master subtitle style</a:t>
            </a:r>
            <a:endParaRPr lang="en-GB" dirty="0"/>
          </a:p>
        </p:txBody>
      </p:sp>
      <p:sp>
        <p:nvSpPr>
          <p:cNvPr id="9" name="TextBox 8"/>
          <p:cNvSpPr txBox="1"/>
          <p:nvPr userDrawn="1"/>
        </p:nvSpPr>
        <p:spPr>
          <a:xfrm>
            <a:off x="364331" y="6364712"/>
            <a:ext cx="2686050" cy="207747"/>
          </a:xfrm>
          <a:prstGeom prst="rect">
            <a:avLst/>
          </a:prstGeom>
          <a:noFill/>
        </p:spPr>
        <p:txBody>
          <a:bodyPr wrap="square" lIns="68577" tIns="34289" rIns="68577" bIns="34289" rtlCol="0">
            <a:spAutoFit/>
          </a:bodyPr>
          <a:lstStyle/>
          <a:p>
            <a:r>
              <a:rPr lang="en-GB" sz="900" dirty="0">
                <a:solidFill>
                  <a:schemeClr val="bg1"/>
                </a:solidFill>
              </a:rPr>
              <a:t>technicolor.com</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6750" y="6172295"/>
            <a:ext cx="633046" cy="457012"/>
          </a:xfrm>
          <a:prstGeom prst="rect">
            <a:avLst/>
          </a:prstGeom>
        </p:spPr>
      </p:pic>
    </p:spTree>
    <p:extLst>
      <p:ext uri="{BB962C8B-B14F-4D97-AF65-F5344CB8AC3E}">
        <p14:creationId xmlns:p14="http://schemas.microsoft.com/office/powerpoint/2010/main" val="216874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E74237-783A-466F-9833-2D1F889928CB}" type="datetimeFigureOut">
              <a:rPr lang="fr-FR" smtClean="0"/>
              <a:t>29/09/2017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CCE715-6E3B-4FAC-BD60-9769568FE9A2}" type="slidenum">
              <a:rPr lang="fr-FR" smtClean="0"/>
              <a:t>‹N°›</a:t>
            </a:fld>
            <a:endParaRPr lang="fr-FR"/>
          </a:p>
        </p:txBody>
      </p:sp>
    </p:spTree>
    <p:extLst>
      <p:ext uri="{BB962C8B-B14F-4D97-AF65-F5344CB8AC3E}">
        <p14:creationId xmlns:p14="http://schemas.microsoft.com/office/powerpoint/2010/main" val="887325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for image)">
    <p:spTree>
      <p:nvGrpSpPr>
        <p:cNvPr id="1" name=""/>
        <p:cNvGrpSpPr/>
        <p:nvPr/>
      </p:nvGrpSpPr>
      <p:grpSpPr>
        <a:xfrm>
          <a:off x="0" y="0"/>
          <a:ext cx="0" cy="0"/>
          <a:chOff x="0" y="0"/>
          <a:chExt cx="0" cy="0"/>
        </a:xfrm>
      </p:grpSpPr>
      <p:sp>
        <p:nvSpPr>
          <p:cNvPr id="9" name="TextBox 8"/>
          <p:cNvSpPr txBox="1"/>
          <p:nvPr userDrawn="1"/>
        </p:nvSpPr>
        <p:spPr>
          <a:xfrm>
            <a:off x="364331" y="6172200"/>
            <a:ext cx="2686050" cy="207747"/>
          </a:xfrm>
          <a:prstGeom prst="rect">
            <a:avLst/>
          </a:prstGeom>
          <a:noFill/>
        </p:spPr>
        <p:txBody>
          <a:bodyPr wrap="square" lIns="68577" tIns="34289" rIns="68577" bIns="34289" rtlCol="0">
            <a:spAutoFit/>
          </a:bodyPr>
          <a:lstStyle/>
          <a:p>
            <a:r>
              <a:rPr lang="en-GB" sz="900" dirty="0">
                <a:solidFill>
                  <a:schemeClr val="bg1"/>
                </a:solidFill>
              </a:rPr>
              <a:t>technicolor.com</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0" y="6172295"/>
            <a:ext cx="633046" cy="457012"/>
          </a:xfrm>
          <a:prstGeom prst="rect">
            <a:avLst/>
          </a:prstGeom>
        </p:spPr>
      </p:pic>
      <p:sp>
        <p:nvSpPr>
          <p:cNvPr id="6" name="Title 1"/>
          <p:cNvSpPr>
            <a:spLocks noGrp="1"/>
          </p:cNvSpPr>
          <p:nvPr>
            <p:ph type="ctrTitle"/>
          </p:nvPr>
        </p:nvSpPr>
        <p:spPr>
          <a:xfrm>
            <a:off x="428626" y="762000"/>
            <a:ext cx="7286625" cy="2039938"/>
          </a:xfrm>
        </p:spPr>
        <p:txBody>
          <a:bodyPr anchor="b">
            <a:normAutofit/>
          </a:bodyPr>
          <a:lstStyle>
            <a:lvl1pPr algn="l">
              <a:defRPr sz="2400" cap="all" baseline="0">
                <a:solidFill>
                  <a:schemeClr val="bg1"/>
                </a:solidFill>
              </a:defRPr>
            </a:lvl1pPr>
          </a:lstStyle>
          <a:p>
            <a:r>
              <a:rPr lang="en-US" dirty="0"/>
              <a:t>Click to edit Master title style</a:t>
            </a:r>
            <a:endParaRPr lang="en-GB" dirty="0"/>
          </a:p>
        </p:txBody>
      </p:sp>
      <p:sp>
        <p:nvSpPr>
          <p:cNvPr id="7" name="Subtitle 2"/>
          <p:cNvSpPr>
            <a:spLocks noGrp="1"/>
          </p:cNvSpPr>
          <p:nvPr>
            <p:ph type="subTitle" idx="1"/>
          </p:nvPr>
        </p:nvSpPr>
        <p:spPr>
          <a:xfrm>
            <a:off x="428626" y="2897186"/>
            <a:ext cx="4143375" cy="2284414"/>
          </a:xfrm>
        </p:spPr>
        <p:txBody>
          <a:bodyPr>
            <a:normAutofit/>
          </a:bodyPr>
          <a:lstStyle>
            <a:lvl1pPr marL="0" indent="0" algn="l">
              <a:buNone/>
              <a:defRPr sz="1050" cap="all" baseline="0">
                <a:solidFill>
                  <a:schemeClr val="bg1"/>
                </a:solidFill>
              </a:defRPr>
            </a:lvl1pPr>
            <a:lvl2pPr marL="342887" indent="0" algn="ctr">
              <a:buNone/>
              <a:defRPr sz="1575"/>
            </a:lvl2pPr>
            <a:lvl3pPr marL="685772" indent="0" algn="ctr">
              <a:buNone/>
              <a:defRPr sz="1350"/>
            </a:lvl3pPr>
            <a:lvl4pPr marL="1028659" indent="0" algn="ctr">
              <a:buNone/>
              <a:defRPr sz="1125"/>
            </a:lvl4pPr>
            <a:lvl5pPr marL="1371545" indent="0" algn="ctr">
              <a:buNone/>
              <a:defRPr sz="1125"/>
            </a:lvl5pPr>
            <a:lvl6pPr marL="1714432" indent="0" algn="ctr">
              <a:buNone/>
              <a:defRPr sz="1125"/>
            </a:lvl6pPr>
            <a:lvl7pPr marL="2057318" indent="0" algn="ctr">
              <a:buNone/>
              <a:defRPr sz="1125"/>
            </a:lvl7pPr>
            <a:lvl8pPr marL="2400204" indent="0" algn="ctr">
              <a:buNone/>
              <a:defRPr sz="1125"/>
            </a:lvl8pPr>
            <a:lvl9pPr marL="2743091" indent="0" algn="ctr">
              <a:buNone/>
              <a:defRPr sz="1125"/>
            </a:lvl9pPr>
          </a:lstStyle>
          <a:p>
            <a:r>
              <a:rPr lang="en-US" dirty="0"/>
              <a:t>Click to edit Master subtitle style</a:t>
            </a:r>
            <a:endParaRPr lang="en-GB" dirty="0"/>
          </a:p>
        </p:txBody>
      </p:sp>
    </p:spTree>
    <p:extLst>
      <p:ext uri="{BB962C8B-B14F-4D97-AF65-F5344CB8AC3E}">
        <p14:creationId xmlns:p14="http://schemas.microsoft.com/office/powerpoint/2010/main" val="67382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5 field infographic">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r>
              <a:rPr lang="en-US"/>
              <a:t>Technicolor confidential and proprietary – attorney-client privileged communication</a:t>
            </a:r>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99F39DE-7F43-4ABA-BE16-DC797CC76ADB}" type="slidenum">
              <a:rPr lang="en-GB" smtClean="0"/>
              <a:pPr/>
              <a:t>‹N°›</a:t>
            </a:fld>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7447" y="1600200"/>
            <a:ext cx="5369106" cy="4394198"/>
          </a:xfrm>
          <a:prstGeom prst="rect">
            <a:avLst/>
          </a:prstGeom>
        </p:spPr>
      </p:pic>
      <p:sp>
        <p:nvSpPr>
          <p:cNvPr id="7"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a:t>Click to edit Master title style</a:t>
            </a:r>
            <a:endParaRPr lang="en-GB" dirty="0"/>
          </a:p>
        </p:txBody>
      </p:sp>
      <p:pic>
        <p:nvPicPr>
          <p:cNvPr id="8" name="Picture 7"/>
          <p:cNvPicPr>
            <a:picLocks noChangeAspect="1"/>
          </p:cNvPicPr>
          <p:nvPr userDrawn="1"/>
        </p:nvPicPr>
        <p:blipFill>
          <a:blip r:embed="rId3"/>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199214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rter timelin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r>
              <a:rPr lang="en-US"/>
              <a:t>Technicolor confidential and proprietary – attorney-client privileged communication</a:t>
            </a:r>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99F39DE-7F43-4ABA-BE16-DC797CC76ADB}" type="slidenum">
              <a:rPr lang="en-GB" smtClean="0"/>
              <a:pPr/>
              <a:t>‹N°›</a:t>
            </a:fld>
            <a:endParaRPr lang="en-GB" dirty="0"/>
          </a:p>
        </p:txBody>
      </p:sp>
      <p:sp>
        <p:nvSpPr>
          <p:cNvPr id="9" name="Content Placeholder 8"/>
          <p:cNvSpPr>
            <a:spLocks noGrp="1"/>
          </p:cNvSpPr>
          <p:nvPr>
            <p:ph sz="quarter" idx="13"/>
          </p:nvPr>
        </p:nvSpPr>
        <p:spPr>
          <a:xfrm>
            <a:off x="171450" y="5410200"/>
            <a:ext cx="8801100" cy="685800"/>
          </a:xfrm>
        </p:spPr>
        <p:txBody>
          <a:bodyPr>
            <a:noAutofit/>
          </a:bodyPr>
          <a:lstStyle>
            <a:lvl1pPr algn="ctr">
              <a:defRPr sz="750"/>
            </a:lvl1pPr>
            <a:lvl2pPr algn="ctr">
              <a:defRPr sz="750"/>
            </a:lvl2pPr>
            <a:lvl3pPr algn="ctr">
              <a:defRPr sz="750"/>
            </a:lvl3pPr>
            <a:lvl4pPr algn="ctr">
              <a:defRPr sz="750"/>
            </a:lvl4pPr>
            <a:lvl5pPr algn="ctr">
              <a:defRPr sz="750"/>
            </a:lvl5pPr>
          </a:lstStyle>
          <a:p>
            <a:pPr lvl="0"/>
            <a:r>
              <a:rPr lang="en-US"/>
              <a:t>Click to edit Master text styles</a:t>
            </a:r>
          </a:p>
        </p:txBody>
      </p:sp>
      <p:sp>
        <p:nvSpPr>
          <p:cNvPr id="18"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a:t>Click to edit Master title style</a:t>
            </a:r>
            <a:endParaRPr lang="en-GB" dirty="0"/>
          </a:p>
        </p:txBody>
      </p:sp>
      <p:pic>
        <p:nvPicPr>
          <p:cNvPr id="7" name="Picture 6"/>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268007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year timelin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r>
              <a:rPr lang="en-US"/>
              <a:t>Technicolor confidential and proprietary – attorney-client privileged communication</a:t>
            </a:r>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99F39DE-7F43-4ABA-BE16-DC797CC76ADB}" type="slidenum">
              <a:rPr lang="en-GB" smtClean="0"/>
              <a:pPr/>
              <a:t>‹N°›</a:t>
            </a:fld>
            <a:endParaRPr lang="en-GB"/>
          </a:p>
        </p:txBody>
      </p:sp>
      <p:sp>
        <p:nvSpPr>
          <p:cNvPr id="9" name="Content Placeholder 8"/>
          <p:cNvSpPr>
            <a:spLocks noGrp="1"/>
          </p:cNvSpPr>
          <p:nvPr>
            <p:ph sz="quarter" idx="13"/>
          </p:nvPr>
        </p:nvSpPr>
        <p:spPr>
          <a:xfrm>
            <a:off x="171450" y="5410200"/>
            <a:ext cx="8801100" cy="685800"/>
          </a:xfrm>
        </p:spPr>
        <p:txBody>
          <a:bodyPr>
            <a:noAutofit/>
          </a:bodyPr>
          <a:lstStyle>
            <a:lvl1pPr algn="ctr">
              <a:defRPr sz="750"/>
            </a:lvl1pPr>
            <a:lvl2pPr algn="ctr">
              <a:defRPr sz="750"/>
            </a:lvl2pPr>
            <a:lvl3pPr algn="ctr">
              <a:defRPr sz="750"/>
            </a:lvl3pPr>
            <a:lvl4pPr algn="ctr">
              <a:defRPr sz="750"/>
            </a:lvl4pPr>
            <a:lvl5pPr algn="ctr">
              <a:defRPr sz="750"/>
            </a:lvl5pPr>
          </a:lstStyle>
          <a:p>
            <a:pPr lvl="0"/>
            <a:r>
              <a:rPr lang="en-US"/>
              <a:t>Click to edit Master text styles</a:t>
            </a:r>
          </a:p>
        </p:txBody>
      </p:sp>
      <p:sp>
        <p:nvSpPr>
          <p:cNvPr id="33"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a:t>Click to edit Master title style</a:t>
            </a:r>
            <a:endParaRPr lang="en-GB" dirty="0"/>
          </a:p>
        </p:txBody>
      </p:sp>
      <p:pic>
        <p:nvPicPr>
          <p:cNvPr id="7" name="Picture 6"/>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171777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1 title, number top, graph bottom">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rgbClr val="4096CA"/>
                </a:solidFill>
              </a:defRPr>
            </a:lvl1pPr>
          </a:lstStyle>
          <a:p>
            <a:r>
              <a:rPr lang="en-US"/>
              <a:t>Technicolor confidential and proprietary – attorney-client privileged communication</a:t>
            </a:r>
            <a:endParaRPr lang="en-GB" dirty="0"/>
          </a:p>
        </p:txBody>
      </p:sp>
      <p:sp>
        <p:nvSpPr>
          <p:cNvPr id="6" name="Slide Number Placeholder 5"/>
          <p:cNvSpPr>
            <a:spLocks noGrp="1"/>
          </p:cNvSpPr>
          <p:nvPr>
            <p:ph type="sldNum" sz="quarter" idx="12"/>
          </p:nvPr>
        </p:nvSpPr>
        <p:spPr/>
        <p:txBody>
          <a:bodyPr/>
          <a:lstStyle>
            <a:lvl1pPr>
              <a:defRPr>
                <a:solidFill>
                  <a:srgbClr val="4096CA"/>
                </a:solidFill>
              </a:defRPr>
            </a:lvl1pPr>
          </a:lstStyle>
          <a:p>
            <a:fld id="{F99F39DE-7F43-4ABA-BE16-DC797CC76ADB}" type="slidenum">
              <a:rPr lang="en-GB" smtClean="0"/>
              <a:pPr/>
              <a:t>‹N°›</a:t>
            </a:fld>
            <a:endParaRPr lang="en-GB" dirty="0"/>
          </a:p>
        </p:txBody>
      </p:sp>
      <p:sp>
        <p:nvSpPr>
          <p:cNvPr id="8" name="Picture Placeholder 3"/>
          <p:cNvSpPr>
            <a:spLocks noGrp="1"/>
          </p:cNvSpPr>
          <p:nvPr>
            <p:ph type="pic" sz="quarter" idx="14"/>
          </p:nvPr>
        </p:nvSpPr>
        <p:spPr>
          <a:xfrm>
            <a:off x="1771650" y="1295400"/>
            <a:ext cx="628650" cy="838200"/>
          </a:xfrm>
        </p:spPr>
        <p:txBody>
          <a:bodyPr/>
          <a:lstStyle/>
          <a:p>
            <a:r>
              <a:rPr lang="en-US"/>
              <a:t>Drag picture to placeholder or click icon to add</a:t>
            </a:r>
            <a:endParaRPr lang="en-US" dirty="0"/>
          </a:p>
        </p:txBody>
      </p:sp>
      <p:cxnSp>
        <p:nvCxnSpPr>
          <p:cNvPr id="16" name="Straight Connector 15"/>
          <p:cNvCxnSpPr/>
          <p:nvPr userDrawn="1"/>
        </p:nvCxnSpPr>
        <p:spPr>
          <a:xfrm>
            <a:off x="285750" y="2590800"/>
            <a:ext cx="81153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Chart Placeholder 17"/>
          <p:cNvSpPr>
            <a:spLocks noGrp="1"/>
          </p:cNvSpPr>
          <p:nvPr>
            <p:ph type="chart" sz="quarter" idx="21"/>
          </p:nvPr>
        </p:nvSpPr>
        <p:spPr>
          <a:xfrm>
            <a:off x="285750" y="2819400"/>
            <a:ext cx="8115300" cy="3276600"/>
          </a:xfrm>
        </p:spPr>
        <p:txBody>
          <a:bodyPr/>
          <a:lstStyle/>
          <a:p>
            <a:r>
              <a:rPr lang="en-US"/>
              <a:t>Click icon to add chart</a:t>
            </a:r>
            <a:endParaRPr lang="en-US" dirty="0"/>
          </a:p>
        </p:txBody>
      </p:sp>
      <p:sp>
        <p:nvSpPr>
          <p:cNvPr id="19" name="Picture Placeholder 3"/>
          <p:cNvSpPr>
            <a:spLocks noGrp="1"/>
          </p:cNvSpPr>
          <p:nvPr>
            <p:ph type="pic" sz="quarter" idx="22"/>
          </p:nvPr>
        </p:nvSpPr>
        <p:spPr>
          <a:xfrm>
            <a:off x="371475" y="1371600"/>
            <a:ext cx="628650" cy="838200"/>
          </a:xfrm>
        </p:spPr>
        <p:txBody>
          <a:bodyPr/>
          <a:lstStyle/>
          <a:p>
            <a:r>
              <a:rPr lang="en-US"/>
              <a:t>Drag picture to placeholder or click icon to add</a:t>
            </a:r>
          </a:p>
        </p:txBody>
      </p:sp>
      <p:sp>
        <p:nvSpPr>
          <p:cNvPr id="21" name="Text Placeholder 20"/>
          <p:cNvSpPr>
            <a:spLocks noGrp="1"/>
          </p:cNvSpPr>
          <p:nvPr>
            <p:ph type="body" sz="quarter" idx="23"/>
          </p:nvPr>
        </p:nvSpPr>
        <p:spPr>
          <a:xfrm>
            <a:off x="1685925" y="2133600"/>
            <a:ext cx="800100" cy="381000"/>
          </a:xfrm>
        </p:spPr>
        <p:txBody>
          <a:bodyPr>
            <a:noAutofit/>
          </a:bodyPr>
          <a:lstStyle>
            <a:lvl1pPr algn="ctr">
              <a:defRPr sz="750">
                <a:solidFill>
                  <a:schemeClr val="accent3"/>
                </a:solidFill>
              </a:defRPr>
            </a:lvl1pPr>
          </a:lstStyle>
          <a:p>
            <a:pPr lvl="0"/>
            <a:r>
              <a:rPr lang="en-US"/>
              <a:t>Click to edit Master text styles</a:t>
            </a:r>
          </a:p>
        </p:txBody>
      </p:sp>
      <p:sp>
        <p:nvSpPr>
          <p:cNvPr id="22" name="Picture Placeholder 3"/>
          <p:cNvSpPr>
            <a:spLocks noGrp="1"/>
          </p:cNvSpPr>
          <p:nvPr>
            <p:ph type="pic" sz="quarter" idx="24"/>
          </p:nvPr>
        </p:nvSpPr>
        <p:spPr>
          <a:xfrm>
            <a:off x="2771775" y="1295400"/>
            <a:ext cx="628650" cy="838200"/>
          </a:xfrm>
        </p:spPr>
        <p:txBody>
          <a:bodyPr/>
          <a:lstStyle/>
          <a:p>
            <a:r>
              <a:rPr lang="en-US"/>
              <a:t>Drag picture to placeholder or click icon to add</a:t>
            </a:r>
            <a:endParaRPr lang="en-US" dirty="0"/>
          </a:p>
        </p:txBody>
      </p:sp>
      <p:sp>
        <p:nvSpPr>
          <p:cNvPr id="23" name="Text Placeholder 20"/>
          <p:cNvSpPr>
            <a:spLocks noGrp="1"/>
          </p:cNvSpPr>
          <p:nvPr>
            <p:ph type="body" sz="quarter" idx="25"/>
          </p:nvPr>
        </p:nvSpPr>
        <p:spPr>
          <a:xfrm>
            <a:off x="2686050" y="2133600"/>
            <a:ext cx="800100" cy="381000"/>
          </a:xfrm>
        </p:spPr>
        <p:txBody>
          <a:bodyPr>
            <a:noAutofit/>
          </a:bodyPr>
          <a:lstStyle>
            <a:lvl1pPr algn="ctr">
              <a:defRPr sz="750">
                <a:solidFill>
                  <a:schemeClr val="accent3"/>
                </a:solidFill>
              </a:defRPr>
            </a:lvl1pPr>
          </a:lstStyle>
          <a:p>
            <a:pPr lvl="0"/>
            <a:r>
              <a:rPr lang="en-US"/>
              <a:t>Click to edit Master text styles</a:t>
            </a:r>
          </a:p>
        </p:txBody>
      </p:sp>
      <p:sp>
        <p:nvSpPr>
          <p:cNvPr id="24" name="Picture Placeholder 3"/>
          <p:cNvSpPr>
            <a:spLocks noGrp="1"/>
          </p:cNvSpPr>
          <p:nvPr>
            <p:ph type="pic" sz="quarter" idx="26"/>
          </p:nvPr>
        </p:nvSpPr>
        <p:spPr>
          <a:xfrm>
            <a:off x="3743325" y="1295400"/>
            <a:ext cx="628650" cy="838200"/>
          </a:xfrm>
        </p:spPr>
        <p:txBody>
          <a:bodyPr/>
          <a:lstStyle/>
          <a:p>
            <a:r>
              <a:rPr lang="en-US"/>
              <a:t>Drag picture to placeholder or click icon to add</a:t>
            </a:r>
            <a:endParaRPr lang="en-US" dirty="0"/>
          </a:p>
        </p:txBody>
      </p:sp>
      <p:sp>
        <p:nvSpPr>
          <p:cNvPr id="25" name="Text Placeholder 20"/>
          <p:cNvSpPr>
            <a:spLocks noGrp="1"/>
          </p:cNvSpPr>
          <p:nvPr>
            <p:ph type="body" sz="quarter" idx="27"/>
          </p:nvPr>
        </p:nvSpPr>
        <p:spPr>
          <a:xfrm>
            <a:off x="3657600" y="2133600"/>
            <a:ext cx="800100" cy="381000"/>
          </a:xfrm>
        </p:spPr>
        <p:txBody>
          <a:bodyPr>
            <a:noAutofit/>
          </a:bodyPr>
          <a:lstStyle>
            <a:lvl1pPr algn="ctr">
              <a:defRPr sz="750">
                <a:solidFill>
                  <a:schemeClr val="accent3"/>
                </a:solidFill>
              </a:defRPr>
            </a:lvl1pPr>
          </a:lstStyle>
          <a:p>
            <a:pPr lvl="0"/>
            <a:r>
              <a:rPr lang="en-US"/>
              <a:t>Click to edit Master text styles</a:t>
            </a:r>
          </a:p>
        </p:txBody>
      </p:sp>
      <p:sp>
        <p:nvSpPr>
          <p:cNvPr id="26" name="Picture Placeholder 3"/>
          <p:cNvSpPr>
            <a:spLocks noGrp="1"/>
          </p:cNvSpPr>
          <p:nvPr>
            <p:ph type="pic" sz="quarter" idx="28"/>
          </p:nvPr>
        </p:nvSpPr>
        <p:spPr>
          <a:xfrm>
            <a:off x="4772025" y="1295400"/>
            <a:ext cx="628650" cy="838200"/>
          </a:xfrm>
        </p:spPr>
        <p:txBody>
          <a:bodyPr/>
          <a:lstStyle/>
          <a:p>
            <a:r>
              <a:rPr lang="en-US"/>
              <a:t>Drag picture to placeholder or click icon to add</a:t>
            </a:r>
            <a:endParaRPr lang="en-US" dirty="0"/>
          </a:p>
        </p:txBody>
      </p:sp>
      <p:sp>
        <p:nvSpPr>
          <p:cNvPr id="27" name="Text Placeholder 20"/>
          <p:cNvSpPr>
            <a:spLocks noGrp="1"/>
          </p:cNvSpPr>
          <p:nvPr>
            <p:ph type="body" sz="quarter" idx="29"/>
          </p:nvPr>
        </p:nvSpPr>
        <p:spPr>
          <a:xfrm>
            <a:off x="4686300" y="2133600"/>
            <a:ext cx="800100" cy="381000"/>
          </a:xfrm>
        </p:spPr>
        <p:txBody>
          <a:bodyPr>
            <a:noAutofit/>
          </a:bodyPr>
          <a:lstStyle>
            <a:lvl1pPr algn="ctr">
              <a:defRPr sz="750">
                <a:solidFill>
                  <a:schemeClr val="accent3"/>
                </a:solidFill>
              </a:defRPr>
            </a:lvl1pPr>
          </a:lstStyle>
          <a:p>
            <a:pPr lvl="0"/>
            <a:r>
              <a:rPr lang="en-US"/>
              <a:t>Click to edit Master text styles</a:t>
            </a:r>
          </a:p>
        </p:txBody>
      </p:sp>
      <p:sp>
        <p:nvSpPr>
          <p:cNvPr id="28" name="Picture Placeholder 3"/>
          <p:cNvSpPr>
            <a:spLocks noGrp="1"/>
          </p:cNvSpPr>
          <p:nvPr>
            <p:ph type="pic" sz="quarter" idx="30"/>
          </p:nvPr>
        </p:nvSpPr>
        <p:spPr>
          <a:xfrm>
            <a:off x="5800725" y="1295400"/>
            <a:ext cx="628650" cy="838200"/>
          </a:xfrm>
        </p:spPr>
        <p:txBody>
          <a:bodyPr/>
          <a:lstStyle/>
          <a:p>
            <a:r>
              <a:rPr lang="en-US"/>
              <a:t>Drag picture to placeholder or click icon to add</a:t>
            </a:r>
            <a:endParaRPr lang="en-US" dirty="0"/>
          </a:p>
        </p:txBody>
      </p:sp>
      <p:sp>
        <p:nvSpPr>
          <p:cNvPr id="29" name="Text Placeholder 20"/>
          <p:cNvSpPr>
            <a:spLocks noGrp="1"/>
          </p:cNvSpPr>
          <p:nvPr>
            <p:ph type="body" sz="quarter" idx="31"/>
          </p:nvPr>
        </p:nvSpPr>
        <p:spPr>
          <a:xfrm>
            <a:off x="5715000" y="2133600"/>
            <a:ext cx="800100" cy="381000"/>
          </a:xfrm>
        </p:spPr>
        <p:txBody>
          <a:bodyPr>
            <a:noAutofit/>
          </a:bodyPr>
          <a:lstStyle>
            <a:lvl1pPr algn="ctr">
              <a:defRPr sz="750">
                <a:solidFill>
                  <a:schemeClr val="accent3"/>
                </a:solidFill>
              </a:defRPr>
            </a:lvl1pPr>
          </a:lstStyle>
          <a:p>
            <a:pPr lvl="0"/>
            <a:r>
              <a:rPr lang="en-US"/>
              <a:t>Click to edit Master text styles</a:t>
            </a:r>
          </a:p>
        </p:txBody>
      </p:sp>
      <p:sp>
        <p:nvSpPr>
          <p:cNvPr id="30" name="Picture Placeholder 3"/>
          <p:cNvSpPr>
            <a:spLocks noGrp="1"/>
          </p:cNvSpPr>
          <p:nvPr>
            <p:ph type="pic" sz="quarter" idx="32"/>
          </p:nvPr>
        </p:nvSpPr>
        <p:spPr>
          <a:xfrm>
            <a:off x="6800850" y="1295400"/>
            <a:ext cx="628650" cy="838200"/>
          </a:xfrm>
        </p:spPr>
        <p:txBody>
          <a:bodyPr/>
          <a:lstStyle/>
          <a:p>
            <a:r>
              <a:rPr lang="en-US"/>
              <a:t>Drag picture to placeholder or click icon to add</a:t>
            </a:r>
            <a:endParaRPr lang="en-US" dirty="0"/>
          </a:p>
        </p:txBody>
      </p:sp>
      <p:sp>
        <p:nvSpPr>
          <p:cNvPr id="31" name="Text Placeholder 20"/>
          <p:cNvSpPr>
            <a:spLocks noGrp="1"/>
          </p:cNvSpPr>
          <p:nvPr>
            <p:ph type="body" sz="quarter" idx="33"/>
          </p:nvPr>
        </p:nvSpPr>
        <p:spPr>
          <a:xfrm>
            <a:off x="6715125" y="2133600"/>
            <a:ext cx="800100" cy="381000"/>
          </a:xfrm>
        </p:spPr>
        <p:txBody>
          <a:bodyPr>
            <a:noAutofit/>
          </a:bodyPr>
          <a:lstStyle>
            <a:lvl1pPr algn="ctr">
              <a:defRPr sz="750">
                <a:solidFill>
                  <a:schemeClr val="accent3"/>
                </a:solidFill>
              </a:defRPr>
            </a:lvl1pPr>
          </a:lstStyle>
          <a:p>
            <a:pPr lvl="0"/>
            <a:r>
              <a:rPr lang="en-US"/>
              <a:t>Click to edit Master text styles</a:t>
            </a:r>
          </a:p>
        </p:txBody>
      </p:sp>
      <p:sp>
        <p:nvSpPr>
          <p:cNvPr id="32" name="Picture Placeholder 3"/>
          <p:cNvSpPr>
            <a:spLocks noGrp="1"/>
          </p:cNvSpPr>
          <p:nvPr>
            <p:ph type="pic" sz="quarter" idx="34"/>
          </p:nvPr>
        </p:nvSpPr>
        <p:spPr>
          <a:xfrm>
            <a:off x="7743825" y="1295400"/>
            <a:ext cx="628650" cy="838200"/>
          </a:xfrm>
        </p:spPr>
        <p:txBody>
          <a:bodyPr/>
          <a:lstStyle/>
          <a:p>
            <a:r>
              <a:rPr lang="en-US"/>
              <a:t>Drag picture to placeholder or click icon to add</a:t>
            </a:r>
            <a:endParaRPr lang="en-US" dirty="0"/>
          </a:p>
        </p:txBody>
      </p:sp>
      <p:sp>
        <p:nvSpPr>
          <p:cNvPr id="33" name="Text Placeholder 20"/>
          <p:cNvSpPr>
            <a:spLocks noGrp="1"/>
          </p:cNvSpPr>
          <p:nvPr>
            <p:ph type="body" sz="quarter" idx="35"/>
          </p:nvPr>
        </p:nvSpPr>
        <p:spPr>
          <a:xfrm>
            <a:off x="7658100" y="2133600"/>
            <a:ext cx="800100" cy="381000"/>
          </a:xfrm>
        </p:spPr>
        <p:txBody>
          <a:bodyPr>
            <a:noAutofit/>
          </a:bodyPr>
          <a:lstStyle>
            <a:lvl1pPr algn="ctr">
              <a:defRPr sz="750">
                <a:solidFill>
                  <a:schemeClr val="accent3"/>
                </a:solidFill>
              </a:defRPr>
            </a:lvl1pPr>
          </a:lstStyle>
          <a:p>
            <a:pPr lvl="0"/>
            <a:r>
              <a:rPr lang="en-US"/>
              <a:t>Click to edit Master text styles</a:t>
            </a:r>
          </a:p>
        </p:txBody>
      </p:sp>
      <p:sp>
        <p:nvSpPr>
          <p:cNvPr id="34" name="Text Placeholder 20"/>
          <p:cNvSpPr>
            <a:spLocks noGrp="1"/>
          </p:cNvSpPr>
          <p:nvPr>
            <p:ph type="body" sz="quarter" idx="36"/>
          </p:nvPr>
        </p:nvSpPr>
        <p:spPr>
          <a:xfrm>
            <a:off x="285750" y="2133600"/>
            <a:ext cx="800100" cy="381000"/>
          </a:xfrm>
        </p:spPr>
        <p:txBody>
          <a:bodyPr>
            <a:noAutofit/>
          </a:bodyPr>
          <a:lstStyle>
            <a:lvl1pPr algn="ctr">
              <a:defRPr sz="750">
                <a:solidFill>
                  <a:schemeClr val="accent3"/>
                </a:solidFill>
              </a:defRPr>
            </a:lvl1pPr>
          </a:lstStyle>
          <a:p>
            <a:pPr lvl="0"/>
            <a:r>
              <a:rPr lang="en-US"/>
              <a:t>Click to edit Master text styles</a:t>
            </a:r>
          </a:p>
        </p:txBody>
      </p:sp>
      <p:sp>
        <p:nvSpPr>
          <p:cNvPr id="36"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a:t>Click to edit Master title style</a:t>
            </a:r>
            <a:endParaRPr lang="en-GB" dirty="0"/>
          </a:p>
        </p:txBody>
      </p:sp>
      <p:pic>
        <p:nvPicPr>
          <p:cNvPr id="35" name="Picture 34"/>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86566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Items">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a:xfrm>
            <a:off x="428626" y="6518277"/>
            <a:ext cx="7686675" cy="196850"/>
          </a:xfrm>
        </p:spPr>
        <p:txBody>
          <a:bodyPr/>
          <a:lstStyle>
            <a:lvl1pPr>
              <a:defRPr>
                <a:solidFill>
                  <a:schemeClr val="tx2"/>
                </a:solidFill>
              </a:defRPr>
            </a:lvl1pPr>
          </a:lstStyle>
          <a:p>
            <a:r>
              <a:rPr lang="en-US"/>
              <a:t>Technicolor confidential and proprietary – attorney-client privileged communication</a:t>
            </a:r>
            <a:endParaRPr lang="en-GB" dirty="0"/>
          </a:p>
        </p:txBody>
      </p:sp>
      <p:sp>
        <p:nvSpPr>
          <p:cNvPr id="24" name="Slide Number Placeholder 5"/>
          <p:cNvSpPr>
            <a:spLocks noGrp="1"/>
          </p:cNvSpPr>
          <p:nvPr>
            <p:ph type="sldNum" sz="quarter" idx="12"/>
          </p:nvPr>
        </p:nvSpPr>
        <p:spPr>
          <a:xfrm>
            <a:off x="178594" y="6518277"/>
            <a:ext cx="571500" cy="196850"/>
          </a:xfrm>
        </p:spPr>
        <p:txBody>
          <a:bodyPr/>
          <a:lstStyle>
            <a:lvl1pPr>
              <a:defRPr sz="900">
                <a:solidFill>
                  <a:schemeClr val="tx2"/>
                </a:solidFill>
              </a:defRPr>
            </a:lvl1pPr>
          </a:lstStyle>
          <a:p>
            <a:fld id="{F99F39DE-7F43-4ABA-BE16-DC797CC76ADB}" type="slidenum">
              <a:rPr lang="en-GB" smtClean="0"/>
              <a:pPr/>
              <a:t>‹N°›</a:t>
            </a:fld>
            <a:endParaRPr lang="en-GB" dirty="0"/>
          </a:p>
        </p:txBody>
      </p:sp>
      <p:sp>
        <p:nvSpPr>
          <p:cNvPr id="21"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a:t>Click to edit Master 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0" y="6172295"/>
            <a:ext cx="633046" cy="457012"/>
          </a:xfrm>
          <a:prstGeom prst="rect">
            <a:avLst/>
          </a:prstGeom>
        </p:spPr>
      </p:pic>
    </p:spTree>
    <p:extLst>
      <p:ext uri="{BB962C8B-B14F-4D97-AF65-F5344CB8AC3E}">
        <p14:creationId xmlns:p14="http://schemas.microsoft.com/office/powerpoint/2010/main" val="193735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Text Only">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a:xfrm>
            <a:off x="428626" y="6518277"/>
            <a:ext cx="7686675" cy="196850"/>
          </a:xfrm>
        </p:spPr>
        <p:txBody>
          <a:bodyPr/>
          <a:lstStyle>
            <a:lvl1pPr>
              <a:defRPr>
                <a:solidFill>
                  <a:schemeClr val="tx2"/>
                </a:solidFill>
              </a:defRPr>
            </a:lvl1pPr>
          </a:lstStyle>
          <a:p>
            <a:r>
              <a:rPr lang="en-US"/>
              <a:t>Technicolor confidential and proprietary – attorney-client privileged communication</a:t>
            </a:r>
            <a:endParaRPr lang="en-GB" dirty="0"/>
          </a:p>
        </p:txBody>
      </p:sp>
      <p:sp>
        <p:nvSpPr>
          <p:cNvPr id="24" name="Slide Number Placeholder 5"/>
          <p:cNvSpPr>
            <a:spLocks noGrp="1"/>
          </p:cNvSpPr>
          <p:nvPr>
            <p:ph type="sldNum" sz="quarter" idx="12"/>
          </p:nvPr>
        </p:nvSpPr>
        <p:spPr>
          <a:xfrm>
            <a:off x="178594" y="6518277"/>
            <a:ext cx="571500" cy="196850"/>
          </a:xfrm>
        </p:spPr>
        <p:txBody>
          <a:bodyPr/>
          <a:lstStyle>
            <a:lvl1pPr>
              <a:defRPr>
                <a:solidFill>
                  <a:schemeClr val="tx2"/>
                </a:solidFill>
              </a:defRPr>
            </a:lvl1pPr>
          </a:lstStyle>
          <a:p>
            <a:fld id="{F99F39DE-7F43-4ABA-BE16-DC797CC76ADB}" type="slidenum">
              <a:rPr lang="en-GB" smtClean="0"/>
              <a:pPr/>
              <a:t>‹N°›</a:t>
            </a:fld>
            <a:endParaRPr lang="en-GB" dirty="0"/>
          </a:p>
        </p:txBody>
      </p:sp>
      <p:sp>
        <p:nvSpPr>
          <p:cNvPr id="21"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a:t>Click to edit Master title style</a:t>
            </a:r>
            <a:endParaRPr lang="en-GB" dirty="0"/>
          </a:p>
        </p:txBody>
      </p:sp>
      <p:sp>
        <p:nvSpPr>
          <p:cNvPr id="3" name="Content Placeholder 2"/>
          <p:cNvSpPr>
            <a:spLocks noGrp="1"/>
          </p:cNvSpPr>
          <p:nvPr>
            <p:ph sz="quarter" idx="13"/>
          </p:nvPr>
        </p:nvSpPr>
        <p:spPr>
          <a:xfrm>
            <a:off x="285750" y="990600"/>
            <a:ext cx="8629650" cy="5181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382692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714376" y="520700"/>
            <a:ext cx="3770189" cy="952500"/>
          </a:xfrm>
        </p:spPr>
        <p:txBody>
          <a:bodyPr/>
          <a:lstStyle>
            <a:lvl1pPr>
              <a:defRPr>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714376" y="1473201"/>
            <a:ext cx="3770189" cy="4546268"/>
          </a:xfrm>
        </p:spPr>
        <p:txBody>
          <a:bodyPr/>
          <a:lstStyle>
            <a:lvl2pPr>
              <a:defRPr>
                <a:solidFill>
                  <a:schemeClr val="tx2"/>
                </a:solidFill>
              </a:defRPr>
            </a:lvl2pPr>
            <a:lvl3pPr>
              <a:defRPr>
                <a:solidFill>
                  <a:schemeClr val="accent3"/>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3"/>
          </p:nvPr>
        </p:nvSpPr>
        <p:spPr>
          <a:xfrm>
            <a:off x="4631202" y="520700"/>
            <a:ext cx="3769848" cy="954000"/>
          </a:xfrm>
        </p:spPr>
        <p:txBody>
          <a:bodyPr>
            <a:normAutofit/>
          </a:bodyPr>
          <a:lstStyle>
            <a:lvl1pPr>
              <a:defRPr sz="1650" b="1">
                <a:solidFill>
                  <a:schemeClr val="accent2"/>
                </a:solidFill>
              </a:defRPr>
            </a:lvl1pPr>
          </a:lstStyle>
          <a:p>
            <a:pPr lvl="0"/>
            <a:r>
              <a:rPr lang="en-US"/>
              <a:t>Click to edit Master text styles</a:t>
            </a:r>
          </a:p>
        </p:txBody>
      </p:sp>
      <p:sp>
        <p:nvSpPr>
          <p:cNvPr id="12" name="Footer Placeholder 11"/>
          <p:cNvSpPr>
            <a:spLocks noGrp="1"/>
          </p:cNvSpPr>
          <p:nvPr>
            <p:ph type="ftr" sz="quarter" idx="15"/>
          </p:nvPr>
        </p:nvSpPr>
        <p:spPr/>
        <p:txBody>
          <a:bodyPr/>
          <a:lstStyle>
            <a:lvl1pPr>
              <a:defRPr>
                <a:solidFill>
                  <a:srgbClr val="4096CA"/>
                </a:solidFill>
              </a:defRPr>
            </a:lvl1pPr>
          </a:lstStyle>
          <a:p>
            <a:r>
              <a:rPr lang="en-US"/>
              <a:t>Technicolor confidential and proprietary – attorney-client privileged communication</a:t>
            </a:r>
            <a:endParaRPr lang="en-GB" dirty="0"/>
          </a:p>
        </p:txBody>
      </p:sp>
      <p:sp>
        <p:nvSpPr>
          <p:cNvPr id="13" name="Slide Number Placeholder 12"/>
          <p:cNvSpPr>
            <a:spLocks noGrp="1"/>
          </p:cNvSpPr>
          <p:nvPr>
            <p:ph type="sldNum" sz="quarter" idx="16"/>
          </p:nvPr>
        </p:nvSpPr>
        <p:spPr/>
        <p:txBody>
          <a:bodyPr/>
          <a:lstStyle>
            <a:lvl1pPr>
              <a:defRPr>
                <a:solidFill>
                  <a:srgbClr val="4096CA"/>
                </a:solidFill>
              </a:defRPr>
            </a:lvl1pPr>
          </a:lstStyle>
          <a:p>
            <a:fld id="{F99F39DE-7F43-4ABA-BE16-DC797CC76ADB}" type="slidenum">
              <a:rPr lang="en-GB" smtClean="0"/>
              <a:pPr/>
              <a:t>‹N°›</a:t>
            </a:fld>
            <a:endParaRPr lang="en-GB" dirty="0"/>
          </a:p>
        </p:txBody>
      </p:sp>
      <p:sp>
        <p:nvSpPr>
          <p:cNvPr id="17" name="Content Placeholder 16"/>
          <p:cNvSpPr>
            <a:spLocks noGrp="1"/>
          </p:cNvSpPr>
          <p:nvPr>
            <p:ph sz="quarter" idx="18"/>
          </p:nvPr>
        </p:nvSpPr>
        <p:spPr>
          <a:xfrm>
            <a:off x="4631202" y="1473199"/>
            <a:ext cx="3769200" cy="4546270"/>
          </a:xfrm>
        </p:spPr>
        <p:txBody>
          <a:bodyPr/>
          <a:lstStyle>
            <a:lvl2pPr>
              <a:defRPr>
                <a:solidFill>
                  <a:schemeClr val="tx2"/>
                </a:solidFill>
              </a:defRPr>
            </a:lvl2pPr>
            <a:lvl3pPr>
              <a:defRPr>
                <a:solidFill>
                  <a:schemeClr val="accent4"/>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53595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Layout with image">
    <p:spTree>
      <p:nvGrpSpPr>
        <p:cNvPr id="1" name=""/>
        <p:cNvGrpSpPr/>
        <p:nvPr/>
      </p:nvGrpSpPr>
      <p:grpSpPr>
        <a:xfrm>
          <a:off x="0" y="0"/>
          <a:ext cx="0" cy="0"/>
          <a:chOff x="0" y="0"/>
          <a:chExt cx="0" cy="0"/>
        </a:xfrm>
      </p:grpSpPr>
      <p:sp>
        <p:nvSpPr>
          <p:cNvPr id="12" name="Footer Placeholder 11"/>
          <p:cNvSpPr>
            <a:spLocks noGrp="1"/>
          </p:cNvSpPr>
          <p:nvPr>
            <p:ph type="ftr" sz="quarter" idx="15"/>
          </p:nvPr>
        </p:nvSpPr>
        <p:spPr/>
        <p:txBody>
          <a:bodyPr/>
          <a:lstStyle>
            <a:lvl1pPr>
              <a:defRPr>
                <a:solidFill>
                  <a:schemeClr val="tx2"/>
                </a:solidFill>
              </a:defRPr>
            </a:lvl1pPr>
          </a:lstStyle>
          <a:p>
            <a:r>
              <a:rPr lang="en-US"/>
              <a:t>Technicolor confidential and proprietary – attorney-client privileged communication</a:t>
            </a:r>
            <a:endParaRPr lang="en-GB" dirty="0"/>
          </a:p>
        </p:txBody>
      </p:sp>
      <p:sp>
        <p:nvSpPr>
          <p:cNvPr id="13" name="Slide Number Placeholder 12"/>
          <p:cNvSpPr>
            <a:spLocks noGrp="1"/>
          </p:cNvSpPr>
          <p:nvPr>
            <p:ph type="sldNum" sz="quarter" idx="16"/>
          </p:nvPr>
        </p:nvSpPr>
        <p:spPr/>
        <p:txBody>
          <a:bodyPr/>
          <a:lstStyle>
            <a:lvl1pPr>
              <a:defRPr>
                <a:solidFill>
                  <a:schemeClr val="tx2"/>
                </a:solidFill>
              </a:defRPr>
            </a:lvl1pPr>
          </a:lstStyle>
          <a:p>
            <a:fld id="{F99F39DE-7F43-4ABA-BE16-DC797CC76ADB}" type="slidenum">
              <a:rPr lang="en-GB" smtClean="0"/>
              <a:pPr/>
              <a:t>‹N°›</a:t>
            </a:fld>
            <a:endParaRPr lang="en-GB" dirty="0"/>
          </a:p>
        </p:txBody>
      </p:sp>
      <p:pic>
        <p:nvPicPr>
          <p:cNvPr id="25" name="Picture 2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199" y="4335362"/>
            <a:ext cx="9146177" cy="164592"/>
          </a:xfrm>
          <a:prstGeom prst="rect">
            <a:avLst/>
          </a:prstGeom>
        </p:spPr>
      </p:pic>
      <p:pic>
        <p:nvPicPr>
          <p:cNvPr id="27" name="Picture 26"/>
          <p:cNvPicPr>
            <a:picLocks noChangeAspect="1"/>
          </p:cNvPicPr>
          <p:nvPr userDrawn="1"/>
        </p:nvPicPr>
        <p:blipFill>
          <a:blip r:embed="rId3"/>
          <a:stretch>
            <a:fillRect/>
          </a:stretch>
        </p:blipFill>
        <p:spPr>
          <a:xfrm>
            <a:off x="8286750" y="6172200"/>
            <a:ext cx="633046" cy="457200"/>
          </a:xfrm>
          <a:prstGeom prst="rect">
            <a:avLst/>
          </a:prstGeom>
        </p:spPr>
      </p:pic>
      <p:sp>
        <p:nvSpPr>
          <p:cNvPr id="26" name="Chart Placeholder 7"/>
          <p:cNvSpPr>
            <a:spLocks noGrp="1"/>
          </p:cNvSpPr>
          <p:nvPr>
            <p:ph type="chart" sz="quarter" idx="22"/>
          </p:nvPr>
        </p:nvSpPr>
        <p:spPr>
          <a:xfrm>
            <a:off x="5314950" y="1295400"/>
            <a:ext cx="3486150" cy="2743200"/>
          </a:xfrm>
        </p:spPr>
        <p:txBody>
          <a:bodyPr/>
          <a:lstStyle>
            <a:lvl1pPr>
              <a:defRPr>
                <a:solidFill>
                  <a:schemeClr val="bg1"/>
                </a:solidFill>
              </a:defRPr>
            </a:lvl1pPr>
          </a:lstStyle>
          <a:p>
            <a:r>
              <a:rPr lang="en-US"/>
              <a:t>Click icon to add chart</a:t>
            </a:r>
            <a:endParaRPr lang="en-US" dirty="0"/>
          </a:p>
        </p:txBody>
      </p:sp>
      <p:sp>
        <p:nvSpPr>
          <p:cNvPr id="28" name="Content Placeholder 2"/>
          <p:cNvSpPr>
            <a:spLocks noGrp="1"/>
          </p:cNvSpPr>
          <p:nvPr>
            <p:ph idx="1"/>
          </p:nvPr>
        </p:nvSpPr>
        <p:spPr>
          <a:xfrm>
            <a:off x="400050" y="1524000"/>
            <a:ext cx="4629151" cy="889000"/>
          </a:xfrm>
        </p:spPr>
        <p:txBody>
          <a:bodyPr>
            <a:normAutofit/>
          </a:bodyPr>
          <a:lstStyle>
            <a:lvl1pPr>
              <a:defRPr sz="900">
                <a:solidFill>
                  <a:schemeClr val="tx2"/>
                </a:solidFill>
              </a:defRPr>
            </a:lvl1pPr>
            <a:lvl2pPr>
              <a:defRPr sz="900"/>
            </a:lvl2pPr>
            <a:lvl3pPr>
              <a:defRPr sz="900"/>
            </a:lvl3pPr>
            <a:lvl4pPr>
              <a:defRPr sz="900"/>
            </a:lvl4pPr>
            <a:lvl5pPr>
              <a:defRPr sz="900"/>
            </a:lvl5pPr>
          </a:lstStyle>
          <a:p>
            <a:pPr lvl="0"/>
            <a:r>
              <a:rPr lang="en-US"/>
              <a:t>Click to edit Master text styles</a:t>
            </a:r>
          </a:p>
        </p:txBody>
      </p:sp>
      <p:sp>
        <p:nvSpPr>
          <p:cNvPr id="29" name="Content Placeholder 2"/>
          <p:cNvSpPr>
            <a:spLocks noGrp="1"/>
          </p:cNvSpPr>
          <p:nvPr>
            <p:ph idx="21"/>
          </p:nvPr>
        </p:nvSpPr>
        <p:spPr>
          <a:xfrm>
            <a:off x="400050" y="2971800"/>
            <a:ext cx="4629150" cy="889000"/>
          </a:xfrm>
        </p:spPr>
        <p:txBody>
          <a:bodyPr>
            <a:normAutofit/>
          </a:bodyPr>
          <a:lstStyle>
            <a:lvl1pPr>
              <a:defRPr sz="900">
                <a:solidFill>
                  <a:schemeClr val="tx2"/>
                </a:solidFill>
              </a:defRPr>
            </a:lvl1pPr>
            <a:lvl2pPr>
              <a:defRPr sz="900"/>
            </a:lvl2pPr>
            <a:lvl3pPr>
              <a:defRPr sz="900"/>
            </a:lvl3pPr>
            <a:lvl4pPr>
              <a:defRPr sz="900"/>
            </a:lvl4pPr>
            <a:lvl5pPr>
              <a:defRPr sz="900"/>
            </a:lvl5pPr>
          </a:lstStyle>
          <a:p>
            <a:pPr lvl="0"/>
            <a:r>
              <a:rPr lang="en-US"/>
              <a:t>Click to edit Master text styles</a:t>
            </a:r>
          </a:p>
        </p:txBody>
      </p:sp>
      <p:sp>
        <p:nvSpPr>
          <p:cNvPr id="31" name="Title 1"/>
          <p:cNvSpPr>
            <a:spLocks noGrp="1"/>
          </p:cNvSpPr>
          <p:nvPr>
            <p:ph type="title"/>
          </p:nvPr>
        </p:nvSpPr>
        <p:spPr>
          <a:xfrm>
            <a:off x="257176" y="368301"/>
            <a:ext cx="7686675" cy="469900"/>
          </a:xfrm>
        </p:spPr>
        <p:txBody>
          <a:bodyPr>
            <a:noAutofit/>
          </a:bodyPr>
          <a:lstStyle>
            <a:lvl1pPr>
              <a:defRPr sz="2700">
                <a:solidFill>
                  <a:srgbClr val="4096CA"/>
                </a:solidFill>
              </a:defRPr>
            </a:lvl1pPr>
          </a:lstStyle>
          <a:p>
            <a:r>
              <a:rPr lang="en-US"/>
              <a:t>Click to edit Master title style</a:t>
            </a:r>
            <a:endParaRPr lang="en-GB" dirty="0"/>
          </a:p>
        </p:txBody>
      </p:sp>
      <p:sp>
        <p:nvSpPr>
          <p:cNvPr id="16" name="Picture Placeholder 6"/>
          <p:cNvSpPr>
            <a:spLocks noGrp="1"/>
          </p:cNvSpPr>
          <p:nvPr>
            <p:ph type="pic" sz="quarter" idx="20"/>
          </p:nvPr>
        </p:nvSpPr>
        <p:spPr>
          <a:xfrm>
            <a:off x="457200" y="4724400"/>
            <a:ext cx="685800" cy="914400"/>
          </a:xfrm>
        </p:spPr>
        <p:txBody>
          <a:bodyPr/>
          <a:lstStyle/>
          <a:p>
            <a:r>
              <a:rPr lang="en-US"/>
              <a:t>Drag picture to placeholder or click icon to add</a:t>
            </a:r>
            <a:endParaRPr lang="en-GB" dirty="0"/>
          </a:p>
        </p:txBody>
      </p:sp>
      <p:sp>
        <p:nvSpPr>
          <p:cNvPr id="17" name="Text Placeholder 4"/>
          <p:cNvSpPr>
            <a:spLocks noGrp="1"/>
          </p:cNvSpPr>
          <p:nvPr>
            <p:ph type="body" sz="quarter" idx="28"/>
          </p:nvPr>
        </p:nvSpPr>
        <p:spPr>
          <a:xfrm>
            <a:off x="285750" y="5715000"/>
            <a:ext cx="1028700" cy="228600"/>
          </a:xfrm>
        </p:spPr>
        <p:txBody>
          <a:bodyPr>
            <a:noAutofit/>
          </a:bodyPr>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sp>
        <p:nvSpPr>
          <p:cNvPr id="18" name="Picture Placeholder 6"/>
          <p:cNvSpPr>
            <a:spLocks noGrp="1"/>
          </p:cNvSpPr>
          <p:nvPr>
            <p:ph type="pic" sz="quarter" idx="34"/>
          </p:nvPr>
        </p:nvSpPr>
        <p:spPr>
          <a:xfrm>
            <a:off x="1943100" y="4724400"/>
            <a:ext cx="685800" cy="914400"/>
          </a:xfrm>
        </p:spPr>
        <p:txBody>
          <a:bodyPr/>
          <a:lstStyle/>
          <a:p>
            <a:r>
              <a:rPr lang="en-US"/>
              <a:t>Drag picture to placeholder or click icon to add</a:t>
            </a:r>
            <a:endParaRPr lang="en-GB" dirty="0"/>
          </a:p>
        </p:txBody>
      </p:sp>
      <p:sp>
        <p:nvSpPr>
          <p:cNvPr id="19" name="Text Placeholder 4"/>
          <p:cNvSpPr>
            <a:spLocks noGrp="1"/>
          </p:cNvSpPr>
          <p:nvPr>
            <p:ph type="body" sz="quarter" idx="35"/>
          </p:nvPr>
        </p:nvSpPr>
        <p:spPr>
          <a:xfrm>
            <a:off x="1771650" y="5715000"/>
            <a:ext cx="1028700" cy="228600"/>
          </a:xfrm>
        </p:spPr>
        <p:txBody>
          <a:bodyPr>
            <a:noAutofit/>
          </a:bodyPr>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sp>
        <p:nvSpPr>
          <p:cNvPr id="30" name="Picture Placeholder 6"/>
          <p:cNvSpPr>
            <a:spLocks noGrp="1"/>
          </p:cNvSpPr>
          <p:nvPr>
            <p:ph type="pic" sz="quarter" idx="36"/>
          </p:nvPr>
        </p:nvSpPr>
        <p:spPr>
          <a:xfrm>
            <a:off x="3429000" y="4724400"/>
            <a:ext cx="685800" cy="914400"/>
          </a:xfrm>
        </p:spPr>
        <p:txBody>
          <a:bodyPr/>
          <a:lstStyle/>
          <a:p>
            <a:r>
              <a:rPr lang="en-US"/>
              <a:t>Drag picture to placeholder or click icon to add</a:t>
            </a:r>
            <a:endParaRPr lang="en-GB" dirty="0"/>
          </a:p>
        </p:txBody>
      </p:sp>
      <p:sp>
        <p:nvSpPr>
          <p:cNvPr id="32" name="Text Placeholder 4"/>
          <p:cNvSpPr>
            <a:spLocks noGrp="1"/>
          </p:cNvSpPr>
          <p:nvPr>
            <p:ph type="body" sz="quarter" idx="37"/>
          </p:nvPr>
        </p:nvSpPr>
        <p:spPr>
          <a:xfrm>
            <a:off x="3257550" y="5715000"/>
            <a:ext cx="1028700" cy="228600"/>
          </a:xfrm>
        </p:spPr>
        <p:txBody>
          <a:bodyPr>
            <a:noAutofit/>
          </a:bodyPr>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sp>
        <p:nvSpPr>
          <p:cNvPr id="33" name="Picture Placeholder 6"/>
          <p:cNvSpPr>
            <a:spLocks noGrp="1"/>
          </p:cNvSpPr>
          <p:nvPr>
            <p:ph type="pic" sz="quarter" idx="38"/>
          </p:nvPr>
        </p:nvSpPr>
        <p:spPr>
          <a:xfrm>
            <a:off x="4914900" y="4724400"/>
            <a:ext cx="685800" cy="914400"/>
          </a:xfrm>
        </p:spPr>
        <p:txBody>
          <a:bodyPr/>
          <a:lstStyle/>
          <a:p>
            <a:r>
              <a:rPr lang="en-US"/>
              <a:t>Drag picture to placeholder or click icon to add</a:t>
            </a:r>
            <a:endParaRPr lang="en-GB" dirty="0"/>
          </a:p>
        </p:txBody>
      </p:sp>
      <p:sp>
        <p:nvSpPr>
          <p:cNvPr id="34" name="Text Placeholder 4"/>
          <p:cNvSpPr>
            <a:spLocks noGrp="1"/>
          </p:cNvSpPr>
          <p:nvPr>
            <p:ph type="body" sz="quarter" idx="39"/>
          </p:nvPr>
        </p:nvSpPr>
        <p:spPr>
          <a:xfrm>
            <a:off x="4743450" y="5715000"/>
            <a:ext cx="1028700" cy="228600"/>
          </a:xfrm>
        </p:spPr>
        <p:txBody>
          <a:bodyPr>
            <a:noAutofit/>
          </a:bodyPr>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sp>
        <p:nvSpPr>
          <p:cNvPr id="35" name="Picture Placeholder 6"/>
          <p:cNvSpPr>
            <a:spLocks noGrp="1"/>
          </p:cNvSpPr>
          <p:nvPr>
            <p:ph type="pic" sz="quarter" idx="40"/>
          </p:nvPr>
        </p:nvSpPr>
        <p:spPr>
          <a:xfrm>
            <a:off x="6400800" y="4724400"/>
            <a:ext cx="685800" cy="914400"/>
          </a:xfrm>
        </p:spPr>
        <p:txBody>
          <a:bodyPr/>
          <a:lstStyle/>
          <a:p>
            <a:r>
              <a:rPr lang="en-US"/>
              <a:t>Drag picture to placeholder or click icon to add</a:t>
            </a:r>
            <a:endParaRPr lang="en-GB" dirty="0"/>
          </a:p>
        </p:txBody>
      </p:sp>
      <p:sp>
        <p:nvSpPr>
          <p:cNvPr id="36" name="Text Placeholder 4"/>
          <p:cNvSpPr>
            <a:spLocks noGrp="1"/>
          </p:cNvSpPr>
          <p:nvPr>
            <p:ph type="body" sz="quarter" idx="41"/>
          </p:nvPr>
        </p:nvSpPr>
        <p:spPr>
          <a:xfrm>
            <a:off x="6229350" y="5715000"/>
            <a:ext cx="1028700" cy="228600"/>
          </a:xfrm>
        </p:spPr>
        <p:txBody>
          <a:bodyPr>
            <a:noAutofit/>
          </a:bodyPr>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sp>
        <p:nvSpPr>
          <p:cNvPr id="37" name="Picture Placeholder 6"/>
          <p:cNvSpPr>
            <a:spLocks noGrp="1"/>
          </p:cNvSpPr>
          <p:nvPr>
            <p:ph type="pic" sz="quarter" idx="42"/>
          </p:nvPr>
        </p:nvSpPr>
        <p:spPr>
          <a:xfrm>
            <a:off x="7886700" y="4724400"/>
            <a:ext cx="685800" cy="914400"/>
          </a:xfrm>
        </p:spPr>
        <p:txBody>
          <a:bodyPr/>
          <a:lstStyle/>
          <a:p>
            <a:r>
              <a:rPr lang="en-US"/>
              <a:t>Drag picture to placeholder or click icon to add</a:t>
            </a:r>
            <a:endParaRPr lang="en-GB" dirty="0"/>
          </a:p>
        </p:txBody>
      </p:sp>
      <p:sp>
        <p:nvSpPr>
          <p:cNvPr id="38" name="Text Placeholder 4"/>
          <p:cNvSpPr>
            <a:spLocks noGrp="1"/>
          </p:cNvSpPr>
          <p:nvPr>
            <p:ph type="body" sz="quarter" idx="43"/>
          </p:nvPr>
        </p:nvSpPr>
        <p:spPr>
          <a:xfrm>
            <a:off x="7715250" y="5715000"/>
            <a:ext cx="1028700" cy="228600"/>
          </a:xfrm>
        </p:spPr>
        <p:txBody>
          <a:bodyPr>
            <a:noAutofit/>
          </a:bodyPr>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5958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2 Column Layout with image Dark BG">
    <p:spTree>
      <p:nvGrpSpPr>
        <p:cNvPr id="1" name=""/>
        <p:cNvGrpSpPr/>
        <p:nvPr/>
      </p:nvGrpSpPr>
      <p:grpSpPr>
        <a:xfrm>
          <a:off x="0" y="0"/>
          <a:ext cx="0" cy="0"/>
          <a:chOff x="0" y="0"/>
          <a:chExt cx="0" cy="0"/>
        </a:xfrm>
      </p:grpSpPr>
      <p:sp>
        <p:nvSpPr>
          <p:cNvPr id="12" name="Footer Placeholder 11"/>
          <p:cNvSpPr>
            <a:spLocks noGrp="1"/>
          </p:cNvSpPr>
          <p:nvPr>
            <p:ph type="ftr" sz="quarter" idx="15"/>
          </p:nvPr>
        </p:nvSpPr>
        <p:spPr/>
        <p:txBody>
          <a:bodyPr/>
          <a:lstStyle>
            <a:lvl1pPr>
              <a:defRPr>
                <a:solidFill>
                  <a:srgbClr val="FFFFFF"/>
                </a:solidFill>
              </a:defRPr>
            </a:lvl1pPr>
          </a:lstStyle>
          <a:p>
            <a:r>
              <a:rPr lang="en-US"/>
              <a:t>Technicolor confidential and proprietary – attorney-client privileged communication</a:t>
            </a:r>
            <a:endParaRPr lang="en-GB" dirty="0"/>
          </a:p>
        </p:txBody>
      </p:sp>
      <p:sp>
        <p:nvSpPr>
          <p:cNvPr id="13" name="Slide Number Placeholder 12"/>
          <p:cNvSpPr>
            <a:spLocks noGrp="1"/>
          </p:cNvSpPr>
          <p:nvPr>
            <p:ph type="sldNum" sz="quarter" idx="16"/>
          </p:nvPr>
        </p:nvSpPr>
        <p:spPr/>
        <p:txBody>
          <a:bodyPr/>
          <a:lstStyle>
            <a:lvl1pPr>
              <a:defRPr>
                <a:solidFill>
                  <a:srgbClr val="FFFFFF"/>
                </a:solidFill>
              </a:defRPr>
            </a:lvl1pPr>
          </a:lstStyle>
          <a:p>
            <a:fld id="{F99F39DE-7F43-4ABA-BE16-DC797CC76ADB}" type="slidenum">
              <a:rPr lang="en-GB" smtClean="0"/>
              <a:pPr/>
              <a:t>‹N°›</a:t>
            </a:fld>
            <a:endParaRPr lang="en-GB" dirty="0"/>
          </a:p>
        </p:txBody>
      </p:sp>
      <p:pic>
        <p:nvPicPr>
          <p:cNvPr id="26" name="Picture 2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199" y="4335362"/>
            <a:ext cx="9146177" cy="164592"/>
          </a:xfrm>
          <a:prstGeom prst="rect">
            <a:avLst/>
          </a:prstGeom>
        </p:spPr>
      </p:pic>
      <p:sp>
        <p:nvSpPr>
          <p:cNvPr id="25" name="Chart Placeholder 7"/>
          <p:cNvSpPr>
            <a:spLocks noGrp="1"/>
          </p:cNvSpPr>
          <p:nvPr>
            <p:ph type="chart" sz="quarter" idx="22"/>
          </p:nvPr>
        </p:nvSpPr>
        <p:spPr>
          <a:xfrm>
            <a:off x="5314950" y="1295400"/>
            <a:ext cx="3486150" cy="2743200"/>
          </a:xfrm>
        </p:spPr>
        <p:txBody>
          <a:bodyPr/>
          <a:lstStyle>
            <a:lvl1pPr>
              <a:defRPr>
                <a:solidFill>
                  <a:schemeClr val="bg1"/>
                </a:solidFill>
              </a:defRPr>
            </a:lvl1pPr>
          </a:lstStyle>
          <a:p>
            <a:r>
              <a:rPr lang="en-US"/>
              <a:t>Click icon to add chart</a:t>
            </a:r>
            <a:endParaRPr lang="en-US" dirty="0"/>
          </a:p>
        </p:txBody>
      </p:sp>
      <p:sp>
        <p:nvSpPr>
          <p:cNvPr id="28" name="Content Placeholder 2"/>
          <p:cNvSpPr>
            <a:spLocks noGrp="1"/>
          </p:cNvSpPr>
          <p:nvPr>
            <p:ph idx="1"/>
          </p:nvPr>
        </p:nvSpPr>
        <p:spPr>
          <a:xfrm>
            <a:off x="400050" y="1524000"/>
            <a:ext cx="4629151" cy="889000"/>
          </a:xfrm>
        </p:spPr>
        <p:txBody>
          <a:bodyPr>
            <a:normAutofit/>
          </a:bodyPr>
          <a:lstStyle>
            <a:lvl1pPr>
              <a:defRPr sz="90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29" name="Content Placeholder 2"/>
          <p:cNvSpPr>
            <a:spLocks noGrp="1"/>
          </p:cNvSpPr>
          <p:nvPr>
            <p:ph idx="21"/>
          </p:nvPr>
        </p:nvSpPr>
        <p:spPr>
          <a:xfrm>
            <a:off x="400050" y="2971800"/>
            <a:ext cx="4629150" cy="889000"/>
          </a:xfrm>
        </p:spPr>
        <p:txBody>
          <a:bodyPr>
            <a:normAutofit/>
          </a:bodyPr>
          <a:lstStyle>
            <a:lvl1pPr>
              <a:defRPr sz="90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30" name="Title 1"/>
          <p:cNvSpPr>
            <a:spLocks noGrp="1"/>
          </p:cNvSpPr>
          <p:nvPr>
            <p:ph type="title"/>
          </p:nvPr>
        </p:nvSpPr>
        <p:spPr>
          <a:xfrm>
            <a:off x="257176" y="368301"/>
            <a:ext cx="7686675" cy="469900"/>
          </a:xfrm>
        </p:spPr>
        <p:txBody>
          <a:bodyPr>
            <a:noAutofit/>
          </a:bodyPr>
          <a:lstStyle>
            <a:lvl1pPr>
              <a:defRPr sz="2700">
                <a:solidFill>
                  <a:schemeClr val="bg1"/>
                </a:solidFill>
              </a:defRPr>
            </a:lvl1pPr>
          </a:lstStyle>
          <a:p>
            <a:r>
              <a:rPr lang="en-US"/>
              <a:t>Click to edit Master title style</a:t>
            </a:r>
            <a:endParaRPr lang="en-GB" dirty="0"/>
          </a:p>
        </p:txBody>
      </p:sp>
      <p:sp>
        <p:nvSpPr>
          <p:cNvPr id="16" name="Picture Placeholder 6"/>
          <p:cNvSpPr>
            <a:spLocks noGrp="1"/>
          </p:cNvSpPr>
          <p:nvPr>
            <p:ph type="pic" sz="quarter" idx="20"/>
          </p:nvPr>
        </p:nvSpPr>
        <p:spPr>
          <a:xfrm>
            <a:off x="457200" y="4724400"/>
            <a:ext cx="685800" cy="914400"/>
          </a:xfrm>
        </p:spPr>
        <p:txBody>
          <a:bodyPr/>
          <a:lstStyle/>
          <a:p>
            <a:r>
              <a:rPr lang="en-US"/>
              <a:t>Drag picture to placeholder or click icon to add</a:t>
            </a:r>
            <a:endParaRPr lang="en-GB" dirty="0"/>
          </a:p>
        </p:txBody>
      </p:sp>
      <p:sp>
        <p:nvSpPr>
          <p:cNvPr id="17" name="Text Placeholder 4"/>
          <p:cNvSpPr>
            <a:spLocks noGrp="1"/>
          </p:cNvSpPr>
          <p:nvPr>
            <p:ph type="body" sz="quarter" idx="28"/>
          </p:nvPr>
        </p:nvSpPr>
        <p:spPr>
          <a:xfrm>
            <a:off x="285750" y="5715000"/>
            <a:ext cx="1028700" cy="228600"/>
          </a:xfrm>
        </p:spPr>
        <p:txBody>
          <a:bodyPr>
            <a:noAutofit/>
          </a:bodyPr>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sp>
        <p:nvSpPr>
          <p:cNvPr id="18" name="Picture Placeholder 6"/>
          <p:cNvSpPr>
            <a:spLocks noGrp="1"/>
          </p:cNvSpPr>
          <p:nvPr>
            <p:ph type="pic" sz="quarter" idx="34"/>
          </p:nvPr>
        </p:nvSpPr>
        <p:spPr>
          <a:xfrm>
            <a:off x="1943100" y="4724400"/>
            <a:ext cx="685800" cy="914400"/>
          </a:xfrm>
        </p:spPr>
        <p:txBody>
          <a:bodyPr/>
          <a:lstStyle/>
          <a:p>
            <a:r>
              <a:rPr lang="en-US"/>
              <a:t>Drag picture to placeholder or click icon to add</a:t>
            </a:r>
            <a:endParaRPr lang="en-GB" dirty="0"/>
          </a:p>
        </p:txBody>
      </p:sp>
      <p:sp>
        <p:nvSpPr>
          <p:cNvPr id="19" name="Text Placeholder 4"/>
          <p:cNvSpPr>
            <a:spLocks noGrp="1"/>
          </p:cNvSpPr>
          <p:nvPr>
            <p:ph type="body" sz="quarter" idx="35"/>
          </p:nvPr>
        </p:nvSpPr>
        <p:spPr>
          <a:xfrm>
            <a:off x="1771650" y="5715000"/>
            <a:ext cx="1028700" cy="228600"/>
          </a:xfrm>
        </p:spPr>
        <p:txBody>
          <a:bodyPr>
            <a:noAutofit/>
          </a:bodyPr>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sp>
        <p:nvSpPr>
          <p:cNvPr id="31" name="Picture Placeholder 6"/>
          <p:cNvSpPr>
            <a:spLocks noGrp="1"/>
          </p:cNvSpPr>
          <p:nvPr>
            <p:ph type="pic" sz="quarter" idx="36"/>
          </p:nvPr>
        </p:nvSpPr>
        <p:spPr>
          <a:xfrm>
            <a:off x="3429000" y="4724400"/>
            <a:ext cx="685800" cy="914400"/>
          </a:xfrm>
        </p:spPr>
        <p:txBody>
          <a:bodyPr/>
          <a:lstStyle/>
          <a:p>
            <a:r>
              <a:rPr lang="en-US"/>
              <a:t>Drag picture to placeholder or click icon to add</a:t>
            </a:r>
            <a:endParaRPr lang="en-GB" dirty="0"/>
          </a:p>
        </p:txBody>
      </p:sp>
      <p:sp>
        <p:nvSpPr>
          <p:cNvPr id="32" name="Text Placeholder 4"/>
          <p:cNvSpPr>
            <a:spLocks noGrp="1"/>
          </p:cNvSpPr>
          <p:nvPr>
            <p:ph type="body" sz="quarter" idx="37"/>
          </p:nvPr>
        </p:nvSpPr>
        <p:spPr>
          <a:xfrm>
            <a:off x="3257550" y="5715000"/>
            <a:ext cx="1028700" cy="228600"/>
          </a:xfrm>
        </p:spPr>
        <p:txBody>
          <a:bodyPr>
            <a:noAutofit/>
          </a:bodyPr>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sp>
        <p:nvSpPr>
          <p:cNvPr id="33" name="Picture Placeholder 6"/>
          <p:cNvSpPr>
            <a:spLocks noGrp="1"/>
          </p:cNvSpPr>
          <p:nvPr>
            <p:ph type="pic" sz="quarter" idx="38"/>
          </p:nvPr>
        </p:nvSpPr>
        <p:spPr>
          <a:xfrm>
            <a:off x="4914900" y="4724400"/>
            <a:ext cx="685800" cy="914400"/>
          </a:xfrm>
        </p:spPr>
        <p:txBody>
          <a:bodyPr/>
          <a:lstStyle/>
          <a:p>
            <a:r>
              <a:rPr lang="en-US"/>
              <a:t>Drag picture to placeholder or click icon to add</a:t>
            </a:r>
            <a:endParaRPr lang="en-GB" dirty="0"/>
          </a:p>
        </p:txBody>
      </p:sp>
      <p:sp>
        <p:nvSpPr>
          <p:cNvPr id="34" name="Text Placeholder 4"/>
          <p:cNvSpPr>
            <a:spLocks noGrp="1"/>
          </p:cNvSpPr>
          <p:nvPr>
            <p:ph type="body" sz="quarter" idx="39"/>
          </p:nvPr>
        </p:nvSpPr>
        <p:spPr>
          <a:xfrm>
            <a:off x="4743450" y="5715000"/>
            <a:ext cx="1028700" cy="228600"/>
          </a:xfrm>
        </p:spPr>
        <p:txBody>
          <a:bodyPr>
            <a:noAutofit/>
          </a:bodyPr>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sp>
        <p:nvSpPr>
          <p:cNvPr id="35" name="Picture Placeholder 6"/>
          <p:cNvSpPr>
            <a:spLocks noGrp="1"/>
          </p:cNvSpPr>
          <p:nvPr>
            <p:ph type="pic" sz="quarter" idx="40"/>
          </p:nvPr>
        </p:nvSpPr>
        <p:spPr>
          <a:xfrm>
            <a:off x="6400800" y="4724400"/>
            <a:ext cx="685800" cy="914400"/>
          </a:xfrm>
        </p:spPr>
        <p:txBody>
          <a:bodyPr/>
          <a:lstStyle/>
          <a:p>
            <a:r>
              <a:rPr lang="en-US"/>
              <a:t>Drag picture to placeholder or click icon to add</a:t>
            </a:r>
            <a:endParaRPr lang="en-GB" dirty="0"/>
          </a:p>
        </p:txBody>
      </p:sp>
      <p:sp>
        <p:nvSpPr>
          <p:cNvPr id="36" name="Text Placeholder 4"/>
          <p:cNvSpPr>
            <a:spLocks noGrp="1"/>
          </p:cNvSpPr>
          <p:nvPr>
            <p:ph type="body" sz="quarter" idx="41"/>
          </p:nvPr>
        </p:nvSpPr>
        <p:spPr>
          <a:xfrm>
            <a:off x="6229350" y="5715000"/>
            <a:ext cx="1028700" cy="228600"/>
          </a:xfrm>
        </p:spPr>
        <p:txBody>
          <a:bodyPr>
            <a:noAutofit/>
          </a:bodyPr>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sp>
        <p:nvSpPr>
          <p:cNvPr id="37" name="Picture Placeholder 6"/>
          <p:cNvSpPr>
            <a:spLocks noGrp="1"/>
          </p:cNvSpPr>
          <p:nvPr>
            <p:ph type="pic" sz="quarter" idx="42"/>
          </p:nvPr>
        </p:nvSpPr>
        <p:spPr>
          <a:xfrm>
            <a:off x="7886700" y="4724400"/>
            <a:ext cx="685800" cy="914400"/>
          </a:xfrm>
        </p:spPr>
        <p:txBody>
          <a:bodyPr/>
          <a:lstStyle/>
          <a:p>
            <a:r>
              <a:rPr lang="en-US"/>
              <a:t>Drag picture to placeholder or click icon to add</a:t>
            </a:r>
            <a:endParaRPr lang="en-GB" dirty="0"/>
          </a:p>
        </p:txBody>
      </p:sp>
      <p:sp>
        <p:nvSpPr>
          <p:cNvPr id="38" name="Text Placeholder 4"/>
          <p:cNvSpPr>
            <a:spLocks noGrp="1"/>
          </p:cNvSpPr>
          <p:nvPr>
            <p:ph type="body" sz="quarter" idx="43"/>
          </p:nvPr>
        </p:nvSpPr>
        <p:spPr>
          <a:xfrm>
            <a:off x="7715250" y="5715000"/>
            <a:ext cx="1028700" cy="228600"/>
          </a:xfrm>
        </p:spPr>
        <p:txBody>
          <a:bodyPr>
            <a:noAutofit/>
          </a:bodyPr>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to edit Master text styles</a:t>
            </a: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6750" y="6172295"/>
            <a:ext cx="633046" cy="457012"/>
          </a:xfrm>
          <a:prstGeom prst="rect">
            <a:avLst/>
          </a:prstGeom>
        </p:spPr>
      </p:pic>
    </p:spTree>
    <p:extLst>
      <p:ext uri="{BB962C8B-B14F-4D97-AF65-F5344CB8AC3E}">
        <p14:creationId xmlns:p14="http://schemas.microsoft.com/office/powerpoint/2010/main" val="134531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DE74237-783A-466F-9833-2D1F889928CB}" type="datetimeFigureOut">
              <a:rPr lang="fr-FR" smtClean="0"/>
              <a:t>29/09/2017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CCE715-6E3B-4FAC-BD60-9769568FE9A2}" type="slidenum">
              <a:rPr lang="fr-FR" smtClean="0"/>
              <a:t>‹N°›</a:t>
            </a:fld>
            <a:endParaRPr lang="fr-FR"/>
          </a:p>
        </p:txBody>
      </p:sp>
    </p:spTree>
    <p:extLst>
      <p:ext uri="{BB962C8B-B14F-4D97-AF65-F5344CB8AC3E}">
        <p14:creationId xmlns:p14="http://schemas.microsoft.com/office/powerpoint/2010/main" val="1694323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1" y="2255012"/>
            <a:ext cx="3286125" cy="3124200"/>
          </a:xfrm>
        </p:spPr>
        <p:txBody>
          <a:bodyPr/>
          <a:lstStyle>
            <a:lvl1pPr>
              <a:defRPr b="1">
                <a:solidFill>
                  <a:schemeClr val="tx2"/>
                </a:solidFill>
              </a:defRPr>
            </a:lvl1pPr>
            <a:lvl2pPr marL="0" indent="0">
              <a:buNone/>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lvl1pPr>
              <a:defRPr>
                <a:solidFill>
                  <a:srgbClr val="4096CA"/>
                </a:solidFill>
              </a:defRPr>
            </a:lvl1pPr>
          </a:lstStyle>
          <a:p>
            <a:r>
              <a:rPr lang="en-US"/>
              <a:t>Technicolor confidential and proprietary – attorney-client privileged communication</a:t>
            </a:r>
            <a:endParaRPr lang="en-GB"/>
          </a:p>
        </p:txBody>
      </p:sp>
      <p:sp>
        <p:nvSpPr>
          <p:cNvPr id="6" name="Slide Number Placeholder 5"/>
          <p:cNvSpPr>
            <a:spLocks noGrp="1"/>
          </p:cNvSpPr>
          <p:nvPr>
            <p:ph type="sldNum" sz="quarter" idx="12"/>
          </p:nvPr>
        </p:nvSpPr>
        <p:spPr/>
        <p:txBody>
          <a:bodyPr/>
          <a:lstStyle>
            <a:lvl1pPr>
              <a:defRPr>
                <a:solidFill>
                  <a:srgbClr val="4096CA"/>
                </a:solidFill>
              </a:defRPr>
            </a:lvl1pPr>
          </a:lstStyle>
          <a:p>
            <a:fld id="{F99F39DE-7F43-4ABA-BE16-DC797CC76ADB}" type="slidenum">
              <a:rPr lang="en-GB" smtClean="0"/>
              <a:pPr/>
              <a:t>‹N°›</a:t>
            </a:fld>
            <a:endParaRPr lang="en-GB"/>
          </a:p>
        </p:txBody>
      </p:sp>
      <p:sp>
        <p:nvSpPr>
          <p:cNvPr id="9" name="Picture Placeholder 8"/>
          <p:cNvSpPr>
            <a:spLocks noGrp="1"/>
          </p:cNvSpPr>
          <p:nvPr>
            <p:ph type="pic" sz="quarter" idx="13"/>
          </p:nvPr>
        </p:nvSpPr>
        <p:spPr>
          <a:xfrm>
            <a:off x="457200" y="1600200"/>
            <a:ext cx="4400550" cy="4433824"/>
          </a:xfrm>
        </p:spPr>
        <p:txBody>
          <a:bodyPr/>
          <a:lstStyle/>
          <a:p>
            <a:r>
              <a:rPr lang="en-US"/>
              <a:t>Drag picture to placeholder or click icon to add</a:t>
            </a:r>
            <a:endParaRPr lang="en-GB" dirty="0"/>
          </a:p>
        </p:txBody>
      </p:sp>
      <p:sp>
        <p:nvSpPr>
          <p:cNvPr id="7" name="Title 1"/>
          <p:cNvSpPr>
            <a:spLocks noGrp="1"/>
          </p:cNvSpPr>
          <p:nvPr>
            <p:ph type="title"/>
          </p:nvPr>
        </p:nvSpPr>
        <p:spPr>
          <a:xfrm>
            <a:off x="257176" y="368301"/>
            <a:ext cx="7686675" cy="469900"/>
          </a:xfrm>
        </p:spPr>
        <p:txBody>
          <a:bodyPr>
            <a:noAutofit/>
          </a:bodyPr>
          <a:lstStyle>
            <a:lvl1pPr>
              <a:defRPr sz="2700">
                <a:solidFill>
                  <a:srgbClr val="4096CA"/>
                </a:solidFill>
              </a:defRPr>
            </a:lvl1pPr>
          </a:lstStyle>
          <a:p>
            <a:r>
              <a:rPr lang="en-US"/>
              <a:t>Click to edit Master title style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0" y="6172295"/>
            <a:ext cx="633046" cy="457012"/>
          </a:xfrm>
          <a:prstGeom prst="rect">
            <a:avLst/>
          </a:prstGeom>
        </p:spPr>
      </p:pic>
    </p:spTree>
    <p:extLst>
      <p:ext uri="{BB962C8B-B14F-4D97-AF65-F5344CB8AC3E}">
        <p14:creationId xmlns:p14="http://schemas.microsoft.com/office/powerpoint/2010/main" val="286553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Image Bullet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1" y="2286000"/>
            <a:ext cx="3286125" cy="3124200"/>
          </a:xfrm>
        </p:spPr>
        <p:txBody>
          <a:bodyPr/>
          <a:lstStyle>
            <a:lvl1pPr>
              <a:defRPr b="1">
                <a:solidFill>
                  <a:schemeClr val="tx2"/>
                </a:solidFill>
              </a:defRPr>
            </a:lvl1pPr>
            <a:lvl2pPr marL="214304" indent="-214304">
              <a:buFont typeface="Arial"/>
              <a:buChar char="•"/>
              <a:defRPr>
                <a:solidFill>
                  <a:schemeClr val="accent3"/>
                </a:solidFill>
              </a:defRPr>
            </a:lvl2pPr>
            <a:lvl3pPr marL="271452" indent="-271452">
              <a:buFont typeface="Arial"/>
              <a:buChar char="•"/>
              <a:defRPr>
                <a:solidFill>
                  <a:schemeClr val="accent3"/>
                </a:solidFill>
              </a:defRPr>
            </a:lvl3pPr>
            <a:lvl4pPr marL="267881" indent="-267881">
              <a:buFont typeface="Arial"/>
              <a:buChar char="•"/>
              <a:defRPr>
                <a:solidFill>
                  <a:schemeClr val="accent3"/>
                </a:solidFill>
              </a:defRPr>
            </a:lvl4pPr>
            <a:lvl5pPr marL="471469" indent="-200017">
              <a:buFont typeface="Arial"/>
              <a:buChar cha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lvl1pPr>
              <a:defRPr>
                <a:solidFill>
                  <a:srgbClr val="4096CA"/>
                </a:solidFill>
              </a:defRPr>
            </a:lvl1pPr>
          </a:lstStyle>
          <a:p>
            <a:r>
              <a:rPr lang="en-US"/>
              <a:t>Technicolor confidential and proprietary – attorney-client privileged communication</a:t>
            </a:r>
            <a:endParaRPr lang="en-GB"/>
          </a:p>
        </p:txBody>
      </p:sp>
      <p:sp>
        <p:nvSpPr>
          <p:cNvPr id="6" name="Slide Number Placeholder 5"/>
          <p:cNvSpPr>
            <a:spLocks noGrp="1"/>
          </p:cNvSpPr>
          <p:nvPr>
            <p:ph type="sldNum" sz="quarter" idx="12"/>
          </p:nvPr>
        </p:nvSpPr>
        <p:spPr/>
        <p:txBody>
          <a:bodyPr/>
          <a:lstStyle>
            <a:lvl1pPr>
              <a:defRPr>
                <a:solidFill>
                  <a:srgbClr val="4096CA"/>
                </a:solidFill>
              </a:defRPr>
            </a:lvl1pPr>
          </a:lstStyle>
          <a:p>
            <a:fld id="{F99F39DE-7F43-4ABA-BE16-DC797CC76ADB}" type="slidenum">
              <a:rPr lang="en-GB" smtClean="0"/>
              <a:pPr/>
              <a:t>‹N°›</a:t>
            </a:fld>
            <a:endParaRPr lang="en-GB"/>
          </a:p>
        </p:txBody>
      </p:sp>
      <p:sp>
        <p:nvSpPr>
          <p:cNvPr id="9" name="Picture Placeholder 8"/>
          <p:cNvSpPr>
            <a:spLocks noGrp="1"/>
          </p:cNvSpPr>
          <p:nvPr>
            <p:ph type="pic" sz="quarter" idx="13"/>
          </p:nvPr>
        </p:nvSpPr>
        <p:spPr>
          <a:xfrm>
            <a:off x="4000500" y="1600200"/>
            <a:ext cx="4400550" cy="4433824"/>
          </a:xfrm>
        </p:spPr>
        <p:txBody>
          <a:bodyPr/>
          <a:lstStyle/>
          <a:p>
            <a:r>
              <a:rPr lang="en-US"/>
              <a:t>Drag picture to placeholder or click icon to add</a:t>
            </a:r>
            <a:endParaRPr lang="en-GB" dirty="0"/>
          </a:p>
        </p:txBody>
      </p:sp>
      <p:sp>
        <p:nvSpPr>
          <p:cNvPr id="7" name="Title 1"/>
          <p:cNvSpPr>
            <a:spLocks noGrp="1"/>
          </p:cNvSpPr>
          <p:nvPr>
            <p:ph type="title"/>
          </p:nvPr>
        </p:nvSpPr>
        <p:spPr>
          <a:xfrm>
            <a:off x="257176" y="368301"/>
            <a:ext cx="7686675" cy="469900"/>
          </a:xfrm>
        </p:spPr>
        <p:txBody>
          <a:bodyPr>
            <a:noAutofit/>
          </a:bodyPr>
          <a:lstStyle>
            <a:lvl1pPr>
              <a:defRPr sz="2700">
                <a:solidFill>
                  <a:srgbClr val="4096CA"/>
                </a:solidFill>
              </a:defRPr>
            </a:lvl1pPr>
          </a:lstStyle>
          <a:p>
            <a:r>
              <a:rPr lang="en-US"/>
              <a:t>Click to edit Master title style</a:t>
            </a:r>
            <a:endParaRPr lang="en-GB" dirty="0"/>
          </a:p>
        </p:txBody>
      </p:sp>
      <p:pic>
        <p:nvPicPr>
          <p:cNvPr id="11" name="Picture 10"/>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12116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olumn 1 chart 3 icon dat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6" y="1498601"/>
            <a:ext cx="2828925" cy="4470400"/>
          </a:xfrm>
        </p:spPr>
        <p:txBody>
          <a:bodyPr/>
          <a:lstStyle>
            <a:lvl2pPr>
              <a:defRPr>
                <a:solidFill>
                  <a:schemeClr val="accent2"/>
                </a:solidFill>
              </a:defRPr>
            </a:lvl2pPr>
            <a:lvl3pPr>
              <a:defRPr>
                <a:solidFill>
                  <a:schemeClr val="accent4"/>
                </a:solidFill>
              </a:defRPr>
            </a:lvl3pPr>
          </a:lstStyle>
          <a:p>
            <a:pPr lvl="0"/>
            <a:r>
              <a:rPr lang="en-US"/>
              <a:t>Click to edit Master text styles</a:t>
            </a:r>
          </a:p>
          <a:p>
            <a:pPr lvl="1"/>
            <a:r>
              <a:rPr lang="en-US"/>
              <a:t>Second level</a:t>
            </a:r>
          </a:p>
          <a:p>
            <a:pPr lvl="2"/>
            <a:r>
              <a:rPr lang="en-US"/>
              <a:t>Third level</a:t>
            </a:r>
          </a:p>
        </p:txBody>
      </p:sp>
      <p:sp>
        <p:nvSpPr>
          <p:cNvPr id="12" name="Footer Placeholder 11"/>
          <p:cNvSpPr>
            <a:spLocks noGrp="1"/>
          </p:cNvSpPr>
          <p:nvPr>
            <p:ph type="ftr" sz="quarter" idx="15"/>
          </p:nvPr>
        </p:nvSpPr>
        <p:spPr/>
        <p:txBody>
          <a:bodyPr/>
          <a:lstStyle>
            <a:lvl1pPr>
              <a:defRPr>
                <a:solidFill>
                  <a:srgbClr val="4096CA"/>
                </a:solidFill>
              </a:defRPr>
            </a:lvl1pPr>
          </a:lstStyle>
          <a:p>
            <a:r>
              <a:rPr lang="en-US"/>
              <a:t>Technicolor confidential and proprietary – attorney-client privileged communication</a:t>
            </a:r>
            <a:endParaRPr lang="en-GB" dirty="0"/>
          </a:p>
        </p:txBody>
      </p:sp>
      <p:sp>
        <p:nvSpPr>
          <p:cNvPr id="13" name="Slide Number Placeholder 12"/>
          <p:cNvSpPr>
            <a:spLocks noGrp="1"/>
          </p:cNvSpPr>
          <p:nvPr>
            <p:ph type="sldNum" sz="quarter" idx="16"/>
          </p:nvPr>
        </p:nvSpPr>
        <p:spPr/>
        <p:txBody>
          <a:bodyPr/>
          <a:lstStyle>
            <a:lvl1pPr>
              <a:defRPr>
                <a:solidFill>
                  <a:srgbClr val="4096CA"/>
                </a:solidFill>
              </a:defRPr>
            </a:lvl1pPr>
          </a:lstStyle>
          <a:p>
            <a:fld id="{F99F39DE-7F43-4ABA-BE16-DC797CC76ADB}" type="slidenum">
              <a:rPr lang="en-GB" smtClean="0"/>
              <a:pPr/>
              <a:t>‹N°›</a:t>
            </a:fld>
            <a:endParaRPr lang="en-GB" dirty="0"/>
          </a:p>
        </p:txBody>
      </p:sp>
      <p:sp>
        <p:nvSpPr>
          <p:cNvPr id="5" name="Chart Placeholder 4"/>
          <p:cNvSpPr>
            <a:spLocks noGrp="1"/>
          </p:cNvSpPr>
          <p:nvPr>
            <p:ph type="chart" sz="quarter" idx="19"/>
          </p:nvPr>
        </p:nvSpPr>
        <p:spPr>
          <a:xfrm>
            <a:off x="3714750" y="1600200"/>
            <a:ext cx="4000500" cy="4267200"/>
          </a:xfrm>
        </p:spPr>
        <p:txBody>
          <a:bodyPr/>
          <a:lstStyle/>
          <a:p>
            <a:r>
              <a:rPr lang="en-US"/>
              <a:t>Click icon to add chart</a:t>
            </a:r>
            <a:endParaRPr lang="en-GB" dirty="0"/>
          </a:p>
        </p:txBody>
      </p:sp>
      <p:cxnSp>
        <p:nvCxnSpPr>
          <p:cNvPr id="6" name="Straight Connector 5"/>
          <p:cNvCxnSpPr/>
          <p:nvPr userDrawn="1"/>
        </p:nvCxnSpPr>
        <p:spPr>
          <a:xfrm>
            <a:off x="3486150" y="1447800"/>
            <a:ext cx="0" cy="457200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5" name="Picture Placeholder 3"/>
          <p:cNvSpPr>
            <a:spLocks noGrp="1"/>
          </p:cNvSpPr>
          <p:nvPr>
            <p:ph type="pic" sz="quarter" idx="26"/>
          </p:nvPr>
        </p:nvSpPr>
        <p:spPr>
          <a:xfrm>
            <a:off x="8029576" y="1638300"/>
            <a:ext cx="542925" cy="723900"/>
          </a:xfrm>
        </p:spPr>
        <p:txBody>
          <a:bodyPr/>
          <a:lstStyle/>
          <a:p>
            <a:r>
              <a:rPr lang="en-US"/>
              <a:t>Drag picture to placeholder or click icon to add</a:t>
            </a:r>
            <a:endParaRPr lang="en-US" dirty="0"/>
          </a:p>
        </p:txBody>
      </p:sp>
      <p:sp>
        <p:nvSpPr>
          <p:cNvPr id="16" name="Text Placeholder 20"/>
          <p:cNvSpPr>
            <a:spLocks noGrp="1"/>
          </p:cNvSpPr>
          <p:nvPr>
            <p:ph type="body" sz="quarter" idx="27"/>
          </p:nvPr>
        </p:nvSpPr>
        <p:spPr>
          <a:xfrm>
            <a:off x="7943852" y="2414156"/>
            <a:ext cx="690995" cy="329045"/>
          </a:xfrm>
        </p:spPr>
        <p:txBody>
          <a:bodyPr>
            <a:noAutofit/>
          </a:bodyPr>
          <a:lstStyle>
            <a:lvl1pPr algn="ctr">
              <a:defRPr sz="750">
                <a:solidFill>
                  <a:schemeClr val="tx2"/>
                </a:solidFill>
              </a:defRPr>
            </a:lvl1pPr>
          </a:lstStyle>
          <a:p>
            <a:pPr lvl="0"/>
            <a:r>
              <a:rPr lang="en-US"/>
              <a:t>Click to edit Master text styles</a:t>
            </a:r>
          </a:p>
        </p:txBody>
      </p:sp>
      <p:sp>
        <p:nvSpPr>
          <p:cNvPr id="18" name="Picture Placeholder 3"/>
          <p:cNvSpPr>
            <a:spLocks noGrp="1"/>
          </p:cNvSpPr>
          <p:nvPr>
            <p:ph type="pic" sz="quarter" idx="28"/>
          </p:nvPr>
        </p:nvSpPr>
        <p:spPr>
          <a:xfrm>
            <a:off x="8029576" y="3162300"/>
            <a:ext cx="542925" cy="723900"/>
          </a:xfrm>
        </p:spPr>
        <p:txBody>
          <a:bodyPr/>
          <a:lstStyle/>
          <a:p>
            <a:r>
              <a:rPr lang="en-US"/>
              <a:t>Drag picture to placeholder or click icon to add</a:t>
            </a:r>
            <a:endParaRPr lang="en-US" dirty="0"/>
          </a:p>
        </p:txBody>
      </p:sp>
      <p:sp>
        <p:nvSpPr>
          <p:cNvPr id="19" name="Text Placeholder 20"/>
          <p:cNvSpPr>
            <a:spLocks noGrp="1"/>
          </p:cNvSpPr>
          <p:nvPr>
            <p:ph type="body" sz="quarter" idx="29"/>
          </p:nvPr>
        </p:nvSpPr>
        <p:spPr>
          <a:xfrm>
            <a:off x="7943852" y="3938156"/>
            <a:ext cx="690995" cy="329045"/>
          </a:xfrm>
        </p:spPr>
        <p:txBody>
          <a:bodyPr>
            <a:noAutofit/>
          </a:bodyPr>
          <a:lstStyle>
            <a:lvl1pPr algn="ctr">
              <a:defRPr sz="750">
                <a:solidFill>
                  <a:schemeClr val="tx2"/>
                </a:solidFill>
              </a:defRPr>
            </a:lvl1pPr>
          </a:lstStyle>
          <a:p>
            <a:pPr lvl="0"/>
            <a:r>
              <a:rPr lang="en-US"/>
              <a:t>Click to edit Master text styles</a:t>
            </a:r>
          </a:p>
        </p:txBody>
      </p:sp>
      <p:sp>
        <p:nvSpPr>
          <p:cNvPr id="20" name="Picture Placeholder 3"/>
          <p:cNvSpPr>
            <a:spLocks noGrp="1"/>
          </p:cNvSpPr>
          <p:nvPr>
            <p:ph type="pic" sz="quarter" idx="30"/>
          </p:nvPr>
        </p:nvSpPr>
        <p:spPr>
          <a:xfrm>
            <a:off x="8029576" y="4686300"/>
            <a:ext cx="542925" cy="723900"/>
          </a:xfrm>
        </p:spPr>
        <p:txBody>
          <a:bodyPr/>
          <a:lstStyle/>
          <a:p>
            <a:r>
              <a:rPr lang="en-US"/>
              <a:t>Drag picture to placeholder or click icon to add</a:t>
            </a:r>
            <a:endParaRPr lang="en-US" dirty="0"/>
          </a:p>
        </p:txBody>
      </p:sp>
      <p:sp>
        <p:nvSpPr>
          <p:cNvPr id="21" name="Text Placeholder 20"/>
          <p:cNvSpPr>
            <a:spLocks noGrp="1"/>
          </p:cNvSpPr>
          <p:nvPr>
            <p:ph type="body" sz="quarter" idx="31"/>
          </p:nvPr>
        </p:nvSpPr>
        <p:spPr>
          <a:xfrm>
            <a:off x="7943852" y="5462156"/>
            <a:ext cx="690995" cy="329045"/>
          </a:xfrm>
        </p:spPr>
        <p:txBody>
          <a:bodyPr>
            <a:noAutofit/>
          </a:bodyPr>
          <a:lstStyle>
            <a:lvl1pPr algn="ctr">
              <a:defRPr sz="750">
                <a:solidFill>
                  <a:schemeClr val="tx2"/>
                </a:solidFill>
              </a:defRPr>
            </a:lvl1pPr>
          </a:lstStyle>
          <a:p>
            <a:pPr lvl="0"/>
            <a:r>
              <a:rPr lang="en-US"/>
              <a:t>Click to edit Master text styles</a:t>
            </a:r>
          </a:p>
        </p:txBody>
      </p:sp>
      <p:sp>
        <p:nvSpPr>
          <p:cNvPr id="22"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a:t>Click to edit Master title style</a:t>
            </a:r>
            <a:endParaRPr lang="en-GB" dirty="0"/>
          </a:p>
        </p:txBody>
      </p:sp>
      <p:pic>
        <p:nvPicPr>
          <p:cNvPr id="23" name="Picture 22"/>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35364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ecial Layout map">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r>
              <a:rPr lang="en-US"/>
              <a:t>Technicolor confidential and proprietary – attorney-client privileged communication</a:t>
            </a:r>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99F39DE-7F43-4ABA-BE16-DC797CC76ADB}" type="slidenum">
              <a:rPr lang="en-GB" smtClean="0"/>
              <a:pPr/>
              <a:t>‹N°›</a:t>
            </a:fld>
            <a:endParaRPr lang="en-GB"/>
          </a:p>
        </p:txBody>
      </p:sp>
      <p:sp>
        <p:nvSpPr>
          <p:cNvPr id="2" name="Title 1"/>
          <p:cNvSpPr>
            <a:spLocks noGrp="1"/>
          </p:cNvSpPr>
          <p:nvPr>
            <p:ph type="title"/>
          </p:nvPr>
        </p:nvSpPr>
        <p:spPr>
          <a:xfrm>
            <a:off x="342900" y="368301"/>
            <a:ext cx="6343650" cy="622300"/>
          </a:xfrm>
        </p:spPr>
        <p:txBody>
          <a:bodyPr>
            <a:normAutofit/>
          </a:bodyPr>
          <a:lstStyle>
            <a:lvl1pPr algn="l">
              <a:defRPr sz="2700">
                <a:solidFill>
                  <a:schemeClr val="bg1"/>
                </a:solidFill>
              </a:defRPr>
            </a:lvl1pPr>
          </a:lstStyle>
          <a:p>
            <a:r>
              <a:rPr lang="en-US"/>
              <a:t>Click to edit Master title style</a:t>
            </a:r>
            <a:endParaRPr lang="en-GB" dirty="0"/>
          </a:p>
        </p:txBody>
      </p:sp>
      <p:sp>
        <p:nvSpPr>
          <p:cNvPr id="12" name="Text Placeholder 8"/>
          <p:cNvSpPr>
            <a:spLocks noGrp="1"/>
          </p:cNvSpPr>
          <p:nvPr>
            <p:ph type="body" sz="quarter" idx="16"/>
          </p:nvPr>
        </p:nvSpPr>
        <p:spPr>
          <a:xfrm>
            <a:off x="514350" y="1371600"/>
            <a:ext cx="2971800" cy="1447800"/>
          </a:xfrm>
        </p:spPr>
        <p:txBody>
          <a:bodyPr/>
          <a:lstStyle>
            <a:lvl1pPr>
              <a:defRPr>
                <a:solidFill>
                  <a:schemeClr val="bg1"/>
                </a:solidFill>
              </a:defRPr>
            </a:lvl1pPr>
            <a:lvl2pPr>
              <a:defRPr>
                <a:solidFill>
                  <a:srgbClr val="4096CA"/>
                </a:solidFill>
              </a:defRPr>
            </a:lvl2pPr>
            <a:lvl3pPr>
              <a:defRPr>
                <a:solidFill>
                  <a:schemeClr val="accent4"/>
                </a:solidFill>
              </a:defRPr>
            </a:lvl3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pic>
        <p:nvPicPr>
          <p:cNvPr id="10" name="Picture 9" descr="m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1" y="1752601"/>
            <a:ext cx="4839129" cy="357057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6750" y="6172295"/>
            <a:ext cx="633046" cy="457012"/>
          </a:xfrm>
          <a:prstGeom prst="rect">
            <a:avLst/>
          </a:prstGeom>
        </p:spPr>
      </p:pic>
      <p:sp>
        <p:nvSpPr>
          <p:cNvPr id="15" name="Text Placeholder 8"/>
          <p:cNvSpPr>
            <a:spLocks noGrp="1"/>
          </p:cNvSpPr>
          <p:nvPr>
            <p:ph type="body" sz="quarter" idx="18"/>
          </p:nvPr>
        </p:nvSpPr>
        <p:spPr>
          <a:xfrm>
            <a:off x="514350" y="3009900"/>
            <a:ext cx="2971800" cy="1447800"/>
          </a:xfrm>
        </p:spPr>
        <p:txBody>
          <a:bodyPr/>
          <a:lstStyle>
            <a:lvl1pPr>
              <a:defRPr>
                <a:solidFill>
                  <a:schemeClr val="bg1"/>
                </a:solidFill>
              </a:defRPr>
            </a:lvl1pPr>
            <a:lvl2pPr>
              <a:defRPr>
                <a:solidFill>
                  <a:srgbClr val="4096CA"/>
                </a:solidFill>
              </a:defRPr>
            </a:lvl2pPr>
            <a:lvl3pPr>
              <a:defRPr>
                <a:solidFill>
                  <a:schemeClr val="accent4"/>
                </a:solidFill>
              </a:defRPr>
            </a:lvl3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16" name="Text Placeholder 8"/>
          <p:cNvSpPr>
            <a:spLocks noGrp="1"/>
          </p:cNvSpPr>
          <p:nvPr>
            <p:ph type="body" sz="quarter" idx="19"/>
          </p:nvPr>
        </p:nvSpPr>
        <p:spPr>
          <a:xfrm>
            <a:off x="514350" y="4648200"/>
            <a:ext cx="2971800" cy="1447800"/>
          </a:xfrm>
        </p:spPr>
        <p:txBody>
          <a:bodyPr/>
          <a:lstStyle>
            <a:lvl1pPr>
              <a:defRPr>
                <a:solidFill>
                  <a:schemeClr val="bg1"/>
                </a:solidFill>
              </a:defRPr>
            </a:lvl1pPr>
            <a:lvl2pPr>
              <a:defRPr>
                <a:solidFill>
                  <a:srgbClr val="4096CA"/>
                </a:solidFill>
              </a:defRPr>
            </a:lvl2pPr>
            <a:lvl3pPr>
              <a:defRPr>
                <a:solidFill>
                  <a:schemeClr val="accent4"/>
                </a:solidFill>
              </a:defRPr>
            </a:lvl3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Tree>
    <p:extLst>
      <p:ext uri="{BB962C8B-B14F-4D97-AF65-F5344CB8AC3E}">
        <p14:creationId xmlns:p14="http://schemas.microsoft.com/office/powerpoint/2010/main" val="126499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ecial Layout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rgbClr val="4096CA"/>
                </a:solidFill>
              </a:defRPr>
            </a:lvl1pPr>
          </a:lstStyle>
          <a:p>
            <a:r>
              <a:rPr lang="en-US"/>
              <a:t>Technicolor confidential and proprietary – attorney-client privileged communication</a:t>
            </a:r>
            <a:endParaRPr lang="en-GB"/>
          </a:p>
        </p:txBody>
      </p:sp>
      <p:sp>
        <p:nvSpPr>
          <p:cNvPr id="6" name="Slide Number Placeholder 5"/>
          <p:cNvSpPr>
            <a:spLocks noGrp="1"/>
          </p:cNvSpPr>
          <p:nvPr>
            <p:ph type="sldNum" sz="quarter" idx="12"/>
          </p:nvPr>
        </p:nvSpPr>
        <p:spPr/>
        <p:txBody>
          <a:bodyPr/>
          <a:lstStyle>
            <a:lvl1pPr>
              <a:defRPr>
                <a:solidFill>
                  <a:srgbClr val="4096CA"/>
                </a:solidFill>
              </a:defRPr>
            </a:lvl1pPr>
          </a:lstStyle>
          <a:p>
            <a:fld id="{F99F39DE-7F43-4ABA-BE16-DC797CC76ADB}" type="slidenum">
              <a:rPr lang="en-GB" smtClean="0"/>
              <a:pPr/>
              <a:t>‹N°›</a:t>
            </a:fld>
            <a:endParaRPr lang="en-GB"/>
          </a:p>
        </p:txBody>
      </p:sp>
      <p:sp>
        <p:nvSpPr>
          <p:cNvPr id="10" name="Text Placeholder 9"/>
          <p:cNvSpPr>
            <a:spLocks noGrp="1"/>
          </p:cNvSpPr>
          <p:nvPr>
            <p:ph type="body" sz="quarter" idx="13"/>
          </p:nvPr>
        </p:nvSpPr>
        <p:spPr>
          <a:xfrm>
            <a:off x="428626" y="1066800"/>
            <a:ext cx="1292733" cy="5041392"/>
          </a:xfrm>
        </p:spPr>
        <p:txBody>
          <a:bodyPr/>
          <a:lstStyle>
            <a:lvl1pPr>
              <a:spcAft>
                <a:spcPts val="0"/>
              </a:spcAft>
              <a:defRPr sz="1050">
                <a:solidFill>
                  <a:srgbClr val="4096CA"/>
                </a:solidFill>
              </a:defRPr>
            </a:lvl1pPr>
            <a:lvl2pPr marL="0" indent="0">
              <a:spcAft>
                <a:spcPts val="0"/>
              </a:spcAft>
              <a:buNone/>
              <a:defRPr sz="1050">
                <a:solidFill>
                  <a:schemeClr val="accent4"/>
                </a:solidFill>
              </a:defRPr>
            </a:lvl2pPr>
            <a:lvl3pPr marL="136917" indent="-136917">
              <a:spcAft>
                <a:spcPts val="0"/>
              </a:spcAft>
              <a:buFont typeface="Arial" panose="020B0604020202020204" pitchFamily="34" charset="0"/>
              <a:buChar char="•"/>
              <a:defRPr sz="1050">
                <a:solidFill>
                  <a:schemeClr val="tx1"/>
                </a:solidFill>
              </a:defRPr>
            </a:lvl3pPr>
            <a:lvl4pPr marL="136917" indent="-136917">
              <a:spcAft>
                <a:spcPts val="0"/>
              </a:spcAft>
              <a:buFont typeface="Arial" panose="020B0604020202020204" pitchFamily="34" charset="0"/>
              <a:buChar char="•"/>
              <a:defRPr sz="900"/>
            </a:lvl4pPr>
            <a:lvl5pPr marL="267881" indent="-130964">
              <a:spcAft>
                <a:spcPts val="0"/>
              </a:spcAft>
              <a:defRPr sz="9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endParaRPr lang="en-GB" dirty="0"/>
          </a:p>
        </p:txBody>
      </p:sp>
      <p:sp>
        <p:nvSpPr>
          <p:cNvPr id="13" name="Text Placeholder 9"/>
          <p:cNvSpPr>
            <a:spLocks noGrp="1"/>
          </p:cNvSpPr>
          <p:nvPr>
            <p:ph type="body" sz="quarter" idx="14"/>
          </p:nvPr>
        </p:nvSpPr>
        <p:spPr>
          <a:xfrm>
            <a:off x="1808684" y="1066800"/>
            <a:ext cx="1292733" cy="5041392"/>
          </a:xfrm>
        </p:spPr>
        <p:txBody>
          <a:bodyPr/>
          <a:lstStyle>
            <a:lvl1pPr>
              <a:spcAft>
                <a:spcPts val="0"/>
              </a:spcAft>
              <a:defRPr sz="1050">
                <a:solidFill>
                  <a:srgbClr val="4096CA"/>
                </a:solidFill>
              </a:defRPr>
            </a:lvl1pPr>
            <a:lvl2pPr marL="0" indent="0">
              <a:spcAft>
                <a:spcPts val="0"/>
              </a:spcAft>
              <a:buNone/>
              <a:defRPr sz="1050">
                <a:solidFill>
                  <a:schemeClr val="accent4"/>
                </a:solidFill>
              </a:defRPr>
            </a:lvl2pPr>
            <a:lvl3pPr marL="136917" indent="-136917">
              <a:spcAft>
                <a:spcPts val="0"/>
              </a:spcAft>
              <a:buFont typeface="Arial" panose="020B0604020202020204" pitchFamily="34" charset="0"/>
              <a:buChar char="•"/>
              <a:defRPr sz="1050">
                <a:solidFill>
                  <a:schemeClr val="tx1"/>
                </a:solidFill>
              </a:defRPr>
            </a:lvl3pPr>
            <a:lvl4pPr marL="136917" indent="-136917">
              <a:spcAft>
                <a:spcPts val="0"/>
              </a:spcAft>
              <a:buFont typeface="Arial" panose="020B0604020202020204" pitchFamily="34" charset="0"/>
              <a:buChar char="•"/>
              <a:defRPr sz="900"/>
            </a:lvl4pPr>
            <a:lvl5pPr marL="267881" indent="-130964">
              <a:spcAft>
                <a:spcPts val="0"/>
              </a:spcAft>
              <a:defRPr sz="9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endParaRPr lang="en-GB" dirty="0"/>
          </a:p>
        </p:txBody>
      </p:sp>
      <p:sp>
        <p:nvSpPr>
          <p:cNvPr id="14" name="Text Placeholder 9"/>
          <p:cNvSpPr>
            <a:spLocks noGrp="1"/>
          </p:cNvSpPr>
          <p:nvPr>
            <p:ph type="body" sz="quarter" idx="15"/>
          </p:nvPr>
        </p:nvSpPr>
        <p:spPr>
          <a:xfrm>
            <a:off x="3188743" y="1066800"/>
            <a:ext cx="1292733" cy="5041392"/>
          </a:xfrm>
        </p:spPr>
        <p:txBody>
          <a:bodyPr/>
          <a:lstStyle>
            <a:lvl1pPr>
              <a:spcAft>
                <a:spcPts val="0"/>
              </a:spcAft>
              <a:defRPr sz="1050">
                <a:solidFill>
                  <a:srgbClr val="4096CA"/>
                </a:solidFill>
              </a:defRPr>
            </a:lvl1pPr>
            <a:lvl2pPr marL="0" indent="0">
              <a:spcAft>
                <a:spcPts val="0"/>
              </a:spcAft>
              <a:buNone/>
              <a:defRPr sz="1050">
                <a:solidFill>
                  <a:schemeClr val="accent4"/>
                </a:solidFill>
              </a:defRPr>
            </a:lvl2pPr>
            <a:lvl3pPr marL="136917" indent="-136917">
              <a:spcAft>
                <a:spcPts val="0"/>
              </a:spcAft>
              <a:buFont typeface="Arial" panose="020B0604020202020204" pitchFamily="34" charset="0"/>
              <a:buChar char="•"/>
              <a:defRPr sz="1050">
                <a:solidFill>
                  <a:schemeClr val="tx1"/>
                </a:solidFill>
              </a:defRPr>
            </a:lvl3pPr>
            <a:lvl4pPr marL="136917" indent="-136917">
              <a:spcAft>
                <a:spcPts val="0"/>
              </a:spcAft>
              <a:buFont typeface="Arial" panose="020B0604020202020204" pitchFamily="34" charset="0"/>
              <a:buChar char="•"/>
              <a:defRPr sz="900"/>
            </a:lvl4pPr>
            <a:lvl5pPr marL="267881" indent="-130964">
              <a:spcAft>
                <a:spcPts val="0"/>
              </a:spcAft>
              <a:defRPr sz="9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endParaRPr lang="en-GB" dirty="0"/>
          </a:p>
        </p:txBody>
      </p:sp>
      <p:sp>
        <p:nvSpPr>
          <p:cNvPr id="15" name="Text Placeholder 9"/>
          <p:cNvSpPr>
            <a:spLocks noGrp="1"/>
          </p:cNvSpPr>
          <p:nvPr>
            <p:ph type="body" sz="quarter" idx="16"/>
          </p:nvPr>
        </p:nvSpPr>
        <p:spPr>
          <a:xfrm>
            <a:off x="4568801" y="1066800"/>
            <a:ext cx="1292733" cy="5041392"/>
          </a:xfrm>
        </p:spPr>
        <p:txBody>
          <a:bodyPr/>
          <a:lstStyle>
            <a:lvl1pPr>
              <a:spcAft>
                <a:spcPts val="0"/>
              </a:spcAft>
              <a:defRPr sz="1050">
                <a:solidFill>
                  <a:srgbClr val="4096CA"/>
                </a:solidFill>
              </a:defRPr>
            </a:lvl1pPr>
            <a:lvl2pPr marL="0" indent="0">
              <a:spcAft>
                <a:spcPts val="0"/>
              </a:spcAft>
              <a:buNone/>
              <a:defRPr sz="1050">
                <a:solidFill>
                  <a:schemeClr val="accent4"/>
                </a:solidFill>
              </a:defRPr>
            </a:lvl2pPr>
            <a:lvl3pPr marL="136917" indent="-136917">
              <a:spcAft>
                <a:spcPts val="0"/>
              </a:spcAft>
              <a:buFont typeface="Arial" panose="020B0604020202020204" pitchFamily="34" charset="0"/>
              <a:buChar char="•"/>
              <a:defRPr sz="1050">
                <a:solidFill>
                  <a:schemeClr val="tx1"/>
                </a:solidFill>
              </a:defRPr>
            </a:lvl3pPr>
            <a:lvl4pPr marL="136917" indent="-136917">
              <a:spcAft>
                <a:spcPts val="0"/>
              </a:spcAft>
              <a:buFont typeface="Arial" panose="020B0604020202020204" pitchFamily="34" charset="0"/>
              <a:buChar char="•"/>
              <a:defRPr sz="900"/>
            </a:lvl4pPr>
            <a:lvl5pPr marL="267881" indent="-130964">
              <a:spcAft>
                <a:spcPts val="0"/>
              </a:spcAft>
              <a:defRPr sz="9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endParaRPr lang="en-GB" dirty="0"/>
          </a:p>
        </p:txBody>
      </p:sp>
      <p:sp>
        <p:nvSpPr>
          <p:cNvPr id="16" name="Text Placeholder 9"/>
          <p:cNvSpPr>
            <a:spLocks noGrp="1"/>
          </p:cNvSpPr>
          <p:nvPr>
            <p:ph type="body" sz="quarter" idx="17"/>
          </p:nvPr>
        </p:nvSpPr>
        <p:spPr>
          <a:xfrm>
            <a:off x="5948860" y="1066800"/>
            <a:ext cx="1292733" cy="5041392"/>
          </a:xfrm>
        </p:spPr>
        <p:txBody>
          <a:bodyPr/>
          <a:lstStyle>
            <a:lvl1pPr>
              <a:spcAft>
                <a:spcPts val="0"/>
              </a:spcAft>
              <a:defRPr sz="1050">
                <a:solidFill>
                  <a:srgbClr val="4096CA"/>
                </a:solidFill>
              </a:defRPr>
            </a:lvl1pPr>
            <a:lvl2pPr marL="0" indent="0">
              <a:spcAft>
                <a:spcPts val="0"/>
              </a:spcAft>
              <a:buNone/>
              <a:defRPr sz="1050">
                <a:solidFill>
                  <a:schemeClr val="accent4"/>
                </a:solidFill>
              </a:defRPr>
            </a:lvl2pPr>
            <a:lvl3pPr marL="136917" indent="-136917">
              <a:spcAft>
                <a:spcPts val="0"/>
              </a:spcAft>
              <a:buFont typeface="Arial" panose="020B0604020202020204" pitchFamily="34" charset="0"/>
              <a:buChar char="•"/>
              <a:defRPr sz="1050">
                <a:solidFill>
                  <a:schemeClr val="tx1"/>
                </a:solidFill>
              </a:defRPr>
            </a:lvl3pPr>
            <a:lvl4pPr marL="136917" indent="-136917">
              <a:spcAft>
                <a:spcPts val="0"/>
              </a:spcAft>
              <a:buFont typeface="Arial" panose="020B0604020202020204" pitchFamily="34" charset="0"/>
              <a:buChar char="•"/>
              <a:defRPr sz="900"/>
            </a:lvl4pPr>
            <a:lvl5pPr marL="267881" indent="-130964">
              <a:spcAft>
                <a:spcPts val="0"/>
              </a:spcAft>
              <a:defRPr sz="9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endParaRPr lang="en-GB" dirty="0"/>
          </a:p>
        </p:txBody>
      </p:sp>
      <p:sp>
        <p:nvSpPr>
          <p:cNvPr id="17" name="Text Placeholder 9"/>
          <p:cNvSpPr>
            <a:spLocks noGrp="1"/>
          </p:cNvSpPr>
          <p:nvPr>
            <p:ph type="body" sz="quarter" idx="18"/>
          </p:nvPr>
        </p:nvSpPr>
        <p:spPr>
          <a:xfrm>
            <a:off x="7328918" y="1066800"/>
            <a:ext cx="1292733" cy="5041392"/>
          </a:xfrm>
        </p:spPr>
        <p:txBody>
          <a:bodyPr/>
          <a:lstStyle>
            <a:lvl1pPr>
              <a:spcAft>
                <a:spcPts val="0"/>
              </a:spcAft>
              <a:defRPr sz="1050">
                <a:solidFill>
                  <a:srgbClr val="4096CA"/>
                </a:solidFill>
              </a:defRPr>
            </a:lvl1pPr>
            <a:lvl2pPr marL="0" indent="0">
              <a:spcAft>
                <a:spcPts val="0"/>
              </a:spcAft>
              <a:buNone/>
              <a:defRPr sz="1050">
                <a:solidFill>
                  <a:srgbClr val="91C5EB"/>
                </a:solidFill>
              </a:defRPr>
            </a:lvl2pPr>
            <a:lvl3pPr marL="136917" indent="-136917">
              <a:spcAft>
                <a:spcPts val="0"/>
              </a:spcAft>
              <a:buFont typeface="Arial" panose="020B0604020202020204" pitchFamily="34" charset="0"/>
              <a:buChar char="•"/>
              <a:defRPr sz="1050">
                <a:solidFill>
                  <a:schemeClr val="tx1"/>
                </a:solidFill>
              </a:defRPr>
            </a:lvl3pPr>
            <a:lvl4pPr marL="136917" indent="-136917">
              <a:spcAft>
                <a:spcPts val="0"/>
              </a:spcAft>
              <a:buFont typeface="Arial" panose="020B0604020202020204" pitchFamily="34" charset="0"/>
              <a:buChar char="•"/>
              <a:defRPr sz="900"/>
            </a:lvl4pPr>
            <a:lvl5pPr marL="267881" indent="-130964">
              <a:spcAft>
                <a:spcPts val="0"/>
              </a:spcAft>
              <a:defRPr sz="9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endParaRPr lang="en-GB" dirty="0"/>
          </a:p>
        </p:txBody>
      </p:sp>
      <p:sp>
        <p:nvSpPr>
          <p:cNvPr id="12" name="Title 1"/>
          <p:cNvSpPr>
            <a:spLocks noGrp="1"/>
          </p:cNvSpPr>
          <p:nvPr>
            <p:ph type="title"/>
          </p:nvPr>
        </p:nvSpPr>
        <p:spPr>
          <a:xfrm>
            <a:off x="257176" y="368301"/>
            <a:ext cx="7686675" cy="469900"/>
          </a:xfrm>
        </p:spPr>
        <p:txBody>
          <a:bodyPr>
            <a:noAutofit/>
          </a:bodyPr>
          <a:lstStyle>
            <a:lvl1pPr>
              <a:defRPr sz="2700">
                <a:solidFill>
                  <a:srgbClr val="4096CA"/>
                </a:solidFill>
              </a:defRPr>
            </a:lvl1pPr>
          </a:lstStyle>
          <a:p>
            <a:r>
              <a:rPr lang="en-US"/>
              <a:t>Click to edit Master title style</a:t>
            </a:r>
            <a:endParaRPr lang="en-GB" dirty="0"/>
          </a:p>
        </p:txBody>
      </p:sp>
      <p:pic>
        <p:nvPicPr>
          <p:cNvPr id="11" name="Picture 10"/>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289646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x icons with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rgbClr val="4096CA"/>
                </a:solidFill>
              </a:defRPr>
            </a:lvl1pPr>
          </a:lstStyle>
          <a:p>
            <a:r>
              <a:rPr lang="en-US"/>
              <a:t>Technicolor confidential and proprietary – attorney-client privileged communication</a:t>
            </a:r>
            <a:endParaRPr lang="en-GB"/>
          </a:p>
        </p:txBody>
      </p:sp>
      <p:sp>
        <p:nvSpPr>
          <p:cNvPr id="6" name="Slide Number Placeholder 5"/>
          <p:cNvSpPr>
            <a:spLocks noGrp="1"/>
          </p:cNvSpPr>
          <p:nvPr>
            <p:ph type="sldNum" sz="quarter" idx="12"/>
          </p:nvPr>
        </p:nvSpPr>
        <p:spPr/>
        <p:txBody>
          <a:bodyPr/>
          <a:lstStyle>
            <a:lvl1pPr>
              <a:defRPr>
                <a:solidFill>
                  <a:srgbClr val="4096CA"/>
                </a:solidFill>
              </a:defRPr>
            </a:lvl1pPr>
          </a:lstStyle>
          <a:p>
            <a:fld id="{F99F39DE-7F43-4ABA-BE16-DC797CC76ADB}" type="slidenum">
              <a:rPr lang="en-GB" smtClean="0"/>
              <a:pPr/>
              <a:t>‹N°›</a:t>
            </a:fld>
            <a:endParaRPr lang="en-GB"/>
          </a:p>
        </p:txBody>
      </p:sp>
      <p:sp>
        <p:nvSpPr>
          <p:cNvPr id="9" name="Picture Placeholder 8"/>
          <p:cNvSpPr>
            <a:spLocks noGrp="1"/>
          </p:cNvSpPr>
          <p:nvPr>
            <p:ph type="pic" sz="quarter" idx="13"/>
          </p:nvPr>
        </p:nvSpPr>
        <p:spPr>
          <a:xfrm>
            <a:off x="657226" y="1981200"/>
            <a:ext cx="657225" cy="785368"/>
          </a:xfrm>
        </p:spPr>
        <p:txBody>
          <a:bodyPr/>
          <a:lstStyle/>
          <a:p>
            <a:r>
              <a:rPr lang="en-US"/>
              <a:t>Drag picture to placeholder or click icon to add</a:t>
            </a:r>
            <a:endParaRPr lang="en-GB" dirty="0"/>
          </a:p>
        </p:txBody>
      </p:sp>
      <p:sp>
        <p:nvSpPr>
          <p:cNvPr id="13" name="Text Placeholder 12"/>
          <p:cNvSpPr>
            <a:spLocks noGrp="1"/>
          </p:cNvSpPr>
          <p:nvPr>
            <p:ph type="body" sz="quarter" idx="16"/>
          </p:nvPr>
        </p:nvSpPr>
        <p:spPr>
          <a:xfrm>
            <a:off x="1314450" y="2362200"/>
            <a:ext cx="2619000" cy="1676400"/>
          </a:xfrm>
        </p:spPr>
        <p:txBody>
          <a:bodyPr/>
          <a:lstStyle/>
          <a:p>
            <a:pPr lvl="0"/>
            <a:r>
              <a:rPr lang="en-US"/>
              <a:t>Click to edit Master text styles</a:t>
            </a:r>
          </a:p>
        </p:txBody>
      </p:sp>
      <p:sp>
        <p:nvSpPr>
          <p:cNvPr id="16" name="Picture Placeholder 8"/>
          <p:cNvSpPr>
            <a:spLocks noGrp="1"/>
          </p:cNvSpPr>
          <p:nvPr>
            <p:ph type="pic" sz="quarter" idx="17"/>
          </p:nvPr>
        </p:nvSpPr>
        <p:spPr>
          <a:xfrm>
            <a:off x="667126" y="4191000"/>
            <a:ext cx="657225" cy="785368"/>
          </a:xfrm>
        </p:spPr>
        <p:txBody>
          <a:bodyPr/>
          <a:lstStyle/>
          <a:p>
            <a:r>
              <a:rPr lang="en-US"/>
              <a:t>Drag picture to placeholder or click icon to add</a:t>
            </a:r>
            <a:endParaRPr lang="en-GB" dirty="0"/>
          </a:p>
        </p:txBody>
      </p:sp>
      <p:sp>
        <p:nvSpPr>
          <p:cNvPr id="17" name="Text Placeholder 12"/>
          <p:cNvSpPr>
            <a:spLocks noGrp="1"/>
          </p:cNvSpPr>
          <p:nvPr>
            <p:ph type="body" sz="quarter" idx="18"/>
          </p:nvPr>
        </p:nvSpPr>
        <p:spPr>
          <a:xfrm>
            <a:off x="1324350" y="4572000"/>
            <a:ext cx="2619000" cy="1676400"/>
          </a:xfrm>
        </p:spPr>
        <p:txBody>
          <a:bodyPr/>
          <a:lstStyle/>
          <a:p>
            <a:pPr lvl="0"/>
            <a:r>
              <a:rPr lang="en-US"/>
              <a:t>Click to edit Master text styles</a:t>
            </a:r>
          </a:p>
        </p:txBody>
      </p:sp>
      <p:sp>
        <p:nvSpPr>
          <p:cNvPr id="22" name="Picture Placeholder 8"/>
          <p:cNvSpPr>
            <a:spLocks noGrp="1"/>
          </p:cNvSpPr>
          <p:nvPr>
            <p:ph type="pic" sz="quarter" idx="19"/>
          </p:nvPr>
        </p:nvSpPr>
        <p:spPr>
          <a:xfrm>
            <a:off x="4829176" y="1981200"/>
            <a:ext cx="657225" cy="785368"/>
          </a:xfrm>
        </p:spPr>
        <p:txBody>
          <a:bodyPr/>
          <a:lstStyle/>
          <a:p>
            <a:r>
              <a:rPr lang="en-US"/>
              <a:t>Drag picture to placeholder or click icon to add</a:t>
            </a:r>
            <a:endParaRPr lang="en-GB" dirty="0"/>
          </a:p>
        </p:txBody>
      </p:sp>
      <p:sp>
        <p:nvSpPr>
          <p:cNvPr id="23" name="Text Placeholder 12"/>
          <p:cNvSpPr>
            <a:spLocks noGrp="1"/>
          </p:cNvSpPr>
          <p:nvPr>
            <p:ph type="body" sz="quarter" idx="20"/>
          </p:nvPr>
        </p:nvSpPr>
        <p:spPr>
          <a:xfrm>
            <a:off x="5486400" y="2362200"/>
            <a:ext cx="2619000" cy="1676400"/>
          </a:xfrm>
        </p:spPr>
        <p:txBody>
          <a:bodyPr/>
          <a:lstStyle/>
          <a:p>
            <a:pPr lvl="0"/>
            <a:r>
              <a:rPr lang="en-US"/>
              <a:t>Click to edit Master text styles</a:t>
            </a:r>
          </a:p>
        </p:txBody>
      </p:sp>
      <p:sp>
        <p:nvSpPr>
          <p:cNvPr id="24" name="Picture Placeholder 8"/>
          <p:cNvSpPr>
            <a:spLocks noGrp="1"/>
          </p:cNvSpPr>
          <p:nvPr>
            <p:ph type="pic" sz="quarter" idx="21"/>
          </p:nvPr>
        </p:nvSpPr>
        <p:spPr>
          <a:xfrm>
            <a:off x="4839076" y="4191000"/>
            <a:ext cx="657225" cy="785368"/>
          </a:xfrm>
        </p:spPr>
        <p:txBody>
          <a:bodyPr/>
          <a:lstStyle/>
          <a:p>
            <a:r>
              <a:rPr lang="en-US"/>
              <a:t>Drag picture to placeholder or click icon to add</a:t>
            </a:r>
            <a:endParaRPr lang="en-GB" dirty="0"/>
          </a:p>
        </p:txBody>
      </p:sp>
      <p:sp>
        <p:nvSpPr>
          <p:cNvPr id="25" name="Text Placeholder 12"/>
          <p:cNvSpPr>
            <a:spLocks noGrp="1"/>
          </p:cNvSpPr>
          <p:nvPr>
            <p:ph type="body" sz="quarter" idx="22"/>
          </p:nvPr>
        </p:nvSpPr>
        <p:spPr>
          <a:xfrm>
            <a:off x="5496300" y="4572000"/>
            <a:ext cx="2619000" cy="1676400"/>
          </a:xfrm>
        </p:spPr>
        <p:txBody>
          <a:bodyPr/>
          <a:lstStyle/>
          <a:p>
            <a:pPr lvl="0"/>
            <a:r>
              <a:rPr lang="en-US"/>
              <a:t>Click to edit Master text styles</a:t>
            </a:r>
          </a:p>
        </p:txBody>
      </p:sp>
      <p:sp>
        <p:nvSpPr>
          <p:cNvPr id="26" name="Title 1"/>
          <p:cNvSpPr>
            <a:spLocks noGrp="1"/>
          </p:cNvSpPr>
          <p:nvPr>
            <p:ph type="title"/>
          </p:nvPr>
        </p:nvSpPr>
        <p:spPr>
          <a:xfrm>
            <a:off x="257176" y="368301"/>
            <a:ext cx="7686675" cy="469900"/>
          </a:xfrm>
        </p:spPr>
        <p:txBody>
          <a:bodyPr>
            <a:noAutofit/>
          </a:bodyPr>
          <a:lstStyle>
            <a:lvl1pPr>
              <a:defRPr sz="2700">
                <a:solidFill>
                  <a:srgbClr val="4096CA"/>
                </a:solidFill>
              </a:defRPr>
            </a:lvl1pPr>
          </a:lstStyle>
          <a:p>
            <a:r>
              <a:rPr lang="en-US"/>
              <a:t>Click to edit Master title style</a:t>
            </a:r>
            <a:endParaRPr lang="en-GB" dirty="0"/>
          </a:p>
        </p:txBody>
      </p:sp>
      <p:sp>
        <p:nvSpPr>
          <p:cNvPr id="4" name="Text Placeholder 3"/>
          <p:cNvSpPr>
            <a:spLocks noGrp="1"/>
          </p:cNvSpPr>
          <p:nvPr>
            <p:ph type="body" sz="quarter" idx="23" hasCustomPrompt="1"/>
          </p:nvPr>
        </p:nvSpPr>
        <p:spPr>
          <a:xfrm>
            <a:off x="1314450" y="1981200"/>
            <a:ext cx="2114550" cy="381000"/>
          </a:xfrm>
        </p:spPr>
        <p:txBody>
          <a:bodyPr/>
          <a:lstStyle/>
          <a:p>
            <a:pPr lvl="0"/>
            <a:r>
              <a:rPr lang="en-US" dirty="0"/>
              <a:t>ITEM TITLE</a:t>
            </a:r>
          </a:p>
        </p:txBody>
      </p:sp>
      <p:sp>
        <p:nvSpPr>
          <p:cNvPr id="18" name="Text Placeholder 3"/>
          <p:cNvSpPr>
            <a:spLocks noGrp="1"/>
          </p:cNvSpPr>
          <p:nvPr>
            <p:ph type="body" sz="quarter" idx="24" hasCustomPrompt="1"/>
          </p:nvPr>
        </p:nvSpPr>
        <p:spPr>
          <a:xfrm>
            <a:off x="1314450" y="4191000"/>
            <a:ext cx="2114550" cy="381000"/>
          </a:xfrm>
        </p:spPr>
        <p:txBody>
          <a:bodyPr/>
          <a:lstStyle/>
          <a:p>
            <a:pPr lvl="0"/>
            <a:r>
              <a:rPr lang="en-US" dirty="0"/>
              <a:t>ITEM TITLE</a:t>
            </a:r>
          </a:p>
        </p:txBody>
      </p:sp>
      <p:sp>
        <p:nvSpPr>
          <p:cNvPr id="19" name="Text Placeholder 3"/>
          <p:cNvSpPr>
            <a:spLocks noGrp="1"/>
          </p:cNvSpPr>
          <p:nvPr>
            <p:ph type="body" sz="quarter" idx="25" hasCustomPrompt="1"/>
          </p:nvPr>
        </p:nvSpPr>
        <p:spPr>
          <a:xfrm>
            <a:off x="5486400" y="1981200"/>
            <a:ext cx="2114550" cy="381000"/>
          </a:xfrm>
        </p:spPr>
        <p:txBody>
          <a:bodyPr/>
          <a:lstStyle/>
          <a:p>
            <a:pPr lvl="0"/>
            <a:r>
              <a:rPr lang="en-US" dirty="0"/>
              <a:t>ITEM TITLE</a:t>
            </a:r>
          </a:p>
        </p:txBody>
      </p:sp>
      <p:sp>
        <p:nvSpPr>
          <p:cNvPr id="20" name="Text Placeholder 3"/>
          <p:cNvSpPr>
            <a:spLocks noGrp="1"/>
          </p:cNvSpPr>
          <p:nvPr>
            <p:ph type="body" sz="quarter" idx="26" hasCustomPrompt="1"/>
          </p:nvPr>
        </p:nvSpPr>
        <p:spPr>
          <a:xfrm>
            <a:off x="5486400" y="4191000"/>
            <a:ext cx="2114550" cy="381000"/>
          </a:xfrm>
        </p:spPr>
        <p:txBody>
          <a:bodyPr/>
          <a:lstStyle/>
          <a:p>
            <a:pPr lvl="0"/>
            <a:r>
              <a:rPr lang="en-US" dirty="0"/>
              <a:t>ITEM TITLE</a:t>
            </a:r>
          </a:p>
        </p:txBody>
      </p:sp>
      <p:pic>
        <p:nvPicPr>
          <p:cNvPr id="21" name="Picture 20"/>
          <p:cNvPicPr>
            <a:picLocks noChangeAspect="1"/>
          </p:cNvPicPr>
          <p:nvPr userDrawn="1"/>
        </p:nvPicPr>
        <p:blipFill>
          <a:blip r:embed="rId2"/>
          <a:stretch>
            <a:fillRect/>
          </a:stretch>
        </p:blipFill>
        <p:spPr>
          <a:xfrm>
            <a:off x="8286750" y="6172200"/>
            <a:ext cx="633046" cy="457200"/>
          </a:xfrm>
          <a:prstGeom prst="rect">
            <a:avLst/>
          </a:prstGeom>
        </p:spPr>
      </p:pic>
      <p:pic>
        <p:nvPicPr>
          <p:cNvPr id="27" name="Picture 2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99" y="978408"/>
            <a:ext cx="9146177" cy="164592"/>
          </a:xfrm>
          <a:prstGeom prst="rect">
            <a:avLst/>
          </a:prstGeom>
        </p:spPr>
      </p:pic>
    </p:spTree>
    <p:extLst>
      <p:ext uri="{BB962C8B-B14F-4D97-AF65-F5344CB8AC3E}">
        <p14:creationId xmlns:p14="http://schemas.microsoft.com/office/powerpoint/2010/main" val="71005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4 x icons with text dark 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rgbClr val="4096CA"/>
                </a:solidFill>
              </a:defRPr>
            </a:lvl1pPr>
          </a:lstStyle>
          <a:p>
            <a:r>
              <a:rPr lang="en-US"/>
              <a:t>Technicolor confidential and proprietary – attorney-client privileged communication</a:t>
            </a:r>
            <a:endParaRPr lang="en-GB"/>
          </a:p>
        </p:txBody>
      </p:sp>
      <p:sp>
        <p:nvSpPr>
          <p:cNvPr id="6" name="Slide Number Placeholder 5"/>
          <p:cNvSpPr>
            <a:spLocks noGrp="1"/>
          </p:cNvSpPr>
          <p:nvPr>
            <p:ph type="sldNum" sz="quarter" idx="12"/>
          </p:nvPr>
        </p:nvSpPr>
        <p:spPr/>
        <p:txBody>
          <a:bodyPr/>
          <a:lstStyle>
            <a:lvl1pPr>
              <a:defRPr>
                <a:solidFill>
                  <a:srgbClr val="4096CA"/>
                </a:solidFill>
              </a:defRPr>
            </a:lvl1pPr>
          </a:lstStyle>
          <a:p>
            <a:fld id="{F99F39DE-7F43-4ABA-BE16-DC797CC76ADB}" type="slidenum">
              <a:rPr lang="en-GB" smtClean="0"/>
              <a:pPr/>
              <a:t>‹N°›</a:t>
            </a:fld>
            <a:endParaRPr lang="en-GB"/>
          </a:p>
        </p:txBody>
      </p:sp>
      <p:sp>
        <p:nvSpPr>
          <p:cNvPr id="9" name="Picture Placeholder 8"/>
          <p:cNvSpPr>
            <a:spLocks noGrp="1"/>
          </p:cNvSpPr>
          <p:nvPr>
            <p:ph type="pic" sz="quarter" idx="13"/>
          </p:nvPr>
        </p:nvSpPr>
        <p:spPr>
          <a:xfrm>
            <a:off x="657226" y="1981200"/>
            <a:ext cx="657225" cy="785368"/>
          </a:xfrm>
        </p:spPr>
        <p:txBody>
          <a:bodyPr/>
          <a:lstStyle/>
          <a:p>
            <a:r>
              <a:rPr lang="en-US"/>
              <a:t>Drag picture to placeholder or click icon to add</a:t>
            </a:r>
            <a:endParaRPr lang="en-GB" dirty="0"/>
          </a:p>
        </p:txBody>
      </p:sp>
      <p:sp>
        <p:nvSpPr>
          <p:cNvPr id="13" name="Text Placeholder 12"/>
          <p:cNvSpPr>
            <a:spLocks noGrp="1"/>
          </p:cNvSpPr>
          <p:nvPr>
            <p:ph type="body" sz="quarter" idx="16"/>
          </p:nvPr>
        </p:nvSpPr>
        <p:spPr>
          <a:xfrm>
            <a:off x="1314450" y="2362200"/>
            <a:ext cx="2619000" cy="1676400"/>
          </a:xfrm>
        </p:spPr>
        <p:txBody>
          <a:bodyPr/>
          <a:lstStyle>
            <a:lvl1pPr>
              <a:defRPr>
                <a:solidFill>
                  <a:srgbClr val="FFFFFF"/>
                </a:solidFill>
              </a:defRPr>
            </a:lvl1pPr>
          </a:lstStyle>
          <a:p>
            <a:pPr lvl="0"/>
            <a:r>
              <a:rPr lang="en-US"/>
              <a:t>Click to edit Master text styles</a:t>
            </a:r>
          </a:p>
        </p:txBody>
      </p:sp>
      <p:sp>
        <p:nvSpPr>
          <p:cNvPr id="16" name="Picture Placeholder 8"/>
          <p:cNvSpPr>
            <a:spLocks noGrp="1"/>
          </p:cNvSpPr>
          <p:nvPr>
            <p:ph type="pic" sz="quarter" idx="17"/>
          </p:nvPr>
        </p:nvSpPr>
        <p:spPr>
          <a:xfrm>
            <a:off x="667126" y="4191000"/>
            <a:ext cx="657225" cy="785368"/>
          </a:xfrm>
        </p:spPr>
        <p:txBody>
          <a:bodyPr/>
          <a:lstStyle/>
          <a:p>
            <a:r>
              <a:rPr lang="en-US"/>
              <a:t>Drag picture to placeholder or click icon to add</a:t>
            </a:r>
            <a:endParaRPr lang="en-GB" dirty="0"/>
          </a:p>
        </p:txBody>
      </p:sp>
      <p:sp>
        <p:nvSpPr>
          <p:cNvPr id="17" name="Text Placeholder 12"/>
          <p:cNvSpPr>
            <a:spLocks noGrp="1"/>
          </p:cNvSpPr>
          <p:nvPr>
            <p:ph type="body" sz="quarter" idx="18"/>
          </p:nvPr>
        </p:nvSpPr>
        <p:spPr>
          <a:xfrm>
            <a:off x="1324350" y="4572000"/>
            <a:ext cx="2619000" cy="1676400"/>
          </a:xfrm>
        </p:spPr>
        <p:txBody>
          <a:bodyPr/>
          <a:lstStyle>
            <a:lvl1pPr>
              <a:defRPr>
                <a:solidFill>
                  <a:srgbClr val="FFFFFF"/>
                </a:solidFill>
              </a:defRPr>
            </a:lvl1pPr>
          </a:lstStyle>
          <a:p>
            <a:pPr lvl="0"/>
            <a:r>
              <a:rPr lang="en-US"/>
              <a:t>Click to edit Master text styles</a:t>
            </a:r>
          </a:p>
        </p:txBody>
      </p:sp>
      <p:sp>
        <p:nvSpPr>
          <p:cNvPr id="22" name="Picture Placeholder 8"/>
          <p:cNvSpPr>
            <a:spLocks noGrp="1"/>
          </p:cNvSpPr>
          <p:nvPr>
            <p:ph type="pic" sz="quarter" idx="19"/>
          </p:nvPr>
        </p:nvSpPr>
        <p:spPr>
          <a:xfrm>
            <a:off x="4829176" y="1981200"/>
            <a:ext cx="657225" cy="785368"/>
          </a:xfrm>
        </p:spPr>
        <p:txBody>
          <a:bodyPr/>
          <a:lstStyle/>
          <a:p>
            <a:r>
              <a:rPr lang="en-US"/>
              <a:t>Drag picture to placeholder or click icon to add</a:t>
            </a:r>
            <a:endParaRPr lang="en-GB" dirty="0"/>
          </a:p>
        </p:txBody>
      </p:sp>
      <p:sp>
        <p:nvSpPr>
          <p:cNvPr id="23" name="Text Placeholder 12"/>
          <p:cNvSpPr>
            <a:spLocks noGrp="1"/>
          </p:cNvSpPr>
          <p:nvPr>
            <p:ph type="body" sz="quarter" idx="20"/>
          </p:nvPr>
        </p:nvSpPr>
        <p:spPr>
          <a:xfrm>
            <a:off x="5486400" y="2362200"/>
            <a:ext cx="2619000" cy="1676400"/>
          </a:xfrm>
        </p:spPr>
        <p:txBody>
          <a:bodyPr/>
          <a:lstStyle>
            <a:lvl1pPr>
              <a:defRPr>
                <a:solidFill>
                  <a:srgbClr val="FFFFFF"/>
                </a:solidFill>
              </a:defRPr>
            </a:lvl1pPr>
          </a:lstStyle>
          <a:p>
            <a:pPr lvl="0"/>
            <a:r>
              <a:rPr lang="en-US"/>
              <a:t>Click to edit Master text styles</a:t>
            </a:r>
          </a:p>
        </p:txBody>
      </p:sp>
      <p:sp>
        <p:nvSpPr>
          <p:cNvPr id="24" name="Picture Placeholder 8"/>
          <p:cNvSpPr>
            <a:spLocks noGrp="1"/>
          </p:cNvSpPr>
          <p:nvPr>
            <p:ph type="pic" sz="quarter" idx="21"/>
          </p:nvPr>
        </p:nvSpPr>
        <p:spPr>
          <a:xfrm>
            <a:off x="4839076" y="4191000"/>
            <a:ext cx="657225" cy="785368"/>
          </a:xfrm>
        </p:spPr>
        <p:txBody>
          <a:bodyPr/>
          <a:lstStyle/>
          <a:p>
            <a:r>
              <a:rPr lang="en-US"/>
              <a:t>Drag picture to placeholder or click icon to add</a:t>
            </a:r>
            <a:endParaRPr lang="en-GB" dirty="0"/>
          </a:p>
        </p:txBody>
      </p:sp>
      <p:sp>
        <p:nvSpPr>
          <p:cNvPr id="25" name="Text Placeholder 12"/>
          <p:cNvSpPr>
            <a:spLocks noGrp="1"/>
          </p:cNvSpPr>
          <p:nvPr>
            <p:ph type="body" sz="quarter" idx="22"/>
          </p:nvPr>
        </p:nvSpPr>
        <p:spPr>
          <a:xfrm>
            <a:off x="5496300" y="4572000"/>
            <a:ext cx="2619000" cy="1676400"/>
          </a:xfrm>
        </p:spPr>
        <p:txBody>
          <a:bodyPr/>
          <a:lstStyle>
            <a:lvl1pPr>
              <a:defRPr>
                <a:solidFill>
                  <a:srgbClr val="FFFFFF"/>
                </a:solidFill>
              </a:defRPr>
            </a:lvl1pPr>
          </a:lstStyle>
          <a:p>
            <a:pPr lvl="0"/>
            <a:r>
              <a:rPr lang="en-US"/>
              <a:t>Click to edit Master text styles</a:t>
            </a:r>
          </a:p>
        </p:txBody>
      </p:sp>
      <p:sp>
        <p:nvSpPr>
          <p:cNvPr id="26" name="Title 1"/>
          <p:cNvSpPr>
            <a:spLocks noGrp="1"/>
          </p:cNvSpPr>
          <p:nvPr>
            <p:ph type="title"/>
          </p:nvPr>
        </p:nvSpPr>
        <p:spPr>
          <a:xfrm>
            <a:off x="257176" y="368301"/>
            <a:ext cx="7686675" cy="469900"/>
          </a:xfrm>
        </p:spPr>
        <p:txBody>
          <a:bodyPr>
            <a:noAutofit/>
          </a:bodyPr>
          <a:lstStyle>
            <a:lvl1pPr>
              <a:defRPr sz="2700">
                <a:solidFill>
                  <a:srgbClr val="FFFFFF"/>
                </a:solidFill>
              </a:defRPr>
            </a:lvl1pPr>
          </a:lstStyle>
          <a:p>
            <a:r>
              <a:rPr lang="en-US"/>
              <a:t>Click to edit Master title style</a:t>
            </a:r>
            <a:endParaRPr lang="en-GB" dirty="0"/>
          </a:p>
        </p:txBody>
      </p:sp>
      <p:sp>
        <p:nvSpPr>
          <p:cNvPr id="14" name="Text Placeholder 3"/>
          <p:cNvSpPr>
            <a:spLocks noGrp="1"/>
          </p:cNvSpPr>
          <p:nvPr>
            <p:ph type="body" sz="quarter" idx="23" hasCustomPrompt="1"/>
          </p:nvPr>
        </p:nvSpPr>
        <p:spPr>
          <a:xfrm>
            <a:off x="1314450" y="1981200"/>
            <a:ext cx="2114550" cy="381000"/>
          </a:xfrm>
        </p:spPr>
        <p:txBody>
          <a:bodyPr/>
          <a:lstStyle>
            <a:lvl1pPr>
              <a:defRPr>
                <a:solidFill>
                  <a:srgbClr val="FFFFFF"/>
                </a:solidFill>
              </a:defRPr>
            </a:lvl1pPr>
          </a:lstStyle>
          <a:p>
            <a:pPr lvl="0"/>
            <a:r>
              <a:rPr lang="en-US" dirty="0"/>
              <a:t>ITEM TITLE</a:t>
            </a:r>
          </a:p>
        </p:txBody>
      </p:sp>
      <p:sp>
        <p:nvSpPr>
          <p:cNvPr id="15" name="Text Placeholder 3"/>
          <p:cNvSpPr>
            <a:spLocks noGrp="1"/>
          </p:cNvSpPr>
          <p:nvPr>
            <p:ph type="body" sz="quarter" idx="24" hasCustomPrompt="1"/>
          </p:nvPr>
        </p:nvSpPr>
        <p:spPr>
          <a:xfrm>
            <a:off x="1314450" y="4191000"/>
            <a:ext cx="2114550" cy="381000"/>
          </a:xfrm>
        </p:spPr>
        <p:txBody>
          <a:bodyPr/>
          <a:lstStyle>
            <a:lvl1pPr>
              <a:defRPr>
                <a:solidFill>
                  <a:srgbClr val="FFFFFF"/>
                </a:solidFill>
              </a:defRPr>
            </a:lvl1pPr>
          </a:lstStyle>
          <a:p>
            <a:pPr lvl="0"/>
            <a:r>
              <a:rPr lang="en-US" dirty="0"/>
              <a:t>ITEM TITLE</a:t>
            </a:r>
          </a:p>
        </p:txBody>
      </p:sp>
      <p:sp>
        <p:nvSpPr>
          <p:cNvPr id="18" name="Text Placeholder 3"/>
          <p:cNvSpPr>
            <a:spLocks noGrp="1"/>
          </p:cNvSpPr>
          <p:nvPr>
            <p:ph type="body" sz="quarter" idx="25" hasCustomPrompt="1"/>
          </p:nvPr>
        </p:nvSpPr>
        <p:spPr>
          <a:xfrm>
            <a:off x="5486400" y="1981200"/>
            <a:ext cx="2114550" cy="381000"/>
          </a:xfrm>
        </p:spPr>
        <p:txBody>
          <a:bodyPr/>
          <a:lstStyle>
            <a:lvl1pPr>
              <a:defRPr>
                <a:solidFill>
                  <a:srgbClr val="FFFFFF"/>
                </a:solidFill>
              </a:defRPr>
            </a:lvl1pPr>
          </a:lstStyle>
          <a:p>
            <a:pPr lvl="0"/>
            <a:r>
              <a:rPr lang="en-US" dirty="0"/>
              <a:t>ITEM TITLE</a:t>
            </a:r>
          </a:p>
        </p:txBody>
      </p:sp>
      <p:sp>
        <p:nvSpPr>
          <p:cNvPr id="19" name="Text Placeholder 3"/>
          <p:cNvSpPr>
            <a:spLocks noGrp="1"/>
          </p:cNvSpPr>
          <p:nvPr>
            <p:ph type="body" sz="quarter" idx="26" hasCustomPrompt="1"/>
          </p:nvPr>
        </p:nvSpPr>
        <p:spPr>
          <a:xfrm>
            <a:off x="5486400" y="4191000"/>
            <a:ext cx="2114550" cy="381000"/>
          </a:xfrm>
        </p:spPr>
        <p:txBody>
          <a:bodyPr/>
          <a:lstStyle>
            <a:lvl1pPr>
              <a:defRPr>
                <a:solidFill>
                  <a:srgbClr val="FFFFFF"/>
                </a:solidFill>
              </a:defRPr>
            </a:lvl1pPr>
          </a:lstStyle>
          <a:p>
            <a:pPr lvl="0"/>
            <a:r>
              <a:rPr lang="en-US" dirty="0"/>
              <a:t>ITEM TITLE</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0" y="6172295"/>
            <a:ext cx="633046" cy="457012"/>
          </a:xfrm>
          <a:prstGeom prst="rect">
            <a:avLst/>
          </a:prstGeom>
        </p:spPr>
      </p:pic>
      <p:pic>
        <p:nvPicPr>
          <p:cNvPr id="27" name="Picture 2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99" y="978408"/>
            <a:ext cx="9146177" cy="164592"/>
          </a:xfrm>
          <a:prstGeom prst="rect">
            <a:avLst/>
          </a:prstGeom>
        </p:spPr>
      </p:pic>
    </p:spTree>
    <p:extLst>
      <p:ext uri="{BB962C8B-B14F-4D97-AF65-F5344CB8AC3E}">
        <p14:creationId xmlns:p14="http://schemas.microsoft.com/office/powerpoint/2010/main" val="2553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s Layout Light Bg">
    <p:spTree>
      <p:nvGrpSpPr>
        <p:cNvPr id="1" name=""/>
        <p:cNvGrpSpPr/>
        <p:nvPr/>
      </p:nvGrpSpPr>
      <p:grpSpPr>
        <a:xfrm>
          <a:off x="0" y="0"/>
          <a:ext cx="0" cy="0"/>
          <a:chOff x="0" y="0"/>
          <a:chExt cx="0" cy="0"/>
        </a:xfrm>
      </p:grpSpPr>
      <p:sp>
        <p:nvSpPr>
          <p:cNvPr id="2" name="Title 1"/>
          <p:cNvSpPr>
            <a:spLocks noGrp="1"/>
          </p:cNvSpPr>
          <p:nvPr>
            <p:ph type="title"/>
          </p:nvPr>
        </p:nvSpPr>
        <p:spPr>
          <a:xfrm>
            <a:off x="257176" y="368301"/>
            <a:ext cx="7686675" cy="469900"/>
          </a:xfrm>
        </p:spPr>
        <p:txBody>
          <a:bodyPr>
            <a:noAutofit/>
          </a:bodyPr>
          <a:lstStyle>
            <a:lvl1pPr>
              <a:defRPr sz="2700">
                <a:solidFill>
                  <a:srgbClr val="4096CA"/>
                </a:solidFill>
              </a:defRPr>
            </a:lvl1pPr>
          </a:lstStyle>
          <a:p>
            <a:r>
              <a:rPr lang="en-US"/>
              <a:t>Click to edit Master title style</a:t>
            </a:r>
            <a:endParaRPr lang="en-GB" dirty="0"/>
          </a:p>
        </p:txBody>
      </p:sp>
      <p:sp>
        <p:nvSpPr>
          <p:cNvPr id="3" name="Content Placeholder 2"/>
          <p:cNvSpPr>
            <a:spLocks noGrp="1"/>
          </p:cNvSpPr>
          <p:nvPr>
            <p:ph idx="1"/>
          </p:nvPr>
        </p:nvSpPr>
        <p:spPr>
          <a:xfrm>
            <a:off x="3943350" y="2243139"/>
            <a:ext cx="4229100" cy="3395663"/>
          </a:xfrm>
        </p:spPr>
        <p:txBody>
          <a:bodyPr/>
          <a:lstStyle>
            <a:lvl1pPr marL="671486" indent="-671486">
              <a:spcAft>
                <a:spcPts val="900"/>
              </a:spcAft>
              <a:buFont typeface="+mj-lt"/>
              <a:buAutoNum type="arabicPeriod"/>
              <a:defRPr sz="1350" b="1">
                <a:solidFill>
                  <a:srgbClr val="4096CA"/>
                </a:solidFill>
              </a:defRPr>
            </a:lvl1pPr>
            <a:lvl2pPr marL="671486" indent="-671486">
              <a:spcAft>
                <a:spcPts val="900"/>
              </a:spcAft>
              <a:buFont typeface="+mj-lt"/>
              <a:buAutoNum type="arabicPeriod"/>
              <a:defRPr sz="1350" b="1">
                <a:solidFill>
                  <a:srgbClr val="4096CA"/>
                </a:solidFill>
              </a:defRPr>
            </a:lvl2pPr>
            <a:lvl3pPr marL="671486" indent="-671486">
              <a:spcAft>
                <a:spcPts val="900"/>
              </a:spcAft>
              <a:buFont typeface="+mj-lt"/>
              <a:buAutoNum type="arabicPeriod"/>
              <a:defRPr sz="1350" b="1">
                <a:solidFill>
                  <a:srgbClr val="4096CA"/>
                </a:solidFill>
              </a:defRPr>
            </a:lvl3pPr>
            <a:lvl4pPr marL="671486" indent="-671486">
              <a:spcAft>
                <a:spcPts val="900"/>
              </a:spcAft>
              <a:buFont typeface="+mj-lt"/>
              <a:buAutoNum type="arabicPeriod"/>
              <a:defRPr sz="1350" b="1">
                <a:solidFill>
                  <a:srgbClr val="4096CA"/>
                </a:solidFill>
              </a:defRPr>
            </a:lvl4pPr>
            <a:lvl5pPr marL="671486" indent="-671486">
              <a:spcAft>
                <a:spcPts val="900"/>
              </a:spcAft>
              <a:buFont typeface="+mj-lt"/>
              <a:buAutoNum type="arabicPeriod"/>
              <a:defRPr sz="1350" b="1">
                <a:solidFill>
                  <a:srgbClr val="4096C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Technicolor confidential and proprietary – attorney-client privileged communication</a:t>
            </a:r>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99F39DE-7F43-4ABA-BE16-DC797CC76ADB}" type="slidenum">
              <a:rPr lang="en-GB" smtClean="0"/>
              <a:pPr/>
              <a:t>‹N°›</a:t>
            </a:fld>
            <a:endParaRPr lang="en-GB"/>
          </a:p>
        </p:txBody>
      </p:sp>
      <p:pic>
        <p:nvPicPr>
          <p:cNvPr id="11" name="Picture 10"/>
          <p:cNvPicPr>
            <a:picLocks noChangeAspect="1"/>
          </p:cNvPicPr>
          <p:nvPr userDrawn="1"/>
        </p:nvPicPr>
        <p:blipFill>
          <a:blip r:embed="rId2"/>
          <a:stretch>
            <a:fillRect/>
          </a:stretch>
        </p:blipFill>
        <p:spPr>
          <a:xfrm>
            <a:off x="8286750" y="6172200"/>
            <a:ext cx="633046" cy="457200"/>
          </a:xfrm>
          <a:prstGeom prst="rect">
            <a:avLst/>
          </a:prstGeom>
        </p:spPr>
      </p:pic>
      <p:pic>
        <p:nvPicPr>
          <p:cNvPr id="9" name="Pictur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99" y="978408"/>
            <a:ext cx="9146177" cy="164592"/>
          </a:xfrm>
          <a:prstGeom prst="rect">
            <a:avLst/>
          </a:prstGeom>
        </p:spPr>
      </p:pic>
    </p:spTree>
    <p:extLst>
      <p:ext uri="{BB962C8B-B14F-4D97-AF65-F5344CB8AC3E}">
        <p14:creationId xmlns:p14="http://schemas.microsoft.com/office/powerpoint/2010/main" val="24930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Contents Layout Dark BG">
    <p:spTree>
      <p:nvGrpSpPr>
        <p:cNvPr id="1" name=""/>
        <p:cNvGrpSpPr/>
        <p:nvPr/>
      </p:nvGrpSpPr>
      <p:grpSpPr>
        <a:xfrm>
          <a:off x="0" y="0"/>
          <a:ext cx="0" cy="0"/>
          <a:chOff x="0" y="0"/>
          <a:chExt cx="0" cy="0"/>
        </a:xfrm>
      </p:grpSpPr>
      <p:sp>
        <p:nvSpPr>
          <p:cNvPr id="2" name="Title 1"/>
          <p:cNvSpPr>
            <a:spLocks noGrp="1"/>
          </p:cNvSpPr>
          <p:nvPr>
            <p:ph type="title"/>
          </p:nvPr>
        </p:nvSpPr>
        <p:spPr>
          <a:xfrm>
            <a:off x="257176" y="368301"/>
            <a:ext cx="7686675" cy="469900"/>
          </a:xfrm>
        </p:spPr>
        <p:txBody>
          <a:bodyPr>
            <a:noAutofit/>
          </a:bodyPr>
          <a:lstStyle>
            <a:lvl1pPr>
              <a:defRPr sz="2700">
                <a:solidFill>
                  <a:srgbClr val="FFFFFF"/>
                </a:solidFill>
              </a:defRPr>
            </a:lvl1pPr>
          </a:lstStyle>
          <a:p>
            <a:r>
              <a:rPr lang="en-US"/>
              <a:t>Click to edit Master title style</a:t>
            </a:r>
            <a:endParaRPr lang="en-GB" dirty="0"/>
          </a:p>
        </p:txBody>
      </p:sp>
      <p:sp>
        <p:nvSpPr>
          <p:cNvPr id="3" name="Content Placeholder 2"/>
          <p:cNvSpPr>
            <a:spLocks noGrp="1"/>
          </p:cNvSpPr>
          <p:nvPr>
            <p:ph idx="1"/>
          </p:nvPr>
        </p:nvSpPr>
        <p:spPr>
          <a:xfrm>
            <a:off x="3943350" y="2243139"/>
            <a:ext cx="4229100" cy="3395663"/>
          </a:xfrm>
        </p:spPr>
        <p:txBody>
          <a:bodyPr/>
          <a:lstStyle>
            <a:lvl1pPr marL="671486" indent="-671486">
              <a:spcAft>
                <a:spcPts val="900"/>
              </a:spcAft>
              <a:buFont typeface="+mj-lt"/>
              <a:buAutoNum type="arabicPeriod"/>
              <a:defRPr sz="1350" b="1">
                <a:solidFill>
                  <a:schemeClr val="bg1"/>
                </a:solidFill>
              </a:defRPr>
            </a:lvl1pPr>
            <a:lvl2pPr marL="671486" indent="-671486">
              <a:spcAft>
                <a:spcPts val="900"/>
              </a:spcAft>
              <a:buFont typeface="+mj-lt"/>
              <a:buAutoNum type="arabicPeriod"/>
              <a:defRPr sz="1350" b="1">
                <a:solidFill>
                  <a:schemeClr val="bg1"/>
                </a:solidFill>
              </a:defRPr>
            </a:lvl2pPr>
            <a:lvl3pPr marL="671486" indent="-671486">
              <a:spcAft>
                <a:spcPts val="900"/>
              </a:spcAft>
              <a:buFont typeface="+mj-lt"/>
              <a:buAutoNum type="arabicPeriod"/>
              <a:defRPr sz="1350" b="1">
                <a:solidFill>
                  <a:schemeClr val="bg1"/>
                </a:solidFill>
              </a:defRPr>
            </a:lvl3pPr>
            <a:lvl4pPr marL="671486" indent="-671486">
              <a:spcAft>
                <a:spcPts val="900"/>
              </a:spcAft>
              <a:buFont typeface="+mj-lt"/>
              <a:buAutoNum type="arabicPeriod"/>
              <a:defRPr sz="1350" b="1">
                <a:solidFill>
                  <a:schemeClr val="bg1"/>
                </a:solidFill>
              </a:defRPr>
            </a:lvl4pPr>
            <a:lvl5pPr marL="671486" indent="-671486">
              <a:spcAft>
                <a:spcPts val="900"/>
              </a:spcAft>
              <a:buFont typeface="+mj-lt"/>
              <a:buAutoNum type="arabicPeriod"/>
              <a:defRPr sz="135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Technicolor confidential and proprietary – attorney-client privileged communication</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99F39DE-7F43-4ABA-BE16-DC797CC76ADB}" type="slidenum">
              <a:rPr lang="en-GB" smtClean="0"/>
              <a:pPr/>
              <a:t>‹N°›</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0" y="6172295"/>
            <a:ext cx="633046" cy="457012"/>
          </a:xfrm>
          <a:prstGeom prst="rect">
            <a:avLst/>
          </a:prstGeom>
        </p:spPr>
      </p:pic>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99" y="978408"/>
            <a:ext cx="9146177" cy="164592"/>
          </a:xfrm>
          <a:prstGeom prst="rect">
            <a:avLst/>
          </a:prstGeom>
        </p:spPr>
      </p:pic>
    </p:spTree>
    <p:extLst>
      <p:ext uri="{BB962C8B-B14F-4D97-AF65-F5344CB8AC3E}">
        <p14:creationId xmlns:p14="http://schemas.microsoft.com/office/powerpoint/2010/main" val="204413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_LargeBulletLight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Technicolor confidential and proprietary – attorney-client privileged communication</a:t>
            </a:r>
            <a:endParaRPr lang="en-GB" dirty="0"/>
          </a:p>
        </p:txBody>
      </p:sp>
      <p:sp>
        <p:nvSpPr>
          <p:cNvPr id="4" name="Slide Number Placeholder 3"/>
          <p:cNvSpPr>
            <a:spLocks noGrp="1"/>
          </p:cNvSpPr>
          <p:nvPr>
            <p:ph type="sldNum" sz="quarter" idx="11"/>
          </p:nvPr>
        </p:nvSpPr>
        <p:spPr/>
        <p:txBody>
          <a:bodyPr/>
          <a:lstStyle/>
          <a:p>
            <a:fld id="{F99F39DE-7F43-4ABA-BE16-DC797CC76ADB}" type="slidenum">
              <a:rPr lang="en-GB" smtClean="0"/>
              <a:pPr/>
              <a:t>‹N°›</a:t>
            </a:fld>
            <a:endParaRPr lang="en-GB" dirty="0"/>
          </a:p>
        </p:txBody>
      </p:sp>
      <p:sp>
        <p:nvSpPr>
          <p:cNvPr id="5"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dirty="0"/>
              <a:t>Click to edit Master title style</a:t>
            </a:r>
            <a:endParaRPr lang="en-GB" dirty="0"/>
          </a:p>
        </p:txBody>
      </p:sp>
      <p:pic>
        <p:nvPicPr>
          <p:cNvPr id="6" name="Picture 5"/>
          <p:cNvPicPr>
            <a:picLocks noChangeAspect="1"/>
          </p:cNvPicPr>
          <p:nvPr userDrawn="1"/>
        </p:nvPicPr>
        <p:blipFill>
          <a:blip r:embed="rId2"/>
          <a:stretch>
            <a:fillRect/>
          </a:stretch>
        </p:blipFill>
        <p:spPr>
          <a:xfrm>
            <a:off x="8286750" y="6172200"/>
            <a:ext cx="633046" cy="457200"/>
          </a:xfrm>
          <a:prstGeom prst="rect">
            <a:avLst/>
          </a:prstGeom>
        </p:spPr>
      </p:pic>
      <p:sp>
        <p:nvSpPr>
          <p:cNvPr id="8" name="Text Placeholder 7"/>
          <p:cNvSpPr>
            <a:spLocks noGrp="1"/>
          </p:cNvSpPr>
          <p:nvPr>
            <p:ph type="body" sz="quarter" idx="12"/>
          </p:nvPr>
        </p:nvSpPr>
        <p:spPr>
          <a:xfrm>
            <a:off x="285750" y="990600"/>
            <a:ext cx="8229600" cy="5029200"/>
          </a:xfrm>
        </p:spPr>
        <p:txBody>
          <a:bodyPr/>
          <a:lstStyle>
            <a:lvl1pPr>
              <a:defRPr sz="1800"/>
            </a:lvl1pPr>
            <a:lvl2pPr>
              <a:defRPr sz="1500">
                <a:solidFill>
                  <a:schemeClr val="accent2">
                    <a:lumMod val="75000"/>
                  </a:schemeClr>
                </a:solidFill>
              </a:defRPr>
            </a:lvl2pPr>
            <a:lvl3pPr>
              <a:defRPr sz="1350">
                <a:solidFill>
                  <a:schemeClr val="accent1">
                    <a:lumMod val="50000"/>
                  </a:schemeClr>
                </a:solidFill>
              </a:defRPr>
            </a:lvl3pPr>
            <a:lvl4pPr>
              <a:defRPr sz="12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119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DE74237-783A-466F-9833-2D1F889928CB}" type="datetimeFigureOut">
              <a:rPr lang="fr-FR" smtClean="0"/>
              <a:t>29/09/2017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2CCE715-6E3B-4FAC-BD60-9769568FE9A2}" type="slidenum">
              <a:rPr lang="fr-FR" smtClean="0"/>
              <a:t>‹N°›</a:t>
            </a:fld>
            <a:endParaRPr lang="fr-FR"/>
          </a:p>
        </p:txBody>
      </p:sp>
    </p:spTree>
    <p:extLst>
      <p:ext uri="{BB962C8B-B14F-4D97-AF65-F5344CB8AC3E}">
        <p14:creationId xmlns:p14="http://schemas.microsoft.com/office/powerpoint/2010/main" val="2889472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_LargeBulletDarkBg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Technicolor confidential and proprietary – attorney-client privileged communication</a:t>
            </a:r>
            <a:endParaRPr lang="en-GB" dirty="0"/>
          </a:p>
        </p:txBody>
      </p:sp>
      <p:sp>
        <p:nvSpPr>
          <p:cNvPr id="4" name="Slide Number Placeholder 3"/>
          <p:cNvSpPr>
            <a:spLocks noGrp="1"/>
          </p:cNvSpPr>
          <p:nvPr>
            <p:ph type="sldNum" sz="quarter" idx="11"/>
          </p:nvPr>
        </p:nvSpPr>
        <p:spPr/>
        <p:txBody>
          <a:bodyPr/>
          <a:lstStyle/>
          <a:p>
            <a:fld id="{F99F39DE-7F43-4ABA-BE16-DC797CC76ADB}" type="slidenum">
              <a:rPr lang="en-GB" smtClean="0"/>
              <a:pPr/>
              <a:t>‹N°›</a:t>
            </a:fld>
            <a:endParaRPr lang="en-GB" dirty="0"/>
          </a:p>
        </p:txBody>
      </p:sp>
      <p:sp>
        <p:nvSpPr>
          <p:cNvPr id="5" name="Title 1"/>
          <p:cNvSpPr>
            <a:spLocks noGrp="1"/>
          </p:cNvSpPr>
          <p:nvPr>
            <p:ph type="title"/>
          </p:nvPr>
        </p:nvSpPr>
        <p:spPr>
          <a:xfrm>
            <a:off x="257176" y="368301"/>
            <a:ext cx="7686675" cy="469900"/>
          </a:xfrm>
        </p:spPr>
        <p:txBody>
          <a:bodyPr>
            <a:noAutofit/>
          </a:bodyPr>
          <a:lstStyle>
            <a:lvl1pPr>
              <a:defRPr sz="2700">
                <a:solidFill>
                  <a:schemeClr val="bg1"/>
                </a:solidFill>
              </a:defRPr>
            </a:lvl1pPr>
          </a:lstStyle>
          <a:p>
            <a:r>
              <a:rPr lang="en-US" dirty="0"/>
              <a:t>Click to edit Master title style</a:t>
            </a:r>
            <a:endParaRPr lang="en-GB" dirty="0"/>
          </a:p>
        </p:txBody>
      </p:sp>
      <p:sp>
        <p:nvSpPr>
          <p:cNvPr id="8" name="Text Placeholder 7"/>
          <p:cNvSpPr>
            <a:spLocks noGrp="1"/>
          </p:cNvSpPr>
          <p:nvPr>
            <p:ph type="body" sz="quarter" idx="12"/>
          </p:nvPr>
        </p:nvSpPr>
        <p:spPr>
          <a:xfrm>
            <a:off x="285750" y="990600"/>
            <a:ext cx="8229600" cy="5029200"/>
          </a:xfrm>
        </p:spPr>
        <p:txBody>
          <a:bodyPr/>
          <a:lstStyle>
            <a:lvl1pPr>
              <a:defRPr sz="1800">
                <a:solidFill>
                  <a:schemeClr val="bg1"/>
                </a:solidFill>
              </a:defRPr>
            </a:lvl1pPr>
            <a:lvl2pPr>
              <a:defRPr sz="1500">
                <a:solidFill>
                  <a:schemeClr val="tx2">
                    <a:lumMod val="20000"/>
                    <a:lumOff val="80000"/>
                  </a:schemeClr>
                </a:solidFill>
              </a:defRPr>
            </a:lvl2pPr>
            <a:lvl3pPr>
              <a:defRPr sz="1350">
                <a:solidFill>
                  <a:schemeClr val="tx2">
                    <a:lumMod val="40000"/>
                    <a:lumOff val="60000"/>
                  </a:schemeClr>
                </a:solidFill>
              </a:defRPr>
            </a:lvl3pPr>
            <a:lvl4pPr>
              <a:defRPr sz="1200">
                <a:solidFill>
                  <a:schemeClr val="tx2">
                    <a:lumMod val="60000"/>
                    <a:lumOff val="40000"/>
                  </a:schemeClr>
                </a:solidFill>
              </a:defRPr>
            </a:lvl4pPr>
            <a:lvl5pPr>
              <a:defRPr sz="105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0" y="6172295"/>
            <a:ext cx="633046" cy="457012"/>
          </a:xfrm>
          <a:prstGeom prst="rect">
            <a:avLst/>
          </a:prstGeom>
        </p:spPr>
      </p:pic>
    </p:spTree>
    <p:extLst>
      <p:ext uri="{BB962C8B-B14F-4D97-AF65-F5344CB8AC3E}">
        <p14:creationId xmlns:p14="http://schemas.microsoft.com/office/powerpoint/2010/main" val="326489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01" b="3181"/>
          <a:stretch/>
        </p:blipFill>
        <p:spPr>
          <a:xfrm>
            <a:off x="1" y="-37257"/>
            <a:ext cx="9211931" cy="6895258"/>
          </a:xfrm>
          <a:prstGeom prst="rect">
            <a:avLst/>
          </a:prstGeom>
        </p:spPr>
      </p:pic>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a:t>Technicolor confidential and proprietary – attorney-client privileged communication</a:t>
            </a:r>
            <a:endParaRPr lang="en-GB"/>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F99F39DE-7F43-4ABA-BE16-DC797CC76ADB}" type="slidenum">
              <a:rPr lang="en-GB" smtClean="0"/>
              <a:pPr/>
              <a:t>‹N°›</a:t>
            </a:fld>
            <a:endParaRPr lang="en-GB"/>
          </a:p>
        </p:txBody>
      </p:sp>
      <p:sp>
        <p:nvSpPr>
          <p:cNvPr id="10" name="Title 1"/>
          <p:cNvSpPr>
            <a:spLocks noGrp="1"/>
          </p:cNvSpPr>
          <p:nvPr>
            <p:ph type="title"/>
          </p:nvPr>
        </p:nvSpPr>
        <p:spPr>
          <a:xfrm>
            <a:off x="429300" y="2325600"/>
            <a:ext cx="7287300" cy="3694200"/>
          </a:xfrm>
        </p:spPr>
        <p:txBody>
          <a:bodyPr anchor="t" anchorCtr="0">
            <a:normAutofit/>
          </a:bodyPr>
          <a:lstStyle>
            <a:lvl1pPr marL="470279" indent="-470279">
              <a:defRPr sz="2400">
                <a:solidFill>
                  <a:srgbClr val="FFFFFF"/>
                </a:solidFill>
              </a:defRPr>
            </a:lvl1pPr>
          </a:lstStyle>
          <a:p>
            <a:r>
              <a:rPr lang="en-US" dirty="0"/>
              <a:t>Click to edit Master 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6750" y="6172295"/>
            <a:ext cx="633046" cy="457012"/>
          </a:xfrm>
          <a:prstGeom prst="rect">
            <a:avLst/>
          </a:prstGeom>
        </p:spPr>
      </p:pic>
    </p:spTree>
    <p:extLst>
      <p:ext uri="{BB962C8B-B14F-4D97-AF65-F5344CB8AC3E}">
        <p14:creationId xmlns:p14="http://schemas.microsoft.com/office/powerpoint/2010/main" val="206450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for dark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a:t>Technicolor confidential and proprietary – attorney-client privileged communication</a:t>
            </a:r>
            <a:endParaRPr lang="en-GB"/>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F99F39DE-7F43-4ABA-BE16-DC797CC76ADB}" type="slidenum">
              <a:rPr lang="en-GB" smtClean="0"/>
              <a:pPr/>
              <a:t>‹N°›</a:t>
            </a:fld>
            <a:endParaRPr lang="en-GB"/>
          </a:p>
        </p:txBody>
      </p:sp>
      <p:cxnSp>
        <p:nvCxnSpPr>
          <p:cNvPr id="8" name="Straight Connector 7"/>
          <p:cNvCxnSpPr/>
          <p:nvPr userDrawn="1"/>
        </p:nvCxnSpPr>
        <p:spPr>
          <a:xfrm>
            <a:off x="-450" y="6104104"/>
            <a:ext cx="9144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8286750" y="6172200"/>
            <a:ext cx="633046" cy="457200"/>
          </a:xfrm>
          <a:prstGeom prst="rect">
            <a:avLst/>
          </a:prstGeom>
        </p:spPr>
      </p:pic>
      <p:sp>
        <p:nvSpPr>
          <p:cNvPr id="7" name="Title 1"/>
          <p:cNvSpPr>
            <a:spLocks noGrp="1"/>
          </p:cNvSpPr>
          <p:nvPr>
            <p:ph type="title"/>
          </p:nvPr>
        </p:nvSpPr>
        <p:spPr>
          <a:xfrm>
            <a:off x="429300" y="2325600"/>
            <a:ext cx="7287300" cy="3694200"/>
          </a:xfrm>
        </p:spPr>
        <p:txBody>
          <a:bodyPr anchor="t" anchorCtr="0">
            <a:normAutofit/>
          </a:bodyPr>
          <a:lstStyle>
            <a:lvl1pPr marL="470279" indent="-470279">
              <a:defRPr sz="2400">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0784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for light image)">
    <p:spTree>
      <p:nvGrpSpPr>
        <p:cNvPr id="1" name=""/>
        <p:cNvGrpSpPr/>
        <p:nvPr/>
      </p:nvGrpSpPr>
      <p:grpSpPr>
        <a:xfrm>
          <a:off x="0" y="0"/>
          <a:ext cx="0" cy="0"/>
          <a:chOff x="0" y="0"/>
          <a:chExt cx="0" cy="0"/>
        </a:xfrm>
      </p:grpSpPr>
      <p:sp>
        <p:nvSpPr>
          <p:cNvPr id="2" name="Title 1"/>
          <p:cNvSpPr>
            <a:spLocks noGrp="1"/>
          </p:cNvSpPr>
          <p:nvPr>
            <p:ph type="title"/>
          </p:nvPr>
        </p:nvSpPr>
        <p:spPr>
          <a:xfrm>
            <a:off x="429300" y="2325600"/>
            <a:ext cx="7287300" cy="3694200"/>
          </a:xfrm>
        </p:spPr>
        <p:txBody>
          <a:bodyPr anchor="t" anchorCtr="0">
            <a:normAutofit/>
          </a:bodyPr>
          <a:lstStyle>
            <a:lvl1pPr marL="470279" indent="-470279">
              <a:defRPr sz="2400">
                <a:solidFill>
                  <a:srgbClr val="4096CA"/>
                </a:solidFill>
              </a:defRPr>
            </a:lvl1pPr>
          </a:lstStyle>
          <a:p>
            <a:r>
              <a:rPr lang="en-US"/>
              <a:t>Click to edit Master title style</a:t>
            </a:r>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Technicolor confidential and proprietary – attorney-client privileged communication</a:t>
            </a:r>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99F39DE-7F43-4ABA-BE16-DC797CC76ADB}" type="slidenum">
              <a:rPr lang="en-GB" smtClean="0"/>
              <a:pPr/>
              <a:t>‹N°›</a:t>
            </a:fld>
            <a:endParaRPr lang="en-GB"/>
          </a:p>
        </p:txBody>
      </p:sp>
      <p:cxnSp>
        <p:nvCxnSpPr>
          <p:cNvPr id="8" name="Straight Connector 7"/>
          <p:cNvCxnSpPr/>
          <p:nvPr userDrawn="1"/>
        </p:nvCxnSpPr>
        <p:spPr>
          <a:xfrm>
            <a:off x="-450" y="6104104"/>
            <a:ext cx="9144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302589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arge text layout">
    <p:bg>
      <p:bgPr>
        <a:gradFill flip="none" rotWithShape="1">
          <a:gsLst>
            <a:gs pos="0">
              <a:srgbClr val="0092D4"/>
            </a:gs>
            <a:gs pos="100000">
              <a:srgbClr val="0057A8"/>
            </a:gs>
          </a:gsLst>
          <a:lin ang="5400000" scaled="0"/>
          <a:tileRect/>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US"/>
              <a:t>Technicolor confidential and proprietary – attorney-client privileged communication</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99F39DE-7F43-4ABA-BE16-DC797CC76ADB}" type="slidenum">
              <a:rPr lang="en-GB" smtClean="0"/>
              <a:pPr/>
              <a:t>‹N°›</a:t>
            </a:fld>
            <a:endParaRPr lang="en-GB"/>
          </a:p>
        </p:txBody>
      </p:sp>
      <p:sp>
        <p:nvSpPr>
          <p:cNvPr id="10" name="Text Placeholder 9"/>
          <p:cNvSpPr>
            <a:spLocks noGrp="1"/>
          </p:cNvSpPr>
          <p:nvPr>
            <p:ph type="body" sz="quarter" idx="13"/>
          </p:nvPr>
        </p:nvSpPr>
        <p:spPr>
          <a:xfrm>
            <a:off x="1457325" y="685800"/>
            <a:ext cx="6229350" cy="4572000"/>
          </a:xfrm>
        </p:spPr>
        <p:txBody>
          <a:bodyPr anchor="ctr" anchorCtr="0">
            <a:normAutofit/>
          </a:bodyPr>
          <a:lstStyle>
            <a:lvl1pPr algn="ctr">
              <a:defRPr sz="2175">
                <a:solidFill>
                  <a:schemeClr val="bg1"/>
                </a:solidFill>
              </a:defRPr>
            </a:lvl1pPr>
            <a:lvl2pPr marL="0" indent="0">
              <a:buNone/>
              <a:defRPr/>
            </a:lvl2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0" y="6172295"/>
            <a:ext cx="633046" cy="457012"/>
          </a:xfrm>
          <a:prstGeom prst="rect">
            <a:avLst/>
          </a:prstGeom>
        </p:spPr>
      </p:pic>
    </p:spTree>
    <p:extLst>
      <p:ext uri="{BB962C8B-B14F-4D97-AF65-F5344CB8AC3E}">
        <p14:creationId xmlns:p14="http://schemas.microsoft.com/office/powerpoint/2010/main" val="126149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arge picture with gradient">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9144000" cy="6858000"/>
          </a:xfrm>
        </p:spPr>
        <p:txBody>
          <a:bodyPr/>
          <a:lstStyle/>
          <a:p>
            <a:r>
              <a:rPr lang="en-US"/>
              <a:t>Drag picture to placeholder or click icon to add</a:t>
            </a:r>
            <a:endParaRPr lang="en-US" dirty="0"/>
          </a:p>
        </p:txBody>
      </p:sp>
      <p:sp>
        <p:nvSpPr>
          <p:cNvPr id="7" name="Text Placeholder 6"/>
          <p:cNvSpPr>
            <a:spLocks noGrp="1"/>
          </p:cNvSpPr>
          <p:nvPr>
            <p:ph type="body" sz="quarter" idx="15"/>
          </p:nvPr>
        </p:nvSpPr>
        <p:spPr>
          <a:xfrm>
            <a:off x="4114800" y="838200"/>
            <a:ext cx="4800600" cy="5334000"/>
          </a:xfrm>
        </p:spPr>
        <p:txBody>
          <a:bodyPr/>
          <a:lstStyle>
            <a:lvl2pPr>
              <a:defRPr>
                <a:solidFill>
                  <a:schemeClr val="accent2"/>
                </a:solidFill>
              </a:defRPr>
            </a:lvl2pPr>
            <a:lvl3pPr>
              <a:defRPr>
                <a:solidFill>
                  <a:schemeClr val="accent4"/>
                </a:solidFill>
              </a:defRPr>
            </a:lvl3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99F39DE-7F43-4ABA-BE16-DC797CC76ADB}" type="slidenum">
              <a:rPr lang="en-GB" smtClean="0"/>
              <a:pPr/>
              <a:t>‹N°›</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Technicolor confidential and proprietary – attorney-client privileged communication</a:t>
            </a:r>
            <a:endParaRPr lang="en-GB"/>
          </a:p>
        </p:txBody>
      </p:sp>
      <p:sp>
        <p:nvSpPr>
          <p:cNvPr id="10" name="Text Placeholder 9"/>
          <p:cNvSpPr>
            <a:spLocks noGrp="1"/>
          </p:cNvSpPr>
          <p:nvPr>
            <p:ph type="body" sz="quarter" idx="13"/>
          </p:nvPr>
        </p:nvSpPr>
        <p:spPr>
          <a:xfrm>
            <a:off x="3886201" y="152400"/>
            <a:ext cx="5028543" cy="533400"/>
          </a:xfrm>
        </p:spPr>
        <p:txBody>
          <a:bodyPr anchor="ctr" anchorCtr="0">
            <a:normAutofit/>
          </a:bodyPr>
          <a:lstStyle>
            <a:lvl1pPr algn="ctr">
              <a:defRPr sz="2175">
                <a:solidFill>
                  <a:schemeClr val="bg1"/>
                </a:solidFill>
              </a:defRPr>
            </a:lvl1pPr>
            <a:lvl2pPr marL="0" indent="0">
              <a:buNone/>
              <a:defRPr/>
            </a:lvl2pPr>
          </a:lstStyle>
          <a:p>
            <a:pPr lvl="0"/>
            <a:r>
              <a:rPr lang="en-US"/>
              <a:t>Click to edit Master text styles</a:t>
            </a:r>
          </a:p>
        </p:txBody>
      </p:sp>
      <p:pic>
        <p:nvPicPr>
          <p:cNvPr id="8" name="Picture 7"/>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174086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p:cNvPicPr>
            <a:picLocks/>
          </p:cNvPicPr>
          <p:nvPr userDrawn="1"/>
        </p:nvPicPr>
        <p:blipFill rotWithShape="1">
          <a:blip r:embed="rId2" cstate="print">
            <a:extLst>
              <a:ext uri="{28A0092B-C50C-407E-A947-70E740481C1C}">
                <a14:useLocalDpi xmlns:a14="http://schemas.microsoft.com/office/drawing/2010/main" val="0"/>
              </a:ext>
            </a:extLst>
          </a:blip>
          <a:srcRect l="618" b="3501"/>
          <a:stretch/>
        </p:blipFill>
        <p:spPr>
          <a:xfrm>
            <a:off x="-1" y="1"/>
            <a:ext cx="9210294" cy="6858000"/>
          </a:xfrm>
          <a:prstGeom prst="rect">
            <a:avLst/>
          </a:prstGeom>
        </p:spPr>
      </p:pic>
      <p:sp>
        <p:nvSpPr>
          <p:cNvPr id="2" name="Title 1"/>
          <p:cNvSpPr>
            <a:spLocks noGrp="1"/>
          </p:cNvSpPr>
          <p:nvPr>
            <p:ph type="title"/>
          </p:nvPr>
        </p:nvSpPr>
        <p:spPr>
          <a:xfrm>
            <a:off x="928350" y="2410484"/>
            <a:ext cx="7287300" cy="2041200"/>
          </a:xfrm>
        </p:spPr>
        <p:txBody>
          <a:bodyPr anchor="ctr" anchorCtr="0">
            <a:normAutofit/>
          </a:bodyPr>
          <a:lstStyle>
            <a:lvl1pPr algn="ctr">
              <a:defRPr sz="2400">
                <a:solidFill>
                  <a:schemeClr val="bg1">
                    <a:lumMod val="95000"/>
                  </a:schemeClr>
                </a:solidFill>
              </a:defRPr>
            </a:lvl1pPr>
          </a:lstStyle>
          <a:p>
            <a:r>
              <a:rPr lang="en-US"/>
              <a:t>Click to edit Master 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5878" y="5875220"/>
            <a:ext cx="832247" cy="601067"/>
          </a:xfrm>
          <a:prstGeom prst="rect">
            <a:avLst/>
          </a:prstGeom>
        </p:spPr>
      </p:pic>
    </p:spTree>
    <p:extLst>
      <p:ext uri="{BB962C8B-B14F-4D97-AF65-F5344CB8AC3E}">
        <p14:creationId xmlns:p14="http://schemas.microsoft.com/office/powerpoint/2010/main" val="76408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Technicolor confidential and proprietary – attorney-client privileged communication</a:t>
            </a:r>
            <a:endParaRPr lang="en-GB"/>
          </a:p>
        </p:txBody>
      </p:sp>
      <p:sp>
        <p:nvSpPr>
          <p:cNvPr id="5" name="Slide Number Placeholder 4"/>
          <p:cNvSpPr>
            <a:spLocks noGrp="1"/>
          </p:cNvSpPr>
          <p:nvPr>
            <p:ph type="sldNum" sz="quarter" idx="12"/>
          </p:nvPr>
        </p:nvSpPr>
        <p:spPr/>
        <p:txBody>
          <a:bodyPr/>
          <a:lstStyle/>
          <a:p>
            <a:fld id="{F99F39DE-7F43-4ABA-BE16-DC797CC76ADB}" type="slidenum">
              <a:rPr lang="en-GB" smtClean="0"/>
              <a:t>‹N°›</a:t>
            </a:fld>
            <a:endParaRPr lang="en-GB"/>
          </a:p>
        </p:txBody>
      </p:sp>
      <p:sp>
        <p:nvSpPr>
          <p:cNvPr id="6" name="Title 1"/>
          <p:cNvSpPr>
            <a:spLocks noGrp="1"/>
          </p:cNvSpPr>
          <p:nvPr>
            <p:ph type="title"/>
          </p:nvPr>
        </p:nvSpPr>
        <p:spPr>
          <a:xfrm>
            <a:off x="257176" y="368301"/>
            <a:ext cx="7686675" cy="469900"/>
          </a:xfrm>
        </p:spPr>
        <p:txBody>
          <a:bodyPr>
            <a:noAutofit/>
          </a:bodyPr>
          <a:lstStyle>
            <a:lvl1pPr>
              <a:defRPr sz="2700">
                <a:solidFill>
                  <a:srgbClr val="4096CA"/>
                </a:solidFill>
              </a:defRPr>
            </a:lvl1pPr>
          </a:lstStyle>
          <a:p>
            <a:r>
              <a:rPr lang="en-US"/>
              <a:t>Click to edit Master title style</a:t>
            </a:r>
            <a:endParaRPr lang="en-GB" dirty="0"/>
          </a:p>
        </p:txBody>
      </p:sp>
      <p:pic>
        <p:nvPicPr>
          <p:cNvPr id="10" name="Picture 9"/>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25500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Technicolor confidential and proprietary – attorney-client privileged communication</a:t>
            </a:r>
            <a:endParaRPr lang="en-GB"/>
          </a:p>
        </p:txBody>
      </p:sp>
      <p:sp>
        <p:nvSpPr>
          <p:cNvPr id="4" name="Slide Number Placeholder 3"/>
          <p:cNvSpPr>
            <a:spLocks noGrp="1"/>
          </p:cNvSpPr>
          <p:nvPr>
            <p:ph type="sldNum" sz="quarter" idx="12"/>
          </p:nvPr>
        </p:nvSpPr>
        <p:spPr/>
        <p:txBody>
          <a:bodyPr/>
          <a:lstStyle/>
          <a:p>
            <a:fld id="{F99F39DE-7F43-4ABA-BE16-DC797CC76ADB}" type="slidenum">
              <a:rPr lang="en-GB" smtClean="0"/>
              <a:t>‹N°›</a:t>
            </a:fld>
            <a:endParaRPr lang="en-GB"/>
          </a:p>
        </p:txBody>
      </p:sp>
      <p:pic>
        <p:nvPicPr>
          <p:cNvPr id="8" name="Picture 7"/>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148706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Technicolor confidential and proprietary – attorney-client privileged communication</a:t>
            </a:r>
            <a:endParaRPr lang="en-GB" dirty="0"/>
          </a:p>
        </p:txBody>
      </p:sp>
      <p:sp>
        <p:nvSpPr>
          <p:cNvPr id="4" name="Slide Number Placeholder 3"/>
          <p:cNvSpPr>
            <a:spLocks noGrp="1"/>
          </p:cNvSpPr>
          <p:nvPr>
            <p:ph type="sldNum" sz="quarter" idx="11"/>
          </p:nvPr>
        </p:nvSpPr>
        <p:spPr/>
        <p:txBody>
          <a:bodyPr/>
          <a:lstStyle/>
          <a:p>
            <a:fld id="{F99F39DE-7F43-4ABA-BE16-DC797CC76ADB}" type="slidenum">
              <a:rPr lang="en-GB" smtClean="0"/>
              <a:pPr/>
              <a:t>‹N°›</a:t>
            </a:fld>
            <a:endParaRPr lang="en-GB" dirty="0"/>
          </a:p>
        </p:txBody>
      </p:sp>
      <p:sp>
        <p:nvSpPr>
          <p:cNvPr id="6"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a:t>Click to edit Master title style</a:t>
            </a:r>
            <a:endParaRPr lang="en-GB" dirty="0"/>
          </a:p>
        </p:txBody>
      </p:sp>
      <p:pic>
        <p:nvPicPr>
          <p:cNvPr id="14" name="Picture 13"/>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241724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DE74237-783A-466F-9833-2D1F889928CB}" type="datetimeFigureOut">
              <a:rPr lang="fr-FR" smtClean="0"/>
              <a:t>29/09/2017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2CCE715-6E3B-4FAC-BD60-9769568FE9A2}" type="slidenum">
              <a:rPr lang="fr-FR" smtClean="0"/>
              <a:t>‹N°›</a:t>
            </a:fld>
            <a:endParaRPr lang="fr-FR"/>
          </a:p>
        </p:txBody>
      </p:sp>
    </p:spTree>
    <p:extLst>
      <p:ext uri="{BB962C8B-B14F-4D97-AF65-F5344CB8AC3E}">
        <p14:creationId xmlns:p14="http://schemas.microsoft.com/office/powerpoint/2010/main" val="16983653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gra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6858000"/>
          </a:xfrm>
        </p:spPr>
        <p:txBody>
          <a:bodyPr/>
          <a:lstStyle/>
          <a:p>
            <a:r>
              <a:rPr lang="en-US"/>
              <a:t>Drag picture to placeholder or click icon to add</a:t>
            </a:r>
          </a:p>
        </p:txBody>
      </p:sp>
      <p:sp>
        <p:nvSpPr>
          <p:cNvPr id="3" name="Footer Placeholder 2"/>
          <p:cNvSpPr>
            <a:spLocks noGrp="1"/>
          </p:cNvSpPr>
          <p:nvPr>
            <p:ph type="ftr" sz="quarter" idx="11"/>
          </p:nvPr>
        </p:nvSpPr>
        <p:spPr/>
        <p:txBody>
          <a:bodyPr/>
          <a:lstStyle/>
          <a:p>
            <a:r>
              <a:rPr lang="en-US"/>
              <a:t>Technicolor confidential and proprietary – attorney-client privileged communication</a:t>
            </a:r>
            <a:endParaRPr lang="en-GB"/>
          </a:p>
        </p:txBody>
      </p:sp>
      <p:sp>
        <p:nvSpPr>
          <p:cNvPr id="4" name="Slide Number Placeholder 3"/>
          <p:cNvSpPr>
            <a:spLocks noGrp="1"/>
          </p:cNvSpPr>
          <p:nvPr>
            <p:ph type="sldNum" sz="quarter" idx="12"/>
          </p:nvPr>
        </p:nvSpPr>
        <p:spPr/>
        <p:txBody>
          <a:bodyPr/>
          <a:lstStyle/>
          <a:p>
            <a:fld id="{F99F39DE-7F43-4ABA-BE16-DC797CC76ADB}" type="slidenum">
              <a:rPr lang="en-GB" smtClean="0"/>
              <a:t>‹N°›</a:t>
            </a:fld>
            <a:endParaRPr lang="en-GB"/>
          </a:p>
        </p:txBody>
      </p:sp>
      <p:pic>
        <p:nvPicPr>
          <p:cNvPr id="9" name="Picture 8"/>
          <p:cNvPicPr>
            <a:picLocks noChangeAspect="1"/>
          </p:cNvPicPr>
          <p:nvPr userDrawn="1"/>
        </p:nvPicPr>
        <p:blipFill>
          <a:blip r:embed="rId2"/>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65994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Technicolor confidential and proprietary – attorney-client privileged communication</a:t>
            </a:r>
            <a:endParaRPr lang="en-GB"/>
          </a:p>
        </p:txBody>
      </p:sp>
      <p:sp>
        <p:nvSpPr>
          <p:cNvPr id="5" name="Slide Number Placeholder 4"/>
          <p:cNvSpPr>
            <a:spLocks noGrp="1"/>
          </p:cNvSpPr>
          <p:nvPr>
            <p:ph type="sldNum" sz="quarter" idx="12"/>
          </p:nvPr>
        </p:nvSpPr>
        <p:spPr/>
        <p:txBody>
          <a:bodyPr/>
          <a:lstStyle/>
          <a:p>
            <a:fld id="{F99F39DE-7F43-4ABA-BE16-DC797CC76ADB}" type="slidenum">
              <a:rPr lang="en-GB" smtClean="0"/>
              <a:t>‹N°›</a:t>
            </a:fld>
            <a:endParaRPr lang="en-GB"/>
          </a:p>
        </p:txBody>
      </p:sp>
      <p:sp>
        <p:nvSpPr>
          <p:cNvPr id="6"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dirty="0"/>
              <a:t>Click to edit Master title style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0" y="6172295"/>
            <a:ext cx="633046" cy="457012"/>
          </a:xfrm>
          <a:prstGeom prst="rect">
            <a:avLst/>
          </a:prstGeom>
        </p:spPr>
      </p:pic>
      <p:sp>
        <p:nvSpPr>
          <p:cNvPr id="3" name="Table Placeholder 2"/>
          <p:cNvSpPr>
            <a:spLocks noGrp="1"/>
          </p:cNvSpPr>
          <p:nvPr>
            <p:ph type="tbl" sz="quarter" idx="13"/>
          </p:nvPr>
        </p:nvSpPr>
        <p:spPr>
          <a:xfrm>
            <a:off x="285750" y="990600"/>
            <a:ext cx="8343900" cy="5105400"/>
          </a:xfrm>
        </p:spPr>
        <p:txBody>
          <a:bodyPr/>
          <a:lstStyle/>
          <a:p>
            <a:r>
              <a:rPr lang="en-US"/>
              <a:t>Click icon to add table</a:t>
            </a:r>
          </a:p>
        </p:txBody>
      </p:sp>
    </p:spTree>
    <p:extLst>
      <p:ext uri="{BB962C8B-B14F-4D97-AF65-F5344CB8AC3E}">
        <p14:creationId xmlns:p14="http://schemas.microsoft.com/office/powerpoint/2010/main" val="227390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Text">
    <p:bg>
      <p:bgPr>
        <a:solidFill>
          <a:schemeClr val="bg1"/>
        </a:solidFill>
        <a:effectLst/>
      </p:bgPr>
    </p:bg>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a:xfrm>
            <a:off x="428626" y="6518277"/>
            <a:ext cx="7686675" cy="196850"/>
          </a:xfrm>
        </p:spPr>
        <p:txBody>
          <a:bodyPr/>
          <a:lstStyle>
            <a:lvl1pPr>
              <a:defRPr>
                <a:solidFill>
                  <a:schemeClr val="bg2">
                    <a:lumMod val="25000"/>
                  </a:schemeClr>
                </a:solidFill>
              </a:defRPr>
            </a:lvl1pPr>
          </a:lstStyle>
          <a:p>
            <a:endParaRPr lang="en-GB" dirty="0"/>
          </a:p>
        </p:txBody>
      </p:sp>
      <p:sp>
        <p:nvSpPr>
          <p:cNvPr id="24" name="Slide Number Placeholder 5"/>
          <p:cNvSpPr>
            <a:spLocks noGrp="1"/>
          </p:cNvSpPr>
          <p:nvPr>
            <p:ph type="sldNum" sz="quarter" idx="12"/>
          </p:nvPr>
        </p:nvSpPr>
        <p:spPr>
          <a:xfrm>
            <a:off x="178594" y="6518277"/>
            <a:ext cx="571500" cy="196850"/>
          </a:xfrm>
        </p:spPr>
        <p:txBody>
          <a:bodyPr/>
          <a:lstStyle>
            <a:lvl1pPr>
              <a:defRPr>
                <a:solidFill>
                  <a:schemeClr val="bg2">
                    <a:lumMod val="25000"/>
                  </a:schemeClr>
                </a:solidFill>
              </a:defRPr>
            </a:lvl1pPr>
          </a:lstStyle>
          <a:p>
            <a:fld id="{F99F39DE-7F43-4ABA-BE16-DC797CC76ADB}" type="slidenum">
              <a:rPr lang="en-GB" smtClean="0"/>
              <a:pPr/>
              <a:t>‹N°›</a:t>
            </a:fld>
            <a:endParaRPr lang="en-GB" dirty="0"/>
          </a:p>
        </p:txBody>
      </p:sp>
      <p:sp>
        <p:nvSpPr>
          <p:cNvPr id="21" name="Title 1"/>
          <p:cNvSpPr>
            <a:spLocks noGrp="1"/>
          </p:cNvSpPr>
          <p:nvPr>
            <p:ph type="title"/>
          </p:nvPr>
        </p:nvSpPr>
        <p:spPr>
          <a:xfrm>
            <a:off x="257176" y="368301"/>
            <a:ext cx="7686675" cy="469900"/>
          </a:xfrm>
        </p:spPr>
        <p:txBody>
          <a:bodyPr>
            <a:noAutofit/>
          </a:bodyPr>
          <a:lstStyle>
            <a:lvl1pPr>
              <a:defRPr sz="2700">
                <a:solidFill>
                  <a:schemeClr val="tx2"/>
                </a:solidFill>
              </a:defRPr>
            </a:lvl1pPr>
          </a:lstStyle>
          <a:p>
            <a:r>
              <a:rPr lang="en-US"/>
              <a:t>Click to edit Master title style</a:t>
            </a:r>
            <a:endParaRPr lang="en-GB" dirty="0"/>
          </a:p>
        </p:txBody>
      </p:sp>
      <p:sp>
        <p:nvSpPr>
          <p:cNvPr id="3" name="Content Placeholder 2"/>
          <p:cNvSpPr>
            <a:spLocks noGrp="1"/>
          </p:cNvSpPr>
          <p:nvPr>
            <p:ph sz="quarter" idx="13"/>
          </p:nvPr>
        </p:nvSpPr>
        <p:spPr>
          <a:xfrm>
            <a:off x="285750" y="1412240"/>
            <a:ext cx="8629650" cy="4597400"/>
          </a:xfrm>
        </p:spPr>
        <p:txBody>
          <a:bodyPr/>
          <a:lstStyle>
            <a:lvl1pPr>
              <a:defRPr sz="1800" b="1">
                <a:solidFill>
                  <a:schemeClr val="accent2"/>
                </a:solidFill>
              </a:defRPr>
            </a:lvl1pPr>
            <a:lvl2pPr marL="271452" indent="-271452">
              <a:buClr>
                <a:schemeClr val="accent2"/>
              </a:buClr>
              <a:buSzPct val="100000"/>
              <a:buFont typeface="Arial" panose="020B0604020202020204" pitchFamily="34" charset="0"/>
              <a:buChar char="►"/>
              <a:defRPr>
                <a:solidFill>
                  <a:schemeClr val="tx1">
                    <a:lumMod val="85000"/>
                    <a:lumOff val="15000"/>
                  </a:schemeClr>
                </a:solidFill>
              </a:defRPr>
            </a:lvl2pPr>
            <a:lvl3pPr marL="426244" indent="-213122">
              <a:buClr>
                <a:schemeClr val="accent2"/>
              </a:buClr>
              <a:buSzPct val="150000"/>
              <a:buFont typeface="Arial" panose="020B0604020202020204" pitchFamily="34" charset="0"/>
              <a:buChar char="•"/>
              <a:defRPr>
                <a:solidFill>
                  <a:schemeClr val="tx1">
                    <a:lumMod val="85000"/>
                    <a:lumOff val="15000"/>
                  </a:schemeClr>
                </a:solidFill>
              </a:defRPr>
            </a:lvl3pPr>
            <a:lvl4pPr marL="667941" indent="-198835">
              <a:buSzPct val="100000"/>
              <a:buFont typeface="Arial" panose="020B0604020202020204" pitchFamily="34" charset="0"/>
              <a:buChar char="‒"/>
              <a:defRPr/>
            </a:lvl4pPr>
            <a:lvl5pPr marL="807244" indent="-139304">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5"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6750" y="6172200"/>
            <a:ext cx="633046" cy="457200"/>
          </a:xfrm>
          <a:prstGeom prst="rect">
            <a:avLst/>
          </a:prstGeom>
        </p:spPr>
      </p:pic>
    </p:spTree>
    <p:extLst>
      <p:ext uri="{BB962C8B-B14F-4D97-AF65-F5344CB8AC3E}">
        <p14:creationId xmlns:p14="http://schemas.microsoft.com/office/powerpoint/2010/main" val="29966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3568" y="2468894"/>
            <a:ext cx="7886700" cy="1632181"/>
          </a:xfrm>
          <a:prstGeom prst="rect">
            <a:avLst/>
          </a:prstGeom>
        </p:spPr>
        <p:txBody>
          <a:bodyPr/>
          <a:lstStyle>
            <a:lvl1pPr algn="ctr">
              <a:defRPr>
                <a:solidFill>
                  <a:srgbClr val="017301"/>
                </a:solidFill>
                <a:latin typeface="+mn-lt"/>
              </a:defRPr>
            </a:lvl1pPr>
          </a:lstStyle>
          <a:p>
            <a:r>
              <a:rPr lang="fr-FR" dirty="0"/>
              <a:t>Modifiez le style du titre</a:t>
            </a:r>
          </a:p>
        </p:txBody>
      </p:sp>
      <p:sp>
        <p:nvSpPr>
          <p:cNvPr id="5" name="Espace réservé du texte 4"/>
          <p:cNvSpPr>
            <a:spLocks noGrp="1"/>
          </p:cNvSpPr>
          <p:nvPr>
            <p:ph type="body" sz="quarter" idx="10"/>
          </p:nvPr>
        </p:nvSpPr>
        <p:spPr>
          <a:xfrm>
            <a:off x="684213" y="5060157"/>
            <a:ext cx="7886700" cy="673100"/>
          </a:xfrm>
          <a:prstGeom prst="rect">
            <a:avLst/>
          </a:prstGeom>
        </p:spPr>
        <p:txBody>
          <a:bodyPr/>
          <a:lstStyle>
            <a:lvl1pPr marL="0" indent="0" algn="ctr">
              <a:buNone/>
              <a:defRPr sz="2000" i="1">
                <a:solidFill>
                  <a:srgbClr val="848589"/>
                </a:solidFill>
                <a:latin typeface="Bookman Old Style" panose="02050604050505020204" pitchFamily="18" charset="0"/>
              </a:defRPr>
            </a:lvl1pPr>
          </a:lstStyle>
          <a:p>
            <a:pPr lvl="0"/>
            <a:r>
              <a:rPr lang="fr-FR" dirty="0"/>
              <a:t>Modifier les styles du texte du masque</a:t>
            </a:r>
          </a:p>
        </p:txBody>
      </p:sp>
    </p:spTree>
    <p:extLst>
      <p:ext uri="{BB962C8B-B14F-4D97-AF65-F5344CB8AC3E}">
        <p14:creationId xmlns:p14="http://schemas.microsoft.com/office/powerpoint/2010/main" val="1572097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5474" y="260649"/>
            <a:ext cx="2273052" cy="1926225"/>
          </a:xfrm>
          <a:prstGeom prst="rect">
            <a:avLst/>
          </a:prstGeom>
        </p:spPr>
      </p:pic>
      <p:sp>
        <p:nvSpPr>
          <p:cNvPr id="4" name="Espace réservé du texte 3"/>
          <p:cNvSpPr>
            <a:spLocks noGrp="1"/>
          </p:cNvSpPr>
          <p:nvPr>
            <p:ph type="body" sz="quarter" idx="12"/>
          </p:nvPr>
        </p:nvSpPr>
        <p:spPr>
          <a:xfrm>
            <a:off x="1404144" y="2468895"/>
            <a:ext cx="6335712" cy="1440159"/>
          </a:xfrm>
          <a:prstGeom prst="rect">
            <a:avLst/>
          </a:prstGeom>
        </p:spPr>
        <p:txBody>
          <a:bodyPr/>
          <a:lstStyle>
            <a:lvl1pPr marL="0" indent="0" algn="ctr">
              <a:buNone/>
              <a:defRPr>
                <a:solidFill>
                  <a:srgbClr val="017301"/>
                </a:solidFill>
              </a:defRPr>
            </a:lvl1pPr>
            <a:lvl2pPr>
              <a:defRPr>
                <a:solidFill>
                  <a:srgbClr val="017301"/>
                </a:solidFill>
              </a:defRPr>
            </a:lvl2pPr>
            <a:lvl3pPr>
              <a:defRPr>
                <a:solidFill>
                  <a:srgbClr val="017301"/>
                </a:solidFill>
              </a:defRPr>
            </a:lvl3pPr>
            <a:lvl4pPr>
              <a:defRPr>
                <a:solidFill>
                  <a:srgbClr val="017301"/>
                </a:solidFill>
              </a:defRPr>
            </a:lvl4pPr>
            <a:lvl5pPr>
              <a:defRPr>
                <a:solidFill>
                  <a:srgbClr val="017301"/>
                </a:solidFill>
              </a:defRPr>
            </a:lvl5pPr>
          </a:lstStyle>
          <a:p>
            <a:pPr lvl="0"/>
            <a:r>
              <a:rPr lang="fr-FR" dirty="0"/>
              <a:t>Modifier les styles du texte du masque</a:t>
            </a:r>
          </a:p>
        </p:txBody>
      </p:sp>
      <p:sp>
        <p:nvSpPr>
          <p:cNvPr id="6" name="Espace réservé du texte 3"/>
          <p:cNvSpPr>
            <a:spLocks noGrp="1"/>
          </p:cNvSpPr>
          <p:nvPr>
            <p:ph type="body" sz="quarter" idx="13"/>
          </p:nvPr>
        </p:nvSpPr>
        <p:spPr>
          <a:xfrm>
            <a:off x="1404144" y="4159704"/>
            <a:ext cx="3383880" cy="997489"/>
          </a:xfrm>
          <a:prstGeom prst="rect">
            <a:avLst/>
          </a:prstGeom>
        </p:spPr>
        <p:txBody>
          <a:bodyPr/>
          <a:lstStyle>
            <a:lvl1pPr marL="0" indent="0" algn="ctr">
              <a:buNone/>
              <a:defRPr sz="1600">
                <a:solidFill>
                  <a:srgbClr val="848589"/>
                </a:solidFill>
              </a:defRPr>
            </a:lvl1pPr>
            <a:lvl2pPr>
              <a:defRPr>
                <a:solidFill>
                  <a:srgbClr val="017301"/>
                </a:solidFill>
              </a:defRPr>
            </a:lvl2pPr>
            <a:lvl3pPr>
              <a:defRPr>
                <a:solidFill>
                  <a:srgbClr val="017301"/>
                </a:solidFill>
              </a:defRPr>
            </a:lvl3pPr>
            <a:lvl4pPr>
              <a:defRPr>
                <a:solidFill>
                  <a:srgbClr val="017301"/>
                </a:solidFill>
              </a:defRPr>
            </a:lvl4pPr>
            <a:lvl5pPr>
              <a:defRPr>
                <a:solidFill>
                  <a:srgbClr val="017301"/>
                </a:solidFill>
              </a:defRPr>
            </a:lvl5pPr>
          </a:lstStyle>
          <a:p>
            <a:pPr lvl="0"/>
            <a:r>
              <a:rPr lang="fr-FR" dirty="0"/>
              <a:t>Modifier les styles du texte du masque</a:t>
            </a:r>
          </a:p>
        </p:txBody>
      </p:sp>
      <p:cxnSp>
        <p:nvCxnSpPr>
          <p:cNvPr id="7" name="Connecteur en arc 6"/>
          <p:cNvCxnSpPr/>
          <p:nvPr userDrawn="1"/>
        </p:nvCxnSpPr>
        <p:spPr>
          <a:xfrm flipV="1">
            <a:off x="-180528" y="4581128"/>
            <a:ext cx="9577064" cy="2208245"/>
          </a:xfrm>
          <a:prstGeom prst="curvedConnector3">
            <a:avLst>
              <a:gd name="adj1" fmla="val 50000"/>
            </a:avLst>
          </a:prstGeom>
          <a:ln w="28575">
            <a:solidFill>
              <a:srgbClr val="017301"/>
            </a:solidFill>
          </a:ln>
        </p:spPr>
        <p:style>
          <a:lnRef idx="1">
            <a:schemeClr val="accent1"/>
          </a:lnRef>
          <a:fillRef idx="0">
            <a:schemeClr val="accent1"/>
          </a:fillRef>
          <a:effectRef idx="0">
            <a:schemeClr val="accent1"/>
          </a:effectRef>
          <a:fontRef idx="minor">
            <a:schemeClr val="tx1"/>
          </a:fontRef>
        </p:style>
      </p:cxnSp>
      <p:cxnSp>
        <p:nvCxnSpPr>
          <p:cNvPr id="9" name="Connecteur en arc 8"/>
          <p:cNvCxnSpPr/>
          <p:nvPr userDrawn="1"/>
        </p:nvCxnSpPr>
        <p:spPr>
          <a:xfrm flipV="1">
            <a:off x="-108520" y="4629128"/>
            <a:ext cx="9649072" cy="2208245"/>
          </a:xfrm>
          <a:prstGeom prst="curvedConnector3">
            <a:avLst>
              <a:gd name="adj1" fmla="val 49398"/>
            </a:avLst>
          </a:prstGeom>
          <a:ln w="28575">
            <a:solidFill>
              <a:srgbClr val="8485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3280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p>
            <a:fld id="{646E7B68-C406-4B5C-B79D-A1CDE10CB85D}" type="slidenum">
              <a:rPr lang="fr-FR" smtClean="0"/>
              <a:pPr/>
              <a:t>‹N°›</a:t>
            </a:fld>
            <a:endParaRPr lang="fr-FR" dirty="0"/>
          </a:p>
        </p:txBody>
      </p:sp>
      <p:sp>
        <p:nvSpPr>
          <p:cNvPr id="5" name="Espace réservé du texte 4"/>
          <p:cNvSpPr>
            <a:spLocks noGrp="1"/>
          </p:cNvSpPr>
          <p:nvPr>
            <p:ph type="body" sz="quarter" idx="11"/>
          </p:nvPr>
        </p:nvSpPr>
        <p:spPr>
          <a:xfrm>
            <a:off x="683569" y="1892829"/>
            <a:ext cx="7776220" cy="4319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2227644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p>
            <a:fld id="{646E7B68-C406-4B5C-B79D-A1CDE10CB85D}" type="slidenum">
              <a:rPr lang="fr-FR" smtClean="0"/>
              <a:pPr/>
              <a:t>‹N°›</a:t>
            </a:fld>
            <a:endParaRPr lang="fr-FR" dirty="0"/>
          </a:p>
        </p:txBody>
      </p:sp>
    </p:spTree>
    <p:extLst>
      <p:ext uri="{BB962C8B-B14F-4D97-AF65-F5344CB8AC3E}">
        <p14:creationId xmlns:p14="http://schemas.microsoft.com/office/powerpoint/2010/main" val="30030775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46E7B68-C406-4B5C-B79D-A1CDE10CB85D}" type="slidenum">
              <a:rPr lang="fr-FR" smtClean="0"/>
              <a:pPr/>
              <a:t>‹N°›</a:t>
            </a:fld>
            <a:endParaRPr lang="fr-FR" dirty="0"/>
          </a:p>
        </p:txBody>
      </p:sp>
      <p:sp>
        <p:nvSpPr>
          <p:cNvPr id="6" name="Espace réservé du contenu 5"/>
          <p:cNvSpPr>
            <a:spLocks noGrp="1"/>
          </p:cNvSpPr>
          <p:nvPr>
            <p:ph sz="quarter" idx="12"/>
          </p:nvPr>
        </p:nvSpPr>
        <p:spPr/>
        <p:txBody>
          <a:bodyPr/>
          <a:lstStyle/>
          <a:p>
            <a:pPr lvl="0"/>
            <a:r>
              <a:rPr lang="fr-FR"/>
              <a:t>Modifiez les styles du texte du masque</a:t>
            </a:r>
          </a:p>
          <a:p>
            <a:pPr lvl="1"/>
            <a:r>
              <a:rPr lang="fr-FR"/>
              <a:t>Deuxième niveau</a:t>
            </a:r>
          </a:p>
          <a:p>
            <a:pPr lvl="2"/>
            <a:r>
              <a:rPr lang="fr-FR"/>
              <a:t>Troisième niveau</a:t>
            </a:r>
          </a:p>
        </p:txBody>
      </p:sp>
      <p:sp>
        <p:nvSpPr>
          <p:cNvPr id="9" name="Espace réservé du titre 1"/>
          <p:cNvSpPr>
            <a:spLocks noGrp="1"/>
          </p:cNvSpPr>
          <p:nvPr>
            <p:ph type="title"/>
          </p:nvPr>
        </p:nvSpPr>
        <p:spPr>
          <a:xfrm>
            <a:off x="1511661" y="225665"/>
            <a:ext cx="6120680" cy="383683"/>
          </a:xfrm>
          <a:prstGeom prst="roundRect">
            <a:avLst/>
          </a:prstGeom>
          <a:noFill/>
          <a:ln>
            <a:noFill/>
          </a:ln>
        </p:spPr>
        <p:style>
          <a:lnRef idx="2">
            <a:schemeClr val="accent1"/>
          </a:lnRef>
          <a:fillRef idx="1">
            <a:schemeClr val="lt1"/>
          </a:fillRef>
          <a:effectRef idx="0">
            <a:schemeClr val="accent1"/>
          </a:effectRef>
          <a:fontRef idx="none"/>
        </p:style>
        <p:txBody>
          <a:bodyPr vert="horz" lIns="0" tIns="0" rIns="0" bIns="0" rtlCol="0" anchor="t" anchorCtr="0">
            <a:normAutofit/>
          </a:bodyPr>
          <a:lstStyle>
            <a:lvl1pPr>
              <a:defRPr>
                <a:solidFill>
                  <a:schemeClr val="bg1"/>
                </a:solidFill>
              </a:defRPr>
            </a:lvl1pPr>
          </a:lstStyle>
          <a:p>
            <a:r>
              <a:rPr lang="fr-FR" dirty="0"/>
              <a:t>Titre de la slide sur une ou deux lignes</a:t>
            </a:r>
          </a:p>
        </p:txBody>
      </p:sp>
    </p:spTree>
    <p:extLst>
      <p:ext uri="{BB962C8B-B14F-4D97-AF65-F5344CB8AC3E}">
        <p14:creationId xmlns:p14="http://schemas.microsoft.com/office/powerpoint/2010/main" val="33191879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re et deux contenus">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46E7B68-C406-4B5C-B79D-A1CDE10CB85D}" type="slidenum">
              <a:rPr lang="fr-FR" smtClean="0"/>
              <a:pPr/>
              <a:t>‹N°›</a:t>
            </a:fld>
            <a:endParaRPr lang="fr-FR" dirty="0"/>
          </a:p>
        </p:txBody>
      </p:sp>
      <p:sp>
        <p:nvSpPr>
          <p:cNvPr id="8" name="Espace réservé du contenu 7"/>
          <p:cNvSpPr>
            <a:spLocks noGrp="1"/>
          </p:cNvSpPr>
          <p:nvPr>
            <p:ph sz="quarter" idx="12"/>
          </p:nvPr>
        </p:nvSpPr>
        <p:spPr>
          <a:xfrm>
            <a:off x="611561" y="1700808"/>
            <a:ext cx="6192862" cy="1439168"/>
          </a:xfrm>
        </p:spPr>
        <p:txBody>
          <a:bodyPr/>
          <a:lstStyle>
            <a:lvl4pPr marL="447664" indent="-88898">
              <a:defRPr/>
            </a:lvl4pPr>
            <a:lvl5pPr marL="447664" indent="0">
              <a:defRPr/>
            </a:lvl5pPr>
          </a:lstStyle>
          <a:p>
            <a:pPr lvl="0"/>
            <a:r>
              <a:rPr lang="fr-FR" dirty="0"/>
              <a:t>Modifiez les styles du texte du masque</a:t>
            </a:r>
          </a:p>
          <a:p>
            <a:pPr lvl="1"/>
            <a:r>
              <a:rPr lang="fr-FR" dirty="0"/>
              <a:t>Deuxième niveau</a:t>
            </a:r>
          </a:p>
          <a:p>
            <a:pPr lvl="2"/>
            <a:r>
              <a:rPr lang="fr-FR" dirty="0"/>
              <a:t>Troisième niveau</a:t>
            </a:r>
          </a:p>
        </p:txBody>
      </p:sp>
      <p:sp>
        <p:nvSpPr>
          <p:cNvPr id="10" name="Espace réservé du contenu 9"/>
          <p:cNvSpPr>
            <a:spLocks noGrp="1"/>
          </p:cNvSpPr>
          <p:nvPr>
            <p:ph sz="quarter" idx="13"/>
          </p:nvPr>
        </p:nvSpPr>
        <p:spPr>
          <a:xfrm>
            <a:off x="611562" y="4101077"/>
            <a:ext cx="6239969" cy="1920247"/>
          </a:xfrm>
        </p:spPr>
        <p:txBody>
          <a:bodyPr/>
          <a:lstStyle>
            <a:lvl4pPr marL="447664" indent="-88898">
              <a:defRPr/>
            </a:lvl4pPr>
            <a:lvl5pPr marL="447664" indent="0">
              <a:defRPr/>
            </a:lvl5pPr>
          </a:lstStyle>
          <a:p>
            <a:pPr lvl="0"/>
            <a:r>
              <a:rPr lang="fr-FR" dirty="0"/>
              <a:t>Modifiez les styles du texte du masque</a:t>
            </a:r>
          </a:p>
          <a:p>
            <a:pPr lvl="1"/>
            <a:r>
              <a:rPr lang="fr-FR" dirty="0"/>
              <a:t>Deuxième niveau</a:t>
            </a:r>
          </a:p>
          <a:p>
            <a:pPr lvl="2"/>
            <a:r>
              <a:rPr lang="fr-FR" dirty="0"/>
              <a:t>Troisième niveau</a:t>
            </a:r>
          </a:p>
        </p:txBody>
      </p:sp>
      <p:sp>
        <p:nvSpPr>
          <p:cNvPr id="6" name="Espace réservé du titre 1"/>
          <p:cNvSpPr>
            <a:spLocks noGrp="1"/>
          </p:cNvSpPr>
          <p:nvPr>
            <p:ph type="title"/>
          </p:nvPr>
        </p:nvSpPr>
        <p:spPr>
          <a:xfrm>
            <a:off x="1511661" y="225665"/>
            <a:ext cx="6120680" cy="383683"/>
          </a:xfrm>
          <a:prstGeom prst="roundRect">
            <a:avLst/>
          </a:prstGeom>
          <a:noFill/>
          <a:ln>
            <a:noFill/>
          </a:ln>
        </p:spPr>
        <p:style>
          <a:lnRef idx="2">
            <a:schemeClr val="accent1"/>
          </a:lnRef>
          <a:fillRef idx="1">
            <a:schemeClr val="lt1"/>
          </a:fillRef>
          <a:effectRef idx="0">
            <a:schemeClr val="accent1"/>
          </a:effectRef>
          <a:fontRef idx="none"/>
        </p:style>
        <p:txBody>
          <a:bodyPr vert="horz" lIns="0" tIns="0" rIns="0" bIns="0" rtlCol="0" anchor="t" anchorCtr="0">
            <a:normAutofit/>
          </a:bodyPr>
          <a:lstStyle/>
          <a:p>
            <a:r>
              <a:rPr lang="fr-FR" dirty="0"/>
              <a:t>Titre de la slide sur une ou deux lignes</a:t>
            </a:r>
          </a:p>
        </p:txBody>
      </p:sp>
    </p:spTree>
    <p:extLst>
      <p:ext uri="{BB962C8B-B14F-4D97-AF65-F5344CB8AC3E}">
        <p14:creationId xmlns:p14="http://schemas.microsoft.com/office/powerpoint/2010/main" val="129448161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re et deux contenus">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46E7B68-C406-4B5C-B79D-A1CDE10CB85D}" type="slidenum">
              <a:rPr lang="fr-FR" smtClean="0"/>
              <a:pPr/>
              <a:t>‹N°›</a:t>
            </a:fld>
            <a:endParaRPr lang="fr-FR" dirty="0"/>
          </a:p>
        </p:txBody>
      </p:sp>
      <p:sp>
        <p:nvSpPr>
          <p:cNvPr id="8" name="Espace réservé du contenu 7"/>
          <p:cNvSpPr>
            <a:spLocks noGrp="1"/>
          </p:cNvSpPr>
          <p:nvPr>
            <p:ph sz="quarter" idx="12"/>
          </p:nvPr>
        </p:nvSpPr>
        <p:spPr>
          <a:xfrm>
            <a:off x="1187450" y="1701802"/>
            <a:ext cx="3168000" cy="4127500"/>
          </a:xfrm>
        </p:spPr>
        <p:txBody>
          <a:bodyPr/>
          <a:lstStyle>
            <a:lvl4pPr marL="447664" indent="-88898">
              <a:defRPr/>
            </a:lvl4pPr>
            <a:lvl5pPr marL="447664" indent="0">
              <a:defRPr/>
            </a:lvl5pPr>
          </a:lstStyle>
          <a:p>
            <a:pPr lvl="0"/>
            <a:r>
              <a:rPr lang="fr-FR"/>
              <a:t>Modifiez les styles du texte du masque</a:t>
            </a:r>
          </a:p>
          <a:p>
            <a:pPr lvl="1"/>
            <a:r>
              <a:rPr lang="fr-FR"/>
              <a:t>Deuxième niveau</a:t>
            </a:r>
          </a:p>
          <a:p>
            <a:pPr lvl="2"/>
            <a:r>
              <a:rPr lang="fr-FR"/>
              <a:t>Troisième niveau</a:t>
            </a:r>
          </a:p>
        </p:txBody>
      </p:sp>
      <p:sp>
        <p:nvSpPr>
          <p:cNvPr id="10" name="Espace réservé du contenu 9"/>
          <p:cNvSpPr>
            <a:spLocks noGrp="1"/>
          </p:cNvSpPr>
          <p:nvPr>
            <p:ph sz="quarter" idx="13"/>
          </p:nvPr>
        </p:nvSpPr>
        <p:spPr>
          <a:xfrm>
            <a:off x="4572000" y="1700810"/>
            <a:ext cx="3168520" cy="4127500"/>
          </a:xfrm>
        </p:spPr>
        <p:txBody>
          <a:bodyPr/>
          <a:lstStyle>
            <a:lvl4pPr marL="447664" indent="-88898">
              <a:defRPr/>
            </a:lvl4pPr>
            <a:lvl5pPr marL="447664" indent="0">
              <a:defRPr/>
            </a:lvl5pPr>
          </a:lstStyle>
          <a:p>
            <a:pPr lvl="0"/>
            <a:r>
              <a:rPr lang="fr-FR"/>
              <a:t>Modifiez les styles du texte du masque</a:t>
            </a:r>
          </a:p>
          <a:p>
            <a:pPr lvl="1"/>
            <a:r>
              <a:rPr lang="fr-FR"/>
              <a:t>Deuxième niveau</a:t>
            </a:r>
          </a:p>
          <a:p>
            <a:pPr lvl="2"/>
            <a:r>
              <a:rPr lang="fr-FR"/>
              <a:t>Troisième niveau</a:t>
            </a:r>
          </a:p>
        </p:txBody>
      </p:sp>
      <p:sp>
        <p:nvSpPr>
          <p:cNvPr id="6" name="Espace réservé du titre 1"/>
          <p:cNvSpPr>
            <a:spLocks noGrp="1"/>
          </p:cNvSpPr>
          <p:nvPr>
            <p:ph type="title"/>
          </p:nvPr>
        </p:nvSpPr>
        <p:spPr>
          <a:xfrm>
            <a:off x="1511661" y="225665"/>
            <a:ext cx="6120680" cy="383683"/>
          </a:xfrm>
          <a:prstGeom prst="roundRect">
            <a:avLst/>
          </a:prstGeom>
          <a:noFill/>
          <a:ln>
            <a:noFill/>
          </a:ln>
        </p:spPr>
        <p:style>
          <a:lnRef idx="2">
            <a:schemeClr val="accent1"/>
          </a:lnRef>
          <a:fillRef idx="1">
            <a:schemeClr val="lt1"/>
          </a:fillRef>
          <a:effectRef idx="0">
            <a:schemeClr val="accent1"/>
          </a:effectRef>
          <a:fontRef idx="none"/>
        </p:style>
        <p:txBody>
          <a:bodyPr vert="horz" lIns="0" tIns="0" rIns="0" bIns="0" rtlCol="0" anchor="t" anchorCtr="0">
            <a:normAutofit/>
          </a:bodyPr>
          <a:lstStyle/>
          <a:p>
            <a:r>
              <a:rPr lang="fr-FR" dirty="0"/>
              <a:t>Titre de la slide sur une ou deux lignes</a:t>
            </a:r>
          </a:p>
        </p:txBody>
      </p:sp>
    </p:spTree>
    <p:extLst>
      <p:ext uri="{BB962C8B-B14F-4D97-AF65-F5344CB8AC3E}">
        <p14:creationId xmlns:p14="http://schemas.microsoft.com/office/powerpoint/2010/main" val="41273318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DE74237-783A-466F-9833-2D1F889928CB}" type="datetimeFigureOut">
              <a:rPr lang="fr-FR" smtClean="0"/>
              <a:t>29/09/2017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2CCE715-6E3B-4FAC-BD60-9769568FE9A2}" type="slidenum">
              <a:rPr lang="fr-FR" smtClean="0"/>
              <a:t>‹N°›</a:t>
            </a:fld>
            <a:endParaRPr lang="fr-FR"/>
          </a:p>
        </p:txBody>
      </p:sp>
    </p:spTree>
    <p:extLst>
      <p:ext uri="{BB962C8B-B14F-4D97-AF65-F5344CB8AC3E}">
        <p14:creationId xmlns:p14="http://schemas.microsoft.com/office/powerpoint/2010/main" val="14140483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C1DAE-0690-44AB-8C8F-70A057BDAECA}"/>
              </a:ext>
            </a:extLst>
          </p:cNvPr>
          <p:cNvSpPr>
            <a:spLocks noGrp="1"/>
          </p:cNvSpPr>
          <p:nvPr>
            <p:ph type="ctrTitle"/>
          </p:nvPr>
        </p:nvSpPr>
        <p:spPr>
          <a:xfrm>
            <a:off x="1143360" y="1121879"/>
            <a:ext cx="6857280" cy="2387771"/>
          </a:xfrm>
        </p:spPr>
        <p:txBody>
          <a:bodyPr anchor="b"/>
          <a:lstStyle>
            <a:lvl1pPr algn="ctr">
              <a:defRPr sz="5443"/>
            </a:lvl1pPr>
          </a:lstStyle>
          <a:p>
            <a:r>
              <a:rPr lang="fr-FR"/>
              <a:t>Modifiez le style du titre</a:t>
            </a:r>
            <a:endParaRPr lang="en-US"/>
          </a:p>
        </p:txBody>
      </p:sp>
      <p:sp>
        <p:nvSpPr>
          <p:cNvPr id="3" name="Sous-titre 2">
            <a:extLst>
              <a:ext uri="{FF2B5EF4-FFF2-40B4-BE49-F238E27FC236}">
                <a16:creationId xmlns:a16="http://schemas.microsoft.com/office/drawing/2014/main" id="{501296E6-3DED-4D28-9213-1E7B5969A7A9}"/>
              </a:ext>
            </a:extLst>
          </p:cNvPr>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fr-FR"/>
              <a:t>Modifier le style des sous-titres du masque</a:t>
            </a:r>
            <a:endParaRPr lang="en-US"/>
          </a:p>
        </p:txBody>
      </p:sp>
      <p:sp>
        <p:nvSpPr>
          <p:cNvPr id="4" name="Espace réservé de la date 3">
            <a:extLst>
              <a:ext uri="{FF2B5EF4-FFF2-40B4-BE49-F238E27FC236}">
                <a16:creationId xmlns:a16="http://schemas.microsoft.com/office/drawing/2014/main" id="{59304053-20B0-4A83-8D24-DF98A4970B9C}"/>
              </a:ext>
            </a:extLst>
          </p:cNvPr>
          <p:cNvSpPr>
            <a:spLocks noGrp="1"/>
          </p:cNvSpPr>
          <p:nvPr>
            <p:ph type="dt" sz="half" idx="10"/>
          </p:nvPr>
        </p:nvSpPr>
        <p:spPr/>
        <p:txBody>
          <a:bodyPr/>
          <a:lstStyle/>
          <a:p>
            <a:pPr lvl="0"/>
            <a:endParaRPr lang="en-US"/>
          </a:p>
        </p:txBody>
      </p:sp>
      <p:sp>
        <p:nvSpPr>
          <p:cNvPr id="5" name="Espace réservé du pied de page 4">
            <a:extLst>
              <a:ext uri="{FF2B5EF4-FFF2-40B4-BE49-F238E27FC236}">
                <a16:creationId xmlns:a16="http://schemas.microsoft.com/office/drawing/2014/main" id="{E9559A44-D339-46BF-9E5C-485C67CF4A8D}"/>
              </a:ext>
            </a:extLst>
          </p:cNvPr>
          <p:cNvSpPr>
            <a:spLocks noGrp="1"/>
          </p:cNvSpPr>
          <p:nvPr>
            <p:ph type="ftr" sz="quarter" idx="11"/>
          </p:nvPr>
        </p:nvSpPr>
        <p:spPr/>
        <p:txBody>
          <a:bodyPr/>
          <a:lstStyle/>
          <a:p>
            <a:pPr lvl="0"/>
            <a:endParaRPr lang="en-US"/>
          </a:p>
        </p:txBody>
      </p:sp>
      <p:sp>
        <p:nvSpPr>
          <p:cNvPr id="6" name="Espace réservé du numéro de diapositive 5">
            <a:extLst>
              <a:ext uri="{FF2B5EF4-FFF2-40B4-BE49-F238E27FC236}">
                <a16:creationId xmlns:a16="http://schemas.microsoft.com/office/drawing/2014/main" id="{7676FE8A-C44F-4F77-8AA6-88691D85816F}"/>
              </a:ext>
            </a:extLst>
          </p:cNvPr>
          <p:cNvSpPr>
            <a:spLocks noGrp="1"/>
          </p:cNvSpPr>
          <p:nvPr>
            <p:ph type="sldNum" sz="quarter" idx="12"/>
          </p:nvPr>
        </p:nvSpPr>
        <p:spPr/>
        <p:txBody>
          <a:bodyPr/>
          <a:lstStyle/>
          <a:p>
            <a:pPr lvl="0"/>
            <a:fld id="{5AC8E564-8818-4734-B757-0E4A68558509}" type="slidenum">
              <a:t>‹N°›</a:t>
            </a:fld>
            <a:endParaRPr lang="en-US"/>
          </a:p>
        </p:txBody>
      </p:sp>
    </p:spTree>
    <p:extLst>
      <p:ext uri="{BB962C8B-B14F-4D97-AF65-F5344CB8AC3E}">
        <p14:creationId xmlns:p14="http://schemas.microsoft.com/office/powerpoint/2010/main" val="33646510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4AC493-34AC-49A3-ADDF-CD310A41F403}"/>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5B4CFEFD-8532-480A-BCCE-C3A49C27748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60EFED89-20E0-480F-83FE-FD6BC2AAFB84}"/>
              </a:ext>
            </a:extLst>
          </p:cNvPr>
          <p:cNvSpPr>
            <a:spLocks noGrp="1"/>
          </p:cNvSpPr>
          <p:nvPr>
            <p:ph type="dt" sz="half" idx="10"/>
          </p:nvPr>
        </p:nvSpPr>
        <p:spPr/>
        <p:txBody>
          <a:bodyPr/>
          <a:lstStyle/>
          <a:p>
            <a:pPr lvl="0"/>
            <a:endParaRPr lang="en-US"/>
          </a:p>
        </p:txBody>
      </p:sp>
      <p:sp>
        <p:nvSpPr>
          <p:cNvPr id="5" name="Espace réservé du pied de page 4">
            <a:extLst>
              <a:ext uri="{FF2B5EF4-FFF2-40B4-BE49-F238E27FC236}">
                <a16:creationId xmlns:a16="http://schemas.microsoft.com/office/drawing/2014/main" id="{1967FE09-912F-4B35-B916-BBDBAE817EB9}"/>
              </a:ext>
            </a:extLst>
          </p:cNvPr>
          <p:cNvSpPr>
            <a:spLocks noGrp="1"/>
          </p:cNvSpPr>
          <p:nvPr>
            <p:ph type="ftr" sz="quarter" idx="11"/>
          </p:nvPr>
        </p:nvSpPr>
        <p:spPr/>
        <p:txBody>
          <a:bodyPr/>
          <a:lstStyle/>
          <a:p>
            <a:pPr lvl="0"/>
            <a:endParaRPr lang="en-US"/>
          </a:p>
        </p:txBody>
      </p:sp>
      <p:sp>
        <p:nvSpPr>
          <p:cNvPr id="6" name="Espace réservé du numéro de diapositive 5">
            <a:extLst>
              <a:ext uri="{FF2B5EF4-FFF2-40B4-BE49-F238E27FC236}">
                <a16:creationId xmlns:a16="http://schemas.microsoft.com/office/drawing/2014/main" id="{E9FA37A9-E54E-491E-8A1E-2649DB1FE6EF}"/>
              </a:ext>
            </a:extLst>
          </p:cNvPr>
          <p:cNvSpPr>
            <a:spLocks noGrp="1"/>
          </p:cNvSpPr>
          <p:nvPr>
            <p:ph type="sldNum" sz="quarter" idx="12"/>
          </p:nvPr>
        </p:nvSpPr>
        <p:spPr/>
        <p:txBody>
          <a:bodyPr/>
          <a:lstStyle/>
          <a:p>
            <a:pPr lvl="0"/>
            <a:fld id="{9025F4F8-FDEB-4E4A-AB56-5EC042911EE4}" type="slidenum">
              <a:t>‹N°›</a:t>
            </a:fld>
            <a:endParaRPr lang="en-US"/>
          </a:p>
        </p:txBody>
      </p:sp>
    </p:spTree>
    <p:extLst>
      <p:ext uri="{BB962C8B-B14F-4D97-AF65-F5344CB8AC3E}">
        <p14:creationId xmlns:p14="http://schemas.microsoft.com/office/powerpoint/2010/main" val="8394419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42C2E-352E-48B7-9487-9CA9A0FB66B0}"/>
              </a:ext>
            </a:extLst>
          </p:cNvPr>
          <p:cNvSpPr>
            <a:spLocks noGrp="1"/>
          </p:cNvSpPr>
          <p:nvPr>
            <p:ph type="title"/>
          </p:nvPr>
        </p:nvSpPr>
        <p:spPr>
          <a:xfrm>
            <a:off x="623521" y="1709460"/>
            <a:ext cx="7886880" cy="2852939"/>
          </a:xfrm>
        </p:spPr>
        <p:txBody>
          <a:bodyPr anchor="b"/>
          <a:lstStyle>
            <a:lvl1pPr>
              <a:defRPr sz="5443"/>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F73AF4E4-7389-4E7A-88C4-CEE2B4E69BB7}"/>
              </a:ext>
            </a:extLst>
          </p:cNvPr>
          <p:cNvSpPr>
            <a:spLocks noGrp="1"/>
          </p:cNvSpPr>
          <p:nvPr>
            <p:ph type="body" idx="1"/>
          </p:nvPr>
        </p:nvSpPr>
        <p:spPr>
          <a:xfrm>
            <a:off x="623521" y="4589763"/>
            <a:ext cx="7886880" cy="1499197"/>
          </a:xfrm>
        </p:spPr>
        <p:txBody>
          <a:bodyPr/>
          <a:lstStyle>
            <a:lvl1pPr marL="0" indent="0">
              <a:buNone/>
              <a:defRPr sz="2177">
                <a:solidFill>
                  <a:schemeClr val="tx1">
                    <a:tint val="75000"/>
                  </a:schemeClr>
                </a:solidFill>
              </a:defRPr>
            </a:lvl1pPr>
            <a:lvl2pPr marL="414726" indent="0">
              <a:buNone/>
              <a:defRPr sz="1814">
                <a:solidFill>
                  <a:schemeClr val="tx1">
                    <a:tint val="75000"/>
                  </a:schemeClr>
                </a:solidFill>
              </a:defRPr>
            </a:lvl2pPr>
            <a:lvl3pPr marL="829452" indent="0">
              <a:buNone/>
              <a:defRPr sz="1633">
                <a:solidFill>
                  <a:schemeClr val="tx1">
                    <a:tint val="75000"/>
                  </a:schemeClr>
                </a:solidFill>
              </a:defRPr>
            </a:lvl3pPr>
            <a:lvl4pPr marL="1244178" indent="0">
              <a:buNone/>
              <a:defRPr sz="1451">
                <a:solidFill>
                  <a:schemeClr val="tx1">
                    <a:tint val="75000"/>
                  </a:schemeClr>
                </a:solidFill>
              </a:defRPr>
            </a:lvl4pPr>
            <a:lvl5pPr marL="1658904" indent="0">
              <a:buNone/>
              <a:defRPr sz="1451">
                <a:solidFill>
                  <a:schemeClr val="tx1">
                    <a:tint val="75000"/>
                  </a:schemeClr>
                </a:solidFill>
              </a:defRPr>
            </a:lvl5pPr>
            <a:lvl6pPr marL="2073631" indent="0">
              <a:buNone/>
              <a:defRPr sz="1451">
                <a:solidFill>
                  <a:schemeClr val="tx1">
                    <a:tint val="75000"/>
                  </a:schemeClr>
                </a:solidFill>
              </a:defRPr>
            </a:lvl6pPr>
            <a:lvl7pPr marL="2488357" indent="0">
              <a:buNone/>
              <a:defRPr sz="1451">
                <a:solidFill>
                  <a:schemeClr val="tx1">
                    <a:tint val="75000"/>
                  </a:schemeClr>
                </a:solidFill>
              </a:defRPr>
            </a:lvl7pPr>
            <a:lvl8pPr marL="2903083" indent="0">
              <a:buNone/>
              <a:defRPr sz="1451">
                <a:solidFill>
                  <a:schemeClr val="tx1">
                    <a:tint val="75000"/>
                  </a:schemeClr>
                </a:solidFill>
              </a:defRPr>
            </a:lvl8pPr>
            <a:lvl9pPr marL="3317809" indent="0">
              <a:buNone/>
              <a:defRPr sz="1451">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A7C5A8A-9EC2-42CA-A650-C418ACF197AD}"/>
              </a:ext>
            </a:extLst>
          </p:cNvPr>
          <p:cNvSpPr>
            <a:spLocks noGrp="1"/>
          </p:cNvSpPr>
          <p:nvPr>
            <p:ph type="dt" sz="half" idx="10"/>
          </p:nvPr>
        </p:nvSpPr>
        <p:spPr/>
        <p:txBody>
          <a:bodyPr/>
          <a:lstStyle/>
          <a:p>
            <a:pPr lvl="0"/>
            <a:endParaRPr lang="en-US"/>
          </a:p>
        </p:txBody>
      </p:sp>
      <p:sp>
        <p:nvSpPr>
          <p:cNvPr id="5" name="Espace réservé du pied de page 4">
            <a:extLst>
              <a:ext uri="{FF2B5EF4-FFF2-40B4-BE49-F238E27FC236}">
                <a16:creationId xmlns:a16="http://schemas.microsoft.com/office/drawing/2014/main" id="{B51B7964-E2EF-41AA-84B0-2AC7885471F0}"/>
              </a:ext>
            </a:extLst>
          </p:cNvPr>
          <p:cNvSpPr>
            <a:spLocks noGrp="1"/>
          </p:cNvSpPr>
          <p:nvPr>
            <p:ph type="ftr" sz="quarter" idx="11"/>
          </p:nvPr>
        </p:nvSpPr>
        <p:spPr/>
        <p:txBody>
          <a:bodyPr/>
          <a:lstStyle/>
          <a:p>
            <a:pPr lvl="0"/>
            <a:endParaRPr lang="en-US"/>
          </a:p>
        </p:txBody>
      </p:sp>
      <p:sp>
        <p:nvSpPr>
          <p:cNvPr id="6" name="Espace réservé du numéro de diapositive 5">
            <a:extLst>
              <a:ext uri="{FF2B5EF4-FFF2-40B4-BE49-F238E27FC236}">
                <a16:creationId xmlns:a16="http://schemas.microsoft.com/office/drawing/2014/main" id="{505D1DB3-33EB-414D-968E-9F64B0DFD1EA}"/>
              </a:ext>
            </a:extLst>
          </p:cNvPr>
          <p:cNvSpPr>
            <a:spLocks noGrp="1"/>
          </p:cNvSpPr>
          <p:nvPr>
            <p:ph type="sldNum" sz="quarter" idx="12"/>
          </p:nvPr>
        </p:nvSpPr>
        <p:spPr/>
        <p:txBody>
          <a:bodyPr/>
          <a:lstStyle/>
          <a:p>
            <a:pPr lvl="0"/>
            <a:fld id="{E14ADDB2-B04D-4F90-B531-B82201279121}" type="slidenum">
              <a:t>‹N°›</a:t>
            </a:fld>
            <a:endParaRPr lang="en-US"/>
          </a:p>
        </p:txBody>
      </p:sp>
    </p:spTree>
    <p:extLst>
      <p:ext uri="{BB962C8B-B14F-4D97-AF65-F5344CB8AC3E}">
        <p14:creationId xmlns:p14="http://schemas.microsoft.com/office/powerpoint/2010/main" val="6484028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B11C1F-8F88-48D8-9E2F-23570D0C2BA1}"/>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793A47A2-7BA9-445F-9080-43D52C2AF8C6}"/>
              </a:ext>
            </a:extLst>
          </p:cNvPr>
          <p:cNvSpPr>
            <a:spLocks noGrp="1"/>
          </p:cNvSpPr>
          <p:nvPr>
            <p:ph sz="half" idx="1"/>
          </p:nvPr>
        </p:nvSpPr>
        <p:spPr>
          <a:xfrm>
            <a:off x="326880" y="1795869"/>
            <a:ext cx="4176000" cy="457248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6D7E4D70-B825-4BD7-808C-C0C7DD47A7A4}"/>
              </a:ext>
            </a:extLst>
          </p:cNvPr>
          <p:cNvSpPr>
            <a:spLocks noGrp="1"/>
          </p:cNvSpPr>
          <p:nvPr>
            <p:ph sz="half" idx="2"/>
          </p:nvPr>
        </p:nvSpPr>
        <p:spPr>
          <a:xfrm>
            <a:off x="4641120" y="1795869"/>
            <a:ext cx="4176000" cy="457248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478D26C1-9963-458B-9D04-AA6AD6468AE3}"/>
              </a:ext>
            </a:extLst>
          </p:cNvPr>
          <p:cNvSpPr>
            <a:spLocks noGrp="1"/>
          </p:cNvSpPr>
          <p:nvPr>
            <p:ph type="dt" sz="half" idx="10"/>
          </p:nvPr>
        </p:nvSpPr>
        <p:spPr/>
        <p:txBody>
          <a:bodyPr/>
          <a:lstStyle/>
          <a:p>
            <a:pPr lvl="0"/>
            <a:endParaRPr lang="en-US"/>
          </a:p>
        </p:txBody>
      </p:sp>
      <p:sp>
        <p:nvSpPr>
          <p:cNvPr id="6" name="Espace réservé du pied de page 5">
            <a:extLst>
              <a:ext uri="{FF2B5EF4-FFF2-40B4-BE49-F238E27FC236}">
                <a16:creationId xmlns:a16="http://schemas.microsoft.com/office/drawing/2014/main" id="{9FBAB5B3-9D6C-45DA-B1E8-F9AFB062AD8D}"/>
              </a:ext>
            </a:extLst>
          </p:cNvPr>
          <p:cNvSpPr>
            <a:spLocks noGrp="1"/>
          </p:cNvSpPr>
          <p:nvPr>
            <p:ph type="ftr" sz="quarter" idx="11"/>
          </p:nvPr>
        </p:nvSpPr>
        <p:spPr/>
        <p:txBody>
          <a:bodyPr/>
          <a:lstStyle/>
          <a:p>
            <a:pPr lvl="0"/>
            <a:endParaRPr lang="en-US"/>
          </a:p>
        </p:txBody>
      </p:sp>
      <p:sp>
        <p:nvSpPr>
          <p:cNvPr id="7" name="Espace réservé du numéro de diapositive 6">
            <a:extLst>
              <a:ext uri="{FF2B5EF4-FFF2-40B4-BE49-F238E27FC236}">
                <a16:creationId xmlns:a16="http://schemas.microsoft.com/office/drawing/2014/main" id="{F5487EC0-19B8-46A5-894F-AF8394399F79}"/>
              </a:ext>
            </a:extLst>
          </p:cNvPr>
          <p:cNvSpPr>
            <a:spLocks noGrp="1"/>
          </p:cNvSpPr>
          <p:nvPr>
            <p:ph type="sldNum" sz="quarter" idx="12"/>
          </p:nvPr>
        </p:nvSpPr>
        <p:spPr/>
        <p:txBody>
          <a:bodyPr/>
          <a:lstStyle/>
          <a:p>
            <a:pPr lvl="0"/>
            <a:fld id="{2BD646EC-3EF6-40F8-810C-C5B67A526008}" type="slidenum">
              <a:t>‹N°›</a:t>
            </a:fld>
            <a:endParaRPr lang="en-US"/>
          </a:p>
        </p:txBody>
      </p:sp>
    </p:spTree>
    <p:extLst>
      <p:ext uri="{BB962C8B-B14F-4D97-AF65-F5344CB8AC3E}">
        <p14:creationId xmlns:p14="http://schemas.microsoft.com/office/powerpoint/2010/main" val="6936603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0749C-3AC2-4017-BD3B-8AB16BB1708A}"/>
              </a:ext>
            </a:extLst>
          </p:cNvPr>
          <p:cNvSpPr>
            <a:spLocks noGrp="1"/>
          </p:cNvSpPr>
          <p:nvPr>
            <p:ph type="title"/>
          </p:nvPr>
        </p:nvSpPr>
        <p:spPr>
          <a:xfrm>
            <a:off x="629281" y="365798"/>
            <a:ext cx="7886880" cy="1324939"/>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E47864F7-591C-4DA4-BFBB-2A104565EAB9}"/>
              </a:ext>
            </a:extLst>
          </p:cNvPr>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0C3BD4C-C4E0-4889-A51B-9B73B7E86911}"/>
              </a:ext>
            </a:extLst>
          </p:cNvPr>
          <p:cNvSpPr>
            <a:spLocks noGrp="1"/>
          </p:cNvSpPr>
          <p:nvPr>
            <p:ph sz="half" idx="2"/>
          </p:nvPr>
        </p:nvSpPr>
        <p:spPr>
          <a:xfrm>
            <a:off x="629280" y="2504424"/>
            <a:ext cx="3869280" cy="368534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028A00BD-CF4A-4AF6-B10B-AB1EB9332BCA}"/>
              </a:ext>
            </a:extLst>
          </p:cNvPr>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138449C8-775E-458B-BBB7-451A516955E9}"/>
              </a:ext>
            </a:extLst>
          </p:cNvPr>
          <p:cNvSpPr>
            <a:spLocks noGrp="1"/>
          </p:cNvSpPr>
          <p:nvPr>
            <p:ph sz="quarter" idx="4"/>
          </p:nvPr>
        </p:nvSpPr>
        <p:spPr>
          <a:xfrm>
            <a:off x="4629600" y="2504424"/>
            <a:ext cx="3886560" cy="368534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93ACD575-8568-44D2-9D4D-E790C37E0699}"/>
              </a:ext>
            </a:extLst>
          </p:cNvPr>
          <p:cNvSpPr>
            <a:spLocks noGrp="1"/>
          </p:cNvSpPr>
          <p:nvPr>
            <p:ph type="dt" sz="half" idx="10"/>
          </p:nvPr>
        </p:nvSpPr>
        <p:spPr/>
        <p:txBody>
          <a:bodyPr/>
          <a:lstStyle/>
          <a:p>
            <a:pPr lvl="0"/>
            <a:endParaRPr lang="en-US"/>
          </a:p>
        </p:txBody>
      </p:sp>
      <p:sp>
        <p:nvSpPr>
          <p:cNvPr id="8" name="Espace réservé du pied de page 7">
            <a:extLst>
              <a:ext uri="{FF2B5EF4-FFF2-40B4-BE49-F238E27FC236}">
                <a16:creationId xmlns:a16="http://schemas.microsoft.com/office/drawing/2014/main" id="{86FB5CC5-48EF-4A4E-8CA0-3C74A718422A}"/>
              </a:ext>
            </a:extLst>
          </p:cNvPr>
          <p:cNvSpPr>
            <a:spLocks noGrp="1"/>
          </p:cNvSpPr>
          <p:nvPr>
            <p:ph type="ftr" sz="quarter" idx="11"/>
          </p:nvPr>
        </p:nvSpPr>
        <p:spPr/>
        <p:txBody>
          <a:bodyPr/>
          <a:lstStyle/>
          <a:p>
            <a:pPr lvl="0"/>
            <a:endParaRPr lang="en-US"/>
          </a:p>
        </p:txBody>
      </p:sp>
      <p:sp>
        <p:nvSpPr>
          <p:cNvPr id="9" name="Espace réservé du numéro de diapositive 8">
            <a:extLst>
              <a:ext uri="{FF2B5EF4-FFF2-40B4-BE49-F238E27FC236}">
                <a16:creationId xmlns:a16="http://schemas.microsoft.com/office/drawing/2014/main" id="{7D997066-364A-4BEF-AAC2-CFA61EA240E9}"/>
              </a:ext>
            </a:extLst>
          </p:cNvPr>
          <p:cNvSpPr>
            <a:spLocks noGrp="1"/>
          </p:cNvSpPr>
          <p:nvPr>
            <p:ph type="sldNum" sz="quarter" idx="12"/>
          </p:nvPr>
        </p:nvSpPr>
        <p:spPr/>
        <p:txBody>
          <a:bodyPr/>
          <a:lstStyle/>
          <a:p>
            <a:pPr lvl="0"/>
            <a:fld id="{025ED110-1997-4024-A7FF-24C6278E40C3}" type="slidenum">
              <a:t>‹N°›</a:t>
            </a:fld>
            <a:endParaRPr lang="en-US"/>
          </a:p>
        </p:txBody>
      </p:sp>
    </p:spTree>
    <p:extLst>
      <p:ext uri="{BB962C8B-B14F-4D97-AF65-F5344CB8AC3E}">
        <p14:creationId xmlns:p14="http://schemas.microsoft.com/office/powerpoint/2010/main" val="9398409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28F96-E945-4EE6-9BF9-EF223992E212}"/>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E1C1C512-AB8D-4E7E-941E-75E1D54E3E36}"/>
              </a:ext>
            </a:extLst>
          </p:cNvPr>
          <p:cNvSpPr>
            <a:spLocks noGrp="1"/>
          </p:cNvSpPr>
          <p:nvPr>
            <p:ph type="dt" sz="half" idx="10"/>
          </p:nvPr>
        </p:nvSpPr>
        <p:spPr/>
        <p:txBody>
          <a:bodyPr/>
          <a:lstStyle/>
          <a:p>
            <a:pPr lvl="0"/>
            <a:endParaRPr lang="en-US"/>
          </a:p>
        </p:txBody>
      </p:sp>
      <p:sp>
        <p:nvSpPr>
          <p:cNvPr id="4" name="Espace réservé du pied de page 3">
            <a:extLst>
              <a:ext uri="{FF2B5EF4-FFF2-40B4-BE49-F238E27FC236}">
                <a16:creationId xmlns:a16="http://schemas.microsoft.com/office/drawing/2014/main" id="{C9592EDD-028A-4DE2-B058-DF8AEBE0F640}"/>
              </a:ext>
            </a:extLst>
          </p:cNvPr>
          <p:cNvSpPr>
            <a:spLocks noGrp="1"/>
          </p:cNvSpPr>
          <p:nvPr>
            <p:ph type="ftr" sz="quarter" idx="11"/>
          </p:nvPr>
        </p:nvSpPr>
        <p:spPr/>
        <p:txBody>
          <a:bodyPr/>
          <a:lstStyle/>
          <a:p>
            <a:pPr lvl="0"/>
            <a:endParaRPr lang="en-US"/>
          </a:p>
        </p:txBody>
      </p:sp>
      <p:sp>
        <p:nvSpPr>
          <p:cNvPr id="5" name="Espace réservé du numéro de diapositive 4">
            <a:extLst>
              <a:ext uri="{FF2B5EF4-FFF2-40B4-BE49-F238E27FC236}">
                <a16:creationId xmlns:a16="http://schemas.microsoft.com/office/drawing/2014/main" id="{A9F69DEE-C4A0-44B0-8319-2809F0FBF89E}"/>
              </a:ext>
            </a:extLst>
          </p:cNvPr>
          <p:cNvSpPr>
            <a:spLocks noGrp="1"/>
          </p:cNvSpPr>
          <p:nvPr>
            <p:ph type="sldNum" sz="quarter" idx="12"/>
          </p:nvPr>
        </p:nvSpPr>
        <p:spPr/>
        <p:txBody>
          <a:bodyPr/>
          <a:lstStyle/>
          <a:p>
            <a:pPr lvl="0"/>
            <a:fld id="{822757E0-692D-4BE9-9531-431710C0B903}" type="slidenum">
              <a:t>‹N°›</a:t>
            </a:fld>
            <a:endParaRPr lang="en-US"/>
          </a:p>
        </p:txBody>
      </p:sp>
    </p:spTree>
    <p:extLst>
      <p:ext uri="{BB962C8B-B14F-4D97-AF65-F5344CB8AC3E}">
        <p14:creationId xmlns:p14="http://schemas.microsoft.com/office/powerpoint/2010/main" val="25828445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776E128-E288-4D09-A787-B04A594F9526}"/>
              </a:ext>
            </a:extLst>
          </p:cNvPr>
          <p:cNvSpPr>
            <a:spLocks noGrp="1"/>
          </p:cNvSpPr>
          <p:nvPr>
            <p:ph type="dt" sz="half" idx="10"/>
          </p:nvPr>
        </p:nvSpPr>
        <p:spPr/>
        <p:txBody>
          <a:bodyPr/>
          <a:lstStyle/>
          <a:p>
            <a:pPr lvl="0"/>
            <a:endParaRPr lang="en-US"/>
          </a:p>
        </p:txBody>
      </p:sp>
      <p:sp>
        <p:nvSpPr>
          <p:cNvPr id="3" name="Espace réservé du pied de page 2">
            <a:extLst>
              <a:ext uri="{FF2B5EF4-FFF2-40B4-BE49-F238E27FC236}">
                <a16:creationId xmlns:a16="http://schemas.microsoft.com/office/drawing/2014/main" id="{5FD19145-E439-4170-87C0-19AF29724DC1}"/>
              </a:ext>
            </a:extLst>
          </p:cNvPr>
          <p:cNvSpPr>
            <a:spLocks noGrp="1"/>
          </p:cNvSpPr>
          <p:nvPr>
            <p:ph type="ftr" sz="quarter" idx="11"/>
          </p:nvPr>
        </p:nvSpPr>
        <p:spPr/>
        <p:txBody>
          <a:bodyPr/>
          <a:lstStyle/>
          <a:p>
            <a:pPr lvl="0"/>
            <a:endParaRPr lang="en-US"/>
          </a:p>
        </p:txBody>
      </p:sp>
      <p:sp>
        <p:nvSpPr>
          <p:cNvPr id="4" name="Espace réservé du numéro de diapositive 3">
            <a:extLst>
              <a:ext uri="{FF2B5EF4-FFF2-40B4-BE49-F238E27FC236}">
                <a16:creationId xmlns:a16="http://schemas.microsoft.com/office/drawing/2014/main" id="{06DB8D26-BA87-4A6F-A7F1-F61D7F1326FC}"/>
              </a:ext>
            </a:extLst>
          </p:cNvPr>
          <p:cNvSpPr>
            <a:spLocks noGrp="1"/>
          </p:cNvSpPr>
          <p:nvPr>
            <p:ph type="sldNum" sz="quarter" idx="12"/>
          </p:nvPr>
        </p:nvSpPr>
        <p:spPr/>
        <p:txBody>
          <a:bodyPr/>
          <a:lstStyle/>
          <a:p>
            <a:pPr lvl="0"/>
            <a:fld id="{42158DAB-044D-44AC-A410-40BF2E2BD353}" type="slidenum">
              <a:t>‹N°›</a:t>
            </a:fld>
            <a:endParaRPr lang="en-US"/>
          </a:p>
        </p:txBody>
      </p:sp>
    </p:spTree>
    <p:extLst>
      <p:ext uri="{BB962C8B-B14F-4D97-AF65-F5344CB8AC3E}">
        <p14:creationId xmlns:p14="http://schemas.microsoft.com/office/powerpoint/2010/main" val="1751486407"/>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0E0B6-1D87-4BAB-93CE-B00785311C3A}"/>
              </a:ext>
            </a:extLst>
          </p:cNvPr>
          <p:cNvSpPr>
            <a:spLocks noGrp="1"/>
          </p:cNvSpPr>
          <p:nvPr>
            <p:ph type="title"/>
          </p:nvPr>
        </p:nvSpPr>
        <p:spPr>
          <a:xfrm>
            <a:off x="629280" y="456528"/>
            <a:ext cx="2949120" cy="1601448"/>
          </a:xfrm>
        </p:spPr>
        <p:txBody>
          <a:bodyPr anchor="b"/>
          <a:lstStyle>
            <a:lvl1pPr>
              <a:defRPr sz="2903"/>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22B748ED-D136-48B0-91AA-3DCAC947FADF}"/>
              </a:ext>
            </a:extLst>
          </p:cNvPr>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4FE47190-EE60-4E06-B48C-AA29587DA14C}"/>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505854E-1700-41C4-A3FE-05AAF7608E22}"/>
              </a:ext>
            </a:extLst>
          </p:cNvPr>
          <p:cNvSpPr>
            <a:spLocks noGrp="1"/>
          </p:cNvSpPr>
          <p:nvPr>
            <p:ph type="dt" sz="half" idx="10"/>
          </p:nvPr>
        </p:nvSpPr>
        <p:spPr/>
        <p:txBody>
          <a:bodyPr/>
          <a:lstStyle/>
          <a:p>
            <a:pPr lvl="0"/>
            <a:endParaRPr lang="en-US"/>
          </a:p>
        </p:txBody>
      </p:sp>
      <p:sp>
        <p:nvSpPr>
          <p:cNvPr id="6" name="Espace réservé du pied de page 5">
            <a:extLst>
              <a:ext uri="{FF2B5EF4-FFF2-40B4-BE49-F238E27FC236}">
                <a16:creationId xmlns:a16="http://schemas.microsoft.com/office/drawing/2014/main" id="{C6A65EFD-0EBA-4C5C-9891-3DB5E8E12AC4}"/>
              </a:ext>
            </a:extLst>
          </p:cNvPr>
          <p:cNvSpPr>
            <a:spLocks noGrp="1"/>
          </p:cNvSpPr>
          <p:nvPr>
            <p:ph type="ftr" sz="quarter" idx="11"/>
          </p:nvPr>
        </p:nvSpPr>
        <p:spPr/>
        <p:txBody>
          <a:bodyPr/>
          <a:lstStyle/>
          <a:p>
            <a:pPr lvl="0"/>
            <a:endParaRPr lang="en-US"/>
          </a:p>
        </p:txBody>
      </p:sp>
      <p:sp>
        <p:nvSpPr>
          <p:cNvPr id="7" name="Espace réservé du numéro de diapositive 6">
            <a:extLst>
              <a:ext uri="{FF2B5EF4-FFF2-40B4-BE49-F238E27FC236}">
                <a16:creationId xmlns:a16="http://schemas.microsoft.com/office/drawing/2014/main" id="{1006FEAE-8DE1-4C14-B7D9-F24F9C08345B}"/>
              </a:ext>
            </a:extLst>
          </p:cNvPr>
          <p:cNvSpPr>
            <a:spLocks noGrp="1"/>
          </p:cNvSpPr>
          <p:nvPr>
            <p:ph type="sldNum" sz="quarter" idx="12"/>
          </p:nvPr>
        </p:nvSpPr>
        <p:spPr/>
        <p:txBody>
          <a:bodyPr/>
          <a:lstStyle/>
          <a:p>
            <a:pPr lvl="0"/>
            <a:fld id="{64062224-7DA8-4990-8586-9E7F8EEFB34F}" type="slidenum">
              <a:t>‹N°›</a:t>
            </a:fld>
            <a:endParaRPr lang="en-US"/>
          </a:p>
        </p:txBody>
      </p:sp>
    </p:spTree>
    <p:extLst>
      <p:ext uri="{BB962C8B-B14F-4D97-AF65-F5344CB8AC3E}">
        <p14:creationId xmlns:p14="http://schemas.microsoft.com/office/powerpoint/2010/main" val="10140736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BD4352-1ADF-47CA-8135-366EA06F8BB2}"/>
              </a:ext>
            </a:extLst>
          </p:cNvPr>
          <p:cNvSpPr>
            <a:spLocks noGrp="1"/>
          </p:cNvSpPr>
          <p:nvPr>
            <p:ph type="title"/>
          </p:nvPr>
        </p:nvSpPr>
        <p:spPr>
          <a:xfrm>
            <a:off x="629280" y="456528"/>
            <a:ext cx="2949120" cy="1601448"/>
          </a:xfrm>
        </p:spPr>
        <p:txBody>
          <a:bodyPr anchor="b"/>
          <a:lstStyle>
            <a:lvl1pPr>
              <a:defRPr sz="2903"/>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E2D74641-9229-4AEA-8023-55AEF9FC8346}"/>
              </a:ext>
            </a:extLst>
          </p:cNvPr>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Espace réservé du texte 3">
            <a:extLst>
              <a:ext uri="{FF2B5EF4-FFF2-40B4-BE49-F238E27FC236}">
                <a16:creationId xmlns:a16="http://schemas.microsoft.com/office/drawing/2014/main" id="{E3F7FBF4-E900-4421-AC2A-A596D45BEF50}"/>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5B07672-8A7E-4435-BE56-B453FD1B420B}"/>
              </a:ext>
            </a:extLst>
          </p:cNvPr>
          <p:cNvSpPr>
            <a:spLocks noGrp="1"/>
          </p:cNvSpPr>
          <p:nvPr>
            <p:ph type="dt" sz="half" idx="10"/>
          </p:nvPr>
        </p:nvSpPr>
        <p:spPr/>
        <p:txBody>
          <a:bodyPr/>
          <a:lstStyle/>
          <a:p>
            <a:pPr lvl="0"/>
            <a:endParaRPr lang="en-US"/>
          </a:p>
        </p:txBody>
      </p:sp>
      <p:sp>
        <p:nvSpPr>
          <p:cNvPr id="6" name="Espace réservé du pied de page 5">
            <a:extLst>
              <a:ext uri="{FF2B5EF4-FFF2-40B4-BE49-F238E27FC236}">
                <a16:creationId xmlns:a16="http://schemas.microsoft.com/office/drawing/2014/main" id="{F50045D5-8BE9-4BE5-A03E-1817E4E9FA41}"/>
              </a:ext>
            </a:extLst>
          </p:cNvPr>
          <p:cNvSpPr>
            <a:spLocks noGrp="1"/>
          </p:cNvSpPr>
          <p:nvPr>
            <p:ph type="ftr" sz="quarter" idx="11"/>
          </p:nvPr>
        </p:nvSpPr>
        <p:spPr/>
        <p:txBody>
          <a:bodyPr/>
          <a:lstStyle/>
          <a:p>
            <a:pPr lvl="0"/>
            <a:endParaRPr lang="en-US"/>
          </a:p>
        </p:txBody>
      </p:sp>
      <p:sp>
        <p:nvSpPr>
          <p:cNvPr id="7" name="Espace réservé du numéro de diapositive 6">
            <a:extLst>
              <a:ext uri="{FF2B5EF4-FFF2-40B4-BE49-F238E27FC236}">
                <a16:creationId xmlns:a16="http://schemas.microsoft.com/office/drawing/2014/main" id="{62FC22C2-5F85-49D4-9807-E32D6881A3D7}"/>
              </a:ext>
            </a:extLst>
          </p:cNvPr>
          <p:cNvSpPr>
            <a:spLocks noGrp="1"/>
          </p:cNvSpPr>
          <p:nvPr>
            <p:ph type="sldNum" sz="quarter" idx="12"/>
          </p:nvPr>
        </p:nvSpPr>
        <p:spPr/>
        <p:txBody>
          <a:bodyPr/>
          <a:lstStyle/>
          <a:p>
            <a:pPr lvl="0"/>
            <a:fld id="{F0564F74-0E2D-4697-844E-330FBC702F88}" type="slidenum">
              <a:t>‹N°›</a:t>
            </a:fld>
            <a:endParaRPr lang="en-US"/>
          </a:p>
        </p:txBody>
      </p:sp>
    </p:spTree>
    <p:extLst>
      <p:ext uri="{BB962C8B-B14F-4D97-AF65-F5344CB8AC3E}">
        <p14:creationId xmlns:p14="http://schemas.microsoft.com/office/powerpoint/2010/main" val="34756699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28688B-F983-4192-AD5E-381E295121FC}"/>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8C6FAEA7-0616-4972-B20B-C54D2A1718A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2533C557-C5E6-490A-9DCC-1F5C01308065}"/>
              </a:ext>
            </a:extLst>
          </p:cNvPr>
          <p:cNvSpPr>
            <a:spLocks noGrp="1"/>
          </p:cNvSpPr>
          <p:nvPr>
            <p:ph type="dt" sz="half" idx="10"/>
          </p:nvPr>
        </p:nvSpPr>
        <p:spPr/>
        <p:txBody>
          <a:bodyPr/>
          <a:lstStyle/>
          <a:p>
            <a:pPr lvl="0"/>
            <a:endParaRPr lang="en-US"/>
          </a:p>
        </p:txBody>
      </p:sp>
      <p:sp>
        <p:nvSpPr>
          <p:cNvPr id="5" name="Espace réservé du pied de page 4">
            <a:extLst>
              <a:ext uri="{FF2B5EF4-FFF2-40B4-BE49-F238E27FC236}">
                <a16:creationId xmlns:a16="http://schemas.microsoft.com/office/drawing/2014/main" id="{3556CA7A-3F7F-4782-A445-7314B2AB35EE}"/>
              </a:ext>
            </a:extLst>
          </p:cNvPr>
          <p:cNvSpPr>
            <a:spLocks noGrp="1"/>
          </p:cNvSpPr>
          <p:nvPr>
            <p:ph type="ftr" sz="quarter" idx="11"/>
          </p:nvPr>
        </p:nvSpPr>
        <p:spPr/>
        <p:txBody>
          <a:bodyPr/>
          <a:lstStyle/>
          <a:p>
            <a:pPr lvl="0"/>
            <a:endParaRPr lang="en-US"/>
          </a:p>
        </p:txBody>
      </p:sp>
      <p:sp>
        <p:nvSpPr>
          <p:cNvPr id="6" name="Espace réservé du numéro de diapositive 5">
            <a:extLst>
              <a:ext uri="{FF2B5EF4-FFF2-40B4-BE49-F238E27FC236}">
                <a16:creationId xmlns:a16="http://schemas.microsoft.com/office/drawing/2014/main" id="{2C3257F1-92F6-4422-8731-E93C5274071A}"/>
              </a:ext>
            </a:extLst>
          </p:cNvPr>
          <p:cNvSpPr>
            <a:spLocks noGrp="1"/>
          </p:cNvSpPr>
          <p:nvPr>
            <p:ph type="sldNum" sz="quarter" idx="12"/>
          </p:nvPr>
        </p:nvSpPr>
        <p:spPr/>
        <p:txBody>
          <a:bodyPr/>
          <a:lstStyle/>
          <a:p>
            <a:pPr lvl="0"/>
            <a:fld id="{1C883F56-293B-494D-B002-91D7A164C5C7}" type="slidenum">
              <a:t>‹N°›</a:t>
            </a:fld>
            <a:endParaRPr lang="en-US"/>
          </a:p>
        </p:txBody>
      </p:sp>
    </p:spTree>
    <p:extLst>
      <p:ext uri="{BB962C8B-B14F-4D97-AF65-F5344CB8AC3E}">
        <p14:creationId xmlns:p14="http://schemas.microsoft.com/office/powerpoint/2010/main" val="285820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74237-783A-466F-9833-2D1F889928CB}" type="datetimeFigureOut">
              <a:rPr lang="fr-FR" smtClean="0"/>
              <a:t>29/09/2017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2CCE715-6E3B-4FAC-BD60-9769568FE9A2}" type="slidenum">
              <a:rPr lang="fr-FR" smtClean="0"/>
              <a:t>‹N°›</a:t>
            </a:fld>
            <a:endParaRPr lang="fr-FR"/>
          </a:p>
        </p:txBody>
      </p:sp>
    </p:spTree>
    <p:extLst>
      <p:ext uri="{BB962C8B-B14F-4D97-AF65-F5344CB8AC3E}">
        <p14:creationId xmlns:p14="http://schemas.microsoft.com/office/powerpoint/2010/main" val="20668983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BE5427F-AF93-465E-A1F5-7275E74B99F3}"/>
              </a:ext>
            </a:extLst>
          </p:cNvPr>
          <p:cNvSpPr>
            <a:spLocks noGrp="1"/>
          </p:cNvSpPr>
          <p:nvPr>
            <p:ph type="title" orient="vert"/>
          </p:nvPr>
        </p:nvSpPr>
        <p:spPr>
          <a:xfrm>
            <a:off x="6694561" y="273629"/>
            <a:ext cx="2122560" cy="6094720"/>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F8D5A16A-740F-40F7-8A84-29B662DB5F87}"/>
              </a:ext>
            </a:extLst>
          </p:cNvPr>
          <p:cNvSpPr>
            <a:spLocks noGrp="1"/>
          </p:cNvSpPr>
          <p:nvPr>
            <p:ph type="body" orient="vert" idx="1"/>
          </p:nvPr>
        </p:nvSpPr>
        <p:spPr>
          <a:xfrm>
            <a:off x="326881" y="273629"/>
            <a:ext cx="6229440" cy="609472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B3022A52-CB5B-4C81-88A8-6D990F32548E}"/>
              </a:ext>
            </a:extLst>
          </p:cNvPr>
          <p:cNvSpPr>
            <a:spLocks noGrp="1"/>
          </p:cNvSpPr>
          <p:nvPr>
            <p:ph type="dt" sz="half" idx="10"/>
          </p:nvPr>
        </p:nvSpPr>
        <p:spPr/>
        <p:txBody>
          <a:bodyPr/>
          <a:lstStyle/>
          <a:p>
            <a:pPr lvl="0"/>
            <a:endParaRPr lang="en-US"/>
          </a:p>
        </p:txBody>
      </p:sp>
      <p:sp>
        <p:nvSpPr>
          <p:cNvPr id="5" name="Espace réservé du pied de page 4">
            <a:extLst>
              <a:ext uri="{FF2B5EF4-FFF2-40B4-BE49-F238E27FC236}">
                <a16:creationId xmlns:a16="http://schemas.microsoft.com/office/drawing/2014/main" id="{CCC82D0C-C986-4087-9B76-C708B23F2778}"/>
              </a:ext>
            </a:extLst>
          </p:cNvPr>
          <p:cNvSpPr>
            <a:spLocks noGrp="1"/>
          </p:cNvSpPr>
          <p:nvPr>
            <p:ph type="ftr" sz="quarter" idx="11"/>
          </p:nvPr>
        </p:nvSpPr>
        <p:spPr/>
        <p:txBody>
          <a:bodyPr/>
          <a:lstStyle/>
          <a:p>
            <a:pPr lvl="0"/>
            <a:endParaRPr lang="en-US"/>
          </a:p>
        </p:txBody>
      </p:sp>
      <p:sp>
        <p:nvSpPr>
          <p:cNvPr id="6" name="Espace réservé du numéro de diapositive 5">
            <a:extLst>
              <a:ext uri="{FF2B5EF4-FFF2-40B4-BE49-F238E27FC236}">
                <a16:creationId xmlns:a16="http://schemas.microsoft.com/office/drawing/2014/main" id="{E77555C0-6D59-4037-9AF9-850E4A5F0565}"/>
              </a:ext>
            </a:extLst>
          </p:cNvPr>
          <p:cNvSpPr>
            <a:spLocks noGrp="1"/>
          </p:cNvSpPr>
          <p:nvPr>
            <p:ph type="sldNum" sz="quarter" idx="12"/>
          </p:nvPr>
        </p:nvSpPr>
        <p:spPr/>
        <p:txBody>
          <a:bodyPr/>
          <a:lstStyle/>
          <a:p>
            <a:pPr lvl="0"/>
            <a:fld id="{625CF66D-84F4-42ED-8A03-1F65FF695F22}" type="slidenum">
              <a:t>‹N°›</a:t>
            </a:fld>
            <a:endParaRPr lang="en-US"/>
          </a:p>
        </p:txBody>
      </p:sp>
    </p:spTree>
    <p:extLst>
      <p:ext uri="{BB962C8B-B14F-4D97-AF65-F5344CB8AC3E}">
        <p14:creationId xmlns:p14="http://schemas.microsoft.com/office/powerpoint/2010/main" val="254422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DE74237-783A-466F-9833-2D1F889928CB}" type="datetimeFigureOut">
              <a:rPr lang="fr-FR" smtClean="0"/>
              <a:t>29/09/2017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2CCE715-6E3B-4FAC-BD60-9769568FE9A2}" type="slidenum">
              <a:rPr lang="fr-FR" smtClean="0"/>
              <a:t>‹N°›</a:t>
            </a:fld>
            <a:endParaRPr lang="fr-FR"/>
          </a:p>
        </p:txBody>
      </p:sp>
    </p:spTree>
    <p:extLst>
      <p:ext uri="{BB962C8B-B14F-4D97-AF65-F5344CB8AC3E}">
        <p14:creationId xmlns:p14="http://schemas.microsoft.com/office/powerpoint/2010/main" val="251693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DE74237-783A-466F-9833-2D1F889928CB}" type="datetimeFigureOut">
              <a:rPr lang="fr-FR" smtClean="0"/>
              <a:t>29/09/2017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2CCE715-6E3B-4FAC-BD60-9769568FE9A2}" type="slidenum">
              <a:rPr lang="fr-FR" smtClean="0"/>
              <a:t>‹N°›</a:t>
            </a:fld>
            <a:endParaRPr lang="fr-FR"/>
          </a:p>
        </p:txBody>
      </p:sp>
    </p:spTree>
    <p:extLst>
      <p:ext uri="{BB962C8B-B14F-4D97-AF65-F5344CB8AC3E}">
        <p14:creationId xmlns:p14="http://schemas.microsoft.com/office/powerpoint/2010/main" val="5745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16.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57.xml"/><Relationship Id="rId7" Type="http://schemas.openxmlformats.org/officeDocument/2006/relationships/hyperlink" Target="mailto:jp@cabinetcarrel.com" TargetMode="Externa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5.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74237-783A-466F-9833-2D1F889928CB}" type="datetimeFigureOut">
              <a:rPr lang="fr-FR" smtClean="0"/>
              <a:t>29/09/2017</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CE715-6E3B-4FAC-BD60-9769568FE9A2}" type="slidenum">
              <a:rPr lang="fr-FR" smtClean="0"/>
              <a:t>‹N°›</a:t>
            </a:fld>
            <a:endParaRPr lang="fr-FR"/>
          </a:p>
        </p:txBody>
      </p:sp>
    </p:spTree>
    <p:extLst>
      <p:ext uri="{BB962C8B-B14F-4D97-AF65-F5344CB8AC3E}">
        <p14:creationId xmlns:p14="http://schemas.microsoft.com/office/powerpoint/2010/main" val="2744814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6" y="520700"/>
            <a:ext cx="7686675" cy="952500"/>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428626" y="1473202"/>
            <a:ext cx="7686675" cy="46148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428626" y="6518277"/>
            <a:ext cx="7686675" cy="196850"/>
          </a:xfrm>
          <a:prstGeom prst="rect">
            <a:avLst/>
          </a:prstGeom>
        </p:spPr>
        <p:txBody>
          <a:bodyPr vert="horz" lIns="0" tIns="0" rIns="0" bIns="0" rtlCol="0" anchor="ctr"/>
          <a:lstStyle>
            <a:lvl1pPr algn="l">
              <a:defRPr sz="450">
                <a:solidFill>
                  <a:schemeClr val="tx2"/>
                </a:solidFill>
              </a:defRPr>
            </a:lvl1pPr>
          </a:lstStyle>
          <a:p>
            <a:endParaRPr lang="en-GB" dirty="0"/>
          </a:p>
        </p:txBody>
      </p:sp>
      <p:sp>
        <p:nvSpPr>
          <p:cNvPr id="6" name="Slide Number Placeholder 5"/>
          <p:cNvSpPr>
            <a:spLocks noGrp="1"/>
          </p:cNvSpPr>
          <p:nvPr>
            <p:ph type="sldNum" sz="quarter" idx="4"/>
          </p:nvPr>
        </p:nvSpPr>
        <p:spPr>
          <a:xfrm>
            <a:off x="178594" y="6518277"/>
            <a:ext cx="571500" cy="196850"/>
          </a:xfrm>
          <a:prstGeom prst="rect">
            <a:avLst/>
          </a:prstGeom>
        </p:spPr>
        <p:txBody>
          <a:bodyPr vert="horz" lIns="0" tIns="0" rIns="0" bIns="0" rtlCol="0" anchor="ctr"/>
          <a:lstStyle>
            <a:lvl1pPr algn="l">
              <a:defRPr sz="450">
                <a:solidFill>
                  <a:schemeClr val="tx2"/>
                </a:solidFill>
              </a:defRPr>
            </a:lvl1pPr>
          </a:lstStyle>
          <a:p>
            <a:fld id="{F99F39DE-7F43-4ABA-BE16-DC797CC76ADB}" type="slidenum">
              <a:rPr lang="en-GB" smtClean="0"/>
              <a:pPr/>
              <a:t>‹N°›</a:t>
            </a:fld>
            <a:endParaRPr lang="en-GB" dirty="0"/>
          </a:p>
        </p:txBody>
      </p:sp>
    </p:spTree>
    <p:extLst>
      <p:ext uri="{BB962C8B-B14F-4D97-AF65-F5344CB8AC3E}">
        <p14:creationId xmlns:p14="http://schemas.microsoft.com/office/powerpoint/2010/main" val="1094980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772" rtl="0" eaLnBrk="1" latinLnBrk="0" hangingPunct="1">
        <a:lnSpc>
          <a:spcPct val="90000"/>
        </a:lnSpc>
        <a:spcBef>
          <a:spcPct val="0"/>
        </a:spcBef>
        <a:buNone/>
        <a:defRPr sz="1650" b="1" kern="1200">
          <a:solidFill>
            <a:schemeClr val="tx2"/>
          </a:solidFill>
          <a:latin typeface="+mj-lt"/>
          <a:ea typeface="+mj-ea"/>
          <a:cs typeface="+mj-cs"/>
        </a:defRPr>
      </a:lvl1pPr>
    </p:titleStyle>
    <p:bodyStyle>
      <a:lvl1pPr marL="0" indent="0" algn="l" defTabSz="685772" rtl="0" eaLnBrk="1" latinLnBrk="0" hangingPunct="1">
        <a:lnSpc>
          <a:spcPct val="100000"/>
        </a:lnSpc>
        <a:spcBef>
          <a:spcPts val="0"/>
        </a:spcBef>
        <a:spcAft>
          <a:spcPts val="600"/>
        </a:spcAft>
        <a:buFont typeface="Arial" panose="020B0604020202020204" pitchFamily="34" charset="0"/>
        <a:buNone/>
        <a:defRPr sz="1125" kern="1200">
          <a:solidFill>
            <a:schemeClr val="tx1"/>
          </a:solidFill>
          <a:latin typeface="+mn-lt"/>
          <a:ea typeface="+mn-ea"/>
          <a:cs typeface="+mn-cs"/>
        </a:defRPr>
      </a:lvl1pPr>
      <a:lvl2pPr marL="271452" indent="-271452" algn="l" defTabSz="685772" rtl="0" eaLnBrk="1" latinLnBrk="0" hangingPunct="1">
        <a:lnSpc>
          <a:spcPct val="100000"/>
        </a:lnSpc>
        <a:spcBef>
          <a:spcPts val="0"/>
        </a:spcBef>
        <a:spcAft>
          <a:spcPts val="600"/>
        </a:spcAft>
        <a:buFont typeface="Arial" panose="020B0604020202020204" pitchFamily="34" charset="0"/>
        <a:buChar char="►"/>
        <a:defRPr sz="1125" kern="1200">
          <a:solidFill>
            <a:schemeClr val="tx2"/>
          </a:solidFill>
          <a:latin typeface="+mn-lt"/>
          <a:ea typeface="+mn-ea"/>
          <a:cs typeface="+mn-cs"/>
        </a:defRPr>
      </a:lvl2pPr>
      <a:lvl3pPr marL="426244" indent="-213122" algn="l" defTabSz="685772" rtl="0" eaLnBrk="1" latinLnBrk="0" hangingPunct="1">
        <a:lnSpc>
          <a:spcPct val="100000"/>
        </a:lnSpc>
        <a:spcBef>
          <a:spcPts val="0"/>
        </a:spcBef>
        <a:spcAft>
          <a:spcPts val="600"/>
        </a:spcAft>
        <a:buSzPct val="100000"/>
        <a:buFont typeface="Arial" panose="020B0604020202020204" pitchFamily="34" charset="0"/>
        <a:buChar char="►"/>
        <a:defRPr sz="1050" kern="1200">
          <a:solidFill>
            <a:schemeClr val="accent3"/>
          </a:solidFill>
          <a:latin typeface="+mn-lt"/>
          <a:ea typeface="+mn-ea"/>
          <a:cs typeface="+mn-cs"/>
        </a:defRPr>
      </a:lvl3pPr>
      <a:lvl4pPr marL="470297" indent="134541" algn="l" defTabSz="685772" rtl="0" eaLnBrk="1" latinLnBrk="0" hangingPunct="1">
        <a:lnSpc>
          <a:spcPct val="100000"/>
        </a:lnSpc>
        <a:spcBef>
          <a:spcPts val="0"/>
        </a:spcBef>
        <a:spcAft>
          <a:spcPts val="600"/>
        </a:spcAft>
        <a:buSzPct val="100000"/>
        <a:buFont typeface="Arial" panose="020B0604020202020204" pitchFamily="34" charset="0"/>
        <a:buChar char="•"/>
        <a:defRPr lang="en-US" sz="975" kern="1200" dirty="0" smtClean="0">
          <a:solidFill>
            <a:schemeClr val="tx1"/>
          </a:solidFill>
          <a:latin typeface="+mn-lt"/>
          <a:ea typeface="+mn-ea"/>
          <a:cs typeface="+mn-cs"/>
        </a:defRPr>
      </a:lvl4pPr>
      <a:lvl5pPr marL="772716" indent="-134541" algn="l" defTabSz="68577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5pPr>
      <a:lvl6pPr marL="1885874"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4"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6" y="520700"/>
            <a:ext cx="7686675" cy="952500"/>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428626" y="1473202"/>
            <a:ext cx="7686675" cy="46148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428626" y="6518277"/>
            <a:ext cx="7686675" cy="196850"/>
          </a:xfrm>
          <a:prstGeom prst="rect">
            <a:avLst/>
          </a:prstGeom>
        </p:spPr>
        <p:txBody>
          <a:bodyPr vert="horz" lIns="0" tIns="0" rIns="0" bIns="0" rtlCol="0" anchor="ctr"/>
          <a:lstStyle>
            <a:lvl1pPr algn="ctr">
              <a:defRPr sz="800">
                <a:solidFill>
                  <a:schemeClr val="tx2"/>
                </a:solidFill>
              </a:defRPr>
            </a:lvl1pPr>
          </a:lstStyle>
          <a:p>
            <a:r>
              <a:rPr lang="en-US"/>
              <a:t>Technicolor confidential and proprietary – attorney-client privileged communication</a:t>
            </a:r>
            <a:endParaRPr lang="en-GB" dirty="0"/>
          </a:p>
        </p:txBody>
      </p:sp>
      <p:sp>
        <p:nvSpPr>
          <p:cNvPr id="6" name="Slide Number Placeholder 5"/>
          <p:cNvSpPr>
            <a:spLocks noGrp="1"/>
          </p:cNvSpPr>
          <p:nvPr>
            <p:ph type="sldNum" sz="quarter" idx="4"/>
          </p:nvPr>
        </p:nvSpPr>
        <p:spPr>
          <a:xfrm>
            <a:off x="178594" y="6518277"/>
            <a:ext cx="571500" cy="196850"/>
          </a:xfrm>
          <a:prstGeom prst="rect">
            <a:avLst/>
          </a:prstGeom>
        </p:spPr>
        <p:txBody>
          <a:bodyPr vert="horz" lIns="0" tIns="0" rIns="0" bIns="0" rtlCol="0" anchor="ctr"/>
          <a:lstStyle>
            <a:lvl1pPr algn="l">
              <a:defRPr sz="1000">
                <a:solidFill>
                  <a:schemeClr val="tx2"/>
                </a:solidFill>
              </a:defRPr>
            </a:lvl1pPr>
          </a:lstStyle>
          <a:p>
            <a:fld id="{F99F39DE-7F43-4ABA-BE16-DC797CC76ADB}" type="slidenum">
              <a:rPr lang="en-GB" smtClean="0"/>
              <a:pPr/>
              <a:t>‹N°›</a:t>
            </a:fld>
            <a:endParaRPr lang="en-GB" dirty="0"/>
          </a:p>
        </p:txBody>
      </p:sp>
    </p:spTree>
    <p:extLst>
      <p:ext uri="{BB962C8B-B14F-4D97-AF65-F5344CB8AC3E}">
        <p14:creationId xmlns:p14="http://schemas.microsoft.com/office/powerpoint/2010/main" val="10213239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772" rtl="0" eaLnBrk="1" latinLnBrk="0" hangingPunct="1">
        <a:lnSpc>
          <a:spcPct val="90000"/>
        </a:lnSpc>
        <a:spcBef>
          <a:spcPct val="0"/>
        </a:spcBef>
        <a:buNone/>
        <a:defRPr sz="1650" b="1" kern="1200">
          <a:solidFill>
            <a:schemeClr val="tx2"/>
          </a:solidFill>
          <a:latin typeface="+mj-lt"/>
          <a:ea typeface="+mj-ea"/>
          <a:cs typeface="+mj-cs"/>
        </a:defRPr>
      </a:lvl1pPr>
    </p:titleStyle>
    <p:bodyStyle>
      <a:lvl1pPr marL="0" indent="0" algn="l" defTabSz="685772" rtl="0" eaLnBrk="1" latinLnBrk="0" hangingPunct="1">
        <a:lnSpc>
          <a:spcPct val="100000"/>
        </a:lnSpc>
        <a:spcBef>
          <a:spcPts val="0"/>
        </a:spcBef>
        <a:spcAft>
          <a:spcPts val="600"/>
        </a:spcAft>
        <a:buFont typeface="Arial" panose="020B0604020202020204" pitchFamily="34" charset="0"/>
        <a:buNone/>
        <a:defRPr sz="1125" kern="1200">
          <a:solidFill>
            <a:schemeClr val="tx1"/>
          </a:solidFill>
          <a:latin typeface="+mn-lt"/>
          <a:ea typeface="+mn-ea"/>
          <a:cs typeface="+mn-cs"/>
        </a:defRPr>
      </a:lvl1pPr>
      <a:lvl2pPr marL="271452" indent="-271452" algn="l" defTabSz="685772" rtl="0" eaLnBrk="1" latinLnBrk="0" hangingPunct="1">
        <a:lnSpc>
          <a:spcPct val="100000"/>
        </a:lnSpc>
        <a:spcBef>
          <a:spcPts val="0"/>
        </a:spcBef>
        <a:spcAft>
          <a:spcPts val="600"/>
        </a:spcAft>
        <a:buFont typeface="Arial" panose="020B0604020202020204" pitchFamily="34" charset="0"/>
        <a:buChar char="►"/>
        <a:defRPr sz="1125" kern="1200">
          <a:solidFill>
            <a:schemeClr val="tx2"/>
          </a:solidFill>
          <a:latin typeface="+mn-lt"/>
          <a:ea typeface="+mn-ea"/>
          <a:cs typeface="+mn-cs"/>
        </a:defRPr>
      </a:lvl2pPr>
      <a:lvl3pPr marL="426244" indent="-213122" algn="l" defTabSz="685772" rtl="0" eaLnBrk="1" latinLnBrk="0" hangingPunct="1">
        <a:lnSpc>
          <a:spcPct val="100000"/>
        </a:lnSpc>
        <a:spcBef>
          <a:spcPts val="0"/>
        </a:spcBef>
        <a:spcAft>
          <a:spcPts val="600"/>
        </a:spcAft>
        <a:buSzPct val="100000"/>
        <a:buFont typeface="Arial" panose="020B0604020202020204" pitchFamily="34" charset="0"/>
        <a:buChar char="►"/>
        <a:defRPr sz="1050" kern="1200">
          <a:solidFill>
            <a:schemeClr val="accent3"/>
          </a:solidFill>
          <a:latin typeface="+mn-lt"/>
          <a:ea typeface="+mn-ea"/>
          <a:cs typeface="+mn-cs"/>
        </a:defRPr>
      </a:lvl3pPr>
      <a:lvl4pPr marL="470297" indent="134541" algn="l" defTabSz="685772" rtl="0" eaLnBrk="1" latinLnBrk="0" hangingPunct="1">
        <a:lnSpc>
          <a:spcPct val="100000"/>
        </a:lnSpc>
        <a:spcBef>
          <a:spcPts val="0"/>
        </a:spcBef>
        <a:spcAft>
          <a:spcPts val="600"/>
        </a:spcAft>
        <a:buSzPct val="100000"/>
        <a:buFont typeface="Arial" panose="020B0604020202020204" pitchFamily="34" charset="0"/>
        <a:buChar char="•"/>
        <a:defRPr lang="en-US" sz="975" kern="1200" dirty="0" smtClean="0">
          <a:solidFill>
            <a:schemeClr val="tx1"/>
          </a:solidFill>
          <a:latin typeface="+mn-lt"/>
          <a:ea typeface="+mn-ea"/>
          <a:cs typeface="+mn-cs"/>
        </a:defRPr>
      </a:lvl4pPr>
      <a:lvl5pPr marL="772716" indent="-134541" algn="l" defTabSz="68577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5pPr>
      <a:lvl6pPr marL="1885874"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4"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49846" y="254636"/>
            <a:ext cx="9243692" cy="1926225"/>
          </a:xfrm>
          <a:prstGeom prst="rect">
            <a:avLst/>
          </a:prstGeom>
          <a:solidFill>
            <a:srgbClr val="017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 name="Groupe 1"/>
          <p:cNvGrpSpPr/>
          <p:nvPr userDrawn="1"/>
        </p:nvGrpSpPr>
        <p:grpSpPr>
          <a:xfrm>
            <a:off x="3005826" y="254632"/>
            <a:ext cx="3132348" cy="1926227"/>
            <a:chOff x="2663788" y="699539"/>
            <a:chExt cx="3132348" cy="1444670"/>
          </a:xfrm>
        </p:grpSpPr>
        <p:sp>
          <p:nvSpPr>
            <p:cNvPr id="6" name="Organigramme : Données stockées 5"/>
            <p:cNvSpPr/>
            <p:nvPr userDrawn="1"/>
          </p:nvSpPr>
          <p:spPr>
            <a:xfrm rot="10800000">
              <a:off x="3707904" y="699539"/>
              <a:ext cx="2088232" cy="1444670"/>
            </a:xfrm>
            <a:prstGeom prst="flowChartOnlineStorag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800"/>
            </a:p>
          </p:txBody>
        </p:sp>
        <p:sp>
          <p:nvSpPr>
            <p:cNvPr id="8" name="Organigramme : Données stockées 7"/>
            <p:cNvSpPr/>
            <p:nvPr userDrawn="1"/>
          </p:nvSpPr>
          <p:spPr>
            <a:xfrm>
              <a:off x="2663788" y="699540"/>
              <a:ext cx="2088232" cy="1444669"/>
            </a:xfrm>
            <a:prstGeom prst="flowChartOnlineStorag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800"/>
            </a:p>
          </p:txBody>
        </p:sp>
      </p:grpSp>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35474" y="254637"/>
            <a:ext cx="2273052" cy="1926225"/>
          </a:xfrm>
          <a:prstGeom prst="rect">
            <a:avLst/>
          </a:prstGeom>
        </p:spPr>
      </p:pic>
    </p:spTree>
    <p:extLst>
      <p:ext uri="{BB962C8B-B14F-4D97-AF65-F5344CB8AC3E}">
        <p14:creationId xmlns:p14="http://schemas.microsoft.com/office/powerpoint/2010/main" val="4017188204"/>
      </p:ext>
    </p:extLst>
  </p:cSld>
  <p:clrMap bg1="lt1" tx1="dk1" bg2="lt2" tx2="dk2" accent1="accent1" accent2="accent2" accent3="accent3" accent4="accent4" accent5="accent5" accent6="accent6" hlink="hlink" folHlink="folHlink"/>
  <p:sldLayoutIdLst>
    <p:sldLayoutId id="2147483721" r:id="rId1"/>
    <p:sldLayoutId id="214748372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243692" cy="669771"/>
          </a:xfrm>
          <a:prstGeom prst="rect">
            <a:avLst/>
          </a:prstGeom>
          <a:solidFill>
            <a:srgbClr val="017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 name="Espace réservé du texte 2"/>
          <p:cNvSpPr>
            <a:spLocks noGrp="1"/>
          </p:cNvSpPr>
          <p:nvPr>
            <p:ph type="body" idx="1"/>
          </p:nvPr>
        </p:nvSpPr>
        <p:spPr>
          <a:xfrm>
            <a:off x="368300" y="1701801"/>
            <a:ext cx="8380164" cy="4127500"/>
          </a:xfrm>
          <a:prstGeom prst="rect">
            <a:avLst/>
          </a:prstGeom>
        </p:spPr>
        <p:txBody>
          <a:bodyPr vert="horz" lIns="0" tIns="0" rIns="0" bIns="0" rtlCol="0">
            <a:normAutofit/>
          </a:bodyPr>
          <a:lstStyle/>
          <a:p>
            <a:pPr lvl="0"/>
            <a:r>
              <a:rPr lang="fr-FR" dirty="0"/>
              <a:t>Premier niveau de texte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4"/>
          </p:nvPr>
        </p:nvSpPr>
        <p:spPr>
          <a:xfrm>
            <a:off x="8676496" y="6501341"/>
            <a:ext cx="360000" cy="192000"/>
          </a:xfrm>
          <a:prstGeom prst="rect">
            <a:avLst/>
          </a:prstGeom>
        </p:spPr>
        <p:txBody>
          <a:bodyPr vert="horz" lIns="0" tIns="0" rIns="0" bIns="0" rtlCol="0" anchor="ctr"/>
          <a:lstStyle>
            <a:lvl1pPr algn="r">
              <a:defRPr sz="900" baseline="0">
                <a:solidFill>
                  <a:srgbClr val="848589"/>
                </a:solidFill>
              </a:defRPr>
            </a:lvl1pPr>
          </a:lstStyle>
          <a:p>
            <a:fld id="{646E7B68-C406-4B5C-B79D-A1CDE10CB85D}" type="slidenum">
              <a:rPr lang="fr-FR" smtClean="0"/>
              <a:pPr/>
              <a:t>‹N°›</a:t>
            </a:fld>
            <a:endParaRPr lang="fr-FR" dirty="0"/>
          </a:p>
        </p:txBody>
      </p:sp>
      <p:sp>
        <p:nvSpPr>
          <p:cNvPr id="4" name="AutoShape 2" descr="http://www.curie.asso.fr/images/logo.png"/>
          <p:cNvSpPr>
            <a:spLocks noChangeAspect="1" noChangeArrowheads="1"/>
          </p:cNvSpPr>
          <p:nvPr userDrawn="1"/>
        </p:nvSpPr>
        <p:spPr bwMode="auto">
          <a:xfrm>
            <a:off x="63500" y="-182033"/>
            <a:ext cx="304800" cy="4064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fr-FR" sz="1800"/>
          </a:p>
        </p:txBody>
      </p:sp>
      <p:sp>
        <p:nvSpPr>
          <p:cNvPr id="14" name="ZoneTexte 13"/>
          <p:cNvSpPr txBox="1"/>
          <p:nvPr userDrawn="1"/>
        </p:nvSpPr>
        <p:spPr>
          <a:xfrm>
            <a:off x="179512" y="6597373"/>
            <a:ext cx="6720444" cy="193025"/>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defRPr/>
            </a:pPr>
            <a:r>
              <a:rPr lang="fr-FR" sz="900" b="0" baseline="0" dirty="0">
                <a:solidFill>
                  <a:srgbClr val="848589"/>
                </a:solidFill>
              </a:rPr>
              <a:t>© Jeremy PAPPALARDO, Cabinet Carrel (</a:t>
            </a:r>
            <a:r>
              <a:rPr lang="fr-FR" sz="900" b="0" baseline="0" dirty="0">
                <a:solidFill>
                  <a:srgbClr val="848589"/>
                </a:solidFill>
                <a:hlinkClick r:id="rId7"/>
              </a:rPr>
              <a:t>jp@cabinetcarrel.com</a:t>
            </a:r>
            <a:r>
              <a:rPr lang="fr-FR" sz="900" b="0" baseline="0" dirty="0">
                <a:solidFill>
                  <a:srgbClr val="848589"/>
                </a:solidFill>
              </a:rPr>
              <a:t>) – 2017 – CC-BY-NC-ND 4.0</a:t>
            </a:r>
            <a:endParaRPr lang="fr-FR" sz="600" b="0" dirty="0">
              <a:solidFill>
                <a:srgbClr val="848589"/>
              </a:solidFill>
            </a:endParaRPr>
          </a:p>
        </p:txBody>
      </p:sp>
      <p:sp>
        <p:nvSpPr>
          <p:cNvPr id="2" name="Espace réservé du titre 1"/>
          <p:cNvSpPr>
            <a:spLocks noGrp="1"/>
          </p:cNvSpPr>
          <p:nvPr>
            <p:ph type="title"/>
          </p:nvPr>
        </p:nvSpPr>
        <p:spPr>
          <a:xfrm>
            <a:off x="1755180" y="164637"/>
            <a:ext cx="6993284" cy="383683"/>
          </a:xfrm>
          <a:prstGeom prst="roundRect">
            <a:avLst/>
          </a:prstGeom>
          <a:noFill/>
          <a:ln>
            <a:noFill/>
          </a:ln>
        </p:spPr>
        <p:style>
          <a:lnRef idx="2">
            <a:schemeClr val="accent1"/>
          </a:lnRef>
          <a:fillRef idx="1">
            <a:schemeClr val="lt1"/>
          </a:fillRef>
          <a:effectRef idx="0">
            <a:schemeClr val="accent1"/>
          </a:effectRef>
          <a:fontRef idx="none"/>
        </p:style>
        <p:txBody>
          <a:bodyPr vert="horz" lIns="0" tIns="0" rIns="0" bIns="0" rtlCol="0" anchor="t" anchorCtr="0">
            <a:normAutofit/>
          </a:bodyPr>
          <a:lstStyle/>
          <a:p>
            <a:r>
              <a:rPr lang="fr-FR" dirty="0"/>
              <a:t>Titre de la slide sur une ou deux lignes</a:t>
            </a:r>
          </a:p>
        </p:txBody>
      </p:sp>
      <p:cxnSp>
        <p:nvCxnSpPr>
          <p:cNvPr id="28" name="Connecteur droit 27"/>
          <p:cNvCxnSpPr/>
          <p:nvPr userDrawn="1"/>
        </p:nvCxnSpPr>
        <p:spPr>
          <a:xfrm flipV="1">
            <a:off x="827584" y="644692"/>
            <a:ext cx="8416108" cy="7201"/>
          </a:xfrm>
          <a:prstGeom prst="line">
            <a:avLst/>
          </a:prstGeom>
          <a:ln w="28575">
            <a:solidFill>
              <a:srgbClr val="848589"/>
            </a:solidFill>
          </a:ln>
          <a:effectLst/>
        </p:spPr>
        <p:style>
          <a:lnRef idx="1">
            <a:schemeClr val="accent1"/>
          </a:lnRef>
          <a:fillRef idx="0">
            <a:schemeClr val="accent1"/>
          </a:fillRef>
          <a:effectRef idx="0">
            <a:schemeClr val="accent1"/>
          </a:effectRef>
          <a:fontRef idx="minor">
            <a:schemeClr val="tx1"/>
          </a:fontRef>
        </p:style>
      </p:cxnSp>
      <p:sp>
        <p:nvSpPr>
          <p:cNvPr id="27" name="Organigramme : Données stockées 26"/>
          <p:cNvSpPr/>
          <p:nvPr userDrawn="1"/>
        </p:nvSpPr>
        <p:spPr>
          <a:xfrm rot="10800000">
            <a:off x="-468560" y="-11260"/>
            <a:ext cx="2160240" cy="751960"/>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0" name="Picture 2" descr="https://image.jimcdn.com/app/cms/image/transf/dimension=284x10000:format=png/path/s8caf0f96d9972caf/image/ic0137269d5496de6/version/1461330452/image.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0932" y="-27384"/>
            <a:ext cx="1126692" cy="961111"/>
          </a:xfrm>
          <a:prstGeom prst="rect">
            <a:avLst/>
          </a:prstGeom>
          <a:noFill/>
          <a:ln w="28575">
            <a:noFill/>
          </a:ln>
          <a:extLst>
            <a:ext uri="{909E8E84-426E-40dd-AFC4-6F175D3DCCD1}">
              <a14:hiddenFill xmlns:a14="http://schemas.microsoft.com/office/drawing/2010/main" xmlns="">
                <a:solidFill>
                  <a:srgbClr val="FFFFFF"/>
                </a:solidFill>
              </a14:hiddenFill>
            </a:ext>
          </a:extLst>
        </p:spPr>
      </p:pic>
      <p:grpSp>
        <p:nvGrpSpPr>
          <p:cNvPr id="11" name="Groupe 10"/>
          <p:cNvGrpSpPr/>
          <p:nvPr userDrawn="1"/>
        </p:nvGrpSpPr>
        <p:grpSpPr>
          <a:xfrm>
            <a:off x="-78557" y="-182033"/>
            <a:ext cx="9324000" cy="57481"/>
            <a:chOff x="-72008" y="777778"/>
            <a:chExt cx="9324000" cy="43111"/>
          </a:xfrm>
        </p:grpSpPr>
        <p:cxnSp>
          <p:nvCxnSpPr>
            <p:cNvPr id="12" name="Connecteur droit 11"/>
            <p:cNvCxnSpPr/>
            <p:nvPr userDrawn="1"/>
          </p:nvCxnSpPr>
          <p:spPr>
            <a:xfrm>
              <a:off x="-72008" y="777778"/>
              <a:ext cx="9324000" cy="0"/>
            </a:xfrm>
            <a:prstGeom prst="line">
              <a:avLst/>
            </a:prstGeom>
            <a:ln w="28575">
              <a:solidFill>
                <a:srgbClr val="017301"/>
              </a:solidFill>
            </a:ln>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72008" y="820889"/>
              <a:ext cx="9324000" cy="0"/>
            </a:xfrm>
            <a:prstGeom prst="line">
              <a:avLst/>
            </a:prstGeom>
            <a:ln w="28575">
              <a:solidFill>
                <a:srgbClr val="848589"/>
              </a:solidFill>
            </a:ln>
            <a:effectLst/>
          </p:spPr>
          <p:style>
            <a:lnRef idx="1">
              <a:schemeClr val="accent1"/>
            </a:lnRef>
            <a:fillRef idx="0">
              <a:schemeClr val="accent1"/>
            </a:fillRef>
            <a:effectRef idx="0">
              <a:schemeClr val="accent1"/>
            </a:effectRef>
            <a:fontRef idx="minor">
              <a:schemeClr val="tx1"/>
            </a:fontRef>
          </p:style>
        </p:cxnSp>
      </p:grpSp>
      <p:grpSp>
        <p:nvGrpSpPr>
          <p:cNvPr id="17" name="Groupe 16"/>
          <p:cNvGrpSpPr/>
          <p:nvPr userDrawn="1"/>
        </p:nvGrpSpPr>
        <p:grpSpPr>
          <a:xfrm rot="18573208">
            <a:off x="8004312" y="6289719"/>
            <a:ext cx="1701417" cy="45719"/>
            <a:chOff x="-72008" y="777778"/>
            <a:chExt cx="9324000" cy="43111"/>
          </a:xfrm>
        </p:grpSpPr>
        <p:cxnSp>
          <p:nvCxnSpPr>
            <p:cNvPr id="19" name="Connecteur droit 18"/>
            <p:cNvCxnSpPr/>
            <p:nvPr userDrawn="1"/>
          </p:nvCxnSpPr>
          <p:spPr>
            <a:xfrm>
              <a:off x="-72008" y="777778"/>
              <a:ext cx="9324000" cy="0"/>
            </a:xfrm>
            <a:prstGeom prst="line">
              <a:avLst/>
            </a:prstGeom>
            <a:ln w="28575">
              <a:solidFill>
                <a:srgbClr val="017301"/>
              </a:solidFill>
            </a:ln>
            <a:effectLst/>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72008" y="820889"/>
              <a:ext cx="9324000" cy="0"/>
            </a:xfrm>
            <a:prstGeom prst="line">
              <a:avLst/>
            </a:prstGeom>
            <a:ln w="28575">
              <a:solidFill>
                <a:srgbClr val="848589"/>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341476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ransition>
    <p:fade/>
  </p:transition>
  <p:hf hdr="0" dt="0"/>
  <p:txStyles>
    <p:titleStyle>
      <a:lvl1pPr algn="ctr" defTabSz="914400" rtl="0" eaLnBrk="1" latinLnBrk="0" hangingPunct="1">
        <a:lnSpc>
          <a:spcPts val="1900"/>
        </a:lnSpc>
        <a:spcBef>
          <a:spcPct val="0"/>
        </a:spcBef>
        <a:buNone/>
        <a:defRPr sz="1800" b="1" kern="1200" cap="all" baseline="0">
          <a:solidFill>
            <a:schemeClr val="bg1"/>
          </a:solidFill>
          <a:latin typeface="+mn-lt"/>
          <a:ea typeface="+mj-ea"/>
          <a:cs typeface="+mj-cs"/>
        </a:defRPr>
      </a:lvl1pPr>
    </p:titleStyle>
    <p:bodyStyle>
      <a:lvl1pPr marL="0" indent="0" algn="just" defTabSz="914400" rtl="0" eaLnBrk="1" latinLnBrk="0" hangingPunct="1">
        <a:spcBef>
          <a:spcPts val="1000"/>
        </a:spcBef>
        <a:spcAft>
          <a:spcPts val="200"/>
        </a:spcAft>
        <a:buFontTx/>
        <a:buNone/>
        <a:defRPr sz="1500" kern="1200" cap="none" baseline="0">
          <a:solidFill>
            <a:schemeClr val="tx1"/>
          </a:solidFill>
          <a:latin typeface="+mj-lt"/>
          <a:ea typeface="+mn-ea"/>
          <a:cs typeface="+mn-cs"/>
        </a:defRPr>
      </a:lvl1pPr>
      <a:lvl2pPr marL="0" indent="0" algn="just" defTabSz="914400" rtl="0" eaLnBrk="1" latinLnBrk="0" hangingPunct="1">
        <a:spcBef>
          <a:spcPts val="200"/>
        </a:spcBef>
        <a:spcAft>
          <a:spcPts val="200"/>
        </a:spcAft>
        <a:buFontTx/>
        <a:buNone/>
        <a:defRPr sz="1200" b="0" kern="1200">
          <a:solidFill>
            <a:srgbClr val="848589"/>
          </a:solidFill>
          <a:latin typeface="+mn-lt"/>
          <a:ea typeface="+mn-ea"/>
          <a:cs typeface="+mn-cs"/>
        </a:defRPr>
      </a:lvl2pPr>
      <a:lvl3pPr marL="87630" indent="-87630" algn="just" defTabSz="914400" rtl="0" eaLnBrk="1" latinLnBrk="0" hangingPunct="1">
        <a:spcBef>
          <a:spcPts val="100"/>
        </a:spcBef>
        <a:spcAft>
          <a:spcPts val="100"/>
        </a:spcAft>
        <a:buFont typeface="Century Gothic" pitchFamily="34" charset="0"/>
        <a:buChar char="-"/>
        <a:defRPr lang="fr-FR" sz="1200" kern="1200" smtClean="0">
          <a:solidFill>
            <a:srgbClr val="848589"/>
          </a:solidFill>
          <a:latin typeface="+mn-lt"/>
          <a:ea typeface="+mn-ea"/>
          <a:cs typeface="+mn-cs"/>
        </a:defRPr>
      </a:lvl3pPr>
      <a:lvl4pPr marL="536575" indent="-88900" algn="l" defTabSz="914400" rtl="0" eaLnBrk="1" latinLnBrk="0" hangingPunct="1">
        <a:spcBef>
          <a:spcPts val="100"/>
        </a:spcBef>
        <a:spcAft>
          <a:spcPts val="100"/>
        </a:spcAft>
        <a:buSzPct val="100000"/>
        <a:buFont typeface="Century Gothic" pitchFamily="34" charset="0"/>
        <a:buChar char="•"/>
        <a:defRPr lang="fr-FR" sz="1200" kern="1200" smtClean="0">
          <a:solidFill>
            <a:srgbClr val="636363"/>
          </a:solidFill>
          <a:latin typeface="+mn-lt"/>
          <a:ea typeface="+mn-ea"/>
          <a:cs typeface="+mn-cs"/>
        </a:defRPr>
      </a:lvl4pPr>
      <a:lvl5pPr marL="536575" indent="0" algn="l" defTabSz="625475" rtl="0" eaLnBrk="1" latinLnBrk="0" hangingPunct="1">
        <a:spcBef>
          <a:spcPts val="100"/>
        </a:spcBef>
        <a:spcAft>
          <a:spcPts val="100"/>
        </a:spcAft>
        <a:buFontTx/>
        <a:buNone/>
        <a:defRPr lang="fr-FR" sz="1200" kern="1200" smtClean="0">
          <a:solidFill>
            <a:srgbClr val="63636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E851338A-A56B-42CA-8DC2-9FBD3BC08B50}"/>
              </a:ext>
            </a:extLst>
          </p:cNvPr>
          <p:cNvSpPr>
            <a:spLocks noMove="1" noResize="1"/>
          </p:cNvSpPr>
          <p:nvPr/>
        </p:nvSpPr>
        <p:spPr>
          <a:xfrm>
            <a:off x="0" y="6531710"/>
            <a:ext cx="9143433" cy="32658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C3E50"/>
          </a:solidFill>
          <a:ln>
            <a:noFill/>
            <a:prstDash val="solid"/>
          </a:ln>
        </p:spPr>
        <p:txBody>
          <a:bodyPr lIns="0" tIns="0" rIns="0" bIns="0" anchor="ctr" anchorCtr="0">
            <a:noAutofit/>
          </a:bodyPr>
          <a:lstStyle/>
          <a:p>
            <a:pPr lvl="0" rtl="0" hangingPunct="0">
              <a:buNone/>
              <a:tabLst/>
            </a:pPr>
            <a:endParaRPr lang="en-US" sz="1633" b="1" kern="1200">
              <a:solidFill>
                <a:srgbClr val="FFFFFF"/>
              </a:solidFill>
              <a:latin typeface="Source Sans Pro Black" pitchFamily="34"/>
              <a:ea typeface="源ノ角ゴシック Heavy" pitchFamily="2"/>
              <a:cs typeface="Tahoma" pitchFamily="2"/>
            </a:endParaRPr>
          </a:p>
        </p:txBody>
      </p:sp>
      <p:sp>
        <p:nvSpPr>
          <p:cNvPr id="3" name="Forme libre : forme 2">
            <a:extLst>
              <a:ext uri="{FF2B5EF4-FFF2-40B4-BE49-F238E27FC236}">
                <a16:creationId xmlns:a16="http://schemas.microsoft.com/office/drawing/2014/main" id="{459FBBBE-19BA-42EF-BAE6-FB6E86D7496E}"/>
              </a:ext>
            </a:extLst>
          </p:cNvPr>
          <p:cNvSpPr/>
          <p:nvPr/>
        </p:nvSpPr>
        <p:spPr>
          <a:xfrm>
            <a:off x="0" y="0"/>
            <a:ext cx="9143433" cy="14696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C3E50"/>
          </a:solidFill>
          <a:ln>
            <a:noFill/>
            <a:prstDash val="solid"/>
          </a:ln>
        </p:spPr>
        <p:txBody>
          <a:bodyPr lIns="0" tIns="0" rIns="0" bIns="0" anchor="ctr" anchorCtr="0">
            <a:noAutofit/>
          </a:bodyPr>
          <a:lstStyle/>
          <a:p>
            <a:pPr lvl="0" rtl="0" hangingPunct="0">
              <a:buNone/>
              <a:tabLst/>
            </a:pPr>
            <a:endParaRPr lang="en-US" sz="1633" b="1" kern="1200">
              <a:solidFill>
                <a:srgbClr val="FFFFFF"/>
              </a:solidFill>
              <a:latin typeface="Source Sans Pro Black" pitchFamily="34"/>
              <a:ea typeface="源ノ角ゴシック Heavy" pitchFamily="2"/>
              <a:cs typeface="Tahoma" pitchFamily="2"/>
            </a:endParaRPr>
          </a:p>
        </p:txBody>
      </p:sp>
      <p:sp>
        <p:nvSpPr>
          <p:cNvPr id="4" name="Espace réservé du titre 3">
            <a:extLst>
              <a:ext uri="{FF2B5EF4-FFF2-40B4-BE49-F238E27FC236}">
                <a16:creationId xmlns:a16="http://schemas.microsoft.com/office/drawing/2014/main" id="{061D74C3-FFA8-4091-8FAE-CAC763F3CF67}"/>
              </a:ext>
            </a:extLst>
          </p:cNvPr>
          <p:cNvSpPr txBox="1">
            <a:spLocks noGrp="1"/>
          </p:cNvSpPr>
          <p:nvPr>
            <p:ph type="title"/>
          </p:nvPr>
        </p:nvSpPr>
        <p:spPr>
          <a:xfrm>
            <a:off x="326551" y="273352"/>
            <a:ext cx="8490331" cy="869697"/>
          </a:xfrm>
          <a:prstGeom prst="rect">
            <a:avLst/>
          </a:prstGeom>
          <a:noFill/>
          <a:ln>
            <a:noFill/>
          </a:ln>
        </p:spPr>
        <p:txBody>
          <a:bodyPr wrap="square" lIns="0" tIns="0" rIns="0" bIns="0" anchor="ctr" anchorCtr="0">
            <a:noAutofit/>
          </a:bodyPr>
          <a:lstStyle/>
          <a:p>
            <a:endParaRPr lang="en-US"/>
          </a:p>
        </p:txBody>
      </p:sp>
      <p:sp>
        <p:nvSpPr>
          <p:cNvPr id="5" name="Espace réservé du texte 4">
            <a:extLst>
              <a:ext uri="{FF2B5EF4-FFF2-40B4-BE49-F238E27FC236}">
                <a16:creationId xmlns:a16="http://schemas.microsoft.com/office/drawing/2014/main" id="{4F4B5BEF-D37D-443E-A343-439C4472E1D4}"/>
              </a:ext>
            </a:extLst>
          </p:cNvPr>
          <p:cNvSpPr txBox="1">
            <a:spLocks noGrp="1"/>
          </p:cNvSpPr>
          <p:nvPr>
            <p:ph type="body" idx="1"/>
          </p:nvPr>
        </p:nvSpPr>
        <p:spPr>
          <a:xfrm>
            <a:off x="326551" y="1796220"/>
            <a:ext cx="8490331" cy="4572197"/>
          </a:xfrm>
          <a:prstGeom prst="rect">
            <a:avLst/>
          </a:prstGeom>
          <a:noFill/>
          <a:ln>
            <a:noFill/>
          </a:ln>
        </p:spPr>
        <p:txBody>
          <a:bodyPr lIns="0" tIns="0" rIns="0" bIns="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e la date 5">
            <a:extLst>
              <a:ext uri="{FF2B5EF4-FFF2-40B4-BE49-F238E27FC236}">
                <a16:creationId xmlns:a16="http://schemas.microsoft.com/office/drawing/2014/main" id="{5581FA27-8EFD-4C98-B0E2-F61F6A0D1E81}"/>
              </a:ext>
            </a:extLst>
          </p:cNvPr>
          <p:cNvSpPr txBox="1">
            <a:spLocks noGrp="1"/>
          </p:cNvSpPr>
          <p:nvPr>
            <p:ph type="dt" sz="half" idx="2"/>
          </p:nvPr>
        </p:nvSpPr>
        <p:spPr>
          <a:xfrm>
            <a:off x="326551" y="6531710"/>
            <a:ext cx="2612409" cy="326585"/>
          </a:xfrm>
          <a:prstGeom prst="rect">
            <a:avLst/>
          </a:prstGeom>
          <a:noFill/>
          <a:ln>
            <a:noFill/>
          </a:ln>
        </p:spPr>
        <p:txBody>
          <a:bodyPr lIns="0" tIns="0" rIns="0" bIns="0" anchorCtr="0">
            <a:noAutofit/>
          </a:bodyPr>
          <a:lstStyle>
            <a:lvl1pPr lvl="0" algn="l" rtl="0" hangingPunct="0">
              <a:buNone/>
              <a:tabLst/>
              <a:defRPr lang="en-US" sz="1633" b="1" kern="1200">
                <a:solidFill>
                  <a:srgbClr val="FFFFFF"/>
                </a:solidFill>
                <a:latin typeface="Source Sans Pro Black" pitchFamily="34"/>
                <a:ea typeface="源ノ角ゴシック Heavy" pitchFamily="2"/>
                <a:cs typeface="Tahoma" pitchFamily="2"/>
              </a:defRPr>
            </a:lvl1pPr>
          </a:lstStyle>
          <a:p>
            <a:pPr lvl="0"/>
            <a:endParaRPr lang="en-US"/>
          </a:p>
        </p:txBody>
      </p:sp>
      <p:sp>
        <p:nvSpPr>
          <p:cNvPr id="7" name="Espace réservé du pied de page 6">
            <a:extLst>
              <a:ext uri="{FF2B5EF4-FFF2-40B4-BE49-F238E27FC236}">
                <a16:creationId xmlns:a16="http://schemas.microsoft.com/office/drawing/2014/main" id="{1ADD9D54-FD3D-4EDD-8EE9-D62C03E912BA}"/>
              </a:ext>
            </a:extLst>
          </p:cNvPr>
          <p:cNvSpPr txBox="1">
            <a:spLocks noGrp="1"/>
          </p:cNvSpPr>
          <p:nvPr>
            <p:ph type="ftr" sz="quarter" idx="3"/>
          </p:nvPr>
        </p:nvSpPr>
        <p:spPr>
          <a:xfrm>
            <a:off x="3102236" y="6531710"/>
            <a:ext cx="2938961" cy="326585"/>
          </a:xfrm>
          <a:prstGeom prst="rect">
            <a:avLst/>
          </a:prstGeom>
          <a:noFill/>
          <a:ln>
            <a:noFill/>
          </a:ln>
        </p:spPr>
        <p:txBody>
          <a:bodyPr lIns="0" tIns="0" rIns="0" bIns="0" anchorCtr="0">
            <a:noAutofit/>
          </a:bodyPr>
          <a:lstStyle>
            <a:lvl1pPr lvl="0" algn="ctr" rtl="0" hangingPunct="0">
              <a:buNone/>
              <a:tabLst/>
              <a:defRPr lang="en-US" sz="1633" b="1" kern="1200">
                <a:solidFill>
                  <a:srgbClr val="FFFFFF"/>
                </a:solidFill>
                <a:latin typeface="Source Sans Pro Black" pitchFamily="34"/>
                <a:ea typeface="源ノ角ゴシック Heavy" pitchFamily="2"/>
                <a:cs typeface="Tahoma" pitchFamily="2"/>
              </a:defRPr>
            </a:lvl1pPr>
          </a:lstStyle>
          <a:p>
            <a:pPr lvl="0"/>
            <a:endParaRPr lang="en-US"/>
          </a:p>
        </p:txBody>
      </p:sp>
      <p:sp>
        <p:nvSpPr>
          <p:cNvPr id="8" name="Forme libre : forme 7">
            <a:extLst>
              <a:ext uri="{FF2B5EF4-FFF2-40B4-BE49-F238E27FC236}">
                <a16:creationId xmlns:a16="http://schemas.microsoft.com/office/drawing/2014/main" id="{A049B6A4-061B-4F14-9BCC-163D90C4D571}"/>
              </a:ext>
            </a:extLst>
          </p:cNvPr>
          <p:cNvSpPr/>
          <p:nvPr/>
        </p:nvSpPr>
        <p:spPr>
          <a:xfrm>
            <a:off x="8408693" y="6254112"/>
            <a:ext cx="489827" cy="48987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1ABC9C"/>
          </a:solidFill>
          <a:ln>
            <a:noFill/>
            <a:prstDash val="solid"/>
          </a:ln>
        </p:spPr>
        <p:txBody>
          <a:bodyPr lIns="0" tIns="0" rIns="0" bIns="0" anchor="ctr" anchorCtr="0">
            <a:noAutofit/>
          </a:bodyPr>
          <a:lstStyle/>
          <a:p>
            <a:pPr lvl="0" rtl="0" hangingPunct="0">
              <a:buNone/>
              <a:tabLst/>
            </a:pPr>
            <a:endParaRPr lang="en-US" sz="1633" b="1" kern="1200">
              <a:solidFill>
                <a:srgbClr val="FFFFFF"/>
              </a:solidFill>
              <a:latin typeface="Source Sans Pro Black" pitchFamily="34"/>
              <a:ea typeface="源ノ角ゴシック Heavy" pitchFamily="2"/>
              <a:cs typeface="Tahoma" pitchFamily="2"/>
            </a:endParaRPr>
          </a:p>
        </p:txBody>
      </p:sp>
      <p:sp>
        <p:nvSpPr>
          <p:cNvPr id="9" name="Espace réservé du numéro de diapositive 8">
            <a:extLst>
              <a:ext uri="{FF2B5EF4-FFF2-40B4-BE49-F238E27FC236}">
                <a16:creationId xmlns:a16="http://schemas.microsoft.com/office/drawing/2014/main" id="{C25A7104-99BB-47CE-8E69-AE584C5F3003}"/>
              </a:ext>
            </a:extLst>
          </p:cNvPr>
          <p:cNvSpPr txBox="1">
            <a:spLocks noGrp="1"/>
          </p:cNvSpPr>
          <p:nvPr>
            <p:ph type="sldNum" sz="quarter" idx="4"/>
          </p:nvPr>
        </p:nvSpPr>
        <p:spPr>
          <a:xfrm>
            <a:off x="8327055" y="6172464"/>
            <a:ext cx="653102" cy="653171"/>
          </a:xfrm>
          <a:prstGeom prst="rect">
            <a:avLst/>
          </a:prstGeom>
          <a:noFill/>
          <a:ln>
            <a:noFill/>
          </a:ln>
        </p:spPr>
        <p:txBody>
          <a:bodyPr lIns="0" tIns="0" rIns="0" bIns="0" anchor="ctr" anchorCtr="0">
            <a:noAutofit/>
          </a:bodyPr>
          <a:lstStyle>
            <a:lvl1pPr lvl="0" algn="ctr" rtl="0" hangingPunct="0">
              <a:buNone/>
              <a:tabLst/>
              <a:defRPr lang="en-US" sz="1633" b="1" kern="1200">
                <a:solidFill>
                  <a:srgbClr val="FFFFFF"/>
                </a:solidFill>
                <a:latin typeface="Source Sans Pro Black" pitchFamily="34"/>
                <a:ea typeface="源ノ角ゴシック Heavy" pitchFamily="2"/>
                <a:cs typeface="Tahoma" pitchFamily="2"/>
              </a:defRPr>
            </a:lvl1pPr>
          </a:lstStyle>
          <a:p>
            <a:pPr lvl="0"/>
            <a:fld id="{81AE39F0-651D-42F7-AA39-55B0B2431D3D}" type="slidenum">
              <a:t>‹N°›</a:t>
            </a:fld>
            <a:endParaRPr lang="en-US"/>
          </a:p>
        </p:txBody>
      </p:sp>
    </p:spTree>
    <p:extLst>
      <p:ext uri="{BB962C8B-B14F-4D97-AF65-F5344CB8AC3E}">
        <p14:creationId xmlns:p14="http://schemas.microsoft.com/office/powerpoint/2010/main" val="244698818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rtl="0" hangingPunct="1">
        <a:tabLst/>
        <a:defRPr lang="en-US" sz="3266" b="1" i="0" u="none" strike="noStrike" kern="1200" cap="none">
          <a:ln>
            <a:noFill/>
          </a:ln>
          <a:solidFill>
            <a:srgbClr val="FFFFFF"/>
          </a:solidFill>
          <a:latin typeface="Source Sans Pro Black" pitchFamily="34"/>
        </a:defRPr>
      </a:lvl1pPr>
    </p:titleStyle>
    <p:bodyStyle>
      <a:lvl1pPr marL="0" marR="0" indent="0" rtl="0" hangingPunct="1">
        <a:spcBef>
          <a:spcPts val="0"/>
        </a:spcBef>
        <a:spcAft>
          <a:spcPts val="1283"/>
        </a:spcAft>
        <a:tabLst/>
        <a:defRPr lang="en-US" sz="2903" b="1" i="0" u="none" strike="noStrike" kern="1200" cap="none">
          <a:ln>
            <a:noFill/>
          </a:ln>
          <a:solidFill>
            <a:srgbClr val="2C3E50"/>
          </a:solidFill>
          <a:latin typeface="Source Sans Pro Semibold" pitchFamily="34"/>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6.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9.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59.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3.jpg"/></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hyperlink" Target="http://www.technicolor.com/en/open-source-documents" TargetMode="External"/><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2.xml"/><Relationship Id="rId5" Type="http://schemas.openxmlformats.org/officeDocument/2006/relationships/image" Target="../media/image5.png"/><Relationship Id="rId4" Type="http://schemas.openxmlformats.org/officeDocument/2006/relationships/image" Target="../media/image53.jp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2.xml"/><Relationship Id="rId5" Type="http://schemas.openxmlformats.org/officeDocument/2006/relationships/image" Target="../media/image5.png"/><Relationship Id="rId4" Type="http://schemas.openxmlformats.org/officeDocument/2006/relationships/image" Target="../media/image4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6.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461"/>
            <a:ext cx="8928992" cy="894229"/>
          </a:xfrm>
          <a:prstGeom prst="rect">
            <a:avLst/>
          </a:prstGeom>
        </p:spPr>
      </p:pic>
      <p:sp>
        <p:nvSpPr>
          <p:cNvPr id="7" name="ZoneTexte 6"/>
          <p:cNvSpPr txBox="1"/>
          <p:nvPr/>
        </p:nvSpPr>
        <p:spPr>
          <a:xfrm>
            <a:off x="1467297" y="1588069"/>
            <a:ext cx="5976664" cy="1077218"/>
          </a:xfrm>
          <a:prstGeom prst="rect">
            <a:avLst/>
          </a:prstGeom>
          <a:noFill/>
        </p:spPr>
        <p:txBody>
          <a:bodyPr wrap="square" rtlCol="0">
            <a:spAutoFit/>
          </a:bodyPr>
          <a:lstStyle/>
          <a:p>
            <a:pPr algn="ctr"/>
            <a:r>
              <a:rPr lang="fr-FR" sz="3200" b="1" dirty="0"/>
              <a:t>WEBINAR 29 SEPTEMBRE 2017</a:t>
            </a:r>
          </a:p>
          <a:p>
            <a:pPr algn="ctr"/>
            <a:r>
              <a:rPr lang="fr-FR" sz="3200" b="1" dirty="0"/>
              <a:t>12H15 – 13H45</a:t>
            </a:r>
          </a:p>
        </p:txBody>
      </p:sp>
      <p:sp>
        <p:nvSpPr>
          <p:cNvPr id="2" name="ZoneTexte 1"/>
          <p:cNvSpPr txBox="1"/>
          <p:nvPr/>
        </p:nvSpPr>
        <p:spPr>
          <a:xfrm>
            <a:off x="1406230" y="2978096"/>
            <a:ext cx="6098797" cy="1200329"/>
          </a:xfrm>
          <a:prstGeom prst="rect">
            <a:avLst/>
          </a:prstGeom>
          <a:noFill/>
        </p:spPr>
        <p:txBody>
          <a:bodyPr wrap="square" rtlCol="0">
            <a:spAutoFit/>
          </a:bodyPr>
          <a:lstStyle/>
          <a:p>
            <a:pPr algn="ctr"/>
            <a:r>
              <a:rPr lang="fr-FR" sz="3600" b="1" dirty="0">
                <a:solidFill>
                  <a:schemeClr val="accent1">
                    <a:lumMod val="75000"/>
                  </a:schemeClr>
                </a:solidFill>
              </a:rPr>
              <a:t>L’Open Source dans nos pratiques quotidiennes</a:t>
            </a:r>
          </a:p>
        </p:txBody>
      </p:sp>
      <p:sp>
        <p:nvSpPr>
          <p:cNvPr id="3" name="ZoneTexte 2"/>
          <p:cNvSpPr txBox="1"/>
          <p:nvPr/>
        </p:nvSpPr>
        <p:spPr>
          <a:xfrm>
            <a:off x="652100" y="4398902"/>
            <a:ext cx="3473042" cy="1477328"/>
          </a:xfrm>
          <a:prstGeom prst="rect">
            <a:avLst/>
          </a:prstGeom>
          <a:noFill/>
          <a:ln>
            <a:noFill/>
          </a:ln>
        </p:spPr>
        <p:txBody>
          <a:bodyPr wrap="square" rtlCol="0">
            <a:spAutoFit/>
          </a:bodyPr>
          <a:lstStyle/>
          <a:p>
            <a:r>
              <a:rPr lang="fr-FR" dirty="0">
                <a:solidFill>
                  <a:schemeClr val="accent5">
                    <a:lumMod val="75000"/>
                  </a:schemeClr>
                </a:solidFill>
              </a:rPr>
              <a:t>Les experts par ordre d’apparition :</a:t>
            </a:r>
          </a:p>
          <a:p>
            <a:endParaRPr lang="fr-FR" dirty="0">
              <a:solidFill>
                <a:schemeClr val="accent5">
                  <a:lumMod val="75000"/>
                </a:schemeClr>
              </a:solidFill>
            </a:endParaRPr>
          </a:p>
          <a:p>
            <a:r>
              <a:rPr lang="fr-FR" b="1" dirty="0">
                <a:solidFill>
                  <a:schemeClr val="accent5">
                    <a:lumMod val="75000"/>
                  </a:schemeClr>
                </a:solidFill>
              </a:rPr>
              <a:t>Francois Letellier; </a:t>
            </a:r>
          </a:p>
          <a:p>
            <a:r>
              <a:rPr lang="fr-FR" b="1" dirty="0">
                <a:solidFill>
                  <a:schemeClr val="accent5">
                    <a:lumMod val="75000"/>
                  </a:schemeClr>
                </a:solidFill>
              </a:rPr>
              <a:t>Jeremy Pappalardo; </a:t>
            </a:r>
          </a:p>
          <a:p>
            <a:r>
              <a:rPr lang="fr-FR" b="1" dirty="0">
                <a:solidFill>
                  <a:schemeClr val="accent5">
                    <a:lumMod val="75000"/>
                  </a:schemeClr>
                </a:solidFill>
              </a:rPr>
              <a:t>Régine Poret.</a:t>
            </a:r>
            <a:endParaRPr lang="fr-FR" dirty="0">
              <a:solidFill>
                <a:schemeClr val="accent5">
                  <a:lumMod val="75000"/>
                </a:schemeClr>
              </a:solidFill>
            </a:endParaRPr>
          </a:p>
        </p:txBody>
      </p:sp>
      <p:sp>
        <p:nvSpPr>
          <p:cNvPr id="8" name="ZoneTexte 7"/>
          <p:cNvSpPr txBox="1"/>
          <p:nvPr/>
        </p:nvSpPr>
        <p:spPr>
          <a:xfrm>
            <a:off x="4720758" y="4398902"/>
            <a:ext cx="3725786" cy="1200329"/>
          </a:xfrm>
          <a:prstGeom prst="rect">
            <a:avLst/>
          </a:prstGeom>
          <a:noFill/>
          <a:ln>
            <a:noFill/>
          </a:ln>
        </p:spPr>
        <p:txBody>
          <a:bodyPr wrap="square" rtlCol="0">
            <a:spAutoFit/>
          </a:bodyPr>
          <a:lstStyle/>
          <a:p>
            <a:r>
              <a:rPr lang="fr-FR" dirty="0">
                <a:solidFill>
                  <a:schemeClr val="accent5">
                    <a:lumMod val="75000"/>
                  </a:schemeClr>
                </a:solidFill>
              </a:rPr>
              <a:t>Animateur : Patrick Pierre </a:t>
            </a:r>
          </a:p>
          <a:p>
            <a:endParaRPr lang="fr-FR" dirty="0"/>
          </a:p>
          <a:p>
            <a:endParaRPr lang="fr-FR" dirty="0"/>
          </a:p>
          <a:p>
            <a:endParaRPr lang="fr-FR" dirty="0"/>
          </a:p>
        </p:txBody>
      </p:sp>
      <p:sp>
        <p:nvSpPr>
          <p:cNvPr id="9" name="ZoneTexte 8"/>
          <p:cNvSpPr txBox="1"/>
          <p:nvPr/>
        </p:nvSpPr>
        <p:spPr>
          <a:xfrm>
            <a:off x="2728557" y="6227831"/>
            <a:ext cx="3454141" cy="400110"/>
          </a:xfrm>
          <a:prstGeom prst="rect">
            <a:avLst/>
          </a:prstGeom>
          <a:noFill/>
          <a:ln>
            <a:noFill/>
          </a:ln>
        </p:spPr>
        <p:txBody>
          <a:bodyPr wrap="square" rtlCol="0">
            <a:spAutoFit/>
          </a:bodyPr>
          <a:lstStyle/>
          <a:p>
            <a:pPr algn="ctr"/>
            <a:r>
              <a:rPr lang="fr-FR" sz="2000" b="1" dirty="0">
                <a:solidFill>
                  <a:schemeClr val="accent5">
                    <a:lumMod val="75000"/>
                  </a:schemeClr>
                </a:solidFill>
              </a:rPr>
              <a:t>Organisateur : LES FRANCE</a:t>
            </a:r>
          </a:p>
        </p:txBody>
      </p:sp>
    </p:spTree>
    <p:extLst>
      <p:ext uri="{BB962C8B-B14F-4D97-AF65-F5344CB8AC3E}">
        <p14:creationId xmlns:p14="http://schemas.microsoft.com/office/powerpoint/2010/main" val="56335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e la date 1">
            <a:extLst>
              <a:ext uri="{FF2B5EF4-FFF2-40B4-BE49-F238E27FC236}">
                <a16:creationId xmlns:a16="http://schemas.microsoft.com/office/drawing/2014/main" id="{84513D80-EE77-48F7-903B-B65F0C5578FF}"/>
              </a:ext>
            </a:extLst>
          </p:cNvPr>
          <p:cNvSpPr>
            <a:spLocks noGrp="1"/>
          </p:cNvSpPr>
          <p:nvPr>
            <p:ph type="dt" sz="half" idx="10"/>
          </p:nvPr>
        </p:nvSpPr>
        <p:spPr/>
        <p:txBody>
          <a:bodyPr/>
          <a:lstStyle/>
          <a:p>
            <a:pPr defTabSz="829452"/>
            <a:r>
              <a:rPr lang="en-US"/>
              <a:t>Le LL/OS en 2017</a:t>
            </a:r>
          </a:p>
        </p:txBody>
      </p:sp>
      <p:sp>
        <p:nvSpPr>
          <p:cNvPr id="44" name="Espace réservé du pied de page 2">
            <a:extLst>
              <a:ext uri="{FF2B5EF4-FFF2-40B4-BE49-F238E27FC236}">
                <a16:creationId xmlns:a16="http://schemas.microsoft.com/office/drawing/2014/main" id="{08238708-06A9-4F95-9A14-CBB6D483D6DD}"/>
              </a:ext>
            </a:extLst>
          </p:cNvPr>
          <p:cNvSpPr>
            <a:spLocks noGrp="1"/>
          </p:cNvSpPr>
          <p:nvPr>
            <p:ph type="ftr" sz="quarter" idx="11"/>
          </p:nvPr>
        </p:nvSpPr>
        <p:spPr/>
        <p:txBody>
          <a:bodyPr/>
          <a:lstStyle/>
          <a:p>
            <a:pPr defTabSz="829452"/>
            <a:r>
              <a:rPr lang="en-US"/>
              <a:t>F. LETELLIER - fl@flet.fr</a:t>
            </a:r>
          </a:p>
        </p:txBody>
      </p:sp>
      <p:sp>
        <p:nvSpPr>
          <p:cNvPr id="45" name="Espace réservé du numéro de diapositive 3">
            <a:extLst>
              <a:ext uri="{FF2B5EF4-FFF2-40B4-BE49-F238E27FC236}">
                <a16:creationId xmlns:a16="http://schemas.microsoft.com/office/drawing/2014/main" id="{6100EF60-7D41-4B6E-A3CC-F303B819444E}"/>
              </a:ext>
            </a:extLst>
          </p:cNvPr>
          <p:cNvSpPr>
            <a:spLocks noGrp="1"/>
          </p:cNvSpPr>
          <p:nvPr>
            <p:ph type="sldNum" sz="quarter" idx="12"/>
          </p:nvPr>
        </p:nvSpPr>
        <p:spPr/>
        <p:txBody>
          <a:bodyPr/>
          <a:lstStyle/>
          <a:p>
            <a:pPr defTabSz="829452"/>
            <a:fld id="{81408CF4-E925-42CC-B7A6-08E40F5DCC26}" type="slidenum">
              <a:rPr lang="en-US"/>
              <a:pPr defTabSz="829452"/>
              <a:t>10</a:t>
            </a:fld>
            <a:endParaRPr lang="en-US"/>
          </a:p>
        </p:txBody>
      </p:sp>
      <p:sp>
        <p:nvSpPr>
          <p:cNvPr id="2" name="Titre 1">
            <a:extLst>
              <a:ext uri="{FF2B5EF4-FFF2-40B4-BE49-F238E27FC236}">
                <a16:creationId xmlns:a16="http://schemas.microsoft.com/office/drawing/2014/main" id="{D6FABC17-F6DB-4A2D-9406-61424B2BA3A5}"/>
              </a:ext>
            </a:extLst>
          </p:cNvPr>
          <p:cNvSpPr txBox="1">
            <a:spLocks noGrp="1"/>
          </p:cNvSpPr>
          <p:nvPr>
            <p:ph type="title" idx="4294967295"/>
          </p:nvPr>
        </p:nvSpPr>
        <p:spPr/>
        <p:txBody>
          <a:bodyPr/>
          <a:lstStyle/>
          <a:p>
            <a:pPr lvl="0"/>
            <a:r>
              <a:rPr lang="en-US"/>
              <a:t>Une courroie de transmission</a:t>
            </a:r>
            <a:br>
              <a:rPr lang="en-US"/>
            </a:br>
            <a:r>
              <a:rPr lang="en-US"/>
              <a:t>pour l'innovation</a:t>
            </a:r>
          </a:p>
        </p:txBody>
      </p:sp>
      <p:sp>
        <p:nvSpPr>
          <p:cNvPr id="3" name="Forme libre : forme 2">
            <a:extLst>
              <a:ext uri="{FF2B5EF4-FFF2-40B4-BE49-F238E27FC236}">
                <a16:creationId xmlns:a16="http://schemas.microsoft.com/office/drawing/2014/main" id="{CE82EA73-49EF-43C2-B018-E5FC2EDEBAAA}"/>
              </a:ext>
            </a:extLst>
          </p:cNvPr>
          <p:cNvSpPr/>
          <p:nvPr/>
        </p:nvSpPr>
        <p:spPr>
          <a:xfrm>
            <a:off x="1208240" y="3298853"/>
            <a:ext cx="6857575" cy="8163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4476B"/>
          </a:solidFill>
          <a:ln w="25400">
            <a:solidFill>
              <a:srgbClr val="000000"/>
            </a:solidFill>
            <a:prstDash val="solid"/>
          </a:ln>
        </p:spPr>
        <p:txBody>
          <a:bodyPr vert="horz" wrap="none" lIns="0" tIns="0" rIns="0" bIns="0" anchor="ctr" anchorCtr="0" compatLnSpc="0">
            <a:noAutofit/>
          </a:bodyPr>
          <a:lstStyle/>
          <a:p>
            <a:pPr algn="ctr" defTabSz="829452" hangingPunct="0">
              <a:defRPr sz="2800"/>
            </a:pPr>
            <a:r>
              <a:rPr lang="en-US" sz="2540" i="1">
                <a:solidFill>
                  <a:prstClr val="black"/>
                </a:solidFill>
                <a:effectLst>
                  <a:outerShdw dist="17961" dir="2700000">
                    <a:scrgbClr r="0" g="0" b="0"/>
                  </a:outerShdw>
                </a:effectLst>
                <a:latin typeface="Thorndale" pitchFamily="18"/>
                <a:ea typeface="Andale Sans UI" pitchFamily="2"/>
                <a:cs typeface="Tahoma" pitchFamily="2"/>
              </a:rPr>
              <a:t>Worldwide F/L/OSS Code Base</a:t>
            </a:r>
          </a:p>
        </p:txBody>
      </p:sp>
      <p:sp>
        <p:nvSpPr>
          <p:cNvPr id="4" name="Forme libre : forme 3">
            <a:extLst>
              <a:ext uri="{FF2B5EF4-FFF2-40B4-BE49-F238E27FC236}">
                <a16:creationId xmlns:a16="http://schemas.microsoft.com/office/drawing/2014/main" id="{8EEF06D8-48B2-4FC1-A354-A64D536BAE81}"/>
              </a:ext>
            </a:extLst>
          </p:cNvPr>
          <p:cNvSpPr/>
          <p:nvPr/>
        </p:nvSpPr>
        <p:spPr>
          <a:xfrm>
            <a:off x="2264306" y="5833544"/>
            <a:ext cx="979654" cy="326551"/>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47B8B8"/>
          </a:solidFill>
          <a:ln w="25400">
            <a:solidFill>
              <a:srgbClr val="000000"/>
            </a:solidFill>
            <a:prstDash val="solid"/>
          </a:ln>
        </p:spPr>
        <p:txBody>
          <a:bodyPr vert="horz" wrap="none" lIns="0" tIns="0" rIns="0" bIns="0" anchor="ctr" anchorCtr="0" compatLnSpc="0">
            <a:noAutofit/>
          </a:bodyPr>
          <a:lstStyle/>
          <a:p>
            <a:pPr algn="ctr" defTabSz="829452" hangingPunct="0">
              <a:defRPr sz="1600"/>
            </a:pPr>
            <a:r>
              <a:rPr lang="en-US" sz="1451">
                <a:solidFill>
                  <a:srgbClr val="000000"/>
                </a:solidFill>
                <a:effectLst>
                  <a:outerShdw dist="17961" dir="2700000">
                    <a:scrgbClr r="0" g="0" b="0"/>
                  </a:outerShdw>
                </a:effectLst>
                <a:latin typeface="Thorndale" pitchFamily="18"/>
                <a:ea typeface="Andale Sans UI" pitchFamily="2"/>
                <a:cs typeface="Tahoma" pitchFamily="2"/>
              </a:rPr>
              <a:t>“</a:t>
            </a:r>
            <a:r>
              <a:rPr lang="en-US" sz="1451">
                <a:solidFill>
                  <a:srgbClr val="000000"/>
                </a:solidFill>
                <a:latin typeface="Thorndale" pitchFamily="18"/>
                <a:ea typeface="Andale Sans UI" pitchFamily="2"/>
                <a:cs typeface="Tahoma" pitchFamily="2"/>
              </a:rPr>
              <a:t>publish</a:t>
            </a:r>
            <a:r>
              <a:rPr lang="en-US" sz="1451">
                <a:solidFill>
                  <a:srgbClr val="000000"/>
                </a:solidFill>
                <a:effectLst>
                  <a:outerShdw dist="17961" dir="2700000">
                    <a:scrgbClr r="0" g="0" b="0"/>
                  </a:outerShdw>
                </a:effectLst>
                <a:latin typeface="Thorndale" pitchFamily="18"/>
                <a:ea typeface="Andale Sans UI" pitchFamily="2"/>
                <a:cs typeface="Tahoma" pitchFamily="2"/>
              </a:rPr>
              <a:t>”</a:t>
            </a:r>
          </a:p>
        </p:txBody>
      </p:sp>
      <p:sp>
        <p:nvSpPr>
          <p:cNvPr id="5" name="Forme libre : forme 4">
            <a:extLst>
              <a:ext uri="{FF2B5EF4-FFF2-40B4-BE49-F238E27FC236}">
                <a16:creationId xmlns:a16="http://schemas.microsoft.com/office/drawing/2014/main" id="{7310C18E-8B2D-456E-818C-4365F90BBECA}"/>
              </a:ext>
            </a:extLst>
          </p:cNvPr>
          <p:cNvSpPr/>
          <p:nvPr/>
        </p:nvSpPr>
        <p:spPr>
          <a:xfrm>
            <a:off x="2264306" y="6127439"/>
            <a:ext cx="979654" cy="326551"/>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99"/>
          </a:solidFill>
          <a:ln w="25400">
            <a:solidFill>
              <a:srgbClr val="000000"/>
            </a:solidFill>
            <a:prstDash val="solid"/>
          </a:ln>
        </p:spPr>
        <p:txBody>
          <a:bodyPr vert="horz" wrap="none" lIns="0" tIns="0" rIns="0" bIns="0" anchor="ctr" anchorCtr="0" compatLnSpc="0">
            <a:noAutofit/>
          </a:bodyPr>
          <a:lstStyle/>
          <a:p>
            <a:pPr algn="ctr" defTabSz="829452" hangingPunct="0">
              <a:defRPr sz="1600"/>
            </a:pPr>
            <a:r>
              <a:rPr lang="en-US" sz="1451">
                <a:solidFill>
                  <a:srgbClr val="000000"/>
                </a:solidFill>
                <a:effectLst>
                  <a:outerShdw dist="17961" dir="2700000">
                    <a:scrgbClr r="0" g="0" b="0"/>
                  </a:outerShdw>
                </a:effectLst>
                <a:latin typeface="Thorndale" pitchFamily="18"/>
                <a:ea typeface="Andale Sans UI" pitchFamily="2"/>
                <a:cs typeface="Tahoma" pitchFamily="2"/>
              </a:rPr>
              <a:t>“</a:t>
            </a:r>
            <a:r>
              <a:rPr lang="en-US" sz="1451">
                <a:solidFill>
                  <a:srgbClr val="000000"/>
                </a:solidFill>
                <a:latin typeface="Thorndale" pitchFamily="18"/>
                <a:ea typeface="Andale Sans UI" pitchFamily="2"/>
                <a:cs typeface="Tahoma" pitchFamily="2"/>
              </a:rPr>
              <a:t>subscribe</a:t>
            </a:r>
            <a:r>
              <a:rPr lang="en-US" sz="1451">
                <a:solidFill>
                  <a:srgbClr val="000000"/>
                </a:solidFill>
                <a:effectLst>
                  <a:outerShdw dist="17961" dir="2700000">
                    <a:scrgbClr r="0" g="0" b="0"/>
                  </a:outerShdw>
                </a:effectLst>
                <a:latin typeface="Thorndale" pitchFamily="18"/>
                <a:ea typeface="Andale Sans UI" pitchFamily="2"/>
                <a:cs typeface="Tahoma" pitchFamily="2"/>
              </a:rPr>
              <a:t>”</a:t>
            </a:r>
          </a:p>
        </p:txBody>
      </p:sp>
      <p:sp>
        <p:nvSpPr>
          <p:cNvPr id="6" name="Forme libre : forme 5">
            <a:extLst>
              <a:ext uri="{FF2B5EF4-FFF2-40B4-BE49-F238E27FC236}">
                <a16:creationId xmlns:a16="http://schemas.microsoft.com/office/drawing/2014/main" id="{C819366F-CC4A-406E-BD41-561EBB638EF3}"/>
              </a:ext>
            </a:extLst>
          </p:cNvPr>
          <p:cNvSpPr/>
          <p:nvPr/>
        </p:nvSpPr>
        <p:spPr>
          <a:xfrm>
            <a:off x="2351169" y="2090615"/>
            <a:ext cx="1142929" cy="65310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9CCFF"/>
          </a:solidFill>
          <a:ln w="25400">
            <a:solidFill>
              <a:srgbClr val="000000"/>
            </a:solidFill>
            <a:prstDash val="solid"/>
          </a:ln>
        </p:spPr>
        <p:txBody>
          <a:bodyPr vert="horz" wrap="none" lIns="0" tIns="0" rIns="0" bIns="0" anchor="ctr" anchorCtr="0" compatLnSpc="0">
            <a:noAutofit/>
          </a:bodyPr>
          <a:lstStyle/>
          <a:p>
            <a:pPr algn="ctr" defTabSz="829452" hangingPunct="0">
              <a:defRPr sz="1800"/>
            </a:pPr>
            <a:r>
              <a:rPr lang="en-US" sz="1633">
                <a:solidFill>
                  <a:srgbClr val="000000"/>
                </a:solidFill>
                <a:latin typeface="Thorndale" pitchFamily="18"/>
                <a:ea typeface="Andale Sans UI" pitchFamily="2"/>
                <a:cs typeface="Tahoma" pitchFamily="2"/>
              </a:rPr>
              <a:t>Research</a:t>
            </a:r>
          </a:p>
          <a:p>
            <a:pPr algn="ctr" defTabSz="829452" hangingPunct="0">
              <a:defRPr sz="1800"/>
            </a:pPr>
            <a:r>
              <a:rPr lang="en-US" sz="1633">
                <a:solidFill>
                  <a:srgbClr val="000000"/>
                </a:solidFill>
                <a:latin typeface="Thorndale" pitchFamily="18"/>
                <a:ea typeface="Andale Sans UI" pitchFamily="2"/>
                <a:cs typeface="Tahoma" pitchFamily="2"/>
              </a:rPr>
              <a:t>Lab</a:t>
            </a:r>
          </a:p>
        </p:txBody>
      </p:sp>
      <p:sp>
        <p:nvSpPr>
          <p:cNvPr id="7" name="Forme libre : forme 6">
            <a:extLst>
              <a:ext uri="{FF2B5EF4-FFF2-40B4-BE49-F238E27FC236}">
                <a16:creationId xmlns:a16="http://schemas.microsoft.com/office/drawing/2014/main" id="{071CA41B-3AA2-460A-93AE-A290A6030DF8}"/>
              </a:ext>
            </a:extLst>
          </p:cNvPr>
          <p:cNvSpPr/>
          <p:nvPr/>
        </p:nvSpPr>
        <p:spPr>
          <a:xfrm>
            <a:off x="4473752" y="1927339"/>
            <a:ext cx="1142929" cy="65310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9CCFF"/>
          </a:solidFill>
          <a:ln w="25400">
            <a:solidFill>
              <a:srgbClr val="000000"/>
            </a:solidFill>
            <a:prstDash val="solid"/>
          </a:ln>
        </p:spPr>
        <p:txBody>
          <a:bodyPr vert="horz" wrap="none" lIns="0" tIns="0" rIns="0" bIns="0" anchor="ctr" anchorCtr="0" compatLnSpc="0">
            <a:noAutofit/>
          </a:bodyPr>
          <a:lstStyle/>
          <a:p>
            <a:pPr algn="ctr" defTabSz="829452" hangingPunct="0">
              <a:defRPr sz="1800"/>
            </a:pPr>
            <a:r>
              <a:rPr lang="en-US" sz="1633">
                <a:solidFill>
                  <a:srgbClr val="000000"/>
                </a:solidFill>
                <a:latin typeface="Thorndale" pitchFamily="18"/>
                <a:ea typeface="Andale Sans UI" pitchFamily="2"/>
                <a:cs typeface="Tahoma" pitchFamily="2"/>
              </a:rPr>
              <a:t>Company</a:t>
            </a:r>
          </a:p>
          <a:p>
            <a:pPr algn="ctr" defTabSz="829452" hangingPunct="0">
              <a:defRPr sz="1800"/>
            </a:pPr>
            <a:r>
              <a:rPr lang="en-US" sz="1633">
                <a:solidFill>
                  <a:srgbClr val="000000"/>
                </a:solidFill>
                <a:latin typeface="Thorndale" pitchFamily="18"/>
                <a:ea typeface="Andale Sans UI" pitchFamily="2"/>
                <a:cs typeface="Tahoma" pitchFamily="2"/>
              </a:rPr>
              <a:t>XYZ</a:t>
            </a:r>
          </a:p>
        </p:txBody>
      </p:sp>
      <p:sp>
        <p:nvSpPr>
          <p:cNvPr id="8" name="Forme libre : forme 7">
            <a:extLst>
              <a:ext uri="{FF2B5EF4-FFF2-40B4-BE49-F238E27FC236}">
                <a16:creationId xmlns:a16="http://schemas.microsoft.com/office/drawing/2014/main" id="{F6D400CB-75A9-4A53-ACAA-B59E12DDA609}"/>
              </a:ext>
            </a:extLst>
          </p:cNvPr>
          <p:cNvSpPr/>
          <p:nvPr/>
        </p:nvSpPr>
        <p:spPr>
          <a:xfrm>
            <a:off x="6726955" y="2025304"/>
            <a:ext cx="1142929" cy="8163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9CCFF"/>
          </a:solidFill>
          <a:ln w="25400">
            <a:solidFill>
              <a:srgbClr val="000000"/>
            </a:solidFill>
            <a:prstDash val="solid"/>
          </a:ln>
        </p:spPr>
        <p:txBody>
          <a:bodyPr vert="horz" wrap="none" lIns="0" tIns="0" rIns="0" bIns="0" anchor="ctr" anchorCtr="0" compatLnSpc="0">
            <a:noAutofit/>
          </a:bodyPr>
          <a:lstStyle/>
          <a:p>
            <a:pPr defTabSz="829452" hangingPunct="0"/>
            <a:endParaRPr lang="en-US" sz="2177">
              <a:solidFill>
                <a:prstClr val="black"/>
              </a:solidFill>
              <a:latin typeface="Thorndale" pitchFamily="18"/>
              <a:ea typeface="Andale Sans UI" pitchFamily="2"/>
              <a:cs typeface="Tahoma" pitchFamily="2"/>
            </a:endParaRPr>
          </a:p>
        </p:txBody>
      </p:sp>
      <p:sp>
        <p:nvSpPr>
          <p:cNvPr id="9" name="Forme libre : forme 8">
            <a:extLst>
              <a:ext uri="{FF2B5EF4-FFF2-40B4-BE49-F238E27FC236}">
                <a16:creationId xmlns:a16="http://schemas.microsoft.com/office/drawing/2014/main" id="{C1AF09E4-6034-4A36-9E33-5ADF321C6C08}"/>
              </a:ext>
            </a:extLst>
          </p:cNvPr>
          <p:cNvSpPr/>
          <p:nvPr/>
        </p:nvSpPr>
        <p:spPr>
          <a:xfrm>
            <a:off x="5453405" y="4670369"/>
            <a:ext cx="1469480" cy="65310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9CCFF"/>
          </a:solidFill>
          <a:ln w="25400">
            <a:solidFill>
              <a:srgbClr val="000000"/>
            </a:solidFill>
            <a:prstDash val="solid"/>
          </a:ln>
        </p:spPr>
        <p:txBody>
          <a:bodyPr vert="horz" wrap="none" lIns="0" tIns="0" rIns="0" bIns="0" anchor="ctr" anchorCtr="0" compatLnSpc="0">
            <a:noAutofit/>
          </a:bodyPr>
          <a:lstStyle/>
          <a:p>
            <a:pPr algn="ctr" defTabSz="829452" hangingPunct="0">
              <a:defRPr sz="1800"/>
            </a:pPr>
            <a:r>
              <a:rPr lang="en-US" sz="1633">
                <a:solidFill>
                  <a:srgbClr val="000000"/>
                </a:solidFill>
                <a:latin typeface="Thorndale" pitchFamily="18"/>
                <a:ea typeface="Andale Sans UI" pitchFamily="2"/>
                <a:cs typeface="Tahoma" pitchFamily="2"/>
              </a:rPr>
              <a:t>Public</a:t>
            </a:r>
          </a:p>
          <a:p>
            <a:pPr algn="ctr" defTabSz="829452" hangingPunct="0">
              <a:defRPr sz="1800"/>
            </a:pPr>
            <a:r>
              <a:rPr lang="en-US" sz="1633">
                <a:solidFill>
                  <a:srgbClr val="000000"/>
                </a:solidFill>
                <a:latin typeface="Thorndale" pitchFamily="18"/>
                <a:ea typeface="Andale Sans UI" pitchFamily="2"/>
                <a:cs typeface="Tahoma" pitchFamily="2"/>
              </a:rPr>
              <a:t>Administration</a:t>
            </a:r>
          </a:p>
        </p:txBody>
      </p:sp>
      <p:sp>
        <p:nvSpPr>
          <p:cNvPr id="10" name="Forme libre : forme 9">
            <a:extLst>
              <a:ext uri="{FF2B5EF4-FFF2-40B4-BE49-F238E27FC236}">
                <a16:creationId xmlns:a16="http://schemas.microsoft.com/office/drawing/2014/main" id="{ED3A6194-2003-4122-A88E-7715A5A071DE}"/>
              </a:ext>
            </a:extLst>
          </p:cNvPr>
          <p:cNvSpPr/>
          <p:nvPr/>
        </p:nvSpPr>
        <p:spPr>
          <a:xfrm>
            <a:off x="3657373" y="4703024"/>
            <a:ext cx="1142929" cy="65310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9CCFF"/>
          </a:solidFill>
          <a:ln w="25400">
            <a:solidFill>
              <a:srgbClr val="000000"/>
            </a:solidFill>
            <a:prstDash val="solid"/>
          </a:ln>
        </p:spPr>
        <p:txBody>
          <a:bodyPr vert="horz" wrap="none" lIns="0" tIns="0" rIns="0" bIns="0" anchor="ctr" anchorCtr="0" compatLnSpc="0">
            <a:noAutofit/>
          </a:bodyPr>
          <a:lstStyle/>
          <a:p>
            <a:pPr algn="ctr" defTabSz="829452" hangingPunct="0">
              <a:defRPr sz="1800"/>
            </a:pPr>
            <a:r>
              <a:rPr lang="en-US" sz="1633">
                <a:solidFill>
                  <a:srgbClr val="000000"/>
                </a:solidFill>
                <a:latin typeface="Thorndale" pitchFamily="18"/>
                <a:ea typeface="Andale Sans UI" pitchFamily="2"/>
                <a:cs typeface="Tahoma" pitchFamily="2"/>
              </a:rPr>
              <a:t>Company</a:t>
            </a:r>
          </a:p>
          <a:p>
            <a:pPr algn="ctr" defTabSz="829452" hangingPunct="0">
              <a:defRPr sz="1800"/>
            </a:pPr>
            <a:r>
              <a:rPr lang="en-US" sz="1633">
                <a:solidFill>
                  <a:srgbClr val="000000"/>
                </a:solidFill>
                <a:latin typeface="Thorndale" pitchFamily="18"/>
                <a:ea typeface="Andale Sans UI" pitchFamily="2"/>
                <a:cs typeface="Tahoma" pitchFamily="2"/>
              </a:rPr>
              <a:t>XYZ</a:t>
            </a:r>
          </a:p>
        </p:txBody>
      </p:sp>
      <p:sp>
        <p:nvSpPr>
          <p:cNvPr id="11" name="ZoneTexte 10">
            <a:extLst>
              <a:ext uri="{FF2B5EF4-FFF2-40B4-BE49-F238E27FC236}">
                <a16:creationId xmlns:a16="http://schemas.microsoft.com/office/drawing/2014/main" id="{6385E03E-F6C5-4ECD-9C57-20005CCD476F}"/>
              </a:ext>
            </a:extLst>
          </p:cNvPr>
          <p:cNvSpPr txBox="1"/>
          <p:nvPr/>
        </p:nvSpPr>
        <p:spPr>
          <a:xfrm>
            <a:off x="3276615" y="5996820"/>
            <a:ext cx="3423840" cy="323270"/>
          </a:xfrm>
          <a:prstGeom prst="rect">
            <a:avLst/>
          </a:prstGeom>
          <a:noFill/>
          <a:ln>
            <a:noFill/>
          </a:ln>
        </p:spPr>
        <p:txBody>
          <a:bodyPr vert="horz" wrap="none" lIns="81638" tIns="40819" rIns="81638" bIns="40819" anchorCtr="0" compatLnSpc="0">
            <a:spAutoFit/>
          </a:bodyPr>
          <a:lstStyle/>
          <a:p>
            <a:pPr defTabSz="829452" hangingPunct="0">
              <a:defRPr sz="1800"/>
            </a:pPr>
            <a:r>
              <a:rPr lang="en-US" sz="1633">
                <a:solidFill>
                  <a:prstClr val="black"/>
                </a:solidFill>
                <a:latin typeface="Albany" pitchFamily="18"/>
                <a:ea typeface="Andale Sans UI" pitchFamily="2"/>
                <a:cs typeface="Tahoma" pitchFamily="2"/>
              </a:rPr>
              <a:t>According to a protocol: the license</a:t>
            </a:r>
          </a:p>
        </p:txBody>
      </p:sp>
      <p:sp>
        <p:nvSpPr>
          <p:cNvPr id="13" name="Forme libre : forme 12">
            <a:extLst>
              <a:ext uri="{FF2B5EF4-FFF2-40B4-BE49-F238E27FC236}">
                <a16:creationId xmlns:a16="http://schemas.microsoft.com/office/drawing/2014/main" id="{E0F78537-0944-47F4-827B-23F53E8E0701}"/>
              </a:ext>
            </a:extLst>
          </p:cNvPr>
          <p:cNvSpPr/>
          <p:nvPr/>
        </p:nvSpPr>
        <p:spPr>
          <a:xfrm rot="5400000">
            <a:off x="2394111" y="3010346"/>
            <a:ext cx="800050" cy="266793"/>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47B8B8"/>
          </a:solid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sp>
        <p:nvSpPr>
          <p:cNvPr id="14" name="Forme libre : forme 13">
            <a:extLst>
              <a:ext uri="{FF2B5EF4-FFF2-40B4-BE49-F238E27FC236}">
                <a16:creationId xmlns:a16="http://schemas.microsoft.com/office/drawing/2014/main" id="{584B19AB-7070-413A-94A1-C9BB84B6F199}"/>
              </a:ext>
            </a:extLst>
          </p:cNvPr>
          <p:cNvSpPr/>
          <p:nvPr/>
        </p:nvSpPr>
        <p:spPr>
          <a:xfrm rot="16200000">
            <a:off x="2581860" y="3021220"/>
            <a:ext cx="800050" cy="266793"/>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99"/>
          </a:solid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sp>
        <p:nvSpPr>
          <p:cNvPr id="16" name="Forme libre : forme 15">
            <a:extLst>
              <a:ext uri="{FF2B5EF4-FFF2-40B4-BE49-F238E27FC236}">
                <a16:creationId xmlns:a16="http://schemas.microsoft.com/office/drawing/2014/main" id="{740418EF-CF5B-4CCA-95B7-2395F6C43AC3}"/>
              </a:ext>
            </a:extLst>
          </p:cNvPr>
          <p:cNvSpPr/>
          <p:nvPr/>
        </p:nvSpPr>
        <p:spPr>
          <a:xfrm rot="5400000">
            <a:off x="3684641" y="4169603"/>
            <a:ext cx="800050" cy="266793"/>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47B8B8"/>
          </a:solid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sp>
        <p:nvSpPr>
          <p:cNvPr id="19" name="Forme libre : forme 18">
            <a:extLst>
              <a:ext uri="{FF2B5EF4-FFF2-40B4-BE49-F238E27FC236}">
                <a16:creationId xmlns:a16="http://schemas.microsoft.com/office/drawing/2014/main" id="{7F270C24-C59E-4086-A6CA-E12B01DA902B}"/>
              </a:ext>
            </a:extLst>
          </p:cNvPr>
          <p:cNvSpPr/>
          <p:nvPr/>
        </p:nvSpPr>
        <p:spPr>
          <a:xfrm rot="5400000">
            <a:off x="4516694" y="2847071"/>
            <a:ext cx="800050" cy="266793"/>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47B8B8"/>
          </a:solid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sp>
        <p:nvSpPr>
          <p:cNvPr id="22" name="Forme libre : forme 21">
            <a:extLst>
              <a:ext uri="{FF2B5EF4-FFF2-40B4-BE49-F238E27FC236}">
                <a16:creationId xmlns:a16="http://schemas.microsoft.com/office/drawing/2014/main" id="{1117A72F-B724-4DE8-B9AF-0E1424A337A6}"/>
              </a:ext>
            </a:extLst>
          </p:cNvPr>
          <p:cNvSpPr/>
          <p:nvPr/>
        </p:nvSpPr>
        <p:spPr>
          <a:xfrm rot="5400000">
            <a:off x="5643948" y="4169603"/>
            <a:ext cx="800050" cy="266793"/>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47B8B8"/>
          </a:solid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sp>
        <p:nvSpPr>
          <p:cNvPr id="24" name="Forme libre : forme 23">
            <a:extLst>
              <a:ext uri="{FF2B5EF4-FFF2-40B4-BE49-F238E27FC236}">
                <a16:creationId xmlns:a16="http://schemas.microsoft.com/office/drawing/2014/main" id="{6CFC28A3-C90F-4760-A99D-49B56C5195FD}"/>
              </a:ext>
            </a:extLst>
          </p:cNvPr>
          <p:cNvSpPr/>
          <p:nvPr/>
        </p:nvSpPr>
        <p:spPr>
          <a:xfrm>
            <a:off x="6890230" y="2319200"/>
            <a:ext cx="326551" cy="326551"/>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CC99"/>
          </a:solidFill>
          <a:ln w="25400">
            <a:solidFill>
              <a:srgbClr val="000000"/>
            </a:solidFill>
            <a:prstDash val="solid"/>
          </a:ln>
        </p:spPr>
        <p:txBody>
          <a:bodyPr vert="horz" wrap="none" lIns="0" tIns="0" rIns="0" bIns="0" anchor="ctr" anchorCtr="0" compatLnSpc="0">
            <a:noAutofit/>
          </a:bodyPr>
          <a:lstStyle/>
          <a:p>
            <a:pPr defTabSz="829452" hangingPunct="0"/>
            <a:endParaRPr lang="en-US" sz="2177">
              <a:solidFill>
                <a:prstClr val="black"/>
              </a:solidFill>
              <a:latin typeface="Thorndale" pitchFamily="18"/>
              <a:ea typeface="Andale Sans UI" pitchFamily="2"/>
              <a:cs typeface="Tahoma" pitchFamily="2"/>
            </a:endParaRPr>
          </a:p>
        </p:txBody>
      </p:sp>
      <p:sp>
        <p:nvSpPr>
          <p:cNvPr id="25" name="Forme libre : forme 24">
            <a:extLst>
              <a:ext uri="{FF2B5EF4-FFF2-40B4-BE49-F238E27FC236}">
                <a16:creationId xmlns:a16="http://schemas.microsoft.com/office/drawing/2014/main" id="{301D0F57-CCC0-476A-B497-3DACCEF5B4CA}"/>
              </a:ext>
            </a:extLst>
          </p:cNvPr>
          <p:cNvSpPr/>
          <p:nvPr/>
        </p:nvSpPr>
        <p:spPr>
          <a:xfrm>
            <a:off x="7118816" y="2155925"/>
            <a:ext cx="326551" cy="326551"/>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CC99"/>
          </a:solidFill>
          <a:ln w="25400">
            <a:solidFill>
              <a:srgbClr val="000000"/>
            </a:solidFill>
            <a:prstDash val="solid"/>
          </a:ln>
        </p:spPr>
        <p:txBody>
          <a:bodyPr vert="horz" wrap="none" lIns="0" tIns="0" rIns="0" bIns="0" anchor="ctr" anchorCtr="0" compatLnSpc="0">
            <a:noAutofit/>
          </a:bodyPr>
          <a:lstStyle/>
          <a:p>
            <a:pPr defTabSz="829452" hangingPunct="0"/>
            <a:endParaRPr lang="en-US" sz="2177">
              <a:solidFill>
                <a:prstClr val="black"/>
              </a:solidFill>
              <a:latin typeface="Thorndale" pitchFamily="18"/>
              <a:ea typeface="Andale Sans UI" pitchFamily="2"/>
              <a:cs typeface="Tahoma" pitchFamily="2"/>
            </a:endParaRPr>
          </a:p>
        </p:txBody>
      </p:sp>
      <p:sp>
        <p:nvSpPr>
          <p:cNvPr id="26" name="Forme libre : forme 25">
            <a:extLst>
              <a:ext uri="{FF2B5EF4-FFF2-40B4-BE49-F238E27FC236}">
                <a16:creationId xmlns:a16="http://schemas.microsoft.com/office/drawing/2014/main" id="{F0BA186F-80C5-42BE-A200-6E7833C6E597}"/>
              </a:ext>
            </a:extLst>
          </p:cNvPr>
          <p:cNvSpPr/>
          <p:nvPr/>
        </p:nvSpPr>
        <p:spPr>
          <a:xfrm>
            <a:off x="7380057" y="2449821"/>
            <a:ext cx="326551" cy="326551"/>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CC99"/>
          </a:solidFill>
          <a:ln w="25400">
            <a:solidFill>
              <a:srgbClr val="000000"/>
            </a:solidFill>
            <a:prstDash val="solid"/>
          </a:ln>
        </p:spPr>
        <p:txBody>
          <a:bodyPr vert="horz" wrap="none" lIns="0" tIns="0" rIns="0" bIns="0" anchor="ctr" anchorCtr="0" compatLnSpc="0">
            <a:noAutofit/>
          </a:bodyPr>
          <a:lstStyle/>
          <a:p>
            <a:pPr defTabSz="829452" hangingPunct="0"/>
            <a:endParaRPr lang="en-US" sz="2177">
              <a:solidFill>
                <a:prstClr val="black"/>
              </a:solidFill>
              <a:latin typeface="Thorndale" pitchFamily="18"/>
              <a:ea typeface="Andale Sans UI" pitchFamily="2"/>
              <a:cs typeface="Tahoma" pitchFamily="2"/>
            </a:endParaRPr>
          </a:p>
        </p:txBody>
      </p:sp>
      <p:sp>
        <p:nvSpPr>
          <p:cNvPr id="28" name="Forme libre : forme 27">
            <a:extLst>
              <a:ext uri="{FF2B5EF4-FFF2-40B4-BE49-F238E27FC236}">
                <a16:creationId xmlns:a16="http://schemas.microsoft.com/office/drawing/2014/main" id="{C66D8702-B5D5-40DD-BA82-9E5D3669A55C}"/>
              </a:ext>
            </a:extLst>
          </p:cNvPr>
          <p:cNvSpPr/>
          <p:nvPr/>
        </p:nvSpPr>
        <p:spPr>
          <a:xfrm rot="5400000">
            <a:off x="6769896" y="3091984"/>
            <a:ext cx="800050" cy="266793"/>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47B8B8"/>
          </a:solid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sp>
        <p:nvSpPr>
          <p:cNvPr id="30" name="Forme libre : forme 29">
            <a:extLst>
              <a:ext uri="{FF2B5EF4-FFF2-40B4-BE49-F238E27FC236}">
                <a16:creationId xmlns:a16="http://schemas.microsoft.com/office/drawing/2014/main" id="{42A35349-8E48-4AFB-AE31-638D7F716453}"/>
              </a:ext>
            </a:extLst>
          </p:cNvPr>
          <p:cNvSpPr/>
          <p:nvPr/>
        </p:nvSpPr>
        <p:spPr>
          <a:xfrm>
            <a:off x="1306205" y="4703024"/>
            <a:ext cx="1142929" cy="65310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9CCFF"/>
          </a:solidFill>
          <a:ln w="25400">
            <a:solidFill>
              <a:srgbClr val="000000"/>
            </a:solidFill>
            <a:prstDash val="solid"/>
          </a:ln>
        </p:spPr>
        <p:txBody>
          <a:bodyPr vert="horz" wrap="none" lIns="0" tIns="0" rIns="0" bIns="0" anchor="ctr" anchorCtr="0" compatLnSpc="0">
            <a:noAutofit/>
          </a:bodyPr>
          <a:lstStyle/>
          <a:p>
            <a:pPr algn="ctr" defTabSz="829452" hangingPunct="0">
              <a:defRPr sz="1800"/>
            </a:pPr>
            <a:r>
              <a:rPr lang="en-US" sz="1633">
                <a:solidFill>
                  <a:srgbClr val="000000"/>
                </a:solidFill>
                <a:latin typeface="Thorndale" pitchFamily="18"/>
                <a:ea typeface="Andale Sans UI" pitchFamily="2"/>
                <a:cs typeface="Tahoma" pitchFamily="2"/>
              </a:rPr>
              <a:t>Company</a:t>
            </a:r>
          </a:p>
          <a:p>
            <a:pPr algn="ctr" defTabSz="829452" hangingPunct="0">
              <a:defRPr sz="1800"/>
            </a:pPr>
            <a:r>
              <a:rPr lang="en-US" sz="1633">
                <a:solidFill>
                  <a:srgbClr val="000000"/>
                </a:solidFill>
                <a:latin typeface="Thorndale" pitchFamily="18"/>
                <a:ea typeface="Andale Sans UI" pitchFamily="2"/>
                <a:cs typeface="Tahoma" pitchFamily="2"/>
              </a:rPr>
              <a:t>XYZ</a:t>
            </a:r>
          </a:p>
        </p:txBody>
      </p:sp>
      <p:sp>
        <p:nvSpPr>
          <p:cNvPr id="32" name="Forme libre : forme 31">
            <a:extLst>
              <a:ext uri="{FF2B5EF4-FFF2-40B4-BE49-F238E27FC236}">
                <a16:creationId xmlns:a16="http://schemas.microsoft.com/office/drawing/2014/main" id="{7BCA4F9C-937A-43AE-A9FB-4319F10354FB}"/>
              </a:ext>
            </a:extLst>
          </p:cNvPr>
          <p:cNvSpPr/>
          <p:nvPr/>
        </p:nvSpPr>
        <p:spPr>
          <a:xfrm rot="5400000">
            <a:off x="1333472" y="4169603"/>
            <a:ext cx="800050" cy="266793"/>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47B8B8"/>
          </a:solid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sp>
        <p:nvSpPr>
          <p:cNvPr id="34" name="ZoneTexte 33">
            <a:extLst>
              <a:ext uri="{FF2B5EF4-FFF2-40B4-BE49-F238E27FC236}">
                <a16:creationId xmlns:a16="http://schemas.microsoft.com/office/drawing/2014/main" id="{E68C469C-1D50-4ACD-86C2-2870F9865607}"/>
              </a:ext>
            </a:extLst>
          </p:cNvPr>
          <p:cNvSpPr txBox="1"/>
          <p:nvPr/>
        </p:nvSpPr>
        <p:spPr>
          <a:xfrm>
            <a:off x="4384603" y="1613197"/>
            <a:ext cx="1573141" cy="323270"/>
          </a:xfrm>
          <a:prstGeom prst="rect">
            <a:avLst/>
          </a:prstGeom>
          <a:noFill/>
          <a:ln>
            <a:noFill/>
          </a:ln>
        </p:spPr>
        <p:txBody>
          <a:bodyPr vert="horz" wrap="none" lIns="81638" tIns="40819" rIns="81638" bIns="40819" anchorCtr="0" compatLnSpc="0">
            <a:spAutoFit/>
          </a:bodyPr>
          <a:lstStyle/>
          <a:p>
            <a:pPr defTabSz="829452" hangingPunct="0">
              <a:defRPr sz="1800">
                <a:solidFill>
                  <a:srgbClr val="000000"/>
                </a:solidFill>
              </a:defRPr>
            </a:pPr>
            <a:r>
              <a:rPr lang="en-US" sz="1633" i="1">
                <a:solidFill>
                  <a:srgbClr val="000000"/>
                </a:solidFill>
                <a:latin typeface="Albany" pitchFamily="18"/>
                <a:ea typeface="Andale Sans UI" pitchFamily="2"/>
                <a:cs typeface="Tahoma" pitchFamily="2"/>
              </a:rPr>
              <a:t>Sell substitutes</a:t>
            </a:r>
          </a:p>
        </p:txBody>
      </p:sp>
      <p:sp>
        <p:nvSpPr>
          <p:cNvPr id="35" name="ZoneTexte 34">
            <a:extLst>
              <a:ext uri="{FF2B5EF4-FFF2-40B4-BE49-F238E27FC236}">
                <a16:creationId xmlns:a16="http://schemas.microsoft.com/office/drawing/2014/main" id="{C9B12A85-C9CC-404E-AF5D-C0E38E49EC20}"/>
              </a:ext>
            </a:extLst>
          </p:cNvPr>
          <p:cNvSpPr txBox="1"/>
          <p:nvPr/>
        </p:nvSpPr>
        <p:spPr>
          <a:xfrm>
            <a:off x="6073853" y="5368209"/>
            <a:ext cx="1561150" cy="323270"/>
          </a:xfrm>
          <a:prstGeom prst="rect">
            <a:avLst/>
          </a:prstGeom>
          <a:noFill/>
          <a:ln>
            <a:noFill/>
          </a:ln>
        </p:spPr>
        <p:txBody>
          <a:bodyPr vert="horz" wrap="none" lIns="81638" tIns="40819" rIns="81638" bIns="40819" anchorCtr="0" compatLnSpc="0">
            <a:spAutoFit/>
          </a:bodyPr>
          <a:lstStyle/>
          <a:p>
            <a:pPr defTabSz="829452" hangingPunct="0">
              <a:defRPr sz="1800">
                <a:solidFill>
                  <a:srgbClr val="000000"/>
                </a:solidFill>
              </a:defRPr>
            </a:pPr>
            <a:r>
              <a:rPr lang="en-US" sz="1633" i="1">
                <a:solidFill>
                  <a:srgbClr val="000000"/>
                </a:solidFill>
                <a:latin typeface="Albany" pitchFamily="18"/>
                <a:ea typeface="Andale Sans UI" pitchFamily="2"/>
                <a:cs typeface="Tahoma" pitchFamily="2"/>
              </a:rPr>
              <a:t>Offers services</a:t>
            </a:r>
          </a:p>
        </p:txBody>
      </p:sp>
      <p:sp>
        <p:nvSpPr>
          <p:cNvPr id="36" name="ZoneTexte 35">
            <a:extLst>
              <a:ext uri="{FF2B5EF4-FFF2-40B4-BE49-F238E27FC236}">
                <a16:creationId xmlns:a16="http://schemas.microsoft.com/office/drawing/2014/main" id="{B988365E-8F73-4DB3-AFA4-06747CF79194}"/>
              </a:ext>
            </a:extLst>
          </p:cNvPr>
          <p:cNvSpPr txBox="1"/>
          <p:nvPr/>
        </p:nvSpPr>
        <p:spPr>
          <a:xfrm>
            <a:off x="666165" y="5356127"/>
            <a:ext cx="2690498" cy="323270"/>
          </a:xfrm>
          <a:prstGeom prst="rect">
            <a:avLst/>
          </a:prstGeom>
          <a:noFill/>
          <a:ln>
            <a:noFill/>
          </a:ln>
        </p:spPr>
        <p:txBody>
          <a:bodyPr vert="horz" wrap="none" lIns="81638" tIns="40819" rIns="81638" bIns="40819" anchorCtr="0" compatLnSpc="0">
            <a:spAutoFit/>
          </a:bodyPr>
          <a:lstStyle/>
          <a:p>
            <a:pPr defTabSz="829452" hangingPunct="0">
              <a:defRPr sz="1800">
                <a:solidFill>
                  <a:srgbClr val="000000"/>
                </a:solidFill>
              </a:defRPr>
            </a:pPr>
            <a:r>
              <a:rPr lang="en-US" sz="1633" i="1">
                <a:solidFill>
                  <a:srgbClr val="000000"/>
                </a:solidFill>
                <a:latin typeface="Albany" pitchFamily="18"/>
                <a:ea typeface="Andale Sans UI" pitchFamily="2"/>
                <a:cs typeface="Tahoma" pitchFamily="2"/>
              </a:rPr>
              <a:t>Uses in production process</a:t>
            </a:r>
          </a:p>
        </p:txBody>
      </p:sp>
      <p:sp>
        <p:nvSpPr>
          <p:cNvPr id="37" name="ZoneTexte 36">
            <a:extLst>
              <a:ext uri="{FF2B5EF4-FFF2-40B4-BE49-F238E27FC236}">
                <a16:creationId xmlns:a16="http://schemas.microsoft.com/office/drawing/2014/main" id="{4DA9673A-0050-4415-AF16-A830AE0D847E}"/>
              </a:ext>
            </a:extLst>
          </p:cNvPr>
          <p:cNvSpPr txBox="1"/>
          <p:nvPr/>
        </p:nvSpPr>
        <p:spPr>
          <a:xfrm>
            <a:off x="6217535" y="1502823"/>
            <a:ext cx="1968890" cy="323270"/>
          </a:xfrm>
          <a:prstGeom prst="rect">
            <a:avLst/>
          </a:prstGeom>
          <a:noFill/>
          <a:ln>
            <a:noFill/>
          </a:ln>
        </p:spPr>
        <p:txBody>
          <a:bodyPr vert="horz" wrap="none" lIns="81638" tIns="40819" rIns="81638" bIns="40819" anchorCtr="0" compatLnSpc="0">
            <a:spAutoFit/>
          </a:bodyPr>
          <a:lstStyle/>
          <a:p>
            <a:pPr defTabSz="829452" hangingPunct="0">
              <a:defRPr sz="1800">
                <a:solidFill>
                  <a:srgbClr val="000000"/>
                </a:solidFill>
              </a:defRPr>
            </a:pPr>
            <a:r>
              <a:rPr lang="en-US" sz="1633" i="1">
                <a:solidFill>
                  <a:srgbClr val="000000"/>
                </a:solidFill>
                <a:latin typeface="Albany" pitchFamily="18"/>
                <a:ea typeface="Andale Sans UI" pitchFamily="2"/>
                <a:cs typeface="Tahoma" pitchFamily="2"/>
              </a:rPr>
              <a:t>Uses at home/soho</a:t>
            </a:r>
          </a:p>
        </p:txBody>
      </p:sp>
      <p:sp>
        <p:nvSpPr>
          <p:cNvPr id="38" name="ZoneTexte 37">
            <a:extLst>
              <a:ext uri="{FF2B5EF4-FFF2-40B4-BE49-F238E27FC236}">
                <a16:creationId xmlns:a16="http://schemas.microsoft.com/office/drawing/2014/main" id="{5401958C-BF38-4854-8BC7-626EE51F8D9B}"/>
              </a:ext>
            </a:extLst>
          </p:cNvPr>
          <p:cNvSpPr txBox="1"/>
          <p:nvPr/>
        </p:nvSpPr>
        <p:spPr>
          <a:xfrm>
            <a:off x="6621182" y="4116898"/>
            <a:ext cx="1759346" cy="564106"/>
          </a:xfrm>
          <a:prstGeom prst="rect">
            <a:avLst/>
          </a:prstGeom>
          <a:noFill/>
          <a:ln>
            <a:noFill/>
          </a:ln>
        </p:spPr>
        <p:txBody>
          <a:bodyPr vert="horz" wrap="none" lIns="81638" tIns="40819" rIns="81638" bIns="40819" anchorCtr="0" compatLnSpc="0">
            <a:spAutoFit/>
          </a:bodyPr>
          <a:lstStyle/>
          <a:p>
            <a:pPr algn="ctr" defTabSz="829452" hangingPunct="0">
              <a:defRPr sz="1800"/>
            </a:pPr>
            <a:r>
              <a:rPr lang="en-US" sz="1633" i="1" dirty="0">
                <a:solidFill>
                  <a:srgbClr val="00B050"/>
                </a:solidFill>
                <a:latin typeface="Albany" pitchFamily="18"/>
                <a:ea typeface="Andale Sans UI" pitchFamily="2"/>
                <a:cs typeface="Tahoma" pitchFamily="2"/>
              </a:rPr>
              <a:t>Develops with</a:t>
            </a:r>
          </a:p>
          <a:p>
            <a:pPr algn="ctr" defTabSz="829452" hangingPunct="0">
              <a:defRPr sz="1800"/>
            </a:pPr>
            <a:r>
              <a:rPr lang="en-US" sz="1633" i="1" dirty="0">
                <a:solidFill>
                  <a:srgbClr val="00B050"/>
                </a:solidFill>
                <a:latin typeface="Albany" pitchFamily="18"/>
                <a:ea typeface="Andale Sans UI" pitchFamily="2"/>
                <a:cs typeface="Tahoma" pitchFamily="2"/>
              </a:rPr>
              <a:t>taxpayers money</a:t>
            </a:r>
          </a:p>
        </p:txBody>
      </p:sp>
      <p:sp>
        <p:nvSpPr>
          <p:cNvPr id="39" name="ZoneTexte 38">
            <a:extLst>
              <a:ext uri="{FF2B5EF4-FFF2-40B4-BE49-F238E27FC236}">
                <a16:creationId xmlns:a16="http://schemas.microsoft.com/office/drawing/2014/main" id="{307EF486-566D-4893-A29D-63FE2E3A4F70}"/>
              </a:ext>
            </a:extLst>
          </p:cNvPr>
          <p:cNvSpPr txBox="1"/>
          <p:nvPr/>
        </p:nvSpPr>
        <p:spPr>
          <a:xfrm>
            <a:off x="6139310" y="1723394"/>
            <a:ext cx="2318217" cy="323270"/>
          </a:xfrm>
          <a:prstGeom prst="rect">
            <a:avLst/>
          </a:prstGeom>
          <a:noFill/>
          <a:ln>
            <a:noFill/>
          </a:ln>
        </p:spPr>
        <p:txBody>
          <a:bodyPr vert="horz" wrap="none" lIns="81638" tIns="40819" rIns="81638" bIns="40819" anchorCtr="0" compatLnSpc="0">
            <a:spAutoFit/>
          </a:bodyPr>
          <a:lstStyle/>
          <a:p>
            <a:pPr defTabSz="829452" hangingPunct="0">
              <a:defRPr sz="1800"/>
            </a:pPr>
            <a:r>
              <a:rPr lang="en-US" sz="1633" i="1" dirty="0">
                <a:solidFill>
                  <a:srgbClr val="00B050"/>
                </a:solidFill>
                <a:latin typeface="Albany" pitchFamily="18"/>
                <a:ea typeface="Andale Sans UI" pitchFamily="2"/>
                <a:cs typeface="Tahoma" pitchFamily="2"/>
              </a:rPr>
              <a:t>Contributes as a hobby</a:t>
            </a:r>
          </a:p>
        </p:txBody>
      </p:sp>
      <p:sp>
        <p:nvSpPr>
          <p:cNvPr id="40" name="ZoneTexte 39">
            <a:extLst>
              <a:ext uri="{FF2B5EF4-FFF2-40B4-BE49-F238E27FC236}">
                <a16:creationId xmlns:a16="http://schemas.microsoft.com/office/drawing/2014/main" id="{08AC39A5-B05D-4314-8DD6-3FDC1249373C}"/>
              </a:ext>
            </a:extLst>
          </p:cNvPr>
          <p:cNvSpPr txBox="1"/>
          <p:nvPr/>
        </p:nvSpPr>
        <p:spPr>
          <a:xfrm>
            <a:off x="2043927" y="4114028"/>
            <a:ext cx="1875916" cy="564106"/>
          </a:xfrm>
          <a:prstGeom prst="rect">
            <a:avLst/>
          </a:prstGeom>
          <a:noFill/>
          <a:ln>
            <a:noFill/>
          </a:ln>
        </p:spPr>
        <p:txBody>
          <a:bodyPr vert="horz" wrap="none" lIns="81638" tIns="40819" rIns="81638" bIns="40819" anchorCtr="0" compatLnSpc="0">
            <a:spAutoFit/>
          </a:bodyPr>
          <a:lstStyle/>
          <a:p>
            <a:pPr algn="ctr" defTabSz="829452" hangingPunct="0">
              <a:defRPr sz="1800"/>
            </a:pPr>
            <a:r>
              <a:rPr lang="en-US" sz="1633" i="1" dirty="0">
                <a:solidFill>
                  <a:srgbClr val="00B050"/>
                </a:solidFill>
                <a:latin typeface="Albany" pitchFamily="18"/>
                <a:ea typeface="Andale Sans UI" pitchFamily="2"/>
                <a:cs typeface="Tahoma" pitchFamily="2"/>
              </a:rPr>
              <a:t>Shares R&amp;D on</a:t>
            </a:r>
          </a:p>
          <a:p>
            <a:pPr defTabSz="829452" hangingPunct="0">
              <a:defRPr sz="1800"/>
            </a:pPr>
            <a:r>
              <a:rPr lang="en-US" sz="1633" i="1" dirty="0">
                <a:solidFill>
                  <a:srgbClr val="00B050"/>
                </a:solidFill>
                <a:latin typeface="Albany" pitchFamily="18"/>
                <a:ea typeface="Andale Sans UI" pitchFamily="2"/>
                <a:cs typeface="Tahoma" pitchFamily="2"/>
              </a:rPr>
              <a:t>non core-business</a:t>
            </a:r>
          </a:p>
        </p:txBody>
      </p:sp>
      <p:sp>
        <p:nvSpPr>
          <p:cNvPr id="41" name="ZoneTexte 40">
            <a:extLst>
              <a:ext uri="{FF2B5EF4-FFF2-40B4-BE49-F238E27FC236}">
                <a16:creationId xmlns:a16="http://schemas.microsoft.com/office/drawing/2014/main" id="{014FF70B-2128-4213-B5CE-6872AEBFF0CB}"/>
              </a:ext>
            </a:extLst>
          </p:cNvPr>
          <p:cNvSpPr txBox="1"/>
          <p:nvPr/>
        </p:nvSpPr>
        <p:spPr>
          <a:xfrm>
            <a:off x="1893998" y="1600788"/>
            <a:ext cx="2166701" cy="323270"/>
          </a:xfrm>
          <a:prstGeom prst="rect">
            <a:avLst/>
          </a:prstGeom>
          <a:noFill/>
          <a:ln>
            <a:noFill/>
          </a:ln>
        </p:spPr>
        <p:txBody>
          <a:bodyPr vert="horz" wrap="none" lIns="81638" tIns="40819" rIns="81638" bIns="40819" anchorCtr="0" compatLnSpc="0">
            <a:spAutoFit/>
          </a:bodyPr>
          <a:lstStyle/>
          <a:p>
            <a:pPr defTabSz="829452" hangingPunct="0">
              <a:defRPr sz="1800">
                <a:solidFill>
                  <a:srgbClr val="000000"/>
                </a:solidFill>
              </a:defRPr>
            </a:pPr>
            <a:r>
              <a:rPr lang="en-US" sz="1633" i="1">
                <a:solidFill>
                  <a:srgbClr val="000000"/>
                </a:solidFill>
                <a:latin typeface="Albany" pitchFamily="18"/>
                <a:ea typeface="Andale Sans UI" pitchFamily="2"/>
                <a:cs typeface="Tahoma" pitchFamily="2"/>
              </a:rPr>
              <a:t>Builds on other works</a:t>
            </a:r>
          </a:p>
        </p:txBody>
      </p:sp>
      <p:sp>
        <p:nvSpPr>
          <p:cNvPr id="42" name="ZoneTexte 41">
            <a:extLst>
              <a:ext uri="{FF2B5EF4-FFF2-40B4-BE49-F238E27FC236}">
                <a16:creationId xmlns:a16="http://schemas.microsoft.com/office/drawing/2014/main" id="{B3D21CE2-30AF-4EB7-9DA9-086A69524FAB}"/>
              </a:ext>
            </a:extLst>
          </p:cNvPr>
          <p:cNvSpPr txBox="1"/>
          <p:nvPr/>
        </p:nvSpPr>
        <p:spPr>
          <a:xfrm>
            <a:off x="3086952" y="2719879"/>
            <a:ext cx="1654509" cy="564106"/>
          </a:xfrm>
          <a:prstGeom prst="rect">
            <a:avLst/>
          </a:prstGeom>
          <a:noFill/>
          <a:ln>
            <a:noFill/>
          </a:ln>
        </p:spPr>
        <p:txBody>
          <a:bodyPr vert="horz" wrap="none" lIns="81638" tIns="40819" rIns="81638" bIns="40819" anchorCtr="0" compatLnSpc="0">
            <a:spAutoFit/>
          </a:bodyPr>
          <a:lstStyle/>
          <a:p>
            <a:pPr algn="ctr" defTabSz="829452" hangingPunct="0">
              <a:defRPr sz="1800"/>
            </a:pPr>
            <a:r>
              <a:rPr lang="en-US" sz="1633" i="1" dirty="0">
                <a:solidFill>
                  <a:srgbClr val="00B050"/>
                </a:solidFill>
                <a:latin typeface="Albany" pitchFamily="18"/>
                <a:ea typeface="Andale Sans UI" pitchFamily="2"/>
                <a:cs typeface="Tahoma" pitchFamily="2"/>
              </a:rPr>
              <a:t>Transfers</a:t>
            </a:r>
          </a:p>
          <a:p>
            <a:pPr algn="ctr" defTabSz="829452" hangingPunct="0">
              <a:defRPr sz="1800"/>
            </a:pPr>
            <a:r>
              <a:rPr lang="en-US" sz="1633" i="1" dirty="0">
                <a:solidFill>
                  <a:srgbClr val="00B050"/>
                </a:solidFill>
                <a:latin typeface="Albany" pitchFamily="18"/>
                <a:ea typeface="Andale Sans UI" pitchFamily="2"/>
                <a:cs typeface="Tahoma" pitchFamily="2"/>
              </a:rPr>
              <a:t>research results</a:t>
            </a:r>
          </a:p>
        </p:txBody>
      </p:sp>
      <p:sp>
        <p:nvSpPr>
          <p:cNvPr id="46" name="Forme libre : forme 45">
            <a:extLst>
              <a:ext uri="{FF2B5EF4-FFF2-40B4-BE49-F238E27FC236}">
                <a16:creationId xmlns:a16="http://schemas.microsoft.com/office/drawing/2014/main" id="{CD5C3DD5-BE20-44BA-8EAE-1CFC10C4D5A7}"/>
              </a:ext>
            </a:extLst>
          </p:cNvPr>
          <p:cNvSpPr/>
          <p:nvPr/>
        </p:nvSpPr>
        <p:spPr>
          <a:xfrm rot="16200000">
            <a:off x="6980032" y="3099269"/>
            <a:ext cx="800050" cy="266793"/>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99"/>
          </a:solid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sp>
        <p:nvSpPr>
          <p:cNvPr id="47" name="Forme libre : forme 46">
            <a:extLst>
              <a:ext uri="{FF2B5EF4-FFF2-40B4-BE49-F238E27FC236}">
                <a16:creationId xmlns:a16="http://schemas.microsoft.com/office/drawing/2014/main" id="{A8CDD44E-B83F-4022-8F19-C7AB3F7DAEC6}"/>
              </a:ext>
            </a:extLst>
          </p:cNvPr>
          <p:cNvSpPr/>
          <p:nvPr/>
        </p:nvSpPr>
        <p:spPr>
          <a:xfrm rot="16200000">
            <a:off x="4745259" y="2831162"/>
            <a:ext cx="800050" cy="266793"/>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99"/>
          </a:solid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sp>
        <p:nvSpPr>
          <p:cNvPr id="48" name="Forme libre : forme 47">
            <a:extLst>
              <a:ext uri="{FF2B5EF4-FFF2-40B4-BE49-F238E27FC236}">
                <a16:creationId xmlns:a16="http://schemas.microsoft.com/office/drawing/2014/main" id="{43EFF6B2-9A63-4050-8F40-DBA5DB1E8A04}"/>
              </a:ext>
            </a:extLst>
          </p:cNvPr>
          <p:cNvSpPr/>
          <p:nvPr/>
        </p:nvSpPr>
        <p:spPr>
          <a:xfrm rot="16200000">
            <a:off x="1551049" y="4169602"/>
            <a:ext cx="800050" cy="266793"/>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99"/>
          </a:solid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sp>
        <p:nvSpPr>
          <p:cNvPr id="49" name="Forme libre : forme 48">
            <a:extLst>
              <a:ext uri="{FF2B5EF4-FFF2-40B4-BE49-F238E27FC236}">
                <a16:creationId xmlns:a16="http://schemas.microsoft.com/office/drawing/2014/main" id="{4EFD93D1-F852-436E-A4AD-50D1DF87CD5B}"/>
              </a:ext>
            </a:extLst>
          </p:cNvPr>
          <p:cNvSpPr/>
          <p:nvPr/>
        </p:nvSpPr>
        <p:spPr>
          <a:xfrm rot="16200000">
            <a:off x="3882658" y="4163986"/>
            <a:ext cx="800050" cy="266793"/>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99"/>
          </a:solid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sp>
        <p:nvSpPr>
          <p:cNvPr id="50" name="Forme libre : forme 49">
            <a:extLst>
              <a:ext uri="{FF2B5EF4-FFF2-40B4-BE49-F238E27FC236}">
                <a16:creationId xmlns:a16="http://schemas.microsoft.com/office/drawing/2014/main" id="{E85901FC-3CB7-48A6-B30C-BBF78C8AEDEE}"/>
              </a:ext>
            </a:extLst>
          </p:cNvPr>
          <p:cNvSpPr/>
          <p:nvPr/>
        </p:nvSpPr>
        <p:spPr>
          <a:xfrm rot="16200000">
            <a:off x="5815845" y="4159719"/>
            <a:ext cx="800050" cy="266793"/>
          </a:xfrm>
          <a:custGeom>
            <a:avLst>
              <a:gd name="f0" fmla="val 17723"/>
              <a:gd name="f1" fmla="val 6115"/>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99"/>
          </a:solid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spTree>
    <p:extLst>
      <p:ext uri="{BB962C8B-B14F-4D97-AF65-F5344CB8AC3E}">
        <p14:creationId xmlns:p14="http://schemas.microsoft.com/office/powerpoint/2010/main" val="382148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1">
            <a:extLst>
              <a:ext uri="{FF2B5EF4-FFF2-40B4-BE49-F238E27FC236}">
                <a16:creationId xmlns:a16="http://schemas.microsoft.com/office/drawing/2014/main" id="{25030400-CEBC-44B0-BA8D-F3A280AA4D37}"/>
              </a:ext>
            </a:extLst>
          </p:cNvPr>
          <p:cNvSpPr>
            <a:spLocks noGrp="1"/>
          </p:cNvSpPr>
          <p:nvPr>
            <p:ph type="dt" sz="half" idx="10"/>
          </p:nvPr>
        </p:nvSpPr>
        <p:spPr/>
        <p:txBody>
          <a:bodyPr/>
          <a:lstStyle/>
          <a:p>
            <a:pPr defTabSz="829452"/>
            <a:r>
              <a:rPr lang="en-US"/>
              <a:t>Le LL/OS en 2017</a:t>
            </a:r>
          </a:p>
        </p:txBody>
      </p:sp>
      <p:sp>
        <p:nvSpPr>
          <p:cNvPr id="5" name="Espace réservé du pied de page 2">
            <a:extLst>
              <a:ext uri="{FF2B5EF4-FFF2-40B4-BE49-F238E27FC236}">
                <a16:creationId xmlns:a16="http://schemas.microsoft.com/office/drawing/2014/main" id="{CC599E17-3F9A-42F7-8629-22F1DE360162}"/>
              </a:ext>
            </a:extLst>
          </p:cNvPr>
          <p:cNvSpPr>
            <a:spLocks noGrp="1"/>
          </p:cNvSpPr>
          <p:nvPr>
            <p:ph type="ftr" sz="quarter" idx="11"/>
          </p:nvPr>
        </p:nvSpPr>
        <p:spPr/>
        <p:txBody>
          <a:bodyPr/>
          <a:lstStyle/>
          <a:p>
            <a:pPr defTabSz="829452"/>
            <a:r>
              <a:rPr lang="en-US"/>
              <a:t>F. LETELLIER - fl@flet.fr</a:t>
            </a:r>
          </a:p>
        </p:txBody>
      </p:sp>
      <p:sp>
        <p:nvSpPr>
          <p:cNvPr id="6" name="Espace réservé du numéro de diapositive 3">
            <a:extLst>
              <a:ext uri="{FF2B5EF4-FFF2-40B4-BE49-F238E27FC236}">
                <a16:creationId xmlns:a16="http://schemas.microsoft.com/office/drawing/2014/main" id="{C21F0CDB-263E-4F00-B426-F4F1C7BDECA3}"/>
              </a:ext>
            </a:extLst>
          </p:cNvPr>
          <p:cNvSpPr>
            <a:spLocks noGrp="1"/>
          </p:cNvSpPr>
          <p:nvPr>
            <p:ph type="sldNum" sz="quarter" idx="12"/>
          </p:nvPr>
        </p:nvSpPr>
        <p:spPr/>
        <p:txBody>
          <a:bodyPr/>
          <a:lstStyle/>
          <a:p>
            <a:pPr defTabSz="829452"/>
            <a:fld id="{EAFFC926-30AB-43A8-8851-45D8BF581F49}" type="slidenum">
              <a:rPr lang="en-US"/>
              <a:pPr defTabSz="829452"/>
              <a:t>11</a:t>
            </a:fld>
            <a:endParaRPr lang="en-US"/>
          </a:p>
        </p:txBody>
      </p:sp>
      <p:sp>
        <p:nvSpPr>
          <p:cNvPr id="2" name="Titre 1">
            <a:extLst>
              <a:ext uri="{FF2B5EF4-FFF2-40B4-BE49-F238E27FC236}">
                <a16:creationId xmlns:a16="http://schemas.microsoft.com/office/drawing/2014/main" id="{4DF27A58-23C9-4756-8EF3-BB2F65172FC7}"/>
              </a:ext>
            </a:extLst>
          </p:cNvPr>
          <p:cNvSpPr txBox="1">
            <a:spLocks noGrp="1"/>
          </p:cNvSpPr>
          <p:nvPr>
            <p:ph type="title" idx="4294967295"/>
          </p:nvPr>
        </p:nvSpPr>
        <p:spPr>
          <a:xfrm>
            <a:off x="320347" y="285766"/>
            <a:ext cx="8490331" cy="869606"/>
          </a:xfrm>
        </p:spPr>
        <p:txBody>
          <a:bodyPr/>
          <a:lstStyle/>
          <a:p>
            <a:pPr lvl="0"/>
            <a:r>
              <a:rPr lang="en-US"/>
              <a:t>LL/OS et création de valeur</a:t>
            </a:r>
          </a:p>
        </p:txBody>
      </p:sp>
      <p:sp>
        <p:nvSpPr>
          <p:cNvPr id="3" name="Espace réservé du texte 2">
            <a:extLst>
              <a:ext uri="{FF2B5EF4-FFF2-40B4-BE49-F238E27FC236}">
                <a16:creationId xmlns:a16="http://schemas.microsoft.com/office/drawing/2014/main" id="{7521D94E-8C5F-4854-B7A2-C38D49D0B56E}"/>
              </a:ext>
            </a:extLst>
          </p:cNvPr>
          <p:cNvSpPr txBox="1">
            <a:spLocks noGrp="1"/>
          </p:cNvSpPr>
          <p:nvPr>
            <p:ph type="body" idx="4294967295"/>
          </p:nvPr>
        </p:nvSpPr>
        <p:spPr/>
        <p:txBody>
          <a:bodyPr/>
          <a:lstStyle/>
          <a:p>
            <a:pPr lvl="0">
              <a:buClr>
                <a:srgbClr val="2C3E50"/>
              </a:buClr>
              <a:buSzPct val="45000"/>
              <a:buFont typeface="StarSymbol"/>
              <a:buChar char="●"/>
            </a:pPr>
            <a:r>
              <a:rPr lang="fr-FR" sz="2400" dirty="0"/>
              <a:t> L'OSS n'est pas le produit</a:t>
            </a:r>
          </a:p>
          <a:p>
            <a:pPr lvl="0">
              <a:buClr>
                <a:srgbClr val="2C3E50"/>
              </a:buClr>
              <a:buSzPct val="45000"/>
              <a:buFont typeface="StarSymbol"/>
              <a:buChar char="●"/>
            </a:pPr>
            <a:r>
              <a:rPr lang="fr-FR" sz="2400" dirty="0"/>
              <a:t> Un modèle de </a:t>
            </a:r>
            <a:r>
              <a:rPr lang="fr-FR" sz="2400" i="1" dirty="0"/>
              <a:t>dis</a:t>
            </a:r>
            <a:r>
              <a:rPr lang="fr-FR" sz="2400" dirty="0"/>
              <a:t>tribution</a:t>
            </a:r>
          </a:p>
          <a:p>
            <a:pPr lvl="0">
              <a:buClr>
                <a:srgbClr val="2C3E50"/>
              </a:buClr>
              <a:buSzPct val="45000"/>
              <a:buFont typeface="StarSymbol"/>
              <a:buChar char="●"/>
            </a:pPr>
            <a:r>
              <a:rPr lang="fr-FR" sz="2400" dirty="0"/>
              <a:t> Un modèle de </a:t>
            </a:r>
            <a:r>
              <a:rPr lang="fr-FR" sz="2400" i="1" dirty="0"/>
              <a:t>con</a:t>
            </a:r>
            <a:r>
              <a:rPr lang="fr-FR" sz="2400" dirty="0"/>
              <a:t>tribution</a:t>
            </a:r>
          </a:p>
          <a:p>
            <a:pPr lvl="0">
              <a:buClr>
                <a:srgbClr val="2C3E50"/>
              </a:buClr>
              <a:buSzPct val="45000"/>
              <a:buFont typeface="StarSymbol"/>
              <a:buChar char="●"/>
            </a:pPr>
            <a:r>
              <a:rPr lang="fr-FR" sz="2400" dirty="0"/>
              <a:t> Particuliers, chercheurs, employés – sur un pied d'égalité…</a:t>
            </a:r>
          </a:p>
          <a:p>
            <a:pPr lvl="0">
              <a:buClr>
                <a:srgbClr val="2C3E50"/>
              </a:buClr>
              <a:buSzPct val="45000"/>
              <a:buFont typeface="StarSymbol"/>
              <a:buChar char="●"/>
            </a:pPr>
            <a:r>
              <a:rPr lang="fr-FR" sz="2400" dirty="0"/>
              <a:t> … ou pas ?</a:t>
            </a:r>
          </a:p>
          <a:p>
            <a:pPr lvl="0">
              <a:buClr>
                <a:srgbClr val="2C3E50"/>
              </a:buClr>
              <a:buSzPct val="45000"/>
              <a:buFont typeface="StarSymbol"/>
              <a:buChar char="●"/>
            </a:pPr>
            <a:r>
              <a:rPr lang="fr-FR" sz="2400" dirty="0"/>
              <a:t> Un modèle de valorisation</a:t>
            </a:r>
          </a:p>
        </p:txBody>
      </p:sp>
    </p:spTree>
    <p:extLst>
      <p:ext uri="{BB962C8B-B14F-4D97-AF65-F5344CB8AC3E}">
        <p14:creationId xmlns:p14="http://schemas.microsoft.com/office/powerpoint/2010/main" val="482697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1">
            <a:extLst>
              <a:ext uri="{FF2B5EF4-FFF2-40B4-BE49-F238E27FC236}">
                <a16:creationId xmlns:a16="http://schemas.microsoft.com/office/drawing/2014/main" id="{7771FE85-E086-43BF-8D1F-0F4F28DE03A2}"/>
              </a:ext>
            </a:extLst>
          </p:cNvPr>
          <p:cNvSpPr>
            <a:spLocks noGrp="1"/>
          </p:cNvSpPr>
          <p:nvPr>
            <p:ph type="dt" sz="half" idx="10"/>
          </p:nvPr>
        </p:nvSpPr>
        <p:spPr/>
        <p:txBody>
          <a:bodyPr/>
          <a:lstStyle/>
          <a:p>
            <a:pPr defTabSz="829452"/>
            <a:r>
              <a:rPr lang="en-US"/>
              <a:t>Le LL/OS en 2017</a:t>
            </a:r>
          </a:p>
        </p:txBody>
      </p:sp>
      <p:sp>
        <p:nvSpPr>
          <p:cNvPr id="5" name="Espace réservé du pied de page 2">
            <a:extLst>
              <a:ext uri="{FF2B5EF4-FFF2-40B4-BE49-F238E27FC236}">
                <a16:creationId xmlns:a16="http://schemas.microsoft.com/office/drawing/2014/main" id="{7A90F039-B4E3-4DFA-B41D-FCBEB6A9DFC0}"/>
              </a:ext>
            </a:extLst>
          </p:cNvPr>
          <p:cNvSpPr>
            <a:spLocks noGrp="1"/>
          </p:cNvSpPr>
          <p:nvPr>
            <p:ph type="ftr" sz="quarter" idx="11"/>
          </p:nvPr>
        </p:nvSpPr>
        <p:spPr/>
        <p:txBody>
          <a:bodyPr/>
          <a:lstStyle/>
          <a:p>
            <a:pPr defTabSz="829452"/>
            <a:r>
              <a:rPr lang="en-US"/>
              <a:t>F. LETELLIER - fl@flet.fr</a:t>
            </a:r>
          </a:p>
        </p:txBody>
      </p:sp>
      <p:sp>
        <p:nvSpPr>
          <p:cNvPr id="6" name="Espace réservé du numéro de diapositive 3">
            <a:extLst>
              <a:ext uri="{FF2B5EF4-FFF2-40B4-BE49-F238E27FC236}">
                <a16:creationId xmlns:a16="http://schemas.microsoft.com/office/drawing/2014/main" id="{0B11357A-9182-478E-8808-9EE17F35C75F}"/>
              </a:ext>
            </a:extLst>
          </p:cNvPr>
          <p:cNvSpPr>
            <a:spLocks noGrp="1"/>
          </p:cNvSpPr>
          <p:nvPr>
            <p:ph type="sldNum" sz="quarter" idx="12"/>
          </p:nvPr>
        </p:nvSpPr>
        <p:spPr/>
        <p:txBody>
          <a:bodyPr/>
          <a:lstStyle/>
          <a:p>
            <a:pPr defTabSz="829452"/>
            <a:fld id="{3E998A85-EADB-4A07-9F8B-E230B9603776}" type="slidenum">
              <a:rPr lang="en-US"/>
              <a:pPr defTabSz="829452"/>
              <a:t>12</a:t>
            </a:fld>
            <a:endParaRPr lang="en-US"/>
          </a:p>
        </p:txBody>
      </p:sp>
      <p:sp>
        <p:nvSpPr>
          <p:cNvPr id="2" name="Titre 1">
            <a:extLst>
              <a:ext uri="{FF2B5EF4-FFF2-40B4-BE49-F238E27FC236}">
                <a16:creationId xmlns:a16="http://schemas.microsoft.com/office/drawing/2014/main" id="{F4B3F663-94AB-4B33-90D5-5FBDED7D5712}"/>
              </a:ext>
            </a:extLst>
          </p:cNvPr>
          <p:cNvSpPr txBox="1">
            <a:spLocks noGrp="1"/>
          </p:cNvSpPr>
          <p:nvPr>
            <p:ph type="title" idx="4294967295"/>
          </p:nvPr>
        </p:nvSpPr>
        <p:spPr>
          <a:xfrm>
            <a:off x="320347" y="285766"/>
            <a:ext cx="8490331" cy="869606"/>
          </a:xfrm>
        </p:spPr>
        <p:txBody>
          <a:bodyPr/>
          <a:lstStyle/>
          <a:p>
            <a:pPr lvl="0"/>
            <a:r>
              <a:rPr lang="en-US" dirty="0" err="1"/>
              <a:t>Projets</a:t>
            </a:r>
            <a:r>
              <a:rPr lang="en-US" dirty="0"/>
              <a:t> et </a:t>
            </a:r>
            <a:r>
              <a:rPr lang="en-US" dirty="0" err="1"/>
              <a:t>communautés</a:t>
            </a:r>
            <a:endParaRPr lang="en-US" dirty="0"/>
          </a:p>
        </p:txBody>
      </p:sp>
      <p:sp>
        <p:nvSpPr>
          <p:cNvPr id="3" name="Espace réservé du texte 2">
            <a:extLst>
              <a:ext uri="{FF2B5EF4-FFF2-40B4-BE49-F238E27FC236}">
                <a16:creationId xmlns:a16="http://schemas.microsoft.com/office/drawing/2014/main" id="{FF8A88F6-3A46-446B-AC50-F8AFC36AA882}"/>
              </a:ext>
            </a:extLst>
          </p:cNvPr>
          <p:cNvSpPr txBox="1">
            <a:spLocks noGrp="1"/>
          </p:cNvSpPr>
          <p:nvPr>
            <p:ph type="body" idx="4294967295"/>
          </p:nvPr>
        </p:nvSpPr>
        <p:spPr/>
        <p:txBody>
          <a:bodyPr/>
          <a:lstStyle/>
          <a:p>
            <a:pPr lvl="0">
              <a:buClr>
                <a:srgbClr val="2C3E50"/>
              </a:buClr>
              <a:buSzPct val="45000"/>
              <a:buFont typeface="StarSymbol"/>
              <a:buChar char="●"/>
            </a:pPr>
            <a:r>
              <a:rPr lang="en-US" sz="2400" dirty="0"/>
              <a:t> Modèle de production collaboratif, décentralisé et trans-national – le Graal de toute LORG</a:t>
            </a:r>
          </a:p>
          <a:p>
            <a:pPr lvl="0">
              <a:buClr>
                <a:srgbClr val="2C3E50"/>
              </a:buClr>
              <a:buSzPct val="45000"/>
              <a:buFont typeface="StarSymbol"/>
              <a:buChar char="●"/>
            </a:pPr>
            <a:r>
              <a:rPr lang="en-US" sz="2400" dirty="0"/>
              <a:t> Il y a toujours quelqu'un de plus “intelligent”</a:t>
            </a:r>
            <a:br>
              <a:rPr lang="en-US" sz="2400" dirty="0"/>
            </a:br>
            <a:r>
              <a:rPr lang="en-US" sz="2400" dirty="0"/>
              <a:t>... qui ne travaille pas pour vous</a:t>
            </a:r>
          </a:p>
          <a:p>
            <a:pPr lvl="0">
              <a:buClr>
                <a:srgbClr val="2C3E50"/>
              </a:buClr>
              <a:buSzPct val="45000"/>
              <a:buFont typeface="StarSymbol"/>
              <a:buChar char="●"/>
            </a:pPr>
            <a:r>
              <a:rPr lang="en-US" sz="2400" dirty="0"/>
              <a:t> Avantages indirects : </a:t>
            </a:r>
            <a:r>
              <a:rPr lang="en-US" sz="2400" i="1" dirty="0"/>
              <a:t>many eyes</a:t>
            </a:r>
          </a:p>
          <a:p>
            <a:pPr lvl="0">
              <a:buClr>
                <a:srgbClr val="2C3E50"/>
              </a:buClr>
              <a:buSzPct val="45000"/>
              <a:buFont typeface="StarSymbol"/>
              <a:buChar char="●"/>
            </a:pPr>
            <a:r>
              <a:rPr lang="en-US" sz="2400" dirty="0"/>
              <a:t> Next challenge : attribution</a:t>
            </a:r>
          </a:p>
          <a:p>
            <a:pPr lvl="0">
              <a:buClr>
                <a:srgbClr val="2C3E50"/>
              </a:buClr>
              <a:buSzPct val="45000"/>
              <a:buFont typeface="StarSymbol"/>
              <a:buChar char="●"/>
            </a:pPr>
            <a:r>
              <a:rPr lang="en-US" sz="2400" dirty="0"/>
              <a:t> Communautés</a:t>
            </a:r>
          </a:p>
          <a:p>
            <a:pPr marL="0" lvl="1" indent="0">
              <a:spcBef>
                <a:spcPts val="0"/>
              </a:spcBef>
              <a:spcAft>
                <a:spcPts val="1283"/>
              </a:spcAft>
              <a:buClr>
                <a:srgbClr val="2C3E50"/>
              </a:buClr>
              <a:buSzPct val="75000"/>
              <a:buNone/>
            </a:pPr>
            <a:r>
              <a:rPr lang="en-US" sz="2903" b="1" dirty="0">
                <a:solidFill>
                  <a:srgbClr val="2C3E50"/>
                </a:solidFill>
                <a:latin typeface="Source Sans Pro Semibold" pitchFamily="34"/>
              </a:rPr>
              <a:t>	</a:t>
            </a:r>
            <a:r>
              <a:rPr lang="en-US" sz="2903" dirty="0">
                <a:solidFill>
                  <a:srgbClr val="2C3E50"/>
                </a:solidFill>
                <a:latin typeface="Source Sans Pro Semibold" pitchFamily="34"/>
              </a:rPr>
              <a:t>- </a:t>
            </a:r>
            <a:r>
              <a:rPr lang="en-US" sz="2000" dirty="0">
                <a:solidFill>
                  <a:srgbClr val="2C3E50"/>
                </a:solidFill>
                <a:latin typeface="Source Sans Pro Semibold" pitchFamily="34"/>
              </a:rPr>
              <a:t>Outils</a:t>
            </a:r>
          </a:p>
          <a:p>
            <a:pPr marL="0" lvl="1" indent="0">
              <a:spcBef>
                <a:spcPts val="0"/>
              </a:spcBef>
              <a:spcAft>
                <a:spcPts val="1283"/>
              </a:spcAft>
              <a:buClr>
                <a:srgbClr val="2C3E50"/>
              </a:buClr>
              <a:buSzPct val="75000"/>
              <a:buNone/>
            </a:pPr>
            <a:r>
              <a:rPr lang="en-US" sz="2000" dirty="0">
                <a:solidFill>
                  <a:srgbClr val="2C3E50"/>
                </a:solidFill>
                <a:latin typeface="Source Sans Pro Semibold" pitchFamily="34"/>
              </a:rPr>
              <a:t>	-  Esprit</a:t>
            </a:r>
          </a:p>
          <a:p>
            <a:pPr marL="0" lvl="1" indent="0">
              <a:spcBef>
                <a:spcPts val="0"/>
              </a:spcBef>
              <a:spcAft>
                <a:spcPts val="1283"/>
              </a:spcAft>
              <a:buClr>
                <a:srgbClr val="2C3E50"/>
              </a:buClr>
              <a:buSzPct val="75000"/>
              <a:buNone/>
            </a:pPr>
            <a:r>
              <a:rPr lang="en-US" sz="2000" dirty="0">
                <a:solidFill>
                  <a:srgbClr val="2C3E50"/>
                </a:solidFill>
                <a:latin typeface="Source Sans Pro Semibold" pitchFamily="34"/>
              </a:rPr>
              <a:t>	-  Gouvernance, best practices, meritocratie, forks</a:t>
            </a:r>
          </a:p>
        </p:txBody>
      </p:sp>
    </p:spTree>
    <p:extLst>
      <p:ext uri="{BB962C8B-B14F-4D97-AF65-F5344CB8AC3E}">
        <p14:creationId xmlns:p14="http://schemas.microsoft.com/office/powerpoint/2010/main" val="117964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1">
            <a:extLst>
              <a:ext uri="{FF2B5EF4-FFF2-40B4-BE49-F238E27FC236}">
                <a16:creationId xmlns:a16="http://schemas.microsoft.com/office/drawing/2014/main" id="{FD7ADB1B-6B3C-42D4-8922-87964C7557A4}"/>
              </a:ext>
            </a:extLst>
          </p:cNvPr>
          <p:cNvSpPr>
            <a:spLocks noGrp="1"/>
          </p:cNvSpPr>
          <p:nvPr>
            <p:ph type="dt" sz="half" idx="10"/>
          </p:nvPr>
        </p:nvSpPr>
        <p:spPr/>
        <p:txBody>
          <a:bodyPr/>
          <a:lstStyle/>
          <a:p>
            <a:pPr defTabSz="829452"/>
            <a:r>
              <a:rPr lang="en-US"/>
              <a:t>Le LL/OS en 2017</a:t>
            </a:r>
          </a:p>
        </p:txBody>
      </p:sp>
      <p:sp>
        <p:nvSpPr>
          <p:cNvPr id="7" name="Espace réservé du pied de page 2">
            <a:extLst>
              <a:ext uri="{FF2B5EF4-FFF2-40B4-BE49-F238E27FC236}">
                <a16:creationId xmlns:a16="http://schemas.microsoft.com/office/drawing/2014/main" id="{2B36BC00-F764-4347-A53D-693B462F0C50}"/>
              </a:ext>
            </a:extLst>
          </p:cNvPr>
          <p:cNvSpPr>
            <a:spLocks noGrp="1"/>
          </p:cNvSpPr>
          <p:nvPr>
            <p:ph type="ftr" sz="quarter" idx="11"/>
          </p:nvPr>
        </p:nvSpPr>
        <p:spPr/>
        <p:txBody>
          <a:bodyPr/>
          <a:lstStyle/>
          <a:p>
            <a:pPr defTabSz="829452"/>
            <a:r>
              <a:rPr lang="en-US"/>
              <a:t>F. LETELLIER - fl@flet.fr</a:t>
            </a:r>
          </a:p>
        </p:txBody>
      </p:sp>
      <p:sp>
        <p:nvSpPr>
          <p:cNvPr id="8" name="Espace réservé du numéro de diapositive 3">
            <a:extLst>
              <a:ext uri="{FF2B5EF4-FFF2-40B4-BE49-F238E27FC236}">
                <a16:creationId xmlns:a16="http://schemas.microsoft.com/office/drawing/2014/main" id="{C4189BD6-9D13-481B-8B18-EA508107E232}"/>
              </a:ext>
            </a:extLst>
          </p:cNvPr>
          <p:cNvSpPr>
            <a:spLocks noGrp="1"/>
          </p:cNvSpPr>
          <p:nvPr>
            <p:ph type="sldNum" sz="quarter" idx="12"/>
          </p:nvPr>
        </p:nvSpPr>
        <p:spPr/>
        <p:txBody>
          <a:bodyPr/>
          <a:lstStyle/>
          <a:p>
            <a:pPr defTabSz="829452"/>
            <a:fld id="{F6002AED-CD8B-442B-87A1-9EB9E1441E79}" type="slidenum">
              <a:rPr lang="en-US"/>
              <a:pPr defTabSz="829452"/>
              <a:t>13</a:t>
            </a:fld>
            <a:endParaRPr lang="en-US"/>
          </a:p>
        </p:txBody>
      </p:sp>
      <p:sp>
        <p:nvSpPr>
          <p:cNvPr id="2" name="Titre 1">
            <a:extLst>
              <a:ext uri="{FF2B5EF4-FFF2-40B4-BE49-F238E27FC236}">
                <a16:creationId xmlns:a16="http://schemas.microsoft.com/office/drawing/2014/main" id="{09D1A8E6-B7BB-44AC-AE40-AB3A62A0A316}"/>
              </a:ext>
            </a:extLst>
          </p:cNvPr>
          <p:cNvSpPr txBox="1">
            <a:spLocks noGrp="1"/>
          </p:cNvSpPr>
          <p:nvPr>
            <p:ph type="title" idx="4294967295"/>
          </p:nvPr>
        </p:nvSpPr>
        <p:spPr>
          <a:xfrm>
            <a:off x="320347" y="285766"/>
            <a:ext cx="8490331" cy="869606"/>
          </a:xfrm>
        </p:spPr>
        <p:txBody>
          <a:bodyPr/>
          <a:lstStyle/>
          <a:p>
            <a:pPr lvl="0"/>
            <a:r>
              <a:rPr lang="en-US"/>
              <a:t>La communauté ObjectWeb / OW2</a:t>
            </a:r>
          </a:p>
        </p:txBody>
      </p:sp>
      <p:pic>
        <p:nvPicPr>
          <p:cNvPr id="3" name="Image 2">
            <a:extLst>
              <a:ext uri="{FF2B5EF4-FFF2-40B4-BE49-F238E27FC236}">
                <a16:creationId xmlns:a16="http://schemas.microsoft.com/office/drawing/2014/main" id="{745AA3C5-72B0-4E2E-98F8-A0C3E3E9C0B7}"/>
              </a:ext>
            </a:extLst>
          </p:cNvPr>
          <p:cNvPicPr>
            <a:picLocks noChangeAspect="1"/>
          </p:cNvPicPr>
          <p:nvPr/>
        </p:nvPicPr>
        <p:blipFill>
          <a:blip r:embed="rId3">
            <a:lum/>
            <a:alphaModFix/>
          </a:blip>
          <a:srcRect/>
          <a:stretch>
            <a:fillRect/>
          </a:stretch>
        </p:blipFill>
        <p:spPr>
          <a:xfrm>
            <a:off x="5372094" y="1617442"/>
            <a:ext cx="3510098" cy="2464808"/>
          </a:xfrm>
          <a:prstGeom prst="rect">
            <a:avLst/>
          </a:prstGeom>
          <a:noFill/>
          <a:ln>
            <a:noFill/>
          </a:ln>
        </p:spPr>
      </p:pic>
      <p:pic>
        <p:nvPicPr>
          <p:cNvPr id="4" name="Image 3">
            <a:extLst>
              <a:ext uri="{FF2B5EF4-FFF2-40B4-BE49-F238E27FC236}">
                <a16:creationId xmlns:a16="http://schemas.microsoft.com/office/drawing/2014/main" id="{465992D9-F165-482E-BC8B-6822DDCBB822}"/>
              </a:ext>
            </a:extLst>
          </p:cNvPr>
          <p:cNvPicPr>
            <a:picLocks noChangeAspect="1"/>
          </p:cNvPicPr>
          <p:nvPr/>
        </p:nvPicPr>
        <p:blipFill>
          <a:blip r:embed="rId4">
            <a:lum/>
            <a:alphaModFix/>
          </a:blip>
          <a:srcRect/>
          <a:stretch>
            <a:fillRect/>
          </a:stretch>
        </p:blipFill>
        <p:spPr>
          <a:xfrm>
            <a:off x="553178" y="1532538"/>
            <a:ext cx="4101483" cy="2353781"/>
          </a:xfrm>
          <a:prstGeom prst="rect">
            <a:avLst/>
          </a:prstGeom>
          <a:noFill/>
          <a:ln>
            <a:noFill/>
          </a:ln>
        </p:spPr>
      </p:pic>
      <p:pic>
        <p:nvPicPr>
          <p:cNvPr id="5" name="Image 4">
            <a:extLst>
              <a:ext uri="{FF2B5EF4-FFF2-40B4-BE49-F238E27FC236}">
                <a16:creationId xmlns:a16="http://schemas.microsoft.com/office/drawing/2014/main" id="{FF00E505-9DFF-442C-9E21-E80342588300}"/>
              </a:ext>
            </a:extLst>
          </p:cNvPr>
          <p:cNvPicPr>
            <a:picLocks noChangeAspect="1"/>
          </p:cNvPicPr>
          <p:nvPr/>
        </p:nvPicPr>
        <p:blipFill>
          <a:blip r:embed="rId5">
            <a:lum/>
            <a:alphaModFix/>
          </a:blip>
          <a:srcRect t="2925" b="1416"/>
          <a:stretch>
            <a:fillRect/>
          </a:stretch>
        </p:blipFill>
        <p:spPr>
          <a:xfrm>
            <a:off x="304999" y="4007470"/>
            <a:ext cx="8567397" cy="2230018"/>
          </a:xfrm>
          <a:prstGeom prst="rect">
            <a:avLst/>
          </a:prstGeom>
          <a:noFill/>
          <a:ln>
            <a:noFill/>
          </a:ln>
        </p:spPr>
      </p:pic>
    </p:spTree>
    <p:extLst>
      <p:ext uri="{BB962C8B-B14F-4D97-AF65-F5344CB8AC3E}">
        <p14:creationId xmlns:p14="http://schemas.microsoft.com/office/powerpoint/2010/main" val="411994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e la date 1">
            <a:extLst>
              <a:ext uri="{FF2B5EF4-FFF2-40B4-BE49-F238E27FC236}">
                <a16:creationId xmlns:a16="http://schemas.microsoft.com/office/drawing/2014/main" id="{27526839-B957-43B3-A5DB-A1144F0F9B9C}"/>
              </a:ext>
            </a:extLst>
          </p:cNvPr>
          <p:cNvSpPr>
            <a:spLocks noGrp="1"/>
          </p:cNvSpPr>
          <p:nvPr>
            <p:ph type="dt" sz="half" idx="10"/>
          </p:nvPr>
        </p:nvSpPr>
        <p:spPr/>
        <p:txBody>
          <a:bodyPr/>
          <a:lstStyle/>
          <a:p>
            <a:pPr defTabSz="829452"/>
            <a:r>
              <a:rPr lang="en-US"/>
              <a:t>Le LL/OS en 2017</a:t>
            </a:r>
          </a:p>
        </p:txBody>
      </p:sp>
      <p:sp>
        <p:nvSpPr>
          <p:cNvPr id="16" name="Espace réservé du pied de page 2">
            <a:extLst>
              <a:ext uri="{FF2B5EF4-FFF2-40B4-BE49-F238E27FC236}">
                <a16:creationId xmlns:a16="http://schemas.microsoft.com/office/drawing/2014/main" id="{D709CF2B-0330-411E-B994-54C31AC5F7FE}"/>
              </a:ext>
            </a:extLst>
          </p:cNvPr>
          <p:cNvSpPr>
            <a:spLocks noGrp="1"/>
          </p:cNvSpPr>
          <p:nvPr>
            <p:ph type="ftr" sz="quarter" idx="11"/>
          </p:nvPr>
        </p:nvSpPr>
        <p:spPr/>
        <p:txBody>
          <a:bodyPr/>
          <a:lstStyle/>
          <a:p>
            <a:pPr defTabSz="829452"/>
            <a:r>
              <a:rPr lang="en-US"/>
              <a:t>F. LETELLIER - fl@flet.fr</a:t>
            </a:r>
          </a:p>
        </p:txBody>
      </p:sp>
      <p:sp>
        <p:nvSpPr>
          <p:cNvPr id="17" name="Espace réservé du numéro de diapositive 3">
            <a:extLst>
              <a:ext uri="{FF2B5EF4-FFF2-40B4-BE49-F238E27FC236}">
                <a16:creationId xmlns:a16="http://schemas.microsoft.com/office/drawing/2014/main" id="{3337B7B0-CC5C-4800-A95B-F900A1094586}"/>
              </a:ext>
            </a:extLst>
          </p:cNvPr>
          <p:cNvSpPr>
            <a:spLocks noGrp="1"/>
          </p:cNvSpPr>
          <p:nvPr>
            <p:ph type="sldNum" sz="quarter" idx="12"/>
          </p:nvPr>
        </p:nvSpPr>
        <p:spPr/>
        <p:txBody>
          <a:bodyPr/>
          <a:lstStyle/>
          <a:p>
            <a:pPr defTabSz="829452"/>
            <a:fld id="{5C205492-A9F8-4010-B910-0CD9A3E42383}" type="slidenum">
              <a:rPr lang="en-US"/>
              <a:pPr defTabSz="829452"/>
              <a:t>14</a:t>
            </a:fld>
            <a:endParaRPr lang="en-US"/>
          </a:p>
        </p:txBody>
      </p:sp>
      <p:sp>
        <p:nvSpPr>
          <p:cNvPr id="2" name="Titre 1">
            <a:extLst>
              <a:ext uri="{FF2B5EF4-FFF2-40B4-BE49-F238E27FC236}">
                <a16:creationId xmlns:a16="http://schemas.microsoft.com/office/drawing/2014/main" id="{9DE4322C-90C5-4D87-AEFA-3E42714456FD}"/>
              </a:ext>
            </a:extLst>
          </p:cNvPr>
          <p:cNvSpPr txBox="1">
            <a:spLocks noGrp="1"/>
          </p:cNvSpPr>
          <p:nvPr>
            <p:ph type="title" idx="4294967295"/>
          </p:nvPr>
        </p:nvSpPr>
        <p:spPr/>
        <p:txBody>
          <a:bodyPr/>
          <a:lstStyle/>
          <a:p>
            <a:pPr lvl="0"/>
            <a:r>
              <a:rPr lang="en-US"/>
              <a:t>Développer</a:t>
            </a:r>
            <a:br>
              <a:rPr lang="en-US"/>
            </a:br>
            <a:r>
              <a:rPr lang="en-US"/>
              <a:t>une stratégie Open Source</a:t>
            </a:r>
          </a:p>
        </p:txBody>
      </p:sp>
      <p:sp>
        <p:nvSpPr>
          <p:cNvPr id="3" name="Connecteur droit 2">
            <a:extLst>
              <a:ext uri="{FF2B5EF4-FFF2-40B4-BE49-F238E27FC236}">
                <a16:creationId xmlns:a16="http://schemas.microsoft.com/office/drawing/2014/main" id="{54FF2F9E-3422-40D8-A860-3C2383AD187D}"/>
              </a:ext>
            </a:extLst>
          </p:cNvPr>
          <p:cNvSpPr/>
          <p:nvPr/>
        </p:nvSpPr>
        <p:spPr>
          <a:xfrm>
            <a:off x="1814972" y="5266978"/>
            <a:ext cx="6041197" cy="0"/>
          </a:xfrm>
          <a:prstGeom prst="line">
            <a:avLst/>
          </a:prstGeom>
          <a:noFill/>
          <a:ln w="36000">
            <a:solidFill>
              <a:srgbClr val="000000"/>
            </a:solidFill>
            <a:prstDash val="solid"/>
            <a:tailEnd type="arrow"/>
          </a:ln>
        </p:spPr>
        <p:txBody>
          <a:bodyPr vert="horz" wrap="none" lIns="16328" tIns="16328" rIns="16328" bIns="16328" anchor="ctr" anchorCtr="1" compatLnSpc="0"/>
          <a:lstStyle/>
          <a:p>
            <a:pPr defTabSz="829452" hangingPunct="0"/>
            <a:endParaRPr lang="en-US" sz="1633">
              <a:solidFill>
                <a:prstClr val="black"/>
              </a:solidFill>
              <a:latin typeface="Albany" pitchFamily="18"/>
              <a:ea typeface="Andale Sans UI" pitchFamily="2"/>
              <a:cs typeface="Tahoma" pitchFamily="2"/>
            </a:endParaRPr>
          </a:p>
        </p:txBody>
      </p:sp>
      <p:sp>
        <p:nvSpPr>
          <p:cNvPr id="4" name="Connecteur droit 3">
            <a:extLst>
              <a:ext uri="{FF2B5EF4-FFF2-40B4-BE49-F238E27FC236}">
                <a16:creationId xmlns:a16="http://schemas.microsoft.com/office/drawing/2014/main" id="{53CB4CF8-05E4-4AF6-BD5F-C80A37A2B5A5}"/>
              </a:ext>
            </a:extLst>
          </p:cNvPr>
          <p:cNvSpPr/>
          <p:nvPr/>
        </p:nvSpPr>
        <p:spPr>
          <a:xfrm flipV="1">
            <a:off x="1814972" y="1674914"/>
            <a:ext cx="0" cy="3592064"/>
          </a:xfrm>
          <a:prstGeom prst="line">
            <a:avLst/>
          </a:prstGeom>
          <a:noFill/>
          <a:ln w="36000">
            <a:solidFill>
              <a:srgbClr val="000000"/>
            </a:solidFill>
            <a:prstDash val="solid"/>
            <a:tailEnd type="arrow"/>
          </a:ln>
        </p:spPr>
        <p:txBody>
          <a:bodyPr vert="horz" wrap="none" lIns="16328" tIns="16328" rIns="16328" bIns="16328" anchor="ctr" anchorCtr="1" compatLnSpc="0"/>
          <a:lstStyle/>
          <a:p>
            <a:pPr defTabSz="829452" hangingPunct="0"/>
            <a:endParaRPr lang="en-US" sz="1633">
              <a:solidFill>
                <a:prstClr val="black"/>
              </a:solidFill>
              <a:latin typeface="Albany" pitchFamily="18"/>
              <a:ea typeface="Andale Sans UI" pitchFamily="2"/>
              <a:cs typeface="Tahoma" pitchFamily="2"/>
            </a:endParaRPr>
          </a:p>
        </p:txBody>
      </p:sp>
      <p:sp>
        <p:nvSpPr>
          <p:cNvPr id="5" name="ZoneTexte 4">
            <a:extLst>
              <a:ext uri="{FF2B5EF4-FFF2-40B4-BE49-F238E27FC236}">
                <a16:creationId xmlns:a16="http://schemas.microsoft.com/office/drawing/2014/main" id="{2D8371E9-43ED-448F-85CC-D81186D00A87}"/>
              </a:ext>
            </a:extLst>
          </p:cNvPr>
          <p:cNvSpPr txBox="1"/>
          <p:nvPr/>
        </p:nvSpPr>
        <p:spPr>
          <a:xfrm rot="5400000">
            <a:off x="369641" y="4231536"/>
            <a:ext cx="1723567" cy="296405"/>
          </a:xfrm>
          <a:prstGeom prst="rect">
            <a:avLst/>
          </a:prstGeom>
          <a:noFill/>
          <a:ln>
            <a:noFill/>
          </a:ln>
        </p:spPr>
        <p:txBody>
          <a:bodyPr vert="horz" wrap="none" lIns="81638" tIns="40819" rIns="81638" bIns="40819" anchorCtr="0" compatLnSpc="0">
            <a:spAutoFit/>
          </a:bodyPr>
          <a:lstStyle/>
          <a:p>
            <a:pPr defTabSz="829452" hangingPunct="0">
              <a:defRPr>
                <a:solidFill>
                  <a:srgbClr val="000000"/>
                </a:solidFill>
              </a:defRPr>
            </a:pPr>
            <a:r>
              <a:rPr lang="en-US" sz="1451">
                <a:solidFill>
                  <a:srgbClr val="000000"/>
                </a:solidFill>
                <a:latin typeface="Arial" pitchFamily="34"/>
                <a:ea typeface="Andale Sans UI" pitchFamily="2"/>
                <a:cs typeface="Tahoma" pitchFamily="2"/>
              </a:rPr>
              <a:t>Value appropriated</a:t>
            </a:r>
          </a:p>
        </p:txBody>
      </p:sp>
      <p:sp>
        <p:nvSpPr>
          <p:cNvPr id="6" name="ZoneTexte 5">
            <a:extLst>
              <a:ext uri="{FF2B5EF4-FFF2-40B4-BE49-F238E27FC236}">
                <a16:creationId xmlns:a16="http://schemas.microsoft.com/office/drawing/2014/main" id="{D9DA5F01-0C6E-482B-8C4A-72F714E77B46}"/>
              </a:ext>
            </a:extLst>
          </p:cNvPr>
          <p:cNvSpPr txBox="1"/>
          <p:nvPr/>
        </p:nvSpPr>
        <p:spPr>
          <a:xfrm>
            <a:off x="7453205" y="5388781"/>
            <a:ext cx="571457" cy="296405"/>
          </a:xfrm>
          <a:prstGeom prst="rect">
            <a:avLst/>
          </a:prstGeom>
          <a:noFill/>
          <a:ln>
            <a:noFill/>
          </a:ln>
        </p:spPr>
        <p:txBody>
          <a:bodyPr vert="horz" wrap="none" lIns="81638" tIns="40819" rIns="81638" bIns="40819" anchorCtr="0" compatLnSpc="0">
            <a:spAutoFit/>
          </a:bodyPr>
          <a:lstStyle/>
          <a:p>
            <a:pPr defTabSz="829452" hangingPunct="0">
              <a:defRPr>
                <a:solidFill>
                  <a:srgbClr val="000000"/>
                </a:solidFill>
              </a:defRPr>
            </a:pPr>
            <a:r>
              <a:rPr lang="en-US" sz="1451">
                <a:solidFill>
                  <a:srgbClr val="000000"/>
                </a:solidFill>
                <a:latin typeface="Arial" pitchFamily="34"/>
                <a:ea typeface="Andale Sans UI" pitchFamily="2"/>
                <a:cs typeface="Tahoma" pitchFamily="2"/>
              </a:rPr>
              <a:t>Time</a:t>
            </a:r>
          </a:p>
        </p:txBody>
      </p:sp>
      <p:sp>
        <p:nvSpPr>
          <p:cNvPr id="7" name="Forme libre : forme 6">
            <a:extLst>
              <a:ext uri="{FF2B5EF4-FFF2-40B4-BE49-F238E27FC236}">
                <a16:creationId xmlns:a16="http://schemas.microsoft.com/office/drawing/2014/main" id="{81279671-8E5D-4FAC-A0A5-CB727447E2BB}"/>
              </a:ext>
            </a:extLst>
          </p:cNvPr>
          <p:cNvSpPr/>
          <p:nvPr/>
        </p:nvSpPr>
        <p:spPr>
          <a:xfrm>
            <a:off x="508767" y="5266978"/>
            <a:ext cx="1469480" cy="81637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004A4A"/>
          </a:solidFill>
          <a:ln w="0">
            <a:solidFill>
              <a:srgbClr val="000000"/>
            </a:solidFill>
            <a:prstDash val="solid"/>
          </a:ln>
        </p:spPr>
        <p:txBody>
          <a:bodyPr vert="horz" wrap="none" lIns="81638" tIns="40819" rIns="81638" bIns="40819" anchor="ctr" anchorCtr="1" compatLnSpc="0"/>
          <a:lstStyle/>
          <a:p>
            <a:pPr defTabSz="829452" hangingPunct="0"/>
            <a:r>
              <a:rPr lang="en-US" sz="2177">
                <a:solidFill>
                  <a:srgbClr val="FFFFFF"/>
                </a:solidFill>
                <a:latin typeface="Arial" pitchFamily="34"/>
                <a:ea typeface="Andale Sans UI" pitchFamily="2"/>
                <a:cs typeface="Tahoma" pitchFamily="2"/>
              </a:rPr>
              <a:t>Denial</a:t>
            </a:r>
          </a:p>
        </p:txBody>
      </p:sp>
      <p:sp>
        <p:nvSpPr>
          <p:cNvPr id="8" name="Forme libre : forme 7">
            <a:extLst>
              <a:ext uri="{FF2B5EF4-FFF2-40B4-BE49-F238E27FC236}">
                <a16:creationId xmlns:a16="http://schemas.microsoft.com/office/drawing/2014/main" id="{2DB66186-8888-4EF3-B40A-198EE4F42ECE}"/>
              </a:ext>
            </a:extLst>
          </p:cNvPr>
          <p:cNvSpPr/>
          <p:nvPr/>
        </p:nvSpPr>
        <p:spPr>
          <a:xfrm>
            <a:off x="1814972" y="4450599"/>
            <a:ext cx="1469480" cy="81637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99CCFF"/>
          </a:solidFill>
          <a:ln w="0">
            <a:solidFill>
              <a:srgbClr val="000000"/>
            </a:solidFill>
            <a:prstDash val="solid"/>
          </a:ln>
        </p:spPr>
        <p:txBody>
          <a:bodyPr vert="horz" wrap="none" lIns="81638" tIns="40819" rIns="81638" bIns="40819" anchor="ctr" anchorCtr="1" compatLnSpc="0"/>
          <a:lstStyle/>
          <a:p>
            <a:pPr defTabSz="829452" hangingPunct="0"/>
            <a:r>
              <a:rPr lang="en-US" sz="2177">
                <a:solidFill>
                  <a:srgbClr val="000000"/>
                </a:solidFill>
                <a:latin typeface="Arial" pitchFamily="34"/>
                <a:ea typeface="Andale Sans UI" pitchFamily="2"/>
                <a:cs typeface="Tahoma" pitchFamily="2"/>
              </a:rPr>
              <a:t>Use</a:t>
            </a:r>
          </a:p>
        </p:txBody>
      </p:sp>
      <p:sp>
        <p:nvSpPr>
          <p:cNvPr id="9" name="Forme libre : forme 8">
            <a:extLst>
              <a:ext uri="{FF2B5EF4-FFF2-40B4-BE49-F238E27FC236}">
                <a16:creationId xmlns:a16="http://schemas.microsoft.com/office/drawing/2014/main" id="{512CA86D-49A6-4CA2-BA9F-9EC6FDE8B1D5}"/>
              </a:ext>
            </a:extLst>
          </p:cNvPr>
          <p:cNvSpPr/>
          <p:nvPr/>
        </p:nvSpPr>
        <p:spPr>
          <a:xfrm>
            <a:off x="3121177" y="3960772"/>
            <a:ext cx="1469480" cy="81637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99CCFF"/>
          </a:solidFill>
          <a:ln w="0">
            <a:solidFill>
              <a:srgbClr val="000000"/>
            </a:solidFill>
            <a:prstDash val="solid"/>
          </a:ln>
        </p:spPr>
        <p:txBody>
          <a:bodyPr vert="horz" wrap="none" lIns="81638" tIns="40819" rIns="81638" bIns="40819" anchor="ctr" anchorCtr="1" compatLnSpc="0"/>
          <a:lstStyle/>
          <a:p>
            <a:pPr defTabSz="829452" hangingPunct="0"/>
            <a:r>
              <a:rPr lang="en-US" sz="2177">
                <a:solidFill>
                  <a:srgbClr val="000000"/>
                </a:solidFill>
                <a:latin typeface="Arial" pitchFamily="34"/>
                <a:ea typeface="Andale Sans UI" pitchFamily="2"/>
                <a:cs typeface="Tahoma" pitchFamily="2"/>
              </a:rPr>
              <a:t>Contribute</a:t>
            </a:r>
          </a:p>
        </p:txBody>
      </p:sp>
      <p:sp>
        <p:nvSpPr>
          <p:cNvPr id="10" name="Forme libre : forme 9">
            <a:extLst>
              <a:ext uri="{FF2B5EF4-FFF2-40B4-BE49-F238E27FC236}">
                <a16:creationId xmlns:a16="http://schemas.microsoft.com/office/drawing/2014/main" id="{01BC83CE-BA99-4611-BB03-D337FC71C961}"/>
              </a:ext>
            </a:extLst>
          </p:cNvPr>
          <p:cNvSpPr/>
          <p:nvPr/>
        </p:nvSpPr>
        <p:spPr>
          <a:xfrm>
            <a:off x="4264106" y="3307670"/>
            <a:ext cx="1469480" cy="81637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EB613D"/>
          </a:solidFill>
          <a:ln w="0">
            <a:solidFill>
              <a:srgbClr val="000000"/>
            </a:solidFill>
            <a:prstDash val="solid"/>
          </a:ln>
        </p:spPr>
        <p:txBody>
          <a:bodyPr vert="horz" wrap="none" lIns="81638" tIns="40819" rIns="81638" bIns="40819" anchor="ctr" anchorCtr="1" compatLnSpc="0"/>
          <a:lstStyle/>
          <a:p>
            <a:pPr defTabSz="829452" hangingPunct="0"/>
            <a:r>
              <a:rPr lang="en-US" sz="2177">
                <a:solidFill>
                  <a:srgbClr val="000000"/>
                </a:solidFill>
                <a:latin typeface="Arial" pitchFamily="34"/>
                <a:ea typeface="Andale Sans UI" pitchFamily="2"/>
                <a:cs typeface="Tahoma" pitchFamily="2"/>
              </a:rPr>
              <a:t>Champion</a:t>
            </a:r>
          </a:p>
        </p:txBody>
      </p:sp>
      <p:sp>
        <p:nvSpPr>
          <p:cNvPr id="11" name="Forme libre : forme 10">
            <a:extLst>
              <a:ext uri="{FF2B5EF4-FFF2-40B4-BE49-F238E27FC236}">
                <a16:creationId xmlns:a16="http://schemas.microsoft.com/office/drawing/2014/main" id="{95A95491-0DCE-4F4E-86D4-644065AC9582}"/>
              </a:ext>
            </a:extLst>
          </p:cNvPr>
          <p:cNvSpPr/>
          <p:nvPr/>
        </p:nvSpPr>
        <p:spPr>
          <a:xfrm>
            <a:off x="5080484" y="2164741"/>
            <a:ext cx="2449134" cy="136073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EB613D"/>
          </a:solidFill>
          <a:ln w="0">
            <a:solidFill>
              <a:srgbClr val="000000"/>
            </a:solidFill>
            <a:prstDash val="solid"/>
          </a:ln>
        </p:spPr>
        <p:txBody>
          <a:bodyPr vert="horz" wrap="none" lIns="81638" tIns="40819" rIns="81638" bIns="40819" anchor="ctr" anchorCtr="1" compatLnSpc="0"/>
          <a:lstStyle/>
          <a:p>
            <a:pPr defTabSz="829452" hangingPunct="0"/>
            <a:r>
              <a:rPr lang="en-US" sz="2177">
                <a:solidFill>
                  <a:srgbClr val="000000"/>
                </a:solidFill>
                <a:latin typeface="Arial" pitchFamily="34"/>
                <a:ea typeface="Andale Sans UI" pitchFamily="2"/>
                <a:cs typeface="Tahoma" pitchFamily="2"/>
              </a:rPr>
              <a:t>Collaborate</a:t>
            </a:r>
          </a:p>
          <a:p>
            <a:pPr defTabSz="829452" hangingPunct="0"/>
            <a:r>
              <a:rPr lang="en-US" sz="2177">
                <a:solidFill>
                  <a:srgbClr val="000000"/>
                </a:solidFill>
                <a:latin typeface="Arial" pitchFamily="34"/>
                <a:ea typeface="Andale Sans UI" pitchFamily="2"/>
                <a:cs typeface="Tahoma" pitchFamily="2"/>
              </a:rPr>
              <a:t>and redefine</a:t>
            </a:r>
          </a:p>
        </p:txBody>
      </p:sp>
      <p:sp>
        <p:nvSpPr>
          <p:cNvPr id="12" name="ZoneTexte 11">
            <a:extLst>
              <a:ext uri="{FF2B5EF4-FFF2-40B4-BE49-F238E27FC236}">
                <a16:creationId xmlns:a16="http://schemas.microsoft.com/office/drawing/2014/main" id="{3DFD6C28-16C7-4398-BEE3-5B053A4E54A5}"/>
              </a:ext>
            </a:extLst>
          </p:cNvPr>
          <p:cNvSpPr txBox="1"/>
          <p:nvPr/>
        </p:nvSpPr>
        <p:spPr>
          <a:xfrm>
            <a:off x="5718239" y="6083356"/>
            <a:ext cx="2364575" cy="269666"/>
          </a:xfrm>
          <a:prstGeom prst="rect">
            <a:avLst/>
          </a:prstGeom>
          <a:noFill/>
          <a:ln>
            <a:noFill/>
          </a:ln>
        </p:spPr>
        <p:txBody>
          <a:bodyPr vert="horz" wrap="none" lIns="81638" tIns="40819" rIns="81638" bIns="40819" anchorCtr="0" compatLnSpc="0">
            <a:spAutoFit/>
          </a:bodyPr>
          <a:lstStyle/>
          <a:p>
            <a:pPr defTabSz="829452" hangingPunct="0">
              <a:defRPr>
                <a:solidFill>
                  <a:srgbClr val="000000"/>
                </a:solidFill>
              </a:defRPr>
            </a:pPr>
            <a:r>
              <a:rPr lang="en-US" sz="1270" i="1">
                <a:solidFill>
                  <a:srgbClr val="000000"/>
                </a:solidFill>
                <a:latin typeface="Arial" pitchFamily="34"/>
                <a:ea typeface="Andale Sans UI" pitchFamily="2"/>
                <a:cs typeface="Tahoma" pitchFamily="2"/>
              </a:rPr>
              <a:t>Source: FLOSSMetrics project</a:t>
            </a:r>
          </a:p>
        </p:txBody>
      </p:sp>
      <p:sp>
        <p:nvSpPr>
          <p:cNvPr id="13" name="Forme libre : forme 12">
            <a:extLst>
              <a:ext uri="{FF2B5EF4-FFF2-40B4-BE49-F238E27FC236}">
                <a16:creationId xmlns:a16="http://schemas.microsoft.com/office/drawing/2014/main" id="{F02D800E-28B6-4738-ACD6-277BDAA20527}"/>
              </a:ext>
            </a:extLst>
          </p:cNvPr>
          <p:cNvSpPr/>
          <p:nvPr/>
        </p:nvSpPr>
        <p:spPr>
          <a:xfrm>
            <a:off x="1814972" y="5430253"/>
            <a:ext cx="3102236" cy="489827"/>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99CCFF"/>
          </a:solidFill>
          <a:ln w="0">
            <a:solidFill>
              <a:srgbClr val="000000"/>
            </a:solidFill>
            <a:prstDash val="solid"/>
          </a:ln>
        </p:spPr>
        <p:txBody>
          <a:bodyPr vert="horz" wrap="none" lIns="81638" tIns="40819" rIns="81638" bIns="40819" anchor="ctr" anchorCtr="0" compatLnSpc="0">
            <a:noAutofit/>
          </a:bodyPr>
          <a:lstStyle/>
          <a:p>
            <a:pPr algn="ctr" defTabSz="829452" hangingPunct="0"/>
            <a:r>
              <a:rPr lang="en-US" sz="1814">
                <a:solidFill>
                  <a:prstClr val="black"/>
                </a:solidFill>
                <a:latin typeface="Arial" pitchFamily="34"/>
                <a:ea typeface="Andale Sans UI" pitchFamily="2"/>
                <a:cs typeface="Tahoma" pitchFamily="2"/>
              </a:rPr>
              <a:t>Engineering driven</a:t>
            </a:r>
          </a:p>
        </p:txBody>
      </p:sp>
      <p:sp>
        <p:nvSpPr>
          <p:cNvPr id="14" name="Forme libre : forme 13">
            <a:extLst>
              <a:ext uri="{FF2B5EF4-FFF2-40B4-BE49-F238E27FC236}">
                <a16:creationId xmlns:a16="http://schemas.microsoft.com/office/drawing/2014/main" id="{40AAEF98-8964-4AF6-890A-3EEF567AE136}"/>
              </a:ext>
            </a:extLst>
          </p:cNvPr>
          <p:cNvSpPr/>
          <p:nvPr/>
        </p:nvSpPr>
        <p:spPr>
          <a:xfrm>
            <a:off x="4917208" y="5430253"/>
            <a:ext cx="2449134" cy="489827"/>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EB613D"/>
          </a:solidFill>
          <a:ln w="0">
            <a:solidFill>
              <a:srgbClr val="000000"/>
            </a:solidFill>
            <a:prstDash val="solid"/>
          </a:ln>
        </p:spPr>
        <p:txBody>
          <a:bodyPr vert="horz" wrap="none" lIns="81638" tIns="40819" rIns="81638" bIns="40819" anchor="ctr" anchorCtr="0" compatLnSpc="0">
            <a:noAutofit/>
          </a:bodyPr>
          <a:lstStyle/>
          <a:p>
            <a:pPr algn="ctr" defTabSz="829452" hangingPunct="0"/>
            <a:r>
              <a:rPr lang="en-US" sz="1814">
                <a:solidFill>
                  <a:prstClr val="black"/>
                </a:solidFill>
                <a:latin typeface="Arial" pitchFamily="34"/>
                <a:ea typeface="Andale Sans UI" pitchFamily="2"/>
                <a:cs typeface="Tahoma" pitchFamily="2"/>
              </a:rPr>
              <a:t>Business driven</a:t>
            </a:r>
          </a:p>
        </p:txBody>
      </p:sp>
    </p:spTree>
    <p:extLst>
      <p:ext uri="{BB962C8B-B14F-4D97-AF65-F5344CB8AC3E}">
        <p14:creationId xmlns:p14="http://schemas.microsoft.com/office/powerpoint/2010/main" val="48980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1">
            <a:extLst>
              <a:ext uri="{FF2B5EF4-FFF2-40B4-BE49-F238E27FC236}">
                <a16:creationId xmlns:a16="http://schemas.microsoft.com/office/drawing/2014/main" id="{10E1E561-0252-4304-9854-0FC414BBD244}"/>
              </a:ext>
            </a:extLst>
          </p:cNvPr>
          <p:cNvSpPr>
            <a:spLocks noGrp="1"/>
          </p:cNvSpPr>
          <p:nvPr>
            <p:ph type="dt" sz="half" idx="10"/>
          </p:nvPr>
        </p:nvSpPr>
        <p:spPr/>
        <p:txBody>
          <a:bodyPr/>
          <a:lstStyle/>
          <a:p>
            <a:pPr defTabSz="829452"/>
            <a:r>
              <a:rPr lang="en-US"/>
              <a:t>Le LL/OS en 2017</a:t>
            </a:r>
          </a:p>
        </p:txBody>
      </p:sp>
      <p:sp>
        <p:nvSpPr>
          <p:cNvPr id="5" name="Espace réservé du pied de page 2">
            <a:extLst>
              <a:ext uri="{FF2B5EF4-FFF2-40B4-BE49-F238E27FC236}">
                <a16:creationId xmlns:a16="http://schemas.microsoft.com/office/drawing/2014/main" id="{9154359E-E786-4F78-AAF1-01876B6B2FF5}"/>
              </a:ext>
            </a:extLst>
          </p:cNvPr>
          <p:cNvSpPr>
            <a:spLocks noGrp="1"/>
          </p:cNvSpPr>
          <p:nvPr>
            <p:ph type="ftr" sz="quarter" idx="11"/>
          </p:nvPr>
        </p:nvSpPr>
        <p:spPr/>
        <p:txBody>
          <a:bodyPr/>
          <a:lstStyle/>
          <a:p>
            <a:pPr defTabSz="829452"/>
            <a:r>
              <a:rPr lang="en-US"/>
              <a:t>F. LETELLIER - fl@flet.fr</a:t>
            </a:r>
          </a:p>
        </p:txBody>
      </p:sp>
      <p:sp>
        <p:nvSpPr>
          <p:cNvPr id="6" name="Espace réservé du numéro de diapositive 3">
            <a:extLst>
              <a:ext uri="{FF2B5EF4-FFF2-40B4-BE49-F238E27FC236}">
                <a16:creationId xmlns:a16="http://schemas.microsoft.com/office/drawing/2014/main" id="{5191E20E-ECE5-4C84-B8E8-4756C29B25D2}"/>
              </a:ext>
            </a:extLst>
          </p:cNvPr>
          <p:cNvSpPr>
            <a:spLocks noGrp="1"/>
          </p:cNvSpPr>
          <p:nvPr>
            <p:ph type="sldNum" sz="quarter" idx="12"/>
          </p:nvPr>
        </p:nvSpPr>
        <p:spPr/>
        <p:txBody>
          <a:bodyPr/>
          <a:lstStyle/>
          <a:p>
            <a:pPr defTabSz="829452"/>
            <a:fld id="{015A3B1A-F202-4B40-B7A8-793A8B32F0C5}" type="slidenum">
              <a:rPr lang="en-US"/>
              <a:pPr defTabSz="829452"/>
              <a:t>15</a:t>
            </a:fld>
            <a:endParaRPr lang="en-US"/>
          </a:p>
        </p:txBody>
      </p:sp>
      <p:sp>
        <p:nvSpPr>
          <p:cNvPr id="2" name="Titre 1">
            <a:extLst>
              <a:ext uri="{FF2B5EF4-FFF2-40B4-BE49-F238E27FC236}">
                <a16:creationId xmlns:a16="http://schemas.microsoft.com/office/drawing/2014/main" id="{06D6245E-0D7B-47E8-9809-F14D79EA9C0B}"/>
              </a:ext>
            </a:extLst>
          </p:cNvPr>
          <p:cNvSpPr txBox="1">
            <a:spLocks noGrp="1"/>
          </p:cNvSpPr>
          <p:nvPr>
            <p:ph type="title" idx="4294967295"/>
          </p:nvPr>
        </p:nvSpPr>
        <p:spPr/>
        <p:txBody>
          <a:bodyPr/>
          <a:lstStyle/>
          <a:p>
            <a:pPr lvl="0"/>
            <a:r>
              <a:rPr lang="en-US"/>
              <a:t>Merci pour votre attention</a:t>
            </a:r>
          </a:p>
        </p:txBody>
      </p:sp>
      <p:sp>
        <p:nvSpPr>
          <p:cNvPr id="7" name="ZoneTexte 6">
            <a:extLst>
              <a:ext uri="{FF2B5EF4-FFF2-40B4-BE49-F238E27FC236}">
                <a16:creationId xmlns:a16="http://schemas.microsoft.com/office/drawing/2014/main" id="{F5BDE74B-4937-4F15-A5C4-609B905FDBFB}"/>
              </a:ext>
            </a:extLst>
          </p:cNvPr>
          <p:cNvSpPr txBox="1"/>
          <p:nvPr/>
        </p:nvSpPr>
        <p:spPr>
          <a:xfrm>
            <a:off x="1211844" y="3297497"/>
            <a:ext cx="6666614" cy="1200329"/>
          </a:xfrm>
          <a:prstGeom prst="rect">
            <a:avLst/>
          </a:prstGeom>
          <a:solidFill>
            <a:schemeClr val="bg1"/>
          </a:solidFill>
        </p:spPr>
        <p:txBody>
          <a:bodyPr wrap="square" rtlCol="0">
            <a:spAutoFit/>
          </a:bodyPr>
          <a:lstStyle/>
          <a:p>
            <a:pPr algn="ctr"/>
            <a:r>
              <a:rPr lang="en-US" sz="3600" dirty="0">
                <a:solidFill>
                  <a:srgbClr val="383749"/>
                </a:solidFill>
              </a:rPr>
              <a:t>Questions par chat </a:t>
            </a:r>
          </a:p>
          <a:p>
            <a:pPr algn="ctr"/>
            <a:r>
              <a:rPr lang="en-US" sz="3600" dirty="0">
                <a:solidFill>
                  <a:srgbClr val="383749"/>
                </a:solidFill>
              </a:rPr>
              <a:t>reprises en fin de webinar, merci</a:t>
            </a:r>
          </a:p>
        </p:txBody>
      </p:sp>
    </p:spTree>
    <p:extLst>
      <p:ext uri="{BB962C8B-B14F-4D97-AF65-F5344CB8AC3E}">
        <p14:creationId xmlns:p14="http://schemas.microsoft.com/office/powerpoint/2010/main" val="123299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Libre et Open Source</a:t>
            </a:r>
            <a:br>
              <a:rPr lang="fr-FR" dirty="0"/>
            </a:br>
            <a:r>
              <a:rPr lang="fr-FR" dirty="0"/>
              <a:t>Quelques fondamentaux</a:t>
            </a:r>
          </a:p>
        </p:txBody>
      </p:sp>
      <p:sp>
        <p:nvSpPr>
          <p:cNvPr id="9" name="Espace réservé du texte 8"/>
          <p:cNvSpPr>
            <a:spLocks noGrp="1"/>
          </p:cNvSpPr>
          <p:nvPr>
            <p:ph type="body" sz="quarter" idx="10"/>
          </p:nvPr>
        </p:nvSpPr>
        <p:spPr/>
        <p:txBody>
          <a:bodyPr/>
          <a:lstStyle/>
          <a:p>
            <a:r>
              <a:rPr lang="fr-FR" dirty="0" err="1"/>
              <a:t>Webinar</a:t>
            </a:r>
            <a:r>
              <a:rPr lang="fr-FR" dirty="0"/>
              <a:t> L.E.S. France 29 septembre 2017</a:t>
            </a:r>
          </a:p>
        </p:txBody>
      </p:sp>
    </p:spTree>
    <p:extLst>
      <p:ext uri="{BB962C8B-B14F-4D97-AF65-F5344CB8AC3E}">
        <p14:creationId xmlns:p14="http://schemas.microsoft.com/office/powerpoint/2010/main" val="257998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eaLnBrk="1" hangingPunct="1">
              <a:defRPr/>
            </a:pPr>
            <a:r>
              <a:rPr lang="fr-FR" dirty="0"/>
              <a:t>AVERTISSEMENT</a:t>
            </a:r>
          </a:p>
        </p:txBody>
      </p:sp>
      <p:sp>
        <p:nvSpPr>
          <p:cNvPr id="9218" name="Espace réservé du contenu 2"/>
          <p:cNvSpPr>
            <a:spLocks noGrp="1"/>
          </p:cNvSpPr>
          <p:nvPr>
            <p:ph type="body" sz="quarter" idx="11"/>
          </p:nvPr>
        </p:nvSpPr>
        <p:spPr>
          <a:xfrm>
            <a:off x="683569" y="1916833"/>
            <a:ext cx="7776220" cy="3239691"/>
          </a:xfrm>
        </p:spPr>
        <p:txBody>
          <a:bodyPr>
            <a:normAutofit/>
          </a:bodyPr>
          <a:lstStyle/>
          <a:p>
            <a:pPr algn="ctr" eaLnBrk="1" hangingPunct="1"/>
            <a:endParaRPr lang="fr-FR" altLang="fr-FR" sz="1050" dirty="0"/>
          </a:p>
          <a:p>
            <a:pPr algn="ctr" eaLnBrk="1" hangingPunct="1"/>
            <a:endParaRPr lang="fr-FR" altLang="fr-FR" sz="1050" dirty="0"/>
          </a:p>
          <a:p>
            <a:pPr algn="ctr" eaLnBrk="1" hangingPunct="1"/>
            <a:r>
              <a:rPr lang="fr-FR" altLang="fr-FR" sz="1200" dirty="0"/>
              <a:t>Ce document est conçu comme un </a:t>
            </a:r>
            <a:r>
              <a:rPr lang="fr-FR" altLang="fr-FR" sz="1200" u="sng" dirty="0"/>
              <a:t>support d’une présentation orale</a:t>
            </a:r>
            <a:r>
              <a:rPr lang="fr-FR" altLang="fr-FR" sz="1200" dirty="0"/>
              <a:t>. </a:t>
            </a:r>
          </a:p>
          <a:p>
            <a:pPr algn="ctr" eaLnBrk="1" hangingPunct="1"/>
            <a:r>
              <a:rPr lang="fr-FR" altLang="fr-FR" sz="1200" dirty="0"/>
              <a:t>Sans cette présentation, certaines informations peuvent être mal comprises. </a:t>
            </a:r>
          </a:p>
          <a:p>
            <a:pPr algn="ctr" eaLnBrk="1" hangingPunct="1"/>
            <a:r>
              <a:rPr lang="fr-FR" altLang="fr-FR" sz="1200" dirty="0"/>
              <a:t>Le lecteur est en conséquence invité à être vigilant.</a:t>
            </a:r>
          </a:p>
          <a:p>
            <a:pPr algn="ctr" eaLnBrk="1" hangingPunct="1"/>
            <a:endParaRPr lang="fr-FR" altLang="fr-FR" sz="1200" dirty="0"/>
          </a:p>
          <a:p>
            <a:pPr algn="ctr" eaLnBrk="1" hangingPunct="1"/>
            <a:r>
              <a:rPr lang="fr-FR" altLang="fr-FR" sz="1200" dirty="0"/>
              <a:t>Par ailleurs, </a:t>
            </a:r>
            <a:r>
              <a:rPr lang="fr-FR" altLang="fr-FR" sz="1200" u="sng" dirty="0"/>
              <a:t>les propos tenus dans ce document n’engagent que leur auteur </a:t>
            </a:r>
            <a:r>
              <a:rPr lang="fr-FR" altLang="fr-FR" sz="1200" dirty="0"/>
              <a:t>et en aucun cas le Cabinet Carrel ou la </a:t>
            </a:r>
            <a:r>
              <a:rPr lang="fr-FR" altLang="fr-FR" sz="1200" i="1" dirty="0"/>
              <a:t>Licensing Executives Society</a:t>
            </a:r>
            <a:r>
              <a:rPr lang="fr-FR" altLang="fr-FR" sz="1200" dirty="0"/>
              <a:t> (L.E.S.).</a:t>
            </a:r>
          </a:p>
          <a:p>
            <a:pPr algn="ctr" eaLnBrk="1" hangingPunct="1"/>
            <a:endParaRPr lang="fr-FR" altLang="fr-FR" sz="1200" dirty="0"/>
          </a:p>
          <a:p>
            <a:pPr algn="ctr" eaLnBrk="1" hangingPunct="1"/>
            <a:r>
              <a:rPr lang="fr-FR" altLang="fr-FR" sz="1200" dirty="0"/>
              <a:t>Pour toute question ou commentaire: jp@cabinetcarrel.com</a:t>
            </a:r>
          </a:p>
        </p:txBody>
      </p:sp>
    </p:spTree>
    <p:extLst>
      <p:ext uri="{BB962C8B-B14F-4D97-AF65-F5344CB8AC3E}">
        <p14:creationId xmlns:p14="http://schemas.microsoft.com/office/powerpoint/2010/main" val="173174255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defTabSz="914400"/>
            <a:fld id="{646E7B68-C406-4B5C-B79D-A1CDE10CB85D}" type="slidenum">
              <a:rPr lang="fr-FR">
                <a:latin typeface="Century Gothic"/>
              </a:rPr>
              <a:pPr defTabSz="914400"/>
              <a:t>18</a:t>
            </a:fld>
            <a:endParaRPr lang="fr-FR" dirty="0">
              <a:latin typeface="Century Gothic"/>
            </a:endParaRPr>
          </a:p>
        </p:txBody>
      </p:sp>
      <p:sp>
        <p:nvSpPr>
          <p:cNvPr id="8" name="Espace réservé du contenu 7"/>
          <p:cNvSpPr>
            <a:spLocks noGrp="1"/>
          </p:cNvSpPr>
          <p:nvPr>
            <p:ph sz="quarter" idx="12"/>
          </p:nvPr>
        </p:nvSpPr>
        <p:spPr>
          <a:xfrm>
            <a:off x="611561" y="1628800"/>
            <a:ext cx="6192862" cy="1583432"/>
          </a:xfrm>
        </p:spPr>
        <p:txBody>
          <a:bodyPr>
            <a:normAutofit/>
          </a:bodyPr>
          <a:lstStyle/>
          <a:p>
            <a:r>
              <a:rPr lang="fr-FR" sz="3000" b="1" dirty="0">
                <a:solidFill>
                  <a:srgbClr val="017301"/>
                </a:solidFill>
              </a:rPr>
              <a:t>4</a:t>
            </a:r>
            <a:r>
              <a:rPr lang="fr-FR" dirty="0">
                <a:solidFill>
                  <a:srgbClr val="017301"/>
                </a:solidFill>
              </a:rPr>
              <a:t> </a:t>
            </a:r>
            <a:r>
              <a:rPr lang="fr-FR" sz="1600" dirty="0">
                <a:solidFill>
                  <a:srgbClr val="017301"/>
                </a:solidFill>
              </a:rPr>
              <a:t>libertés</a:t>
            </a:r>
          </a:p>
          <a:p>
            <a:pPr marL="171446" lvl="1" indent="-171446">
              <a:buFontTx/>
              <a:buChar char="-"/>
            </a:pPr>
            <a:r>
              <a:rPr lang="fr-FR" sz="1400" dirty="0">
                <a:solidFill>
                  <a:schemeClr val="tx1"/>
                </a:solidFill>
              </a:rPr>
              <a:t>Liberté 0 : utiliser, exécuter le code librement</a:t>
            </a:r>
          </a:p>
          <a:p>
            <a:pPr marL="171446" lvl="1" indent="-171446">
              <a:buFontTx/>
              <a:buChar char="-"/>
            </a:pPr>
            <a:r>
              <a:rPr lang="fr-FR" sz="1400" b="1" dirty="0">
                <a:solidFill>
                  <a:schemeClr val="tx1"/>
                </a:solidFill>
              </a:rPr>
              <a:t>Liberté 1 : étudier, adapter, modifier le code</a:t>
            </a:r>
          </a:p>
          <a:p>
            <a:pPr marL="171446" lvl="1" indent="-171446">
              <a:buFontTx/>
              <a:buChar char="-"/>
            </a:pPr>
            <a:r>
              <a:rPr lang="fr-FR" sz="1400" dirty="0">
                <a:solidFill>
                  <a:schemeClr val="tx1"/>
                </a:solidFill>
              </a:rPr>
              <a:t>Liberté 2 : redistribuer le code original</a:t>
            </a:r>
          </a:p>
          <a:p>
            <a:pPr marL="171446" lvl="1" indent="-171446">
              <a:buFontTx/>
              <a:buChar char="-"/>
            </a:pPr>
            <a:r>
              <a:rPr lang="fr-FR" sz="1400" dirty="0">
                <a:solidFill>
                  <a:schemeClr val="tx1"/>
                </a:solidFill>
              </a:rPr>
              <a:t>Liberté 3 : distribuer les versions modifiées du code</a:t>
            </a:r>
          </a:p>
          <a:p>
            <a:pPr marL="171446" lvl="1" indent="-171446">
              <a:buFontTx/>
              <a:buChar char="-"/>
            </a:pPr>
            <a:endParaRPr lang="fr-FR" dirty="0"/>
          </a:p>
        </p:txBody>
      </p:sp>
      <p:sp>
        <p:nvSpPr>
          <p:cNvPr id="4" name="Espace réservé du contenu 3"/>
          <p:cNvSpPr>
            <a:spLocks noGrp="1"/>
          </p:cNvSpPr>
          <p:nvPr>
            <p:ph sz="quarter" idx="13"/>
          </p:nvPr>
        </p:nvSpPr>
        <p:spPr/>
        <p:txBody>
          <a:bodyPr/>
          <a:lstStyle/>
          <a:p>
            <a:r>
              <a:rPr lang="fr-FR" sz="3000" b="1" dirty="0">
                <a:solidFill>
                  <a:srgbClr val="017301"/>
                </a:solidFill>
              </a:rPr>
              <a:t>1</a:t>
            </a:r>
            <a:r>
              <a:rPr lang="fr-FR" dirty="0">
                <a:solidFill>
                  <a:srgbClr val="017301"/>
                </a:solidFill>
              </a:rPr>
              <a:t> Préjugé: </a:t>
            </a:r>
            <a:r>
              <a:rPr lang="fr-FR" sz="1600" dirty="0">
                <a:solidFill>
                  <a:srgbClr val="017301"/>
                </a:solidFill>
              </a:rPr>
              <a:t>« Si j’utilise un open source je dois donner mes sources »</a:t>
            </a:r>
          </a:p>
          <a:p>
            <a:pPr marL="171446" lvl="1" indent="-171446">
              <a:buFontTx/>
              <a:buChar char="-"/>
            </a:pPr>
            <a:r>
              <a:rPr lang="fr-FR" sz="1400" dirty="0">
                <a:solidFill>
                  <a:schemeClr val="tx1"/>
                </a:solidFill>
              </a:rPr>
              <a:t>Sous certaines conditions</a:t>
            </a:r>
          </a:p>
          <a:p>
            <a:pPr marL="171446" lvl="1" indent="-171446">
              <a:buFontTx/>
              <a:buChar char="-"/>
            </a:pPr>
            <a:r>
              <a:rPr lang="fr-FR" sz="1400" dirty="0">
                <a:solidFill>
                  <a:schemeClr val="tx1"/>
                </a:solidFill>
              </a:rPr>
              <a:t>Seulement certaines licences</a:t>
            </a:r>
          </a:p>
          <a:p>
            <a:pPr marL="171446" lvl="1" indent="-171446">
              <a:buFontTx/>
              <a:buChar char="-"/>
            </a:pPr>
            <a:r>
              <a:rPr lang="fr-FR" sz="1400" dirty="0">
                <a:solidFill>
                  <a:schemeClr val="tx1"/>
                </a:solidFill>
              </a:rPr>
              <a:t>Le risque doit être maitrisé</a:t>
            </a:r>
          </a:p>
          <a:p>
            <a:endParaRPr lang="fr-FR" dirty="0"/>
          </a:p>
        </p:txBody>
      </p:sp>
      <p:sp>
        <p:nvSpPr>
          <p:cNvPr id="5" name="Titre 4"/>
          <p:cNvSpPr>
            <a:spLocks noGrp="1"/>
          </p:cNvSpPr>
          <p:nvPr>
            <p:ph type="title"/>
          </p:nvPr>
        </p:nvSpPr>
        <p:spPr/>
        <p:txBody>
          <a:bodyPr>
            <a:normAutofit/>
          </a:bodyPr>
          <a:lstStyle/>
          <a:p>
            <a:r>
              <a:rPr lang="fr-FR" dirty="0"/>
              <a:t>Accéder au code source</a:t>
            </a:r>
          </a:p>
        </p:txBody>
      </p:sp>
    </p:spTree>
    <p:extLst>
      <p:ext uri="{BB962C8B-B14F-4D97-AF65-F5344CB8AC3E}">
        <p14:creationId xmlns:p14="http://schemas.microsoft.com/office/powerpoint/2010/main" val="62742478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defTabSz="914400"/>
            <a:fld id="{646E7B68-C406-4B5C-B79D-A1CDE10CB85D}" type="slidenum">
              <a:rPr lang="fr-FR">
                <a:latin typeface="Century Gothic"/>
              </a:rPr>
              <a:pPr defTabSz="914400"/>
              <a:t>19</a:t>
            </a:fld>
            <a:endParaRPr lang="fr-FR" dirty="0">
              <a:latin typeface="Century Gothic"/>
            </a:endParaRPr>
          </a:p>
        </p:txBody>
      </p:sp>
      <p:sp>
        <p:nvSpPr>
          <p:cNvPr id="31" name="Espace réservé du contenu 8"/>
          <p:cNvSpPr>
            <a:spLocks noGrp="1"/>
          </p:cNvSpPr>
          <p:nvPr>
            <p:ph sz="quarter" idx="12"/>
          </p:nvPr>
        </p:nvSpPr>
        <p:spPr>
          <a:xfrm>
            <a:off x="611560" y="1772816"/>
            <a:ext cx="8136904" cy="1512168"/>
          </a:xfrm>
          <a:prstGeom prst="rect">
            <a:avLst/>
          </a:prstGeom>
        </p:spPr>
        <p:txBody>
          <a:bodyPr>
            <a:normAutofit/>
          </a:bodyPr>
          <a:lstStyle/>
          <a:p>
            <a:pPr marL="285743" lvl="1" indent="-285743">
              <a:buFontTx/>
              <a:buChar char="-"/>
            </a:pPr>
            <a:r>
              <a:rPr lang="fr-FR" altLang="fr-FR" sz="1400" b="1" dirty="0">
                <a:solidFill>
                  <a:schemeClr val="tx1"/>
                </a:solidFill>
              </a:rPr>
              <a:t>Quand je distribue un logiciel contenant du code libre/</a:t>
            </a:r>
            <a:r>
              <a:rPr lang="fr-FR" altLang="fr-FR" sz="1400" b="1" dirty="0" err="1">
                <a:solidFill>
                  <a:schemeClr val="tx1"/>
                </a:solidFill>
              </a:rPr>
              <a:t>opensource</a:t>
            </a:r>
            <a:r>
              <a:rPr lang="fr-FR" altLang="fr-FR" sz="1400" b="1" dirty="0">
                <a:solidFill>
                  <a:schemeClr val="tx1"/>
                </a:solidFill>
              </a:rPr>
              <a:t>, je suis obligé de le distribuer sous la même licence que cette brique open source.</a:t>
            </a:r>
          </a:p>
          <a:p>
            <a:pPr marL="285743" lvl="1" indent="-285743">
              <a:buFontTx/>
              <a:buChar char="-"/>
            </a:pPr>
            <a:endParaRPr lang="fr-FR" altLang="fr-FR" sz="1400" dirty="0">
              <a:solidFill>
                <a:schemeClr val="tx1"/>
              </a:solidFill>
            </a:endParaRPr>
          </a:p>
          <a:p>
            <a:pPr marL="285743" lvl="1" indent="-285743">
              <a:buFontTx/>
              <a:buChar char="-"/>
            </a:pPr>
            <a:r>
              <a:rPr lang="fr-FR" altLang="fr-FR" sz="1400" dirty="0">
                <a:solidFill>
                  <a:schemeClr val="tx1"/>
                </a:solidFill>
              </a:rPr>
              <a:t>« effet contaminant » </a:t>
            </a:r>
            <a:r>
              <a:rPr lang="fr-FR" altLang="fr-FR" sz="1400" dirty="0">
                <a:solidFill>
                  <a:schemeClr val="tx1"/>
                </a:solidFill>
                <a:sym typeface="Wingdings" panose="05000000000000000000" pitchFamily="2" charset="2"/>
              </a:rPr>
              <a:t> </a:t>
            </a:r>
            <a:r>
              <a:rPr lang="fr-FR" altLang="fr-FR" sz="1400" dirty="0">
                <a:solidFill>
                  <a:schemeClr val="tx1"/>
                </a:solidFill>
              </a:rPr>
              <a:t>à proscrire!</a:t>
            </a:r>
          </a:p>
          <a:p>
            <a:pPr marL="285743" lvl="1" indent="-285743">
              <a:buFontTx/>
              <a:buChar char="-"/>
            </a:pPr>
            <a:endParaRPr lang="fr-FR" altLang="fr-FR" sz="1400" dirty="0">
              <a:solidFill>
                <a:schemeClr val="tx1"/>
              </a:solidFill>
            </a:endParaRPr>
          </a:p>
          <a:p>
            <a:pPr marL="285743" lvl="1" indent="-285743">
              <a:buFontTx/>
              <a:buChar char="-"/>
            </a:pPr>
            <a:r>
              <a:rPr lang="fr-FR" altLang="fr-FR" sz="1400" dirty="0">
                <a:solidFill>
                  <a:schemeClr val="tx1"/>
                </a:solidFill>
              </a:rPr>
              <a:t>ne concerne pas toutes les licences libres</a:t>
            </a:r>
          </a:p>
        </p:txBody>
      </p:sp>
      <p:sp>
        <p:nvSpPr>
          <p:cNvPr id="37" name="Espace réservé du contenu 8"/>
          <p:cNvSpPr>
            <a:spLocks noGrp="1"/>
          </p:cNvSpPr>
          <p:nvPr>
            <p:ph sz="quarter" idx="13"/>
          </p:nvPr>
        </p:nvSpPr>
        <p:spPr>
          <a:xfrm>
            <a:off x="5724128" y="3926791"/>
            <a:ext cx="1633824" cy="1158395"/>
          </a:xfrm>
          <a:prstGeom prst="rect">
            <a:avLst/>
          </a:prstGeom>
        </p:spPr>
        <p:txBody>
          <a:bodyPr>
            <a:normAutofit/>
          </a:bodyPr>
          <a:lstStyle/>
          <a:p>
            <a:pPr lvl="1" algn="ctr">
              <a:buFontTx/>
              <a:buNone/>
            </a:pPr>
            <a:r>
              <a:rPr lang="fr-FR" altLang="fr-FR" sz="1400" b="1" dirty="0">
                <a:solidFill>
                  <a:schemeClr val="tx1"/>
                </a:solidFill>
              </a:rPr>
              <a:t>Effet copyleft</a:t>
            </a:r>
          </a:p>
          <a:p>
            <a:pPr marL="733407" lvl="3" indent="-285743">
              <a:buFontTx/>
              <a:buChar char="-"/>
            </a:pPr>
            <a:r>
              <a:rPr lang="fr-FR" altLang="fr-FR" sz="1400" b="1" i="1" dirty="0">
                <a:solidFill>
                  <a:schemeClr val="tx1"/>
                </a:solidFill>
              </a:rPr>
              <a:t>Fort</a:t>
            </a:r>
          </a:p>
          <a:p>
            <a:pPr marL="733407" lvl="3" indent="-285743">
              <a:buFontTx/>
              <a:buChar char="-"/>
            </a:pPr>
            <a:r>
              <a:rPr lang="fr-FR" altLang="fr-FR" sz="1400" b="1" i="1" dirty="0">
                <a:solidFill>
                  <a:schemeClr val="tx1"/>
                </a:solidFill>
              </a:rPr>
              <a:t>Faible</a:t>
            </a:r>
          </a:p>
          <a:p>
            <a:pPr marL="733407" lvl="3" indent="-285743">
              <a:buFontTx/>
              <a:buChar char="-"/>
            </a:pPr>
            <a:r>
              <a:rPr lang="fr-FR" altLang="fr-FR" sz="1400" b="1" i="1" dirty="0">
                <a:solidFill>
                  <a:schemeClr val="tx1"/>
                </a:solidFill>
              </a:rPr>
              <a:t>Inexistant</a:t>
            </a:r>
          </a:p>
        </p:txBody>
      </p:sp>
      <p:sp>
        <p:nvSpPr>
          <p:cNvPr id="12" name="Rectangle à coins arrondis 11"/>
          <p:cNvSpPr/>
          <p:nvPr/>
        </p:nvSpPr>
        <p:spPr>
          <a:xfrm>
            <a:off x="616995" y="3799020"/>
            <a:ext cx="3448050" cy="590550"/>
          </a:xfrm>
          <a:prstGeom prst="roundRect">
            <a:avLst/>
          </a:prstGeom>
          <a:ln>
            <a:solidFill>
              <a:srgbClr val="017301"/>
            </a:solidFill>
          </a:ln>
        </p:spPr>
        <p:style>
          <a:lnRef idx="2">
            <a:schemeClr val="accent6"/>
          </a:lnRef>
          <a:fillRef idx="1">
            <a:schemeClr val="lt1"/>
          </a:fillRef>
          <a:effectRef idx="0">
            <a:schemeClr val="accent6"/>
          </a:effectRef>
          <a:fontRef idx="minor">
            <a:schemeClr val="dk1"/>
          </a:fontRef>
        </p:style>
        <p:txBody>
          <a:bodyPr anchor="ctr"/>
          <a:lstStyle/>
          <a:p>
            <a:pPr algn="ctr" defTabSz="914400">
              <a:defRPr/>
            </a:pPr>
            <a:r>
              <a:rPr lang="fr-FR" dirty="0">
                <a:solidFill>
                  <a:srgbClr val="000000"/>
                </a:solidFill>
                <a:latin typeface="Century Gothic"/>
              </a:rPr>
              <a:t>Modification</a:t>
            </a:r>
          </a:p>
        </p:txBody>
      </p:sp>
      <p:sp>
        <p:nvSpPr>
          <p:cNvPr id="14" name="Rectangle à coins arrondis 13"/>
          <p:cNvSpPr/>
          <p:nvPr/>
        </p:nvSpPr>
        <p:spPr>
          <a:xfrm>
            <a:off x="607472" y="4443439"/>
            <a:ext cx="3457575" cy="555733"/>
          </a:xfrm>
          <a:prstGeom prst="roundRect">
            <a:avLst/>
          </a:prstGeom>
          <a:ln>
            <a:solidFill>
              <a:srgbClr val="017301"/>
            </a:solidFill>
          </a:ln>
        </p:spPr>
        <p:style>
          <a:lnRef idx="2">
            <a:schemeClr val="accent6"/>
          </a:lnRef>
          <a:fillRef idx="1">
            <a:schemeClr val="lt1"/>
          </a:fillRef>
          <a:effectRef idx="0">
            <a:schemeClr val="accent6"/>
          </a:effectRef>
          <a:fontRef idx="minor">
            <a:schemeClr val="dk1"/>
          </a:fontRef>
        </p:style>
        <p:txBody>
          <a:bodyPr anchor="ctr"/>
          <a:lstStyle/>
          <a:p>
            <a:pPr algn="ctr" defTabSz="914400">
              <a:defRPr/>
            </a:pPr>
            <a:r>
              <a:rPr lang="fr-FR" dirty="0">
                <a:solidFill>
                  <a:srgbClr val="000000"/>
                </a:solidFill>
                <a:latin typeface="Century Gothic"/>
              </a:rPr>
              <a:t>Combinaison</a:t>
            </a:r>
          </a:p>
        </p:txBody>
      </p:sp>
      <p:sp>
        <p:nvSpPr>
          <p:cNvPr id="16" name="Flèche droite 15"/>
          <p:cNvSpPr/>
          <p:nvPr/>
        </p:nvSpPr>
        <p:spPr>
          <a:xfrm>
            <a:off x="4273106" y="4143830"/>
            <a:ext cx="1647825" cy="495300"/>
          </a:xfrm>
          <a:prstGeom prst="rightArrow">
            <a:avLst/>
          </a:prstGeom>
          <a:solidFill>
            <a:srgbClr val="BC0000"/>
          </a:solidFill>
          <a:ln>
            <a:solidFill>
              <a:srgbClr val="FF66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a:defRPr/>
            </a:pPr>
            <a:r>
              <a:rPr lang="fr-FR" dirty="0">
                <a:solidFill>
                  <a:srgbClr val="FFFFFF"/>
                </a:solidFill>
                <a:latin typeface="Century Gothic"/>
              </a:rPr>
              <a:t>Distribution</a:t>
            </a:r>
          </a:p>
        </p:txBody>
      </p:sp>
      <p:grpSp>
        <p:nvGrpSpPr>
          <p:cNvPr id="17" name="Groupe 15"/>
          <p:cNvGrpSpPr>
            <a:grpSpLocks/>
          </p:cNvGrpSpPr>
          <p:nvPr/>
        </p:nvGrpSpPr>
        <p:grpSpPr bwMode="auto">
          <a:xfrm rot="1082525">
            <a:off x="7362462" y="3883683"/>
            <a:ext cx="1415744" cy="592387"/>
            <a:chOff x="5860515" y="2151635"/>
            <a:chExt cx="2191214" cy="1053051"/>
          </a:xfrm>
        </p:grpSpPr>
        <p:sp>
          <p:nvSpPr>
            <p:cNvPr id="18" name="Sourire 12"/>
            <p:cNvSpPr/>
            <p:nvPr/>
          </p:nvSpPr>
          <p:spPr>
            <a:xfrm rot="19323955">
              <a:off x="5860515" y="2157724"/>
              <a:ext cx="1194509" cy="1046962"/>
            </a:xfrm>
            <a:prstGeom prst="smileyFace">
              <a:avLst>
                <a:gd name="adj" fmla="val -4653"/>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914400">
                <a:defRPr/>
              </a:pPr>
              <a:endParaRPr lang="fr-FR" dirty="0">
                <a:solidFill>
                  <a:srgbClr val="000000"/>
                </a:solidFill>
                <a:latin typeface="Century Gothic"/>
              </a:endParaRPr>
            </a:p>
          </p:txBody>
        </p:sp>
        <p:sp>
          <p:nvSpPr>
            <p:cNvPr id="21" name="Sourire 13"/>
            <p:cNvSpPr/>
            <p:nvPr/>
          </p:nvSpPr>
          <p:spPr>
            <a:xfrm rot="1364905">
              <a:off x="6868384" y="2151635"/>
              <a:ext cx="1183345" cy="1002239"/>
            </a:xfrm>
            <a:prstGeom prst="smileyFace">
              <a:avLst>
                <a:gd name="adj" fmla="val 4653"/>
              </a:avLst>
            </a:prstGeom>
            <a:noFill/>
            <a:ln>
              <a:solidFill>
                <a:srgbClr val="3BB903"/>
              </a:solidFill>
            </a:ln>
          </p:spPr>
          <p:style>
            <a:lnRef idx="2">
              <a:schemeClr val="accent6"/>
            </a:lnRef>
            <a:fillRef idx="1">
              <a:schemeClr val="lt1"/>
            </a:fillRef>
            <a:effectRef idx="0">
              <a:schemeClr val="accent6"/>
            </a:effectRef>
            <a:fontRef idx="minor">
              <a:schemeClr val="dk1"/>
            </a:fontRef>
          </p:style>
          <p:txBody>
            <a:bodyPr anchor="ctr"/>
            <a:lstStyle/>
            <a:p>
              <a:pPr algn="ctr" defTabSz="914400">
                <a:defRPr/>
              </a:pPr>
              <a:endParaRPr lang="fr-FR" dirty="0">
                <a:solidFill>
                  <a:srgbClr val="000000"/>
                </a:solidFill>
                <a:latin typeface="Century Gothic"/>
              </a:endParaRPr>
            </a:p>
          </p:txBody>
        </p:sp>
      </p:grpSp>
      <p:sp>
        <p:nvSpPr>
          <p:cNvPr id="15" name="Espace réservé du contenu 8"/>
          <p:cNvSpPr txBox="1">
            <a:spLocks/>
          </p:cNvSpPr>
          <p:nvPr/>
        </p:nvSpPr>
        <p:spPr>
          <a:xfrm>
            <a:off x="7464227" y="4612451"/>
            <a:ext cx="1097538" cy="363941"/>
          </a:xfrm>
          <a:prstGeom prst="rect">
            <a:avLst/>
          </a:prstGeom>
        </p:spPr>
        <p:txBody>
          <a:bodyPr vert="horz" lIns="0" tIns="0" rIns="0" bIns="0" rtlCol="0">
            <a:normAutofit/>
          </a:bodyPr>
          <a:lstStyle>
            <a:lvl1pPr marL="0" indent="0" algn="l" defTabSz="914400" rtl="0" eaLnBrk="1" latinLnBrk="0" hangingPunct="1">
              <a:spcBef>
                <a:spcPts val="1000"/>
              </a:spcBef>
              <a:spcAft>
                <a:spcPts val="200"/>
              </a:spcAft>
              <a:buFontTx/>
              <a:buNone/>
              <a:defRPr sz="1500" kern="1200" cap="none" baseline="0">
                <a:solidFill>
                  <a:schemeClr val="accent2"/>
                </a:solidFill>
                <a:latin typeface="+mj-lt"/>
                <a:ea typeface="+mn-ea"/>
                <a:cs typeface="+mn-cs"/>
              </a:defRPr>
            </a:lvl1pPr>
            <a:lvl2pPr marL="0" indent="0" algn="l" defTabSz="914400" rtl="0" eaLnBrk="1" latinLnBrk="0" hangingPunct="1">
              <a:spcBef>
                <a:spcPts val="200"/>
              </a:spcBef>
              <a:spcAft>
                <a:spcPts val="200"/>
              </a:spcAft>
              <a:buFontTx/>
              <a:buNone/>
              <a:tabLst/>
              <a:defRPr sz="1200" b="0" kern="1200">
                <a:solidFill>
                  <a:schemeClr val="tx2"/>
                </a:solidFill>
                <a:latin typeface="+mn-lt"/>
                <a:ea typeface="+mn-ea"/>
                <a:cs typeface="+mn-cs"/>
              </a:defRPr>
            </a:lvl2pPr>
            <a:lvl3pPr marL="87313" indent="-87313" algn="l" defTabSz="914400" rtl="0" eaLnBrk="1" latinLnBrk="0" hangingPunct="1">
              <a:spcBef>
                <a:spcPts val="100"/>
              </a:spcBef>
              <a:spcAft>
                <a:spcPts val="100"/>
              </a:spcAft>
              <a:buFont typeface="Century Gothic" pitchFamily="34" charset="0"/>
              <a:buChar char="-"/>
              <a:defRPr lang="fr-FR" sz="1200" kern="1200" smtClean="0">
                <a:solidFill>
                  <a:schemeClr val="tx2"/>
                </a:solidFill>
                <a:latin typeface="+mn-lt"/>
                <a:ea typeface="+mn-ea"/>
                <a:cs typeface="+mn-cs"/>
              </a:defRPr>
            </a:lvl3pPr>
            <a:lvl4pPr marL="447675" indent="-88900" algn="l" defTabSz="914400" rtl="0" eaLnBrk="1" latinLnBrk="0" hangingPunct="1">
              <a:spcBef>
                <a:spcPts val="100"/>
              </a:spcBef>
              <a:spcAft>
                <a:spcPts val="100"/>
              </a:spcAft>
              <a:buSzPct val="100000"/>
              <a:buFont typeface="Century Gothic" pitchFamily="34" charset="0"/>
              <a:buChar char="•"/>
              <a:defRPr lang="fr-FR" sz="1200" kern="1200">
                <a:solidFill>
                  <a:srgbClr val="636363"/>
                </a:solidFill>
                <a:latin typeface="+mn-lt"/>
                <a:ea typeface="+mn-ea"/>
                <a:cs typeface="+mn-cs"/>
              </a:defRPr>
            </a:lvl4pPr>
            <a:lvl5pPr marL="447675" indent="0" algn="l" defTabSz="625475" rtl="0" eaLnBrk="1" latinLnBrk="0" hangingPunct="1">
              <a:spcBef>
                <a:spcPts val="100"/>
              </a:spcBef>
              <a:spcAft>
                <a:spcPts val="100"/>
              </a:spcAft>
              <a:buFontTx/>
              <a:buNone/>
              <a:defRPr lang="fr-FR" sz="1200" kern="1200">
                <a:solidFill>
                  <a:srgbClr val="63636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altLang="fr-FR" sz="1400" b="1" dirty="0">
                <a:solidFill>
                  <a:srgbClr val="000000"/>
                </a:solidFill>
                <a:latin typeface="Century Gothic"/>
              </a:rPr>
              <a:t>Bien/mal ?</a:t>
            </a:r>
          </a:p>
        </p:txBody>
      </p:sp>
      <p:sp>
        <p:nvSpPr>
          <p:cNvPr id="4" name="Titre 3"/>
          <p:cNvSpPr>
            <a:spLocks noGrp="1"/>
          </p:cNvSpPr>
          <p:nvPr>
            <p:ph type="title"/>
          </p:nvPr>
        </p:nvSpPr>
        <p:spPr/>
        <p:txBody>
          <a:bodyPr>
            <a:normAutofit/>
          </a:bodyPr>
          <a:lstStyle/>
          <a:p>
            <a:r>
              <a:rPr lang="fr-FR" dirty="0"/>
              <a:t>Le </a:t>
            </a:r>
            <a:r>
              <a:rPr lang="fr-FR" dirty="0" err="1"/>
              <a:t>copylefT</a:t>
            </a:r>
            <a:endParaRPr lang="fr-FR" dirty="0"/>
          </a:p>
        </p:txBody>
      </p:sp>
    </p:spTree>
    <p:extLst>
      <p:ext uri="{BB962C8B-B14F-4D97-AF65-F5344CB8AC3E}">
        <p14:creationId xmlns:p14="http://schemas.microsoft.com/office/powerpoint/2010/main" val="1984140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461"/>
            <a:ext cx="8928992" cy="894229"/>
          </a:xfrm>
          <a:prstGeom prst="rect">
            <a:avLst/>
          </a:prstGeom>
        </p:spPr>
      </p:pic>
      <p:sp>
        <p:nvSpPr>
          <p:cNvPr id="2" name="ZoneTexte 1"/>
          <p:cNvSpPr txBox="1"/>
          <p:nvPr/>
        </p:nvSpPr>
        <p:spPr>
          <a:xfrm>
            <a:off x="1522601" y="1239736"/>
            <a:ext cx="6098797" cy="646331"/>
          </a:xfrm>
          <a:prstGeom prst="rect">
            <a:avLst/>
          </a:prstGeom>
          <a:noFill/>
        </p:spPr>
        <p:txBody>
          <a:bodyPr wrap="square" rtlCol="0">
            <a:spAutoFit/>
          </a:bodyPr>
          <a:lstStyle/>
          <a:p>
            <a:pPr algn="ctr"/>
            <a:r>
              <a:rPr lang="fr-FR" sz="3600" b="1" dirty="0">
                <a:solidFill>
                  <a:schemeClr val="accent1">
                    <a:lumMod val="75000"/>
                  </a:schemeClr>
                </a:solidFill>
              </a:rPr>
              <a:t>Déroulement du webinar</a:t>
            </a:r>
          </a:p>
        </p:txBody>
      </p:sp>
      <p:sp>
        <p:nvSpPr>
          <p:cNvPr id="9" name="ZoneTexte 8"/>
          <p:cNvSpPr txBox="1"/>
          <p:nvPr/>
        </p:nvSpPr>
        <p:spPr>
          <a:xfrm>
            <a:off x="409185" y="2349858"/>
            <a:ext cx="8256350" cy="3785652"/>
          </a:xfrm>
          <a:prstGeom prst="rect">
            <a:avLst/>
          </a:prstGeom>
          <a:noFill/>
          <a:ln>
            <a:noFill/>
          </a:ln>
        </p:spPr>
        <p:txBody>
          <a:bodyPr wrap="square" rtlCol="0">
            <a:spAutoFit/>
          </a:bodyPr>
          <a:lstStyle/>
          <a:p>
            <a:pPr algn="just"/>
            <a:r>
              <a:rPr lang="fr-FR" sz="2000" b="1" dirty="0">
                <a:solidFill>
                  <a:schemeClr val="accent1">
                    <a:lumMod val="75000"/>
                  </a:schemeClr>
                </a:solidFill>
              </a:rPr>
              <a:t>3 présentations successives de 15 à 20 mn</a:t>
            </a:r>
          </a:p>
          <a:p>
            <a:pPr algn="just"/>
            <a:endParaRPr lang="fr-FR" sz="2000" b="1" dirty="0">
              <a:solidFill>
                <a:schemeClr val="accent1">
                  <a:lumMod val="75000"/>
                </a:schemeClr>
              </a:solidFill>
            </a:endParaRPr>
          </a:p>
          <a:p>
            <a:pPr algn="just"/>
            <a:r>
              <a:rPr lang="fr-FR" sz="2000" b="1" dirty="0">
                <a:solidFill>
                  <a:schemeClr val="accent1">
                    <a:lumMod val="75000"/>
                  </a:schemeClr>
                </a:solidFill>
              </a:rPr>
              <a:t>Entre les présentations prise de parole possible pour les 2 autres experts</a:t>
            </a:r>
          </a:p>
          <a:p>
            <a:pPr algn="just"/>
            <a:endParaRPr lang="fr-FR" sz="2000" b="1" dirty="0">
              <a:solidFill>
                <a:schemeClr val="accent1">
                  <a:lumMod val="75000"/>
                </a:schemeClr>
              </a:solidFill>
            </a:endParaRPr>
          </a:p>
          <a:p>
            <a:pPr algn="just"/>
            <a:r>
              <a:rPr lang="fr-FR" sz="2000" b="1" dirty="0">
                <a:solidFill>
                  <a:schemeClr val="accent1">
                    <a:lumMod val="75000"/>
                  </a:schemeClr>
                </a:solidFill>
              </a:rPr>
              <a:t>1 période de Q/R en fin de webinar pour le temps restant</a:t>
            </a:r>
          </a:p>
          <a:p>
            <a:pPr algn="just"/>
            <a:endParaRPr lang="fr-FR" sz="2000" b="1" dirty="0">
              <a:solidFill>
                <a:schemeClr val="accent1">
                  <a:lumMod val="75000"/>
                </a:schemeClr>
              </a:solidFill>
            </a:endParaRPr>
          </a:p>
          <a:p>
            <a:pPr algn="just"/>
            <a:r>
              <a:rPr lang="fr-FR" sz="2000" b="1" dirty="0">
                <a:solidFill>
                  <a:schemeClr val="accent1">
                    <a:lumMod val="75000"/>
                  </a:schemeClr>
                </a:solidFill>
              </a:rPr>
              <a:t>Les participants, hors experts et animateur, ne peuvent pas prendre la parole pendant le webinar</a:t>
            </a:r>
          </a:p>
          <a:p>
            <a:pPr algn="just"/>
            <a:endParaRPr lang="fr-FR" sz="2000" b="1" dirty="0">
              <a:solidFill>
                <a:schemeClr val="accent1">
                  <a:lumMod val="75000"/>
                </a:schemeClr>
              </a:solidFill>
            </a:endParaRPr>
          </a:p>
          <a:p>
            <a:pPr algn="just"/>
            <a:endParaRPr lang="fr-FR" sz="2000" b="1" dirty="0">
              <a:solidFill>
                <a:schemeClr val="accent1">
                  <a:lumMod val="75000"/>
                </a:schemeClr>
              </a:solidFill>
            </a:endParaRPr>
          </a:p>
          <a:p>
            <a:pPr algn="ctr"/>
            <a:r>
              <a:rPr lang="fr-FR" sz="2000" b="1" u="sng" dirty="0">
                <a:solidFill>
                  <a:schemeClr val="accent1">
                    <a:lumMod val="75000"/>
                  </a:schemeClr>
                </a:solidFill>
              </a:rPr>
              <a:t>Pour poser vos questions utiliser le chat du WebEx. </a:t>
            </a:r>
          </a:p>
          <a:p>
            <a:pPr algn="ctr"/>
            <a:r>
              <a:rPr lang="fr-FR" sz="2000" b="1" dirty="0">
                <a:solidFill>
                  <a:schemeClr val="accent1">
                    <a:lumMod val="75000"/>
                  </a:schemeClr>
                </a:solidFill>
              </a:rPr>
              <a:t>Elles seront soumises par l’animateur aux experts pendant la période Q/R</a:t>
            </a:r>
            <a:endParaRPr lang="fr-FR" b="1" dirty="0"/>
          </a:p>
        </p:txBody>
      </p:sp>
    </p:spTree>
    <p:extLst>
      <p:ext uri="{BB962C8B-B14F-4D97-AF65-F5344CB8AC3E}">
        <p14:creationId xmlns:p14="http://schemas.microsoft.com/office/powerpoint/2010/main" val="107370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defTabSz="914400"/>
            <a:fld id="{646E7B68-C406-4B5C-B79D-A1CDE10CB85D}" type="slidenum">
              <a:rPr lang="fr-FR">
                <a:latin typeface="Century Gothic"/>
              </a:rPr>
              <a:pPr defTabSz="914400"/>
              <a:t>20</a:t>
            </a:fld>
            <a:endParaRPr lang="fr-FR" dirty="0">
              <a:latin typeface="Century Gothic"/>
            </a:endParaRPr>
          </a:p>
        </p:txBody>
      </p:sp>
      <p:grpSp>
        <p:nvGrpSpPr>
          <p:cNvPr id="104" name="Groupe 103"/>
          <p:cNvGrpSpPr/>
          <p:nvPr/>
        </p:nvGrpSpPr>
        <p:grpSpPr>
          <a:xfrm>
            <a:off x="4669542" y="1844825"/>
            <a:ext cx="2160240" cy="1500109"/>
            <a:chOff x="6084168" y="1609264"/>
            <a:chExt cx="1728192" cy="478914"/>
          </a:xfrm>
        </p:grpSpPr>
        <p:sp>
          <p:nvSpPr>
            <p:cNvPr id="98" name="Rectangle 97"/>
            <p:cNvSpPr/>
            <p:nvPr/>
          </p:nvSpPr>
          <p:spPr>
            <a:xfrm>
              <a:off x="6084168" y="1609264"/>
              <a:ext cx="1728192" cy="47891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fr-FR">
                <a:solidFill>
                  <a:srgbClr val="000000"/>
                </a:solidFill>
                <a:latin typeface="Century Gothic"/>
              </a:endParaRPr>
            </a:p>
          </p:txBody>
        </p:sp>
        <p:sp>
          <p:nvSpPr>
            <p:cNvPr id="99" name="Rectangle à coins arrondis 98"/>
            <p:cNvSpPr/>
            <p:nvPr/>
          </p:nvSpPr>
          <p:spPr>
            <a:xfrm>
              <a:off x="6156176" y="1704705"/>
              <a:ext cx="1512168" cy="288032"/>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defTabSz="914400"/>
              <a:r>
                <a:rPr lang="fr-FR" sz="1400" dirty="0">
                  <a:solidFill>
                    <a:srgbClr val="000000"/>
                  </a:solidFill>
                  <a:latin typeface="Century Gothic"/>
                </a:rPr>
                <a:t>GPL</a:t>
              </a:r>
            </a:p>
            <a:p>
              <a:pPr defTabSz="914400"/>
              <a:endParaRPr lang="fr-FR" dirty="0">
                <a:solidFill>
                  <a:srgbClr val="000000"/>
                </a:solidFill>
                <a:latin typeface="Century Gothic"/>
              </a:endParaRPr>
            </a:p>
          </p:txBody>
        </p:sp>
        <p:sp>
          <p:nvSpPr>
            <p:cNvPr id="100" name="Ellipse 99"/>
            <p:cNvSpPr/>
            <p:nvPr/>
          </p:nvSpPr>
          <p:spPr>
            <a:xfrm>
              <a:off x="6985443" y="1862140"/>
              <a:ext cx="633670" cy="103771"/>
            </a:xfrm>
            <a:prstGeom prst="ellips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sz="1100" dirty="0">
                  <a:solidFill>
                    <a:srgbClr val="000000"/>
                  </a:solidFill>
                  <a:latin typeface="Century Gothic"/>
                </a:rPr>
                <a:t>GPL</a:t>
              </a:r>
              <a:endParaRPr lang="fr-FR" dirty="0">
                <a:solidFill>
                  <a:srgbClr val="000000"/>
                </a:solidFill>
                <a:latin typeface="Century Gothic"/>
              </a:endParaRPr>
            </a:p>
          </p:txBody>
        </p:sp>
      </p:grpSp>
      <p:grpSp>
        <p:nvGrpSpPr>
          <p:cNvPr id="105" name="Groupe 104"/>
          <p:cNvGrpSpPr/>
          <p:nvPr/>
        </p:nvGrpSpPr>
        <p:grpSpPr>
          <a:xfrm>
            <a:off x="4669542" y="3694478"/>
            <a:ext cx="2160240" cy="1462719"/>
            <a:chOff x="6084168" y="2199771"/>
            <a:chExt cx="1728192" cy="466977"/>
          </a:xfrm>
        </p:grpSpPr>
        <p:sp>
          <p:nvSpPr>
            <p:cNvPr id="101" name="Rectangle 100"/>
            <p:cNvSpPr/>
            <p:nvPr/>
          </p:nvSpPr>
          <p:spPr>
            <a:xfrm>
              <a:off x="6084168" y="2199771"/>
              <a:ext cx="1728192" cy="466977"/>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fr-FR">
                <a:solidFill>
                  <a:srgbClr val="000000"/>
                </a:solidFill>
                <a:latin typeface="Century Gothic"/>
              </a:endParaRPr>
            </a:p>
          </p:txBody>
        </p:sp>
        <p:sp>
          <p:nvSpPr>
            <p:cNvPr id="102" name="Rectangle à coins arrondis 101"/>
            <p:cNvSpPr/>
            <p:nvPr/>
          </p:nvSpPr>
          <p:spPr>
            <a:xfrm>
              <a:off x="6156176" y="2253205"/>
              <a:ext cx="1512168" cy="190379"/>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400" dirty="0">
                  <a:solidFill>
                    <a:srgbClr val="000000"/>
                  </a:solidFill>
                  <a:latin typeface="Century Gothic"/>
                </a:rPr>
                <a:t>GPL</a:t>
              </a:r>
              <a:endParaRPr lang="fr-FR" dirty="0">
                <a:solidFill>
                  <a:srgbClr val="000000"/>
                </a:solidFill>
                <a:latin typeface="Century Gothic"/>
              </a:endParaRPr>
            </a:p>
          </p:txBody>
        </p:sp>
        <p:sp>
          <p:nvSpPr>
            <p:cNvPr id="103" name="Rectangle à coins arrondis 102"/>
            <p:cNvSpPr/>
            <p:nvPr/>
          </p:nvSpPr>
          <p:spPr>
            <a:xfrm>
              <a:off x="6156176" y="2436859"/>
              <a:ext cx="1512168" cy="190379"/>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400" dirty="0">
                  <a:solidFill>
                    <a:srgbClr val="000000"/>
                  </a:solidFill>
                  <a:latin typeface="Century Gothic"/>
                </a:rPr>
                <a:t>GPL</a:t>
              </a:r>
              <a:endParaRPr lang="fr-FR" dirty="0">
                <a:solidFill>
                  <a:srgbClr val="000000"/>
                </a:solidFill>
                <a:latin typeface="Century Gothic"/>
              </a:endParaRPr>
            </a:p>
          </p:txBody>
        </p:sp>
      </p:grpSp>
      <p:grpSp>
        <p:nvGrpSpPr>
          <p:cNvPr id="54" name="Groupe 53"/>
          <p:cNvGrpSpPr/>
          <p:nvPr/>
        </p:nvGrpSpPr>
        <p:grpSpPr>
          <a:xfrm>
            <a:off x="2123728" y="1844825"/>
            <a:ext cx="2545814" cy="1461761"/>
            <a:chOff x="4067944" y="1372756"/>
            <a:chExt cx="2545814" cy="478914"/>
          </a:xfrm>
        </p:grpSpPr>
        <p:grpSp>
          <p:nvGrpSpPr>
            <p:cNvPr id="45" name="Groupe 44"/>
            <p:cNvGrpSpPr/>
            <p:nvPr/>
          </p:nvGrpSpPr>
          <p:grpSpPr>
            <a:xfrm>
              <a:off x="4067944" y="1372756"/>
              <a:ext cx="2545814" cy="478914"/>
              <a:chOff x="4067944" y="1372756"/>
              <a:chExt cx="2545814" cy="478914"/>
            </a:xfrm>
          </p:grpSpPr>
          <p:sp>
            <p:nvSpPr>
              <p:cNvPr id="40" name="Rectangle avec flèche vers la droite 39"/>
              <p:cNvSpPr/>
              <p:nvPr/>
            </p:nvSpPr>
            <p:spPr>
              <a:xfrm>
                <a:off x="4067944" y="1372756"/>
                <a:ext cx="2545814" cy="478914"/>
              </a:xfrm>
              <a:prstGeom prst="rightArrowCallout">
                <a:avLst>
                  <a:gd name="adj1" fmla="val 7189"/>
                  <a:gd name="adj2" fmla="val 8856"/>
                  <a:gd name="adj3" fmla="val 12279"/>
                  <a:gd name="adj4" fmla="val 69151"/>
                </a:avLst>
              </a:prstGeom>
              <a:ln w="63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fr-FR">
                  <a:solidFill>
                    <a:srgbClr val="000000"/>
                  </a:solidFill>
                  <a:latin typeface="Century Gothic"/>
                </a:endParaRPr>
              </a:p>
            </p:txBody>
          </p:sp>
          <p:sp>
            <p:nvSpPr>
              <p:cNvPr id="5" name="Rectangle à coins arrondis 4"/>
              <p:cNvSpPr/>
              <p:nvPr/>
            </p:nvSpPr>
            <p:spPr>
              <a:xfrm>
                <a:off x="4211960" y="1491630"/>
                <a:ext cx="1512168" cy="288032"/>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defTabSz="914400"/>
                <a:r>
                  <a:rPr lang="fr-FR" sz="1400" dirty="0">
                    <a:solidFill>
                      <a:srgbClr val="000000"/>
                    </a:solidFill>
                    <a:latin typeface="Century Gothic"/>
                  </a:rPr>
                  <a:t>Non GPL</a:t>
                </a:r>
              </a:p>
              <a:p>
                <a:pPr defTabSz="914400"/>
                <a:endParaRPr lang="fr-FR" dirty="0">
                  <a:solidFill>
                    <a:srgbClr val="000000"/>
                  </a:solidFill>
                  <a:latin typeface="Century Gothic"/>
                </a:endParaRPr>
              </a:p>
            </p:txBody>
          </p:sp>
        </p:grpSp>
        <p:sp>
          <p:nvSpPr>
            <p:cNvPr id="41" name="Ellipse 40"/>
            <p:cNvSpPr/>
            <p:nvPr/>
          </p:nvSpPr>
          <p:spPr>
            <a:xfrm>
              <a:off x="4860032" y="1632266"/>
              <a:ext cx="819413" cy="106494"/>
            </a:xfrm>
            <a:prstGeom prst="ellips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sz="1100" dirty="0">
                  <a:solidFill>
                    <a:srgbClr val="000000"/>
                  </a:solidFill>
                  <a:latin typeface="Century Gothic"/>
                </a:rPr>
                <a:t>GPL</a:t>
              </a:r>
              <a:endParaRPr lang="fr-FR" dirty="0">
                <a:solidFill>
                  <a:srgbClr val="000000"/>
                </a:solidFill>
                <a:latin typeface="Century Gothic"/>
              </a:endParaRPr>
            </a:p>
          </p:txBody>
        </p:sp>
      </p:grpSp>
      <p:sp>
        <p:nvSpPr>
          <p:cNvPr id="4" name="Rectangle à coins arrondis 3"/>
          <p:cNvSpPr/>
          <p:nvPr/>
        </p:nvSpPr>
        <p:spPr>
          <a:xfrm>
            <a:off x="3851920" y="1700808"/>
            <a:ext cx="357480" cy="1800201"/>
          </a:xfrm>
          <a:prstGeom prst="roundRect">
            <a:avLst/>
          </a:prstGeom>
        </p:spPr>
        <p:style>
          <a:lnRef idx="0">
            <a:schemeClr val="accent2"/>
          </a:lnRef>
          <a:fillRef idx="3">
            <a:schemeClr val="accent2"/>
          </a:fillRef>
          <a:effectRef idx="3">
            <a:schemeClr val="accent2"/>
          </a:effectRef>
          <a:fontRef idx="minor">
            <a:schemeClr val="lt1"/>
          </a:fontRef>
        </p:style>
        <p:txBody>
          <a:bodyPr vert="vert" rtlCol="0" anchor="ctr"/>
          <a:lstStyle/>
          <a:p>
            <a:pPr algn="ctr" defTabSz="914400"/>
            <a:r>
              <a:rPr lang="fr-FR" b="1" dirty="0">
                <a:solidFill>
                  <a:srgbClr val="FFFFFF"/>
                </a:solidFill>
                <a:latin typeface="Century Gothic"/>
              </a:rPr>
              <a:t>DISTRIBUTION</a:t>
            </a:r>
          </a:p>
        </p:txBody>
      </p:sp>
      <p:grpSp>
        <p:nvGrpSpPr>
          <p:cNvPr id="3" name="Groupe 2"/>
          <p:cNvGrpSpPr/>
          <p:nvPr/>
        </p:nvGrpSpPr>
        <p:grpSpPr>
          <a:xfrm>
            <a:off x="6588225" y="5373217"/>
            <a:ext cx="1597427" cy="535364"/>
            <a:chOff x="534566" y="3713421"/>
            <a:chExt cx="1597427" cy="535364"/>
          </a:xfrm>
        </p:grpSpPr>
        <p:pic>
          <p:nvPicPr>
            <p:cNvPr id="2050"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566" y="3766380"/>
              <a:ext cx="378042" cy="4294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ordPress logo.svg"/>
            <p:cNvPicPr>
              <a:picLocks noChangeAspect="1" noChangeArrowheads="1"/>
            </p:cNvPicPr>
            <p:nvPr/>
          </p:nvPicPr>
          <p:blipFill rotWithShape="1">
            <a:blip r:embed="rId4">
              <a:extLst>
                <a:ext uri="{28A0092B-C50C-407E-A947-70E740481C1C}">
                  <a14:useLocalDpi xmlns:a14="http://schemas.microsoft.com/office/drawing/2010/main" val="0"/>
                </a:ext>
              </a:extLst>
            </a:blip>
            <a:srcRect r="76745"/>
            <a:stretch/>
          </p:blipFill>
          <p:spPr bwMode="auto">
            <a:xfrm>
              <a:off x="1030477" y="3713421"/>
              <a:ext cx="546581" cy="5353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u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3089" y="3723385"/>
              <a:ext cx="448904" cy="52079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re 8"/>
          <p:cNvSpPr>
            <a:spLocks noGrp="1"/>
          </p:cNvSpPr>
          <p:nvPr>
            <p:ph type="title"/>
          </p:nvPr>
        </p:nvSpPr>
        <p:spPr>
          <a:xfrm>
            <a:off x="1691173" y="86789"/>
            <a:ext cx="7452827" cy="457011"/>
          </a:xfrm>
        </p:spPr>
        <p:txBody>
          <a:bodyPr>
            <a:noAutofit/>
          </a:bodyPr>
          <a:lstStyle/>
          <a:p>
            <a:r>
              <a:rPr lang="fr-FR" dirty="0"/>
              <a:t>Les licences avec copyleft fort</a:t>
            </a:r>
            <a:br>
              <a:rPr lang="fr-FR" dirty="0"/>
            </a:br>
            <a:r>
              <a:rPr lang="fr-FR" dirty="0"/>
              <a:t>Exemple de la licence GPL</a:t>
            </a:r>
          </a:p>
        </p:txBody>
      </p:sp>
      <p:grpSp>
        <p:nvGrpSpPr>
          <p:cNvPr id="7" name="Groupe 6"/>
          <p:cNvGrpSpPr/>
          <p:nvPr/>
        </p:nvGrpSpPr>
        <p:grpSpPr>
          <a:xfrm>
            <a:off x="2123728" y="3573017"/>
            <a:ext cx="2545814" cy="1800201"/>
            <a:chOff x="4067944" y="3003798"/>
            <a:chExt cx="2545814" cy="1800201"/>
          </a:xfrm>
        </p:grpSpPr>
        <p:grpSp>
          <p:nvGrpSpPr>
            <p:cNvPr id="44" name="Groupe 43"/>
            <p:cNvGrpSpPr/>
            <p:nvPr/>
          </p:nvGrpSpPr>
          <p:grpSpPr>
            <a:xfrm>
              <a:off x="4067944" y="3125264"/>
              <a:ext cx="2545814" cy="1462713"/>
              <a:chOff x="4067944" y="2085535"/>
              <a:chExt cx="2545814" cy="543778"/>
            </a:xfrm>
          </p:grpSpPr>
          <p:sp>
            <p:nvSpPr>
              <p:cNvPr id="43" name="Rectangle avec flèche vers la droite 42"/>
              <p:cNvSpPr/>
              <p:nvPr/>
            </p:nvSpPr>
            <p:spPr>
              <a:xfrm>
                <a:off x="4067944" y="2085535"/>
                <a:ext cx="2545814" cy="543778"/>
              </a:xfrm>
              <a:prstGeom prst="rightArrowCallout">
                <a:avLst>
                  <a:gd name="adj1" fmla="val 7189"/>
                  <a:gd name="adj2" fmla="val 8856"/>
                  <a:gd name="adj3" fmla="val 12279"/>
                  <a:gd name="adj4" fmla="val 68383"/>
                </a:avLst>
              </a:prstGeom>
              <a:ln w="63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fr-FR">
                  <a:solidFill>
                    <a:srgbClr val="000000"/>
                  </a:solidFill>
                  <a:latin typeface="Century Gothic"/>
                </a:endParaRPr>
              </a:p>
            </p:txBody>
          </p:sp>
          <p:grpSp>
            <p:nvGrpSpPr>
              <p:cNvPr id="42" name="Groupe 41"/>
              <p:cNvGrpSpPr/>
              <p:nvPr/>
            </p:nvGrpSpPr>
            <p:grpSpPr>
              <a:xfrm>
                <a:off x="4211960" y="2149344"/>
                <a:ext cx="1512168" cy="428295"/>
                <a:chOff x="4211960" y="2009258"/>
                <a:chExt cx="1512168" cy="428295"/>
              </a:xfrm>
            </p:grpSpPr>
            <p:sp>
              <p:nvSpPr>
                <p:cNvPr id="35" name="Rectangle à coins arrondis 34"/>
                <p:cNvSpPr/>
                <p:nvPr/>
              </p:nvSpPr>
              <p:spPr>
                <a:xfrm>
                  <a:off x="4211960" y="2009258"/>
                  <a:ext cx="1512168" cy="216024"/>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400" dirty="0">
                      <a:solidFill>
                        <a:srgbClr val="000000"/>
                      </a:solidFill>
                      <a:latin typeface="Century Gothic"/>
                    </a:rPr>
                    <a:t>GPL</a:t>
                  </a:r>
                  <a:endParaRPr lang="fr-FR" dirty="0">
                    <a:solidFill>
                      <a:srgbClr val="000000"/>
                    </a:solidFill>
                    <a:latin typeface="Century Gothic"/>
                  </a:endParaRPr>
                </a:p>
              </p:txBody>
            </p:sp>
            <p:sp>
              <p:nvSpPr>
                <p:cNvPr id="36" name="Rectangle à coins arrondis 35"/>
                <p:cNvSpPr/>
                <p:nvPr/>
              </p:nvSpPr>
              <p:spPr>
                <a:xfrm>
                  <a:off x="4211960" y="2221530"/>
                  <a:ext cx="1512168" cy="216023"/>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400" dirty="0">
                      <a:solidFill>
                        <a:srgbClr val="000000"/>
                      </a:solidFill>
                      <a:latin typeface="Century Gothic"/>
                    </a:rPr>
                    <a:t>Non GPL</a:t>
                  </a:r>
                  <a:endParaRPr lang="fr-FR" dirty="0">
                    <a:solidFill>
                      <a:srgbClr val="000000"/>
                    </a:solidFill>
                    <a:latin typeface="Century Gothic"/>
                  </a:endParaRPr>
                </a:p>
              </p:txBody>
            </p:sp>
          </p:grpSp>
        </p:grpSp>
        <p:sp>
          <p:nvSpPr>
            <p:cNvPr id="31" name="Rectangle à coins arrondis 30"/>
            <p:cNvSpPr/>
            <p:nvPr/>
          </p:nvSpPr>
          <p:spPr>
            <a:xfrm>
              <a:off x="5792080" y="3003798"/>
              <a:ext cx="357480" cy="1800201"/>
            </a:xfrm>
            <a:prstGeom prst="roundRect">
              <a:avLst/>
            </a:prstGeom>
          </p:spPr>
          <p:style>
            <a:lnRef idx="0">
              <a:schemeClr val="accent2"/>
            </a:lnRef>
            <a:fillRef idx="3">
              <a:schemeClr val="accent2"/>
            </a:fillRef>
            <a:effectRef idx="3">
              <a:schemeClr val="accent2"/>
            </a:effectRef>
            <a:fontRef idx="minor">
              <a:schemeClr val="lt1"/>
            </a:fontRef>
          </p:style>
          <p:txBody>
            <a:bodyPr vert="vert" rtlCol="0" anchor="ctr"/>
            <a:lstStyle/>
            <a:p>
              <a:pPr algn="ctr" defTabSz="914400"/>
              <a:r>
                <a:rPr lang="fr-FR" b="1" dirty="0">
                  <a:solidFill>
                    <a:srgbClr val="FFFFFF"/>
                  </a:solidFill>
                  <a:latin typeface="Century Gothic"/>
                </a:rPr>
                <a:t>DISTRIBUTION</a:t>
              </a:r>
            </a:p>
          </p:txBody>
        </p:sp>
      </p:grpSp>
    </p:spTree>
    <p:extLst>
      <p:ext uri="{BB962C8B-B14F-4D97-AF65-F5344CB8AC3E}">
        <p14:creationId xmlns:p14="http://schemas.microsoft.com/office/powerpoint/2010/main" val="130197102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defTabSz="914400"/>
            <a:fld id="{646E7B68-C406-4B5C-B79D-A1CDE10CB85D}" type="slidenum">
              <a:rPr lang="fr-FR">
                <a:latin typeface="Century Gothic"/>
              </a:rPr>
              <a:pPr defTabSz="914400"/>
              <a:t>21</a:t>
            </a:fld>
            <a:endParaRPr lang="fr-FR" dirty="0">
              <a:latin typeface="Century Gothic"/>
            </a:endParaRPr>
          </a:p>
        </p:txBody>
      </p:sp>
      <p:grpSp>
        <p:nvGrpSpPr>
          <p:cNvPr id="105" name="Groupe 104"/>
          <p:cNvGrpSpPr/>
          <p:nvPr/>
        </p:nvGrpSpPr>
        <p:grpSpPr>
          <a:xfrm>
            <a:off x="4499992" y="3501858"/>
            <a:ext cx="2160240" cy="1462719"/>
            <a:chOff x="6084168" y="2199771"/>
            <a:chExt cx="1728192" cy="466977"/>
          </a:xfrm>
        </p:grpSpPr>
        <p:sp>
          <p:nvSpPr>
            <p:cNvPr id="101" name="Rectangle 100"/>
            <p:cNvSpPr/>
            <p:nvPr/>
          </p:nvSpPr>
          <p:spPr>
            <a:xfrm>
              <a:off x="6084168" y="2199771"/>
              <a:ext cx="1728192" cy="466977"/>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fr-FR">
                <a:solidFill>
                  <a:srgbClr val="000000"/>
                </a:solidFill>
                <a:latin typeface="Century Gothic"/>
              </a:endParaRPr>
            </a:p>
          </p:txBody>
        </p:sp>
        <p:sp>
          <p:nvSpPr>
            <p:cNvPr id="102" name="Rectangle à coins arrondis 101"/>
            <p:cNvSpPr/>
            <p:nvPr/>
          </p:nvSpPr>
          <p:spPr>
            <a:xfrm>
              <a:off x="6156176" y="2253205"/>
              <a:ext cx="1512168" cy="190379"/>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400" dirty="0">
                  <a:solidFill>
                    <a:srgbClr val="000000"/>
                  </a:solidFill>
                  <a:latin typeface="Century Gothic"/>
                </a:rPr>
                <a:t>LGPL</a:t>
              </a:r>
              <a:endParaRPr lang="fr-FR" dirty="0">
                <a:solidFill>
                  <a:srgbClr val="000000"/>
                </a:solidFill>
                <a:latin typeface="Century Gothic"/>
              </a:endParaRPr>
            </a:p>
          </p:txBody>
        </p:sp>
        <p:sp>
          <p:nvSpPr>
            <p:cNvPr id="103" name="Rectangle à coins arrondis 102"/>
            <p:cNvSpPr/>
            <p:nvPr/>
          </p:nvSpPr>
          <p:spPr>
            <a:xfrm>
              <a:off x="6167824" y="2444300"/>
              <a:ext cx="1512168" cy="190379"/>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400" dirty="0">
                  <a:solidFill>
                    <a:srgbClr val="000000"/>
                  </a:solidFill>
                  <a:latin typeface="Century Gothic"/>
                </a:rPr>
                <a:t>Non LGPL</a:t>
              </a:r>
              <a:endParaRPr lang="fr-FR" dirty="0">
                <a:solidFill>
                  <a:srgbClr val="000000"/>
                </a:solidFill>
                <a:latin typeface="Century Gothic"/>
              </a:endParaRPr>
            </a:p>
          </p:txBody>
        </p:sp>
      </p:grpSp>
      <p:grpSp>
        <p:nvGrpSpPr>
          <p:cNvPr id="10" name="Groupe 9"/>
          <p:cNvGrpSpPr/>
          <p:nvPr/>
        </p:nvGrpSpPr>
        <p:grpSpPr>
          <a:xfrm>
            <a:off x="5940153" y="5293874"/>
            <a:ext cx="2319905" cy="682248"/>
            <a:chOff x="451896" y="4142895"/>
            <a:chExt cx="2319904" cy="682248"/>
          </a:xfrm>
        </p:grpSpPr>
        <p:grpSp>
          <p:nvGrpSpPr>
            <p:cNvPr id="6" name="Groupe 5"/>
            <p:cNvGrpSpPr/>
            <p:nvPr/>
          </p:nvGrpSpPr>
          <p:grpSpPr>
            <a:xfrm>
              <a:off x="451896" y="4142895"/>
              <a:ext cx="1815848" cy="682248"/>
              <a:chOff x="395536" y="3950248"/>
              <a:chExt cx="1815848" cy="682248"/>
            </a:xfrm>
          </p:grpSpPr>
          <p:pic>
            <p:nvPicPr>
              <p:cNvPr id="3074"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151844"/>
                <a:ext cx="504056" cy="2885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173" y="3950248"/>
                <a:ext cx="488479" cy="5800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621" y="3959732"/>
                <a:ext cx="672763" cy="672764"/>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4"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871" y="4243762"/>
              <a:ext cx="455929" cy="48312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re 8"/>
          <p:cNvSpPr>
            <a:spLocks noGrp="1"/>
          </p:cNvSpPr>
          <p:nvPr>
            <p:ph type="title"/>
          </p:nvPr>
        </p:nvSpPr>
        <p:spPr>
          <a:xfrm>
            <a:off x="2098194" y="92514"/>
            <a:ext cx="6120680" cy="457011"/>
          </a:xfrm>
        </p:spPr>
        <p:txBody>
          <a:bodyPr>
            <a:noAutofit/>
          </a:bodyPr>
          <a:lstStyle/>
          <a:p>
            <a:r>
              <a:rPr lang="fr-FR" dirty="0"/>
              <a:t>Les licences avec copyleft faible</a:t>
            </a:r>
            <a:br>
              <a:rPr lang="fr-FR" dirty="0"/>
            </a:br>
            <a:r>
              <a:rPr lang="fr-FR" dirty="0"/>
              <a:t>exemple de la licence LGPL </a:t>
            </a:r>
          </a:p>
        </p:txBody>
      </p:sp>
      <p:grpSp>
        <p:nvGrpSpPr>
          <p:cNvPr id="11" name="Groupe 10"/>
          <p:cNvGrpSpPr/>
          <p:nvPr/>
        </p:nvGrpSpPr>
        <p:grpSpPr>
          <a:xfrm>
            <a:off x="1954178" y="3380397"/>
            <a:ext cx="2545814" cy="1728195"/>
            <a:chOff x="4067944" y="3003798"/>
            <a:chExt cx="2545814" cy="1728195"/>
          </a:xfrm>
        </p:grpSpPr>
        <p:grpSp>
          <p:nvGrpSpPr>
            <p:cNvPr id="44" name="Groupe 43"/>
            <p:cNvGrpSpPr/>
            <p:nvPr/>
          </p:nvGrpSpPr>
          <p:grpSpPr>
            <a:xfrm>
              <a:off x="4067944" y="3125264"/>
              <a:ext cx="2545814" cy="1462713"/>
              <a:chOff x="4067944" y="2085535"/>
              <a:chExt cx="2545814" cy="543778"/>
            </a:xfrm>
          </p:grpSpPr>
          <p:sp>
            <p:nvSpPr>
              <p:cNvPr id="43" name="Rectangle avec flèche vers la droite 42"/>
              <p:cNvSpPr/>
              <p:nvPr/>
            </p:nvSpPr>
            <p:spPr>
              <a:xfrm>
                <a:off x="4067944" y="2085535"/>
                <a:ext cx="2545814" cy="543778"/>
              </a:xfrm>
              <a:prstGeom prst="rightArrowCallout">
                <a:avLst>
                  <a:gd name="adj1" fmla="val 7189"/>
                  <a:gd name="adj2" fmla="val 8856"/>
                  <a:gd name="adj3" fmla="val 12279"/>
                  <a:gd name="adj4" fmla="val 68383"/>
                </a:avLst>
              </a:prstGeom>
              <a:ln w="63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fr-FR">
                  <a:solidFill>
                    <a:srgbClr val="000000"/>
                  </a:solidFill>
                  <a:latin typeface="Century Gothic"/>
                </a:endParaRPr>
              </a:p>
            </p:txBody>
          </p:sp>
          <p:grpSp>
            <p:nvGrpSpPr>
              <p:cNvPr id="42" name="Groupe 41"/>
              <p:cNvGrpSpPr/>
              <p:nvPr/>
            </p:nvGrpSpPr>
            <p:grpSpPr>
              <a:xfrm>
                <a:off x="4211960" y="2149344"/>
                <a:ext cx="1512168" cy="436959"/>
                <a:chOff x="4211960" y="2009258"/>
                <a:chExt cx="1512168" cy="436959"/>
              </a:xfrm>
            </p:grpSpPr>
            <p:sp>
              <p:nvSpPr>
                <p:cNvPr id="35" name="Rectangle à coins arrondis 34"/>
                <p:cNvSpPr/>
                <p:nvPr/>
              </p:nvSpPr>
              <p:spPr>
                <a:xfrm>
                  <a:off x="4211960" y="2009258"/>
                  <a:ext cx="1512168" cy="216024"/>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400" dirty="0">
                      <a:solidFill>
                        <a:srgbClr val="000000"/>
                      </a:solidFill>
                      <a:latin typeface="Century Gothic"/>
                    </a:rPr>
                    <a:t>LGPL</a:t>
                  </a:r>
                  <a:endParaRPr lang="fr-FR" dirty="0">
                    <a:solidFill>
                      <a:srgbClr val="000000"/>
                    </a:solidFill>
                    <a:latin typeface="Century Gothic"/>
                  </a:endParaRPr>
                </a:p>
              </p:txBody>
            </p:sp>
            <p:sp>
              <p:nvSpPr>
                <p:cNvPr id="36" name="Rectangle à coins arrondis 35"/>
                <p:cNvSpPr/>
                <p:nvPr/>
              </p:nvSpPr>
              <p:spPr>
                <a:xfrm>
                  <a:off x="4211960" y="2230194"/>
                  <a:ext cx="1512168" cy="216023"/>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400" dirty="0">
                      <a:solidFill>
                        <a:srgbClr val="000000"/>
                      </a:solidFill>
                      <a:latin typeface="Century Gothic"/>
                    </a:rPr>
                    <a:t>Non LGPL</a:t>
                  </a:r>
                  <a:endParaRPr lang="fr-FR" dirty="0">
                    <a:solidFill>
                      <a:srgbClr val="000000"/>
                    </a:solidFill>
                    <a:latin typeface="Century Gothic"/>
                  </a:endParaRPr>
                </a:p>
              </p:txBody>
            </p:sp>
          </p:grpSp>
        </p:grpSp>
        <p:sp>
          <p:nvSpPr>
            <p:cNvPr id="37" name="Rectangle à coins arrondis 36"/>
            <p:cNvSpPr/>
            <p:nvPr/>
          </p:nvSpPr>
          <p:spPr>
            <a:xfrm>
              <a:off x="5796136" y="3003798"/>
              <a:ext cx="357480" cy="1728195"/>
            </a:xfrm>
            <a:prstGeom prst="roundRect">
              <a:avLst/>
            </a:prstGeom>
          </p:spPr>
          <p:style>
            <a:lnRef idx="0">
              <a:schemeClr val="accent2"/>
            </a:lnRef>
            <a:fillRef idx="3">
              <a:schemeClr val="accent2"/>
            </a:fillRef>
            <a:effectRef idx="3">
              <a:schemeClr val="accent2"/>
            </a:effectRef>
            <a:fontRef idx="minor">
              <a:schemeClr val="lt1"/>
            </a:fontRef>
          </p:style>
          <p:txBody>
            <a:bodyPr vert="vert" rtlCol="0" anchor="ctr"/>
            <a:lstStyle/>
            <a:p>
              <a:pPr algn="ctr" defTabSz="914400"/>
              <a:r>
                <a:rPr lang="fr-FR" b="1" dirty="0">
                  <a:solidFill>
                    <a:srgbClr val="FFFFFF"/>
                  </a:solidFill>
                  <a:latin typeface="Century Gothic"/>
                </a:rPr>
                <a:t>DISTRIBUTION</a:t>
              </a:r>
            </a:p>
          </p:txBody>
        </p:sp>
      </p:grpSp>
      <p:grpSp>
        <p:nvGrpSpPr>
          <p:cNvPr id="38" name="Groupe 37"/>
          <p:cNvGrpSpPr/>
          <p:nvPr/>
        </p:nvGrpSpPr>
        <p:grpSpPr>
          <a:xfrm>
            <a:off x="4499992" y="1652205"/>
            <a:ext cx="2160240" cy="1500109"/>
            <a:chOff x="6084168" y="1609264"/>
            <a:chExt cx="1728192" cy="478914"/>
          </a:xfrm>
        </p:grpSpPr>
        <p:sp>
          <p:nvSpPr>
            <p:cNvPr id="39" name="Rectangle 38"/>
            <p:cNvSpPr/>
            <p:nvPr/>
          </p:nvSpPr>
          <p:spPr>
            <a:xfrm>
              <a:off x="6084168" y="1609264"/>
              <a:ext cx="1728192" cy="47891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fr-FR">
                <a:solidFill>
                  <a:srgbClr val="000000"/>
                </a:solidFill>
                <a:latin typeface="Century Gothic"/>
              </a:endParaRPr>
            </a:p>
          </p:txBody>
        </p:sp>
        <p:sp>
          <p:nvSpPr>
            <p:cNvPr id="46" name="Rectangle à coins arrondis 45"/>
            <p:cNvSpPr/>
            <p:nvPr/>
          </p:nvSpPr>
          <p:spPr>
            <a:xfrm>
              <a:off x="6156176" y="1704705"/>
              <a:ext cx="1512168" cy="288032"/>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defTabSz="914400"/>
              <a:r>
                <a:rPr lang="fr-FR" sz="1400" dirty="0">
                  <a:solidFill>
                    <a:srgbClr val="000000"/>
                  </a:solidFill>
                  <a:latin typeface="Century Gothic"/>
                </a:rPr>
                <a:t>LGPL</a:t>
              </a:r>
            </a:p>
            <a:p>
              <a:pPr defTabSz="914400"/>
              <a:endParaRPr lang="fr-FR" dirty="0">
                <a:solidFill>
                  <a:srgbClr val="000000"/>
                </a:solidFill>
                <a:latin typeface="Century Gothic"/>
              </a:endParaRPr>
            </a:p>
          </p:txBody>
        </p:sp>
        <p:sp>
          <p:nvSpPr>
            <p:cNvPr id="47" name="Ellipse 46"/>
            <p:cNvSpPr/>
            <p:nvPr/>
          </p:nvSpPr>
          <p:spPr>
            <a:xfrm>
              <a:off x="6985443" y="1862140"/>
              <a:ext cx="633670" cy="103771"/>
            </a:xfrm>
            <a:prstGeom prst="ellips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sz="1100" dirty="0">
                  <a:solidFill>
                    <a:srgbClr val="000000"/>
                  </a:solidFill>
                  <a:latin typeface="Century Gothic"/>
                </a:rPr>
                <a:t>LGPL</a:t>
              </a:r>
              <a:endParaRPr lang="fr-FR" dirty="0">
                <a:solidFill>
                  <a:srgbClr val="000000"/>
                </a:solidFill>
                <a:latin typeface="Century Gothic"/>
              </a:endParaRPr>
            </a:p>
          </p:txBody>
        </p:sp>
      </p:grpSp>
      <p:grpSp>
        <p:nvGrpSpPr>
          <p:cNvPr id="3" name="Groupe 2"/>
          <p:cNvGrpSpPr/>
          <p:nvPr/>
        </p:nvGrpSpPr>
        <p:grpSpPr>
          <a:xfrm>
            <a:off x="1954178" y="1508188"/>
            <a:ext cx="2545814" cy="1728195"/>
            <a:chOff x="4067944" y="1131590"/>
            <a:chExt cx="2545814" cy="1728195"/>
          </a:xfrm>
        </p:grpSpPr>
        <p:grpSp>
          <p:nvGrpSpPr>
            <p:cNvPr id="48" name="Groupe 47"/>
            <p:cNvGrpSpPr/>
            <p:nvPr/>
          </p:nvGrpSpPr>
          <p:grpSpPr>
            <a:xfrm>
              <a:off x="4067944" y="1275606"/>
              <a:ext cx="2545814" cy="1461761"/>
              <a:chOff x="4067944" y="1372756"/>
              <a:chExt cx="2545814" cy="478914"/>
            </a:xfrm>
          </p:grpSpPr>
          <p:grpSp>
            <p:nvGrpSpPr>
              <p:cNvPr id="49" name="Groupe 48"/>
              <p:cNvGrpSpPr/>
              <p:nvPr/>
            </p:nvGrpSpPr>
            <p:grpSpPr>
              <a:xfrm>
                <a:off x="4067944" y="1372756"/>
                <a:ext cx="2545814" cy="478914"/>
                <a:chOff x="4067944" y="1372756"/>
                <a:chExt cx="2545814" cy="478914"/>
              </a:xfrm>
            </p:grpSpPr>
            <p:sp>
              <p:nvSpPr>
                <p:cNvPr id="51" name="Rectangle avec flèche vers la droite 50"/>
                <p:cNvSpPr/>
                <p:nvPr/>
              </p:nvSpPr>
              <p:spPr>
                <a:xfrm>
                  <a:off x="4067944" y="1372756"/>
                  <a:ext cx="2545814" cy="478914"/>
                </a:xfrm>
                <a:prstGeom prst="rightArrowCallout">
                  <a:avLst>
                    <a:gd name="adj1" fmla="val 7189"/>
                    <a:gd name="adj2" fmla="val 8856"/>
                    <a:gd name="adj3" fmla="val 12279"/>
                    <a:gd name="adj4" fmla="val 69151"/>
                  </a:avLst>
                </a:prstGeom>
                <a:ln w="63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fr-FR">
                    <a:solidFill>
                      <a:srgbClr val="000000"/>
                    </a:solidFill>
                    <a:latin typeface="Century Gothic"/>
                  </a:endParaRPr>
                </a:p>
              </p:txBody>
            </p:sp>
            <p:sp>
              <p:nvSpPr>
                <p:cNvPr id="52" name="Rectangle à coins arrondis 51"/>
                <p:cNvSpPr/>
                <p:nvPr/>
              </p:nvSpPr>
              <p:spPr>
                <a:xfrm>
                  <a:off x="4211960" y="1491630"/>
                  <a:ext cx="1512168" cy="288032"/>
                </a:xfrm>
                <a:prstGeom prst="roundRect">
                  <a:avLst/>
                </a:prstGeom>
                <a:ln>
                  <a:solidFill>
                    <a:srgbClr val="0EB61A"/>
                  </a:solidFill>
                </a:ln>
              </p:spPr>
              <p:style>
                <a:lnRef idx="2">
                  <a:schemeClr val="accent2"/>
                </a:lnRef>
                <a:fillRef idx="1">
                  <a:schemeClr val="lt1"/>
                </a:fillRef>
                <a:effectRef idx="0">
                  <a:schemeClr val="accent2"/>
                </a:effectRef>
                <a:fontRef idx="minor">
                  <a:schemeClr val="dk1"/>
                </a:fontRef>
              </p:style>
              <p:txBody>
                <a:bodyPr rtlCol="0" anchor="ctr"/>
                <a:lstStyle/>
                <a:p>
                  <a:pPr defTabSz="914400"/>
                  <a:r>
                    <a:rPr lang="fr-FR" sz="1400" dirty="0">
                      <a:solidFill>
                        <a:srgbClr val="000000"/>
                      </a:solidFill>
                      <a:latin typeface="Century Gothic"/>
                    </a:rPr>
                    <a:t>LGPL</a:t>
                  </a:r>
                </a:p>
                <a:p>
                  <a:pPr defTabSz="914400"/>
                  <a:endParaRPr lang="fr-FR" dirty="0">
                    <a:solidFill>
                      <a:srgbClr val="000000"/>
                    </a:solidFill>
                    <a:latin typeface="Century Gothic"/>
                  </a:endParaRPr>
                </a:p>
              </p:txBody>
            </p:sp>
          </p:grpSp>
          <p:sp>
            <p:nvSpPr>
              <p:cNvPr id="50" name="Ellipse 49"/>
              <p:cNvSpPr/>
              <p:nvPr/>
            </p:nvSpPr>
            <p:spPr>
              <a:xfrm>
                <a:off x="4860032" y="1632266"/>
                <a:ext cx="819413" cy="106494"/>
              </a:xfrm>
              <a:prstGeom prst="ellips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sz="1100" dirty="0">
                    <a:solidFill>
                      <a:srgbClr val="000000"/>
                    </a:solidFill>
                    <a:latin typeface="Century Gothic"/>
                  </a:rPr>
                  <a:t>Non LGPL</a:t>
                </a:r>
                <a:endParaRPr lang="fr-FR" dirty="0">
                  <a:solidFill>
                    <a:srgbClr val="000000"/>
                  </a:solidFill>
                  <a:latin typeface="Century Gothic"/>
                </a:endParaRPr>
              </a:p>
            </p:txBody>
          </p:sp>
        </p:grpSp>
        <p:sp>
          <p:nvSpPr>
            <p:cNvPr id="32" name="Rectangle à coins arrondis 31"/>
            <p:cNvSpPr/>
            <p:nvPr/>
          </p:nvSpPr>
          <p:spPr>
            <a:xfrm>
              <a:off x="5796136" y="1131590"/>
              <a:ext cx="357480" cy="1728195"/>
            </a:xfrm>
            <a:prstGeom prst="roundRect">
              <a:avLst/>
            </a:prstGeom>
          </p:spPr>
          <p:style>
            <a:lnRef idx="0">
              <a:schemeClr val="accent2"/>
            </a:lnRef>
            <a:fillRef idx="3">
              <a:schemeClr val="accent2"/>
            </a:fillRef>
            <a:effectRef idx="3">
              <a:schemeClr val="accent2"/>
            </a:effectRef>
            <a:fontRef idx="minor">
              <a:schemeClr val="lt1"/>
            </a:fontRef>
          </p:style>
          <p:txBody>
            <a:bodyPr vert="vert" rtlCol="0" anchor="ctr"/>
            <a:lstStyle/>
            <a:p>
              <a:pPr algn="ctr" defTabSz="914400"/>
              <a:r>
                <a:rPr lang="fr-FR" b="1" dirty="0">
                  <a:solidFill>
                    <a:srgbClr val="FFFFFF"/>
                  </a:solidFill>
                  <a:latin typeface="Century Gothic"/>
                </a:rPr>
                <a:t>DISTRIBUTION</a:t>
              </a:r>
            </a:p>
          </p:txBody>
        </p:sp>
      </p:grpSp>
    </p:spTree>
    <p:extLst>
      <p:ext uri="{BB962C8B-B14F-4D97-AF65-F5344CB8AC3E}">
        <p14:creationId xmlns:p14="http://schemas.microsoft.com/office/powerpoint/2010/main" val="39989923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defTabSz="914400"/>
            <a:fld id="{646E7B68-C406-4B5C-B79D-A1CDE10CB85D}" type="slidenum">
              <a:rPr lang="fr-FR">
                <a:latin typeface="Century Gothic"/>
              </a:rPr>
              <a:pPr defTabSz="914400"/>
              <a:t>22</a:t>
            </a:fld>
            <a:endParaRPr lang="fr-FR" dirty="0">
              <a:latin typeface="Century Gothic"/>
            </a:endParaRPr>
          </a:p>
        </p:txBody>
      </p:sp>
      <p:grpSp>
        <p:nvGrpSpPr>
          <p:cNvPr id="104" name="Groupe 103"/>
          <p:cNvGrpSpPr/>
          <p:nvPr/>
        </p:nvGrpSpPr>
        <p:grpSpPr>
          <a:xfrm>
            <a:off x="4525525" y="1676083"/>
            <a:ext cx="2160240" cy="1500109"/>
            <a:chOff x="6084168" y="1609264"/>
            <a:chExt cx="1728192" cy="478914"/>
          </a:xfrm>
        </p:grpSpPr>
        <p:sp>
          <p:nvSpPr>
            <p:cNvPr id="98" name="Rectangle 97"/>
            <p:cNvSpPr/>
            <p:nvPr/>
          </p:nvSpPr>
          <p:spPr>
            <a:xfrm>
              <a:off x="6084168" y="1609264"/>
              <a:ext cx="1728192" cy="47891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fr-FR">
                <a:solidFill>
                  <a:srgbClr val="000000"/>
                </a:solidFill>
                <a:latin typeface="Century Gothic"/>
              </a:endParaRPr>
            </a:p>
          </p:txBody>
        </p:sp>
        <p:sp>
          <p:nvSpPr>
            <p:cNvPr id="99" name="Rectangle à coins arrondis 98"/>
            <p:cNvSpPr/>
            <p:nvPr/>
          </p:nvSpPr>
          <p:spPr>
            <a:xfrm>
              <a:off x="6156176" y="1704705"/>
              <a:ext cx="1512168" cy="288032"/>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defTabSz="914400"/>
              <a:r>
                <a:rPr lang="fr-FR" sz="1400" dirty="0">
                  <a:solidFill>
                    <a:srgbClr val="000000"/>
                  </a:solidFill>
                  <a:latin typeface="Century Gothic"/>
                </a:rPr>
                <a:t>BSD/</a:t>
              </a:r>
            </a:p>
            <a:p>
              <a:pPr defTabSz="914400"/>
              <a:r>
                <a:rPr lang="fr-FR" sz="1400" dirty="0">
                  <a:solidFill>
                    <a:srgbClr val="000000"/>
                  </a:solidFill>
                  <a:latin typeface="Century Gothic"/>
                </a:rPr>
                <a:t>Non BSD</a:t>
              </a:r>
              <a:endParaRPr lang="fr-FR" dirty="0">
                <a:solidFill>
                  <a:srgbClr val="000000"/>
                </a:solidFill>
                <a:latin typeface="Century Gothic"/>
              </a:endParaRPr>
            </a:p>
          </p:txBody>
        </p:sp>
        <p:sp>
          <p:nvSpPr>
            <p:cNvPr id="100" name="Ellipse 99"/>
            <p:cNvSpPr/>
            <p:nvPr/>
          </p:nvSpPr>
          <p:spPr>
            <a:xfrm>
              <a:off x="6948264" y="1770817"/>
              <a:ext cx="648234" cy="149911"/>
            </a:xfrm>
            <a:prstGeom prst="ellips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sz="1100" dirty="0">
                  <a:solidFill>
                    <a:srgbClr val="000000"/>
                  </a:solidFill>
                  <a:latin typeface="Century Gothic"/>
                </a:rPr>
                <a:t>Non BSD</a:t>
              </a:r>
              <a:endParaRPr lang="fr-FR" dirty="0">
                <a:solidFill>
                  <a:srgbClr val="000000"/>
                </a:solidFill>
                <a:latin typeface="Century Gothic"/>
              </a:endParaRPr>
            </a:p>
          </p:txBody>
        </p:sp>
      </p:grpSp>
      <p:grpSp>
        <p:nvGrpSpPr>
          <p:cNvPr id="105" name="Groupe 104"/>
          <p:cNvGrpSpPr/>
          <p:nvPr/>
        </p:nvGrpSpPr>
        <p:grpSpPr>
          <a:xfrm>
            <a:off x="4525525" y="3525736"/>
            <a:ext cx="2160240" cy="1462719"/>
            <a:chOff x="6084168" y="2199771"/>
            <a:chExt cx="1728192" cy="466977"/>
          </a:xfrm>
        </p:grpSpPr>
        <p:sp>
          <p:nvSpPr>
            <p:cNvPr id="101" name="Rectangle 100"/>
            <p:cNvSpPr/>
            <p:nvPr/>
          </p:nvSpPr>
          <p:spPr>
            <a:xfrm>
              <a:off x="6084168" y="2199771"/>
              <a:ext cx="1728192" cy="466977"/>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fr-FR">
                <a:solidFill>
                  <a:srgbClr val="000000"/>
                </a:solidFill>
                <a:latin typeface="Century Gothic"/>
              </a:endParaRPr>
            </a:p>
          </p:txBody>
        </p:sp>
        <p:sp>
          <p:nvSpPr>
            <p:cNvPr id="102" name="Rectangle à coins arrondis 101"/>
            <p:cNvSpPr/>
            <p:nvPr/>
          </p:nvSpPr>
          <p:spPr>
            <a:xfrm>
              <a:off x="6156176" y="2253205"/>
              <a:ext cx="1512168" cy="190379"/>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400" dirty="0">
                  <a:solidFill>
                    <a:srgbClr val="000000"/>
                  </a:solidFill>
                  <a:latin typeface="Century Gothic"/>
                </a:rPr>
                <a:t>BSD / Non BSD</a:t>
              </a:r>
              <a:endParaRPr lang="fr-FR" dirty="0">
                <a:solidFill>
                  <a:srgbClr val="000000"/>
                </a:solidFill>
                <a:latin typeface="Century Gothic"/>
              </a:endParaRPr>
            </a:p>
          </p:txBody>
        </p:sp>
        <p:sp>
          <p:nvSpPr>
            <p:cNvPr id="103" name="Rectangle à coins arrondis 102"/>
            <p:cNvSpPr/>
            <p:nvPr/>
          </p:nvSpPr>
          <p:spPr>
            <a:xfrm>
              <a:off x="6156176" y="2448711"/>
              <a:ext cx="1512168" cy="190379"/>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400" dirty="0">
                  <a:solidFill>
                    <a:srgbClr val="000000"/>
                  </a:solidFill>
                  <a:latin typeface="Century Gothic"/>
                </a:rPr>
                <a:t>Non BSD</a:t>
              </a:r>
              <a:endParaRPr lang="fr-FR" dirty="0">
                <a:solidFill>
                  <a:srgbClr val="000000"/>
                </a:solidFill>
                <a:latin typeface="Century Gothic"/>
              </a:endParaRPr>
            </a:p>
          </p:txBody>
        </p:sp>
      </p:grpSp>
      <p:grpSp>
        <p:nvGrpSpPr>
          <p:cNvPr id="7" name="Groupe 6"/>
          <p:cNvGrpSpPr/>
          <p:nvPr/>
        </p:nvGrpSpPr>
        <p:grpSpPr>
          <a:xfrm>
            <a:off x="1979712" y="1604072"/>
            <a:ext cx="2545814" cy="1656187"/>
            <a:chOff x="4258434" y="1203595"/>
            <a:chExt cx="2545814" cy="1656187"/>
          </a:xfrm>
        </p:grpSpPr>
        <p:grpSp>
          <p:nvGrpSpPr>
            <p:cNvPr id="54" name="Groupe 53"/>
            <p:cNvGrpSpPr/>
            <p:nvPr/>
          </p:nvGrpSpPr>
          <p:grpSpPr>
            <a:xfrm>
              <a:off x="4258434" y="1275606"/>
              <a:ext cx="2545814" cy="1461761"/>
              <a:chOff x="4067944" y="1372756"/>
              <a:chExt cx="2545814" cy="478914"/>
            </a:xfrm>
          </p:grpSpPr>
          <p:grpSp>
            <p:nvGrpSpPr>
              <p:cNvPr id="45" name="Groupe 44"/>
              <p:cNvGrpSpPr/>
              <p:nvPr/>
            </p:nvGrpSpPr>
            <p:grpSpPr>
              <a:xfrm>
                <a:off x="4067944" y="1372756"/>
                <a:ext cx="2545814" cy="478914"/>
                <a:chOff x="4067944" y="1372756"/>
                <a:chExt cx="2545814" cy="478914"/>
              </a:xfrm>
            </p:grpSpPr>
            <p:sp>
              <p:nvSpPr>
                <p:cNvPr id="40" name="Rectangle avec flèche vers la droite 39"/>
                <p:cNvSpPr/>
                <p:nvPr/>
              </p:nvSpPr>
              <p:spPr>
                <a:xfrm>
                  <a:off x="4067944" y="1372756"/>
                  <a:ext cx="2545814" cy="478914"/>
                </a:xfrm>
                <a:prstGeom prst="rightArrowCallout">
                  <a:avLst>
                    <a:gd name="adj1" fmla="val 7189"/>
                    <a:gd name="adj2" fmla="val 8856"/>
                    <a:gd name="adj3" fmla="val 12279"/>
                    <a:gd name="adj4" fmla="val 69151"/>
                  </a:avLst>
                </a:prstGeom>
                <a:ln w="63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fr-FR">
                    <a:solidFill>
                      <a:srgbClr val="000000"/>
                    </a:solidFill>
                    <a:latin typeface="Century Gothic"/>
                  </a:endParaRPr>
                </a:p>
              </p:txBody>
            </p:sp>
            <p:sp>
              <p:nvSpPr>
                <p:cNvPr id="5" name="Rectangle à coins arrondis 4"/>
                <p:cNvSpPr/>
                <p:nvPr/>
              </p:nvSpPr>
              <p:spPr>
                <a:xfrm>
                  <a:off x="4211960" y="1491630"/>
                  <a:ext cx="1512168" cy="288032"/>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defTabSz="914400"/>
                  <a:r>
                    <a:rPr lang="fr-FR" sz="1400" dirty="0">
                      <a:solidFill>
                        <a:srgbClr val="000000"/>
                      </a:solidFill>
                      <a:latin typeface="Century Gothic"/>
                    </a:rPr>
                    <a:t>BSD</a:t>
                  </a:r>
                  <a:endParaRPr lang="fr-FR" dirty="0">
                    <a:solidFill>
                      <a:srgbClr val="000000"/>
                    </a:solidFill>
                    <a:latin typeface="Century Gothic"/>
                  </a:endParaRPr>
                </a:p>
              </p:txBody>
            </p:sp>
          </p:grpSp>
          <p:sp>
            <p:nvSpPr>
              <p:cNvPr id="41" name="Ellipse 40"/>
              <p:cNvSpPr/>
              <p:nvPr/>
            </p:nvSpPr>
            <p:spPr>
              <a:xfrm>
                <a:off x="4860032" y="1557742"/>
                <a:ext cx="792249" cy="149911"/>
              </a:xfrm>
              <a:prstGeom prst="ellips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sz="1100" dirty="0">
                    <a:solidFill>
                      <a:srgbClr val="000000"/>
                    </a:solidFill>
                    <a:latin typeface="Century Gothic"/>
                  </a:rPr>
                  <a:t>Non BSD</a:t>
                </a:r>
                <a:endParaRPr lang="fr-FR" dirty="0">
                  <a:solidFill>
                    <a:srgbClr val="000000"/>
                  </a:solidFill>
                  <a:latin typeface="Century Gothic"/>
                </a:endParaRPr>
              </a:p>
            </p:txBody>
          </p:sp>
        </p:grpSp>
        <p:sp>
          <p:nvSpPr>
            <p:cNvPr id="4" name="Rectangle à coins arrondis 3"/>
            <p:cNvSpPr/>
            <p:nvPr/>
          </p:nvSpPr>
          <p:spPr>
            <a:xfrm>
              <a:off x="5986626" y="1203595"/>
              <a:ext cx="357480" cy="1656187"/>
            </a:xfrm>
            <a:prstGeom prst="roundRect">
              <a:avLst/>
            </a:prstGeom>
          </p:spPr>
          <p:style>
            <a:lnRef idx="0">
              <a:schemeClr val="accent2"/>
            </a:lnRef>
            <a:fillRef idx="3">
              <a:schemeClr val="accent2"/>
            </a:fillRef>
            <a:effectRef idx="3">
              <a:schemeClr val="accent2"/>
            </a:effectRef>
            <a:fontRef idx="minor">
              <a:schemeClr val="lt1"/>
            </a:fontRef>
          </p:style>
          <p:txBody>
            <a:bodyPr vert="vert" rtlCol="0" anchor="ctr"/>
            <a:lstStyle/>
            <a:p>
              <a:pPr algn="ctr" defTabSz="914400"/>
              <a:r>
                <a:rPr lang="fr-FR" b="1" dirty="0">
                  <a:solidFill>
                    <a:srgbClr val="FFFFFF"/>
                  </a:solidFill>
                  <a:latin typeface="Century Gothic"/>
                </a:rPr>
                <a:t>DISTRIBUTION</a:t>
              </a:r>
            </a:p>
          </p:txBody>
        </p:sp>
      </p:grpSp>
      <p:grpSp>
        <p:nvGrpSpPr>
          <p:cNvPr id="6" name="Groupe 5"/>
          <p:cNvGrpSpPr/>
          <p:nvPr/>
        </p:nvGrpSpPr>
        <p:grpSpPr>
          <a:xfrm>
            <a:off x="6300193" y="5196734"/>
            <a:ext cx="2257625" cy="804017"/>
            <a:chOff x="450942" y="3590794"/>
            <a:chExt cx="2257625" cy="804017"/>
          </a:xfrm>
        </p:grpSpPr>
        <p:pic>
          <p:nvPicPr>
            <p:cNvPr id="4098" name="Picture 2" descr="OpenStack.png"/>
            <p:cNvPicPr>
              <a:picLocks noChangeAspect="1" noChangeArrowheads="1"/>
            </p:cNvPicPr>
            <p:nvPr/>
          </p:nvPicPr>
          <p:blipFill rotWithShape="1">
            <a:blip r:embed="rId3">
              <a:extLst>
                <a:ext uri="{28A0092B-C50C-407E-A947-70E740481C1C}">
                  <a14:useLocalDpi xmlns:a14="http://schemas.microsoft.com/office/drawing/2010/main" val="0"/>
                </a:ext>
              </a:extLst>
            </a:blip>
            <a:srcRect l="8778" t="8639" r="8608" b="7700"/>
            <a:stretch/>
          </p:blipFill>
          <p:spPr bwMode="auto">
            <a:xfrm>
              <a:off x="450942" y="3590794"/>
              <a:ext cx="793966" cy="8040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908" y="3650763"/>
              <a:ext cx="576064" cy="6840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167" y="3993413"/>
              <a:ext cx="914400" cy="27622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re 8"/>
          <p:cNvSpPr>
            <a:spLocks noGrp="1"/>
          </p:cNvSpPr>
          <p:nvPr>
            <p:ph type="title"/>
          </p:nvPr>
        </p:nvSpPr>
        <p:spPr>
          <a:xfrm>
            <a:off x="2341001" y="199485"/>
            <a:ext cx="6120680" cy="383683"/>
          </a:xfrm>
        </p:spPr>
        <p:txBody>
          <a:bodyPr>
            <a:normAutofit/>
          </a:bodyPr>
          <a:lstStyle/>
          <a:p>
            <a:r>
              <a:rPr lang="fr-FR" dirty="0"/>
              <a:t>Les licences non copyleft</a:t>
            </a:r>
          </a:p>
        </p:txBody>
      </p:sp>
      <p:grpSp>
        <p:nvGrpSpPr>
          <p:cNvPr id="10" name="Groupe 9"/>
          <p:cNvGrpSpPr/>
          <p:nvPr/>
        </p:nvGrpSpPr>
        <p:grpSpPr>
          <a:xfrm>
            <a:off x="1979712" y="3429001"/>
            <a:ext cx="2545814" cy="1656187"/>
            <a:chOff x="4258434" y="3028524"/>
            <a:chExt cx="2545814" cy="1656187"/>
          </a:xfrm>
        </p:grpSpPr>
        <p:grpSp>
          <p:nvGrpSpPr>
            <p:cNvPr id="44" name="Groupe 43"/>
            <p:cNvGrpSpPr/>
            <p:nvPr/>
          </p:nvGrpSpPr>
          <p:grpSpPr>
            <a:xfrm>
              <a:off x="4258434" y="3125264"/>
              <a:ext cx="2545814" cy="1462713"/>
              <a:chOff x="4067944" y="2085535"/>
              <a:chExt cx="2545814" cy="543778"/>
            </a:xfrm>
          </p:grpSpPr>
          <p:sp>
            <p:nvSpPr>
              <p:cNvPr id="43" name="Rectangle avec flèche vers la droite 42"/>
              <p:cNvSpPr/>
              <p:nvPr/>
            </p:nvSpPr>
            <p:spPr>
              <a:xfrm>
                <a:off x="4067944" y="2085535"/>
                <a:ext cx="2545814" cy="543778"/>
              </a:xfrm>
              <a:prstGeom prst="rightArrowCallout">
                <a:avLst>
                  <a:gd name="adj1" fmla="val 7189"/>
                  <a:gd name="adj2" fmla="val 8856"/>
                  <a:gd name="adj3" fmla="val 12279"/>
                  <a:gd name="adj4" fmla="val 68383"/>
                </a:avLst>
              </a:prstGeom>
              <a:ln w="63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fr-FR">
                  <a:solidFill>
                    <a:srgbClr val="000000"/>
                  </a:solidFill>
                  <a:latin typeface="Century Gothic"/>
                </a:endParaRPr>
              </a:p>
            </p:txBody>
          </p:sp>
          <p:grpSp>
            <p:nvGrpSpPr>
              <p:cNvPr id="42" name="Groupe 41"/>
              <p:cNvGrpSpPr/>
              <p:nvPr/>
            </p:nvGrpSpPr>
            <p:grpSpPr>
              <a:xfrm>
                <a:off x="4211960" y="2149344"/>
                <a:ext cx="1512168" cy="436126"/>
                <a:chOff x="4211960" y="2009258"/>
                <a:chExt cx="1512168" cy="436126"/>
              </a:xfrm>
            </p:grpSpPr>
            <p:sp>
              <p:nvSpPr>
                <p:cNvPr id="35" name="Rectangle à coins arrondis 34"/>
                <p:cNvSpPr/>
                <p:nvPr/>
              </p:nvSpPr>
              <p:spPr>
                <a:xfrm>
                  <a:off x="4211960" y="2009258"/>
                  <a:ext cx="1512168" cy="216024"/>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400" dirty="0">
                      <a:solidFill>
                        <a:srgbClr val="000000"/>
                      </a:solidFill>
                      <a:latin typeface="Century Gothic"/>
                    </a:rPr>
                    <a:t>BSD</a:t>
                  </a:r>
                  <a:endParaRPr lang="fr-FR" dirty="0">
                    <a:solidFill>
                      <a:srgbClr val="000000"/>
                    </a:solidFill>
                    <a:latin typeface="Century Gothic"/>
                  </a:endParaRPr>
                </a:p>
              </p:txBody>
            </p:sp>
            <p:sp>
              <p:nvSpPr>
                <p:cNvPr id="36" name="Rectangle à coins arrondis 35"/>
                <p:cNvSpPr/>
                <p:nvPr/>
              </p:nvSpPr>
              <p:spPr>
                <a:xfrm>
                  <a:off x="4211960" y="2229361"/>
                  <a:ext cx="1512168" cy="216023"/>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400" dirty="0">
                      <a:solidFill>
                        <a:srgbClr val="000000"/>
                      </a:solidFill>
                      <a:latin typeface="Century Gothic"/>
                    </a:rPr>
                    <a:t>Non BSD</a:t>
                  </a:r>
                  <a:endParaRPr lang="fr-FR" dirty="0">
                    <a:solidFill>
                      <a:srgbClr val="000000"/>
                    </a:solidFill>
                    <a:latin typeface="Century Gothic"/>
                  </a:endParaRPr>
                </a:p>
              </p:txBody>
            </p:sp>
          </p:grpSp>
        </p:grpSp>
        <p:sp>
          <p:nvSpPr>
            <p:cNvPr id="31" name="Rectangle à coins arrondis 30"/>
            <p:cNvSpPr/>
            <p:nvPr/>
          </p:nvSpPr>
          <p:spPr>
            <a:xfrm>
              <a:off x="5967559" y="3028524"/>
              <a:ext cx="357480" cy="1656187"/>
            </a:xfrm>
            <a:prstGeom prst="roundRect">
              <a:avLst/>
            </a:prstGeom>
          </p:spPr>
          <p:style>
            <a:lnRef idx="0">
              <a:schemeClr val="accent2"/>
            </a:lnRef>
            <a:fillRef idx="3">
              <a:schemeClr val="accent2"/>
            </a:fillRef>
            <a:effectRef idx="3">
              <a:schemeClr val="accent2"/>
            </a:effectRef>
            <a:fontRef idx="minor">
              <a:schemeClr val="lt1"/>
            </a:fontRef>
          </p:style>
          <p:txBody>
            <a:bodyPr vert="vert" rtlCol="0" anchor="ctr"/>
            <a:lstStyle/>
            <a:p>
              <a:pPr algn="ctr" defTabSz="914400"/>
              <a:r>
                <a:rPr lang="fr-FR" b="1" dirty="0">
                  <a:solidFill>
                    <a:srgbClr val="FFFFFF"/>
                  </a:solidFill>
                  <a:latin typeface="Century Gothic"/>
                </a:rPr>
                <a:t>DISTRIBUTION</a:t>
              </a:r>
            </a:p>
          </p:txBody>
        </p:sp>
      </p:grpSp>
    </p:spTree>
    <p:extLst>
      <p:ext uri="{BB962C8B-B14F-4D97-AF65-F5344CB8AC3E}">
        <p14:creationId xmlns:p14="http://schemas.microsoft.com/office/powerpoint/2010/main" val="30790631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En résumé…</a:t>
            </a:r>
          </a:p>
        </p:txBody>
      </p:sp>
      <p:sp>
        <p:nvSpPr>
          <p:cNvPr id="2" name="Espace réservé du numéro de diapositive 1"/>
          <p:cNvSpPr>
            <a:spLocks noGrp="1"/>
          </p:cNvSpPr>
          <p:nvPr>
            <p:ph type="sldNum" sz="quarter" idx="10"/>
          </p:nvPr>
        </p:nvSpPr>
        <p:spPr/>
        <p:txBody>
          <a:bodyPr/>
          <a:lstStyle/>
          <a:p>
            <a:pPr defTabSz="914400"/>
            <a:fld id="{646E7B68-C406-4B5C-B79D-A1CDE10CB85D}" type="slidenum">
              <a:rPr lang="fr-FR">
                <a:latin typeface="Century Gothic"/>
              </a:rPr>
              <a:pPr defTabSz="914400"/>
              <a:t>23</a:t>
            </a:fld>
            <a:endParaRPr lang="fr-FR" dirty="0">
              <a:latin typeface="Century Gothic"/>
            </a:endParaRPr>
          </a:p>
        </p:txBody>
      </p:sp>
      <p:grpSp>
        <p:nvGrpSpPr>
          <p:cNvPr id="7" name="Groupe 6"/>
          <p:cNvGrpSpPr/>
          <p:nvPr/>
        </p:nvGrpSpPr>
        <p:grpSpPr>
          <a:xfrm>
            <a:off x="1399497" y="1628801"/>
            <a:ext cx="7621030" cy="3974460"/>
            <a:chOff x="27154" y="853442"/>
            <a:chExt cx="6496716" cy="3428947"/>
          </a:xfrm>
        </p:grpSpPr>
        <p:pic>
          <p:nvPicPr>
            <p:cNvPr id="8" name="Picture 2" descr="C:\Users\jeremy.pappalardo\Desktop\Jeremy PAPPALARDO\1. Général - Infos\Infos métier\Prez Logiciel\ressources\images\shcema w2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77"/>
            <a:stretch/>
          </p:blipFill>
          <p:spPr bwMode="auto">
            <a:xfrm>
              <a:off x="27154" y="915566"/>
              <a:ext cx="5436095" cy="316835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rot="5400000">
              <a:off x="4724126" y="2482645"/>
              <a:ext cx="3428947" cy="170541"/>
            </a:xfrm>
            <a:prstGeom prst="rect">
              <a:avLst/>
            </a:prstGeom>
            <a:noFill/>
          </p:spPr>
          <p:txBody>
            <a:bodyPr wrap="square" rtlCol="0">
              <a:spAutoFit/>
            </a:bodyPr>
            <a:lstStyle/>
            <a:p>
              <a:pPr defTabSz="914400"/>
              <a:r>
                <a:rPr lang="fr-FR" sz="700" dirty="0">
                  <a:solidFill>
                    <a:srgbClr val="000000"/>
                  </a:solidFill>
                  <a:latin typeface="Century Gothic"/>
                </a:rPr>
                <a:t>Librement inspiré de B. JEAN, « Option libre, du bon usage des licences libres »</a:t>
              </a:r>
            </a:p>
          </p:txBody>
        </p:sp>
      </p:grpSp>
    </p:spTree>
    <p:extLst>
      <p:ext uri="{BB962C8B-B14F-4D97-AF65-F5344CB8AC3E}">
        <p14:creationId xmlns:p14="http://schemas.microsoft.com/office/powerpoint/2010/main" val="390572652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En pratique… </a:t>
            </a:r>
          </a:p>
        </p:txBody>
      </p:sp>
      <p:sp>
        <p:nvSpPr>
          <p:cNvPr id="2" name="Espace réservé du numéro de diapositive 1"/>
          <p:cNvSpPr>
            <a:spLocks noGrp="1"/>
          </p:cNvSpPr>
          <p:nvPr>
            <p:ph type="sldNum" sz="quarter" idx="10"/>
          </p:nvPr>
        </p:nvSpPr>
        <p:spPr>
          <a:prstGeom prst="rect">
            <a:avLst/>
          </a:prstGeom>
        </p:spPr>
        <p:txBody>
          <a:bodyPr/>
          <a:lstStyle/>
          <a:p>
            <a:pPr defTabSz="914400"/>
            <a:fld id="{646E7B68-C406-4B5C-B79D-A1CDE10CB85D}" type="slidenum">
              <a:rPr lang="fr-FR">
                <a:latin typeface="Century Gothic"/>
              </a:rPr>
              <a:pPr defTabSz="914400"/>
              <a:t>24</a:t>
            </a:fld>
            <a:endParaRPr lang="fr-FR" dirty="0">
              <a:latin typeface="Century Gothic"/>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5717" y="1844824"/>
            <a:ext cx="4532566" cy="3177518"/>
          </a:xfrm>
          <a:prstGeom prst="rect">
            <a:avLst/>
          </a:prstGeom>
        </p:spPr>
      </p:pic>
    </p:spTree>
    <p:extLst>
      <p:ext uri="{BB962C8B-B14F-4D97-AF65-F5344CB8AC3E}">
        <p14:creationId xmlns:p14="http://schemas.microsoft.com/office/powerpoint/2010/main" val="8109452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t>Avant de poser une question à un avocat…</a:t>
            </a:r>
          </a:p>
        </p:txBody>
      </p:sp>
      <p:grpSp>
        <p:nvGrpSpPr>
          <p:cNvPr id="13" name="Groupe 12"/>
          <p:cNvGrpSpPr/>
          <p:nvPr/>
        </p:nvGrpSpPr>
        <p:grpSpPr>
          <a:xfrm>
            <a:off x="765763" y="1844824"/>
            <a:ext cx="2376264" cy="4032450"/>
            <a:chOff x="201964" y="483518"/>
            <a:chExt cx="2376264" cy="4032450"/>
          </a:xfrm>
        </p:grpSpPr>
        <p:sp>
          <p:nvSpPr>
            <p:cNvPr id="14" name="Flèche droite 13"/>
            <p:cNvSpPr/>
            <p:nvPr/>
          </p:nvSpPr>
          <p:spPr>
            <a:xfrm>
              <a:off x="201964" y="483518"/>
              <a:ext cx="2376264" cy="720080"/>
            </a:xfrm>
            <a:prstGeom prst="rightArrow">
              <a:avLst/>
            </a:prstGeom>
            <a:ln>
              <a:solidFill>
                <a:srgbClr val="01730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fr-FR" dirty="0">
                  <a:solidFill>
                    <a:srgbClr val="000000"/>
                  </a:solidFill>
                  <a:latin typeface="Century Gothic"/>
                </a:rPr>
                <a:t>Composants</a:t>
              </a:r>
            </a:p>
          </p:txBody>
        </p:sp>
        <p:sp>
          <p:nvSpPr>
            <p:cNvPr id="15" name="Flèche droite 14"/>
            <p:cNvSpPr/>
            <p:nvPr/>
          </p:nvSpPr>
          <p:spPr>
            <a:xfrm>
              <a:off x="201964" y="1145992"/>
              <a:ext cx="2376264" cy="720080"/>
            </a:xfrm>
            <a:prstGeom prst="rightArrow">
              <a:avLst/>
            </a:prstGeom>
            <a:ln>
              <a:solidFill>
                <a:srgbClr val="01730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fr-FR" dirty="0">
                  <a:solidFill>
                    <a:srgbClr val="000000"/>
                  </a:solidFill>
                  <a:latin typeface="Century Gothic"/>
                </a:rPr>
                <a:t>Licences</a:t>
              </a:r>
            </a:p>
          </p:txBody>
        </p:sp>
        <p:sp>
          <p:nvSpPr>
            <p:cNvPr id="16" name="Flèche droite 15"/>
            <p:cNvSpPr/>
            <p:nvPr/>
          </p:nvSpPr>
          <p:spPr>
            <a:xfrm>
              <a:off x="201964" y="1808466"/>
              <a:ext cx="2376264" cy="720080"/>
            </a:xfrm>
            <a:prstGeom prst="rightArrow">
              <a:avLst/>
            </a:prstGeom>
            <a:ln>
              <a:solidFill>
                <a:srgbClr val="01730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fr-FR" dirty="0">
                  <a:solidFill>
                    <a:srgbClr val="000000"/>
                  </a:solidFill>
                  <a:latin typeface="Century Gothic"/>
                </a:rPr>
                <a:t>Produit/Service</a:t>
              </a:r>
            </a:p>
          </p:txBody>
        </p:sp>
        <p:sp>
          <p:nvSpPr>
            <p:cNvPr id="17" name="Flèche droite 16"/>
            <p:cNvSpPr/>
            <p:nvPr/>
          </p:nvSpPr>
          <p:spPr>
            <a:xfrm>
              <a:off x="201964" y="2470940"/>
              <a:ext cx="2376264" cy="720080"/>
            </a:xfrm>
            <a:prstGeom prst="rightArrow">
              <a:avLst/>
            </a:prstGeom>
            <a:ln>
              <a:solidFill>
                <a:srgbClr val="01730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fr-FR" dirty="0">
                  <a:solidFill>
                    <a:srgbClr val="000000"/>
                  </a:solidFill>
                  <a:latin typeface="Century Gothic"/>
                </a:rPr>
                <a:t>Dérivations</a:t>
              </a:r>
            </a:p>
          </p:txBody>
        </p:sp>
        <p:sp>
          <p:nvSpPr>
            <p:cNvPr id="18" name="Flèche droite 17"/>
            <p:cNvSpPr/>
            <p:nvPr/>
          </p:nvSpPr>
          <p:spPr>
            <a:xfrm>
              <a:off x="201964" y="3133414"/>
              <a:ext cx="2376264" cy="720080"/>
            </a:xfrm>
            <a:prstGeom prst="rightArrow">
              <a:avLst/>
            </a:prstGeom>
            <a:ln>
              <a:solidFill>
                <a:srgbClr val="01730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fr-FR" dirty="0">
                  <a:solidFill>
                    <a:srgbClr val="000000"/>
                  </a:solidFill>
                  <a:latin typeface="Century Gothic"/>
                </a:rPr>
                <a:t>Composition</a:t>
              </a:r>
            </a:p>
          </p:txBody>
        </p:sp>
        <p:sp>
          <p:nvSpPr>
            <p:cNvPr id="19" name="Flèche droite 18"/>
            <p:cNvSpPr/>
            <p:nvPr/>
          </p:nvSpPr>
          <p:spPr>
            <a:xfrm>
              <a:off x="201964" y="3795888"/>
              <a:ext cx="2376264" cy="720080"/>
            </a:xfrm>
            <a:prstGeom prst="rightArrow">
              <a:avLst/>
            </a:prstGeom>
            <a:ln>
              <a:solidFill>
                <a:srgbClr val="01730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fr-FR" dirty="0">
                  <a:solidFill>
                    <a:srgbClr val="000000"/>
                  </a:solidFill>
                  <a:latin typeface="Century Gothic"/>
                </a:rPr>
                <a:t>Remplaçabilité</a:t>
              </a:r>
            </a:p>
          </p:txBody>
        </p:sp>
      </p:grpSp>
      <p:grpSp>
        <p:nvGrpSpPr>
          <p:cNvPr id="20" name="Groupe 19"/>
          <p:cNvGrpSpPr/>
          <p:nvPr/>
        </p:nvGrpSpPr>
        <p:grpSpPr>
          <a:xfrm>
            <a:off x="3286043" y="1873627"/>
            <a:ext cx="5184576" cy="4032450"/>
            <a:chOff x="201964" y="483518"/>
            <a:chExt cx="2376264" cy="4032450"/>
          </a:xfrm>
        </p:grpSpPr>
        <p:sp>
          <p:nvSpPr>
            <p:cNvPr id="21" name="Rectangle à coins arrondis 20"/>
            <p:cNvSpPr/>
            <p:nvPr/>
          </p:nvSpPr>
          <p:spPr>
            <a:xfrm>
              <a:off x="201964" y="483518"/>
              <a:ext cx="2376264" cy="720080"/>
            </a:xfrm>
            <a:prstGeom prst="roundRect">
              <a:avLst/>
            </a:prstGeom>
            <a:ln>
              <a:solidFill>
                <a:srgbClr val="01730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fr-FR" dirty="0">
                  <a:solidFill>
                    <a:srgbClr val="000000"/>
                  </a:solidFill>
                  <a:latin typeface="Century Gothic"/>
                </a:rPr>
                <a:t>Quelles sont </a:t>
              </a:r>
              <a:r>
                <a:rPr lang="fr-FR" b="1" u="sng" dirty="0">
                  <a:solidFill>
                    <a:srgbClr val="000000"/>
                  </a:solidFill>
                  <a:latin typeface="Century Gothic"/>
                </a:rPr>
                <a:t>tous</a:t>
              </a:r>
              <a:r>
                <a:rPr lang="fr-FR" dirty="0">
                  <a:solidFill>
                    <a:srgbClr val="000000"/>
                  </a:solidFill>
                  <a:latin typeface="Century Gothic"/>
                </a:rPr>
                <a:t> les composants tiers utilisés dans mon produit/service?</a:t>
              </a:r>
            </a:p>
          </p:txBody>
        </p:sp>
        <p:sp>
          <p:nvSpPr>
            <p:cNvPr id="22" name="Rectangle à coins arrondis 21"/>
            <p:cNvSpPr/>
            <p:nvPr/>
          </p:nvSpPr>
          <p:spPr>
            <a:xfrm>
              <a:off x="201964" y="1145992"/>
              <a:ext cx="2376264" cy="720080"/>
            </a:xfrm>
            <a:prstGeom prst="roundRect">
              <a:avLst/>
            </a:prstGeom>
            <a:ln>
              <a:solidFill>
                <a:srgbClr val="01730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fr-FR" dirty="0">
                  <a:solidFill>
                    <a:srgbClr val="000000"/>
                  </a:solidFill>
                  <a:latin typeface="Century Gothic"/>
                </a:rPr>
                <a:t>Quelle est la licence des ces composants?</a:t>
              </a:r>
            </a:p>
          </p:txBody>
        </p:sp>
        <p:sp>
          <p:nvSpPr>
            <p:cNvPr id="23" name="Rectangle à coins arrondis 22"/>
            <p:cNvSpPr/>
            <p:nvPr/>
          </p:nvSpPr>
          <p:spPr>
            <a:xfrm>
              <a:off x="201964" y="1808466"/>
              <a:ext cx="2376264" cy="720080"/>
            </a:xfrm>
            <a:prstGeom prst="roundRect">
              <a:avLst/>
            </a:prstGeom>
            <a:ln>
              <a:solidFill>
                <a:srgbClr val="01730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fr-FR" dirty="0">
                  <a:solidFill>
                    <a:srgbClr val="000000"/>
                  </a:solidFill>
                  <a:latin typeface="Century Gothic"/>
                </a:rPr>
                <a:t>En quoi consiste mon produit/service?</a:t>
              </a:r>
            </a:p>
          </p:txBody>
        </p:sp>
        <p:sp>
          <p:nvSpPr>
            <p:cNvPr id="24" name="Rectangle à coins arrondis 23"/>
            <p:cNvSpPr/>
            <p:nvPr/>
          </p:nvSpPr>
          <p:spPr>
            <a:xfrm>
              <a:off x="201964" y="2470940"/>
              <a:ext cx="2376264" cy="720080"/>
            </a:xfrm>
            <a:prstGeom prst="roundRect">
              <a:avLst/>
            </a:prstGeom>
            <a:ln>
              <a:solidFill>
                <a:srgbClr val="01730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fr-FR" dirty="0">
                  <a:solidFill>
                    <a:srgbClr val="000000"/>
                  </a:solidFill>
                  <a:latin typeface="Century Gothic"/>
                </a:rPr>
                <a:t>Est-ce que je modifie le composant?</a:t>
              </a:r>
            </a:p>
          </p:txBody>
        </p:sp>
        <p:sp>
          <p:nvSpPr>
            <p:cNvPr id="25" name="Rectangle à coins arrondis 24"/>
            <p:cNvSpPr/>
            <p:nvPr/>
          </p:nvSpPr>
          <p:spPr>
            <a:xfrm>
              <a:off x="201964" y="3133414"/>
              <a:ext cx="2376264" cy="720080"/>
            </a:xfrm>
            <a:prstGeom prst="roundRect">
              <a:avLst/>
            </a:prstGeom>
            <a:ln>
              <a:solidFill>
                <a:srgbClr val="01730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fr-FR" dirty="0">
                  <a:solidFill>
                    <a:srgbClr val="000000"/>
                  </a:solidFill>
                  <a:latin typeface="Century Gothic"/>
                </a:rPr>
                <a:t>Est-ce que je combine le composant avec d’autres briques logicielles?</a:t>
              </a:r>
            </a:p>
          </p:txBody>
        </p:sp>
        <p:sp>
          <p:nvSpPr>
            <p:cNvPr id="26" name="Rectangle à coins arrondis 25"/>
            <p:cNvSpPr/>
            <p:nvPr/>
          </p:nvSpPr>
          <p:spPr>
            <a:xfrm>
              <a:off x="201964" y="3795888"/>
              <a:ext cx="2376264" cy="720080"/>
            </a:xfrm>
            <a:prstGeom prst="roundRect">
              <a:avLst/>
            </a:prstGeom>
            <a:ln>
              <a:solidFill>
                <a:srgbClr val="01730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fr-FR" dirty="0">
                  <a:solidFill>
                    <a:srgbClr val="000000"/>
                  </a:solidFill>
                  <a:latin typeface="Century Gothic"/>
                </a:rPr>
                <a:t>Mon produit/service peut-il fonctionner avec un autre composant tiers? </a:t>
              </a:r>
            </a:p>
          </p:txBody>
        </p:sp>
      </p:grpSp>
    </p:spTree>
    <p:extLst>
      <p:ext uri="{BB962C8B-B14F-4D97-AF65-F5344CB8AC3E}">
        <p14:creationId xmlns:p14="http://schemas.microsoft.com/office/powerpoint/2010/main" val="421068384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68774" y="94342"/>
            <a:ext cx="6993284" cy="411240"/>
          </a:xfrm>
        </p:spPr>
        <p:txBody>
          <a:bodyPr>
            <a:noAutofit/>
          </a:bodyPr>
          <a:lstStyle/>
          <a:p>
            <a:r>
              <a:rPr lang="fr-FR" dirty="0"/>
              <a:t>Je veux utiliser du libre mais je ne veux pas donner mes codes sources! Comment faire ?</a:t>
            </a:r>
          </a:p>
        </p:txBody>
      </p:sp>
      <p:grpSp>
        <p:nvGrpSpPr>
          <p:cNvPr id="12" name="Groupe 11"/>
          <p:cNvGrpSpPr/>
          <p:nvPr/>
        </p:nvGrpSpPr>
        <p:grpSpPr>
          <a:xfrm>
            <a:off x="149090" y="1556792"/>
            <a:ext cx="2376264" cy="4032450"/>
            <a:chOff x="201964" y="483518"/>
            <a:chExt cx="2376264" cy="4032450"/>
          </a:xfrm>
        </p:grpSpPr>
        <p:sp>
          <p:nvSpPr>
            <p:cNvPr id="5" name="Flèche droite 4"/>
            <p:cNvSpPr/>
            <p:nvPr/>
          </p:nvSpPr>
          <p:spPr>
            <a:xfrm>
              <a:off x="201964" y="483518"/>
              <a:ext cx="2376264" cy="720080"/>
            </a:xfrm>
            <a:prstGeom prst="rightArrow">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Composants</a:t>
              </a:r>
            </a:p>
          </p:txBody>
        </p:sp>
        <p:sp>
          <p:nvSpPr>
            <p:cNvPr id="6" name="Flèche droite 5"/>
            <p:cNvSpPr/>
            <p:nvPr/>
          </p:nvSpPr>
          <p:spPr>
            <a:xfrm>
              <a:off x="201964" y="1145992"/>
              <a:ext cx="2376264" cy="720080"/>
            </a:xfrm>
            <a:prstGeom prst="rightArrow">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Licences</a:t>
              </a:r>
            </a:p>
          </p:txBody>
        </p:sp>
        <p:sp>
          <p:nvSpPr>
            <p:cNvPr id="7" name="Flèche droite 6"/>
            <p:cNvSpPr/>
            <p:nvPr/>
          </p:nvSpPr>
          <p:spPr>
            <a:xfrm>
              <a:off x="201964" y="1808466"/>
              <a:ext cx="2376264" cy="72008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dirty="0">
                  <a:solidFill>
                    <a:srgbClr val="000000"/>
                  </a:solidFill>
                  <a:latin typeface="Century Gothic"/>
                </a:rPr>
                <a:t>Produit/Service</a:t>
              </a:r>
            </a:p>
          </p:txBody>
        </p:sp>
        <p:sp>
          <p:nvSpPr>
            <p:cNvPr id="8" name="Flèche droite 7"/>
            <p:cNvSpPr/>
            <p:nvPr/>
          </p:nvSpPr>
          <p:spPr>
            <a:xfrm>
              <a:off x="201964" y="2470940"/>
              <a:ext cx="2376264" cy="720080"/>
            </a:xfrm>
            <a:prstGeom prst="rightArrow">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Dérivations</a:t>
              </a:r>
            </a:p>
          </p:txBody>
        </p:sp>
        <p:sp>
          <p:nvSpPr>
            <p:cNvPr id="9" name="Flèche droite 8"/>
            <p:cNvSpPr/>
            <p:nvPr/>
          </p:nvSpPr>
          <p:spPr>
            <a:xfrm>
              <a:off x="201964" y="3133414"/>
              <a:ext cx="2376264" cy="720080"/>
            </a:xfrm>
            <a:prstGeom prst="rightArrow">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Composition</a:t>
              </a:r>
            </a:p>
          </p:txBody>
        </p:sp>
        <p:sp>
          <p:nvSpPr>
            <p:cNvPr id="10" name="Flèche droite 9"/>
            <p:cNvSpPr/>
            <p:nvPr/>
          </p:nvSpPr>
          <p:spPr>
            <a:xfrm>
              <a:off x="201964" y="3795888"/>
              <a:ext cx="2376264" cy="720080"/>
            </a:xfrm>
            <a:prstGeom prst="rightArrow">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Remplaçabilité</a:t>
              </a:r>
            </a:p>
          </p:txBody>
        </p:sp>
      </p:grpSp>
      <p:grpSp>
        <p:nvGrpSpPr>
          <p:cNvPr id="19" name="Groupe 18"/>
          <p:cNvGrpSpPr/>
          <p:nvPr/>
        </p:nvGrpSpPr>
        <p:grpSpPr>
          <a:xfrm>
            <a:off x="2453346" y="1585595"/>
            <a:ext cx="2376264" cy="4032450"/>
            <a:chOff x="201964" y="483518"/>
            <a:chExt cx="2376264" cy="4032450"/>
          </a:xfrm>
        </p:grpSpPr>
        <p:sp>
          <p:nvSpPr>
            <p:cNvPr id="20" name="Rectangle à coins arrondis 19"/>
            <p:cNvSpPr/>
            <p:nvPr/>
          </p:nvSpPr>
          <p:spPr>
            <a:xfrm>
              <a:off x="201964" y="483518"/>
              <a:ext cx="2376264" cy="720080"/>
            </a:xfrm>
            <a:prstGeom prst="roundRect">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err="1">
                  <a:solidFill>
                    <a:srgbClr val="000000"/>
                  </a:solidFill>
                  <a:latin typeface="Century Gothic"/>
                </a:rPr>
                <a:t>MediaWiki</a:t>
              </a:r>
              <a:endParaRPr lang="fr-FR" dirty="0">
                <a:solidFill>
                  <a:srgbClr val="000000"/>
                </a:solidFill>
                <a:latin typeface="Century Gothic"/>
              </a:endParaRPr>
            </a:p>
          </p:txBody>
        </p:sp>
        <p:sp>
          <p:nvSpPr>
            <p:cNvPr id="21" name="Rectangle à coins arrondis 20"/>
            <p:cNvSpPr/>
            <p:nvPr/>
          </p:nvSpPr>
          <p:spPr>
            <a:xfrm>
              <a:off x="201964" y="1145992"/>
              <a:ext cx="2376264" cy="720080"/>
            </a:xfrm>
            <a:prstGeom prst="roundRect">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GPL V2</a:t>
              </a:r>
            </a:p>
          </p:txBody>
        </p:sp>
        <p:sp>
          <p:nvSpPr>
            <p:cNvPr id="22" name="Rectangle à coins arrondis 21"/>
            <p:cNvSpPr/>
            <p:nvPr/>
          </p:nvSpPr>
          <p:spPr>
            <a:xfrm>
              <a:off x="201964" y="1808466"/>
              <a:ext cx="2376264"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sz="1200" dirty="0">
                  <a:solidFill>
                    <a:srgbClr val="000000"/>
                  </a:solidFill>
                  <a:latin typeface="Century Gothic"/>
                </a:rPr>
                <a:t>édition simultanée en ligne de documents texte</a:t>
              </a:r>
            </a:p>
          </p:txBody>
        </p:sp>
        <p:sp>
          <p:nvSpPr>
            <p:cNvPr id="23" name="Rectangle à coins arrondis 22"/>
            <p:cNvSpPr/>
            <p:nvPr/>
          </p:nvSpPr>
          <p:spPr>
            <a:xfrm>
              <a:off x="201964" y="2470940"/>
              <a:ext cx="2376264" cy="720080"/>
            </a:xfrm>
            <a:prstGeom prst="roundRect">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Dérivation du composant</a:t>
              </a:r>
            </a:p>
          </p:txBody>
        </p:sp>
        <p:sp>
          <p:nvSpPr>
            <p:cNvPr id="24" name="Rectangle à coins arrondis 23"/>
            <p:cNvSpPr/>
            <p:nvPr/>
          </p:nvSpPr>
          <p:spPr>
            <a:xfrm>
              <a:off x="201964" y="3133414"/>
              <a:ext cx="2376264" cy="720080"/>
            </a:xfrm>
            <a:prstGeom prst="roundRect">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Pas de composition</a:t>
              </a:r>
            </a:p>
          </p:txBody>
        </p:sp>
        <p:sp>
          <p:nvSpPr>
            <p:cNvPr id="25" name="Rectangle à coins arrondis 24"/>
            <p:cNvSpPr/>
            <p:nvPr/>
          </p:nvSpPr>
          <p:spPr>
            <a:xfrm>
              <a:off x="201964" y="3795888"/>
              <a:ext cx="2376264" cy="720080"/>
            </a:xfrm>
            <a:prstGeom prst="roundRect">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Aucune</a:t>
              </a:r>
            </a:p>
          </p:txBody>
        </p:sp>
      </p:grpSp>
      <p:sp>
        <p:nvSpPr>
          <p:cNvPr id="26" name="Rectangle à coins arrondis 25"/>
          <p:cNvSpPr/>
          <p:nvPr/>
        </p:nvSpPr>
        <p:spPr>
          <a:xfrm>
            <a:off x="4901618" y="2907224"/>
            <a:ext cx="2376264" cy="3212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sz="1200" dirty="0">
                <a:solidFill>
                  <a:srgbClr val="000000"/>
                </a:solidFill>
                <a:latin typeface="Century Gothic"/>
              </a:rPr>
              <a:t>Fourniture du service</a:t>
            </a:r>
          </a:p>
        </p:txBody>
      </p:sp>
      <p:sp>
        <p:nvSpPr>
          <p:cNvPr id="27" name="Rectangle à coins arrondis 26"/>
          <p:cNvSpPr/>
          <p:nvPr/>
        </p:nvSpPr>
        <p:spPr>
          <a:xfrm>
            <a:off x="4901618" y="3309361"/>
            <a:ext cx="2376264" cy="3212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sz="1200" dirty="0">
                <a:solidFill>
                  <a:srgbClr val="000000"/>
                </a:solidFill>
                <a:latin typeface="Century Gothic"/>
              </a:rPr>
              <a:t>Fourniture du produit</a:t>
            </a:r>
          </a:p>
        </p:txBody>
      </p:sp>
      <p:sp>
        <p:nvSpPr>
          <p:cNvPr id="2" name="Ellipse 1"/>
          <p:cNvSpPr/>
          <p:nvPr/>
        </p:nvSpPr>
        <p:spPr>
          <a:xfrm>
            <a:off x="6773826" y="2492896"/>
            <a:ext cx="208823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sz="1400" dirty="0">
                <a:solidFill>
                  <a:srgbClr val="000000"/>
                </a:solidFill>
                <a:latin typeface="Century Gothic"/>
              </a:rPr>
              <a:t>Pas d’obligation</a:t>
            </a:r>
          </a:p>
        </p:txBody>
      </p:sp>
      <p:sp>
        <p:nvSpPr>
          <p:cNvPr id="28" name="Ellipse 27"/>
          <p:cNvSpPr/>
          <p:nvPr/>
        </p:nvSpPr>
        <p:spPr>
          <a:xfrm>
            <a:off x="6845834" y="3462779"/>
            <a:ext cx="208823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sz="1400" dirty="0">
                <a:solidFill>
                  <a:srgbClr val="000000"/>
                </a:solidFill>
                <a:latin typeface="Century Gothic"/>
              </a:rPr>
              <a:t>Obligation</a:t>
            </a:r>
          </a:p>
        </p:txBody>
      </p:sp>
      <p:cxnSp>
        <p:nvCxnSpPr>
          <p:cNvPr id="11" name="Connecteur en arc 10"/>
          <p:cNvCxnSpPr>
            <a:stCxn id="28" idx="3"/>
            <a:endCxn id="23" idx="3"/>
          </p:cNvCxnSpPr>
          <p:nvPr/>
        </p:nvCxnSpPr>
        <p:spPr>
          <a:xfrm rot="5400000" flipH="1">
            <a:off x="5949186" y="2813481"/>
            <a:ext cx="82886" cy="2322038"/>
          </a:xfrm>
          <a:prstGeom prst="curvedConnector4">
            <a:avLst>
              <a:gd name="adj1" fmla="val -275800"/>
              <a:gd name="adj2" fmla="val 56585"/>
            </a:avLst>
          </a:prstGeom>
          <a:ln>
            <a:solidFill>
              <a:srgbClr val="33859A"/>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85598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defTabSz="914400"/>
            <a:fld id="{646E7B68-C406-4B5C-B79D-A1CDE10CB85D}" type="slidenum">
              <a:rPr lang="fr-FR">
                <a:latin typeface="Century Gothic"/>
              </a:rPr>
              <a:pPr defTabSz="914400"/>
              <a:t>27</a:t>
            </a:fld>
            <a:endParaRPr lang="fr-FR" dirty="0">
              <a:latin typeface="Century Gothic"/>
            </a:endParaRPr>
          </a:p>
        </p:txBody>
      </p:sp>
      <p:sp>
        <p:nvSpPr>
          <p:cNvPr id="4" name="Titre 3"/>
          <p:cNvSpPr>
            <a:spLocks noGrp="1"/>
          </p:cNvSpPr>
          <p:nvPr>
            <p:ph type="title"/>
          </p:nvPr>
        </p:nvSpPr>
        <p:spPr>
          <a:xfrm>
            <a:off x="1880647" y="81073"/>
            <a:ext cx="7056783" cy="457011"/>
          </a:xfrm>
        </p:spPr>
        <p:txBody>
          <a:bodyPr>
            <a:noAutofit/>
          </a:bodyPr>
          <a:lstStyle/>
          <a:p>
            <a:r>
              <a:rPr lang="fr-FR" dirty="0"/>
              <a:t>Je veux utiliser un FLOSS, contribuer à ce FLOSS mais limiter le risque pour ma solution propriétaire </a:t>
            </a:r>
          </a:p>
        </p:txBody>
      </p:sp>
      <p:grpSp>
        <p:nvGrpSpPr>
          <p:cNvPr id="5" name="Groupe 4"/>
          <p:cNvGrpSpPr/>
          <p:nvPr/>
        </p:nvGrpSpPr>
        <p:grpSpPr>
          <a:xfrm>
            <a:off x="613347" y="1556792"/>
            <a:ext cx="2376264" cy="4032450"/>
            <a:chOff x="201964" y="483518"/>
            <a:chExt cx="2376264" cy="4032450"/>
          </a:xfrm>
        </p:grpSpPr>
        <p:sp>
          <p:nvSpPr>
            <p:cNvPr id="6" name="Flèche droite 5"/>
            <p:cNvSpPr/>
            <p:nvPr/>
          </p:nvSpPr>
          <p:spPr>
            <a:xfrm>
              <a:off x="201964" y="483518"/>
              <a:ext cx="2376264" cy="720080"/>
            </a:xfrm>
            <a:prstGeom prst="rightArrow">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Composants</a:t>
              </a:r>
            </a:p>
          </p:txBody>
        </p:sp>
        <p:sp>
          <p:nvSpPr>
            <p:cNvPr id="7" name="Flèche droite 6"/>
            <p:cNvSpPr/>
            <p:nvPr/>
          </p:nvSpPr>
          <p:spPr>
            <a:xfrm>
              <a:off x="201964" y="1145992"/>
              <a:ext cx="2376264" cy="720080"/>
            </a:xfrm>
            <a:prstGeom prst="rightArrow">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Licences</a:t>
              </a:r>
            </a:p>
          </p:txBody>
        </p:sp>
        <p:sp>
          <p:nvSpPr>
            <p:cNvPr id="8" name="Flèche droite 7"/>
            <p:cNvSpPr/>
            <p:nvPr/>
          </p:nvSpPr>
          <p:spPr>
            <a:xfrm>
              <a:off x="201964" y="1808466"/>
              <a:ext cx="2376264" cy="720080"/>
            </a:xfrm>
            <a:prstGeom prst="rightArrow">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Produit/Service</a:t>
              </a:r>
            </a:p>
          </p:txBody>
        </p:sp>
        <p:sp>
          <p:nvSpPr>
            <p:cNvPr id="9" name="Flèche droite 8"/>
            <p:cNvSpPr/>
            <p:nvPr/>
          </p:nvSpPr>
          <p:spPr>
            <a:xfrm>
              <a:off x="201964" y="2470940"/>
              <a:ext cx="2376264" cy="72008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fr-FR" dirty="0">
                  <a:solidFill>
                    <a:srgbClr val="000000"/>
                  </a:solidFill>
                  <a:latin typeface="Century Gothic"/>
                </a:rPr>
                <a:t>Dérivations</a:t>
              </a:r>
            </a:p>
          </p:txBody>
        </p:sp>
        <p:sp>
          <p:nvSpPr>
            <p:cNvPr id="10" name="Flèche droite 9"/>
            <p:cNvSpPr/>
            <p:nvPr/>
          </p:nvSpPr>
          <p:spPr>
            <a:xfrm>
              <a:off x="201964" y="3133414"/>
              <a:ext cx="2376264" cy="72008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dirty="0">
                  <a:solidFill>
                    <a:srgbClr val="000000"/>
                  </a:solidFill>
                  <a:latin typeface="Century Gothic"/>
                </a:rPr>
                <a:t>Composition</a:t>
              </a:r>
            </a:p>
          </p:txBody>
        </p:sp>
        <p:sp>
          <p:nvSpPr>
            <p:cNvPr id="11" name="Flèche droite 10"/>
            <p:cNvSpPr/>
            <p:nvPr/>
          </p:nvSpPr>
          <p:spPr>
            <a:xfrm>
              <a:off x="201964" y="3795888"/>
              <a:ext cx="2376264" cy="720080"/>
            </a:xfrm>
            <a:prstGeom prst="rightArrow">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Remplaçabilité</a:t>
              </a:r>
            </a:p>
          </p:txBody>
        </p:sp>
      </p:grpSp>
      <p:grpSp>
        <p:nvGrpSpPr>
          <p:cNvPr id="12" name="Groupe 11"/>
          <p:cNvGrpSpPr/>
          <p:nvPr/>
        </p:nvGrpSpPr>
        <p:grpSpPr>
          <a:xfrm>
            <a:off x="2917603" y="1585595"/>
            <a:ext cx="2376264" cy="4032450"/>
            <a:chOff x="201964" y="483518"/>
            <a:chExt cx="2376264" cy="4032450"/>
          </a:xfrm>
        </p:grpSpPr>
        <p:sp>
          <p:nvSpPr>
            <p:cNvPr id="13" name="Rectangle à coins arrondis 12"/>
            <p:cNvSpPr/>
            <p:nvPr/>
          </p:nvSpPr>
          <p:spPr>
            <a:xfrm>
              <a:off x="201964" y="483518"/>
              <a:ext cx="2376264" cy="720080"/>
            </a:xfrm>
            <a:prstGeom prst="roundRect">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7zip</a:t>
              </a:r>
            </a:p>
          </p:txBody>
        </p:sp>
        <p:sp>
          <p:nvSpPr>
            <p:cNvPr id="14" name="Rectangle à coins arrondis 13"/>
            <p:cNvSpPr/>
            <p:nvPr/>
          </p:nvSpPr>
          <p:spPr>
            <a:xfrm>
              <a:off x="201964" y="1145992"/>
              <a:ext cx="2376264" cy="720080"/>
            </a:xfrm>
            <a:prstGeom prst="roundRect">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LGPL</a:t>
              </a:r>
            </a:p>
          </p:txBody>
        </p:sp>
        <p:sp>
          <p:nvSpPr>
            <p:cNvPr id="15" name="Rectangle à coins arrondis 14"/>
            <p:cNvSpPr/>
            <p:nvPr/>
          </p:nvSpPr>
          <p:spPr>
            <a:xfrm>
              <a:off x="201964" y="1808466"/>
              <a:ext cx="2376264" cy="720080"/>
            </a:xfrm>
            <a:prstGeom prst="roundRect">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sz="1000" dirty="0">
                  <a:solidFill>
                    <a:srgbClr val="000000"/>
                  </a:solidFill>
                  <a:latin typeface="Century Gothic"/>
                </a:rPr>
                <a:t>Application de gestion de stocks.</a:t>
              </a:r>
            </a:p>
            <a:p>
              <a:pPr algn="ctr" defTabSz="914400"/>
              <a:r>
                <a:rPr lang="fr-FR" sz="1000" dirty="0">
                  <a:solidFill>
                    <a:srgbClr val="000000"/>
                  </a:solidFill>
                  <a:latin typeface="Century Gothic"/>
                </a:rPr>
                <a:t>Le composant distribué avec mon produit</a:t>
              </a:r>
            </a:p>
          </p:txBody>
        </p:sp>
        <p:sp>
          <p:nvSpPr>
            <p:cNvPr id="16" name="Rectangle à coins arrondis 15"/>
            <p:cNvSpPr/>
            <p:nvPr/>
          </p:nvSpPr>
          <p:spPr>
            <a:xfrm>
              <a:off x="201964" y="2470940"/>
              <a:ext cx="2376264"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fr-FR" sz="1200" dirty="0">
                  <a:solidFill>
                    <a:srgbClr val="000000"/>
                  </a:solidFill>
                  <a:latin typeface="Century Gothic"/>
                </a:rPr>
                <a:t>Contribution à la rapidité de (dé)compression</a:t>
              </a:r>
            </a:p>
          </p:txBody>
        </p:sp>
        <p:sp>
          <p:nvSpPr>
            <p:cNvPr id="17" name="Rectangle à coins arrondis 16"/>
            <p:cNvSpPr/>
            <p:nvPr/>
          </p:nvSpPr>
          <p:spPr>
            <a:xfrm>
              <a:off x="201964" y="3133414"/>
              <a:ext cx="2376264"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sz="1400" dirty="0">
                  <a:solidFill>
                    <a:srgbClr val="000000"/>
                  </a:solidFill>
                  <a:latin typeface="Century Gothic"/>
                </a:rPr>
                <a:t>Intégration du composant « tel quel »</a:t>
              </a:r>
            </a:p>
          </p:txBody>
        </p:sp>
        <p:sp>
          <p:nvSpPr>
            <p:cNvPr id="18" name="Rectangle à coins arrondis 17"/>
            <p:cNvSpPr/>
            <p:nvPr/>
          </p:nvSpPr>
          <p:spPr>
            <a:xfrm>
              <a:off x="201964" y="3795888"/>
              <a:ext cx="2376264" cy="720080"/>
            </a:xfrm>
            <a:prstGeom prst="roundRect">
              <a:avLst/>
            </a:prstGeom>
            <a:ln>
              <a:solidFill>
                <a:srgbClr val="01730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FR" dirty="0">
                  <a:solidFill>
                    <a:srgbClr val="000000"/>
                  </a:solidFill>
                  <a:latin typeface="Century Gothic"/>
                </a:rPr>
                <a:t>Maximale</a:t>
              </a:r>
            </a:p>
          </p:txBody>
        </p:sp>
      </p:grpSp>
      <p:sp>
        <p:nvSpPr>
          <p:cNvPr id="19" name="Ellipse 18"/>
          <p:cNvSpPr/>
          <p:nvPr/>
        </p:nvSpPr>
        <p:spPr>
          <a:xfrm>
            <a:off x="5215070" y="3117068"/>
            <a:ext cx="3103133" cy="9600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fr-FR" sz="1400" dirty="0">
                <a:solidFill>
                  <a:srgbClr val="000000"/>
                </a:solidFill>
                <a:latin typeface="Century Gothic"/>
              </a:rPr>
              <a:t>Je contribue en reversant dans la communauté les amélioration du code</a:t>
            </a:r>
          </a:p>
        </p:txBody>
      </p:sp>
      <p:sp>
        <p:nvSpPr>
          <p:cNvPr id="20" name="Ellipse 19"/>
          <p:cNvSpPr/>
          <p:nvPr/>
        </p:nvSpPr>
        <p:spPr>
          <a:xfrm>
            <a:off x="5229277" y="4264294"/>
            <a:ext cx="3247149" cy="106081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sz="1400" dirty="0">
                <a:solidFill>
                  <a:srgbClr val="000000"/>
                </a:solidFill>
                <a:latin typeface="Century Gothic"/>
              </a:rPr>
              <a:t>Je donne accès au code  source du FLOSS, sans donner accès à mon code propriétaire</a:t>
            </a:r>
          </a:p>
        </p:txBody>
      </p:sp>
    </p:spTree>
    <p:extLst>
      <p:ext uri="{BB962C8B-B14F-4D97-AF65-F5344CB8AC3E}">
        <p14:creationId xmlns:p14="http://schemas.microsoft.com/office/powerpoint/2010/main" val="71729663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63688" y="81075"/>
            <a:ext cx="7272808" cy="627533"/>
          </a:xfrm>
        </p:spPr>
        <p:txBody>
          <a:bodyPr>
            <a:noAutofit/>
          </a:bodyPr>
          <a:lstStyle/>
          <a:p>
            <a:r>
              <a:rPr lang="fr-FR" sz="1600" dirty="0"/>
              <a:t>Mon logiciel contient une brique sous licence Open source, incompatible avec mon schéma d'exploitation. Comment faire?</a:t>
            </a:r>
          </a:p>
        </p:txBody>
      </p:sp>
      <p:sp>
        <p:nvSpPr>
          <p:cNvPr id="2" name="Espace réservé du numéro de diapositive 1"/>
          <p:cNvSpPr>
            <a:spLocks noGrp="1"/>
          </p:cNvSpPr>
          <p:nvPr>
            <p:ph type="sldNum" sz="quarter" idx="10"/>
          </p:nvPr>
        </p:nvSpPr>
        <p:spPr/>
        <p:txBody>
          <a:bodyPr/>
          <a:lstStyle/>
          <a:p>
            <a:pPr defTabSz="914400"/>
            <a:fld id="{646E7B68-C406-4B5C-B79D-A1CDE10CB85D}" type="slidenum">
              <a:rPr lang="fr-FR">
                <a:latin typeface="Century Gothic"/>
              </a:rPr>
              <a:pPr defTabSz="914400"/>
              <a:t>28</a:t>
            </a:fld>
            <a:endParaRPr lang="fr-FR" dirty="0">
              <a:latin typeface="Century Gothic"/>
            </a:endParaRPr>
          </a:p>
        </p:txBody>
      </p:sp>
      <p:sp>
        <p:nvSpPr>
          <p:cNvPr id="3" name="Espace réservé du contenu 2"/>
          <p:cNvSpPr>
            <a:spLocks noGrp="1"/>
          </p:cNvSpPr>
          <p:nvPr>
            <p:ph sz="quarter" idx="4294967295"/>
          </p:nvPr>
        </p:nvSpPr>
        <p:spPr>
          <a:xfrm>
            <a:off x="503548" y="1844824"/>
            <a:ext cx="8136904" cy="3600400"/>
          </a:xfrm>
        </p:spPr>
        <p:txBody>
          <a:bodyPr>
            <a:noAutofit/>
          </a:bodyPr>
          <a:lstStyle/>
          <a:p>
            <a:pPr marL="228600" lvl="1" indent="-228600">
              <a:buFont typeface="+mj-lt"/>
              <a:buAutoNum type="arabicPeriod"/>
            </a:pPr>
            <a:r>
              <a:rPr lang="fr-FR" sz="1600" b="1" dirty="0">
                <a:solidFill>
                  <a:schemeClr val="tx1"/>
                </a:solidFill>
              </a:rPr>
              <a:t>Réécrire la brique</a:t>
            </a:r>
          </a:p>
          <a:p>
            <a:pPr marL="228600" lvl="1" indent="-228600">
              <a:buFont typeface="+mj-lt"/>
              <a:buAutoNum type="arabicPeriod"/>
            </a:pPr>
            <a:endParaRPr lang="fr-FR" sz="1600" b="1" dirty="0">
              <a:solidFill>
                <a:schemeClr val="tx1"/>
              </a:solidFill>
            </a:endParaRPr>
          </a:p>
          <a:p>
            <a:pPr marL="228600" lvl="1" indent="-228600">
              <a:buFont typeface="+mj-lt"/>
              <a:buAutoNum type="arabicPeriod"/>
            </a:pPr>
            <a:r>
              <a:rPr lang="fr-FR" sz="1600" b="1" dirty="0">
                <a:solidFill>
                  <a:schemeClr val="tx1"/>
                </a:solidFill>
              </a:rPr>
              <a:t>Acquérir les droits</a:t>
            </a:r>
          </a:p>
          <a:p>
            <a:pPr marL="228600" lvl="1" indent="-228600">
              <a:buFont typeface="+mj-lt"/>
              <a:buAutoNum type="arabicPeriod"/>
            </a:pPr>
            <a:endParaRPr lang="fr-FR" sz="1600" b="1" dirty="0">
              <a:solidFill>
                <a:schemeClr val="tx1"/>
              </a:solidFill>
            </a:endParaRPr>
          </a:p>
          <a:p>
            <a:pPr marL="228600" lvl="1" indent="-228600">
              <a:buFont typeface="+mj-lt"/>
              <a:buAutoNum type="arabicPeriod"/>
            </a:pPr>
            <a:r>
              <a:rPr lang="fr-FR" sz="1600" b="1" dirty="0">
                <a:solidFill>
                  <a:schemeClr val="tx1"/>
                </a:solidFill>
              </a:rPr>
              <a:t>Demander aux ayants-droits un changement de licence</a:t>
            </a:r>
          </a:p>
          <a:p>
            <a:pPr marL="228600" lvl="1" indent="-228600">
              <a:buFont typeface="+mj-lt"/>
              <a:buAutoNum type="arabicPeriod"/>
            </a:pPr>
            <a:endParaRPr lang="fr-FR" sz="1600" b="1" dirty="0">
              <a:solidFill>
                <a:schemeClr val="tx1"/>
              </a:solidFill>
            </a:endParaRPr>
          </a:p>
          <a:p>
            <a:pPr marL="228600" lvl="1" indent="-228600">
              <a:buFont typeface="+mj-lt"/>
              <a:buAutoNum type="arabicPeriod"/>
            </a:pPr>
            <a:r>
              <a:rPr lang="fr-FR" sz="1600" b="1" dirty="0">
                <a:solidFill>
                  <a:schemeClr val="tx1"/>
                </a:solidFill>
              </a:rPr>
              <a:t>Ne pas diffuser le composant GPL avec le reste du logiciel</a:t>
            </a:r>
          </a:p>
          <a:p>
            <a:pPr marL="228600" lvl="1" indent="-228600">
              <a:buFont typeface="+mj-lt"/>
              <a:buAutoNum type="arabicPeriod"/>
            </a:pPr>
            <a:endParaRPr lang="fr-FR" sz="1600" b="1" dirty="0">
              <a:solidFill>
                <a:schemeClr val="tx1"/>
              </a:solidFill>
            </a:endParaRPr>
          </a:p>
          <a:p>
            <a:pPr marL="228600" lvl="1" indent="-228600">
              <a:buFont typeface="+mj-lt"/>
              <a:buAutoNum type="arabicPeriod"/>
            </a:pPr>
            <a:r>
              <a:rPr lang="fr-FR" sz="1600" b="1" dirty="0">
                <a:solidFill>
                  <a:schemeClr val="tx1"/>
                </a:solidFill>
              </a:rPr>
              <a:t>Trouver un composant équivalent sous une licence compatible avec mon schéma</a:t>
            </a:r>
          </a:p>
          <a:p>
            <a:pPr marL="228600" lvl="1" indent="-228600">
              <a:buFont typeface="+mj-lt"/>
              <a:buAutoNum type="arabicPeriod"/>
            </a:pPr>
            <a:endParaRPr lang="fr-FR" sz="1600" b="1" dirty="0">
              <a:solidFill>
                <a:schemeClr val="tx1"/>
              </a:solidFill>
            </a:endParaRPr>
          </a:p>
          <a:p>
            <a:pPr marL="228600" lvl="1" indent="-228600">
              <a:buFont typeface="+mj-lt"/>
              <a:buAutoNum type="arabicPeriod"/>
            </a:pPr>
            <a:r>
              <a:rPr lang="fr-FR" sz="1600" b="1" dirty="0">
                <a:solidFill>
                  <a:schemeClr val="tx1"/>
                </a:solidFill>
              </a:rPr>
              <a:t>Evaluer si le composant est critique/indispensable et m’en passer?</a:t>
            </a:r>
            <a:endParaRPr lang="fr-FR" sz="1600" dirty="0"/>
          </a:p>
        </p:txBody>
      </p:sp>
    </p:spTree>
    <p:extLst>
      <p:ext uri="{BB962C8B-B14F-4D97-AF65-F5344CB8AC3E}">
        <p14:creationId xmlns:p14="http://schemas.microsoft.com/office/powerpoint/2010/main" val="166952357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dirty="0"/>
              <a:t>Merci pour votre attention</a:t>
            </a:r>
          </a:p>
        </p:txBody>
      </p:sp>
      <p:sp>
        <p:nvSpPr>
          <p:cNvPr id="9" name="Espace réservé du texte 8"/>
          <p:cNvSpPr>
            <a:spLocks noGrp="1"/>
          </p:cNvSpPr>
          <p:nvPr>
            <p:ph type="body" sz="quarter" idx="10"/>
          </p:nvPr>
        </p:nvSpPr>
        <p:spPr>
          <a:xfrm>
            <a:off x="683568" y="5449810"/>
            <a:ext cx="7886700" cy="936873"/>
          </a:xfrm>
        </p:spPr>
        <p:txBody>
          <a:bodyPr/>
          <a:lstStyle/>
          <a:p>
            <a:r>
              <a:rPr lang="fr-FR" dirty="0"/>
              <a:t>jp@cabinetcarrel.com</a:t>
            </a:r>
          </a:p>
        </p:txBody>
      </p:sp>
      <p:sp>
        <p:nvSpPr>
          <p:cNvPr id="2" name="Rectangle 1">
            <a:extLst>
              <a:ext uri="{FF2B5EF4-FFF2-40B4-BE49-F238E27FC236}">
                <a16:creationId xmlns:a16="http://schemas.microsoft.com/office/drawing/2014/main" id="{D5A92E87-DCAE-4B92-80AD-BE60D5E7383F}"/>
              </a:ext>
            </a:extLst>
          </p:cNvPr>
          <p:cNvSpPr/>
          <p:nvPr/>
        </p:nvSpPr>
        <p:spPr>
          <a:xfrm>
            <a:off x="1484784" y="3575113"/>
            <a:ext cx="6284268" cy="1200329"/>
          </a:xfrm>
          <a:prstGeom prst="rect">
            <a:avLst/>
          </a:prstGeom>
        </p:spPr>
        <p:txBody>
          <a:bodyPr wrap="square">
            <a:spAutoFit/>
          </a:bodyPr>
          <a:lstStyle/>
          <a:p>
            <a:pPr algn="ctr"/>
            <a:r>
              <a:rPr lang="en-US" sz="3600" dirty="0">
                <a:solidFill>
                  <a:srgbClr val="017301"/>
                </a:solidFill>
                <a:ea typeface="+mj-ea"/>
                <a:cs typeface="+mj-cs"/>
              </a:rPr>
              <a:t>Questions par chat </a:t>
            </a:r>
          </a:p>
          <a:p>
            <a:pPr algn="ctr"/>
            <a:r>
              <a:rPr lang="en-US" sz="3600" dirty="0">
                <a:solidFill>
                  <a:srgbClr val="017301"/>
                </a:solidFill>
                <a:ea typeface="+mj-ea"/>
                <a:cs typeface="+mj-cs"/>
              </a:rPr>
              <a:t>reprises en fin de webinar, merci</a:t>
            </a:r>
          </a:p>
        </p:txBody>
      </p:sp>
    </p:spTree>
    <p:extLst>
      <p:ext uri="{BB962C8B-B14F-4D97-AF65-F5344CB8AC3E}">
        <p14:creationId xmlns:p14="http://schemas.microsoft.com/office/powerpoint/2010/main" val="386690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461"/>
            <a:ext cx="8928992" cy="894229"/>
          </a:xfrm>
          <a:prstGeom prst="rect">
            <a:avLst/>
          </a:prstGeom>
        </p:spPr>
      </p:pic>
      <p:sp>
        <p:nvSpPr>
          <p:cNvPr id="2" name="ZoneTexte 1"/>
          <p:cNvSpPr txBox="1"/>
          <p:nvPr/>
        </p:nvSpPr>
        <p:spPr>
          <a:xfrm>
            <a:off x="1522601" y="1138430"/>
            <a:ext cx="6098797" cy="3231654"/>
          </a:xfrm>
          <a:prstGeom prst="rect">
            <a:avLst/>
          </a:prstGeom>
          <a:noFill/>
        </p:spPr>
        <p:txBody>
          <a:bodyPr wrap="square" rtlCol="0">
            <a:spAutoFit/>
          </a:bodyPr>
          <a:lstStyle/>
          <a:p>
            <a:pPr algn="ctr"/>
            <a:r>
              <a:rPr lang="fr-FR" sz="3600" b="1" dirty="0">
                <a:solidFill>
                  <a:schemeClr val="accent1">
                    <a:lumMod val="75000"/>
                  </a:schemeClr>
                </a:solidFill>
              </a:rPr>
              <a:t>L’Open Source dans nos pratiques quotidiennes</a:t>
            </a:r>
          </a:p>
          <a:p>
            <a:pPr algn="ctr"/>
            <a:r>
              <a:rPr lang="fr-FR" sz="3600" b="1" dirty="0">
                <a:solidFill>
                  <a:schemeClr val="accent1">
                    <a:lumMod val="75000"/>
                  </a:schemeClr>
                </a:solidFill>
              </a:rPr>
              <a:t>Partage de fondamentaux</a:t>
            </a:r>
          </a:p>
          <a:p>
            <a:pPr algn="ctr"/>
            <a:r>
              <a:rPr lang="fr-FR" sz="6000" b="1" dirty="0">
                <a:solidFill>
                  <a:schemeClr val="accent1">
                    <a:lumMod val="75000"/>
                  </a:schemeClr>
                </a:solidFill>
              </a:rPr>
              <a:t>Les OSS </a:t>
            </a:r>
          </a:p>
          <a:p>
            <a:pPr algn="ctr"/>
            <a:r>
              <a:rPr lang="fr-FR" sz="3600" b="1" dirty="0">
                <a:solidFill>
                  <a:schemeClr val="accent1">
                    <a:lumMod val="75000"/>
                  </a:schemeClr>
                </a:solidFill>
              </a:rPr>
              <a:t> </a:t>
            </a:r>
          </a:p>
        </p:txBody>
      </p:sp>
      <p:grpSp>
        <p:nvGrpSpPr>
          <p:cNvPr id="17" name="Groupe 16">
            <a:extLst>
              <a:ext uri="{FF2B5EF4-FFF2-40B4-BE49-F238E27FC236}">
                <a16:creationId xmlns:a16="http://schemas.microsoft.com/office/drawing/2014/main" id="{07C5810B-17EE-4D69-9B66-2AE0BF8203BD}"/>
              </a:ext>
            </a:extLst>
          </p:cNvPr>
          <p:cNvGrpSpPr/>
          <p:nvPr/>
        </p:nvGrpSpPr>
        <p:grpSpPr>
          <a:xfrm>
            <a:off x="765544" y="3983221"/>
            <a:ext cx="2196953" cy="2692572"/>
            <a:chOff x="904583" y="4086459"/>
            <a:chExt cx="2498651" cy="2555996"/>
          </a:xfrm>
        </p:grpSpPr>
        <p:pic>
          <p:nvPicPr>
            <p:cNvPr id="1026" name="Picture 2" descr="Résultat de recherche d'images pour &quot;OSS117&quot;">
              <a:extLst>
                <a:ext uri="{FF2B5EF4-FFF2-40B4-BE49-F238E27FC236}">
                  <a16:creationId xmlns:a16="http://schemas.microsoft.com/office/drawing/2014/main" id="{40CCD420-ECCE-45E7-98BD-F40BFE019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601" y="4176602"/>
              <a:ext cx="1295844" cy="172779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a:extLst>
                <a:ext uri="{FF2B5EF4-FFF2-40B4-BE49-F238E27FC236}">
                  <a16:creationId xmlns:a16="http://schemas.microsoft.com/office/drawing/2014/main" id="{7D8A3C6B-5DB0-49B5-8280-9835FE95D4D3}"/>
                </a:ext>
              </a:extLst>
            </p:cNvPr>
            <p:cNvCxnSpPr>
              <a:cxnSpLocks/>
            </p:cNvCxnSpPr>
            <p:nvPr/>
          </p:nvCxnSpPr>
          <p:spPr>
            <a:xfrm flipH="1">
              <a:off x="904583" y="4086459"/>
              <a:ext cx="2290939" cy="2185224"/>
            </a:xfrm>
            <a:prstGeom prst="line">
              <a:avLst/>
            </a:prstGeom>
            <a:ln w="1333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Connecteur droit 7">
              <a:extLst>
                <a:ext uri="{FF2B5EF4-FFF2-40B4-BE49-F238E27FC236}">
                  <a16:creationId xmlns:a16="http://schemas.microsoft.com/office/drawing/2014/main" id="{E30A91F9-5483-4447-BB48-B78F902F4E61}"/>
                </a:ext>
              </a:extLst>
            </p:cNvPr>
            <p:cNvCxnSpPr>
              <a:cxnSpLocks/>
            </p:cNvCxnSpPr>
            <p:nvPr/>
          </p:nvCxnSpPr>
          <p:spPr>
            <a:xfrm>
              <a:off x="1093192" y="4166185"/>
              <a:ext cx="2310042" cy="2105498"/>
            </a:xfrm>
            <a:prstGeom prst="line">
              <a:avLst/>
            </a:prstGeom>
            <a:ln w="133350">
              <a:solidFill>
                <a:srgbClr val="FF0000"/>
              </a:solidFill>
            </a:ln>
          </p:spPr>
          <p:style>
            <a:lnRef idx="3">
              <a:schemeClr val="accent1"/>
            </a:lnRef>
            <a:fillRef idx="0">
              <a:schemeClr val="accent1"/>
            </a:fillRef>
            <a:effectRef idx="2">
              <a:schemeClr val="accent1"/>
            </a:effectRef>
            <a:fontRef idx="minor">
              <a:schemeClr val="tx1"/>
            </a:fontRef>
          </p:style>
        </p:cxnSp>
        <p:sp>
          <p:nvSpPr>
            <p:cNvPr id="12" name="ZoneTexte 11">
              <a:extLst>
                <a:ext uri="{FF2B5EF4-FFF2-40B4-BE49-F238E27FC236}">
                  <a16:creationId xmlns:a16="http://schemas.microsoft.com/office/drawing/2014/main" id="{56BD8AAB-673A-4E27-B687-72CDB9CA4161}"/>
                </a:ext>
              </a:extLst>
            </p:cNvPr>
            <p:cNvSpPr txBox="1"/>
            <p:nvPr/>
          </p:nvSpPr>
          <p:spPr>
            <a:xfrm>
              <a:off x="1522601" y="5914811"/>
              <a:ext cx="1576411" cy="727644"/>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latin typeface="Arial Black" panose="020B0A04020102020204" pitchFamily="34" charset="0"/>
                </a:rPr>
                <a:t>NON</a:t>
              </a:r>
            </a:p>
          </p:txBody>
        </p:sp>
      </p:grpSp>
      <p:grpSp>
        <p:nvGrpSpPr>
          <p:cNvPr id="19" name="Groupe 18">
            <a:extLst>
              <a:ext uri="{FF2B5EF4-FFF2-40B4-BE49-F238E27FC236}">
                <a16:creationId xmlns:a16="http://schemas.microsoft.com/office/drawing/2014/main" id="{A9DFB433-367D-46DF-8694-95D2FEB5A10F}"/>
              </a:ext>
            </a:extLst>
          </p:cNvPr>
          <p:cNvGrpSpPr/>
          <p:nvPr/>
        </p:nvGrpSpPr>
        <p:grpSpPr>
          <a:xfrm>
            <a:off x="6584770" y="3679736"/>
            <a:ext cx="1757661" cy="2724363"/>
            <a:chOff x="6129032" y="3663964"/>
            <a:chExt cx="2065604" cy="3151678"/>
          </a:xfrm>
        </p:grpSpPr>
        <p:pic>
          <p:nvPicPr>
            <p:cNvPr id="14" name="Image 13">
              <a:extLst>
                <a:ext uri="{FF2B5EF4-FFF2-40B4-BE49-F238E27FC236}">
                  <a16:creationId xmlns:a16="http://schemas.microsoft.com/office/drawing/2014/main" id="{44657FFC-E3D2-4C4C-9347-91CF00468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2066" y="4033296"/>
              <a:ext cx="1491728" cy="2237591"/>
            </a:xfrm>
            <a:prstGeom prst="rect">
              <a:avLst/>
            </a:prstGeom>
          </p:spPr>
        </p:pic>
        <p:sp>
          <p:nvSpPr>
            <p:cNvPr id="16" name="ZoneTexte 15">
              <a:extLst>
                <a:ext uri="{FF2B5EF4-FFF2-40B4-BE49-F238E27FC236}">
                  <a16:creationId xmlns:a16="http://schemas.microsoft.com/office/drawing/2014/main" id="{CC264A5E-CED4-4578-BB0A-B5DFBB3FF2E8}"/>
                </a:ext>
              </a:extLst>
            </p:cNvPr>
            <p:cNvSpPr txBox="1"/>
            <p:nvPr/>
          </p:nvSpPr>
          <p:spPr>
            <a:xfrm>
              <a:off x="6714461" y="6292422"/>
              <a:ext cx="1199334"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latin typeface="Arial Black" panose="020B0A04020102020204" pitchFamily="34" charset="0"/>
                </a:rPr>
                <a:t>OUI</a:t>
              </a:r>
            </a:p>
          </p:txBody>
        </p:sp>
        <p:sp>
          <p:nvSpPr>
            <p:cNvPr id="15" name="Rectangle 14">
              <a:extLst>
                <a:ext uri="{FF2B5EF4-FFF2-40B4-BE49-F238E27FC236}">
                  <a16:creationId xmlns:a16="http://schemas.microsoft.com/office/drawing/2014/main" id="{75786E85-974B-4606-B6F3-96F8F3C45AF7}"/>
                </a:ext>
              </a:extLst>
            </p:cNvPr>
            <p:cNvSpPr/>
            <p:nvPr/>
          </p:nvSpPr>
          <p:spPr>
            <a:xfrm>
              <a:off x="6129032" y="3663964"/>
              <a:ext cx="2065604" cy="427262"/>
            </a:xfrm>
            <a:prstGeom prst="rect">
              <a:avLst/>
            </a:prstGeom>
          </p:spPr>
          <p:txBody>
            <a:bodyPr wrap="none">
              <a:spAutoFit/>
            </a:bodyPr>
            <a:lstStyle/>
            <a:p>
              <a:r>
                <a:rPr lang="en-US" dirty="0">
                  <a:solidFill>
                    <a:schemeClr val="accent5">
                      <a:lumMod val="50000"/>
                    </a:schemeClr>
                  </a:solidFill>
                  <a:latin typeface="Calibri" panose="020F0502020204030204" pitchFamily="34" charset="0"/>
                  <a:ea typeface="Calibri" panose="020F0502020204030204" pitchFamily="34" charset="0"/>
                </a:rPr>
                <a:t>Richard Stallman</a:t>
              </a:r>
              <a:endParaRPr lang="en-US" dirty="0">
                <a:solidFill>
                  <a:schemeClr val="accent5">
                    <a:lumMod val="50000"/>
                  </a:schemeClr>
                </a:solidFill>
              </a:endParaRPr>
            </a:p>
          </p:txBody>
        </p:sp>
      </p:grpSp>
    </p:spTree>
    <p:extLst>
      <p:ext uri="{BB962C8B-B14F-4D97-AF65-F5344CB8AC3E}">
        <p14:creationId xmlns:p14="http://schemas.microsoft.com/office/powerpoint/2010/main" val="1282381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2818" b="2818"/>
          <a:stretch/>
        </p:blipFill>
        <p:spPr>
          <a:xfrm>
            <a:off x="462" y="1664970"/>
            <a:ext cx="9143076" cy="4335780"/>
          </a:xfrm>
          <a:prstGeom prst="rect">
            <a:avLst/>
          </a:prstGeom>
        </p:spPr>
      </p:pic>
      <p:sp>
        <p:nvSpPr>
          <p:cNvPr id="8" name="Rectangle 7"/>
          <p:cNvSpPr/>
          <p:nvPr/>
        </p:nvSpPr>
        <p:spPr>
          <a:xfrm>
            <a:off x="0" y="857250"/>
            <a:ext cx="9144000" cy="8077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12" name="Groupe 11"/>
          <p:cNvGrpSpPr/>
          <p:nvPr/>
        </p:nvGrpSpPr>
        <p:grpSpPr>
          <a:xfrm>
            <a:off x="1906240" y="857250"/>
            <a:ext cx="6939438" cy="807720"/>
            <a:chOff x="3327400" y="2928395"/>
            <a:chExt cx="3701415" cy="1981200"/>
          </a:xfrm>
        </p:grpSpPr>
        <p:cxnSp>
          <p:nvCxnSpPr>
            <p:cNvPr id="10" name="Connecteur droit 9"/>
            <p:cNvCxnSpPr/>
            <p:nvPr/>
          </p:nvCxnSpPr>
          <p:spPr>
            <a:xfrm>
              <a:off x="3327400" y="2928395"/>
              <a:ext cx="0" cy="1981200"/>
            </a:xfrm>
            <a:prstGeom prst="line">
              <a:avLst/>
            </a:prstGeom>
            <a:ln w="15875">
              <a:solidFill>
                <a:srgbClr val="00B9F2"/>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3502660" y="2928395"/>
              <a:ext cx="0" cy="1981200"/>
            </a:xfrm>
            <a:prstGeom prst="line">
              <a:avLst/>
            </a:prstGeom>
            <a:ln w="15875">
              <a:solidFill>
                <a:srgbClr val="008FD5"/>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3599815" y="2928395"/>
              <a:ext cx="0" cy="1981200"/>
            </a:xfrm>
            <a:prstGeom prst="line">
              <a:avLst/>
            </a:prstGeom>
            <a:ln w="15875">
              <a:solidFill>
                <a:srgbClr val="034EA2"/>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4354195" y="2928395"/>
              <a:ext cx="0" cy="1981200"/>
            </a:xfrm>
            <a:prstGeom prst="line">
              <a:avLst/>
            </a:prstGeom>
            <a:ln w="22225">
              <a:solidFill>
                <a:srgbClr val="662D9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4460875" y="2928395"/>
              <a:ext cx="0" cy="1981200"/>
            </a:xfrm>
            <a:prstGeom prst="line">
              <a:avLst/>
            </a:prstGeom>
            <a:ln w="15875">
              <a:solidFill>
                <a:srgbClr val="942977"/>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5102860" y="2928395"/>
              <a:ext cx="0" cy="1981200"/>
            </a:xfrm>
            <a:prstGeom prst="line">
              <a:avLst/>
            </a:prstGeom>
            <a:ln w="15875">
              <a:solidFill>
                <a:srgbClr val="BF245E"/>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5661025" y="2928395"/>
              <a:ext cx="0" cy="1981200"/>
            </a:xfrm>
            <a:prstGeom prst="line">
              <a:avLst/>
            </a:prstGeom>
            <a:ln w="22225">
              <a:solidFill>
                <a:srgbClr val="F26522"/>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5800090" y="2928395"/>
              <a:ext cx="0" cy="1981200"/>
            </a:xfrm>
            <a:prstGeom prst="line">
              <a:avLst/>
            </a:prstGeom>
            <a:ln w="25400">
              <a:solidFill>
                <a:srgbClr val="FFC20E"/>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5893435" y="2928395"/>
              <a:ext cx="0" cy="1981200"/>
            </a:xfrm>
            <a:prstGeom prst="line">
              <a:avLst/>
            </a:prstGeom>
            <a:ln w="15875">
              <a:solidFill>
                <a:srgbClr val="FFC20E"/>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5971540" y="2928395"/>
              <a:ext cx="0" cy="1981200"/>
            </a:xfrm>
            <a:prstGeom prst="line">
              <a:avLst/>
            </a:prstGeom>
            <a:ln w="15875">
              <a:solidFill>
                <a:srgbClr val="CBDB2A"/>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6057265" y="2928395"/>
              <a:ext cx="0" cy="1981200"/>
            </a:xfrm>
            <a:prstGeom prst="line">
              <a:avLst/>
            </a:prstGeom>
            <a:ln w="15875">
              <a:solidFill>
                <a:srgbClr val="8DC63F"/>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6917690" y="2928395"/>
              <a:ext cx="0" cy="1981200"/>
            </a:xfrm>
            <a:prstGeom prst="line">
              <a:avLst/>
            </a:prstGeom>
            <a:ln w="22225">
              <a:solidFill>
                <a:srgbClr val="00A63F"/>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7028815" y="2928395"/>
              <a:ext cx="0" cy="1981200"/>
            </a:xfrm>
            <a:prstGeom prst="line">
              <a:avLst/>
            </a:prstGeom>
            <a:ln w="15875">
              <a:solidFill>
                <a:srgbClr val="008A4B"/>
              </a:solidFill>
            </a:ln>
          </p:spPr>
          <p:style>
            <a:lnRef idx="1">
              <a:schemeClr val="accent1"/>
            </a:lnRef>
            <a:fillRef idx="0">
              <a:schemeClr val="accent1"/>
            </a:fillRef>
            <a:effectRef idx="0">
              <a:schemeClr val="accent1"/>
            </a:effectRef>
            <a:fontRef idx="minor">
              <a:schemeClr val="tx1"/>
            </a:fontRef>
          </p:style>
        </p:cxnSp>
      </p:grpSp>
      <p:pic>
        <p:nvPicPr>
          <p:cNvPr id="23" name="Picture 8"/>
          <p:cNvPicPr>
            <a:picLocks noChangeAspect="1"/>
          </p:cNvPicPr>
          <p:nvPr/>
        </p:nvPicPr>
        <p:blipFill rotWithShape="1">
          <a:blip r:embed="rId4" cstate="screen">
            <a:extLst>
              <a:ext uri="{28A0092B-C50C-407E-A947-70E740481C1C}">
                <a14:useLocalDpi xmlns:a14="http://schemas.microsoft.com/office/drawing/2010/main" val="0"/>
              </a:ext>
            </a:extLst>
          </a:blip>
          <a:srcRect b="-4469"/>
          <a:stretch/>
        </p:blipFill>
        <p:spPr>
          <a:xfrm>
            <a:off x="8367750" y="5486470"/>
            <a:ext cx="633046" cy="358070"/>
          </a:xfrm>
          <a:prstGeom prst="rect">
            <a:avLst/>
          </a:prstGeom>
        </p:spPr>
      </p:pic>
      <p:sp>
        <p:nvSpPr>
          <p:cNvPr id="3" name="Espace réservé du numéro de diapositive 2"/>
          <p:cNvSpPr>
            <a:spLocks noGrp="1"/>
          </p:cNvSpPr>
          <p:nvPr>
            <p:ph type="sldNum" sz="quarter" idx="12"/>
          </p:nvPr>
        </p:nvSpPr>
        <p:spPr/>
        <p:txBody>
          <a:bodyPr/>
          <a:lstStyle/>
          <a:p>
            <a:pPr marL="0" marR="0" lvl="0" indent="0" algn="l" defTabSz="685772" rtl="0" eaLnBrk="1" fontAlgn="auto" latinLnBrk="0" hangingPunct="1">
              <a:lnSpc>
                <a:spcPct val="100000"/>
              </a:lnSpc>
              <a:spcBef>
                <a:spcPts val="0"/>
              </a:spcBef>
              <a:spcAft>
                <a:spcPts val="0"/>
              </a:spcAft>
              <a:buClrTx/>
              <a:buSzTx/>
              <a:buFontTx/>
              <a:buNone/>
              <a:tabLst/>
              <a:defRPr/>
            </a:pPr>
            <a:fld id="{F99F39DE-7F43-4ABA-BE16-DC797CC76ADB}" type="slidenum">
              <a:rPr kumimoji="0" lang="en-GB" sz="450" b="0" i="0" u="none" strike="noStrike" kern="1200" cap="none" spc="0" normalizeH="0" baseline="0" noProof="0">
                <a:ln>
                  <a:noFill/>
                </a:ln>
                <a:solidFill>
                  <a:prstClr val="white"/>
                </a:solidFill>
                <a:effectLst/>
                <a:uLnTx/>
                <a:uFillTx/>
                <a:latin typeface="Arial"/>
                <a:ea typeface="+mn-ea"/>
                <a:cs typeface="+mn-cs"/>
              </a:rPr>
              <a:pPr marL="0" marR="0" lvl="0" indent="0" algn="l" defTabSz="685772" rtl="0" eaLnBrk="1" fontAlgn="auto" latinLnBrk="0" hangingPunct="1">
                <a:lnSpc>
                  <a:spcPct val="100000"/>
                </a:lnSpc>
                <a:spcBef>
                  <a:spcPts val="0"/>
                </a:spcBef>
                <a:spcAft>
                  <a:spcPts val="0"/>
                </a:spcAft>
                <a:buClrTx/>
                <a:buSzTx/>
                <a:buFontTx/>
                <a:buNone/>
                <a:tabLst/>
                <a:defRPr/>
              </a:pPr>
              <a:t>30</a:t>
            </a:fld>
            <a:endParaRPr kumimoji="0" lang="en-GB" sz="45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9" name="Groupe 5">
            <a:extLst>
              <a:ext uri="{FF2B5EF4-FFF2-40B4-BE49-F238E27FC236}">
                <a16:creationId xmlns:a16="http://schemas.microsoft.com/office/drawing/2014/main" id="{A7054354-0298-4133-A290-2DCECFD9DEB1}"/>
              </a:ext>
            </a:extLst>
          </p:cNvPr>
          <p:cNvGrpSpPr/>
          <p:nvPr/>
        </p:nvGrpSpPr>
        <p:grpSpPr>
          <a:xfrm>
            <a:off x="562449" y="2667000"/>
            <a:ext cx="4314351" cy="1219200"/>
            <a:chOff x="1113461" y="1145895"/>
            <a:chExt cx="3711365" cy="687121"/>
          </a:xfrm>
        </p:grpSpPr>
        <p:sp>
          <p:nvSpPr>
            <p:cNvPr id="50" name="Rectangle 49">
              <a:extLst>
                <a:ext uri="{FF2B5EF4-FFF2-40B4-BE49-F238E27FC236}">
                  <a16:creationId xmlns:a16="http://schemas.microsoft.com/office/drawing/2014/main" id="{EF93DE1D-63A3-4EBF-A640-C06C6E97936F}"/>
                </a:ext>
              </a:extLst>
            </p:cNvPr>
            <p:cNvSpPr/>
            <p:nvPr/>
          </p:nvSpPr>
          <p:spPr>
            <a:xfrm>
              <a:off x="1116297" y="1145895"/>
              <a:ext cx="3708529" cy="68712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a:ln>
                  <a:noFill/>
                </a:ln>
                <a:solidFill>
                  <a:prstClr val="white"/>
                </a:solidFill>
                <a:effectLst/>
                <a:uLnTx/>
                <a:uFillTx/>
                <a:latin typeface="Arial"/>
                <a:ea typeface="+mn-ea"/>
                <a:cs typeface="+mn-cs"/>
              </a:endParaRPr>
            </a:p>
          </p:txBody>
        </p:sp>
        <p:sp>
          <p:nvSpPr>
            <p:cNvPr id="51" name="Title 1">
              <a:extLst>
                <a:ext uri="{FF2B5EF4-FFF2-40B4-BE49-F238E27FC236}">
                  <a16:creationId xmlns:a16="http://schemas.microsoft.com/office/drawing/2014/main" id="{336FAEA5-461B-4414-AEE3-5B9D5D60777F}"/>
                </a:ext>
              </a:extLst>
            </p:cNvPr>
            <p:cNvSpPr txBox="1">
              <a:spLocks/>
            </p:cNvSpPr>
            <p:nvPr/>
          </p:nvSpPr>
          <p:spPr>
            <a:xfrm>
              <a:off x="1715252" y="1270898"/>
              <a:ext cx="2783840" cy="43711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spAutoFit/>
            </a:bodyPr>
            <a:lstStyle>
              <a:lvl1pPr algn="l" defTabSz="914400" rtl="0" eaLnBrk="1" latinLnBrk="0" hangingPunct="1">
                <a:lnSpc>
                  <a:spcPct val="90000"/>
                </a:lnSpc>
                <a:spcBef>
                  <a:spcPct val="0"/>
                </a:spcBef>
                <a:buNone/>
                <a:defRPr sz="3600" b="1" kern="1200">
                  <a:solidFill>
                    <a:schemeClr val="tx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a:ea typeface="+mn-ea"/>
                  <a:cs typeface="+mn-cs"/>
                </a:rPr>
                <a:t>L’Open Source chez Technicolor</a:t>
              </a:r>
            </a:p>
          </p:txBody>
        </p:sp>
        <p:sp>
          <p:nvSpPr>
            <p:cNvPr id="52" name="Rectangle 51">
              <a:extLst>
                <a:ext uri="{FF2B5EF4-FFF2-40B4-BE49-F238E27FC236}">
                  <a16:creationId xmlns:a16="http://schemas.microsoft.com/office/drawing/2014/main" id="{8ABB3F50-9300-47E3-A2AB-6153C0005AAF}"/>
                </a:ext>
              </a:extLst>
            </p:cNvPr>
            <p:cNvSpPr/>
            <p:nvPr/>
          </p:nvSpPr>
          <p:spPr>
            <a:xfrm>
              <a:off x="1113461" y="1145895"/>
              <a:ext cx="387733" cy="687121"/>
            </a:xfrm>
            <a:prstGeom prst="rect">
              <a:avLst/>
            </a:prstGeom>
            <a:solidFill>
              <a:srgbClr val="008FD5"/>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F6A0CBE2-F77F-40C9-9E03-EBF044EED4AF}"/>
              </a:ext>
            </a:extLst>
          </p:cNvPr>
          <p:cNvSpPr txBox="1"/>
          <p:nvPr/>
        </p:nvSpPr>
        <p:spPr>
          <a:xfrm>
            <a:off x="178594" y="6273874"/>
            <a:ext cx="2759025" cy="523220"/>
          </a:xfrm>
          <a:prstGeom prst="rect">
            <a:avLst/>
          </a:prstGeom>
          <a:noFill/>
        </p:spPr>
        <p:txBody>
          <a:bodyPr wrap="non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Webinar LES – Septembre 2017</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Régine Poret</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0615571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2818" b="2818"/>
          <a:stretch/>
        </p:blipFill>
        <p:spPr>
          <a:xfrm>
            <a:off x="462" y="1664970"/>
            <a:ext cx="9143076" cy="4335780"/>
          </a:xfrm>
          <a:prstGeom prst="rect">
            <a:avLst/>
          </a:prstGeom>
        </p:spPr>
      </p:pic>
      <p:sp>
        <p:nvSpPr>
          <p:cNvPr id="8" name="Rectangle 7"/>
          <p:cNvSpPr/>
          <p:nvPr/>
        </p:nvSpPr>
        <p:spPr>
          <a:xfrm>
            <a:off x="0" y="857250"/>
            <a:ext cx="9144000" cy="8077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4" name="Titre 3"/>
          <p:cNvSpPr>
            <a:spLocks noGrp="1"/>
          </p:cNvSpPr>
          <p:nvPr>
            <p:ph type="title"/>
          </p:nvPr>
        </p:nvSpPr>
        <p:spPr>
          <a:xfrm>
            <a:off x="373283" y="857250"/>
            <a:ext cx="5398011" cy="807720"/>
          </a:xfrm>
        </p:spPr>
        <p:txBody>
          <a:bodyPr anchor="ctr"/>
          <a:lstStyle/>
          <a:p>
            <a:r>
              <a:rPr lang="en-US" sz="2250" b="0" spc="75" dirty="0" err="1">
                <a:solidFill>
                  <a:schemeClr val="bg1"/>
                </a:solidFill>
              </a:rPr>
              <a:t>Contenu</a:t>
            </a:r>
            <a:endParaRPr lang="fr-FR" sz="2250" b="0" spc="75" dirty="0">
              <a:solidFill>
                <a:schemeClr val="bg1"/>
              </a:solidFill>
            </a:endParaRPr>
          </a:p>
        </p:txBody>
      </p:sp>
      <p:grpSp>
        <p:nvGrpSpPr>
          <p:cNvPr id="12" name="Groupe 11"/>
          <p:cNvGrpSpPr/>
          <p:nvPr/>
        </p:nvGrpSpPr>
        <p:grpSpPr>
          <a:xfrm>
            <a:off x="1906240" y="857250"/>
            <a:ext cx="6939438" cy="807720"/>
            <a:chOff x="3327400" y="2928395"/>
            <a:chExt cx="3701415" cy="1981200"/>
          </a:xfrm>
        </p:grpSpPr>
        <p:cxnSp>
          <p:nvCxnSpPr>
            <p:cNvPr id="10" name="Connecteur droit 9"/>
            <p:cNvCxnSpPr/>
            <p:nvPr/>
          </p:nvCxnSpPr>
          <p:spPr>
            <a:xfrm>
              <a:off x="3327400" y="2928395"/>
              <a:ext cx="0" cy="1981200"/>
            </a:xfrm>
            <a:prstGeom prst="line">
              <a:avLst/>
            </a:prstGeom>
            <a:ln w="15875">
              <a:solidFill>
                <a:srgbClr val="00B9F2"/>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3502660" y="2928395"/>
              <a:ext cx="0" cy="1981200"/>
            </a:xfrm>
            <a:prstGeom prst="line">
              <a:avLst/>
            </a:prstGeom>
            <a:ln w="15875">
              <a:solidFill>
                <a:srgbClr val="008FD5"/>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3599815" y="2928395"/>
              <a:ext cx="0" cy="1981200"/>
            </a:xfrm>
            <a:prstGeom prst="line">
              <a:avLst/>
            </a:prstGeom>
            <a:ln w="15875">
              <a:solidFill>
                <a:srgbClr val="034EA2"/>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4354195" y="2928395"/>
              <a:ext cx="0" cy="1981200"/>
            </a:xfrm>
            <a:prstGeom prst="line">
              <a:avLst/>
            </a:prstGeom>
            <a:ln w="22225">
              <a:solidFill>
                <a:srgbClr val="662D9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4460875" y="2928395"/>
              <a:ext cx="0" cy="1981200"/>
            </a:xfrm>
            <a:prstGeom prst="line">
              <a:avLst/>
            </a:prstGeom>
            <a:ln w="15875">
              <a:solidFill>
                <a:srgbClr val="942977"/>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5102860" y="2928395"/>
              <a:ext cx="0" cy="1981200"/>
            </a:xfrm>
            <a:prstGeom prst="line">
              <a:avLst/>
            </a:prstGeom>
            <a:ln w="15875">
              <a:solidFill>
                <a:srgbClr val="BF245E"/>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5661025" y="2928395"/>
              <a:ext cx="0" cy="1981200"/>
            </a:xfrm>
            <a:prstGeom prst="line">
              <a:avLst/>
            </a:prstGeom>
            <a:ln w="22225">
              <a:solidFill>
                <a:srgbClr val="F26522"/>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5800090" y="2928395"/>
              <a:ext cx="0" cy="1981200"/>
            </a:xfrm>
            <a:prstGeom prst="line">
              <a:avLst/>
            </a:prstGeom>
            <a:ln w="25400">
              <a:solidFill>
                <a:srgbClr val="FFC20E"/>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5893435" y="2928395"/>
              <a:ext cx="0" cy="1981200"/>
            </a:xfrm>
            <a:prstGeom prst="line">
              <a:avLst/>
            </a:prstGeom>
            <a:ln w="15875">
              <a:solidFill>
                <a:srgbClr val="FFC20E"/>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5971540" y="2928395"/>
              <a:ext cx="0" cy="1981200"/>
            </a:xfrm>
            <a:prstGeom prst="line">
              <a:avLst/>
            </a:prstGeom>
            <a:ln w="15875">
              <a:solidFill>
                <a:srgbClr val="CBDB2A"/>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6057265" y="2928395"/>
              <a:ext cx="0" cy="1981200"/>
            </a:xfrm>
            <a:prstGeom prst="line">
              <a:avLst/>
            </a:prstGeom>
            <a:ln w="15875">
              <a:solidFill>
                <a:srgbClr val="8DC63F"/>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6917690" y="2928395"/>
              <a:ext cx="0" cy="1981200"/>
            </a:xfrm>
            <a:prstGeom prst="line">
              <a:avLst/>
            </a:prstGeom>
            <a:ln w="22225">
              <a:solidFill>
                <a:srgbClr val="00A63F"/>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7028815" y="2928395"/>
              <a:ext cx="0" cy="1981200"/>
            </a:xfrm>
            <a:prstGeom prst="line">
              <a:avLst/>
            </a:prstGeom>
            <a:ln w="15875">
              <a:solidFill>
                <a:srgbClr val="008A4B"/>
              </a:solidFill>
            </a:ln>
          </p:spPr>
          <p:style>
            <a:lnRef idx="1">
              <a:schemeClr val="accent1"/>
            </a:lnRef>
            <a:fillRef idx="0">
              <a:schemeClr val="accent1"/>
            </a:fillRef>
            <a:effectRef idx="0">
              <a:schemeClr val="accent1"/>
            </a:effectRef>
            <a:fontRef idx="minor">
              <a:schemeClr val="tx1"/>
            </a:fontRef>
          </p:style>
        </p:cxnSp>
      </p:grpSp>
      <p:pic>
        <p:nvPicPr>
          <p:cNvPr id="23" name="Picture 8"/>
          <p:cNvPicPr>
            <a:picLocks noChangeAspect="1"/>
          </p:cNvPicPr>
          <p:nvPr/>
        </p:nvPicPr>
        <p:blipFill rotWithShape="1">
          <a:blip r:embed="rId4" cstate="screen">
            <a:extLst>
              <a:ext uri="{28A0092B-C50C-407E-A947-70E740481C1C}">
                <a14:useLocalDpi xmlns:a14="http://schemas.microsoft.com/office/drawing/2010/main" val="0"/>
              </a:ext>
            </a:extLst>
          </a:blip>
          <a:srcRect b="-4469"/>
          <a:stretch/>
        </p:blipFill>
        <p:spPr>
          <a:xfrm>
            <a:off x="8367750" y="5423292"/>
            <a:ext cx="633046" cy="358070"/>
          </a:xfrm>
          <a:prstGeom prst="rect">
            <a:avLst/>
          </a:prstGeom>
        </p:spPr>
      </p:pic>
      <p:grpSp>
        <p:nvGrpSpPr>
          <p:cNvPr id="6" name="Groupe 5"/>
          <p:cNvGrpSpPr/>
          <p:nvPr/>
        </p:nvGrpSpPr>
        <p:grpSpPr>
          <a:xfrm>
            <a:off x="1615440" y="1981200"/>
            <a:ext cx="6461760" cy="515341"/>
            <a:chOff x="1113461" y="1145895"/>
            <a:chExt cx="3711365" cy="687121"/>
          </a:xfrm>
        </p:grpSpPr>
        <p:sp>
          <p:nvSpPr>
            <p:cNvPr id="22" name="Rectangle 21"/>
            <p:cNvSpPr/>
            <p:nvPr/>
          </p:nvSpPr>
          <p:spPr>
            <a:xfrm>
              <a:off x="1116297" y="1145895"/>
              <a:ext cx="3708529" cy="68712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24" name="Title 1"/>
            <p:cNvSpPr txBox="1">
              <a:spLocks/>
            </p:cNvSpPr>
            <p:nvPr/>
          </p:nvSpPr>
          <p:spPr>
            <a:xfrm>
              <a:off x="1715252" y="1323256"/>
              <a:ext cx="3022042" cy="33239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spAutoFit/>
            </a:bodyPr>
            <a:lstStyle>
              <a:lvl1pPr algn="l" defTabSz="914400" rtl="0" eaLnBrk="1" latinLnBrk="0" hangingPunct="1">
                <a:lnSpc>
                  <a:spcPct val="90000"/>
                </a:lnSpc>
                <a:spcBef>
                  <a:spcPct val="0"/>
                </a:spcBef>
                <a:buNone/>
                <a:defRPr sz="3600" b="1" kern="1200">
                  <a:solidFill>
                    <a:schemeClr val="tx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Pourquoi l’OSS est-il important chez Technicolor? </a:t>
              </a:r>
            </a:p>
          </p:txBody>
        </p:sp>
        <p:sp>
          <p:nvSpPr>
            <p:cNvPr id="25" name="Rectangle 24"/>
            <p:cNvSpPr/>
            <p:nvPr/>
          </p:nvSpPr>
          <p:spPr>
            <a:xfrm>
              <a:off x="1113461" y="1145895"/>
              <a:ext cx="387733" cy="687121"/>
            </a:xfrm>
            <a:prstGeom prst="rect">
              <a:avLst/>
            </a:prstGeom>
            <a:solidFill>
              <a:srgbClr val="008FD5"/>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7" name="Groupe 6"/>
          <p:cNvGrpSpPr/>
          <p:nvPr/>
        </p:nvGrpSpPr>
        <p:grpSpPr>
          <a:xfrm>
            <a:off x="1615440" y="2509642"/>
            <a:ext cx="4404360" cy="515341"/>
            <a:chOff x="1113461" y="1875007"/>
            <a:chExt cx="3250529" cy="687121"/>
          </a:xfrm>
        </p:grpSpPr>
        <p:sp>
          <p:nvSpPr>
            <p:cNvPr id="59" name="Rectangle 58"/>
            <p:cNvSpPr/>
            <p:nvPr/>
          </p:nvSpPr>
          <p:spPr>
            <a:xfrm>
              <a:off x="1116298" y="1875007"/>
              <a:ext cx="3247692" cy="68712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60" name="Title 1"/>
            <p:cNvSpPr txBox="1">
              <a:spLocks/>
            </p:cNvSpPr>
            <p:nvPr/>
          </p:nvSpPr>
          <p:spPr>
            <a:xfrm>
              <a:off x="1608351" y="2052368"/>
              <a:ext cx="2438694" cy="33239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spAutoFit/>
            </a:bodyPr>
            <a:lstStyle>
              <a:lvl1pPr algn="l" defTabSz="914400" rtl="0" eaLnBrk="1" latinLnBrk="0" hangingPunct="1">
                <a:lnSpc>
                  <a:spcPct val="90000"/>
                </a:lnSpc>
                <a:spcBef>
                  <a:spcPct val="0"/>
                </a:spcBef>
                <a:buNone/>
                <a:defRPr sz="3600" b="1" kern="1200">
                  <a:solidFill>
                    <a:schemeClr val="tx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L ’OSS au cœur de nos produits</a:t>
              </a:r>
            </a:p>
          </p:txBody>
        </p:sp>
        <p:sp>
          <p:nvSpPr>
            <p:cNvPr id="61" name="Rectangle 60"/>
            <p:cNvSpPr/>
            <p:nvPr/>
          </p:nvSpPr>
          <p:spPr>
            <a:xfrm>
              <a:off x="1113461" y="1875007"/>
              <a:ext cx="387733" cy="687121"/>
            </a:xfrm>
            <a:prstGeom prst="rect">
              <a:avLst/>
            </a:prstGeom>
            <a:solidFill>
              <a:srgbClr val="034EA2"/>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9" name="Groupe 8"/>
          <p:cNvGrpSpPr/>
          <p:nvPr/>
        </p:nvGrpSpPr>
        <p:grpSpPr>
          <a:xfrm>
            <a:off x="1615441" y="3052051"/>
            <a:ext cx="3982649" cy="515341"/>
            <a:chOff x="1113461" y="2596419"/>
            <a:chExt cx="5310199" cy="687121"/>
          </a:xfrm>
        </p:grpSpPr>
        <p:sp>
          <p:nvSpPr>
            <p:cNvPr id="75" name="Rectangle 74"/>
            <p:cNvSpPr/>
            <p:nvPr/>
          </p:nvSpPr>
          <p:spPr>
            <a:xfrm>
              <a:off x="1116297" y="2596419"/>
              <a:ext cx="5307363" cy="68712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76" name="Title 1"/>
            <p:cNvSpPr txBox="1">
              <a:spLocks/>
            </p:cNvSpPr>
            <p:nvPr/>
          </p:nvSpPr>
          <p:spPr>
            <a:xfrm>
              <a:off x="1715250" y="2773779"/>
              <a:ext cx="4525634" cy="33239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spAutoFit/>
            </a:bodyPr>
            <a:lstStyle>
              <a:lvl1pPr algn="l" defTabSz="914400" rtl="0" eaLnBrk="1" latinLnBrk="0" hangingPunct="1">
                <a:lnSpc>
                  <a:spcPct val="90000"/>
                </a:lnSpc>
                <a:spcBef>
                  <a:spcPct val="0"/>
                </a:spcBef>
                <a:buNone/>
                <a:defRPr sz="3600" b="1" kern="1200">
                  <a:solidFill>
                    <a:schemeClr val="tx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Quelle politique OSS?</a:t>
              </a:r>
            </a:p>
          </p:txBody>
        </p:sp>
        <p:sp>
          <p:nvSpPr>
            <p:cNvPr id="77" name="Rectangle 76"/>
            <p:cNvSpPr/>
            <p:nvPr/>
          </p:nvSpPr>
          <p:spPr>
            <a:xfrm>
              <a:off x="1113461" y="2596419"/>
              <a:ext cx="387733" cy="687121"/>
            </a:xfrm>
            <a:prstGeom prst="rect">
              <a:avLst/>
            </a:prstGeom>
            <a:solidFill>
              <a:srgbClr val="662D91"/>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1" name="Groupe 10"/>
          <p:cNvGrpSpPr/>
          <p:nvPr/>
        </p:nvGrpSpPr>
        <p:grpSpPr>
          <a:xfrm>
            <a:off x="1615440" y="3594461"/>
            <a:ext cx="4480559" cy="515341"/>
            <a:chOff x="1113461" y="3315152"/>
            <a:chExt cx="3154435" cy="687121"/>
          </a:xfrm>
        </p:grpSpPr>
        <p:sp>
          <p:nvSpPr>
            <p:cNvPr id="99" name="Rectangle 98"/>
            <p:cNvSpPr/>
            <p:nvPr/>
          </p:nvSpPr>
          <p:spPr>
            <a:xfrm>
              <a:off x="1116297" y="3315152"/>
              <a:ext cx="3151599" cy="68712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100" name="Title 1"/>
            <p:cNvSpPr txBox="1">
              <a:spLocks/>
            </p:cNvSpPr>
            <p:nvPr/>
          </p:nvSpPr>
          <p:spPr>
            <a:xfrm>
              <a:off x="1715252" y="3326315"/>
              <a:ext cx="2438694" cy="66479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spAutoFit/>
            </a:bodyPr>
            <a:lstStyle>
              <a:lvl1pPr algn="l" defTabSz="914400" rtl="0" eaLnBrk="1" latinLnBrk="0" hangingPunct="1">
                <a:lnSpc>
                  <a:spcPct val="90000"/>
                </a:lnSpc>
                <a:spcBef>
                  <a:spcPct val="0"/>
                </a:spcBef>
                <a:buNone/>
                <a:defRPr sz="3600" b="1" kern="1200">
                  <a:solidFill>
                    <a:schemeClr val="tx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Gouvernance et mise en </a:t>
              </a:r>
              <a:r>
                <a:rPr kumimoji="0" lang="fr-FR" sz="1800" b="0" i="0" u="none" strike="noStrike" kern="1200" cap="none" spc="0" normalizeH="0" baseline="0" noProof="0" dirty="0" err="1">
                  <a:ln>
                    <a:noFill/>
                  </a:ln>
                  <a:solidFill>
                    <a:prstClr val="white"/>
                  </a:solidFill>
                  <a:effectLst/>
                  <a:uLnTx/>
                  <a:uFillTx/>
                  <a:latin typeface="Arial"/>
                  <a:ea typeface="+mn-ea"/>
                  <a:cs typeface="+mn-cs"/>
                </a:rPr>
                <a:t>oeuvre</a:t>
              </a: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1" name="Rectangle 100"/>
            <p:cNvSpPr/>
            <p:nvPr/>
          </p:nvSpPr>
          <p:spPr>
            <a:xfrm>
              <a:off x="1113461" y="3315152"/>
              <a:ext cx="387733" cy="687121"/>
            </a:xfrm>
            <a:prstGeom prst="rect">
              <a:avLst/>
            </a:prstGeom>
            <a:solidFill>
              <a:srgbClr val="BF245E"/>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3" name="Groupe 12"/>
          <p:cNvGrpSpPr/>
          <p:nvPr/>
        </p:nvGrpSpPr>
        <p:grpSpPr>
          <a:xfrm>
            <a:off x="1615440" y="4136871"/>
            <a:ext cx="5101620" cy="515341"/>
            <a:chOff x="1113461" y="4033886"/>
            <a:chExt cx="3354459" cy="687121"/>
          </a:xfrm>
        </p:grpSpPr>
        <p:sp>
          <p:nvSpPr>
            <p:cNvPr id="102" name="Rectangle 101"/>
            <p:cNvSpPr/>
            <p:nvPr/>
          </p:nvSpPr>
          <p:spPr>
            <a:xfrm>
              <a:off x="1116297" y="4033886"/>
              <a:ext cx="3351623" cy="68712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103" name="Title 1"/>
            <p:cNvSpPr txBox="1">
              <a:spLocks/>
            </p:cNvSpPr>
            <p:nvPr/>
          </p:nvSpPr>
          <p:spPr>
            <a:xfrm>
              <a:off x="1715250" y="4211245"/>
              <a:ext cx="2752670" cy="33239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spAutoFit/>
            </a:bodyPr>
            <a:lstStyle>
              <a:lvl1pPr algn="l" defTabSz="914400" rtl="0" eaLnBrk="1" latinLnBrk="0" hangingPunct="1">
                <a:lnSpc>
                  <a:spcPct val="90000"/>
                </a:lnSpc>
                <a:spcBef>
                  <a:spcPct val="0"/>
                </a:spcBef>
                <a:buNone/>
                <a:defRPr sz="3600" b="1" kern="1200">
                  <a:solidFill>
                    <a:schemeClr val="tx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Les 7 clés de l’efficacité opérationnelle</a:t>
              </a:r>
            </a:p>
          </p:txBody>
        </p:sp>
        <p:sp>
          <p:nvSpPr>
            <p:cNvPr id="104" name="Rectangle 103"/>
            <p:cNvSpPr/>
            <p:nvPr/>
          </p:nvSpPr>
          <p:spPr>
            <a:xfrm>
              <a:off x="1113461" y="4033886"/>
              <a:ext cx="387733" cy="687121"/>
            </a:xfrm>
            <a:prstGeom prst="rect">
              <a:avLst/>
            </a:prstGeom>
            <a:solidFill>
              <a:srgbClr val="F26522"/>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4" name="Groupe 13"/>
          <p:cNvGrpSpPr/>
          <p:nvPr/>
        </p:nvGrpSpPr>
        <p:grpSpPr>
          <a:xfrm>
            <a:off x="1615440" y="4679281"/>
            <a:ext cx="5852160" cy="515341"/>
            <a:chOff x="1113461" y="4766441"/>
            <a:chExt cx="2297185" cy="687121"/>
          </a:xfrm>
        </p:grpSpPr>
        <p:sp>
          <p:nvSpPr>
            <p:cNvPr id="105" name="Rectangle 104"/>
            <p:cNvSpPr/>
            <p:nvPr/>
          </p:nvSpPr>
          <p:spPr>
            <a:xfrm>
              <a:off x="1116297" y="4766441"/>
              <a:ext cx="2294349" cy="68712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106" name="Title 1"/>
            <p:cNvSpPr txBox="1">
              <a:spLocks/>
            </p:cNvSpPr>
            <p:nvPr/>
          </p:nvSpPr>
          <p:spPr>
            <a:xfrm>
              <a:off x="1528246" y="4943801"/>
              <a:ext cx="1792666" cy="33239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spAutoFit/>
            </a:bodyPr>
            <a:lstStyle>
              <a:lvl1pPr algn="l" defTabSz="914400" rtl="0" eaLnBrk="1" latinLnBrk="0" hangingPunct="1">
                <a:lnSpc>
                  <a:spcPct val="90000"/>
                </a:lnSpc>
                <a:spcBef>
                  <a:spcPct val="0"/>
                </a:spcBef>
                <a:buNone/>
                <a:defRPr sz="3600" b="1" kern="1200">
                  <a:solidFill>
                    <a:schemeClr val="tx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OSS et brevets: approches complémentaires</a:t>
              </a:r>
            </a:p>
          </p:txBody>
        </p:sp>
        <p:sp>
          <p:nvSpPr>
            <p:cNvPr id="107" name="Rectangle 106"/>
            <p:cNvSpPr/>
            <p:nvPr/>
          </p:nvSpPr>
          <p:spPr>
            <a:xfrm>
              <a:off x="1113461" y="4766441"/>
              <a:ext cx="387733" cy="687121"/>
            </a:xfrm>
            <a:prstGeom prst="rect">
              <a:avLst/>
            </a:prstGeom>
            <a:solidFill>
              <a:srgbClr val="9FAD1F"/>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 name="Espace réservé du numéro de diapositive 2"/>
          <p:cNvSpPr>
            <a:spLocks noGrp="1"/>
          </p:cNvSpPr>
          <p:nvPr>
            <p:ph type="sldNum" sz="quarter" idx="12"/>
          </p:nvPr>
        </p:nvSpPr>
        <p:spPr/>
        <p:txBody>
          <a:bodyPr/>
          <a:lstStyle/>
          <a:p>
            <a:pPr marL="0" marR="0" lvl="0" indent="0" algn="l" defTabSz="685772" rtl="0" eaLnBrk="1" fontAlgn="auto" latinLnBrk="0" hangingPunct="1">
              <a:lnSpc>
                <a:spcPct val="100000"/>
              </a:lnSpc>
              <a:spcBef>
                <a:spcPts val="0"/>
              </a:spcBef>
              <a:spcAft>
                <a:spcPts val="0"/>
              </a:spcAft>
              <a:buClrTx/>
              <a:buSzTx/>
              <a:buFontTx/>
              <a:buNone/>
              <a:tabLst/>
              <a:defRPr/>
            </a:pPr>
            <a:fld id="{F99F39DE-7F43-4ABA-BE16-DC797CC76ADB}" type="slidenum">
              <a:rPr kumimoji="0" lang="en-GB" sz="450" b="0" i="0" u="none" strike="noStrike" kern="1200" cap="none" spc="0" normalizeH="0" baseline="0" noProof="0">
                <a:ln>
                  <a:noFill/>
                </a:ln>
                <a:solidFill>
                  <a:prstClr val="white"/>
                </a:solidFill>
                <a:effectLst/>
                <a:uLnTx/>
                <a:uFillTx/>
                <a:latin typeface="Arial"/>
                <a:ea typeface="+mn-ea"/>
                <a:cs typeface="+mn-cs"/>
              </a:rPr>
              <a:pPr marL="0" marR="0" lvl="0" indent="0" algn="l" defTabSz="685772" rtl="0" eaLnBrk="1" fontAlgn="auto" latinLnBrk="0" hangingPunct="1">
                <a:lnSpc>
                  <a:spcPct val="100000"/>
                </a:lnSpc>
                <a:spcBef>
                  <a:spcPts val="0"/>
                </a:spcBef>
                <a:spcAft>
                  <a:spcPts val="0"/>
                </a:spcAft>
                <a:buClrTx/>
                <a:buSzTx/>
                <a:buFontTx/>
                <a:buNone/>
                <a:tabLst/>
                <a:defRPr/>
              </a:pPr>
              <a:t>31</a:t>
            </a:fld>
            <a:endParaRPr kumimoji="0" lang="en-GB" sz="450" b="0" i="0" u="none" strike="noStrike" kern="1200" cap="none" spc="0" normalizeH="0" baseline="0" noProof="0" dirty="0">
              <a:ln>
                <a:noFill/>
              </a:ln>
              <a:solidFill>
                <a:prstClr val="white"/>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1A50B608-C1EE-4554-A054-661952693559}"/>
              </a:ext>
            </a:extLst>
          </p:cNvPr>
          <p:cNvSpPr/>
          <p:nvPr/>
        </p:nvSpPr>
        <p:spPr>
          <a:xfrm>
            <a:off x="1615440" y="5221691"/>
            <a:ext cx="589683" cy="495911"/>
          </a:xfrm>
          <a:prstGeom prst="rect">
            <a:avLst/>
          </a:prstGeom>
          <a:solidFill>
            <a:srgbClr val="00B050"/>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highlight>
                <a:srgbClr val="008000"/>
              </a:highligh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F0635FF9-453C-4EFE-82C8-B5BB575E4708}"/>
              </a:ext>
            </a:extLst>
          </p:cNvPr>
          <p:cNvSpPr/>
          <p:nvPr/>
        </p:nvSpPr>
        <p:spPr>
          <a:xfrm>
            <a:off x="2205123" y="5221691"/>
            <a:ext cx="3392967" cy="4959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0" name="Title 1">
            <a:extLst>
              <a:ext uri="{FF2B5EF4-FFF2-40B4-BE49-F238E27FC236}">
                <a16:creationId xmlns:a16="http://schemas.microsoft.com/office/drawing/2014/main" id="{B6224BA1-B7F8-4EB6-BAE4-170637556441}"/>
              </a:ext>
            </a:extLst>
          </p:cNvPr>
          <p:cNvSpPr txBox="1">
            <a:spLocks/>
          </p:cNvSpPr>
          <p:nvPr/>
        </p:nvSpPr>
        <p:spPr>
          <a:xfrm>
            <a:off x="2514600" y="5347022"/>
            <a:ext cx="2556300" cy="24929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spAutoFit/>
          </a:bodyPr>
          <a:lstStyle>
            <a:lvl1pPr algn="l" defTabSz="914400" rtl="0" eaLnBrk="1" latinLnBrk="0" hangingPunct="1">
              <a:lnSpc>
                <a:spcPct val="90000"/>
              </a:lnSpc>
              <a:spcBef>
                <a:spcPct val="0"/>
              </a:spcBef>
              <a:buNone/>
              <a:defRPr sz="3600" b="1" kern="1200">
                <a:solidFill>
                  <a:schemeClr val="tx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Conclusion</a:t>
            </a:r>
          </a:p>
        </p:txBody>
      </p:sp>
      <p:sp>
        <p:nvSpPr>
          <p:cNvPr id="15" name="TextBox 14">
            <a:extLst>
              <a:ext uri="{FF2B5EF4-FFF2-40B4-BE49-F238E27FC236}">
                <a16:creationId xmlns:a16="http://schemas.microsoft.com/office/drawing/2014/main" id="{32A5DAFC-9807-4690-8E33-4385E9936FB3}"/>
              </a:ext>
            </a:extLst>
          </p:cNvPr>
          <p:cNvSpPr txBox="1"/>
          <p:nvPr/>
        </p:nvSpPr>
        <p:spPr>
          <a:xfrm>
            <a:off x="840927" y="6111903"/>
            <a:ext cx="7182800" cy="276999"/>
          </a:xfrm>
          <a:prstGeom prst="rect">
            <a:avLst/>
          </a:prstGeom>
          <a:noFill/>
        </p:spPr>
        <p:txBody>
          <a:bodyPr wrap="non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F0000"/>
                </a:solidFill>
                <a:effectLst/>
                <a:uLnTx/>
                <a:uFillTx/>
                <a:latin typeface="Arial"/>
                <a:ea typeface="+mn-ea"/>
                <a:cs typeface="+mn-cs"/>
              </a:rPr>
              <a:t>Les propos tenus dans ce document n’engagent que leur auteur et en aucun cas Technicolor ou le LES</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01972406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1"/>
          </a:xfrm>
          <a:prstGeom prst="rect">
            <a:avLst/>
          </a:prstGeom>
          <a:solidFill>
            <a:schemeClr val="tx1"/>
          </a:solidFill>
          <a:ln w="19050">
            <a:noFill/>
          </a:ln>
          <a:effectLst/>
        </p:spPr>
      </p:pic>
      <p:pic>
        <p:nvPicPr>
          <p:cNvPr id="2" name="Image 1"/>
          <p:cNvPicPr>
            <a:picLocks noChangeAspect="1"/>
          </p:cNvPicPr>
          <p:nvPr/>
        </p:nvPicPr>
        <p:blipFill rotWithShape="1">
          <a:blip r:embed="rId4">
            <a:extLst>
              <a:ext uri="{28A0092B-C50C-407E-A947-70E740481C1C}">
                <a14:useLocalDpi xmlns:a14="http://schemas.microsoft.com/office/drawing/2010/main" val="0"/>
              </a:ext>
            </a:extLst>
          </a:blip>
          <a:srcRect l="2605" r="12179"/>
          <a:stretch/>
        </p:blipFill>
        <p:spPr>
          <a:xfrm>
            <a:off x="3760470" y="857250"/>
            <a:ext cx="5394960" cy="5143500"/>
          </a:xfrm>
          <a:prstGeom prst="rect">
            <a:avLst/>
          </a:prstGeom>
        </p:spPr>
      </p:pic>
      <p:sp>
        <p:nvSpPr>
          <p:cNvPr id="3" name="Espace réservé du numéro de diapositive 2"/>
          <p:cNvSpPr>
            <a:spLocks noGrp="1"/>
          </p:cNvSpPr>
          <p:nvPr>
            <p:ph type="sldNum"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fld id="{F99F39DE-7F43-4ABA-BE16-DC797CC76ADB}" type="slidenum">
              <a:rPr kumimoji="0" lang="en-GB" sz="450" b="0" i="0" u="none" strike="noStrike" kern="1200" cap="none" spc="0" normalizeH="0" baseline="0" noProof="0" smtClean="0">
                <a:ln>
                  <a:noFill/>
                </a:ln>
                <a:solidFill>
                  <a:srgbClr val="E7E6E6">
                    <a:lumMod val="25000"/>
                  </a:srgbClr>
                </a:solidFill>
                <a:effectLst/>
                <a:uLnTx/>
                <a:uFillTx/>
                <a:latin typeface="Arial"/>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32</a:t>
            </a:fld>
            <a:endParaRPr kumimoji="0" lang="en-GB" sz="450" b="0" i="0" u="none" strike="noStrike" kern="1200" cap="none" spc="0" normalizeH="0" baseline="0" noProof="0" dirty="0">
              <a:ln>
                <a:noFill/>
              </a:ln>
              <a:solidFill>
                <a:srgbClr val="E7E6E6">
                  <a:lumMod val="25000"/>
                </a:srgbClr>
              </a:solidFill>
              <a:effectLst/>
              <a:uLnTx/>
              <a:uFillTx/>
              <a:latin typeface="Arial"/>
              <a:ea typeface="+mn-ea"/>
              <a:cs typeface="+mn-cs"/>
            </a:endParaRPr>
          </a:p>
        </p:txBody>
      </p:sp>
      <p:sp>
        <p:nvSpPr>
          <p:cNvPr id="29" name="Rectangle 28"/>
          <p:cNvSpPr/>
          <p:nvPr/>
        </p:nvSpPr>
        <p:spPr>
          <a:xfrm>
            <a:off x="3760471" y="857251"/>
            <a:ext cx="1050638" cy="5143500"/>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itle 1"/>
          <p:cNvSpPr txBox="1">
            <a:spLocks/>
          </p:cNvSpPr>
          <p:nvPr/>
        </p:nvSpPr>
        <p:spPr>
          <a:xfrm>
            <a:off x="1255591" y="360998"/>
            <a:ext cx="7355009" cy="36625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spAutoFit/>
          </a:bodyPr>
          <a:lstStyle>
            <a:lvl1pPr algn="l" defTabSz="914400" rtl="0" eaLnBrk="1" latinLnBrk="0" hangingPunct="1">
              <a:lnSpc>
                <a:spcPct val="90000"/>
              </a:lnSpc>
              <a:spcBef>
                <a:spcPct val="0"/>
              </a:spcBef>
              <a:buNone/>
              <a:defRPr sz="3600" b="1" kern="1200">
                <a:solidFill>
                  <a:schemeClr val="tx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4096CA"/>
                </a:solidFill>
                <a:effectLst/>
                <a:uLnTx/>
                <a:uFillTx/>
                <a:latin typeface="Arial"/>
                <a:ea typeface="+mn-ea"/>
                <a:cs typeface="+mn-cs"/>
              </a:rPr>
              <a:t>Importance de l’OSS chez Technicolor</a:t>
            </a:r>
            <a:endParaRPr kumimoji="0" lang="en-GB" sz="2700" b="0" i="0" u="none" strike="noStrike" kern="1200" cap="none" spc="0" normalizeH="0" baseline="0" noProof="0" dirty="0">
              <a:ln w="9525">
                <a:noFill/>
                <a:miter lim="800000"/>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15" name="Rectangle 14"/>
          <p:cNvSpPr/>
          <p:nvPr/>
        </p:nvSpPr>
        <p:spPr>
          <a:xfrm>
            <a:off x="400793" y="177871"/>
            <a:ext cx="698601" cy="679378"/>
          </a:xfrm>
          <a:prstGeom prst="rect">
            <a:avLst/>
          </a:prstGeom>
          <a:solidFill>
            <a:schemeClr val="accent5"/>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45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 name="Connecteur droit 17"/>
          <p:cNvCxnSpPr/>
          <p:nvPr/>
        </p:nvCxnSpPr>
        <p:spPr>
          <a:xfrm>
            <a:off x="4596055" y="857251"/>
            <a:ext cx="0" cy="5143500"/>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823219" y="857251"/>
            <a:ext cx="0" cy="514350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742219" y="857251"/>
            <a:ext cx="0" cy="5143500"/>
          </a:xfrm>
          <a:prstGeom prst="line">
            <a:avLst/>
          </a:prstGeom>
          <a:ln w="25400">
            <a:solidFill>
              <a:srgbClr val="28159B"/>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560661" y="857251"/>
            <a:ext cx="1603235" cy="51435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8" name="Rectangle 37"/>
          <p:cNvSpPr/>
          <p:nvPr/>
        </p:nvSpPr>
        <p:spPr>
          <a:xfrm>
            <a:off x="7560661" y="857251"/>
            <a:ext cx="147731" cy="51435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9" name="Connecteur droit 38"/>
          <p:cNvCxnSpPr/>
          <p:nvPr/>
        </p:nvCxnSpPr>
        <p:spPr>
          <a:xfrm>
            <a:off x="7487289" y="857251"/>
            <a:ext cx="0" cy="51435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7422415" y="857251"/>
            <a:ext cx="0" cy="5143500"/>
          </a:xfrm>
          <a:prstGeom prst="line">
            <a:avLst/>
          </a:prstGeom>
          <a:ln w="15875">
            <a:solidFill>
              <a:srgbClr val="A12556"/>
            </a:solidFill>
          </a:ln>
        </p:spPr>
        <p:style>
          <a:lnRef idx="1">
            <a:schemeClr val="accent1"/>
          </a:lnRef>
          <a:fillRef idx="0">
            <a:schemeClr val="accent1"/>
          </a:fillRef>
          <a:effectRef idx="0">
            <a:schemeClr val="accent1"/>
          </a:effectRef>
          <a:fontRef idx="minor">
            <a:schemeClr val="tx1"/>
          </a:fontRef>
        </p:style>
      </p:cxnSp>
      <p:pic>
        <p:nvPicPr>
          <p:cNvPr id="41" name="Picture 4"/>
          <p:cNvPicPr>
            <a:picLocks noChangeAspect="1"/>
          </p:cNvPicPr>
          <p:nvPr/>
        </p:nvPicPr>
        <p:blipFill rotWithShape="1">
          <a:blip r:embed="rId5" cstate="screen">
            <a:extLst>
              <a:ext uri="{28A0092B-C50C-407E-A947-70E740481C1C}">
                <a14:useLocalDpi xmlns:a14="http://schemas.microsoft.com/office/drawing/2010/main" val="0"/>
              </a:ext>
            </a:extLst>
          </a:blip>
          <a:srcRect b="-4605"/>
          <a:stretch/>
        </p:blipFill>
        <p:spPr>
          <a:xfrm>
            <a:off x="8286750" y="5486471"/>
            <a:ext cx="633046" cy="358545"/>
          </a:xfrm>
          <a:prstGeom prst="rect">
            <a:avLst/>
          </a:prstGeom>
        </p:spPr>
      </p:pic>
      <p:sp>
        <p:nvSpPr>
          <p:cNvPr id="16" name="Content Placeholder 2">
            <a:extLst>
              <a:ext uri="{FF2B5EF4-FFF2-40B4-BE49-F238E27FC236}">
                <a16:creationId xmlns:a16="http://schemas.microsoft.com/office/drawing/2014/main" id="{E3F488FE-8957-45FB-90CF-156D8E7D86D8}"/>
              </a:ext>
            </a:extLst>
          </p:cNvPr>
          <p:cNvSpPr txBox="1">
            <a:spLocks/>
          </p:cNvSpPr>
          <p:nvPr/>
        </p:nvSpPr>
        <p:spPr>
          <a:xfrm>
            <a:off x="4579731" y="1301380"/>
            <a:ext cx="4259469" cy="2760775"/>
          </a:xfrm>
          <a:prstGeom prst="rect">
            <a:avLst/>
          </a:prstGeom>
          <a:solidFill>
            <a:schemeClr val="accent4">
              <a:lumMod val="20000"/>
              <a:lumOff val="80000"/>
            </a:schemeClr>
          </a:solidFill>
        </p:spPr>
        <p:txBody>
          <a:bodyPr>
            <a:noAutofit/>
          </a:bodyPr>
          <a:lstStyle>
            <a:lvl1pPr marL="0" indent="0" algn="l" defTabSz="685772" rtl="0" eaLnBrk="1" latinLnBrk="0" hangingPunct="1">
              <a:lnSpc>
                <a:spcPct val="100000"/>
              </a:lnSpc>
              <a:spcBef>
                <a:spcPts val="0"/>
              </a:spcBef>
              <a:spcAft>
                <a:spcPts val="600"/>
              </a:spcAft>
              <a:buFont typeface="Arial" panose="020B0604020202020204" pitchFamily="34" charset="0"/>
              <a:buNone/>
              <a:defRPr sz="1125" kern="1200">
                <a:solidFill>
                  <a:schemeClr val="tx1"/>
                </a:solidFill>
                <a:latin typeface="+mn-lt"/>
                <a:ea typeface="+mn-ea"/>
                <a:cs typeface="+mn-cs"/>
              </a:defRPr>
            </a:lvl1pPr>
            <a:lvl2pPr marL="271452" indent="-271452" algn="l" defTabSz="685772" rtl="0" eaLnBrk="1" latinLnBrk="0" hangingPunct="1">
              <a:lnSpc>
                <a:spcPct val="100000"/>
              </a:lnSpc>
              <a:spcBef>
                <a:spcPts val="0"/>
              </a:spcBef>
              <a:spcAft>
                <a:spcPts val="600"/>
              </a:spcAft>
              <a:buFont typeface="Arial" panose="020B0604020202020204" pitchFamily="34" charset="0"/>
              <a:buChar char="►"/>
              <a:defRPr sz="1125" kern="1200">
                <a:solidFill>
                  <a:schemeClr val="tx2"/>
                </a:solidFill>
                <a:latin typeface="+mn-lt"/>
                <a:ea typeface="+mn-ea"/>
                <a:cs typeface="+mn-cs"/>
              </a:defRPr>
            </a:lvl2pPr>
            <a:lvl3pPr marL="426244" indent="-213122" algn="l" defTabSz="685772" rtl="0" eaLnBrk="1" latinLnBrk="0" hangingPunct="1">
              <a:lnSpc>
                <a:spcPct val="100000"/>
              </a:lnSpc>
              <a:spcBef>
                <a:spcPts val="0"/>
              </a:spcBef>
              <a:spcAft>
                <a:spcPts val="600"/>
              </a:spcAft>
              <a:buSzPct val="100000"/>
              <a:buFont typeface="Arial" panose="020B0604020202020204" pitchFamily="34" charset="0"/>
              <a:buChar char="►"/>
              <a:defRPr sz="1050" kern="1200">
                <a:solidFill>
                  <a:schemeClr val="accent3"/>
                </a:solidFill>
                <a:latin typeface="+mn-lt"/>
                <a:ea typeface="+mn-ea"/>
                <a:cs typeface="+mn-cs"/>
              </a:defRPr>
            </a:lvl3pPr>
            <a:lvl4pPr marL="470297" indent="134541" algn="l" defTabSz="685772" rtl="0" eaLnBrk="1" latinLnBrk="0" hangingPunct="1">
              <a:lnSpc>
                <a:spcPct val="100000"/>
              </a:lnSpc>
              <a:spcBef>
                <a:spcPts val="0"/>
              </a:spcBef>
              <a:spcAft>
                <a:spcPts val="600"/>
              </a:spcAft>
              <a:buSzPct val="100000"/>
              <a:buFont typeface="Arial" panose="020B0604020202020204" pitchFamily="34" charset="0"/>
              <a:buChar char="•"/>
              <a:defRPr lang="en-US" sz="975" kern="1200" dirty="0" smtClean="0">
                <a:solidFill>
                  <a:schemeClr val="tx1"/>
                </a:solidFill>
                <a:latin typeface="+mn-lt"/>
                <a:ea typeface="+mn-ea"/>
                <a:cs typeface="+mn-cs"/>
              </a:defRPr>
            </a:lvl4pPr>
            <a:lvl5pPr marL="772716" indent="-134541" algn="l" defTabSz="68577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5pPr>
            <a:lvl6pPr marL="1885874"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4"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7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2570B5"/>
                </a:solidFill>
                <a:effectLst/>
                <a:uLnTx/>
                <a:uFillTx/>
                <a:latin typeface="Arial"/>
                <a:ea typeface="+mn-ea"/>
                <a:cs typeface="+mn-cs"/>
              </a:rPr>
              <a:t>4 domaines d’utilisation de l’OSS</a:t>
            </a:r>
          </a:p>
          <a:p>
            <a:pPr marL="600075" marR="0" lvl="1" indent="-257175" algn="l" defTabSz="6857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Logiciels embarqués dans nos produits</a:t>
            </a:r>
          </a:p>
          <a:p>
            <a:pPr marL="600075" marR="0" lvl="1" indent="-257175" algn="l" defTabSz="6857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Logiciels utilisés dans nos services:</a:t>
            </a:r>
          </a:p>
          <a:p>
            <a:pPr marL="942975" marR="0" lvl="2" indent="-257175" algn="l" defTabSz="685772" rtl="0" eaLnBrk="1" fontAlgn="auto" latinLnBrk="0" hangingPunct="1">
              <a:lnSpc>
                <a:spcPct val="100000"/>
              </a:lnSpc>
              <a:spcBef>
                <a:spcPts val="0"/>
              </a:spcBef>
              <a:spcAft>
                <a:spcPts val="600"/>
              </a:spcAft>
              <a:buClrTx/>
              <a:buSzPct val="100000"/>
              <a:buFont typeface="Courier New" panose="02070309020205020404" pitchFamily="49" charset="0"/>
              <a:buChar char="o"/>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Backend</a:t>
            </a:r>
          </a:p>
          <a:p>
            <a:pPr marL="942975" marR="0" lvl="2" indent="-257175" algn="l" defTabSz="685772" rtl="0" eaLnBrk="1" fontAlgn="auto" latinLnBrk="0" hangingPunct="1">
              <a:lnSpc>
                <a:spcPct val="100000"/>
              </a:lnSpc>
              <a:spcBef>
                <a:spcPts val="0"/>
              </a:spcBef>
              <a:spcAft>
                <a:spcPts val="600"/>
              </a:spcAft>
              <a:buClrTx/>
              <a:buSzPct val="100000"/>
              <a:buFont typeface="Courier New" panose="02070309020205020404" pitchFamily="49" charset="0"/>
              <a:buChar char="o"/>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Chez le client</a:t>
            </a:r>
          </a:p>
          <a:p>
            <a:pPr marL="600075" marR="0" lvl="1" indent="-257175" algn="l" defTabSz="6857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Outils internes (développement, tests, applications métiers, ..)</a:t>
            </a:r>
          </a:p>
          <a:p>
            <a:pPr marL="600075" marR="0" lvl="1" indent="-257175" algn="l" defTabSz="6857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Contribution à des projets OSS</a:t>
            </a:r>
          </a:p>
          <a:p>
            <a:pPr marL="600075" marR="0" lvl="1" indent="-257175" algn="l" defTabSz="685772"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42863" marR="0" lvl="0" indent="0" algn="ctr" defTabSz="68577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Seul l’Open Source distribué est critique</a:t>
            </a:r>
          </a:p>
        </p:txBody>
      </p:sp>
      <p:sp>
        <p:nvSpPr>
          <p:cNvPr id="21" name="Content Placeholder 2">
            <a:extLst>
              <a:ext uri="{FF2B5EF4-FFF2-40B4-BE49-F238E27FC236}">
                <a16:creationId xmlns:a16="http://schemas.microsoft.com/office/drawing/2014/main" id="{EA8B56A7-80EF-400C-8EE5-5F3C96EC5F3C}"/>
              </a:ext>
            </a:extLst>
          </p:cNvPr>
          <p:cNvSpPr txBox="1">
            <a:spLocks/>
          </p:cNvSpPr>
          <p:nvPr/>
        </p:nvSpPr>
        <p:spPr>
          <a:xfrm>
            <a:off x="257175" y="1274875"/>
            <a:ext cx="3906685" cy="2787279"/>
          </a:xfrm>
          <a:prstGeom prst="rect">
            <a:avLst/>
          </a:prstGeom>
          <a:solidFill>
            <a:schemeClr val="accent4">
              <a:lumMod val="20000"/>
              <a:lumOff val="80000"/>
            </a:schemeClr>
          </a:solidFill>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64A77"/>
              </a:buClr>
              <a:buSzPct val="80000"/>
              <a:buFont typeface="Wingdings 3" charset="2"/>
              <a:buNone/>
              <a:tabLst/>
              <a:defRPr/>
            </a:pPr>
            <a:r>
              <a:rPr kumimoji="0" lang="fr-FR" sz="1600" b="1" i="0" u="none" strike="noStrike" kern="1200" cap="none" spc="0" normalizeH="0" baseline="0" noProof="0" dirty="0">
                <a:ln>
                  <a:noFill/>
                </a:ln>
                <a:solidFill>
                  <a:srgbClr val="2570B5"/>
                </a:solidFill>
                <a:effectLst/>
                <a:uLnTx/>
                <a:uFillTx/>
                <a:latin typeface="Arial"/>
                <a:ea typeface="+mn-ea"/>
                <a:cs typeface="+mn-cs"/>
              </a:rPr>
              <a:t>Les activités de Technicolor</a:t>
            </a:r>
          </a:p>
          <a:p>
            <a:pPr marL="342900" marR="0" lvl="0" indent="-342900" algn="l" defTabSz="457200" rtl="0" eaLnBrk="1" fontAlgn="auto" latinLnBrk="0" hangingPunct="1">
              <a:lnSpc>
                <a:spcPct val="100000"/>
              </a:lnSpc>
              <a:spcBef>
                <a:spcPts val="1000"/>
              </a:spcBef>
              <a:spcAft>
                <a:spcPts val="0"/>
              </a:spcAft>
              <a:buClr>
                <a:srgbClr val="064A77"/>
              </a:buClr>
              <a:buSzPct val="80000"/>
              <a:buFont typeface="Arial" panose="020B0604020202020204" pitchFamily="34" charset="0"/>
              <a:buChar char="•"/>
              <a:tabLst/>
              <a:defRPr/>
            </a:pPr>
            <a:r>
              <a:rPr kumimoji="0" lang="fr-FR" sz="1200" b="1" i="0" u="none" strike="noStrike" kern="1200" cap="none" spc="0" normalizeH="0" baseline="0" noProof="0" dirty="0" err="1">
                <a:ln>
                  <a:noFill/>
                </a:ln>
                <a:solidFill>
                  <a:srgbClr val="000000"/>
                </a:solidFill>
                <a:effectLst/>
                <a:uLnTx/>
                <a:uFillTx/>
                <a:latin typeface="Arial"/>
                <a:ea typeface="+mn-ea"/>
                <a:cs typeface="+mn-cs"/>
              </a:rPr>
              <a:t>Connected</a:t>
            </a:r>
            <a:r>
              <a:rPr kumimoji="0" lang="fr-FR" sz="1200" b="1" i="0" u="none" strike="noStrike" kern="1200" cap="none" spc="0" normalizeH="0" baseline="0" noProof="0" dirty="0">
                <a:ln>
                  <a:noFill/>
                </a:ln>
                <a:solidFill>
                  <a:srgbClr val="000000"/>
                </a:solidFill>
                <a:effectLst/>
                <a:uLnTx/>
                <a:uFillTx/>
                <a:latin typeface="Arial"/>
                <a:ea typeface="+mn-ea"/>
                <a:cs typeface="+mn-cs"/>
              </a:rPr>
              <a:t> Home:  </a:t>
            </a:r>
            <a:r>
              <a:rPr kumimoji="0" lang="fr-FR" sz="1200" b="0" i="0" u="none" strike="noStrike" kern="1200" cap="none" spc="0" normalizeH="0" baseline="0" noProof="0" dirty="0">
                <a:ln>
                  <a:noFill/>
                </a:ln>
                <a:solidFill>
                  <a:srgbClr val="000000">
                    <a:lumMod val="75000"/>
                    <a:lumOff val="25000"/>
                  </a:srgbClr>
                </a:solidFill>
                <a:effectLst/>
                <a:uLnTx/>
                <a:uFillTx/>
                <a:latin typeface="Arial"/>
                <a:ea typeface="+mn-ea"/>
                <a:cs typeface="+mn-cs"/>
              </a:rPr>
              <a:t>Ventes de produits </a:t>
            </a:r>
            <a:r>
              <a:rPr kumimoji="0" lang="fr-FR" sz="1200" b="0" i="0" u="none" strike="noStrike" kern="1200" cap="none" spc="0" normalizeH="0" baseline="0" noProof="0" dirty="0" err="1">
                <a:ln>
                  <a:noFill/>
                </a:ln>
                <a:solidFill>
                  <a:srgbClr val="000000">
                    <a:lumMod val="75000"/>
                    <a:lumOff val="25000"/>
                  </a:srgbClr>
                </a:solidFill>
                <a:effectLst/>
                <a:uLnTx/>
                <a:uFillTx/>
                <a:latin typeface="Arial"/>
                <a:ea typeface="+mn-ea"/>
                <a:cs typeface="+mn-cs"/>
              </a:rPr>
              <a:t>broadband</a:t>
            </a:r>
            <a:r>
              <a:rPr kumimoji="0" lang="fr-FR" sz="1200" b="0" i="0" u="none" strike="noStrike" kern="1200" cap="none" spc="0" normalizeH="0" baseline="0" noProof="0" dirty="0">
                <a:ln>
                  <a:noFill/>
                </a:ln>
                <a:solidFill>
                  <a:srgbClr val="000000">
                    <a:lumMod val="75000"/>
                    <a:lumOff val="25000"/>
                  </a:srgbClr>
                </a:solidFill>
                <a:effectLst/>
                <a:uLnTx/>
                <a:uFillTx/>
                <a:latin typeface="Arial"/>
                <a:ea typeface="+mn-ea"/>
                <a:cs typeface="+mn-cs"/>
              </a:rPr>
              <a:t> et </a:t>
            </a:r>
            <a:r>
              <a:rPr kumimoji="0" lang="fr-FR" sz="1200" b="0" i="0" u="none" strike="noStrike" kern="1200" cap="none" spc="0" normalizeH="0" baseline="0" noProof="0" dirty="0" err="1">
                <a:ln>
                  <a:noFill/>
                </a:ln>
                <a:solidFill>
                  <a:srgbClr val="000000">
                    <a:lumMod val="75000"/>
                    <a:lumOff val="25000"/>
                  </a:srgbClr>
                </a:solidFill>
                <a:effectLst/>
                <a:uLnTx/>
                <a:uFillTx/>
                <a:latin typeface="Arial"/>
                <a:ea typeface="+mn-ea"/>
                <a:cs typeface="+mn-cs"/>
              </a:rPr>
              <a:t>video</a:t>
            </a:r>
            <a:r>
              <a:rPr kumimoji="0" lang="fr-FR" sz="1200" b="0" i="0" u="none" strike="noStrike" kern="1200" cap="none" spc="0" normalizeH="0" baseline="0" noProof="0" dirty="0">
                <a:ln>
                  <a:noFill/>
                </a:ln>
                <a:solidFill>
                  <a:srgbClr val="000000">
                    <a:lumMod val="75000"/>
                    <a:lumOff val="25000"/>
                  </a:srgbClr>
                </a:solidFill>
                <a:effectLst/>
                <a:uLnTx/>
                <a:uFillTx/>
                <a:latin typeface="Arial"/>
                <a:ea typeface="+mn-ea"/>
                <a:cs typeface="+mn-cs"/>
              </a:rPr>
              <a:t>-  CA: 2,6B € en 2016,  (~60M de produits vendus)</a:t>
            </a:r>
          </a:p>
          <a:p>
            <a:pPr marL="342900" marR="0" lvl="0" indent="-342900" algn="l" defTabSz="457200" rtl="0" eaLnBrk="1" fontAlgn="auto" latinLnBrk="0" hangingPunct="1">
              <a:lnSpc>
                <a:spcPct val="100000"/>
              </a:lnSpc>
              <a:spcBef>
                <a:spcPts val="1000"/>
              </a:spcBef>
              <a:spcAft>
                <a:spcPts val="0"/>
              </a:spcAft>
              <a:buClr>
                <a:srgbClr val="064A77"/>
              </a:buClr>
              <a:buSzPct val="80000"/>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Arial"/>
                <a:ea typeface="+mn-ea"/>
                <a:cs typeface="+mn-cs"/>
              </a:rPr>
              <a:t>Home Entertainment Services</a:t>
            </a:r>
            <a:r>
              <a:rPr kumimoji="0" lang="fr-FR" sz="1200" b="1" i="0" u="none" strike="noStrike" kern="1200" cap="none" spc="0" normalizeH="0" baseline="0" noProof="0" dirty="0">
                <a:ln>
                  <a:noFill/>
                </a:ln>
                <a:solidFill>
                  <a:srgbClr val="660066"/>
                </a:solidFill>
                <a:effectLst/>
                <a:uLnTx/>
                <a:uFillTx/>
                <a:latin typeface="Arial"/>
                <a:ea typeface="+mn-ea"/>
                <a:cs typeface="+mn-cs"/>
              </a:rPr>
              <a:t>: </a:t>
            </a:r>
            <a:r>
              <a:rPr kumimoji="0" lang="fr-FR" sz="1200" b="0" i="0" u="none" strike="noStrike" kern="1200" cap="none" spc="0" normalizeH="0" baseline="0" noProof="0" dirty="0" err="1">
                <a:ln>
                  <a:noFill/>
                </a:ln>
                <a:solidFill>
                  <a:srgbClr val="000000">
                    <a:lumMod val="75000"/>
                    <a:lumOff val="25000"/>
                  </a:srgbClr>
                </a:solidFill>
                <a:effectLst/>
                <a:uLnTx/>
                <a:uFillTx/>
                <a:latin typeface="Arial"/>
                <a:ea typeface="+mn-ea"/>
                <a:cs typeface="+mn-cs"/>
              </a:rPr>
              <a:t>replication</a:t>
            </a:r>
            <a:r>
              <a:rPr kumimoji="0" lang="fr-FR" sz="1200" b="0" i="0" u="none" strike="noStrike" kern="1200" cap="none" spc="0" normalizeH="0" baseline="0" noProof="0" dirty="0">
                <a:ln>
                  <a:noFill/>
                </a:ln>
                <a:solidFill>
                  <a:srgbClr val="000000">
                    <a:lumMod val="75000"/>
                    <a:lumOff val="25000"/>
                  </a:srgbClr>
                </a:solidFill>
                <a:effectLst/>
                <a:uLnTx/>
                <a:uFillTx/>
                <a:latin typeface="Arial"/>
                <a:ea typeface="+mn-ea"/>
                <a:cs typeface="+mn-cs"/>
              </a:rPr>
              <a:t> de DVD et BD – CA  2016: 1,201B€ , (1,5 milliard DVD/BD vendus)</a:t>
            </a:r>
          </a:p>
          <a:p>
            <a:pPr marL="342900" marR="0" lvl="0" indent="-342900" algn="l" defTabSz="457200" rtl="0" eaLnBrk="1" fontAlgn="auto" latinLnBrk="0" hangingPunct="1">
              <a:lnSpc>
                <a:spcPct val="100000"/>
              </a:lnSpc>
              <a:spcBef>
                <a:spcPts val="1000"/>
              </a:spcBef>
              <a:spcAft>
                <a:spcPts val="0"/>
              </a:spcAft>
              <a:buClr>
                <a:srgbClr val="064A77"/>
              </a:buClr>
              <a:buSzPct val="80000"/>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Arial"/>
                <a:ea typeface="+mn-ea"/>
                <a:cs typeface="+mn-cs"/>
              </a:rPr>
              <a:t>Production services: </a:t>
            </a:r>
            <a:r>
              <a:rPr kumimoji="0" lang="fr-FR" sz="1200" b="0" i="0" u="none" strike="noStrike" kern="1200" cap="none" spc="0" normalizeH="0" baseline="0" noProof="0" dirty="0">
                <a:ln>
                  <a:noFill/>
                </a:ln>
                <a:solidFill>
                  <a:srgbClr val="000000">
                    <a:lumMod val="75000"/>
                    <a:lumOff val="25000"/>
                  </a:srgbClr>
                </a:solidFill>
                <a:effectLst/>
                <a:uLnTx/>
                <a:uFillTx/>
                <a:latin typeface="Arial"/>
                <a:ea typeface="+mn-ea"/>
                <a:cs typeface="+mn-cs"/>
              </a:rPr>
              <a:t>post-production, effets spéciaux, </a:t>
            </a:r>
            <a:r>
              <a:rPr kumimoji="0" lang="fr-FR" sz="1200" b="0" i="0" u="none" strike="noStrike" kern="1200" cap="none" spc="0" normalizeH="0" baseline="0" noProof="0" dirty="0" err="1">
                <a:ln>
                  <a:noFill/>
                </a:ln>
                <a:solidFill>
                  <a:srgbClr val="000000">
                    <a:lumMod val="75000"/>
                    <a:lumOff val="25000"/>
                  </a:srgbClr>
                </a:solidFill>
                <a:effectLst/>
                <a:uLnTx/>
                <a:uFillTx/>
                <a:latin typeface="Arial"/>
                <a:ea typeface="+mn-ea"/>
                <a:cs typeface="+mn-cs"/>
              </a:rPr>
              <a:t>cinema</a:t>
            </a:r>
            <a:r>
              <a:rPr kumimoji="0" lang="fr-FR" sz="1200" b="0" i="0" u="none" strike="noStrike" kern="1200" cap="none" spc="0" normalizeH="0" baseline="0" noProof="0" dirty="0">
                <a:ln>
                  <a:noFill/>
                </a:ln>
                <a:solidFill>
                  <a:srgbClr val="000000">
                    <a:lumMod val="75000"/>
                    <a:lumOff val="25000"/>
                  </a:srgbClr>
                </a:solidFill>
                <a:effectLst/>
                <a:uLnTx/>
                <a:uFillTx/>
                <a:latin typeface="Arial"/>
                <a:ea typeface="+mn-ea"/>
                <a:cs typeface="+mn-cs"/>
              </a:rPr>
              <a:t> d’animation, publicités..- CA: 765 M€ in 2016</a:t>
            </a:r>
          </a:p>
          <a:p>
            <a:pPr marL="342900" marR="0" lvl="0" indent="-342900" algn="l" defTabSz="457200" rtl="0" eaLnBrk="1" fontAlgn="auto" latinLnBrk="0" hangingPunct="1">
              <a:lnSpc>
                <a:spcPct val="100000"/>
              </a:lnSpc>
              <a:spcBef>
                <a:spcPts val="1000"/>
              </a:spcBef>
              <a:spcAft>
                <a:spcPts val="0"/>
              </a:spcAft>
              <a:buClr>
                <a:srgbClr val="064A77"/>
              </a:buClr>
              <a:buSzPct val="80000"/>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Arial"/>
                <a:ea typeface="+mn-ea"/>
                <a:cs typeface="+mn-cs"/>
              </a:rPr>
              <a:t>Patent &amp; Trademark Licensing </a:t>
            </a:r>
            <a:r>
              <a:rPr kumimoji="0" lang="fr-FR" sz="1200" b="0" i="0" u="none" strike="noStrike" kern="1200" cap="none" spc="0" normalizeH="0" baseline="0" noProof="0" dirty="0">
                <a:ln>
                  <a:noFill/>
                </a:ln>
                <a:solidFill>
                  <a:srgbClr val="000000">
                    <a:lumMod val="75000"/>
                    <a:lumOff val="25000"/>
                  </a:srgbClr>
                </a:solidFill>
                <a:effectLst/>
                <a:uLnTx/>
                <a:uFillTx/>
                <a:latin typeface="Arial"/>
                <a:ea typeface="+mn-ea"/>
                <a:cs typeface="+mn-cs"/>
              </a:rPr>
              <a:t>–  CA: 285M€ en 2016</a:t>
            </a:r>
          </a:p>
        </p:txBody>
      </p:sp>
      <p:sp>
        <p:nvSpPr>
          <p:cNvPr id="4" name="Rectangle 3">
            <a:extLst>
              <a:ext uri="{FF2B5EF4-FFF2-40B4-BE49-F238E27FC236}">
                <a16:creationId xmlns:a16="http://schemas.microsoft.com/office/drawing/2014/main" id="{E7D342B6-0D7C-4366-9F7E-9017DC81E9C2}"/>
              </a:ext>
            </a:extLst>
          </p:cNvPr>
          <p:cNvSpPr/>
          <p:nvPr/>
        </p:nvSpPr>
        <p:spPr>
          <a:xfrm>
            <a:off x="8077200" y="5334000"/>
            <a:ext cx="1066800" cy="511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Content Placeholder 2">
            <a:extLst>
              <a:ext uri="{FF2B5EF4-FFF2-40B4-BE49-F238E27FC236}">
                <a16:creationId xmlns:a16="http://schemas.microsoft.com/office/drawing/2014/main" id="{636AD959-1E1B-4083-A802-31B3D2913CD9}"/>
              </a:ext>
            </a:extLst>
          </p:cNvPr>
          <p:cNvSpPr txBox="1">
            <a:spLocks/>
          </p:cNvSpPr>
          <p:nvPr/>
        </p:nvSpPr>
        <p:spPr>
          <a:xfrm>
            <a:off x="533400" y="4572000"/>
            <a:ext cx="7924800" cy="758737"/>
          </a:xfrm>
          <a:prstGeom prst="rect">
            <a:avLst/>
          </a:prstGeom>
          <a:solidFill>
            <a:schemeClr val="accent4">
              <a:lumMod val="20000"/>
              <a:lumOff val="80000"/>
            </a:schemeClr>
          </a:solidFill>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64A77"/>
              </a:buClr>
              <a:buSzPct val="80000"/>
              <a:buFont typeface="Wingdings 3" charset="2"/>
              <a:buNone/>
              <a:tabLst/>
              <a:defRPr/>
            </a:pPr>
            <a:r>
              <a:rPr kumimoji="0" lang="fr-FR" sz="1600" b="1" i="0" u="none" strike="noStrike" kern="1200" cap="none" spc="0" normalizeH="0" baseline="0" noProof="0" dirty="0">
                <a:ln>
                  <a:noFill/>
                </a:ln>
                <a:solidFill>
                  <a:srgbClr val="2570B5"/>
                </a:solidFill>
                <a:effectLst/>
                <a:uLnTx/>
                <a:uFillTx/>
                <a:latin typeface="Arial"/>
                <a:ea typeface="+mn-ea"/>
                <a:cs typeface="+mn-cs"/>
              </a:rPr>
              <a:t>Des enjeux forts  : </a:t>
            </a:r>
            <a:r>
              <a:rPr kumimoji="0" lang="fr-FR" sz="1200" b="0" i="0" u="none" strike="noStrike" kern="1200" cap="none" spc="0" normalizeH="0" baseline="0" noProof="0" dirty="0">
                <a:ln>
                  <a:noFill/>
                </a:ln>
                <a:solidFill>
                  <a:srgbClr val="000000">
                    <a:lumMod val="75000"/>
                    <a:lumOff val="25000"/>
                  </a:srgbClr>
                </a:solidFill>
                <a:effectLst/>
                <a:uLnTx/>
                <a:uFillTx/>
                <a:latin typeface="Arial"/>
                <a:ea typeface="+mn-ea"/>
                <a:cs typeface="+mn-cs"/>
              </a:rPr>
              <a:t>Compétitivité, time to </a:t>
            </a:r>
            <a:r>
              <a:rPr kumimoji="0" lang="fr-FR" sz="1200" b="0" i="0" u="none" strike="noStrike" kern="1200" cap="none" spc="0" normalizeH="0" baseline="0" noProof="0" dirty="0" err="1">
                <a:ln>
                  <a:noFill/>
                </a:ln>
                <a:solidFill>
                  <a:srgbClr val="000000">
                    <a:lumMod val="75000"/>
                    <a:lumOff val="25000"/>
                  </a:srgbClr>
                </a:solidFill>
                <a:effectLst/>
                <a:uLnTx/>
                <a:uFillTx/>
                <a:latin typeface="Arial"/>
                <a:ea typeface="+mn-ea"/>
                <a:cs typeface="+mn-cs"/>
              </a:rPr>
              <a:t>market</a:t>
            </a:r>
            <a:r>
              <a:rPr kumimoji="0" lang="fr-FR" sz="1200" b="0" i="0" u="none" strike="noStrike" kern="1200" cap="none" spc="0" normalizeH="0" baseline="0" noProof="0" dirty="0">
                <a:ln>
                  <a:noFill/>
                </a:ln>
                <a:solidFill>
                  <a:srgbClr val="000000">
                    <a:lumMod val="75000"/>
                    <a:lumOff val="25000"/>
                  </a:srgbClr>
                </a:solidFill>
                <a:effectLst/>
                <a:uLnTx/>
                <a:uFillTx/>
                <a:latin typeface="Arial"/>
                <a:ea typeface="+mn-ea"/>
                <a:cs typeface="+mn-cs"/>
              </a:rPr>
              <a:t>, différentiation et développement de nos </a:t>
            </a:r>
            <a:r>
              <a:rPr kumimoji="0" lang="fr-FR" sz="1200" b="0" i="0" u="none" strike="noStrike" kern="1200" cap="none" spc="0" normalizeH="0" baseline="0" noProof="0" dirty="0" err="1">
                <a:ln>
                  <a:noFill/>
                </a:ln>
                <a:solidFill>
                  <a:srgbClr val="000000">
                    <a:lumMod val="75000"/>
                    <a:lumOff val="25000"/>
                  </a:srgbClr>
                </a:solidFill>
                <a:effectLst/>
                <a:uLnTx/>
                <a:uFillTx/>
                <a:latin typeface="Arial"/>
                <a:ea typeface="+mn-ea"/>
                <a:cs typeface="+mn-cs"/>
              </a:rPr>
              <a:t>ecosystèmes</a:t>
            </a:r>
            <a:endParaRPr kumimoji="0" lang="fr-FR" sz="1200" b="0" i="0" u="none" strike="noStrike" kern="1200" cap="none" spc="0" normalizeH="0" baseline="0" noProof="0" dirty="0">
              <a:ln>
                <a:noFill/>
              </a:ln>
              <a:solidFill>
                <a:srgbClr val="000000">
                  <a:lumMod val="75000"/>
                  <a:lumOff val="2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1000"/>
              </a:spcBef>
              <a:spcAft>
                <a:spcPts val="0"/>
              </a:spcAft>
              <a:buClr>
                <a:srgbClr val="064A77"/>
              </a:buClr>
              <a:buSzPct val="80000"/>
              <a:buFont typeface="Wingdings 3" charset="2"/>
              <a:buNone/>
              <a:tabLst/>
              <a:defRPr/>
            </a:pPr>
            <a:r>
              <a:rPr kumimoji="0" lang="fr-FR" sz="1600" b="1" i="0" u="none" strike="noStrike" kern="1200" cap="none" spc="0" normalizeH="0" baseline="0" noProof="0" dirty="0">
                <a:ln>
                  <a:noFill/>
                </a:ln>
                <a:solidFill>
                  <a:srgbClr val="2570B5"/>
                </a:solidFill>
                <a:effectLst/>
                <a:uLnTx/>
                <a:uFillTx/>
                <a:latin typeface="Arial"/>
                <a:ea typeface="+mn-ea"/>
                <a:cs typeface="+mn-cs"/>
              </a:rPr>
              <a:t>Des obligations : </a:t>
            </a:r>
            <a:r>
              <a:rPr kumimoji="0" lang="fr-FR" sz="1200" b="0" i="0" u="none" strike="noStrike" kern="1200" cap="none" spc="0" normalizeH="0" baseline="0" noProof="0" dirty="0">
                <a:ln>
                  <a:noFill/>
                </a:ln>
                <a:solidFill>
                  <a:srgbClr val="000000">
                    <a:lumMod val="75000"/>
                    <a:lumOff val="25000"/>
                  </a:srgbClr>
                </a:solidFill>
                <a:effectLst/>
                <a:uLnTx/>
                <a:uFillTx/>
                <a:latin typeface="Arial"/>
                <a:ea typeface="+mn-ea"/>
                <a:cs typeface="+mn-cs"/>
              </a:rPr>
              <a:t>Protection de notre IP et respect des obligations des licences OSS utilisées</a:t>
            </a:r>
          </a:p>
        </p:txBody>
      </p:sp>
    </p:spTree>
    <p:extLst>
      <p:ext uri="{BB962C8B-B14F-4D97-AF65-F5344CB8AC3E}">
        <p14:creationId xmlns:p14="http://schemas.microsoft.com/office/powerpoint/2010/main" val="328317029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8466" cy="5143500"/>
          </a:xfrm>
          <a:prstGeom prst="rect">
            <a:avLst/>
          </a:prstGeom>
          <a:noFill/>
          <a:ln>
            <a:noFill/>
          </a:ln>
        </p:spPr>
      </p:pic>
      <p:sp>
        <p:nvSpPr>
          <p:cNvPr id="8" name="Rectangle 7"/>
          <p:cNvSpPr/>
          <p:nvPr/>
        </p:nvSpPr>
        <p:spPr>
          <a:xfrm>
            <a:off x="0" y="857250"/>
            <a:ext cx="9144000" cy="8077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3" name="Espace réservé du numéro de diapositive 2"/>
          <p:cNvSpPr>
            <a:spLocks noGrp="1"/>
          </p:cNvSpPr>
          <p:nvPr>
            <p:ph type="sldNum"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fld id="{F99F39DE-7F43-4ABA-BE16-DC797CC76ADB}" type="slidenum">
              <a:rPr kumimoji="0" lang="en-GB" sz="45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33</a:t>
            </a:fld>
            <a:endParaRPr kumimoji="0" lang="en-GB" sz="45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4" name="Titre 3"/>
          <p:cNvSpPr>
            <a:spLocks noGrp="1"/>
          </p:cNvSpPr>
          <p:nvPr>
            <p:ph type="title"/>
          </p:nvPr>
        </p:nvSpPr>
        <p:spPr>
          <a:xfrm>
            <a:off x="373283" y="857250"/>
            <a:ext cx="8103061" cy="807720"/>
          </a:xfrm>
        </p:spPr>
        <p:txBody>
          <a:bodyPr anchor="ctr"/>
          <a:lstStyle/>
          <a:p>
            <a:r>
              <a:rPr lang="en-US" sz="2250" b="0" spc="75" dirty="0">
                <a:solidFill>
                  <a:schemeClr val="bg1">
                    <a:lumMod val="65000"/>
                  </a:schemeClr>
                </a:solidFill>
              </a:rPr>
              <a:t>Connected Home Portfolio</a:t>
            </a:r>
            <a:endParaRPr lang="fr-FR" sz="2250" b="0" spc="75" dirty="0">
              <a:solidFill>
                <a:schemeClr val="bg1">
                  <a:lumMod val="65000"/>
                </a:schemeClr>
              </a:solidFill>
            </a:endParaRPr>
          </a:p>
        </p:txBody>
      </p:sp>
      <p:grpSp>
        <p:nvGrpSpPr>
          <p:cNvPr id="12" name="Groupe 11"/>
          <p:cNvGrpSpPr/>
          <p:nvPr/>
        </p:nvGrpSpPr>
        <p:grpSpPr>
          <a:xfrm>
            <a:off x="4166886" y="857250"/>
            <a:ext cx="4678792" cy="807720"/>
            <a:chOff x="3327400" y="2928395"/>
            <a:chExt cx="3701415" cy="1981200"/>
          </a:xfrm>
        </p:grpSpPr>
        <p:cxnSp>
          <p:nvCxnSpPr>
            <p:cNvPr id="10" name="Connecteur droit 9"/>
            <p:cNvCxnSpPr/>
            <p:nvPr/>
          </p:nvCxnSpPr>
          <p:spPr>
            <a:xfrm>
              <a:off x="3327400" y="2928395"/>
              <a:ext cx="0" cy="1981200"/>
            </a:xfrm>
            <a:prstGeom prst="line">
              <a:avLst/>
            </a:prstGeom>
            <a:ln w="15875">
              <a:solidFill>
                <a:srgbClr val="00B9F2"/>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3502660" y="2928395"/>
              <a:ext cx="0" cy="1981200"/>
            </a:xfrm>
            <a:prstGeom prst="line">
              <a:avLst/>
            </a:prstGeom>
            <a:ln w="15875">
              <a:solidFill>
                <a:srgbClr val="008FD5"/>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3599815" y="2928395"/>
              <a:ext cx="0" cy="1981200"/>
            </a:xfrm>
            <a:prstGeom prst="line">
              <a:avLst/>
            </a:prstGeom>
            <a:ln w="15875">
              <a:solidFill>
                <a:srgbClr val="034EA2"/>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4354195" y="2928395"/>
              <a:ext cx="0" cy="1981200"/>
            </a:xfrm>
            <a:prstGeom prst="line">
              <a:avLst/>
            </a:prstGeom>
            <a:ln w="22225">
              <a:solidFill>
                <a:srgbClr val="662D9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4460875" y="2928395"/>
              <a:ext cx="0" cy="1981200"/>
            </a:xfrm>
            <a:prstGeom prst="line">
              <a:avLst/>
            </a:prstGeom>
            <a:ln w="15875">
              <a:solidFill>
                <a:srgbClr val="942977"/>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5102860" y="2928395"/>
              <a:ext cx="0" cy="1981200"/>
            </a:xfrm>
            <a:prstGeom prst="line">
              <a:avLst/>
            </a:prstGeom>
            <a:ln w="15875">
              <a:solidFill>
                <a:srgbClr val="BF245E"/>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5661025" y="2928395"/>
              <a:ext cx="0" cy="1981200"/>
            </a:xfrm>
            <a:prstGeom prst="line">
              <a:avLst/>
            </a:prstGeom>
            <a:ln w="22225">
              <a:solidFill>
                <a:srgbClr val="F26522"/>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5800090" y="2928395"/>
              <a:ext cx="0" cy="1981200"/>
            </a:xfrm>
            <a:prstGeom prst="line">
              <a:avLst/>
            </a:prstGeom>
            <a:ln w="25400">
              <a:solidFill>
                <a:srgbClr val="FFC20E"/>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5893435" y="2928395"/>
              <a:ext cx="0" cy="1981200"/>
            </a:xfrm>
            <a:prstGeom prst="line">
              <a:avLst/>
            </a:prstGeom>
            <a:ln w="15875">
              <a:solidFill>
                <a:srgbClr val="FFC20E"/>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5971540" y="2928395"/>
              <a:ext cx="0" cy="1981200"/>
            </a:xfrm>
            <a:prstGeom prst="line">
              <a:avLst/>
            </a:prstGeom>
            <a:ln w="15875">
              <a:solidFill>
                <a:srgbClr val="CBDB2A"/>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6057265" y="2928395"/>
              <a:ext cx="0" cy="1981200"/>
            </a:xfrm>
            <a:prstGeom prst="line">
              <a:avLst/>
            </a:prstGeom>
            <a:ln w="15875">
              <a:solidFill>
                <a:srgbClr val="8DC63F"/>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6917690" y="2928395"/>
              <a:ext cx="0" cy="1981200"/>
            </a:xfrm>
            <a:prstGeom prst="line">
              <a:avLst/>
            </a:prstGeom>
            <a:ln w="22225">
              <a:solidFill>
                <a:srgbClr val="00A63F"/>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7028815" y="2928395"/>
              <a:ext cx="0" cy="1981200"/>
            </a:xfrm>
            <a:prstGeom prst="line">
              <a:avLst/>
            </a:prstGeom>
            <a:ln w="15875">
              <a:solidFill>
                <a:srgbClr val="008A4B"/>
              </a:solidFill>
            </a:ln>
          </p:spPr>
          <p:style>
            <a:lnRef idx="1">
              <a:schemeClr val="accent1"/>
            </a:lnRef>
            <a:fillRef idx="0">
              <a:schemeClr val="accent1"/>
            </a:fillRef>
            <a:effectRef idx="0">
              <a:schemeClr val="accent1"/>
            </a:effectRef>
            <a:fontRef idx="minor">
              <a:schemeClr val="tx1"/>
            </a:fontRef>
          </p:style>
        </p:cxnSp>
      </p:grpSp>
      <p:pic>
        <p:nvPicPr>
          <p:cNvPr id="31"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b="-4605"/>
          <a:stretch/>
        </p:blipFill>
        <p:spPr>
          <a:xfrm>
            <a:off x="8286750" y="5486471"/>
            <a:ext cx="633046" cy="358545"/>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811" y="2180714"/>
            <a:ext cx="6113225" cy="3303794"/>
          </a:xfrm>
          <a:prstGeom prst="rect">
            <a:avLst/>
          </a:prstGeom>
        </p:spPr>
      </p:pic>
      <p:sp>
        <p:nvSpPr>
          <p:cNvPr id="72" name="Line Callout 1 371"/>
          <p:cNvSpPr/>
          <p:nvPr/>
        </p:nvSpPr>
        <p:spPr bwMode="auto">
          <a:xfrm>
            <a:off x="700771" y="1737671"/>
            <a:ext cx="1083962" cy="1474763"/>
          </a:xfrm>
          <a:prstGeom prst="rect">
            <a:avLst/>
          </a:prstGeom>
          <a:noFill/>
          <a:ln w="22225">
            <a:noFill/>
          </a:ln>
          <a:effectLst>
            <a:outerShdw blurRad="215900" dist="203200" dir="6900000" sx="96000" sy="96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p>
            <a:pPr marL="0" marR="0" lvl="0" indent="0" algn="l" defTabSz="684086" rtl="0" eaLnBrk="1" fontAlgn="base" latinLnBrk="0" hangingPunct="1">
              <a:lnSpc>
                <a:spcPct val="100000"/>
              </a:lnSpc>
              <a:spcBef>
                <a:spcPct val="0"/>
              </a:spcBef>
              <a:spcAft>
                <a:spcPts val="450"/>
              </a:spcAft>
              <a:buClrTx/>
              <a:buSzPct val="74000"/>
              <a:buFontTx/>
              <a:buNone/>
              <a:tabLst/>
              <a:defRPr/>
            </a:pPr>
            <a:r>
              <a:rPr kumimoji="0" lang="en-US" sz="1200" b="1" i="0" u="none" strike="noStrike" kern="1200" cap="none" spc="0" normalizeH="0" baseline="0" noProof="0" dirty="0">
                <a:ln>
                  <a:noFill/>
                </a:ln>
                <a:solidFill>
                  <a:srgbClr val="3496F8"/>
                </a:solidFill>
                <a:effectLst/>
                <a:uLnTx/>
                <a:uFillTx/>
                <a:latin typeface="Arial"/>
                <a:ea typeface="+mn-ea"/>
                <a:cs typeface="+mn-cs"/>
              </a:rPr>
              <a:t>BROADBAND</a:t>
            </a:r>
          </a:p>
          <a:p>
            <a:pPr marL="128588" marR="0" lvl="0" indent="-128588" algn="l" defTabSz="684086" rtl="0" eaLnBrk="1" fontAlgn="base" latinLnBrk="0" hangingPunct="1">
              <a:lnSpc>
                <a:spcPct val="100000"/>
              </a:lnSpc>
              <a:spcBef>
                <a:spcPct val="0"/>
              </a:spcBef>
              <a:spcAft>
                <a:spcPts val="450"/>
              </a:spcAft>
              <a:buClr>
                <a:srgbClr val="00B9F2"/>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Telco gateways</a:t>
            </a:r>
          </a:p>
          <a:p>
            <a:pPr marL="128588" marR="0" lvl="0" indent="-128588" algn="l" defTabSz="684086" rtl="0" eaLnBrk="1" fontAlgn="base" latinLnBrk="0" hangingPunct="1">
              <a:lnSpc>
                <a:spcPct val="100000"/>
              </a:lnSpc>
              <a:spcBef>
                <a:spcPct val="0"/>
              </a:spcBef>
              <a:spcAft>
                <a:spcPts val="450"/>
              </a:spcAft>
              <a:buClr>
                <a:srgbClr val="00B9F2"/>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Cable modems &amp; gateways</a:t>
            </a:r>
          </a:p>
          <a:p>
            <a:pPr marL="128588" marR="0" lvl="0" indent="-128588" algn="l" defTabSz="684086" rtl="0" eaLnBrk="1" fontAlgn="base" latinLnBrk="0" hangingPunct="1">
              <a:lnSpc>
                <a:spcPct val="100000"/>
              </a:lnSpc>
              <a:spcBef>
                <a:spcPct val="0"/>
              </a:spcBef>
              <a:spcAft>
                <a:spcPts val="450"/>
              </a:spcAft>
              <a:buClr>
                <a:srgbClr val="00B9F2"/>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LTE gateways</a:t>
            </a:r>
          </a:p>
          <a:p>
            <a:pPr marL="128588" marR="0" lvl="0" indent="-128588" algn="l" defTabSz="684086" rtl="0" eaLnBrk="1" fontAlgn="base" latinLnBrk="0" hangingPunct="1">
              <a:lnSpc>
                <a:spcPct val="100000"/>
              </a:lnSpc>
              <a:spcBef>
                <a:spcPct val="0"/>
              </a:spcBef>
              <a:spcAft>
                <a:spcPts val="450"/>
              </a:spcAft>
              <a:buClr>
                <a:srgbClr val="00B9F2"/>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Business gateways</a:t>
            </a:r>
          </a:p>
          <a:p>
            <a:pPr marL="128588" marR="0" lvl="0" indent="-128588" algn="l" defTabSz="684086" rtl="0" eaLnBrk="1" fontAlgn="base" latinLnBrk="0" hangingPunct="1">
              <a:lnSpc>
                <a:spcPct val="100000"/>
              </a:lnSpc>
              <a:spcBef>
                <a:spcPct val="0"/>
              </a:spcBef>
              <a:spcAft>
                <a:spcPts val="450"/>
              </a:spcAft>
              <a:buClr>
                <a:srgbClr val="00B9F2"/>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Accessories</a:t>
            </a:r>
            <a:endParaRPr kumimoji="0" lang="fr-FR" sz="9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74" name="Connecteur droit 73"/>
          <p:cNvCxnSpPr/>
          <p:nvPr/>
        </p:nvCxnSpPr>
        <p:spPr>
          <a:xfrm>
            <a:off x="1784734" y="1916431"/>
            <a:ext cx="891602" cy="1714877"/>
          </a:xfrm>
          <a:prstGeom prst="line">
            <a:avLst/>
          </a:prstGeom>
          <a:ln w="19050">
            <a:solidFill>
              <a:srgbClr val="3496F8"/>
            </a:solidFill>
            <a:round/>
            <a:tailEnd type="oval" w="lg" len="lg"/>
          </a:ln>
        </p:spPr>
        <p:style>
          <a:lnRef idx="1">
            <a:schemeClr val="accent1"/>
          </a:lnRef>
          <a:fillRef idx="0">
            <a:schemeClr val="accent1"/>
          </a:fillRef>
          <a:effectRef idx="0">
            <a:schemeClr val="accent1"/>
          </a:effectRef>
          <a:fontRef idx="minor">
            <a:schemeClr val="tx1"/>
          </a:fontRef>
        </p:style>
      </p:cxnSp>
      <p:sp>
        <p:nvSpPr>
          <p:cNvPr id="75" name="Line Callout 1 371"/>
          <p:cNvSpPr/>
          <p:nvPr/>
        </p:nvSpPr>
        <p:spPr bwMode="auto">
          <a:xfrm>
            <a:off x="409107" y="3399683"/>
            <a:ext cx="1083962" cy="1538883"/>
          </a:xfrm>
          <a:prstGeom prst="rect">
            <a:avLst/>
          </a:prstGeom>
          <a:noFill/>
          <a:ln w="22225">
            <a:noFill/>
          </a:ln>
          <a:effectLst>
            <a:outerShdw blurRad="215900" dist="203200" dir="6900000" sx="96000" sy="96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p>
            <a:pPr marL="0" marR="0" lvl="0" indent="0" algn="l" defTabSz="684086" rtl="0" eaLnBrk="1" fontAlgn="base" latinLnBrk="0" hangingPunct="1">
              <a:lnSpc>
                <a:spcPct val="100000"/>
              </a:lnSpc>
              <a:spcBef>
                <a:spcPct val="0"/>
              </a:spcBef>
              <a:spcAft>
                <a:spcPts val="450"/>
              </a:spcAft>
              <a:buClrTx/>
              <a:buSzPct val="74000"/>
              <a:buFontTx/>
              <a:buNone/>
              <a:tabLst/>
              <a:defRPr/>
            </a:pPr>
            <a:r>
              <a:rPr kumimoji="0" lang="en-US" sz="1200" b="1" i="0" u="none" strike="noStrike" kern="1200" cap="none" spc="0" normalizeH="0" baseline="0" noProof="0" dirty="0">
                <a:ln>
                  <a:noFill/>
                </a:ln>
                <a:solidFill>
                  <a:srgbClr val="8DC63F"/>
                </a:solidFill>
                <a:effectLst/>
                <a:uLnTx/>
                <a:uFillTx/>
                <a:latin typeface="Arial"/>
                <a:ea typeface="+mn-ea"/>
                <a:cs typeface="+mn-cs"/>
              </a:rPr>
              <a:t>VIDEO</a:t>
            </a:r>
          </a:p>
          <a:p>
            <a:pPr marL="128588" marR="0" lvl="0" indent="-128588" algn="l" defTabSz="684086" rtl="0" eaLnBrk="1" fontAlgn="base" latinLnBrk="0" hangingPunct="1">
              <a:lnSpc>
                <a:spcPct val="100000"/>
              </a:lnSpc>
              <a:spcBef>
                <a:spcPct val="0"/>
              </a:spcBef>
              <a:spcAft>
                <a:spcPts val="450"/>
              </a:spcAft>
              <a:buClr>
                <a:srgbClr val="8DC63F"/>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Cable STBs</a:t>
            </a:r>
          </a:p>
          <a:p>
            <a:pPr marL="128588" marR="0" lvl="0" indent="-128588" algn="l" defTabSz="684086" rtl="0" eaLnBrk="1" fontAlgn="base" latinLnBrk="0" hangingPunct="1">
              <a:lnSpc>
                <a:spcPct val="100000"/>
              </a:lnSpc>
              <a:spcBef>
                <a:spcPct val="0"/>
              </a:spcBef>
              <a:spcAft>
                <a:spcPts val="450"/>
              </a:spcAft>
              <a:buClr>
                <a:srgbClr val="8DC63F"/>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IP STBs</a:t>
            </a:r>
          </a:p>
          <a:p>
            <a:pPr marL="128588" marR="0" lvl="0" indent="-128588" algn="l" defTabSz="684086" rtl="0" eaLnBrk="1" fontAlgn="base" latinLnBrk="0" hangingPunct="1">
              <a:lnSpc>
                <a:spcPct val="100000"/>
              </a:lnSpc>
              <a:spcBef>
                <a:spcPct val="0"/>
              </a:spcBef>
              <a:spcAft>
                <a:spcPts val="450"/>
              </a:spcAft>
              <a:buClr>
                <a:srgbClr val="8DC63F"/>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Satellite STBs</a:t>
            </a:r>
          </a:p>
          <a:p>
            <a:pPr marL="128588" marR="0" lvl="0" indent="-128588" algn="l" defTabSz="684086" rtl="0" eaLnBrk="1" fontAlgn="base" latinLnBrk="0" hangingPunct="1">
              <a:lnSpc>
                <a:spcPct val="100000"/>
              </a:lnSpc>
              <a:spcBef>
                <a:spcPct val="0"/>
              </a:spcBef>
              <a:spcAft>
                <a:spcPts val="450"/>
              </a:spcAft>
              <a:buClr>
                <a:srgbClr val="8DC63F"/>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OTT STBs</a:t>
            </a:r>
          </a:p>
          <a:p>
            <a:pPr marL="128588" marR="0" lvl="0" indent="-128588" algn="l" defTabSz="684086" rtl="0" eaLnBrk="1" fontAlgn="base" latinLnBrk="0" hangingPunct="1">
              <a:lnSpc>
                <a:spcPct val="100000"/>
              </a:lnSpc>
              <a:spcBef>
                <a:spcPct val="0"/>
              </a:spcBef>
              <a:spcAft>
                <a:spcPts val="450"/>
              </a:spcAft>
              <a:buClr>
                <a:srgbClr val="8DC63F"/>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Commercial Video Solutions</a:t>
            </a:r>
          </a:p>
          <a:p>
            <a:pPr marL="128588" marR="0" lvl="0" indent="-128588" algn="l" defTabSz="684086" rtl="0" eaLnBrk="1" fontAlgn="base" latinLnBrk="0" hangingPunct="1">
              <a:lnSpc>
                <a:spcPct val="100000"/>
              </a:lnSpc>
              <a:spcBef>
                <a:spcPct val="0"/>
              </a:spcBef>
              <a:spcAft>
                <a:spcPts val="450"/>
              </a:spcAft>
              <a:buClr>
                <a:srgbClr val="8DC63F"/>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Accessories</a:t>
            </a:r>
            <a:endParaRPr kumimoji="0" lang="fr-FR" sz="9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77" name="Connecteur droit 76"/>
          <p:cNvCxnSpPr/>
          <p:nvPr/>
        </p:nvCxnSpPr>
        <p:spPr>
          <a:xfrm>
            <a:off x="1057812" y="3530530"/>
            <a:ext cx="1593661" cy="447265"/>
          </a:xfrm>
          <a:prstGeom prst="line">
            <a:avLst/>
          </a:prstGeom>
          <a:ln w="19050">
            <a:solidFill>
              <a:srgbClr val="8DC63F"/>
            </a:solidFill>
            <a:round/>
            <a:tailEnd type="oval" w="lg" len="lg"/>
          </a:ln>
        </p:spPr>
        <p:style>
          <a:lnRef idx="1">
            <a:schemeClr val="accent1"/>
          </a:lnRef>
          <a:fillRef idx="0">
            <a:schemeClr val="accent1"/>
          </a:fillRef>
          <a:effectRef idx="0">
            <a:schemeClr val="accent1"/>
          </a:effectRef>
          <a:fontRef idx="minor">
            <a:schemeClr val="tx1"/>
          </a:fontRef>
        </p:style>
      </p:cxnSp>
      <p:sp>
        <p:nvSpPr>
          <p:cNvPr id="80" name="Line Callout 1 371"/>
          <p:cNvSpPr/>
          <p:nvPr/>
        </p:nvSpPr>
        <p:spPr bwMode="auto">
          <a:xfrm>
            <a:off x="3712546" y="1819473"/>
            <a:ext cx="1705208" cy="589905"/>
          </a:xfrm>
          <a:prstGeom prst="rect">
            <a:avLst/>
          </a:prstGeom>
          <a:noFill/>
          <a:ln w="22225">
            <a:noFill/>
          </a:ln>
          <a:effectLst>
            <a:outerShdw blurRad="215900" dist="203200" dir="6900000" sx="96000" sy="96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p>
            <a:pPr marL="0" marR="0" lvl="0" indent="0" algn="l" defTabSz="684086" rtl="0" eaLnBrk="1" fontAlgn="base" latinLnBrk="0" hangingPunct="1">
              <a:lnSpc>
                <a:spcPct val="100000"/>
              </a:lnSpc>
              <a:spcBef>
                <a:spcPct val="0"/>
              </a:spcBef>
              <a:spcAft>
                <a:spcPts val="450"/>
              </a:spcAft>
              <a:buClrTx/>
              <a:buSzPct val="74000"/>
              <a:buFontTx/>
              <a:buNone/>
              <a:tabLst/>
              <a:defRPr/>
            </a:pPr>
            <a:r>
              <a:rPr kumimoji="0" lang="en-US" sz="1200" b="1" i="0" u="none" strike="noStrike" kern="1200" cap="none" spc="0" normalizeH="0" baseline="0" noProof="0" dirty="0">
                <a:ln>
                  <a:noFill/>
                </a:ln>
                <a:solidFill>
                  <a:srgbClr val="FFC20E"/>
                </a:solidFill>
                <a:effectLst/>
                <a:uLnTx/>
                <a:uFillTx/>
                <a:latin typeface="Arial"/>
                <a:ea typeface="+mn-ea"/>
                <a:cs typeface="+mn-cs"/>
              </a:rPr>
              <a:t>MANAGED SERVICES</a:t>
            </a:r>
          </a:p>
          <a:p>
            <a:pPr marL="128588" marR="0" lvl="0" indent="-128588" algn="l" defTabSz="684086" rtl="0" eaLnBrk="1" fontAlgn="base" latinLnBrk="0" hangingPunct="1">
              <a:lnSpc>
                <a:spcPct val="100000"/>
              </a:lnSpc>
              <a:spcBef>
                <a:spcPct val="0"/>
              </a:spcBef>
              <a:spcAft>
                <a:spcPts val="450"/>
              </a:spcAft>
              <a:buClr>
                <a:srgbClr val="FFC20E"/>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Wi-Fi </a:t>
            </a:r>
            <a:r>
              <a:rPr kumimoji="0" lang="en-US" sz="900" b="0" i="0" u="none" strike="noStrike" kern="1200" cap="none" spc="0" normalizeH="0" baseline="0" noProof="0" dirty="0" err="1">
                <a:ln>
                  <a:noFill/>
                </a:ln>
                <a:solidFill>
                  <a:prstClr val="white"/>
                </a:solidFill>
                <a:effectLst/>
                <a:uLnTx/>
                <a:uFillTx/>
                <a:latin typeface="Arial"/>
                <a:ea typeface="+mn-ea"/>
                <a:cs typeface="+mn-cs"/>
              </a:rPr>
              <a:t>Doctor</a:t>
            </a:r>
            <a:r>
              <a:rPr kumimoji="0" lang="en-US" sz="900" b="0" i="0" u="none" strike="noStrike" kern="1200" cap="none" spc="0" normalizeH="0" baseline="30000" noProof="0" dirty="0" err="1">
                <a:ln>
                  <a:noFill/>
                </a:ln>
                <a:solidFill>
                  <a:prstClr val="white"/>
                </a:solidFill>
                <a:effectLst/>
                <a:uLnTx/>
                <a:uFillTx/>
                <a:latin typeface="Arial"/>
                <a:ea typeface="+mn-ea"/>
                <a:cs typeface="+mn-cs"/>
              </a:rPr>
              <a:t>TM</a:t>
            </a:r>
            <a:endParaRPr kumimoji="0" lang="en-US" sz="900" b="0" i="0" u="none" strike="noStrike" kern="1200" cap="none" spc="0" normalizeH="0" baseline="30000" noProof="0" dirty="0">
              <a:ln>
                <a:noFill/>
              </a:ln>
              <a:solidFill>
                <a:prstClr val="white"/>
              </a:solidFill>
              <a:effectLst/>
              <a:uLnTx/>
              <a:uFillTx/>
              <a:latin typeface="Arial"/>
              <a:ea typeface="+mn-ea"/>
              <a:cs typeface="+mn-cs"/>
            </a:endParaRPr>
          </a:p>
          <a:p>
            <a:pPr marL="128588" marR="0" lvl="0" indent="-128588" algn="l" defTabSz="684086" rtl="0" eaLnBrk="1" fontAlgn="base" latinLnBrk="0" hangingPunct="1">
              <a:lnSpc>
                <a:spcPct val="100000"/>
              </a:lnSpc>
              <a:spcBef>
                <a:spcPct val="0"/>
              </a:spcBef>
              <a:spcAft>
                <a:spcPts val="450"/>
              </a:spcAft>
              <a:buClr>
                <a:srgbClr val="FFC20E"/>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Wi-Fi </a:t>
            </a:r>
            <a:r>
              <a:rPr kumimoji="0" lang="en-US" sz="900" b="0" i="0" u="none" strike="noStrike" kern="1200" cap="none" spc="0" normalizeH="0" baseline="0" noProof="0" dirty="0" err="1">
                <a:ln>
                  <a:noFill/>
                </a:ln>
                <a:solidFill>
                  <a:prstClr val="white"/>
                </a:solidFill>
                <a:effectLst/>
                <a:uLnTx/>
                <a:uFillTx/>
                <a:latin typeface="Arial"/>
                <a:ea typeface="+mn-ea"/>
                <a:cs typeface="+mn-cs"/>
              </a:rPr>
              <a:t>Conductor</a:t>
            </a:r>
            <a:r>
              <a:rPr kumimoji="0" lang="en-US" sz="900" b="0" i="0" u="none" strike="noStrike" kern="1200" cap="none" spc="0" normalizeH="0" baseline="30000" noProof="0" dirty="0" err="1">
                <a:ln>
                  <a:noFill/>
                </a:ln>
                <a:solidFill>
                  <a:prstClr val="white"/>
                </a:solidFill>
                <a:effectLst/>
                <a:uLnTx/>
                <a:uFillTx/>
                <a:latin typeface="Arial"/>
                <a:ea typeface="+mn-ea"/>
                <a:cs typeface="+mn-cs"/>
              </a:rPr>
              <a:t>TM</a:t>
            </a:r>
            <a:endParaRPr kumimoji="0" lang="fr-FR" sz="900" b="0" i="0" u="none" strike="noStrike" kern="1200" cap="none" spc="0" normalizeH="0" baseline="30000" noProof="0" dirty="0">
              <a:ln>
                <a:noFill/>
              </a:ln>
              <a:solidFill>
                <a:prstClr val="white"/>
              </a:solidFill>
              <a:effectLst/>
              <a:uLnTx/>
              <a:uFillTx/>
              <a:latin typeface="Arial"/>
              <a:ea typeface="+mn-ea"/>
              <a:cs typeface="+mn-cs"/>
            </a:endParaRPr>
          </a:p>
        </p:txBody>
      </p:sp>
      <p:sp>
        <p:nvSpPr>
          <p:cNvPr id="81" name="Line Callout 1 371"/>
          <p:cNvSpPr/>
          <p:nvPr/>
        </p:nvSpPr>
        <p:spPr bwMode="auto">
          <a:xfrm>
            <a:off x="1402099" y="5375998"/>
            <a:ext cx="2310448" cy="387286"/>
          </a:xfrm>
          <a:prstGeom prst="rect">
            <a:avLst/>
          </a:prstGeom>
          <a:noFill/>
          <a:ln w="22225">
            <a:noFill/>
          </a:ln>
          <a:effectLst>
            <a:outerShdw blurRad="215900" dist="203200" dir="6900000" sx="96000" sy="96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p>
            <a:pPr marL="0" marR="0" lvl="0" indent="0" algn="l" defTabSz="684086" rtl="0" eaLnBrk="1" fontAlgn="base" latinLnBrk="0" hangingPunct="1">
              <a:lnSpc>
                <a:spcPct val="100000"/>
              </a:lnSpc>
              <a:spcBef>
                <a:spcPct val="0"/>
              </a:spcBef>
              <a:spcAft>
                <a:spcPts val="450"/>
              </a:spcAft>
              <a:buClrTx/>
              <a:buSzPct val="74000"/>
              <a:buFontTx/>
              <a:buNone/>
              <a:tabLst/>
              <a:defRPr/>
            </a:pPr>
            <a:r>
              <a:rPr kumimoji="0" lang="en-US" sz="1200" b="1" i="0" u="none" strike="noStrike" kern="1200" cap="none" spc="0" normalizeH="0" baseline="0" noProof="0" dirty="0">
                <a:ln>
                  <a:noFill/>
                </a:ln>
                <a:solidFill>
                  <a:srgbClr val="00B9F2"/>
                </a:solidFill>
                <a:effectLst/>
                <a:uLnTx/>
                <a:uFillTx/>
                <a:latin typeface="Arial"/>
                <a:ea typeface="+mn-ea"/>
                <a:cs typeface="+mn-cs"/>
              </a:rPr>
              <a:t>CONNECTED LIFE</a:t>
            </a:r>
          </a:p>
          <a:p>
            <a:pPr marL="128588" marR="0" lvl="0" indent="-128588" algn="l" defTabSz="684086" rtl="0" eaLnBrk="1" fontAlgn="base" latinLnBrk="0" hangingPunct="1">
              <a:lnSpc>
                <a:spcPct val="100000"/>
              </a:lnSpc>
              <a:spcBef>
                <a:spcPct val="0"/>
              </a:spcBef>
              <a:spcAft>
                <a:spcPts val="450"/>
              </a:spcAft>
              <a:buClr>
                <a:srgbClr val="00B9F2"/>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Smart Home/Security controller</a:t>
            </a:r>
            <a:endParaRPr kumimoji="0" lang="fr-FR"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Rectangle 21"/>
          <p:cNvSpPr/>
          <p:nvPr/>
        </p:nvSpPr>
        <p:spPr>
          <a:xfrm>
            <a:off x="6065521" y="2119921"/>
            <a:ext cx="2812478" cy="280640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95" name="Line Callout 1 371"/>
          <p:cNvSpPr/>
          <p:nvPr/>
        </p:nvSpPr>
        <p:spPr bwMode="auto">
          <a:xfrm>
            <a:off x="6374863" y="2321584"/>
            <a:ext cx="2597413" cy="2210862"/>
          </a:xfrm>
          <a:prstGeom prst="rect">
            <a:avLst/>
          </a:prstGeom>
          <a:noFill/>
          <a:ln w="22225">
            <a:noFill/>
          </a:ln>
          <a:effectLst>
            <a:outerShdw blurRad="215900" dist="203200" dir="6900000" sx="96000" sy="96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p>
            <a:pPr marL="0" marR="0" lvl="0" indent="0" algn="l" defTabSz="684086" rtl="0" eaLnBrk="1" fontAlgn="base" latinLnBrk="0" hangingPunct="1">
              <a:lnSpc>
                <a:spcPct val="100000"/>
              </a:lnSpc>
              <a:spcBef>
                <a:spcPct val="0"/>
              </a:spcBef>
              <a:spcAft>
                <a:spcPts val="1350"/>
              </a:spcAft>
              <a:buClrTx/>
              <a:buSzPct val="74000"/>
              <a:buFontTx/>
              <a:buNone/>
              <a:tabLst/>
              <a:defRPr/>
            </a:pPr>
            <a:r>
              <a:rPr kumimoji="0" lang="en-US" sz="1200" b="1" i="0" u="none" strike="noStrike" kern="1200" cap="none" spc="0" normalizeH="0" baseline="0" noProof="0" dirty="0">
                <a:ln>
                  <a:noFill/>
                </a:ln>
                <a:solidFill>
                  <a:srgbClr val="F26522"/>
                </a:solidFill>
                <a:effectLst/>
                <a:uLnTx/>
                <a:uFillTx/>
                <a:latin typeface="Arial"/>
                <a:ea typeface="+mn-ea"/>
                <a:cs typeface="+mn-cs"/>
              </a:rPr>
              <a:t>UNITING CREATIVITY WITH TECHNOLOGY</a:t>
            </a:r>
          </a:p>
          <a:p>
            <a:pPr marL="1007269" marR="0" lvl="0" indent="-128588" algn="l" defTabSz="684086" rtl="0" eaLnBrk="1" fontAlgn="base" latinLnBrk="0" hangingPunct="1">
              <a:lnSpc>
                <a:spcPct val="100000"/>
              </a:lnSpc>
              <a:spcBef>
                <a:spcPct val="0"/>
              </a:spcBef>
              <a:spcAft>
                <a:spcPts val="1800"/>
              </a:spcAft>
              <a:buClr>
                <a:srgbClr val="F26522"/>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Carrier-class Wi-Fi, Gigabit-speed and OTT technology</a:t>
            </a:r>
          </a:p>
          <a:p>
            <a:pPr marL="1007269" marR="0" lvl="0" indent="-128588" algn="l" defTabSz="684086" rtl="0" eaLnBrk="1" fontAlgn="base" latinLnBrk="0" hangingPunct="1">
              <a:lnSpc>
                <a:spcPct val="100000"/>
              </a:lnSpc>
              <a:spcBef>
                <a:spcPct val="0"/>
              </a:spcBef>
              <a:spcAft>
                <a:spcPts val="1800"/>
              </a:spcAft>
              <a:buClr>
                <a:srgbClr val="F26522"/>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Open gateways for Service Providers verticals</a:t>
            </a:r>
          </a:p>
          <a:p>
            <a:pPr marL="1007269" marR="0" lvl="0" indent="-128588" algn="l" defTabSz="684086" rtl="0" eaLnBrk="1" fontAlgn="base" latinLnBrk="0" hangingPunct="1">
              <a:lnSpc>
                <a:spcPct val="100000"/>
              </a:lnSpc>
              <a:spcBef>
                <a:spcPct val="0"/>
              </a:spcBef>
              <a:spcAft>
                <a:spcPts val="1800"/>
              </a:spcAft>
              <a:buClr>
                <a:srgbClr val="F26522"/>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User Experience design</a:t>
            </a:r>
          </a:p>
          <a:p>
            <a:pPr marL="1007269" marR="0" lvl="0" indent="-128588" algn="l" defTabSz="684086" rtl="0" eaLnBrk="1" fontAlgn="base" latinLnBrk="0" hangingPunct="1">
              <a:lnSpc>
                <a:spcPct val="100000"/>
              </a:lnSpc>
              <a:spcBef>
                <a:spcPct val="0"/>
              </a:spcBef>
              <a:spcAft>
                <a:spcPts val="1800"/>
              </a:spcAft>
              <a:buClr>
                <a:srgbClr val="F26522"/>
              </a:buClr>
              <a:buSzPct val="74000"/>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Virtual Reality &amp; Augmented Reality, High Dynamic Range</a:t>
            </a:r>
            <a:endParaRPr kumimoji="0" lang="fr-FR"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96" name="Rectangle 95"/>
          <p:cNvSpPr/>
          <p:nvPr/>
        </p:nvSpPr>
        <p:spPr>
          <a:xfrm>
            <a:off x="6203209" y="2922546"/>
            <a:ext cx="967827" cy="302081"/>
          </a:xfrm>
          <a:prstGeom prst="rect">
            <a:avLst/>
          </a:prstGeom>
          <a:solidFill>
            <a:srgbClr val="F26522"/>
          </a:solidFill>
          <a:ln>
            <a:solidFill>
              <a:schemeClr val="bg1">
                <a:alpha val="35000"/>
              </a:schemeClr>
            </a:solidFill>
          </a:ln>
          <a:effectLst>
            <a:outerShdw blurRad="241300" dist="190500" dir="6000000" sx="84000" sy="84000" algn="tl" rotWithShape="0">
              <a:prstClr val="black">
                <a:alpha val="83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81000" bIns="81000" rtlCol="0" anchor="t">
            <a:sp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rPr>
              <a:t>ACCESS</a:t>
            </a:r>
            <a:endParaRPr kumimoji="0" lang="en-US" sz="900" b="1" i="0" u="none" strike="noStrike" kern="1200" cap="none" spc="0" normalizeH="0" baseline="0" noProof="0" dirty="0">
              <a:ln>
                <a:noFill/>
              </a:ln>
              <a:solidFill>
                <a:prstClr val="white"/>
              </a:solidFill>
              <a:effectLst/>
              <a:uLnTx/>
              <a:uFillTx/>
              <a:latin typeface="Arial"/>
              <a:ea typeface="+mn-ea"/>
              <a:cs typeface="+mn-cs"/>
            </a:endParaRPr>
          </a:p>
        </p:txBody>
      </p:sp>
      <p:sp>
        <p:nvSpPr>
          <p:cNvPr id="97" name="Rectangle 96"/>
          <p:cNvSpPr/>
          <p:nvPr/>
        </p:nvSpPr>
        <p:spPr>
          <a:xfrm>
            <a:off x="6203209" y="3530530"/>
            <a:ext cx="967827" cy="302081"/>
          </a:xfrm>
          <a:prstGeom prst="rect">
            <a:avLst/>
          </a:prstGeom>
          <a:solidFill>
            <a:srgbClr val="F26522"/>
          </a:solidFill>
          <a:ln>
            <a:solidFill>
              <a:schemeClr val="bg1">
                <a:alpha val="35000"/>
              </a:schemeClr>
            </a:solidFill>
          </a:ln>
          <a:effectLst>
            <a:outerShdw blurRad="241300" dist="190500" dir="6000000" sx="84000" sy="84000" algn="tl" rotWithShape="0">
              <a:prstClr val="black">
                <a:alpha val="83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81000" bIns="81000" rtlCol="0" anchor="t">
            <a:sp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rPr>
              <a:t>INTERACTION</a:t>
            </a:r>
            <a:endParaRPr kumimoji="0" lang="en-US" sz="900" b="1" i="0" u="none" strike="noStrike" kern="1200" cap="none" spc="0" normalizeH="0" baseline="0" noProof="0" dirty="0">
              <a:ln>
                <a:noFill/>
              </a:ln>
              <a:solidFill>
                <a:prstClr val="white"/>
              </a:solidFill>
              <a:effectLst/>
              <a:uLnTx/>
              <a:uFillTx/>
              <a:latin typeface="Arial"/>
              <a:ea typeface="+mn-ea"/>
              <a:cs typeface="+mn-cs"/>
            </a:endParaRPr>
          </a:p>
        </p:txBody>
      </p:sp>
      <p:sp>
        <p:nvSpPr>
          <p:cNvPr id="98" name="Rectangle 97"/>
          <p:cNvSpPr/>
          <p:nvPr/>
        </p:nvSpPr>
        <p:spPr>
          <a:xfrm>
            <a:off x="6203209" y="4218842"/>
            <a:ext cx="967827" cy="302081"/>
          </a:xfrm>
          <a:prstGeom prst="rect">
            <a:avLst/>
          </a:prstGeom>
          <a:solidFill>
            <a:srgbClr val="F26522"/>
          </a:solidFill>
          <a:ln>
            <a:solidFill>
              <a:schemeClr val="bg1">
                <a:alpha val="35000"/>
              </a:schemeClr>
            </a:solidFill>
          </a:ln>
          <a:effectLst>
            <a:outerShdw blurRad="241300" dist="190500" dir="6000000" sx="84000" sy="84000" algn="tl" rotWithShape="0">
              <a:prstClr val="black">
                <a:alpha val="83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81000" bIns="81000" rtlCol="0" anchor="t">
            <a:sp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rPr>
              <a:t>IMMERSIVE</a:t>
            </a:r>
            <a:endParaRPr kumimoji="0" lang="en-US" sz="900" b="1" i="0" u="none" strike="noStrike" kern="1200" cap="none" spc="0" normalizeH="0" baseline="0" noProof="0" dirty="0">
              <a:ln>
                <a:noFill/>
              </a:ln>
              <a:solidFill>
                <a:prstClr val="white"/>
              </a:solidFill>
              <a:effectLst/>
              <a:uLnTx/>
              <a:uFillTx/>
              <a:latin typeface="Arial"/>
              <a:ea typeface="+mn-ea"/>
              <a:cs typeface="+mn-cs"/>
            </a:endParaRPr>
          </a:p>
        </p:txBody>
      </p:sp>
      <p:cxnSp>
        <p:nvCxnSpPr>
          <p:cNvPr id="110" name="Connecteur droit 109"/>
          <p:cNvCxnSpPr/>
          <p:nvPr/>
        </p:nvCxnSpPr>
        <p:spPr>
          <a:xfrm flipH="1" flipV="1">
            <a:off x="5663714" y="2335084"/>
            <a:ext cx="567418" cy="61469"/>
          </a:xfrm>
          <a:prstGeom prst="line">
            <a:avLst/>
          </a:prstGeom>
          <a:ln w="25400">
            <a:solidFill>
              <a:srgbClr val="F26522"/>
            </a:solidFill>
            <a:round/>
            <a:tailEnd type="oval" w="lg" len="lg"/>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flipV="1">
            <a:off x="2124352" y="4141647"/>
            <a:ext cx="1495148" cy="1143980"/>
          </a:xfrm>
          <a:prstGeom prst="line">
            <a:avLst/>
          </a:prstGeom>
          <a:ln w="19050">
            <a:solidFill>
              <a:srgbClr val="00B9F2"/>
            </a:solidFill>
            <a:round/>
            <a:tailEnd type="oval" w="lg" len="lg"/>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flipH="1">
            <a:off x="3177538" y="1916430"/>
            <a:ext cx="441962" cy="1833628"/>
          </a:xfrm>
          <a:prstGeom prst="line">
            <a:avLst/>
          </a:prstGeom>
          <a:ln w="19050">
            <a:solidFill>
              <a:srgbClr val="FFC20E"/>
            </a:solidFill>
            <a:round/>
            <a:tailEnd type="oval" w="lg" len="lg"/>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28A2C5EB-6FEB-4939-9A2A-2DC76A234765}"/>
              </a:ext>
            </a:extLst>
          </p:cNvPr>
          <p:cNvSpPr txBox="1">
            <a:spLocks/>
          </p:cNvSpPr>
          <p:nvPr/>
        </p:nvSpPr>
        <p:spPr>
          <a:xfrm>
            <a:off x="1255591" y="374078"/>
            <a:ext cx="7716685" cy="340093"/>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spAutoFit/>
          </a:bodyPr>
          <a:lstStyle>
            <a:lvl1pPr algn="l" defTabSz="914400" rtl="0" eaLnBrk="1" latinLnBrk="0" hangingPunct="1">
              <a:lnSpc>
                <a:spcPct val="90000"/>
              </a:lnSpc>
              <a:spcBef>
                <a:spcPct val="0"/>
              </a:spcBef>
              <a:buNone/>
              <a:defRPr sz="3600" b="1" kern="1200">
                <a:solidFill>
                  <a:schemeClr val="tx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fr-FR" sz="2600" b="1" i="0" u="none" strike="noStrike" kern="1200" cap="none" spc="0" normalizeH="0" baseline="0" noProof="0" dirty="0">
                <a:ln>
                  <a:noFill/>
                </a:ln>
                <a:solidFill>
                  <a:srgbClr val="4096CA"/>
                </a:solidFill>
                <a:effectLst/>
                <a:uLnTx/>
                <a:uFillTx/>
                <a:latin typeface="Arial"/>
                <a:ea typeface="+mn-ea"/>
                <a:cs typeface="+mn-cs"/>
              </a:rPr>
              <a:t>Importance de l’OSS pour la Maison Connectée</a:t>
            </a:r>
            <a:endParaRPr kumimoji="0" lang="en-GB" sz="2600" b="0" i="0" u="none" strike="noStrike" kern="1200" cap="none" spc="0" normalizeH="0" baseline="0" noProof="0" dirty="0">
              <a:ln w="9525">
                <a:noFill/>
                <a:miter lim="800000"/>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id="{F9C61BA1-FE95-480D-986C-530C46442941}"/>
              </a:ext>
            </a:extLst>
          </p:cNvPr>
          <p:cNvSpPr/>
          <p:nvPr/>
        </p:nvSpPr>
        <p:spPr>
          <a:xfrm>
            <a:off x="400793" y="177871"/>
            <a:ext cx="698601" cy="679378"/>
          </a:xfrm>
          <a:prstGeom prst="rect">
            <a:avLst/>
          </a:prstGeom>
          <a:solidFill>
            <a:schemeClr val="accent5"/>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45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54E72ED5-C59E-4510-8E59-6EFA0D2CAE0A}"/>
              </a:ext>
            </a:extLst>
          </p:cNvPr>
          <p:cNvSpPr txBox="1"/>
          <p:nvPr/>
        </p:nvSpPr>
        <p:spPr>
          <a:xfrm>
            <a:off x="5939123" y="870247"/>
            <a:ext cx="3208326" cy="5663089"/>
          </a:xfrm>
          <a:prstGeom prst="rect">
            <a:avLst/>
          </a:prstGeom>
          <a:solidFill>
            <a:schemeClr val="tx1"/>
          </a:solidFill>
        </p:spPr>
        <p:txBody>
          <a:bodyPr wrap="squar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Quelle </a:t>
            </a:r>
            <a:r>
              <a:rPr kumimoji="0" lang="en-US" sz="1800" b="1" i="0" u="none" strike="noStrike" kern="1200" cap="none" spc="0" normalizeH="0" baseline="0" noProof="0" dirty="0" err="1">
                <a:ln>
                  <a:noFill/>
                </a:ln>
                <a:solidFill>
                  <a:prstClr val="white"/>
                </a:solidFill>
                <a:effectLst/>
                <a:uLnTx/>
                <a:uFillTx/>
                <a:latin typeface="Arial"/>
                <a:ea typeface="+mn-ea"/>
                <a:cs typeface="+mn-cs"/>
              </a:rPr>
              <a:t>est</a:t>
            </a:r>
            <a:r>
              <a:rPr kumimoji="0" lang="en-US" sz="1800" b="1" i="0" u="none" strike="noStrike" kern="1200" cap="none" spc="0" normalizeH="0" baseline="0" noProof="0" dirty="0">
                <a:ln>
                  <a:noFill/>
                </a:ln>
                <a:solidFill>
                  <a:prstClr val="white"/>
                </a:solidFill>
                <a:effectLst/>
                <a:uLnTx/>
                <a:uFillTx/>
                <a:latin typeface="Arial"/>
                <a:ea typeface="+mn-ea"/>
                <a:cs typeface="+mn-cs"/>
              </a:rPr>
              <a:t> la </a:t>
            </a:r>
            <a:r>
              <a:rPr kumimoji="0" lang="en-US" sz="1800" b="1" i="0" u="none" strike="noStrike" kern="1200" cap="none" spc="0" normalizeH="0" baseline="0" noProof="0" dirty="0" err="1">
                <a:ln>
                  <a:noFill/>
                </a:ln>
                <a:solidFill>
                  <a:prstClr val="white"/>
                </a:solidFill>
                <a:effectLst/>
                <a:uLnTx/>
                <a:uFillTx/>
                <a:latin typeface="Arial"/>
                <a:ea typeface="+mn-ea"/>
                <a:cs typeface="+mn-cs"/>
              </a:rPr>
              <a:t>stratégie</a:t>
            </a:r>
            <a:r>
              <a:rPr kumimoji="0" lang="en-US" sz="1800" b="1" i="0" u="none" strike="noStrike" kern="1200" cap="none" spc="0" normalizeH="0" baseline="0" noProof="0" dirty="0">
                <a:ln>
                  <a:noFill/>
                </a:ln>
                <a:solidFill>
                  <a:prstClr val="white"/>
                </a:solidFill>
                <a:effectLst/>
                <a:uLnTx/>
                <a:uFillTx/>
                <a:latin typeface="Arial"/>
                <a:ea typeface="+mn-ea"/>
                <a:cs typeface="+mn-cs"/>
              </a:rPr>
              <a:t> OSS de Technicolor?</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a:p>
            <a:pPr marL="285750" marR="0" lvl="0" indent="-285750" algn="l" defTabSz="91436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err="1">
                <a:ln>
                  <a:noFill/>
                </a:ln>
                <a:solidFill>
                  <a:prstClr val="white"/>
                </a:solidFill>
                <a:effectLst/>
                <a:uLnTx/>
                <a:uFillTx/>
                <a:latin typeface="Arial"/>
                <a:ea typeface="+mn-ea"/>
                <a:cs typeface="+mn-cs"/>
              </a:rPr>
              <a:t>Utiliser</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none" strike="noStrike" kern="1200" cap="none" spc="0" normalizeH="0" baseline="0" noProof="0" dirty="0" err="1">
                <a:ln>
                  <a:noFill/>
                </a:ln>
                <a:solidFill>
                  <a:prstClr val="white"/>
                </a:solidFill>
                <a:effectLst/>
                <a:uLnTx/>
                <a:uFillTx/>
                <a:latin typeface="Arial"/>
                <a:ea typeface="+mn-ea"/>
                <a:cs typeface="+mn-cs"/>
              </a:rPr>
              <a:t>l’OSS</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sng" strike="noStrike" kern="1200" cap="none" spc="0" normalizeH="0" baseline="0" noProof="0" dirty="0" err="1">
                <a:ln>
                  <a:noFill/>
                </a:ln>
                <a:solidFill>
                  <a:prstClr val="white"/>
                </a:solidFill>
                <a:effectLst/>
                <a:uLnTx/>
                <a:uFillTx/>
                <a:latin typeface="Arial"/>
                <a:ea typeface="+mn-ea"/>
                <a:cs typeface="+mn-cs"/>
              </a:rPr>
              <a:t>autant</a:t>
            </a:r>
            <a:r>
              <a:rPr kumimoji="0" lang="en-US" sz="1400" b="0" i="0" u="sng" strike="noStrike" kern="1200" cap="none" spc="0" normalizeH="0" baseline="0" noProof="0" dirty="0">
                <a:ln>
                  <a:noFill/>
                </a:ln>
                <a:solidFill>
                  <a:prstClr val="white"/>
                </a:solidFill>
                <a:effectLst/>
                <a:uLnTx/>
                <a:uFillTx/>
                <a:latin typeface="Arial"/>
                <a:ea typeface="+mn-ea"/>
                <a:cs typeface="+mn-cs"/>
              </a:rPr>
              <a:t> que necessaire </a:t>
            </a:r>
            <a:r>
              <a:rPr kumimoji="0" lang="en-US" sz="1400" b="0" i="0" u="none" strike="noStrike" kern="1200" cap="none" spc="0" normalizeH="0" baseline="0" noProof="0" dirty="0">
                <a:ln>
                  <a:noFill/>
                </a:ln>
                <a:solidFill>
                  <a:prstClr val="white"/>
                </a:solidFill>
                <a:effectLst/>
                <a:uLnTx/>
                <a:uFillTx/>
                <a:latin typeface="Arial"/>
                <a:ea typeface="+mn-ea"/>
                <a:cs typeface="+mn-cs"/>
              </a:rPr>
              <a:t>pour:</a:t>
            </a:r>
          </a:p>
          <a:p>
            <a:pPr marL="742932" marR="0" lvl="1" indent="-285750" algn="l" defTabSz="914363"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err="1">
                <a:ln>
                  <a:noFill/>
                </a:ln>
                <a:solidFill>
                  <a:prstClr val="white"/>
                </a:solidFill>
                <a:effectLst/>
                <a:uLnTx/>
                <a:uFillTx/>
                <a:latin typeface="Arial"/>
                <a:ea typeface="+mn-ea"/>
                <a:cs typeface="+mn-cs"/>
              </a:rPr>
              <a:t>délivrer</a:t>
            </a:r>
            <a:r>
              <a:rPr kumimoji="0" lang="en-US" sz="1400" b="0" i="0" u="none" strike="noStrike" kern="1200" cap="none" spc="0" normalizeH="0" baseline="0" noProof="0" dirty="0">
                <a:ln>
                  <a:noFill/>
                </a:ln>
                <a:solidFill>
                  <a:prstClr val="white"/>
                </a:solidFill>
                <a:effectLst/>
                <a:uLnTx/>
                <a:uFillTx/>
                <a:latin typeface="Arial"/>
                <a:ea typeface="+mn-ea"/>
                <a:cs typeface="+mn-cs"/>
              </a:rPr>
              <a:t> des </a:t>
            </a:r>
            <a:r>
              <a:rPr kumimoji="0" lang="en-US" sz="1400" b="0" i="0" u="none" strike="noStrike" kern="1200" cap="none" spc="0" normalizeH="0" baseline="0" noProof="0" dirty="0" err="1">
                <a:ln>
                  <a:noFill/>
                </a:ln>
                <a:solidFill>
                  <a:prstClr val="white"/>
                </a:solidFill>
                <a:effectLst/>
                <a:uLnTx/>
                <a:uFillTx/>
                <a:latin typeface="Arial"/>
                <a:ea typeface="+mn-ea"/>
                <a:cs typeface="+mn-cs"/>
              </a:rPr>
              <a:t>produits</a:t>
            </a:r>
            <a:r>
              <a:rPr kumimoji="0" lang="en-US" sz="1400" b="0" i="0" u="none" strike="noStrike" kern="1200" cap="none" spc="0" normalizeH="0" baseline="0" noProof="0" dirty="0">
                <a:ln>
                  <a:noFill/>
                </a:ln>
                <a:solidFill>
                  <a:prstClr val="white"/>
                </a:solidFill>
                <a:effectLst/>
                <a:uLnTx/>
                <a:uFillTx/>
                <a:latin typeface="Arial"/>
                <a:ea typeface="+mn-ea"/>
                <a:cs typeface="+mn-cs"/>
              </a:rPr>
              <a:t>/services/solutions </a:t>
            </a:r>
            <a:r>
              <a:rPr kumimoji="0" lang="en-US" sz="1400" b="0" i="0" u="none" strike="noStrike" kern="1200" cap="none" spc="0" normalizeH="0" baseline="0" noProof="0" dirty="0" err="1">
                <a:ln>
                  <a:noFill/>
                </a:ln>
                <a:solidFill>
                  <a:prstClr val="white"/>
                </a:solidFill>
                <a:effectLst/>
                <a:uLnTx/>
                <a:uFillTx/>
                <a:latin typeface="Arial"/>
                <a:ea typeface="+mn-ea"/>
                <a:cs typeface="+mn-cs"/>
              </a:rPr>
              <a:t>différenciants</a:t>
            </a:r>
            <a:r>
              <a:rPr kumimoji="0" lang="en-US" sz="1400" b="0" i="0" u="none" strike="noStrike" kern="1200" cap="none" spc="0" normalizeH="0" baseline="0" noProof="0" dirty="0">
                <a:ln>
                  <a:noFill/>
                </a:ln>
                <a:solidFill>
                  <a:prstClr val="white"/>
                </a:solidFill>
                <a:effectLst/>
                <a:uLnTx/>
                <a:uFillTx/>
                <a:latin typeface="Arial"/>
                <a:ea typeface="+mn-ea"/>
                <a:cs typeface="+mn-cs"/>
              </a:rPr>
              <a:t> sur le </a:t>
            </a:r>
            <a:r>
              <a:rPr kumimoji="0" lang="en-US" sz="1400" b="0" i="0" u="none" strike="noStrike" kern="1200" cap="none" spc="0" normalizeH="0" baseline="0" noProof="0" dirty="0" err="1">
                <a:ln>
                  <a:noFill/>
                </a:ln>
                <a:solidFill>
                  <a:prstClr val="white"/>
                </a:solidFill>
                <a:effectLst/>
                <a:uLnTx/>
                <a:uFillTx/>
                <a:latin typeface="Arial"/>
                <a:ea typeface="+mn-ea"/>
                <a:cs typeface="+mn-cs"/>
              </a:rPr>
              <a:t>marché</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none" strike="noStrike" kern="1200" cap="none" spc="0" normalizeH="0" baseline="0" noProof="0" dirty="0" err="1">
                <a:ln>
                  <a:noFill/>
                </a:ln>
                <a:solidFill>
                  <a:prstClr val="white"/>
                </a:solidFill>
                <a:effectLst/>
                <a:uLnTx/>
                <a:uFillTx/>
                <a:latin typeface="Arial"/>
                <a:ea typeface="+mn-ea"/>
                <a:cs typeface="+mn-cs"/>
              </a:rPr>
              <a:t>en</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none" strike="noStrike" kern="1200" cap="none" spc="0" normalizeH="0" baseline="0" noProof="0" dirty="0" err="1">
                <a:ln>
                  <a:noFill/>
                </a:ln>
                <a:solidFill>
                  <a:prstClr val="white"/>
                </a:solidFill>
                <a:effectLst/>
                <a:uLnTx/>
                <a:uFillTx/>
                <a:latin typeface="Arial"/>
                <a:ea typeface="+mn-ea"/>
                <a:cs typeface="+mn-cs"/>
              </a:rPr>
              <a:t>avance</a:t>
            </a:r>
            <a:r>
              <a:rPr kumimoji="0" lang="en-US" sz="1400" b="0" i="0" u="none" strike="noStrike" kern="1200" cap="none" spc="0" normalizeH="0" baseline="0" noProof="0" dirty="0">
                <a:ln>
                  <a:noFill/>
                </a:ln>
                <a:solidFill>
                  <a:prstClr val="white"/>
                </a:solidFill>
                <a:effectLst/>
                <a:uLnTx/>
                <a:uFillTx/>
                <a:latin typeface="Arial"/>
                <a:ea typeface="+mn-ea"/>
                <a:cs typeface="+mn-cs"/>
              </a:rPr>
              <a:t> sur </a:t>
            </a:r>
            <a:r>
              <a:rPr kumimoji="0" lang="en-US" sz="1400" b="0" i="0" u="none" strike="noStrike" kern="1200" cap="none" spc="0" normalizeH="0" baseline="0" noProof="0" dirty="0" err="1">
                <a:ln>
                  <a:noFill/>
                </a:ln>
                <a:solidFill>
                  <a:prstClr val="white"/>
                </a:solidFill>
                <a:effectLst/>
                <a:uLnTx/>
                <a:uFillTx/>
                <a:latin typeface="Arial"/>
                <a:ea typeface="+mn-ea"/>
                <a:cs typeface="+mn-cs"/>
              </a:rPr>
              <a:t>nos</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none" strike="noStrike" kern="1200" cap="none" spc="0" normalizeH="0" baseline="0" noProof="0" dirty="0" err="1">
                <a:ln>
                  <a:noFill/>
                </a:ln>
                <a:solidFill>
                  <a:prstClr val="white"/>
                </a:solidFill>
                <a:effectLst/>
                <a:uLnTx/>
                <a:uFillTx/>
                <a:latin typeface="Arial"/>
                <a:ea typeface="+mn-ea"/>
                <a:cs typeface="+mn-cs"/>
              </a:rPr>
              <a:t>concurrents</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p>
          <a:p>
            <a:pPr marL="742932" marR="0" lvl="1" indent="-285750" algn="l" defTabSz="914363"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err="1">
                <a:ln>
                  <a:noFill/>
                </a:ln>
                <a:solidFill>
                  <a:prstClr val="white"/>
                </a:solidFill>
                <a:effectLst/>
                <a:uLnTx/>
                <a:uFillTx/>
                <a:latin typeface="Arial"/>
                <a:ea typeface="+mn-ea"/>
                <a:cs typeface="+mn-cs"/>
              </a:rPr>
              <a:t>developper</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none" strike="noStrike" kern="1200" cap="none" spc="0" normalizeH="0" baseline="0" noProof="0" dirty="0" err="1">
                <a:ln>
                  <a:noFill/>
                </a:ln>
                <a:solidFill>
                  <a:prstClr val="white"/>
                </a:solidFill>
                <a:effectLst/>
                <a:uLnTx/>
                <a:uFillTx/>
                <a:latin typeface="Arial"/>
                <a:ea typeface="+mn-ea"/>
                <a:cs typeface="+mn-cs"/>
              </a:rPr>
              <a:t>notre</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none" strike="noStrike" kern="1200" cap="none" spc="0" normalizeH="0" baseline="0" noProof="0" dirty="0" err="1">
                <a:ln>
                  <a:noFill/>
                </a:ln>
                <a:solidFill>
                  <a:prstClr val="white"/>
                </a:solidFill>
                <a:effectLst/>
                <a:uLnTx/>
                <a:uFillTx/>
                <a:latin typeface="Arial"/>
                <a:ea typeface="+mn-ea"/>
                <a:cs typeface="+mn-cs"/>
              </a:rPr>
              <a:t>ecosysteme</a:t>
            </a:r>
            <a:r>
              <a:rPr kumimoji="0" lang="en-US" sz="1400" b="0" i="0" u="none" strike="noStrike" kern="1200" cap="none" spc="0" normalizeH="0" baseline="0" noProof="0" dirty="0">
                <a:ln>
                  <a:noFill/>
                </a:ln>
                <a:solidFill>
                  <a:prstClr val="white"/>
                </a:solidFill>
                <a:effectLst/>
                <a:uLnTx/>
                <a:uFillTx/>
                <a:latin typeface="Arial"/>
                <a:ea typeface="+mn-ea"/>
                <a:cs typeface="+mn-cs"/>
              </a:rPr>
              <a:t> de </a:t>
            </a:r>
            <a:r>
              <a:rPr kumimoji="0" lang="en-US" sz="1400" b="0" i="0" u="none" strike="noStrike" kern="1200" cap="none" spc="0" normalizeH="0" baseline="0" noProof="0" dirty="0" err="1">
                <a:ln>
                  <a:noFill/>
                </a:ln>
                <a:solidFill>
                  <a:prstClr val="white"/>
                </a:solidFill>
                <a:effectLst/>
                <a:uLnTx/>
                <a:uFillTx/>
                <a:latin typeface="Arial"/>
                <a:ea typeface="+mn-ea"/>
                <a:cs typeface="+mn-cs"/>
              </a:rPr>
              <a:t>partenaires</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a:p>
            <a:pPr marL="742932" marR="0" lvl="1" indent="-285750" algn="l" defTabSz="914363"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err="1">
                <a:ln>
                  <a:noFill/>
                </a:ln>
                <a:solidFill>
                  <a:prstClr val="white"/>
                </a:solidFill>
                <a:effectLst/>
                <a:uLnTx/>
                <a:uFillTx/>
                <a:latin typeface="Arial"/>
                <a:ea typeface="+mn-ea"/>
                <a:cs typeface="+mn-cs"/>
              </a:rPr>
              <a:t>optimiser</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none" strike="noStrike" kern="1200" cap="none" spc="0" normalizeH="0" baseline="0" noProof="0" dirty="0" err="1">
                <a:ln>
                  <a:noFill/>
                </a:ln>
                <a:solidFill>
                  <a:prstClr val="white"/>
                </a:solidFill>
                <a:effectLst/>
                <a:uLnTx/>
                <a:uFillTx/>
                <a:latin typeface="Arial"/>
                <a:ea typeface="+mn-ea"/>
                <a:cs typeface="+mn-cs"/>
              </a:rPr>
              <a:t>nos</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none" strike="noStrike" kern="1200" cap="none" spc="0" normalizeH="0" baseline="0" noProof="0" dirty="0" err="1">
                <a:ln>
                  <a:noFill/>
                </a:ln>
                <a:solidFill>
                  <a:prstClr val="white"/>
                </a:solidFill>
                <a:effectLst/>
                <a:uLnTx/>
                <a:uFillTx/>
                <a:latin typeface="Arial"/>
                <a:ea typeface="+mn-ea"/>
                <a:cs typeface="+mn-cs"/>
              </a:rPr>
              <a:t>coûts</a:t>
            </a:r>
            <a:r>
              <a:rPr kumimoji="0" lang="en-US" sz="1400" b="0" i="0" u="none" strike="noStrike" kern="1200" cap="none" spc="0" normalizeH="0" baseline="0" noProof="0" dirty="0">
                <a:ln>
                  <a:noFill/>
                </a:ln>
                <a:solidFill>
                  <a:prstClr val="white"/>
                </a:solidFill>
                <a:effectLst/>
                <a:uLnTx/>
                <a:uFillTx/>
                <a:latin typeface="Arial"/>
                <a:ea typeface="+mn-ea"/>
                <a:cs typeface="+mn-cs"/>
              </a:rPr>
              <a:t> de </a:t>
            </a:r>
            <a:r>
              <a:rPr kumimoji="0" lang="en-US" sz="1400" b="0" i="0" u="none" strike="noStrike" kern="1200" cap="none" spc="0" normalizeH="0" baseline="0" noProof="0" dirty="0" err="1">
                <a:ln>
                  <a:noFill/>
                </a:ln>
                <a:solidFill>
                  <a:prstClr val="white"/>
                </a:solidFill>
                <a:effectLst/>
                <a:uLnTx/>
                <a:uFillTx/>
                <a:latin typeface="Arial"/>
                <a:ea typeface="+mn-ea"/>
                <a:cs typeface="+mn-cs"/>
              </a:rPr>
              <a:t>développement</a:t>
            </a:r>
            <a:r>
              <a:rPr kumimoji="0" lang="en-US" sz="1400" b="0" i="0" u="none" strike="noStrike" kern="1200" cap="none" spc="0" normalizeH="0" baseline="0" noProof="0" dirty="0">
                <a:ln>
                  <a:noFill/>
                </a:ln>
                <a:solidFill>
                  <a:prstClr val="white"/>
                </a:solidFill>
                <a:effectLst/>
                <a:uLnTx/>
                <a:uFillTx/>
                <a:latin typeface="Arial"/>
                <a:ea typeface="+mn-ea"/>
                <a:cs typeface="+mn-cs"/>
              </a:rPr>
              <a:t> et de maintenance</a:t>
            </a:r>
          </a:p>
          <a:p>
            <a:pPr marL="742932" marR="0" lvl="1" indent="-285750" algn="l" defTabSz="914363"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a:p>
            <a:pPr marL="285750" marR="0" lvl="0" indent="-285750" algn="l" defTabSz="91436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sng" strike="noStrike" kern="1200" cap="none" spc="0" normalizeH="0" baseline="0" noProof="0" dirty="0" err="1">
                <a:ln>
                  <a:noFill/>
                </a:ln>
                <a:solidFill>
                  <a:prstClr val="white"/>
                </a:solidFill>
                <a:effectLst/>
                <a:uLnTx/>
                <a:uFillTx/>
                <a:latin typeface="Arial"/>
                <a:ea typeface="+mn-ea"/>
                <a:cs typeface="+mn-cs"/>
              </a:rPr>
              <a:t>Contribuer</a:t>
            </a:r>
            <a:r>
              <a:rPr kumimoji="0" lang="en-US" sz="1400" b="0" i="0" u="sng" strike="noStrike" kern="1200" cap="none" spc="0" normalizeH="0" baseline="0" noProof="0" dirty="0">
                <a:ln>
                  <a:noFill/>
                </a:ln>
                <a:solidFill>
                  <a:prstClr val="white"/>
                </a:solidFill>
                <a:effectLst/>
                <a:uLnTx/>
                <a:uFillTx/>
                <a:latin typeface="Arial"/>
                <a:ea typeface="+mn-ea"/>
                <a:cs typeface="+mn-cs"/>
              </a:rPr>
              <a:t> aux </a:t>
            </a:r>
            <a:r>
              <a:rPr kumimoji="0" lang="en-US" sz="1400" b="0" i="0" u="sng" strike="noStrike" kern="1200" cap="none" spc="0" normalizeH="0" baseline="0" noProof="0" dirty="0" err="1">
                <a:ln>
                  <a:noFill/>
                </a:ln>
                <a:solidFill>
                  <a:prstClr val="white"/>
                </a:solidFill>
                <a:effectLst/>
                <a:uLnTx/>
                <a:uFillTx/>
                <a:latin typeface="Arial"/>
                <a:ea typeface="+mn-ea"/>
                <a:cs typeface="+mn-cs"/>
              </a:rPr>
              <a:t>projets</a:t>
            </a:r>
            <a:r>
              <a:rPr kumimoji="0" lang="en-US" sz="1400" b="0" i="0" u="sng" strike="noStrike" kern="1200" cap="none" spc="0" normalizeH="0" baseline="0" noProof="0" dirty="0">
                <a:ln>
                  <a:noFill/>
                </a:ln>
                <a:solidFill>
                  <a:prstClr val="white"/>
                </a:solidFill>
                <a:effectLst/>
                <a:uLnTx/>
                <a:uFillTx/>
                <a:latin typeface="Arial"/>
                <a:ea typeface="+mn-ea"/>
                <a:cs typeface="+mn-cs"/>
              </a:rPr>
              <a:t> OSS </a:t>
            </a:r>
            <a:r>
              <a:rPr kumimoji="0" lang="en-US" sz="1400" b="0" i="0" u="none" strike="noStrike" kern="1200" cap="none" spc="0" normalizeH="0" baseline="0" noProof="0" dirty="0" err="1">
                <a:ln>
                  <a:noFill/>
                </a:ln>
                <a:solidFill>
                  <a:prstClr val="white"/>
                </a:solidFill>
                <a:effectLst/>
                <a:uLnTx/>
                <a:uFillTx/>
                <a:latin typeface="Arial"/>
                <a:ea typeface="+mn-ea"/>
                <a:cs typeface="+mn-cs"/>
              </a:rPr>
              <a:t>dans</a:t>
            </a:r>
            <a:r>
              <a:rPr kumimoji="0" lang="en-US" sz="1400" b="0" i="0" u="none" strike="noStrike" kern="1200" cap="none" spc="0" normalizeH="0" baseline="0" noProof="0" dirty="0">
                <a:ln>
                  <a:noFill/>
                </a:ln>
                <a:solidFill>
                  <a:prstClr val="white"/>
                </a:solidFill>
                <a:effectLst/>
                <a:uLnTx/>
                <a:uFillTx/>
                <a:latin typeface="Arial"/>
                <a:ea typeface="+mn-ea"/>
                <a:cs typeface="+mn-cs"/>
              </a:rPr>
              <a:t> des </a:t>
            </a:r>
            <a:r>
              <a:rPr kumimoji="0" lang="en-US" sz="1400" b="0" i="0" u="none" strike="noStrike" kern="1200" cap="none" spc="0" normalizeH="0" baseline="0" noProof="0" dirty="0" err="1">
                <a:ln>
                  <a:noFill/>
                </a:ln>
                <a:solidFill>
                  <a:prstClr val="white"/>
                </a:solidFill>
                <a:effectLst/>
                <a:uLnTx/>
                <a:uFillTx/>
                <a:latin typeface="Arial"/>
                <a:ea typeface="+mn-ea"/>
                <a:cs typeface="+mn-cs"/>
              </a:rPr>
              <a:t>domaines</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none" strike="noStrike" kern="1200" cap="none" spc="0" normalizeH="0" baseline="0" noProof="0" dirty="0" err="1">
                <a:ln>
                  <a:noFill/>
                </a:ln>
                <a:solidFill>
                  <a:prstClr val="white"/>
                </a:solidFill>
                <a:effectLst/>
                <a:uLnTx/>
                <a:uFillTx/>
                <a:latin typeface="Arial"/>
                <a:ea typeface="+mn-ea"/>
                <a:cs typeface="+mn-cs"/>
              </a:rPr>
              <a:t>liés</a:t>
            </a:r>
            <a:r>
              <a:rPr kumimoji="0" lang="en-US" sz="1400" b="0" i="0" u="none" strike="noStrike" kern="1200" cap="none" spc="0" normalizeH="0" baseline="0" noProof="0" dirty="0">
                <a:ln>
                  <a:noFill/>
                </a:ln>
                <a:solidFill>
                  <a:prstClr val="white"/>
                </a:solidFill>
                <a:effectLst/>
                <a:uLnTx/>
                <a:uFillTx/>
                <a:latin typeface="Arial"/>
                <a:ea typeface="+mn-ea"/>
                <a:cs typeface="+mn-cs"/>
              </a:rPr>
              <a:t> à </a:t>
            </a:r>
            <a:r>
              <a:rPr kumimoji="0" lang="en-US" sz="1400" b="0" i="0" u="none" strike="noStrike" kern="1200" cap="none" spc="0" normalizeH="0" baseline="0" noProof="0" dirty="0" err="1">
                <a:ln>
                  <a:noFill/>
                </a:ln>
                <a:solidFill>
                  <a:prstClr val="white"/>
                </a:solidFill>
                <a:effectLst/>
                <a:uLnTx/>
                <a:uFillTx/>
                <a:latin typeface="Arial"/>
                <a:ea typeface="+mn-ea"/>
                <a:cs typeface="+mn-cs"/>
              </a:rPr>
              <a:t>nos</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none" strike="noStrike" kern="1200" cap="none" spc="0" normalizeH="0" baseline="0" noProof="0" dirty="0" err="1">
                <a:ln>
                  <a:noFill/>
                </a:ln>
                <a:solidFill>
                  <a:prstClr val="white"/>
                </a:solidFill>
                <a:effectLst/>
                <a:uLnTx/>
                <a:uFillTx/>
                <a:latin typeface="Arial"/>
                <a:ea typeface="+mn-ea"/>
                <a:cs typeface="+mn-cs"/>
              </a:rPr>
              <a:t>activités</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a:p>
            <a:pPr marL="285750" marR="0" lvl="0" indent="-285750" algn="l" defTabSz="914363"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a:p>
            <a:pPr marL="285750" marR="0" lvl="0" indent="-285750" algn="l" defTabSz="91436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err="1">
                <a:ln>
                  <a:noFill/>
                </a:ln>
                <a:solidFill>
                  <a:prstClr val="white"/>
                </a:solidFill>
                <a:effectLst/>
                <a:uLnTx/>
                <a:uFillTx/>
                <a:latin typeface="Arial"/>
                <a:ea typeface="+mn-ea"/>
                <a:cs typeface="+mn-cs"/>
              </a:rPr>
              <a:t>Protèger</a:t>
            </a:r>
            <a:r>
              <a:rPr kumimoji="0" lang="en-US" sz="1400" b="0" i="0" u="none" strike="noStrike" kern="1200" cap="none" spc="0" normalizeH="0" baseline="0" noProof="0" dirty="0">
                <a:ln>
                  <a:noFill/>
                </a:ln>
                <a:solidFill>
                  <a:prstClr val="white"/>
                </a:solidFill>
                <a:effectLst/>
                <a:uLnTx/>
                <a:uFillTx/>
                <a:latin typeface="Arial"/>
                <a:ea typeface="+mn-ea"/>
                <a:cs typeface="+mn-cs"/>
              </a:rPr>
              <a:t> les </a:t>
            </a:r>
            <a:r>
              <a:rPr kumimoji="0" lang="en-US" sz="1400" b="0" i="0" u="none" strike="noStrike" kern="1200" cap="none" spc="0" normalizeH="0" baseline="0" noProof="0" dirty="0" err="1">
                <a:ln>
                  <a:noFill/>
                </a:ln>
                <a:solidFill>
                  <a:prstClr val="white"/>
                </a:solidFill>
                <a:effectLst/>
                <a:uLnTx/>
                <a:uFillTx/>
                <a:latin typeface="Arial"/>
                <a:ea typeface="+mn-ea"/>
                <a:cs typeface="+mn-cs"/>
              </a:rPr>
              <a:t>activités</a:t>
            </a:r>
            <a:r>
              <a:rPr kumimoji="0" lang="en-US" sz="1400" b="0" i="0" u="none" strike="noStrike" kern="1200" cap="none" spc="0" normalizeH="0" baseline="0" noProof="0" dirty="0">
                <a:ln>
                  <a:noFill/>
                </a:ln>
                <a:solidFill>
                  <a:prstClr val="white"/>
                </a:solidFill>
                <a:effectLst/>
                <a:uLnTx/>
                <a:uFillTx/>
                <a:latin typeface="Arial"/>
                <a:ea typeface="+mn-ea"/>
                <a:cs typeface="+mn-cs"/>
              </a:rPr>
              <a:t> de Technicolor </a:t>
            </a:r>
            <a:r>
              <a:rPr kumimoji="0" lang="en-US" sz="1400" b="0" i="0" u="none" strike="noStrike" kern="1200" cap="none" spc="0" normalizeH="0" baseline="0" noProof="0" dirty="0" err="1">
                <a:ln>
                  <a:noFill/>
                </a:ln>
                <a:solidFill>
                  <a:prstClr val="white"/>
                </a:solidFill>
                <a:effectLst/>
                <a:uLnTx/>
                <a:uFillTx/>
                <a:latin typeface="Arial"/>
                <a:ea typeface="+mn-ea"/>
                <a:cs typeface="+mn-cs"/>
              </a:rPr>
              <a:t>en</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sng" strike="noStrike" kern="1200" cap="none" spc="0" normalizeH="0" baseline="0" noProof="0" dirty="0" err="1">
                <a:ln>
                  <a:noFill/>
                </a:ln>
                <a:solidFill>
                  <a:prstClr val="white"/>
                </a:solidFill>
                <a:effectLst/>
                <a:uLnTx/>
                <a:uFillTx/>
                <a:latin typeface="Arial"/>
                <a:ea typeface="+mn-ea"/>
                <a:cs typeface="+mn-cs"/>
              </a:rPr>
              <a:t>appliquant</a:t>
            </a:r>
            <a:r>
              <a:rPr kumimoji="0" lang="en-US" sz="1400" b="0" i="0" u="sng" strike="noStrike" kern="1200" cap="none" spc="0" normalizeH="0" baseline="0" noProof="0" dirty="0">
                <a:ln>
                  <a:noFill/>
                </a:ln>
                <a:solidFill>
                  <a:prstClr val="white"/>
                </a:solidFill>
                <a:effectLst/>
                <a:uLnTx/>
                <a:uFillTx/>
                <a:latin typeface="Arial"/>
                <a:ea typeface="+mn-ea"/>
                <a:cs typeface="+mn-cs"/>
              </a:rPr>
              <a:t> </a:t>
            </a:r>
            <a:r>
              <a:rPr kumimoji="0" lang="en-US" sz="1400" b="0" i="0" u="sng" strike="noStrike" kern="1200" cap="none" spc="0" normalizeH="0" baseline="0" noProof="0" dirty="0" err="1">
                <a:ln>
                  <a:noFill/>
                </a:ln>
                <a:solidFill>
                  <a:prstClr val="white"/>
                </a:solidFill>
                <a:effectLst/>
                <a:uLnTx/>
                <a:uFillTx/>
                <a:latin typeface="Arial"/>
                <a:ea typeface="+mn-ea"/>
                <a:cs typeface="+mn-cs"/>
              </a:rPr>
              <a:t>strictement</a:t>
            </a:r>
            <a:r>
              <a:rPr kumimoji="0" lang="en-US" sz="1400" b="0" i="0" u="sng" strike="noStrike" kern="1200" cap="none" spc="0" normalizeH="0" baseline="0" noProof="0" dirty="0">
                <a:ln>
                  <a:noFill/>
                </a:ln>
                <a:solidFill>
                  <a:prstClr val="white"/>
                </a:solidFill>
                <a:effectLst/>
                <a:uLnTx/>
                <a:uFillTx/>
                <a:latin typeface="Arial"/>
                <a:ea typeface="+mn-ea"/>
                <a:cs typeface="+mn-cs"/>
              </a:rPr>
              <a:t> </a:t>
            </a:r>
            <a:r>
              <a:rPr kumimoji="0" lang="en-US" sz="1400" b="0" i="0" u="sng" strike="noStrike" kern="1200" cap="none" spc="0" normalizeH="0" baseline="0" noProof="0" dirty="0" err="1">
                <a:ln>
                  <a:noFill/>
                </a:ln>
                <a:solidFill>
                  <a:prstClr val="white"/>
                </a:solidFill>
                <a:effectLst/>
                <a:uLnTx/>
                <a:uFillTx/>
                <a:latin typeface="Arial"/>
                <a:ea typeface="+mn-ea"/>
                <a:cs typeface="+mn-cs"/>
              </a:rPr>
              <a:t>notre</a:t>
            </a:r>
            <a:r>
              <a:rPr kumimoji="0" lang="en-US" sz="1400" b="0" i="0" u="sng" strike="noStrike" kern="1200" cap="none" spc="0" normalizeH="0" baseline="0" noProof="0" dirty="0">
                <a:ln>
                  <a:noFill/>
                </a:ln>
                <a:solidFill>
                  <a:prstClr val="white"/>
                </a:solidFill>
                <a:effectLst/>
                <a:uLnTx/>
                <a:uFillTx/>
                <a:latin typeface="Arial"/>
                <a:ea typeface="+mn-ea"/>
                <a:cs typeface="+mn-cs"/>
              </a:rPr>
              <a:t> politique de </a:t>
            </a:r>
            <a:r>
              <a:rPr kumimoji="0" lang="en-US" sz="1400" b="0" i="0" u="sng" strike="noStrike" kern="1200" cap="none" spc="0" normalizeH="0" baseline="0" noProof="0" dirty="0" err="1">
                <a:ln>
                  <a:noFill/>
                </a:ln>
                <a:solidFill>
                  <a:prstClr val="white"/>
                </a:solidFill>
                <a:effectLst/>
                <a:uLnTx/>
                <a:uFillTx/>
                <a:latin typeface="Arial"/>
                <a:ea typeface="+mn-ea"/>
                <a:cs typeface="+mn-cs"/>
              </a:rPr>
              <a:t>gestion</a:t>
            </a:r>
            <a:r>
              <a:rPr kumimoji="0" lang="en-US" sz="1400" b="0" i="0" u="sng" strike="noStrike" kern="1200" cap="none" spc="0" normalizeH="0" baseline="0" noProof="0" dirty="0">
                <a:ln>
                  <a:noFill/>
                </a:ln>
                <a:solidFill>
                  <a:prstClr val="white"/>
                </a:solidFill>
                <a:effectLst/>
                <a:uLnTx/>
                <a:uFillTx/>
                <a:latin typeface="Arial"/>
                <a:ea typeface="+mn-ea"/>
                <a:cs typeface="+mn-cs"/>
              </a:rPr>
              <a:t> des </a:t>
            </a:r>
            <a:r>
              <a:rPr kumimoji="0" lang="en-US" sz="1400" b="0" i="0" u="sng" strike="noStrike" kern="1200" cap="none" spc="0" normalizeH="0" baseline="0" noProof="0" dirty="0" err="1">
                <a:ln>
                  <a:noFill/>
                </a:ln>
                <a:solidFill>
                  <a:prstClr val="white"/>
                </a:solidFill>
                <a:effectLst/>
                <a:uLnTx/>
                <a:uFillTx/>
                <a:latin typeface="Arial"/>
                <a:ea typeface="+mn-ea"/>
                <a:cs typeface="+mn-cs"/>
              </a:rPr>
              <a:t>compsants</a:t>
            </a:r>
            <a:r>
              <a:rPr kumimoji="0" lang="en-US" sz="1400" b="0" i="0" u="sng" strike="noStrike" kern="1200" cap="none" spc="0" normalizeH="0" baseline="0" noProof="0" dirty="0">
                <a:ln>
                  <a:noFill/>
                </a:ln>
                <a:solidFill>
                  <a:prstClr val="white"/>
                </a:solidFill>
                <a:effectLst/>
                <a:uLnTx/>
                <a:uFillTx/>
                <a:latin typeface="Arial"/>
                <a:ea typeface="+mn-ea"/>
                <a:cs typeface="+mn-cs"/>
              </a:rPr>
              <a:t> critiques OSS</a:t>
            </a:r>
            <a:r>
              <a:rPr kumimoji="0" lang="en-US" sz="1400" b="0" i="0" u="none" strike="noStrike" kern="1200" cap="none" spc="0" normalizeH="0" baseline="0" noProof="0" dirty="0">
                <a:ln>
                  <a:noFill/>
                </a:ln>
                <a:solidFill>
                  <a:prstClr val="white"/>
                </a:solidFill>
                <a:effectLst/>
                <a:uLnTx/>
                <a:uFillTx/>
                <a:latin typeface="Arial"/>
                <a:ea typeface="+mn-ea"/>
                <a:cs typeface="+mn-cs"/>
              </a:rPr>
              <a:t> et </a:t>
            </a:r>
            <a:r>
              <a:rPr kumimoji="0" lang="en-US" sz="1400" b="0" i="0" u="none" strike="noStrike" kern="1200" cap="none" spc="0" normalizeH="0" baseline="0" noProof="0" dirty="0" err="1">
                <a:ln>
                  <a:noFill/>
                </a:ln>
                <a:solidFill>
                  <a:prstClr val="white"/>
                </a:solidFill>
                <a:effectLst/>
                <a:uLnTx/>
                <a:uFillTx/>
                <a:latin typeface="Arial"/>
                <a:ea typeface="+mn-ea"/>
                <a:cs typeface="+mn-cs"/>
              </a:rPr>
              <a:t>en</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none" strike="noStrike" kern="1200" cap="none" spc="0" normalizeH="0" baseline="0" noProof="0" dirty="0" err="1">
                <a:ln>
                  <a:noFill/>
                </a:ln>
                <a:solidFill>
                  <a:prstClr val="white"/>
                </a:solidFill>
                <a:effectLst/>
                <a:uLnTx/>
                <a:uFillTx/>
                <a:latin typeface="Arial"/>
                <a:ea typeface="+mn-ea"/>
                <a:cs typeface="+mn-cs"/>
              </a:rPr>
              <a:t>n’autorisant</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r>
              <a:rPr kumimoji="0" lang="en-US" sz="1400" b="0" i="0" u="none" strike="noStrike" kern="1200" cap="none" spc="0" normalizeH="0" baseline="0" noProof="0" dirty="0" err="1">
                <a:ln>
                  <a:noFill/>
                </a:ln>
                <a:solidFill>
                  <a:prstClr val="white"/>
                </a:solidFill>
                <a:effectLst/>
                <a:uLnTx/>
                <a:uFillTx/>
                <a:latin typeface="Arial"/>
                <a:ea typeface="+mn-ea"/>
                <a:cs typeface="+mn-cs"/>
              </a:rPr>
              <a:t>aucune</a:t>
            </a:r>
            <a:r>
              <a:rPr kumimoji="0" lang="en-US" sz="1400" b="0" i="0" u="none" strike="noStrike" kern="1200" cap="none" spc="0" normalizeH="0" baseline="0" noProof="0" dirty="0">
                <a:ln>
                  <a:noFill/>
                </a:ln>
                <a:solidFill>
                  <a:prstClr val="white"/>
                </a:solidFill>
                <a:effectLst/>
                <a:uLnTx/>
                <a:uFillTx/>
                <a:latin typeface="Arial"/>
                <a:ea typeface="+mn-ea"/>
                <a:cs typeface="+mn-cs"/>
              </a:rPr>
              <a:t> deviation</a:t>
            </a:r>
          </a:p>
        </p:txBody>
      </p:sp>
    </p:spTree>
    <p:extLst>
      <p:ext uri="{BB962C8B-B14F-4D97-AF65-F5344CB8AC3E}">
        <p14:creationId xmlns:p14="http://schemas.microsoft.com/office/powerpoint/2010/main" val="314553471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2C5A37-AFD9-4C51-B4E6-AFE7D4C5C4C3}"/>
              </a:ext>
            </a:extLst>
          </p:cNvPr>
          <p:cNvSpPr>
            <a:spLocks noGrp="1"/>
          </p:cNvSpPr>
          <p:nvPr>
            <p:ph type="sldNum"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fld id="{F99F39DE-7F43-4ABA-BE16-DC797CC76ADB}" type="slidenum">
              <a:rPr kumimoji="0" lang="en-GB" sz="1000" b="0" i="0" u="none" strike="noStrike" kern="1200" cap="none" spc="0" normalizeH="0" baseline="0" noProof="0" smtClean="0">
                <a:ln>
                  <a:noFill/>
                </a:ln>
                <a:solidFill>
                  <a:srgbClr val="4096CA"/>
                </a:solidFill>
                <a:effectLst/>
                <a:uLnTx/>
                <a:uFillTx/>
                <a:latin typeface="Arial"/>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34</a:t>
            </a:fld>
            <a:endParaRPr kumimoji="0" lang="en-GB" sz="1000" b="0" i="0" u="none" strike="noStrike" kern="1200" cap="none" spc="0" normalizeH="0" baseline="0" noProof="0" dirty="0">
              <a:ln>
                <a:noFill/>
              </a:ln>
              <a:solidFill>
                <a:srgbClr val="4096CA"/>
              </a:solidFill>
              <a:effectLst/>
              <a:uLnTx/>
              <a:uFillTx/>
              <a:latin typeface="Arial"/>
              <a:ea typeface="+mn-ea"/>
              <a:cs typeface="+mn-cs"/>
            </a:endParaRPr>
          </a:p>
        </p:txBody>
      </p:sp>
      <p:sp>
        <p:nvSpPr>
          <p:cNvPr id="4" name="Title 3">
            <a:extLst>
              <a:ext uri="{FF2B5EF4-FFF2-40B4-BE49-F238E27FC236}">
                <a16:creationId xmlns:a16="http://schemas.microsoft.com/office/drawing/2014/main" id="{52AB7871-6712-4689-A802-5EF2490BEF05}"/>
              </a:ext>
            </a:extLst>
          </p:cNvPr>
          <p:cNvSpPr>
            <a:spLocks noGrp="1"/>
          </p:cNvSpPr>
          <p:nvPr>
            <p:ph type="title"/>
          </p:nvPr>
        </p:nvSpPr>
        <p:spPr>
          <a:xfrm>
            <a:off x="1143000" y="368301"/>
            <a:ext cx="7315200" cy="469900"/>
          </a:xfrm>
        </p:spPr>
        <p:txBody>
          <a:bodyPr/>
          <a:lstStyle/>
          <a:p>
            <a:r>
              <a:rPr lang="fr-FR" dirty="0"/>
              <a:t>L’Open Source est au cœur de nos produits</a:t>
            </a:r>
            <a:endParaRPr lang="en-US" dirty="0"/>
          </a:p>
        </p:txBody>
      </p:sp>
      <p:sp>
        <p:nvSpPr>
          <p:cNvPr id="6" name="Rectangle 5">
            <a:extLst>
              <a:ext uri="{FF2B5EF4-FFF2-40B4-BE49-F238E27FC236}">
                <a16:creationId xmlns:a16="http://schemas.microsoft.com/office/drawing/2014/main" id="{6AAC4E63-0343-4D8F-A875-CA65F4C3B4EA}"/>
              </a:ext>
            </a:extLst>
          </p:cNvPr>
          <p:cNvSpPr/>
          <p:nvPr/>
        </p:nvSpPr>
        <p:spPr>
          <a:xfrm>
            <a:off x="428626" y="1143000"/>
            <a:ext cx="3843337" cy="5105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2570B5"/>
                </a:solidFill>
                <a:effectLst/>
                <a:uLnTx/>
                <a:uFillTx/>
                <a:latin typeface="Arial"/>
                <a:ea typeface="+mn-ea"/>
                <a:cs typeface="+mn-cs"/>
              </a:rPr>
              <a:t>MGA1101</a:t>
            </a: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r" defTabSz="914363"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2570B5"/>
                </a:solidFill>
                <a:effectLst/>
                <a:uLnTx/>
                <a:uFillTx/>
                <a:latin typeface="Arial"/>
                <a:ea typeface="+mn-ea"/>
                <a:cs typeface="+mn-cs"/>
              </a:rPr>
              <a:t>MGA2110</a:t>
            </a: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64A77"/>
                </a:solidFill>
                <a:effectLst/>
                <a:uLnTx/>
                <a:uFillTx/>
                <a:latin typeface="Arial"/>
                <a:ea typeface="+mn-ea"/>
                <a:cs typeface="+mn-cs"/>
              </a:rPr>
              <a:t>Exemple 1 – Technicolor </a:t>
            </a:r>
            <a:r>
              <a:rPr kumimoji="0" lang="fr-FR" sz="1800" b="1" i="0" u="none" strike="noStrike" kern="1200" cap="none" spc="0" normalizeH="0" baseline="0" noProof="0" dirty="0" err="1">
                <a:ln>
                  <a:noFill/>
                </a:ln>
                <a:solidFill>
                  <a:srgbClr val="064A77"/>
                </a:solidFill>
                <a:effectLst/>
                <a:uLnTx/>
                <a:uFillTx/>
                <a:latin typeface="Arial"/>
                <a:ea typeface="+mn-ea"/>
                <a:cs typeface="+mn-cs"/>
              </a:rPr>
              <a:t>GTWs</a:t>
            </a:r>
            <a:endParaRPr kumimoji="0" lang="fr-FR" sz="1800" b="1" i="0" u="none" strike="noStrike" kern="1200" cap="none" spc="0" normalizeH="0" baseline="0" noProof="0" dirty="0">
              <a:ln>
                <a:noFill/>
              </a:ln>
              <a:solidFill>
                <a:srgbClr val="064A77"/>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a:ea typeface="+mn-ea"/>
                <a:cs typeface="+mn-cs"/>
              </a:rPr>
              <a:t>OSS dans le </a:t>
            </a:r>
            <a:r>
              <a:rPr kumimoji="0" lang="fr-FR" sz="1800" b="0" i="0" u="none" strike="noStrike" kern="1200" cap="none" spc="0" normalizeH="0" baseline="0" noProof="0" dirty="0" err="1">
                <a:ln>
                  <a:noFill/>
                </a:ln>
                <a:solidFill>
                  <a:srgbClr val="000000"/>
                </a:solidFill>
                <a:effectLst/>
                <a:uLnTx/>
                <a:uFillTx/>
                <a:latin typeface="Arial"/>
                <a:ea typeface="+mn-ea"/>
                <a:cs typeface="+mn-cs"/>
              </a:rPr>
              <a:t>SoC</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a:ea typeface="+mn-ea"/>
                <a:cs typeface="+mn-cs"/>
              </a:rPr>
              <a:t>OSS dans </a:t>
            </a:r>
            <a:r>
              <a:rPr kumimoji="0" lang="fr-FR" sz="1800" b="0" i="0" u="none" strike="noStrike" kern="1200" cap="none" spc="0" normalizeH="0" baseline="0" noProof="0" dirty="0" err="1">
                <a:ln>
                  <a:noFill/>
                </a:ln>
                <a:solidFill>
                  <a:srgbClr val="000000"/>
                </a:solidFill>
                <a:effectLst/>
                <a:uLnTx/>
                <a:uFillTx/>
                <a:latin typeface="Arial"/>
                <a:ea typeface="+mn-ea"/>
                <a:cs typeface="+mn-cs"/>
              </a:rPr>
              <a:t>Homeware</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a:ea typeface="+mn-ea"/>
                <a:cs typeface="+mn-cs"/>
              </a:rPr>
              <a:t>Technicolor </a:t>
            </a:r>
            <a:r>
              <a:rPr kumimoji="0" lang="fr-FR" sz="1800" b="0" i="0" u="none" strike="noStrike" kern="1200" cap="none" spc="0" normalizeH="0" baseline="0" noProof="0" dirty="0" err="1">
                <a:ln>
                  <a:noFill/>
                </a:ln>
                <a:solidFill>
                  <a:srgbClr val="000000"/>
                </a:solidFill>
                <a:effectLst/>
                <a:uLnTx/>
                <a:uFillTx/>
                <a:latin typeface="Arial"/>
                <a:ea typeface="+mn-ea"/>
                <a:cs typeface="+mn-cs"/>
              </a:rPr>
              <a:t>proprietary</a:t>
            </a:r>
            <a:r>
              <a:rPr kumimoji="0" lang="fr-FR" sz="1800" b="0" i="0" u="none" strike="noStrike" kern="1200" cap="none" spc="0" normalizeH="0" baseline="0" noProof="0" dirty="0">
                <a:ln>
                  <a:noFill/>
                </a:ln>
                <a:solidFill>
                  <a:srgbClr val="000000"/>
                </a:solidFill>
                <a:effectLst/>
                <a:uLnTx/>
                <a:uFillTx/>
                <a:latin typeface="Arial"/>
                <a:ea typeface="+mn-ea"/>
                <a:cs typeface="+mn-cs"/>
              </a:rPr>
              <a:t> code</a:t>
            </a: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a:ea typeface="+mn-ea"/>
                <a:cs typeface="+mn-cs"/>
              </a:rPr>
              <a:t>Autres logiciels propriétaires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CA93D6A1-0116-4805-9070-380375BBED75}"/>
              </a:ext>
            </a:extLst>
          </p:cNvPr>
          <p:cNvSpPr/>
          <p:nvPr/>
        </p:nvSpPr>
        <p:spPr>
          <a:xfrm>
            <a:off x="4800600" y="1143000"/>
            <a:ext cx="3843337" cy="5105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a:ea typeface="+mn-ea"/>
                <a:cs typeface="+mn-cs"/>
              </a:rPr>
              <a:t>                              </a:t>
            </a:r>
            <a:r>
              <a:rPr kumimoji="0" lang="fr-FR" sz="1400" b="0" i="0" u="none" strike="noStrike" kern="1200" cap="none" spc="0" normalizeH="0" baseline="0" noProof="0" dirty="0">
                <a:ln>
                  <a:noFill/>
                </a:ln>
                <a:solidFill>
                  <a:srgbClr val="2570B5"/>
                </a:solidFill>
                <a:effectLst/>
                <a:uLnTx/>
                <a:uFillTx/>
                <a:latin typeface="Arial"/>
                <a:ea typeface="+mn-ea"/>
                <a:cs typeface="+mn-cs"/>
              </a:rPr>
              <a:t>Skipper</a:t>
            </a: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2570B5"/>
                </a:solidFill>
                <a:effectLst/>
                <a:uLnTx/>
                <a:uFillTx/>
                <a:latin typeface="Arial"/>
                <a:ea typeface="+mn-ea"/>
                <a:cs typeface="+mn-cs"/>
              </a:rPr>
              <a:t>Indigo</a:t>
            </a: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64A77"/>
                </a:solidFill>
                <a:effectLst/>
                <a:uLnTx/>
                <a:uFillTx/>
                <a:latin typeface="Arial"/>
                <a:ea typeface="+mn-ea"/>
                <a:cs typeface="+mn-cs"/>
              </a:rPr>
              <a:t>Exemple 2 – OTT boxes</a:t>
            </a:r>
          </a:p>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a:ea typeface="+mn-ea"/>
                <a:cs typeface="+mn-cs"/>
              </a:rPr>
              <a:t>OSS dans le </a:t>
            </a:r>
            <a:r>
              <a:rPr kumimoji="0" lang="fr-FR" sz="1800" b="0" i="0" u="none" strike="noStrike" kern="1200" cap="none" spc="0" normalizeH="0" baseline="0" noProof="0" dirty="0" err="1">
                <a:ln>
                  <a:noFill/>
                </a:ln>
                <a:solidFill>
                  <a:srgbClr val="000000"/>
                </a:solidFill>
                <a:effectLst/>
                <a:uLnTx/>
                <a:uFillTx/>
                <a:latin typeface="Arial"/>
                <a:ea typeface="+mn-ea"/>
                <a:cs typeface="+mn-cs"/>
              </a:rPr>
              <a:t>SoC</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a:ea typeface="+mn-ea"/>
                <a:cs typeface="+mn-cs"/>
              </a:rPr>
              <a:t>Android </a:t>
            </a: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a:ea typeface="+mn-ea"/>
                <a:cs typeface="+mn-cs"/>
              </a:rPr>
              <a:t>Technicolor </a:t>
            </a:r>
            <a:r>
              <a:rPr kumimoji="0" lang="fr-FR" sz="1800" b="0" i="0" u="none" strike="noStrike" kern="1200" cap="none" spc="0" normalizeH="0" baseline="0" noProof="0" dirty="0" err="1">
                <a:ln>
                  <a:noFill/>
                </a:ln>
                <a:solidFill>
                  <a:srgbClr val="000000"/>
                </a:solidFill>
                <a:effectLst/>
                <a:uLnTx/>
                <a:uFillTx/>
                <a:latin typeface="Arial"/>
                <a:ea typeface="+mn-ea"/>
                <a:cs typeface="+mn-cs"/>
              </a:rPr>
              <a:t>proprietary</a:t>
            </a:r>
            <a:r>
              <a:rPr kumimoji="0" lang="fr-FR" sz="1800" b="0" i="0" u="none" strike="noStrike" kern="1200" cap="none" spc="0" normalizeH="0" baseline="0" noProof="0" dirty="0">
                <a:ln>
                  <a:noFill/>
                </a:ln>
                <a:solidFill>
                  <a:srgbClr val="000000"/>
                </a:solidFill>
                <a:effectLst/>
                <a:uLnTx/>
                <a:uFillTx/>
                <a:latin typeface="Arial"/>
                <a:ea typeface="+mn-ea"/>
                <a:cs typeface="+mn-cs"/>
              </a:rPr>
              <a:t> code</a:t>
            </a: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a:ea typeface="+mn-ea"/>
                <a:cs typeface="+mn-cs"/>
              </a:rPr>
              <a:t>Autres logiciels propriétaires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50514AB2-B6E4-4914-BDE8-7467B18D1D0E}"/>
              </a:ext>
            </a:extLst>
          </p:cNvPr>
          <p:cNvSpPr/>
          <p:nvPr/>
        </p:nvSpPr>
        <p:spPr>
          <a:xfrm>
            <a:off x="400793" y="177871"/>
            <a:ext cx="698601" cy="679378"/>
          </a:xfrm>
          <a:prstGeom prst="rect">
            <a:avLst/>
          </a:prstGeom>
          <a:solidFill>
            <a:schemeClr val="accent6"/>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45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8A8A878A-6ACE-44D3-9227-D81C4E540CFB}"/>
              </a:ext>
            </a:extLst>
          </p:cNvPr>
          <p:cNvPicPr>
            <a:picLocks/>
          </p:cNvPicPr>
          <p:nvPr/>
        </p:nvPicPr>
        <p:blipFill>
          <a:blip r:embed="rId2"/>
          <a:stretch>
            <a:fillRect/>
          </a:stretch>
        </p:blipFill>
        <p:spPr>
          <a:xfrm>
            <a:off x="2895600" y="1676400"/>
            <a:ext cx="1038702" cy="1600200"/>
          </a:xfrm>
          <a:prstGeom prst="rect">
            <a:avLst/>
          </a:prstGeom>
        </p:spPr>
      </p:pic>
      <p:pic>
        <p:nvPicPr>
          <p:cNvPr id="10" name="Picture 9">
            <a:extLst>
              <a:ext uri="{FF2B5EF4-FFF2-40B4-BE49-F238E27FC236}">
                <a16:creationId xmlns:a16="http://schemas.microsoft.com/office/drawing/2014/main" id="{DE1474D3-E4BA-4A0F-B9B5-B21055C6478B}"/>
              </a:ext>
            </a:extLst>
          </p:cNvPr>
          <p:cNvPicPr>
            <a:picLocks/>
          </p:cNvPicPr>
          <p:nvPr/>
        </p:nvPicPr>
        <p:blipFill>
          <a:blip r:embed="rId3"/>
          <a:stretch>
            <a:fillRect/>
          </a:stretch>
        </p:blipFill>
        <p:spPr>
          <a:xfrm>
            <a:off x="563809" y="1240427"/>
            <a:ext cx="1341191" cy="1350373"/>
          </a:xfrm>
          <a:prstGeom prst="rect">
            <a:avLst/>
          </a:prstGeom>
        </p:spPr>
      </p:pic>
      <p:pic>
        <p:nvPicPr>
          <p:cNvPr id="11" name="Picture 10">
            <a:extLst>
              <a:ext uri="{FF2B5EF4-FFF2-40B4-BE49-F238E27FC236}">
                <a16:creationId xmlns:a16="http://schemas.microsoft.com/office/drawing/2014/main" id="{4409CAC7-26DA-41ED-865E-DBDE53F69D5D}"/>
              </a:ext>
            </a:extLst>
          </p:cNvPr>
          <p:cNvPicPr>
            <a:picLocks/>
          </p:cNvPicPr>
          <p:nvPr/>
        </p:nvPicPr>
        <p:blipFill>
          <a:blip r:embed="rId4"/>
          <a:stretch>
            <a:fillRect/>
          </a:stretch>
        </p:blipFill>
        <p:spPr>
          <a:xfrm>
            <a:off x="750093" y="2705100"/>
            <a:ext cx="2268538" cy="1371600"/>
          </a:xfrm>
          <a:prstGeom prst="rect">
            <a:avLst/>
          </a:prstGeom>
        </p:spPr>
      </p:pic>
      <p:pic>
        <p:nvPicPr>
          <p:cNvPr id="12" name="Picture 11">
            <a:extLst>
              <a:ext uri="{FF2B5EF4-FFF2-40B4-BE49-F238E27FC236}">
                <a16:creationId xmlns:a16="http://schemas.microsoft.com/office/drawing/2014/main" id="{749E5270-6582-47DD-8595-76ED2CD9896E}"/>
              </a:ext>
            </a:extLst>
          </p:cNvPr>
          <p:cNvPicPr>
            <a:picLocks/>
          </p:cNvPicPr>
          <p:nvPr/>
        </p:nvPicPr>
        <p:blipFill>
          <a:blip r:embed="rId5"/>
          <a:stretch>
            <a:fillRect/>
          </a:stretch>
        </p:blipFill>
        <p:spPr>
          <a:xfrm>
            <a:off x="6687434" y="1447800"/>
            <a:ext cx="1801910" cy="1562100"/>
          </a:xfrm>
          <a:prstGeom prst="rect">
            <a:avLst/>
          </a:prstGeom>
        </p:spPr>
      </p:pic>
      <p:pic>
        <p:nvPicPr>
          <p:cNvPr id="13" name="Picture 12">
            <a:extLst>
              <a:ext uri="{FF2B5EF4-FFF2-40B4-BE49-F238E27FC236}">
                <a16:creationId xmlns:a16="http://schemas.microsoft.com/office/drawing/2014/main" id="{BC9F4319-9365-4662-992C-D0B72004F072}"/>
              </a:ext>
            </a:extLst>
          </p:cNvPr>
          <p:cNvPicPr>
            <a:picLocks/>
          </p:cNvPicPr>
          <p:nvPr/>
        </p:nvPicPr>
        <p:blipFill>
          <a:blip r:embed="rId6"/>
          <a:stretch>
            <a:fillRect/>
          </a:stretch>
        </p:blipFill>
        <p:spPr>
          <a:xfrm>
            <a:off x="4821035" y="2705100"/>
            <a:ext cx="1896131" cy="1371600"/>
          </a:xfrm>
          <a:prstGeom prst="rect">
            <a:avLst/>
          </a:prstGeom>
        </p:spPr>
      </p:pic>
      <p:sp>
        <p:nvSpPr>
          <p:cNvPr id="2" name="TextBox 1">
            <a:extLst>
              <a:ext uri="{FF2B5EF4-FFF2-40B4-BE49-F238E27FC236}">
                <a16:creationId xmlns:a16="http://schemas.microsoft.com/office/drawing/2014/main" id="{F3EEF991-B9DE-4331-80D6-EB31AB367E97}"/>
              </a:ext>
            </a:extLst>
          </p:cNvPr>
          <p:cNvSpPr txBox="1"/>
          <p:nvPr/>
        </p:nvSpPr>
        <p:spPr>
          <a:xfrm>
            <a:off x="1905000" y="3865602"/>
            <a:ext cx="1001428" cy="307777"/>
          </a:xfrm>
          <a:prstGeom prst="rect">
            <a:avLst/>
          </a:prstGeom>
          <a:noFill/>
        </p:spPr>
        <p:txBody>
          <a:bodyPr wrap="non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70B5"/>
                </a:solidFill>
                <a:effectLst/>
                <a:uLnTx/>
                <a:uFillTx/>
                <a:latin typeface="Arial"/>
                <a:ea typeface="+mn-ea"/>
                <a:cs typeface="+mn-cs"/>
              </a:rPr>
              <a:t>MWA1100</a:t>
            </a:r>
          </a:p>
        </p:txBody>
      </p:sp>
    </p:spTree>
    <p:extLst>
      <p:ext uri="{BB962C8B-B14F-4D97-AF65-F5344CB8AC3E}">
        <p14:creationId xmlns:p14="http://schemas.microsoft.com/office/powerpoint/2010/main" val="223533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BDFBE9-1712-42B3-BF31-C822678CB942}"/>
              </a:ext>
            </a:extLst>
          </p:cNvPr>
          <p:cNvSpPr>
            <a:spLocks noGrp="1"/>
          </p:cNvSpPr>
          <p:nvPr>
            <p:ph type="sldNum"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fld id="{F99F39DE-7F43-4ABA-BE16-DC797CC76ADB}" type="slidenum">
              <a:rPr kumimoji="0" lang="en-GB" sz="1000" b="0" i="0" u="none" strike="noStrike" kern="1200" cap="none" spc="0" normalizeH="0" baseline="0" noProof="0" smtClean="0">
                <a:ln>
                  <a:noFill/>
                </a:ln>
                <a:solidFill>
                  <a:srgbClr val="4096CA"/>
                </a:solidFill>
                <a:effectLst/>
                <a:uLnTx/>
                <a:uFillTx/>
                <a:latin typeface="Arial"/>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35</a:t>
            </a:fld>
            <a:endParaRPr kumimoji="0" lang="en-GB" sz="1000" b="0" i="0" u="none" strike="noStrike" kern="1200" cap="none" spc="0" normalizeH="0" baseline="0" noProof="0" dirty="0">
              <a:ln>
                <a:noFill/>
              </a:ln>
              <a:solidFill>
                <a:srgbClr val="4096CA"/>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5D14C083-12AC-4DFD-A049-39206C5352BE}"/>
              </a:ext>
            </a:extLst>
          </p:cNvPr>
          <p:cNvSpPr>
            <a:spLocks noGrp="1"/>
          </p:cNvSpPr>
          <p:nvPr>
            <p:ph sz="quarter" idx="13"/>
          </p:nvPr>
        </p:nvSpPr>
        <p:spPr>
          <a:xfrm>
            <a:off x="285750" y="990600"/>
            <a:ext cx="8629650" cy="5105400"/>
          </a:xfrm>
          <a:solidFill>
            <a:schemeClr val="bg1">
              <a:lumMod val="95000"/>
            </a:schemeClr>
          </a:solidFill>
          <a:ln w="76200">
            <a:noFill/>
          </a:ln>
        </p:spPr>
        <p:txBody>
          <a:bodyPr>
            <a:normAutofit fontScale="92500" lnSpcReduction="10000"/>
          </a:bodyPr>
          <a:lstStyle/>
          <a:p>
            <a:pPr marL="171450" indent="-171450">
              <a:buFont typeface="Arial" panose="020B0604020202020204" pitchFamily="34" charset="0"/>
              <a:buChar char="•"/>
            </a:pPr>
            <a:endParaRPr lang="fr-FR" sz="1400" dirty="0"/>
          </a:p>
          <a:p>
            <a:pPr marL="171450" indent="-171450">
              <a:buFont typeface="Arial" panose="020B0604020202020204" pitchFamily="34" charset="0"/>
              <a:buChar char="•"/>
            </a:pPr>
            <a:r>
              <a:rPr lang="fr-FR" sz="1400" dirty="0"/>
              <a:t>Un OSS utilisé à des fins non commerciales et à usage purement interne ne requiert aucune autorisation du département juridique</a:t>
            </a:r>
          </a:p>
          <a:p>
            <a:pPr marL="171450" indent="-171450">
              <a:buFont typeface="Arial" panose="020B0604020202020204" pitchFamily="34" charset="0"/>
              <a:buChar char="•"/>
            </a:pPr>
            <a:r>
              <a:rPr lang="fr-FR" sz="1400" dirty="0"/>
              <a:t>Un OSS utilisé dans un produit/une application/un service vendu est un composant dit critique, dont l’utilisation répond à des règles définies selon sa catégorie de licence et ses cas d’utilisation</a:t>
            </a:r>
          </a:p>
          <a:p>
            <a:pPr marL="171450" indent="-171450">
              <a:buFont typeface="Arial" panose="020B0604020202020204" pitchFamily="34" charset="0"/>
              <a:buChar char="•"/>
            </a:pPr>
            <a:r>
              <a:rPr lang="fr-FR" sz="1400" dirty="0"/>
              <a:t>Les licences OSS sont classifiées en 4 catégories : </a:t>
            </a:r>
            <a:r>
              <a:rPr lang="fr-FR" sz="1400" b="1" dirty="0">
                <a:solidFill>
                  <a:srgbClr val="00B050"/>
                </a:solidFill>
              </a:rPr>
              <a:t>Vert</a:t>
            </a:r>
            <a:r>
              <a:rPr lang="fr-FR" sz="1400" dirty="0"/>
              <a:t>, </a:t>
            </a:r>
            <a:r>
              <a:rPr lang="fr-FR" sz="1400" b="1" dirty="0">
                <a:solidFill>
                  <a:srgbClr val="FFC000"/>
                </a:solidFill>
              </a:rPr>
              <a:t>Orange</a:t>
            </a:r>
            <a:r>
              <a:rPr lang="fr-FR" sz="1400" dirty="0"/>
              <a:t>, </a:t>
            </a:r>
            <a:r>
              <a:rPr lang="fr-FR" sz="1400" b="1" dirty="0">
                <a:solidFill>
                  <a:srgbClr val="FF0000"/>
                </a:solidFill>
              </a:rPr>
              <a:t>Rouge</a:t>
            </a:r>
            <a:r>
              <a:rPr lang="fr-FR" sz="1400" dirty="0"/>
              <a:t> et </a:t>
            </a:r>
            <a:r>
              <a:rPr lang="fr-FR" sz="1400" b="1" dirty="0"/>
              <a:t>Noir</a:t>
            </a:r>
            <a:r>
              <a:rPr lang="fr-FR" sz="1400" dirty="0"/>
              <a:t>. Les licences </a:t>
            </a:r>
            <a:r>
              <a:rPr lang="fr-FR" sz="1400" b="1" dirty="0"/>
              <a:t>Noir</a:t>
            </a:r>
            <a:r>
              <a:rPr lang="fr-FR" sz="1400" dirty="0"/>
              <a:t> sont interdites. La catégorisation des licences est effectuée par le département juridique; elle est disponible sur Confluence</a:t>
            </a:r>
          </a:p>
          <a:p>
            <a:pPr marL="171450" indent="-171450">
              <a:buFont typeface="Arial" panose="020B0604020202020204" pitchFamily="34" charset="0"/>
              <a:buChar char="•"/>
            </a:pPr>
            <a:r>
              <a:rPr lang="fr-FR" sz="1400" dirty="0"/>
              <a:t>Les licences </a:t>
            </a:r>
            <a:r>
              <a:rPr lang="fr-FR" sz="1400" b="1" dirty="0">
                <a:solidFill>
                  <a:srgbClr val="00B050"/>
                </a:solidFill>
              </a:rPr>
              <a:t>Vertes</a:t>
            </a:r>
            <a:r>
              <a:rPr lang="fr-FR" sz="1400" dirty="0"/>
              <a:t> sont autorisées mais doivent être utilisées en conformité avec les recommandations du département juridique</a:t>
            </a:r>
          </a:p>
          <a:p>
            <a:pPr marL="171450" indent="-171450">
              <a:buFont typeface="Arial" panose="020B0604020202020204" pitchFamily="34" charset="0"/>
              <a:buChar char="•"/>
            </a:pPr>
            <a:r>
              <a:rPr lang="fr-FR" sz="1400" dirty="0"/>
              <a:t>Si associées à d’autres catégories de licences, les licences  </a:t>
            </a:r>
            <a:r>
              <a:rPr lang="fr-FR" sz="1400" b="1" dirty="0">
                <a:solidFill>
                  <a:srgbClr val="00B050"/>
                </a:solidFill>
              </a:rPr>
              <a:t>Vertes</a:t>
            </a:r>
            <a:r>
              <a:rPr lang="fr-FR" sz="1400" dirty="0"/>
              <a:t>  doivent faire l’objet d’une autorisation et d’un COSP de même que les OSS de catégories </a:t>
            </a:r>
            <a:r>
              <a:rPr lang="fr-FR" sz="1400" b="1" dirty="0">
                <a:solidFill>
                  <a:srgbClr val="FFC000"/>
                </a:solidFill>
              </a:rPr>
              <a:t>Orange</a:t>
            </a:r>
            <a:r>
              <a:rPr lang="fr-FR" sz="1400" dirty="0"/>
              <a:t> et </a:t>
            </a:r>
            <a:r>
              <a:rPr lang="fr-FR" sz="1400" b="1" dirty="0">
                <a:solidFill>
                  <a:srgbClr val="FF0000"/>
                </a:solidFill>
              </a:rPr>
              <a:t>Rouge</a:t>
            </a:r>
            <a:endParaRPr lang="fr-FR" sz="1400" dirty="0"/>
          </a:p>
          <a:p>
            <a:pPr marL="171450" indent="-171450">
              <a:buFont typeface="Arial" panose="020B0604020202020204" pitchFamily="34" charset="0"/>
              <a:buChar char="•"/>
            </a:pPr>
            <a:r>
              <a:rPr lang="fr-FR" sz="1400" dirty="0"/>
              <a:t>Les cas d’utilisation et  les licences utilisées doivent être identifiés dès les premières étapes de design et d’architecture de la solution</a:t>
            </a:r>
          </a:p>
          <a:p>
            <a:pPr marL="171450" indent="-171450">
              <a:buFont typeface="Arial" panose="020B0604020202020204" pitchFamily="34" charset="0"/>
              <a:buChar char="•"/>
            </a:pPr>
            <a:r>
              <a:rPr lang="fr-FR" sz="1400" dirty="0"/>
              <a:t>L’analyse du COSP et des risques associés est conduite par le département juridique aussi tôt que possible et dans tous les cas avant la fin de la phase de développement</a:t>
            </a:r>
          </a:p>
          <a:p>
            <a:pPr marL="171450" indent="-171450">
              <a:buFont typeface="Arial" panose="020B0604020202020204" pitchFamily="34" charset="0"/>
              <a:buChar char="•"/>
            </a:pPr>
            <a:r>
              <a:rPr lang="fr-FR" sz="1400" dirty="0"/>
              <a:t>Une revue par le département brevets est demandée dès lors qu’un risque sur le portefeuille brevets est détecté par le département juridique</a:t>
            </a:r>
          </a:p>
          <a:p>
            <a:pPr marL="171450" indent="-171450">
              <a:buFont typeface="Arial" panose="020B0604020202020204" pitchFamily="34" charset="0"/>
              <a:buChar char="•"/>
            </a:pPr>
            <a:r>
              <a:rPr lang="fr-FR" sz="1400" dirty="0"/>
              <a:t>Si des conflits IP apparaissent, ils sont remontés pour arbitrage au niveau du senior management et du comité d’investissement</a:t>
            </a:r>
          </a:p>
          <a:p>
            <a:pPr marL="171450" indent="-171450">
              <a:buFont typeface="Arial" panose="020B0604020202020204" pitchFamily="34" charset="0"/>
              <a:buChar char="•"/>
            </a:pPr>
            <a:r>
              <a:rPr lang="fr-FR" sz="1400" dirty="0"/>
              <a:t>L’approbation finale de distribution de l’OSS dans une offre commerciale est donnée par le manager de l’activité </a:t>
            </a:r>
          </a:p>
          <a:p>
            <a:pPr marL="171450" indent="-171450">
              <a:buFont typeface="Arial" panose="020B0604020202020204" pitchFamily="34" charset="0"/>
              <a:buChar char="•"/>
            </a:pPr>
            <a:r>
              <a:rPr lang="fr-FR" sz="1400" dirty="0"/>
              <a:t>Toutes les exigences juridiques doivent être remplies avant qu’un OSS soit déployé hors de Technicolor (commercialisation, </a:t>
            </a:r>
            <a:r>
              <a:rPr lang="fr-FR" sz="1400" dirty="0" err="1"/>
              <a:t>demo</a:t>
            </a:r>
            <a:r>
              <a:rPr lang="fr-FR" sz="1400" dirty="0"/>
              <a:t>, tests, production,..)</a:t>
            </a:r>
          </a:p>
          <a:p>
            <a:pPr marL="171450" indent="-171450">
              <a:buFont typeface="Arial" panose="020B0604020202020204" pitchFamily="34" charset="0"/>
              <a:buChar char="•"/>
            </a:pPr>
            <a:r>
              <a:rPr lang="fr-FR" sz="1400" dirty="0"/>
              <a:t>Cette politique est applicable à toute personne de Technicolor ainsi qu’à ses sous-traitants et partenaires</a:t>
            </a:r>
          </a:p>
          <a:p>
            <a:pPr marL="171450" indent="-171450">
              <a:buFont typeface="Arial" panose="020B0604020202020204" pitchFamily="34" charset="0"/>
              <a:buChar char="•"/>
            </a:pPr>
            <a:endParaRPr lang="fr-FR" sz="1400" dirty="0"/>
          </a:p>
          <a:p>
            <a:pPr marL="171450" indent="-171450">
              <a:buFont typeface="Arial" panose="020B0604020202020204" pitchFamily="34" charset="0"/>
              <a:buChar char="•"/>
            </a:pPr>
            <a:endParaRPr lang="en-US" sz="1400" dirty="0"/>
          </a:p>
        </p:txBody>
      </p:sp>
      <p:sp>
        <p:nvSpPr>
          <p:cNvPr id="5" name="Title 3">
            <a:extLst>
              <a:ext uri="{FF2B5EF4-FFF2-40B4-BE49-F238E27FC236}">
                <a16:creationId xmlns:a16="http://schemas.microsoft.com/office/drawing/2014/main" id="{89DC2189-A1CA-4D58-BD2E-36144D6F006E}"/>
              </a:ext>
            </a:extLst>
          </p:cNvPr>
          <p:cNvSpPr>
            <a:spLocks noGrp="1"/>
          </p:cNvSpPr>
          <p:nvPr>
            <p:ph type="title"/>
          </p:nvPr>
        </p:nvSpPr>
        <p:spPr>
          <a:xfrm>
            <a:off x="990600" y="496577"/>
            <a:ext cx="6953251" cy="469900"/>
          </a:xfrm>
        </p:spPr>
        <p:txBody>
          <a:bodyPr/>
          <a:lstStyle/>
          <a:p>
            <a:r>
              <a:rPr lang="fr-FR" sz="2800" dirty="0"/>
              <a:t>Quelle est notre politique OSS ?</a:t>
            </a:r>
            <a:br>
              <a:rPr lang="fr-FR" sz="2800" dirty="0"/>
            </a:br>
            <a:endParaRPr lang="en-US" dirty="0"/>
          </a:p>
        </p:txBody>
      </p:sp>
      <p:sp>
        <p:nvSpPr>
          <p:cNvPr id="6" name="Rectangle 5">
            <a:extLst>
              <a:ext uri="{FF2B5EF4-FFF2-40B4-BE49-F238E27FC236}">
                <a16:creationId xmlns:a16="http://schemas.microsoft.com/office/drawing/2014/main" id="{4AB41875-421B-41BE-97F2-B0826B04F725}"/>
              </a:ext>
            </a:extLst>
          </p:cNvPr>
          <p:cNvSpPr/>
          <p:nvPr/>
        </p:nvSpPr>
        <p:spPr>
          <a:xfrm>
            <a:off x="285750" y="383534"/>
            <a:ext cx="609744" cy="515341"/>
          </a:xfrm>
          <a:prstGeom prst="rect">
            <a:avLst/>
          </a:prstGeom>
          <a:solidFill>
            <a:srgbClr val="662D91"/>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63469C50-C743-4CEF-8C2D-ADF9F3F4E611}"/>
              </a:ext>
            </a:extLst>
          </p:cNvPr>
          <p:cNvSpPr txBox="1"/>
          <p:nvPr/>
        </p:nvSpPr>
        <p:spPr>
          <a:xfrm>
            <a:off x="2209800" y="6248399"/>
            <a:ext cx="5300875" cy="523220"/>
          </a:xfrm>
          <a:prstGeom prst="rect">
            <a:avLst/>
          </a:prstGeom>
          <a:noFill/>
        </p:spPr>
        <p:txBody>
          <a:bodyPr wrap="non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2570B5"/>
                </a:solidFill>
                <a:effectLst/>
                <a:uLnTx/>
                <a:uFillTx/>
                <a:latin typeface="Arial"/>
                <a:ea typeface="+mn-ea"/>
                <a:cs typeface="+mn-cs"/>
              </a:rPr>
              <a:t>Technicolor </a:t>
            </a:r>
            <a:r>
              <a:rPr kumimoji="0" lang="en-US" sz="1400" b="1" i="0" u="none" strike="noStrike" kern="1200" cap="none" spc="0" normalizeH="0" baseline="0" noProof="0" dirty="0">
                <a:ln>
                  <a:noFill/>
                </a:ln>
                <a:solidFill>
                  <a:srgbClr val="2570B5"/>
                </a:solidFill>
                <a:effectLst/>
                <a:uLnTx/>
                <a:uFillTx/>
                <a:latin typeface="Arial"/>
                <a:ea typeface="+mn-ea"/>
                <a:cs typeface="+mn-cs"/>
              </a:rPr>
              <a:t>COSP (Critical Open Source Component Policy)</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570B5"/>
              </a:solidFill>
              <a:effectLst/>
              <a:uLnTx/>
              <a:uFillTx/>
              <a:latin typeface="Arial"/>
              <a:ea typeface="+mn-ea"/>
              <a:cs typeface="+mn-cs"/>
            </a:endParaRPr>
          </a:p>
        </p:txBody>
      </p:sp>
    </p:spTree>
    <p:extLst>
      <p:ext uri="{BB962C8B-B14F-4D97-AF65-F5344CB8AC3E}">
        <p14:creationId xmlns:p14="http://schemas.microsoft.com/office/powerpoint/2010/main" val="349136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5980FA-1253-4629-93D2-C439D6E7D03F}"/>
              </a:ext>
            </a:extLst>
          </p:cNvPr>
          <p:cNvSpPr/>
          <p:nvPr/>
        </p:nvSpPr>
        <p:spPr>
          <a:xfrm>
            <a:off x="0" y="1295400"/>
            <a:ext cx="9144000" cy="487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A4E0B6BF-3DE4-4B1D-9EC5-7DF76883FAE0}"/>
              </a:ext>
            </a:extLst>
          </p:cNvPr>
          <p:cNvSpPr>
            <a:spLocks noGrp="1"/>
          </p:cNvSpPr>
          <p:nvPr>
            <p:ph type="sldNum"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fld id="{F99F39DE-7F43-4ABA-BE16-DC797CC76ADB}" type="slidenum">
              <a:rPr kumimoji="0" lang="en-GB" sz="1000" b="0" i="0" u="none" strike="noStrike" kern="1200" cap="none" spc="0" normalizeH="0" baseline="0" noProof="0" smtClean="0">
                <a:ln>
                  <a:noFill/>
                </a:ln>
                <a:solidFill>
                  <a:srgbClr val="4096CA"/>
                </a:solidFill>
                <a:effectLst/>
                <a:uLnTx/>
                <a:uFillTx/>
                <a:latin typeface="Arial"/>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36</a:t>
            </a:fld>
            <a:endParaRPr kumimoji="0" lang="en-GB" sz="1000" b="0" i="0" u="none" strike="noStrike" kern="1200" cap="none" spc="0" normalizeH="0" baseline="0" noProof="0" dirty="0">
              <a:ln>
                <a:noFill/>
              </a:ln>
              <a:solidFill>
                <a:srgbClr val="4096CA"/>
              </a:solidFill>
              <a:effectLst/>
              <a:uLnTx/>
              <a:uFillTx/>
              <a:latin typeface="Arial"/>
              <a:ea typeface="+mn-ea"/>
              <a:cs typeface="+mn-cs"/>
            </a:endParaRPr>
          </a:p>
        </p:txBody>
      </p:sp>
      <p:sp>
        <p:nvSpPr>
          <p:cNvPr id="4" name="Title 3">
            <a:extLst>
              <a:ext uri="{FF2B5EF4-FFF2-40B4-BE49-F238E27FC236}">
                <a16:creationId xmlns:a16="http://schemas.microsoft.com/office/drawing/2014/main" id="{B2641F48-A83D-4AA0-8C8A-03285812D4FA}"/>
              </a:ext>
            </a:extLst>
          </p:cNvPr>
          <p:cNvSpPr>
            <a:spLocks noGrp="1"/>
          </p:cNvSpPr>
          <p:nvPr>
            <p:ph type="title"/>
          </p:nvPr>
        </p:nvSpPr>
        <p:spPr>
          <a:xfrm>
            <a:off x="1219200" y="482600"/>
            <a:ext cx="6419851" cy="469900"/>
          </a:xfrm>
        </p:spPr>
        <p:txBody>
          <a:bodyPr/>
          <a:lstStyle/>
          <a:p>
            <a:r>
              <a:rPr lang="fr-FR" sz="2800" dirty="0"/>
              <a:t>Gouvernance et mise en </a:t>
            </a:r>
            <a:r>
              <a:rPr lang="fr-FR" sz="2800" dirty="0" err="1"/>
              <a:t>oeuvre</a:t>
            </a:r>
            <a:br>
              <a:rPr lang="fr-FR" sz="2800" dirty="0"/>
            </a:br>
            <a:endParaRPr lang="en-US" dirty="0"/>
          </a:p>
        </p:txBody>
      </p:sp>
      <p:sp>
        <p:nvSpPr>
          <p:cNvPr id="6" name="Rectangle 5">
            <a:extLst>
              <a:ext uri="{FF2B5EF4-FFF2-40B4-BE49-F238E27FC236}">
                <a16:creationId xmlns:a16="http://schemas.microsoft.com/office/drawing/2014/main" id="{743300C9-666C-4CBA-8FA8-6948CF388486}"/>
              </a:ext>
            </a:extLst>
          </p:cNvPr>
          <p:cNvSpPr/>
          <p:nvPr/>
        </p:nvSpPr>
        <p:spPr>
          <a:xfrm>
            <a:off x="446759" y="399059"/>
            <a:ext cx="550736" cy="515341"/>
          </a:xfrm>
          <a:prstGeom prst="rect">
            <a:avLst/>
          </a:prstGeom>
          <a:solidFill>
            <a:srgbClr val="BF245E"/>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8" name="Espace réservé du contenu 8">
            <a:extLst>
              <a:ext uri="{FF2B5EF4-FFF2-40B4-BE49-F238E27FC236}">
                <a16:creationId xmlns:a16="http://schemas.microsoft.com/office/drawing/2014/main" id="{13E52B40-7D85-44A9-9CBA-442268DFCE98}"/>
              </a:ext>
            </a:extLst>
          </p:cNvPr>
          <p:cNvGraphicFramePr>
            <a:graphicFrameLocks/>
          </p:cNvGraphicFramePr>
          <p:nvPr>
            <p:extLst/>
          </p:nvPr>
        </p:nvGraphicFramePr>
        <p:xfrm>
          <a:off x="76200" y="1752600"/>
          <a:ext cx="5991199" cy="3960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74C43EA2-91FE-4E69-9B0D-4DBC0FE5DB2A}"/>
              </a:ext>
            </a:extLst>
          </p:cNvPr>
          <p:cNvSpPr/>
          <p:nvPr/>
        </p:nvSpPr>
        <p:spPr bwMode="auto">
          <a:xfrm>
            <a:off x="5943600" y="3751262"/>
            <a:ext cx="3021013" cy="86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err="1">
                <a:ln>
                  <a:noFill/>
                </a:ln>
                <a:solidFill>
                  <a:srgbClr val="333333"/>
                </a:solidFill>
                <a:effectLst/>
                <a:uLnTx/>
                <a:uFillTx/>
                <a:latin typeface="Arial"/>
                <a:ea typeface="+mn-ea"/>
                <a:cs typeface="+mn-cs"/>
              </a:rPr>
              <a:t>Réseau</a:t>
            </a:r>
            <a:r>
              <a:rPr kumimoji="0" lang="en-US" sz="1100" b="0" i="1" u="none" strike="noStrike" kern="1200" cap="none" spc="0" normalizeH="0" baseline="0" noProof="0" dirty="0">
                <a:ln>
                  <a:noFill/>
                </a:ln>
                <a:solidFill>
                  <a:srgbClr val="333333"/>
                </a:solidFill>
                <a:effectLst/>
                <a:uLnTx/>
                <a:uFillTx/>
                <a:latin typeface="Arial"/>
                <a:ea typeface="+mn-ea"/>
                <a:cs typeface="+mn-cs"/>
              </a:rPr>
              <a:t> de champions OSS, </a:t>
            </a:r>
            <a:r>
              <a:rPr kumimoji="0" lang="en-US" sz="1100" b="0" i="1" u="none" strike="noStrike" kern="1200" cap="none" spc="0" normalizeH="0" baseline="0" noProof="0" dirty="0" err="1">
                <a:ln>
                  <a:noFill/>
                </a:ln>
                <a:solidFill>
                  <a:srgbClr val="333333"/>
                </a:solidFill>
                <a:effectLst/>
                <a:uLnTx/>
                <a:uFillTx/>
                <a:latin typeface="Arial"/>
                <a:ea typeface="+mn-ea"/>
                <a:cs typeface="+mn-cs"/>
              </a:rPr>
              <a:t>outil</a:t>
            </a:r>
            <a:r>
              <a:rPr kumimoji="0" lang="en-US" sz="1100" b="0" i="1" u="none" strike="noStrike" kern="1200" cap="none" spc="0" normalizeH="0" baseline="0" noProof="0" dirty="0">
                <a:ln>
                  <a:noFill/>
                </a:ln>
                <a:solidFill>
                  <a:srgbClr val="333333"/>
                </a:solidFill>
                <a:effectLst/>
                <a:uLnTx/>
                <a:uFillTx/>
                <a:latin typeface="Arial"/>
                <a:ea typeface="+mn-ea"/>
                <a:cs typeface="+mn-cs"/>
              </a:rPr>
              <a:t> de </a:t>
            </a:r>
            <a:r>
              <a:rPr kumimoji="0" lang="en-US" sz="1100" b="0" i="1" u="none" strike="noStrike" kern="1200" cap="none" spc="0" normalizeH="0" baseline="0" noProof="0" dirty="0" err="1">
                <a:ln>
                  <a:noFill/>
                </a:ln>
                <a:solidFill>
                  <a:srgbClr val="333333"/>
                </a:solidFill>
                <a:effectLst/>
                <a:uLnTx/>
                <a:uFillTx/>
                <a:latin typeface="Arial"/>
                <a:ea typeface="+mn-ea"/>
                <a:cs typeface="+mn-cs"/>
              </a:rPr>
              <a:t>partage</a:t>
            </a:r>
            <a:r>
              <a:rPr kumimoji="0" lang="en-US" sz="1100" b="0" i="1" u="none" strike="noStrike" kern="1200" cap="none" spc="0" normalizeH="0" baseline="0" noProof="0" dirty="0">
                <a:ln>
                  <a:noFill/>
                </a:ln>
                <a:solidFill>
                  <a:srgbClr val="333333"/>
                </a:solidFill>
                <a:effectLst/>
                <a:uLnTx/>
                <a:uFillTx/>
                <a:latin typeface="Arial"/>
                <a:ea typeface="+mn-ea"/>
                <a:cs typeface="+mn-cs"/>
              </a:rPr>
              <a:t> des </a:t>
            </a:r>
            <a:r>
              <a:rPr kumimoji="0" lang="en-US" sz="1100" b="0" i="1" u="none" strike="noStrike" kern="1200" cap="none" spc="0" normalizeH="0" baseline="0" noProof="0" dirty="0" err="1">
                <a:ln>
                  <a:noFill/>
                </a:ln>
                <a:solidFill>
                  <a:srgbClr val="333333"/>
                </a:solidFill>
                <a:effectLst/>
                <a:uLnTx/>
                <a:uFillTx/>
                <a:latin typeface="Arial"/>
                <a:ea typeface="+mn-ea"/>
                <a:cs typeface="+mn-cs"/>
              </a:rPr>
              <a:t>informations</a:t>
            </a:r>
            <a:r>
              <a:rPr kumimoji="0" lang="en-US" sz="1100" b="0" i="1" u="none" strike="noStrike" kern="1200" cap="none" spc="0" normalizeH="0" baseline="0" noProof="0" dirty="0">
                <a:ln>
                  <a:noFill/>
                </a:ln>
                <a:solidFill>
                  <a:srgbClr val="333333"/>
                </a:solidFill>
                <a:effectLst/>
                <a:uLnTx/>
                <a:uFillTx/>
                <a:latin typeface="Arial"/>
                <a:ea typeface="+mn-ea"/>
                <a:cs typeface="+mn-cs"/>
              </a:rPr>
              <a:t> (process, </a:t>
            </a:r>
            <a:r>
              <a:rPr kumimoji="0" lang="en-US" sz="1100" b="0" i="1" u="none" strike="noStrike" kern="1200" cap="none" spc="0" normalizeH="0" baseline="0" noProof="0" dirty="0" err="1">
                <a:ln>
                  <a:noFill/>
                </a:ln>
                <a:solidFill>
                  <a:srgbClr val="333333"/>
                </a:solidFill>
                <a:effectLst/>
                <a:uLnTx/>
                <a:uFillTx/>
                <a:latin typeface="Arial"/>
                <a:ea typeface="+mn-ea"/>
                <a:cs typeface="+mn-cs"/>
              </a:rPr>
              <a:t>outils</a:t>
            </a:r>
            <a:r>
              <a:rPr kumimoji="0" lang="en-US" sz="1100" b="0" i="1" u="none" strike="noStrike" kern="1200" cap="none" spc="0" normalizeH="0" baseline="0" noProof="0" dirty="0">
                <a:ln>
                  <a:noFill/>
                </a:ln>
                <a:solidFill>
                  <a:srgbClr val="333333"/>
                </a:solidFill>
                <a:effectLst/>
                <a:uLnTx/>
                <a:uFillTx/>
                <a:latin typeface="Arial"/>
                <a:ea typeface="+mn-ea"/>
                <a:cs typeface="+mn-cs"/>
              </a:rPr>
              <a:t>, </a:t>
            </a:r>
            <a:r>
              <a:rPr kumimoji="0" lang="en-US" sz="1100" b="0" i="1" u="none" strike="noStrike" kern="1200" cap="none" spc="0" normalizeH="0" baseline="0" noProof="0" dirty="0" err="1">
                <a:ln>
                  <a:noFill/>
                </a:ln>
                <a:solidFill>
                  <a:srgbClr val="333333"/>
                </a:solidFill>
                <a:effectLst/>
                <a:uLnTx/>
                <a:uFillTx/>
                <a:latin typeface="Arial"/>
                <a:ea typeface="+mn-ea"/>
                <a:cs typeface="+mn-cs"/>
              </a:rPr>
              <a:t>mises</a:t>
            </a:r>
            <a:r>
              <a:rPr kumimoji="0" lang="en-US" sz="1100" b="0" i="1" u="none" strike="noStrike" kern="1200" cap="none" spc="0" normalizeH="0" baseline="0" noProof="0" dirty="0">
                <a:ln>
                  <a:noFill/>
                </a:ln>
                <a:solidFill>
                  <a:srgbClr val="333333"/>
                </a:solidFill>
                <a:effectLst/>
                <a:uLnTx/>
                <a:uFillTx/>
                <a:latin typeface="Arial"/>
                <a:ea typeface="+mn-ea"/>
                <a:cs typeface="+mn-cs"/>
              </a:rPr>
              <a:t> à jour des </a:t>
            </a:r>
            <a:r>
              <a:rPr kumimoji="0" lang="en-US" sz="1100" b="0" i="1" u="none" strike="noStrike" kern="1200" cap="none" spc="0" normalizeH="0" baseline="0" noProof="0" dirty="0" err="1">
                <a:ln>
                  <a:noFill/>
                </a:ln>
                <a:solidFill>
                  <a:srgbClr val="333333"/>
                </a:solidFill>
                <a:effectLst/>
                <a:uLnTx/>
                <a:uFillTx/>
                <a:latin typeface="Arial"/>
                <a:ea typeface="+mn-ea"/>
                <a:cs typeface="+mn-cs"/>
              </a:rPr>
              <a:t>informations</a:t>
            </a:r>
            <a:r>
              <a:rPr kumimoji="0" lang="en-US" sz="1100" b="0" i="1" u="none" strike="noStrike" kern="1200" cap="none" spc="0" normalizeH="0" baseline="0" noProof="0" dirty="0">
                <a:ln>
                  <a:noFill/>
                </a:ln>
                <a:solidFill>
                  <a:srgbClr val="333333"/>
                </a:solidFill>
                <a:effectLst/>
                <a:uLnTx/>
                <a:uFillTx/>
                <a:latin typeface="Arial"/>
                <a:ea typeface="+mn-ea"/>
                <a:cs typeface="+mn-cs"/>
              </a:rPr>
              <a:t> sur les </a:t>
            </a:r>
            <a:r>
              <a:rPr kumimoji="0" lang="en-US" sz="1100" b="0" i="1" u="none" strike="noStrike" kern="1200" cap="none" spc="0" normalizeH="0" baseline="0" noProof="0" dirty="0" err="1">
                <a:ln>
                  <a:noFill/>
                </a:ln>
                <a:solidFill>
                  <a:srgbClr val="333333"/>
                </a:solidFill>
                <a:effectLst/>
                <a:uLnTx/>
                <a:uFillTx/>
                <a:latin typeface="Arial"/>
                <a:ea typeface="+mn-ea"/>
                <a:cs typeface="+mn-cs"/>
              </a:rPr>
              <a:t>licences</a:t>
            </a:r>
            <a:r>
              <a:rPr kumimoji="0" lang="en-US" sz="1100" b="0" i="1" u="none" strike="noStrike" kern="1200" cap="none" spc="0" normalizeH="0" baseline="0" noProof="0" dirty="0">
                <a:ln>
                  <a:noFill/>
                </a:ln>
                <a:solidFill>
                  <a:srgbClr val="333333"/>
                </a:solidFill>
                <a:effectLst/>
                <a:uLnTx/>
                <a:uFillTx/>
                <a:latin typeface="Arial"/>
                <a:ea typeface="+mn-ea"/>
                <a:cs typeface="+mn-cs"/>
              </a:rPr>
              <a:t>..)</a:t>
            </a:r>
          </a:p>
        </p:txBody>
      </p:sp>
      <p:sp>
        <p:nvSpPr>
          <p:cNvPr id="10" name="Rectangle 9">
            <a:extLst>
              <a:ext uri="{FF2B5EF4-FFF2-40B4-BE49-F238E27FC236}">
                <a16:creationId xmlns:a16="http://schemas.microsoft.com/office/drawing/2014/main" id="{15D7D97C-EA22-47DD-A992-01E44C1F7CD4}"/>
              </a:ext>
            </a:extLst>
          </p:cNvPr>
          <p:cNvSpPr/>
          <p:nvPr/>
        </p:nvSpPr>
        <p:spPr bwMode="auto">
          <a:xfrm>
            <a:off x="5334000" y="1754532"/>
            <a:ext cx="3629820" cy="8188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333333"/>
                </a:solidFill>
                <a:effectLst/>
                <a:uLnTx/>
                <a:uFillTx/>
                <a:latin typeface="Arial"/>
                <a:ea typeface="+mn-ea"/>
                <a:cs typeface="+mn-cs"/>
              </a:rPr>
              <a:t>Senior management (Business, IP, Legal)  </a:t>
            </a:r>
            <a:r>
              <a:rPr kumimoji="0" lang="en-US" sz="1100" b="0" i="1" u="none" strike="noStrike" kern="1200" cap="none" spc="0" normalizeH="0" baseline="0" noProof="0" dirty="0" err="1">
                <a:ln>
                  <a:noFill/>
                </a:ln>
                <a:solidFill>
                  <a:srgbClr val="333333"/>
                </a:solidFill>
                <a:effectLst/>
                <a:uLnTx/>
                <a:uFillTx/>
                <a:latin typeface="Arial"/>
                <a:ea typeface="+mn-ea"/>
                <a:cs typeface="+mn-cs"/>
              </a:rPr>
              <a:t>Coordinateur</a:t>
            </a:r>
            <a:r>
              <a:rPr kumimoji="0" lang="en-US" sz="1100" b="0" i="1" u="none" strike="noStrike" kern="1200" cap="none" spc="0" normalizeH="0" baseline="0" noProof="0" dirty="0">
                <a:ln>
                  <a:noFill/>
                </a:ln>
                <a:solidFill>
                  <a:srgbClr val="333333"/>
                </a:solidFill>
                <a:effectLst/>
                <a:uLnTx/>
                <a:uFillTx/>
                <a:latin typeface="Arial"/>
                <a:ea typeface="+mn-ea"/>
                <a:cs typeface="+mn-cs"/>
              </a:rPr>
              <a:t> OSS Groupe</a:t>
            </a:r>
          </a:p>
        </p:txBody>
      </p:sp>
      <p:sp>
        <p:nvSpPr>
          <p:cNvPr id="11" name="Rectangle 10">
            <a:extLst>
              <a:ext uri="{FF2B5EF4-FFF2-40B4-BE49-F238E27FC236}">
                <a16:creationId xmlns:a16="http://schemas.microsoft.com/office/drawing/2014/main" id="{0E18DBEF-D084-4231-8BE7-21EE4A7121B1}"/>
              </a:ext>
            </a:extLst>
          </p:cNvPr>
          <p:cNvSpPr/>
          <p:nvPr/>
        </p:nvSpPr>
        <p:spPr bwMode="auto">
          <a:xfrm>
            <a:off x="5791200" y="2743200"/>
            <a:ext cx="3173413"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333333"/>
                </a:solidFill>
                <a:effectLst/>
                <a:uLnTx/>
                <a:uFillTx/>
                <a:latin typeface="Arial"/>
                <a:ea typeface="+mn-ea"/>
                <a:cs typeface="+mn-cs"/>
              </a:rPr>
              <a:t>Monitoring de </a:t>
            </a:r>
            <a:r>
              <a:rPr kumimoji="0" lang="en-US" sz="1100" b="0" i="1" u="none" strike="noStrike" kern="1200" cap="none" spc="0" normalizeH="0" baseline="0" noProof="0" dirty="0" err="1">
                <a:ln>
                  <a:noFill/>
                </a:ln>
                <a:solidFill>
                  <a:srgbClr val="333333"/>
                </a:solidFill>
                <a:effectLst/>
                <a:uLnTx/>
                <a:uFillTx/>
                <a:latin typeface="Arial"/>
                <a:ea typeface="+mn-ea"/>
                <a:cs typeface="+mn-cs"/>
              </a:rPr>
              <a:t>l’activité</a:t>
            </a:r>
            <a:r>
              <a:rPr kumimoji="0" lang="en-US" sz="1100" b="0" i="1" u="none" strike="noStrike" kern="1200" cap="none" spc="0" normalizeH="0" baseline="0" noProof="0" dirty="0">
                <a:ln>
                  <a:noFill/>
                </a:ln>
                <a:solidFill>
                  <a:srgbClr val="333333"/>
                </a:solidFill>
                <a:effectLst/>
                <a:uLnTx/>
                <a:uFillTx/>
                <a:latin typeface="Arial"/>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333333"/>
                </a:solidFill>
                <a:effectLst/>
                <a:uLnTx/>
                <a:uFillTx/>
                <a:latin typeface="Arial"/>
                <a:ea typeface="+mn-ea"/>
                <a:cs typeface="+mn-cs"/>
              </a:rPr>
              <a:t>Dashboard </a:t>
            </a:r>
            <a:r>
              <a:rPr kumimoji="0" lang="en-US" sz="1100" b="0" i="1" u="none" strike="noStrike" kern="1200" cap="none" spc="0" normalizeH="0" baseline="0" noProof="0" dirty="0" err="1">
                <a:ln>
                  <a:noFill/>
                </a:ln>
                <a:solidFill>
                  <a:srgbClr val="333333"/>
                </a:solidFill>
                <a:effectLst/>
                <a:uLnTx/>
                <a:uFillTx/>
                <a:latin typeface="Arial"/>
                <a:ea typeface="+mn-ea"/>
                <a:cs typeface="+mn-cs"/>
              </a:rPr>
              <a:t>publié</a:t>
            </a:r>
            <a:r>
              <a:rPr kumimoji="0" lang="en-US" sz="1100" b="0" i="1" u="none" strike="noStrike" kern="1200" cap="none" spc="0" normalizeH="0" baseline="0" noProof="0" dirty="0">
                <a:ln>
                  <a:noFill/>
                </a:ln>
                <a:solidFill>
                  <a:srgbClr val="333333"/>
                </a:solidFill>
                <a:effectLst/>
                <a:uLnTx/>
                <a:uFillTx/>
                <a:latin typeface="Arial"/>
                <a:ea typeface="+mn-ea"/>
                <a:cs typeface="+mn-cs"/>
              </a:rPr>
              <a:t> par </a:t>
            </a:r>
            <a:r>
              <a:rPr kumimoji="0" lang="en-US" sz="1100" b="0" i="1" u="none" strike="noStrike" kern="1200" cap="none" spc="0" normalizeH="0" baseline="0" noProof="0" dirty="0" err="1">
                <a:ln>
                  <a:noFill/>
                </a:ln>
                <a:solidFill>
                  <a:srgbClr val="333333"/>
                </a:solidFill>
                <a:effectLst/>
                <a:uLnTx/>
                <a:uFillTx/>
                <a:latin typeface="Arial"/>
                <a:ea typeface="+mn-ea"/>
                <a:cs typeface="+mn-cs"/>
              </a:rPr>
              <a:t>l’équipe</a:t>
            </a:r>
            <a:r>
              <a:rPr kumimoji="0" lang="en-US" sz="1100" b="0" i="1" u="none" strike="noStrike" kern="1200" cap="none" spc="0" normalizeH="0" baseline="0" noProof="0" dirty="0">
                <a:ln>
                  <a:noFill/>
                </a:ln>
                <a:solidFill>
                  <a:srgbClr val="333333"/>
                </a:solidFill>
                <a:effectLst/>
                <a:uLnTx/>
                <a:uFillTx/>
                <a:latin typeface="Arial"/>
                <a:ea typeface="+mn-ea"/>
                <a:cs typeface="+mn-cs"/>
              </a:rPr>
              <a:t> </a:t>
            </a:r>
            <a:r>
              <a:rPr kumimoji="0" lang="en-US" sz="1100" b="0" i="1" u="none" strike="noStrike" kern="1200" cap="none" spc="0" normalizeH="0" baseline="0" noProof="0" dirty="0" err="1">
                <a:ln>
                  <a:noFill/>
                </a:ln>
                <a:solidFill>
                  <a:srgbClr val="333333"/>
                </a:solidFill>
                <a:effectLst/>
                <a:uLnTx/>
                <a:uFillTx/>
                <a:latin typeface="Arial"/>
                <a:ea typeface="+mn-ea"/>
                <a:cs typeface="+mn-cs"/>
              </a:rPr>
              <a:t>en</a:t>
            </a:r>
            <a:r>
              <a:rPr kumimoji="0" lang="en-US" sz="1100" b="0" i="1" u="none" strike="noStrike" kern="1200" cap="none" spc="0" normalizeH="0" baseline="0" noProof="0" dirty="0">
                <a:ln>
                  <a:noFill/>
                </a:ln>
                <a:solidFill>
                  <a:srgbClr val="333333"/>
                </a:solidFill>
                <a:effectLst/>
                <a:uLnTx/>
                <a:uFillTx/>
                <a:latin typeface="Arial"/>
                <a:ea typeface="+mn-ea"/>
                <a:cs typeface="+mn-cs"/>
              </a:rPr>
              <a:t> charge du support OSS </a:t>
            </a:r>
            <a:r>
              <a:rPr kumimoji="0" lang="en-US" sz="1100" b="0" i="1" u="none" strike="noStrike" kern="1200" cap="none" spc="0" normalizeH="0" baseline="0" noProof="0" dirty="0" err="1">
                <a:ln>
                  <a:noFill/>
                </a:ln>
                <a:solidFill>
                  <a:srgbClr val="333333"/>
                </a:solidFill>
                <a:effectLst/>
                <a:uLnTx/>
                <a:uFillTx/>
                <a:latin typeface="Arial"/>
                <a:ea typeface="+mn-ea"/>
                <a:cs typeface="+mn-cs"/>
              </a:rPr>
              <a:t>auprès</a:t>
            </a:r>
            <a:r>
              <a:rPr kumimoji="0" lang="en-US" sz="1100" b="0" i="1" u="none" strike="noStrike" kern="1200" cap="none" spc="0" normalizeH="0" baseline="0" noProof="0" dirty="0">
                <a:ln>
                  <a:noFill/>
                </a:ln>
                <a:solidFill>
                  <a:srgbClr val="333333"/>
                </a:solidFill>
                <a:effectLst/>
                <a:uLnTx/>
                <a:uFillTx/>
                <a:latin typeface="Arial"/>
                <a:ea typeface="+mn-ea"/>
                <a:cs typeface="+mn-cs"/>
              </a:rPr>
              <a:t> des </a:t>
            </a:r>
            <a:r>
              <a:rPr kumimoji="0" lang="en-US" sz="1100" b="0" i="1" u="none" strike="noStrike" kern="1200" cap="none" spc="0" normalizeH="0" baseline="0" noProof="0" dirty="0" err="1">
                <a:ln>
                  <a:noFill/>
                </a:ln>
                <a:solidFill>
                  <a:srgbClr val="333333"/>
                </a:solidFill>
                <a:effectLst/>
                <a:uLnTx/>
                <a:uFillTx/>
                <a:latin typeface="Arial"/>
                <a:ea typeface="+mn-ea"/>
                <a:cs typeface="+mn-cs"/>
              </a:rPr>
              <a:t>équipes</a:t>
            </a:r>
            <a:r>
              <a:rPr kumimoji="0" lang="en-US" sz="1100" b="0" i="1" u="none" strike="noStrike" kern="1200" cap="none" spc="0" normalizeH="0" baseline="0" noProof="0" dirty="0">
                <a:ln>
                  <a:noFill/>
                </a:ln>
                <a:solidFill>
                  <a:srgbClr val="333333"/>
                </a:solidFill>
                <a:effectLst/>
                <a:uLnTx/>
                <a:uFillTx/>
                <a:latin typeface="Arial"/>
                <a:ea typeface="+mn-ea"/>
                <a:cs typeface="+mn-cs"/>
              </a:rPr>
              <a:t> R&amp;D</a:t>
            </a:r>
          </a:p>
        </p:txBody>
      </p:sp>
      <p:sp>
        <p:nvSpPr>
          <p:cNvPr id="12" name="Rectangle 11">
            <a:extLst>
              <a:ext uri="{FF2B5EF4-FFF2-40B4-BE49-F238E27FC236}">
                <a16:creationId xmlns:a16="http://schemas.microsoft.com/office/drawing/2014/main" id="{3E4A78C1-46AD-47CB-8787-321681EA6D7C}"/>
              </a:ext>
            </a:extLst>
          </p:cNvPr>
          <p:cNvSpPr/>
          <p:nvPr/>
        </p:nvSpPr>
        <p:spPr bwMode="auto">
          <a:xfrm>
            <a:off x="6171379" y="4699000"/>
            <a:ext cx="2896421" cy="1014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333333"/>
                </a:solidFill>
                <a:effectLst/>
                <a:uLnTx/>
                <a:uFillTx/>
                <a:latin typeface="Arial"/>
                <a:ea typeface="+mn-ea"/>
                <a:cs typeface="+mn-cs"/>
              </a:rPr>
              <a:t>I</a:t>
            </a:r>
            <a:r>
              <a:rPr kumimoji="0" lang="en-US" sz="1100" b="0" i="1" u="none" strike="noStrike" kern="1200" cap="none" spc="0" normalizeH="0" baseline="0" noProof="0" dirty="0" err="1">
                <a:ln>
                  <a:noFill/>
                </a:ln>
                <a:solidFill>
                  <a:srgbClr val="333333"/>
                </a:solidFill>
                <a:effectLst/>
                <a:uLnTx/>
                <a:uFillTx/>
                <a:latin typeface="Arial"/>
                <a:ea typeface="+mn-ea"/>
                <a:cs typeface="+mn-cs"/>
              </a:rPr>
              <a:t>nitialisé</a:t>
            </a:r>
            <a:r>
              <a:rPr kumimoji="0" lang="en-US" sz="1100" b="0" i="1" u="none" strike="noStrike" kern="1200" cap="none" spc="0" normalizeH="0" baseline="0" noProof="0" dirty="0">
                <a:ln>
                  <a:noFill/>
                </a:ln>
                <a:solidFill>
                  <a:srgbClr val="333333"/>
                </a:solidFill>
                <a:effectLst/>
                <a:uLnTx/>
                <a:uFillTx/>
                <a:latin typeface="Arial"/>
                <a:ea typeface="+mn-ea"/>
                <a:cs typeface="+mn-cs"/>
              </a:rPr>
              <a:t> par les </a:t>
            </a:r>
            <a:r>
              <a:rPr kumimoji="0" lang="en-US" sz="1100" b="0" i="1" u="none" strike="noStrike" kern="1200" cap="none" spc="0" normalizeH="0" baseline="0" noProof="0" dirty="0" err="1">
                <a:ln>
                  <a:noFill/>
                </a:ln>
                <a:solidFill>
                  <a:srgbClr val="333333"/>
                </a:solidFill>
                <a:effectLst/>
                <a:uLnTx/>
                <a:uFillTx/>
                <a:latin typeface="Arial"/>
                <a:ea typeface="+mn-ea"/>
                <a:cs typeface="+mn-cs"/>
              </a:rPr>
              <a:t>équipes</a:t>
            </a:r>
            <a:r>
              <a:rPr kumimoji="0" lang="en-US" sz="1100" b="0" i="1" u="none" strike="noStrike" kern="1200" cap="none" spc="0" normalizeH="0" baseline="0" noProof="0" dirty="0">
                <a:ln>
                  <a:noFill/>
                </a:ln>
                <a:solidFill>
                  <a:srgbClr val="333333"/>
                </a:solidFill>
                <a:effectLst/>
                <a:uLnTx/>
                <a:uFillTx/>
                <a:latin typeface="Arial"/>
                <a:ea typeface="+mn-ea"/>
                <a:cs typeface="+mn-cs"/>
              </a:rPr>
              <a:t> </a:t>
            </a:r>
            <a:r>
              <a:rPr kumimoji="0" lang="en-US" sz="1100" b="0" i="1" u="none" strike="noStrike" kern="1200" cap="none" spc="0" normalizeH="0" baseline="0" noProof="0" dirty="0" err="1">
                <a:ln>
                  <a:noFill/>
                </a:ln>
                <a:solidFill>
                  <a:srgbClr val="333333"/>
                </a:solidFill>
                <a:effectLst/>
                <a:uLnTx/>
                <a:uFillTx/>
                <a:latin typeface="Arial"/>
                <a:ea typeface="+mn-ea"/>
                <a:cs typeface="+mn-cs"/>
              </a:rPr>
              <a:t>devt</a:t>
            </a:r>
            <a:r>
              <a:rPr kumimoji="0" lang="en-US" sz="1100" b="0" i="1" u="none" strike="noStrike" kern="1200" cap="none" spc="0" normalizeH="0" baseline="0" noProof="0" dirty="0">
                <a:ln>
                  <a:noFill/>
                </a:ln>
                <a:solidFill>
                  <a:srgbClr val="333333"/>
                </a:solidFill>
                <a:effectLst/>
                <a:uLnTx/>
                <a:uFillTx/>
                <a:latin typeface="Arial"/>
                <a:ea typeface="+mn-ea"/>
                <a:cs typeface="+mn-cs"/>
              </a:rPr>
              <a:t> SW,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err="1">
                <a:ln>
                  <a:noFill/>
                </a:ln>
                <a:solidFill>
                  <a:srgbClr val="333333"/>
                </a:solidFill>
                <a:effectLst/>
                <a:uLnTx/>
                <a:uFillTx/>
                <a:latin typeface="Arial"/>
                <a:ea typeface="+mn-ea"/>
                <a:cs typeface="+mn-cs"/>
              </a:rPr>
              <a:t>validé</a:t>
            </a:r>
            <a:r>
              <a:rPr kumimoji="0" lang="en-US" sz="1100" b="0" i="1" u="none" strike="noStrike" kern="1200" cap="none" spc="0" normalizeH="0" baseline="0" noProof="0" dirty="0">
                <a:ln>
                  <a:noFill/>
                </a:ln>
                <a:solidFill>
                  <a:srgbClr val="333333"/>
                </a:solidFill>
                <a:effectLst/>
                <a:uLnTx/>
                <a:uFillTx/>
                <a:latin typeface="Arial"/>
                <a:ea typeface="+mn-ea"/>
                <a:cs typeface="+mn-cs"/>
              </a:rPr>
              <a:t> par </a:t>
            </a:r>
            <a:r>
              <a:rPr kumimoji="0" lang="en-US" sz="1100" b="0" i="1" u="none" strike="noStrike" kern="1200" cap="none" spc="0" normalizeH="0" baseline="0" noProof="0" dirty="0" err="1">
                <a:ln>
                  <a:noFill/>
                </a:ln>
                <a:solidFill>
                  <a:srgbClr val="333333"/>
                </a:solidFill>
                <a:effectLst/>
                <a:uLnTx/>
                <a:uFillTx/>
                <a:latin typeface="Arial"/>
                <a:ea typeface="+mn-ea"/>
                <a:cs typeface="+mn-cs"/>
              </a:rPr>
              <a:t>dept</a:t>
            </a:r>
            <a:r>
              <a:rPr kumimoji="0" lang="en-US" sz="1100" b="0" i="1" u="none" strike="noStrike" kern="1200" cap="none" spc="0" normalizeH="0" baseline="0" noProof="0" dirty="0">
                <a:ln>
                  <a:noFill/>
                </a:ln>
                <a:solidFill>
                  <a:srgbClr val="333333"/>
                </a:solidFill>
                <a:effectLst/>
                <a:uLnTx/>
                <a:uFillTx/>
                <a:latin typeface="Arial"/>
                <a:ea typeface="+mn-ea"/>
                <a:cs typeface="+mn-cs"/>
              </a:rPr>
              <a:t> </a:t>
            </a:r>
            <a:r>
              <a:rPr kumimoji="0" lang="en-US" sz="1100" b="0" i="1" u="none" strike="noStrike" kern="1200" cap="none" spc="0" normalizeH="0" baseline="0" noProof="0" dirty="0" err="1">
                <a:ln>
                  <a:noFill/>
                </a:ln>
                <a:solidFill>
                  <a:srgbClr val="333333"/>
                </a:solidFill>
                <a:effectLst/>
                <a:uLnTx/>
                <a:uFillTx/>
                <a:latin typeface="Arial"/>
                <a:ea typeface="+mn-ea"/>
                <a:cs typeface="+mn-cs"/>
              </a:rPr>
              <a:t>juridique</a:t>
            </a:r>
            <a:r>
              <a:rPr kumimoji="0" lang="en-US" sz="1100" b="0" i="1" u="none" strike="noStrike" kern="1200" cap="none" spc="0" normalizeH="0" baseline="0" noProof="0" dirty="0">
                <a:ln>
                  <a:noFill/>
                </a:ln>
                <a:solidFill>
                  <a:srgbClr val="333333"/>
                </a:solidFill>
                <a:effectLst/>
                <a:uLnTx/>
                <a:uFillTx/>
                <a:latin typeface="Arial"/>
                <a:ea typeface="+mn-ea"/>
                <a:cs typeface="+mn-cs"/>
              </a:rPr>
              <a:t> IP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333333"/>
                </a:solidFill>
                <a:effectLst/>
                <a:uLnTx/>
                <a:uFillTx/>
                <a:latin typeface="Arial"/>
                <a:ea typeface="+mn-ea"/>
                <a:cs typeface="+mn-cs"/>
              </a:rPr>
              <a:t>avec </a:t>
            </a:r>
            <a:r>
              <a:rPr kumimoji="0" lang="en-US" sz="1100" b="0" i="1" u="none" strike="noStrike" kern="1200" cap="none" spc="0" normalizeH="0" baseline="0" noProof="0" dirty="0" err="1">
                <a:ln>
                  <a:noFill/>
                </a:ln>
                <a:solidFill>
                  <a:srgbClr val="333333"/>
                </a:solidFill>
                <a:effectLst/>
                <a:uLnTx/>
                <a:uFillTx/>
                <a:latin typeface="Arial"/>
                <a:ea typeface="+mn-ea"/>
                <a:cs typeface="+mn-cs"/>
              </a:rPr>
              <a:t>ou</a:t>
            </a:r>
            <a:r>
              <a:rPr kumimoji="0" lang="en-US" sz="1100" b="0" i="1" u="none" strike="noStrike" kern="1200" cap="none" spc="0" normalizeH="0" baseline="0" noProof="0" dirty="0">
                <a:ln>
                  <a:noFill/>
                </a:ln>
                <a:solidFill>
                  <a:srgbClr val="333333"/>
                </a:solidFill>
                <a:effectLst/>
                <a:uLnTx/>
                <a:uFillTx/>
                <a:latin typeface="Arial"/>
                <a:ea typeface="+mn-ea"/>
                <a:cs typeface="+mn-cs"/>
              </a:rPr>
              <a:t> non intervention du </a:t>
            </a:r>
            <a:r>
              <a:rPr kumimoji="0" lang="en-US" sz="1100" b="0" i="1" u="none" strike="noStrike" kern="1200" cap="none" spc="0" normalizeH="0" baseline="0" noProof="0" dirty="0" err="1">
                <a:ln>
                  <a:noFill/>
                </a:ln>
                <a:solidFill>
                  <a:srgbClr val="333333"/>
                </a:solidFill>
                <a:effectLst/>
                <a:uLnTx/>
                <a:uFillTx/>
                <a:latin typeface="Arial"/>
                <a:ea typeface="+mn-ea"/>
                <a:cs typeface="+mn-cs"/>
              </a:rPr>
              <a:t>dept</a:t>
            </a:r>
            <a:r>
              <a:rPr kumimoji="0" lang="en-US" sz="1100" b="0" i="1" u="none" strike="noStrike" kern="1200" cap="none" spc="0" normalizeH="0" baseline="0" noProof="0" dirty="0">
                <a:ln>
                  <a:noFill/>
                </a:ln>
                <a:solidFill>
                  <a:srgbClr val="333333"/>
                </a:solidFill>
                <a:effectLst/>
                <a:uLnTx/>
                <a:uFillTx/>
                <a:latin typeface="Arial"/>
                <a:ea typeface="+mn-ea"/>
                <a:cs typeface="+mn-cs"/>
              </a:rPr>
              <a:t> brevets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333333"/>
                </a:solidFill>
                <a:effectLst/>
                <a:uLnTx/>
                <a:uFillTx/>
                <a:latin typeface="Arial"/>
                <a:ea typeface="+mn-ea"/>
                <a:cs typeface="+mn-cs"/>
              </a:rPr>
              <a:t>Approbation finale par le responsible R&amp;D</a:t>
            </a:r>
          </a:p>
        </p:txBody>
      </p:sp>
    </p:spTree>
    <p:extLst>
      <p:ext uri="{BB962C8B-B14F-4D97-AF65-F5344CB8AC3E}">
        <p14:creationId xmlns:p14="http://schemas.microsoft.com/office/powerpoint/2010/main" val="377598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8E2D48-9771-466A-ACEE-6726380891B9}"/>
              </a:ext>
            </a:extLst>
          </p:cNvPr>
          <p:cNvSpPr>
            <a:spLocks noGrp="1"/>
          </p:cNvSpPr>
          <p:nvPr>
            <p:ph type="sldNum"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fld id="{F99F39DE-7F43-4ABA-BE16-DC797CC76ADB}" type="slidenum">
              <a:rPr kumimoji="0" lang="en-GB" sz="1000" b="0" i="0" u="none" strike="noStrike" kern="1200" cap="none" spc="0" normalizeH="0" baseline="0" noProof="0" smtClean="0">
                <a:ln>
                  <a:noFill/>
                </a:ln>
                <a:solidFill>
                  <a:srgbClr val="4096CA"/>
                </a:solidFill>
                <a:effectLst/>
                <a:uLnTx/>
                <a:uFillTx/>
                <a:latin typeface="Arial"/>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37</a:t>
            </a:fld>
            <a:endParaRPr kumimoji="0" lang="en-GB" sz="1000" b="0" i="0" u="none" strike="noStrike" kern="1200" cap="none" spc="0" normalizeH="0" baseline="0" noProof="0" dirty="0">
              <a:ln>
                <a:noFill/>
              </a:ln>
              <a:solidFill>
                <a:srgbClr val="4096CA"/>
              </a:solidFill>
              <a:effectLst/>
              <a:uLnTx/>
              <a:uFillTx/>
              <a:latin typeface="Arial"/>
              <a:ea typeface="+mn-ea"/>
              <a:cs typeface="+mn-cs"/>
            </a:endParaRPr>
          </a:p>
        </p:txBody>
      </p:sp>
      <p:sp>
        <p:nvSpPr>
          <p:cNvPr id="6" name="Title 3">
            <a:extLst>
              <a:ext uri="{FF2B5EF4-FFF2-40B4-BE49-F238E27FC236}">
                <a16:creationId xmlns:a16="http://schemas.microsoft.com/office/drawing/2014/main" id="{7D00665B-8336-497C-B8FF-29EF1A502B9E}"/>
              </a:ext>
            </a:extLst>
          </p:cNvPr>
          <p:cNvSpPr>
            <a:spLocks noGrp="1"/>
          </p:cNvSpPr>
          <p:nvPr>
            <p:ph type="title"/>
          </p:nvPr>
        </p:nvSpPr>
        <p:spPr>
          <a:xfrm>
            <a:off x="1219200" y="482600"/>
            <a:ext cx="6419851" cy="469900"/>
          </a:xfrm>
        </p:spPr>
        <p:txBody>
          <a:bodyPr/>
          <a:lstStyle/>
          <a:p>
            <a:r>
              <a:rPr lang="fr-FR" sz="2800" dirty="0"/>
              <a:t>Gouvernance et mise en </a:t>
            </a:r>
            <a:r>
              <a:rPr lang="fr-FR" sz="2800" dirty="0" err="1"/>
              <a:t>oeuvre</a:t>
            </a:r>
            <a:br>
              <a:rPr lang="fr-FR" sz="2800" dirty="0"/>
            </a:br>
            <a:endParaRPr lang="en-US" dirty="0"/>
          </a:p>
        </p:txBody>
      </p:sp>
      <p:sp>
        <p:nvSpPr>
          <p:cNvPr id="7" name="Rectangle 6">
            <a:extLst>
              <a:ext uri="{FF2B5EF4-FFF2-40B4-BE49-F238E27FC236}">
                <a16:creationId xmlns:a16="http://schemas.microsoft.com/office/drawing/2014/main" id="{CA46202E-C975-401F-9F0A-A6515BE3076C}"/>
              </a:ext>
            </a:extLst>
          </p:cNvPr>
          <p:cNvSpPr/>
          <p:nvPr/>
        </p:nvSpPr>
        <p:spPr>
          <a:xfrm>
            <a:off x="304800" y="304801"/>
            <a:ext cx="692695" cy="635000"/>
          </a:xfrm>
          <a:prstGeom prst="rect">
            <a:avLst/>
          </a:prstGeom>
          <a:solidFill>
            <a:srgbClr val="BF245E"/>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50870E0C-39F6-42F8-9C2C-F19A3062FC8A}"/>
              </a:ext>
            </a:extLst>
          </p:cNvPr>
          <p:cNvGrpSpPr/>
          <p:nvPr/>
        </p:nvGrpSpPr>
        <p:grpSpPr>
          <a:xfrm>
            <a:off x="0" y="1271736"/>
            <a:ext cx="9144000" cy="4914605"/>
            <a:chOff x="12700" y="1143000"/>
            <a:chExt cx="9144000" cy="4914605"/>
          </a:xfrm>
        </p:grpSpPr>
        <p:pic>
          <p:nvPicPr>
            <p:cNvPr id="8" name="Picture 7">
              <a:extLst>
                <a:ext uri="{FF2B5EF4-FFF2-40B4-BE49-F238E27FC236}">
                  <a16:creationId xmlns:a16="http://schemas.microsoft.com/office/drawing/2014/main" id="{42243280-65FD-4168-A8B5-34EEE6EF7CA1}"/>
                </a:ext>
              </a:extLst>
            </p:cNvPr>
            <p:cNvPicPr>
              <a:picLocks noChangeAspect="1"/>
            </p:cNvPicPr>
            <p:nvPr/>
          </p:nvPicPr>
          <p:blipFill>
            <a:blip r:embed="rId2"/>
            <a:stretch>
              <a:fillRect/>
            </a:stretch>
          </p:blipFill>
          <p:spPr>
            <a:xfrm>
              <a:off x="12700" y="1143000"/>
              <a:ext cx="9144000" cy="4914605"/>
            </a:xfrm>
            <a:prstGeom prst="rect">
              <a:avLst/>
            </a:prstGeom>
          </p:spPr>
        </p:pic>
        <p:sp>
          <p:nvSpPr>
            <p:cNvPr id="9" name="Rectangle 8">
              <a:extLst>
                <a:ext uri="{FF2B5EF4-FFF2-40B4-BE49-F238E27FC236}">
                  <a16:creationId xmlns:a16="http://schemas.microsoft.com/office/drawing/2014/main" id="{FAE123E3-9608-48A3-8167-47DCD525B9C2}"/>
                </a:ext>
              </a:extLst>
            </p:cNvPr>
            <p:cNvSpPr/>
            <p:nvPr/>
          </p:nvSpPr>
          <p:spPr>
            <a:xfrm>
              <a:off x="2133600" y="2057400"/>
              <a:ext cx="3200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71F3F4E4-CE3A-4307-8359-A362A1CA1394}"/>
              </a:ext>
            </a:extLst>
          </p:cNvPr>
          <p:cNvSpPr txBox="1"/>
          <p:nvPr/>
        </p:nvSpPr>
        <p:spPr>
          <a:xfrm>
            <a:off x="7086600" y="118646"/>
            <a:ext cx="1919115" cy="338554"/>
          </a:xfrm>
          <a:prstGeom prst="rect">
            <a:avLst/>
          </a:prstGeom>
          <a:solidFill>
            <a:srgbClr val="CC0066"/>
          </a:solidFill>
        </p:spPr>
        <p:txBody>
          <a:bodyPr wrap="non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Arial"/>
                <a:ea typeface="+mn-ea"/>
                <a:cs typeface="+mn-cs"/>
              </a:rPr>
              <a:t>Notre intranet OSS</a:t>
            </a: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9520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50BBF-9425-47EF-A17A-47284E5C46CC}"/>
              </a:ext>
            </a:extLst>
          </p:cNvPr>
          <p:cNvSpPr>
            <a:spLocks noGrp="1"/>
          </p:cNvSpPr>
          <p:nvPr>
            <p:ph type="sldNum"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fld id="{F99F39DE-7F43-4ABA-BE16-DC797CC76ADB}" type="slidenum">
              <a:rPr kumimoji="0" lang="en-GB" sz="900" b="0" i="0" u="none" strike="noStrike" kern="1200" cap="none" spc="0" normalizeH="0" baseline="0" noProof="0" smtClean="0">
                <a:ln>
                  <a:noFill/>
                </a:ln>
                <a:solidFill>
                  <a:srgbClr val="4096CA"/>
                </a:solidFill>
                <a:effectLst/>
                <a:uLnTx/>
                <a:uFillTx/>
                <a:latin typeface="Arial"/>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38</a:t>
            </a:fld>
            <a:endParaRPr kumimoji="0" lang="en-GB" sz="900" b="0" i="0" u="none" strike="noStrike" kern="1200" cap="none" spc="0" normalizeH="0" baseline="0" noProof="0" dirty="0">
              <a:ln>
                <a:noFill/>
              </a:ln>
              <a:solidFill>
                <a:srgbClr val="4096CA"/>
              </a:solidFill>
              <a:effectLst/>
              <a:uLnTx/>
              <a:uFillTx/>
              <a:latin typeface="Arial"/>
              <a:ea typeface="+mn-ea"/>
              <a:cs typeface="+mn-cs"/>
            </a:endParaRPr>
          </a:p>
        </p:txBody>
      </p:sp>
      <p:pic>
        <p:nvPicPr>
          <p:cNvPr id="4" name="Picture 3">
            <a:extLst>
              <a:ext uri="{FF2B5EF4-FFF2-40B4-BE49-F238E27FC236}">
                <a16:creationId xmlns:a16="http://schemas.microsoft.com/office/drawing/2014/main" id="{02A93C90-ACC6-4776-BB93-108624E14BEE}"/>
              </a:ext>
            </a:extLst>
          </p:cNvPr>
          <p:cNvPicPr>
            <a:picLocks noChangeAspect="1"/>
          </p:cNvPicPr>
          <p:nvPr/>
        </p:nvPicPr>
        <p:blipFill>
          <a:blip r:embed="rId2"/>
          <a:stretch>
            <a:fillRect/>
          </a:stretch>
        </p:blipFill>
        <p:spPr>
          <a:xfrm>
            <a:off x="0" y="923926"/>
            <a:ext cx="9144000" cy="5400674"/>
          </a:xfrm>
          <a:prstGeom prst="rect">
            <a:avLst/>
          </a:prstGeom>
        </p:spPr>
      </p:pic>
      <p:sp>
        <p:nvSpPr>
          <p:cNvPr id="5" name="Title 3">
            <a:extLst>
              <a:ext uri="{FF2B5EF4-FFF2-40B4-BE49-F238E27FC236}">
                <a16:creationId xmlns:a16="http://schemas.microsoft.com/office/drawing/2014/main" id="{E78268F8-0592-48C8-AEC7-070C94E4D754}"/>
              </a:ext>
            </a:extLst>
          </p:cNvPr>
          <p:cNvSpPr txBox="1">
            <a:spLocks/>
          </p:cNvSpPr>
          <p:nvPr/>
        </p:nvSpPr>
        <p:spPr>
          <a:xfrm>
            <a:off x="1219200" y="408585"/>
            <a:ext cx="6419851" cy="469900"/>
          </a:xfrm>
          <a:prstGeom prst="rect">
            <a:avLst/>
          </a:prstGeom>
        </p:spPr>
        <p:txBody>
          <a:bodyPr/>
          <a:lstStyle>
            <a:lvl1pPr algn="l" defTabSz="685772" rtl="0" eaLnBrk="1" latinLnBrk="0" hangingPunct="1">
              <a:lnSpc>
                <a:spcPct val="90000"/>
              </a:lnSpc>
              <a:spcBef>
                <a:spcPct val="0"/>
              </a:spcBef>
              <a:buNone/>
              <a:defRPr sz="1650" b="1" kern="1200">
                <a:solidFill>
                  <a:schemeClr val="tx2"/>
                </a:solidFill>
                <a:latin typeface="+mj-lt"/>
                <a:ea typeface="+mj-ea"/>
                <a:cs typeface="+mj-cs"/>
              </a:defRPr>
            </a:lvl1pPr>
          </a:lstStyle>
          <a:p>
            <a:pPr marL="0" marR="0" lvl="0" indent="0" algn="l" defTabSz="685772"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4096CA"/>
                </a:solidFill>
                <a:effectLst/>
                <a:uLnTx/>
                <a:uFillTx/>
                <a:latin typeface="Arial"/>
                <a:ea typeface="+mj-ea"/>
                <a:cs typeface="+mj-cs"/>
              </a:rPr>
              <a:t>Gouvernance et mise en </a:t>
            </a:r>
            <a:r>
              <a:rPr kumimoji="0" lang="fr-FR" sz="2800" b="1" i="0" u="none" strike="noStrike" kern="1200" cap="none" spc="0" normalizeH="0" baseline="0" noProof="0" dirty="0" err="1">
                <a:ln>
                  <a:noFill/>
                </a:ln>
                <a:solidFill>
                  <a:srgbClr val="4096CA"/>
                </a:solidFill>
                <a:effectLst/>
                <a:uLnTx/>
                <a:uFillTx/>
                <a:latin typeface="Arial"/>
                <a:ea typeface="+mj-ea"/>
                <a:cs typeface="+mj-cs"/>
              </a:rPr>
              <a:t>oeuvre</a:t>
            </a:r>
            <a:br>
              <a:rPr kumimoji="0" lang="fr-FR" sz="2800" b="1" i="0" u="none" strike="noStrike" kern="1200" cap="none" spc="0" normalizeH="0" baseline="0" noProof="0" dirty="0">
                <a:ln>
                  <a:noFill/>
                </a:ln>
                <a:solidFill>
                  <a:srgbClr val="4096CA"/>
                </a:solidFill>
                <a:effectLst/>
                <a:uLnTx/>
                <a:uFillTx/>
                <a:latin typeface="Arial"/>
                <a:ea typeface="+mj-ea"/>
                <a:cs typeface="+mj-cs"/>
              </a:rPr>
            </a:br>
            <a:endParaRPr kumimoji="0" lang="en-US" sz="1650" b="1" i="0" u="none" strike="noStrike" kern="1200" cap="none" spc="0" normalizeH="0" baseline="0" noProof="0" dirty="0">
              <a:ln>
                <a:noFill/>
              </a:ln>
              <a:solidFill>
                <a:srgbClr val="4096CA"/>
              </a:solidFill>
              <a:effectLst/>
              <a:uLnTx/>
              <a:uFillTx/>
              <a:latin typeface="Arial"/>
              <a:ea typeface="+mj-ea"/>
              <a:cs typeface="+mj-cs"/>
            </a:endParaRPr>
          </a:p>
        </p:txBody>
      </p:sp>
      <p:sp>
        <p:nvSpPr>
          <p:cNvPr id="6" name="Rectangle 5">
            <a:extLst>
              <a:ext uri="{FF2B5EF4-FFF2-40B4-BE49-F238E27FC236}">
                <a16:creationId xmlns:a16="http://schemas.microsoft.com/office/drawing/2014/main" id="{8D431849-DC29-450B-B833-E9DC84D06AFD}"/>
              </a:ext>
            </a:extLst>
          </p:cNvPr>
          <p:cNvSpPr/>
          <p:nvPr/>
        </p:nvSpPr>
        <p:spPr>
          <a:xfrm>
            <a:off x="304800" y="304801"/>
            <a:ext cx="710280" cy="619126"/>
          </a:xfrm>
          <a:prstGeom prst="rect">
            <a:avLst/>
          </a:prstGeom>
          <a:solidFill>
            <a:srgbClr val="BF245E"/>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04F6AABE-16DC-4D41-9358-05CFB183B033}"/>
              </a:ext>
            </a:extLst>
          </p:cNvPr>
          <p:cNvSpPr txBox="1"/>
          <p:nvPr/>
        </p:nvSpPr>
        <p:spPr>
          <a:xfrm>
            <a:off x="6858000" y="118646"/>
            <a:ext cx="2194139" cy="338554"/>
          </a:xfrm>
          <a:prstGeom prst="rect">
            <a:avLst/>
          </a:prstGeom>
          <a:solidFill>
            <a:srgbClr val="CC0066"/>
          </a:solidFill>
        </p:spPr>
        <p:txBody>
          <a:bodyPr wrap="squar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Arial"/>
                <a:ea typeface="+mn-ea"/>
                <a:cs typeface="+mn-cs"/>
              </a:rPr>
              <a:t>Notre extranet OSS</a:t>
            </a: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2EE23689-BB59-4326-B7D4-1DA34359F38C}"/>
              </a:ext>
            </a:extLst>
          </p:cNvPr>
          <p:cNvSpPr txBox="1"/>
          <p:nvPr/>
        </p:nvSpPr>
        <p:spPr>
          <a:xfrm>
            <a:off x="750094" y="6355580"/>
            <a:ext cx="3297698" cy="400110"/>
          </a:xfrm>
          <a:prstGeom prst="rect">
            <a:avLst/>
          </a:prstGeom>
          <a:noFill/>
        </p:spPr>
        <p:txBody>
          <a:bodyPr wrap="non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hlinkClick r:id="rId3"/>
              </a:rPr>
              <a:t>http://www.technicolor.com/en/open-source-documents</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2618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fld id="{F99F39DE-7F43-4ABA-BE16-DC797CC76ADB}" type="slidenum">
              <a:rPr kumimoji="0" lang="en-GB" sz="1000" b="0" i="0" u="none" strike="noStrike" kern="1200" cap="none" spc="0" normalizeH="0" baseline="0" noProof="0" smtClean="0">
                <a:ln>
                  <a:noFill/>
                </a:ln>
                <a:solidFill>
                  <a:srgbClr val="E7E6E6">
                    <a:lumMod val="25000"/>
                  </a:srgbClr>
                </a:solidFill>
                <a:effectLst/>
                <a:uLnTx/>
                <a:uFillTx/>
                <a:latin typeface="Arial"/>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39</a:t>
            </a:fld>
            <a:endParaRPr kumimoji="0" lang="en-GB" sz="1000" b="0" i="0" u="none" strike="noStrike" kern="1200" cap="none" spc="0" normalizeH="0" baseline="0" noProof="0" dirty="0">
              <a:ln>
                <a:noFill/>
              </a:ln>
              <a:solidFill>
                <a:srgbClr val="E7E6E6">
                  <a:lumMod val="25000"/>
                </a:srgbClr>
              </a:solidFill>
              <a:effectLst/>
              <a:uLnTx/>
              <a:uFillTx/>
              <a:latin typeface="Arial"/>
              <a:ea typeface="+mn-ea"/>
              <a:cs typeface="+mn-cs"/>
            </a:endParaRPr>
          </a:p>
        </p:txBody>
      </p:sp>
      <p:sp>
        <p:nvSpPr>
          <p:cNvPr id="22" name="Title 2">
            <a:extLst>
              <a:ext uri="{FF2B5EF4-FFF2-40B4-BE49-F238E27FC236}">
                <a16:creationId xmlns:a16="http://schemas.microsoft.com/office/drawing/2014/main" id="{977EFC05-7D3A-4AA3-9D21-A850C088D9E2}"/>
              </a:ext>
            </a:extLst>
          </p:cNvPr>
          <p:cNvSpPr>
            <a:spLocks noGrp="1"/>
          </p:cNvSpPr>
          <p:nvPr>
            <p:ph type="title"/>
          </p:nvPr>
        </p:nvSpPr>
        <p:spPr>
          <a:xfrm>
            <a:off x="1313346" y="468383"/>
            <a:ext cx="7686675" cy="471285"/>
          </a:xfrm>
          <a:solidFill>
            <a:schemeClr val="bg1"/>
          </a:solidFill>
        </p:spPr>
        <p:txBody>
          <a:bodyPr/>
          <a:lstStyle/>
          <a:p>
            <a:r>
              <a:rPr lang="fr-FR" sz="2800" dirty="0"/>
              <a:t>Les 7 clés de l’efficacité opérationnelle</a:t>
            </a:r>
            <a:endParaRPr lang="en-US" dirty="0"/>
          </a:p>
        </p:txBody>
      </p:sp>
      <p:sp>
        <p:nvSpPr>
          <p:cNvPr id="26" name="Rectangle 25">
            <a:extLst>
              <a:ext uri="{FF2B5EF4-FFF2-40B4-BE49-F238E27FC236}">
                <a16:creationId xmlns:a16="http://schemas.microsoft.com/office/drawing/2014/main" id="{2B9CD842-55CB-4163-9D64-7AE6B0335210}"/>
              </a:ext>
            </a:extLst>
          </p:cNvPr>
          <p:cNvSpPr/>
          <p:nvPr/>
        </p:nvSpPr>
        <p:spPr>
          <a:xfrm>
            <a:off x="381001" y="418108"/>
            <a:ext cx="729660" cy="648692"/>
          </a:xfrm>
          <a:prstGeom prst="rect">
            <a:avLst/>
          </a:prstGeom>
          <a:solidFill>
            <a:srgbClr val="F26522"/>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CB4E2304-C728-484D-ABB6-F36518982175}"/>
              </a:ext>
            </a:extLst>
          </p:cNvPr>
          <p:cNvGrpSpPr/>
          <p:nvPr/>
        </p:nvGrpSpPr>
        <p:grpSpPr>
          <a:xfrm>
            <a:off x="0" y="1066800"/>
            <a:ext cx="9202257" cy="5143501"/>
            <a:chOff x="0" y="1066800"/>
            <a:chExt cx="9202257" cy="5143501"/>
          </a:xfrm>
        </p:grpSpPr>
        <p:pic>
          <p:nvPicPr>
            <p:cNvPr id="98" name="Imag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5143501"/>
            </a:xfrm>
            <a:prstGeom prst="rect">
              <a:avLst/>
            </a:prstGeom>
            <a:solidFill>
              <a:schemeClr val="tx1"/>
            </a:solidFill>
            <a:ln w="19050">
              <a:noFill/>
            </a:ln>
            <a:effectLst/>
          </p:spPr>
        </p:pic>
        <p:pic>
          <p:nvPicPr>
            <p:cNvPr id="2" name="Image 1"/>
            <p:cNvPicPr>
              <a:picLocks noChangeAspect="1"/>
            </p:cNvPicPr>
            <p:nvPr/>
          </p:nvPicPr>
          <p:blipFill rotWithShape="1">
            <a:blip r:embed="rId4">
              <a:extLst>
                <a:ext uri="{28A0092B-C50C-407E-A947-70E740481C1C}">
                  <a14:useLocalDpi xmlns:a14="http://schemas.microsoft.com/office/drawing/2010/main" val="0"/>
                </a:ext>
              </a:extLst>
            </a:blip>
            <a:srcRect l="28238" r="18625"/>
            <a:stretch/>
          </p:blipFill>
          <p:spPr>
            <a:xfrm>
              <a:off x="4343400" y="1066800"/>
              <a:ext cx="4858857" cy="5140990"/>
            </a:xfrm>
            <a:prstGeom prst="rect">
              <a:avLst/>
            </a:prstGeom>
          </p:spPr>
        </p:pic>
        <p:sp>
          <p:nvSpPr>
            <p:cNvPr id="17" name="Rectangle 16"/>
            <p:cNvSpPr/>
            <p:nvPr/>
          </p:nvSpPr>
          <p:spPr>
            <a:xfrm>
              <a:off x="4714521" y="1066800"/>
              <a:ext cx="1294692" cy="5143500"/>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Arial"/>
                <a:ea typeface="+mn-ea"/>
                <a:cs typeface="+mn-cs"/>
              </a:endParaRPr>
            </a:p>
          </p:txBody>
        </p:sp>
        <p:pic>
          <p:nvPicPr>
            <p:cNvPr id="35" name="Picture 4"/>
            <p:cNvPicPr>
              <a:picLocks noChangeAspect="1"/>
            </p:cNvPicPr>
            <p:nvPr/>
          </p:nvPicPr>
          <p:blipFill rotWithShape="1">
            <a:blip r:embed="rId5" cstate="screen">
              <a:extLst>
                <a:ext uri="{28A0092B-C50C-407E-A947-70E740481C1C}">
                  <a14:useLocalDpi xmlns:a14="http://schemas.microsoft.com/office/drawing/2010/main" val="0"/>
                </a:ext>
              </a:extLst>
            </a:blip>
            <a:srcRect b="-4605"/>
            <a:stretch/>
          </p:blipFill>
          <p:spPr>
            <a:xfrm>
              <a:off x="8286750" y="5486471"/>
              <a:ext cx="633046" cy="358545"/>
            </a:xfrm>
            <a:prstGeom prst="rect">
              <a:avLst/>
            </a:prstGeom>
          </p:spPr>
        </p:pic>
        <p:grpSp>
          <p:nvGrpSpPr>
            <p:cNvPr id="27" name="Groupe 26"/>
            <p:cNvGrpSpPr/>
            <p:nvPr/>
          </p:nvGrpSpPr>
          <p:grpSpPr>
            <a:xfrm>
              <a:off x="5334000" y="1075546"/>
              <a:ext cx="1294692" cy="5132244"/>
              <a:chOff x="5691777" y="0"/>
              <a:chExt cx="951222" cy="6979533"/>
            </a:xfrm>
          </p:grpSpPr>
          <p:cxnSp>
            <p:nvCxnSpPr>
              <p:cNvPr id="28" name="Connecteur droit 27"/>
              <p:cNvCxnSpPr/>
              <p:nvPr/>
            </p:nvCxnSpPr>
            <p:spPr>
              <a:xfrm>
                <a:off x="5976257" y="0"/>
                <a:ext cx="0" cy="6979533"/>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5691777" y="0"/>
                <a:ext cx="0" cy="6979533"/>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6138817" y="0"/>
                <a:ext cx="0" cy="697953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6235337" y="0"/>
                <a:ext cx="0" cy="697953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6289304" y="0"/>
                <a:ext cx="0" cy="6979533"/>
              </a:xfrm>
              <a:prstGeom prst="line">
                <a:avLst/>
              </a:prstGeom>
              <a:ln w="53975">
                <a:solidFill>
                  <a:srgbClr val="A12556"/>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6353068" y="0"/>
                <a:ext cx="0" cy="6979533"/>
              </a:xfrm>
              <a:prstGeom prst="line">
                <a:avLst/>
              </a:prstGeom>
              <a:ln w="82550">
                <a:solidFill>
                  <a:srgbClr val="D31F29"/>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6411859" y="0"/>
                <a:ext cx="0" cy="6979533"/>
              </a:xfrm>
              <a:prstGeom prst="line">
                <a:avLst/>
              </a:prstGeom>
              <a:ln w="47625">
                <a:solidFill>
                  <a:srgbClr val="E56A2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6457579" y="0"/>
                <a:ext cx="0" cy="6979533"/>
              </a:xfrm>
              <a:prstGeom prst="line">
                <a:avLst/>
              </a:prstGeom>
              <a:ln w="38100">
                <a:solidFill>
                  <a:srgbClr val="FFA30F"/>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6642999" y="0"/>
                <a:ext cx="0" cy="6979533"/>
              </a:xfrm>
              <a:prstGeom prst="line">
                <a:avLst/>
              </a:prstGeom>
              <a:ln w="25400">
                <a:solidFill>
                  <a:srgbClr val="FFDA3D"/>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6484415" y="0"/>
                <a:ext cx="0" cy="6979533"/>
              </a:xfrm>
              <a:prstGeom prst="line">
                <a:avLst/>
              </a:prstGeom>
              <a:ln w="19050">
                <a:solidFill>
                  <a:srgbClr val="F6C048"/>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1CE5BA6A-E15C-4977-8458-326BA0117FC8}"/>
                </a:ext>
              </a:extLst>
            </p:cNvPr>
            <p:cNvSpPr/>
            <p:nvPr/>
          </p:nvSpPr>
          <p:spPr>
            <a:xfrm>
              <a:off x="6022551" y="1066800"/>
              <a:ext cx="73449" cy="5140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AFDFA0EA-71E2-46F9-8127-F348992A33F1}"/>
                </a:ext>
              </a:extLst>
            </p:cNvPr>
            <p:cNvSpPr txBox="1"/>
            <p:nvPr/>
          </p:nvSpPr>
          <p:spPr>
            <a:xfrm>
              <a:off x="1224612" y="1695425"/>
              <a:ext cx="5480988" cy="3970318"/>
            </a:xfrm>
            <a:prstGeom prst="rect">
              <a:avLst/>
            </a:prstGeom>
            <a:noFill/>
          </p:spPr>
          <p:txBody>
            <a:bodyPr wrap="none" rtlCol="0">
              <a:spAutoFit/>
            </a:bodyPr>
            <a:lstStyle/>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Une politique et </a:t>
              </a:r>
              <a:r>
                <a:rPr kumimoji="0" lang="fr-FR" sz="1800" b="0" i="0" u="none" strike="noStrike" kern="1200" cap="none" spc="0" normalizeH="0" baseline="0" noProof="0" dirty="0" err="1">
                  <a:ln>
                    <a:noFill/>
                  </a:ln>
                  <a:solidFill>
                    <a:prstClr val="white"/>
                  </a:solidFill>
                  <a:effectLst/>
                  <a:uLnTx/>
                  <a:uFillTx/>
                  <a:latin typeface="Arial"/>
                  <a:ea typeface="+mn-ea"/>
                  <a:cs typeface="+mn-cs"/>
                </a:rPr>
                <a:t>governance</a:t>
              </a:r>
              <a:r>
                <a:rPr kumimoji="0" lang="fr-FR" sz="1800" b="0" i="0" u="none" strike="noStrike" kern="1200" cap="none" spc="0" normalizeH="0" baseline="0" noProof="0" dirty="0">
                  <a:ln>
                    <a:noFill/>
                  </a:ln>
                  <a:solidFill>
                    <a:prstClr val="white"/>
                  </a:solidFill>
                  <a:effectLst/>
                  <a:uLnTx/>
                  <a:uFillTx/>
                  <a:latin typeface="Arial"/>
                  <a:ea typeface="+mn-ea"/>
                  <a:cs typeface="+mn-cs"/>
                </a:rPr>
                <a:t> claires et partagées</a:t>
              </a: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Des outils de partage, workflow et monitoring</a:t>
              </a: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Un réseau interne de champions</a:t>
              </a: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Formation, formation, formation…</a:t>
              </a: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Un département juridique très au point et réactif</a:t>
              </a: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Une collaboration étroite avec l’activité brevets</a:t>
              </a: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Une discipline de fer et des audits réguliers</a:t>
              </a:r>
            </a:p>
            <a:p>
              <a:pPr marL="342900" marR="0" lvl="0" indent="-342900" algn="l" defTabSz="914363"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6924832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461"/>
            <a:ext cx="8928992" cy="894229"/>
          </a:xfrm>
          <a:prstGeom prst="rect">
            <a:avLst/>
          </a:prstGeom>
        </p:spPr>
      </p:pic>
      <p:sp>
        <p:nvSpPr>
          <p:cNvPr id="7" name="ZoneTexte 6"/>
          <p:cNvSpPr txBox="1"/>
          <p:nvPr/>
        </p:nvSpPr>
        <p:spPr>
          <a:xfrm>
            <a:off x="2339752" y="1395221"/>
            <a:ext cx="5976664" cy="5324535"/>
          </a:xfrm>
          <a:prstGeom prst="rect">
            <a:avLst/>
          </a:prstGeom>
          <a:noFill/>
        </p:spPr>
        <p:txBody>
          <a:bodyPr wrap="square" rtlCol="0">
            <a:spAutoFit/>
          </a:bodyPr>
          <a:lstStyle/>
          <a:p>
            <a:r>
              <a:rPr lang="fr-FR" b="1" dirty="0"/>
              <a:t>Régine PORET</a:t>
            </a:r>
          </a:p>
          <a:p>
            <a:endParaRPr lang="fr-FR" dirty="0"/>
          </a:p>
          <a:p>
            <a:r>
              <a:rPr lang="fr-FR" b="1" dirty="0"/>
              <a:t>Société / Statut </a:t>
            </a:r>
            <a:r>
              <a:rPr lang="fr-FR" dirty="0"/>
              <a:t>: Technicolor – En charge du Licensing In –Précédemment coordinatrice Open Source du groupe Technicolor.</a:t>
            </a:r>
          </a:p>
          <a:p>
            <a:endParaRPr lang="fr-FR" dirty="0"/>
          </a:p>
          <a:p>
            <a:r>
              <a:rPr lang="fr-FR" b="1" dirty="0"/>
              <a:t>Expérience du domaine</a:t>
            </a:r>
            <a:r>
              <a:rPr lang="fr-FR" dirty="0"/>
              <a:t> : Régine est en charge des activités de Licensing-in du groupe Technicolor, et plus particulièrement de l’acquisition de licences de brevets et de leur gestion. Régine a préalablement été coordinatrice Open Source du groupe Technicolor. Dans le cadre de cette activité, son rôle consistait à assurer la gouvernance et la compliance des pratiques Open Source par rapport à la politique du groupe. Régine a développé une compétence élargie de la propriété intellectuelle et du </a:t>
            </a:r>
            <a:r>
              <a:rPr lang="fr-FR" dirty="0" err="1"/>
              <a:t>licensing</a:t>
            </a:r>
            <a:r>
              <a:rPr lang="fr-FR" dirty="0"/>
              <a:t> de brevets au sein de Technicolor. Elle a également animé et coordonné un programme d’excellence opérationnelle dans lequel l’open source et les pratiques de développement de logiciels étaient développés.</a:t>
            </a:r>
          </a:p>
          <a:p>
            <a:endParaRPr lang="fr-FR" sz="1600" dirty="0"/>
          </a:p>
        </p:txBody>
      </p:sp>
      <p:pic>
        <p:nvPicPr>
          <p:cNvPr id="5" name="Picture 1" descr="C:\Users\poretr\Pictures\RP linkedin.jpg">
            <a:extLst>
              <a:ext uri="{FF2B5EF4-FFF2-40B4-BE49-F238E27FC236}">
                <a16:creationId xmlns:a16="http://schemas.microsoft.com/office/drawing/2014/main" id="{555126BE-85DC-4069-B47E-5F0777658D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35" y="1505060"/>
            <a:ext cx="1618116" cy="1482689"/>
          </a:xfrm>
          <a:prstGeom prst="rect">
            <a:avLst/>
          </a:prstGeom>
          <a:noFill/>
          <a:ln>
            <a:noFill/>
          </a:ln>
        </p:spPr>
      </p:pic>
    </p:spTree>
    <p:extLst>
      <p:ext uri="{BB962C8B-B14F-4D97-AF65-F5344CB8AC3E}">
        <p14:creationId xmlns:p14="http://schemas.microsoft.com/office/powerpoint/2010/main" val="2329873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1"/>
          </a:xfrm>
          <a:prstGeom prst="rect">
            <a:avLst/>
          </a:prstGeom>
          <a:solidFill>
            <a:schemeClr val="tx1"/>
          </a:solidFill>
          <a:ln w="19050">
            <a:noFill/>
          </a:ln>
          <a:effectLst/>
        </p:spPr>
      </p:pic>
      <p:pic>
        <p:nvPicPr>
          <p:cNvPr id="2" name="Image 1"/>
          <p:cNvPicPr>
            <a:picLocks noChangeAspect="1"/>
          </p:cNvPicPr>
          <p:nvPr/>
        </p:nvPicPr>
        <p:blipFill rotWithShape="1">
          <a:blip r:embed="rId4">
            <a:extLst>
              <a:ext uri="{28A0092B-C50C-407E-A947-70E740481C1C}">
                <a14:useLocalDpi xmlns:a14="http://schemas.microsoft.com/office/drawing/2010/main" val="0"/>
              </a:ext>
            </a:extLst>
          </a:blip>
          <a:srcRect l="2605" r="12179"/>
          <a:stretch/>
        </p:blipFill>
        <p:spPr>
          <a:xfrm>
            <a:off x="3760470" y="857250"/>
            <a:ext cx="5394960" cy="5143500"/>
          </a:xfrm>
          <a:prstGeom prst="rect">
            <a:avLst/>
          </a:prstGeom>
        </p:spPr>
      </p:pic>
      <p:sp>
        <p:nvSpPr>
          <p:cNvPr id="3" name="Espace réservé du numéro de diapositive 2"/>
          <p:cNvSpPr>
            <a:spLocks noGrp="1"/>
          </p:cNvSpPr>
          <p:nvPr>
            <p:ph type="sldNum"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fld id="{F99F39DE-7F43-4ABA-BE16-DC797CC76ADB}" type="slidenum">
              <a:rPr kumimoji="0" lang="en-GB" sz="1000" b="0" i="0" u="none" strike="noStrike" kern="1200" cap="none" spc="0" normalizeH="0" baseline="0" noProof="0" smtClean="0">
                <a:ln>
                  <a:noFill/>
                </a:ln>
                <a:solidFill>
                  <a:srgbClr val="E7E6E6">
                    <a:lumMod val="25000"/>
                  </a:srgbClr>
                </a:solidFill>
                <a:effectLst/>
                <a:uLnTx/>
                <a:uFillTx/>
                <a:latin typeface="Arial"/>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40</a:t>
            </a:fld>
            <a:endParaRPr kumimoji="0" lang="en-GB" sz="1000" b="0" i="0" u="none" strike="noStrike" kern="1200" cap="none" spc="0" normalizeH="0" baseline="0" noProof="0" dirty="0">
              <a:ln>
                <a:noFill/>
              </a:ln>
              <a:solidFill>
                <a:srgbClr val="E7E6E6">
                  <a:lumMod val="25000"/>
                </a:srgbClr>
              </a:solidFill>
              <a:effectLst/>
              <a:uLnTx/>
              <a:uFillTx/>
              <a:latin typeface="Arial"/>
              <a:ea typeface="+mn-ea"/>
              <a:cs typeface="+mn-cs"/>
            </a:endParaRPr>
          </a:p>
        </p:txBody>
      </p:sp>
      <p:cxnSp>
        <p:nvCxnSpPr>
          <p:cNvPr id="18" name="Connecteur droit 17"/>
          <p:cNvCxnSpPr/>
          <p:nvPr/>
        </p:nvCxnSpPr>
        <p:spPr>
          <a:xfrm>
            <a:off x="4596055" y="857251"/>
            <a:ext cx="0" cy="5143500"/>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823219" y="857251"/>
            <a:ext cx="0" cy="514350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742219" y="857251"/>
            <a:ext cx="0" cy="5143500"/>
          </a:xfrm>
          <a:prstGeom prst="line">
            <a:avLst/>
          </a:prstGeom>
          <a:ln w="25400">
            <a:solidFill>
              <a:srgbClr val="28159B"/>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560661" y="857251"/>
            <a:ext cx="1603235" cy="51435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8" name="Rectangle 37"/>
          <p:cNvSpPr/>
          <p:nvPr/>
        </p:nvSpPr>
        <p:spPr>
          <a:xfrm>
            <a:off x="7560661" y="857251"/>
            <a:ext cx="147731" cy="51435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9" name="Connecteur droit 38"/>
          <p:cNvCxnSpPr/>
          <p:nvPr/>
        </p:nvCxnSpPr>
        <p:spPr>
          <a:xfrm>
            <a:off x="7487289" y="857251"/>
            <a:ext cx="0" cy="51435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7422415" y="857251"/>
            <a:ext cx="0" cy="5143500"/>
          </a:xfrm>
          <a:prstGeom prst="line">
            <a:avLst/>
          </a:prstGeom>
          <a:ln w="15875">
            <a:solidFill>
              <a:srgbClr val="A12556"/>
            </a:solidFill>
          </a:ln>
        </p:spPr>
        <p:style>
          <a:lnRef idx="1">
            <a:schemeClr val="accent1"/>
          </a:lnRef>
          <a:fillRef idx="0">
            <a:schemeClr val="accent1"/>
          </a:fillRef>
          <a:effectRef idx="0">
            <a:schemeClr val="accent1"/>
          </a:effectRef>
          <a:fontRef idx="minor">
            <a:schemeClr val="tx1"/>
          </a:fontRef>
        </p:style>
      </p:cxnSp>
      <p:pic>
        <p:nvPicPr>
          <p:cNvPr id="41" name="Picture 4"/>
          <p:cNvPicPr>
            <a:picLocks noChangeAspect="1"/>
          </p:cNvPicPr>
          <p:nvPr/>
        </p:nvPicPr>
        <p:blipFill rotWithShape="1">
          <a:blip r:embed="rId5" cstate="screen">
            <a:extLst>
              <a:ext uri="{28A0092B-C50C-407E-A947-70E740481C1C}">
                <a14:useLocalDpi xmlns:a14="http://schemas.microsoft.com/office/drawing/2010/main" val="0"/>
              </a:ext>
            </a:extLst>
          </a:blip>
          <a:srcRect b="-4605"/>
          <a:stretch/>
        </p:blipFill>
        <p:spPr>
          <a:xfrm>
            <a:off x="8286750" y="5486471"/>
            <a:ext cx="633046" cy="358545"/>
          </a:xfrm>
          <a:prstGeom prst="rect">
            <a:avLst/>
          </a:prstGeom>
        </p:spPr>
      </p:pic>
      <p:sp>
        <p:nvSpPr>
          <p:cNvPr id="4" name="Rectangle 3">
            <a:extLst>
              <a:ext uri="{FF2B5EF4-FFF2-40B4-BE49-F238E27FC236}">
                <a16:creationId xmlns:a16="http://schemas.microsoft.com/office/drawing/2014/main" id="{E7D342B6-0D7C-4366-9F7E-9017DC81E9C2}"/>
              </a:ext>
            </a:extLst>
          </p:cNvPr>
          <p:cNvSpPr/>
          <p:nvPr/>
        </p:nvSpPr>
        <p:spPr>
          <a:xfrm>
            <a:off x="8077200" y="5334000"/>
            <a:ext cx="1066800" cy="511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05DD09E5-6C8A-4365-B561-97018357F5F9}"/>
              </a:ext>
            </a:extLst>
          </p:cNvPr>
          <p:cNvSpPr/>
          <p:nvPr/>
        </p:nvSpPr>
        <p:spPr>
          <a:xfrm>
            <a:off x="304800" y="228600"/>
            <a:ext cx="762000" cy="658537"/>
          </a:xfrm>
          <a:prstGeom prst="rect">
            <a:avLst/>
          </a:prstGeom>
          <a:solidFill>
            <a:srgbClr val="99CC00"/>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itle 3">
            <a:extLst>
              <a:ext uri="{FF2B5EF4-FFF2-40B4-BE49-F238E27FC236}">
                <a16:creationId xmlns:a16="http://schemas.microsoft.com/office/drawing/2014/main" id="{F9CAD7BD-D7DB-4225-BE6A-FE0CBF3731F8}"/>
              </a:ext>
            </a:extLst>
          </p:cNvPr>
          <p:cNvSpPr>
            <a:spLocks noGrp="1"/>
          </p:cNvSpPr>
          <p:nvPr>
            <p:ph type="title"/>
          </p:nvPr>
        </p:nvSpPr>
        <p:spPr>
          <a:xfrm>
            <a:off x="1295400" y="417237"/>
            <a:ext cx="7239000" cy="469900"/>
          </a:xfrm>
        </p:spPr>
        <p:txBody>
          <a:bodyPr/>
          <a:lstStyle/>
          <a:p>
            <a:r>
              <a:rPr lang="fr-FR" sz="2400" dirty="0"/>
              <a:t>OSS et brevets: approches complémentaires</a:t>
            </a:r>
            <a:br>
              <a:rPr lang="fr-FR" sz="2400" dirty="0"/>
            </a:br>
            <a:endParaRPr lang="en-US" sz="2400" dirty="0"/>
          </a:p>
        </p:txBody>
      </p:sp>
      <p:sp>
        <p:nvSpPr>
          <p:cNvPr id="26" name="Rectangle 25">
            <a:extLst>
              <a:ext uri="{FF2B5EF4-FFF2-40B4-BE49-F238E27FC236}">
                <a16:creationId xmlns:a16="http://schemas.microsoft.com/office/drawing/2014/main" id="{2CE5F7E3-8520-43D3-9BCD-B5AE354DAB6B}"/>
              </a:ext>
            </a:extLst>
          </p:cNvPr>
          <p:cNvSpPr/>
          <p:nvPr/>
        </p:nvSpPr>
        <p:spPr>
          <a:xfrm>
            <a:off x="3760471" y="857251"/>
            <a:ext cx="1050638" cy="5143500"/>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A06AC490-F61F-4451-8468-BB5FA054B8EB}"/>
              </a:ext>
            </a:extLst>
          </p:cNvPr>
          <p:cNvSpPr txBox="1"/>
          <p:nvPr/>
        </p:nvSpPr>
        <p:spPr>
          <a:xfrm>
            <a:off x="828389" y="1565938"/>
            <a:ext cx="7458361" cy="4247317"/>
          </a:xfrm>
          <a:prstGeom prst="rect">
            <a:avLst/>
          </a:prstGeom>
          <a:noFill/>
        </p:spPr>
        <p:txBody>
          <a:bodyPr wrap="squar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L’OSS: une nécessité pour être compétitif</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Les plus grands groupes ont adopté une approche propriétaire </a:t>
            </a:r>
            <a:r>
              <a:rPr kumimoji="0" lang="fr-FR" sz="1800" b="0" i="0" u="sng" strike="noStrike" kern="1200" cap="none" spc="0" normalizeH="0" baseline="0" noProof="0" dirty="0">
                <a:ln>
                  <a:noFill/>
                </a:ln>
                <a:solidFill>
                  <a:prstClr val="white"/>
                </a:solidFill>
                <a:effectLst/>
                <a:uLnTx/>
                <a:uFillTx/>
                <a:latin typeface="Arial"/>
                <a:ea typeface="+mn-ea"/>
                <a:cs typeface="+mn-cs"/>
              </a:rPr>
              <a:t>et</a:t>
            </a:r>
            <a:r>
              <a:rPr kumimoji="0" lang="fr-FR" sz="1800" b="0" i="0" u="none" strike="noStrike" kern="1200" cap="none" spc="0" normalizeH="0" baseline="0" noProof="0" dirty="0">
                <a:ln>
                  <a:noFill/>
                </a:ln>
                <a:solidFill>
                  <a:prstClr val="white"/>
                </a:solidFill>
                <a:effectLst/>
                <a:uLnTx/>
                <a:uFillTx/>
                <a:latin typeface="Arial"/>
                <a:ea typeface="+mn-ea"/>
                <a:cs typeface="+mn-cs"/>
              </a:rPr>
              <a:t> OSS au cœur de leurs partenariats stratégiques</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Un composant OSS largement adopté par l’industrie devient un standard de facto; il présente les mêmes enjeux et risques d’un point de vue IP qu’une technologie définie par un standard</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L’ OSS engendre des risques qu’il faut maîtriser</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Parmi les approches défensives mises en </a:t>
            </a:r>
            <a:r>
              <a:rPr kumimoji="0" lang="fr-FR" sz="1800" b="0" i="0" u="none" strike="noStrike" kern="1200" cap="none" spc="0" normalizeH="0" baseline="0" noProof="0" dirty="0" err="1">
                <a:ln>
                  <a:noFill/>
                </a:ln>
                <a:solidFill>
                  <a:prstClr val="white"/>
                </a:solidFill>
                <a:effectLst/>
                <a:uLnTx/>
                <a:uFillTx/>
                <a:latin typeface="Arial"/>
                <a:ea typeface="+mn-ea"/>
                <a:cs typeface="+mn-cs"/>
              </a:rPr>
              <a:t>oeuvre</a:t>
            </a:r>
            <a:r>
              <a:rPr kumimoji="0" lang="fr-FR" sz="1800" b="0" i="0" u="none" strike="noStrike" kern="1200" cap="none" spc="0" normalizeH="0" baseline="0" noProof="0" dirty="0">
                <a:ln>
                  <a:noFill/>
                </a:ln>
                <a:solidFill>
                  <a:prstClr val="white"/>
                </a:solidFill>
                <a:effectLst/>
                <a:uLnTx/>
                <a:uFillTx/>
                <a:latin typeface="Arial"/>
                <a:ea typeface="+mn-ea"/>
                <a:cs typeface="+mn-cs"/>
              </a:rPr>
              <a:t> : Mozilla  Open SW patent initiative, Google PAX and the Open Patent Non-Assertion </a:t>
            </a:r>
            <a:r>
              <a:rPr kumimoji="0" lang="fr-FR" sz="1800" b="0" i="0" u="none" strike="noStrike" kern="1200" cap="none" spc="0" normalizeH="0" baseline="0" noProof="0" dirty="0" err="1">
                <a:ln>
                  <a:noFill/>
                </a:ln>
                <a:solidFill>
                  <a:prstClr val="white"/>
                </a:solidFill>
                <a:effectLst/>
                <a:uLnTx/>
                <a:uFillTx/>
                <a:latin typeface="Arial"/>
                <a:ea typeface="+mn-ea"/>
                <a:cs typeface="+mn-cs"/>
              </a:rPr>
              <a:t>pledge</a:t>
            </a:r>
            <a:r>
              <a:rPr kumimoji="0" lang="fr-FR" sz="1800" b="0" i="0" u="none" strike="noStrike" kern="1200" cap="none" spc="0" normalizeH="0" baseline="0" noProof="0" dirty="0">
                <a:ln>
                  <a:noFill/>
                </a:ln>
                <a:solidFill>
                  <a:prstClr val="white"/>
                </a:solidFill>
                <a:effectLst/>
                <a:uLnTx/>
                <a:uFillTx/>
                <a:latin typeface="Arial"/>
                <a:ea typeface="+mn-ea"/>
                <a:cs typeface="+mn-cs"/>
              </a:rPr>
              <a:t>, , Microsoft Azur, IP </a:t>
            </a:r>
            <a:r>
              <a:rPr kumimoji="0" lang="fr-FR" sz="1800" b="0" i="0" u="none" strike="noStrike" kern="1200" cap="none" spc="0" normalizeH="0" baseline="0" noProof="0" dirty="0" err="1">
                <a:ln>
                  <a:noFill/>
                </a:ln>
                <a:solidFill>
                  <a:prstClr val="white"/>
                </a:solidFill>
                <a:effectLst/>
                <a:uLnTx/>
                <a:uFillTx/>
                <a:latin typeface="Arial"/>
                <a:ea typeface="+mn-ea"/>
                <a:cs typeface="+mn-cs"/>
              </a:rPr>
              <a:t>Advantage</a:t>
            </a:r>
            <a:r>
              <a:rPr kumimoji="0" lang="fr-FR" sz="1800" b="0" i="0" u="none" strike="noStrike" kern="1200" cap="none" spc="0" normalizeH="0" baseline="0" noProof="0" dirty="0">
                <a:ln>
                  <a:noFill/>
                </a:ln>
                <a:solidFill>
                  <a:prstClr val="white"/>
                </a:solidFill>
                <a:effectLst/>
                <a:uLnTx/>
                <a:uFillTx/>
                <a:latin typeface="Arial"/>
                <a:ea typeface="+mn-ea"/>
                <a:cs typeface="+mn-cs"/>
              </a:rPr>
              <a:t>, l’Open Invention Network   …</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29A76F00-3AE0-4EC0-B06C-EC36D19DFFFE}"/>
              </a:ext>
            </a:extLst>
          </p:cNvPr>
          <p:cNvSpPr txBox="1"/>
          <p:nvPr/>
        </p:nvSpPr>
        <p:spPr>
          <a:xfrm>
            <a:off x="750094" y="6214546"/>
            <a:ext cx="4315605" cy="430887"/>
          </a:xfrm>
          <a:prstGeom prst="rect">
            <a:avLst/>
          </a:prstGeom>
          <a:solidFill>
            <a:schemeClr val="bg1"/>
          </a:solidFill>
        </p:spPr>
        <p:txBody>
          <a:bodyPr wrap="non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The (not </a:t>
            </a:r>
            <a:r>
              <a:rPr kumimoji="0" lang="fr-FR" sz="1100" b="0" i="0" u="none" strike="noStrike" kern="1200" cap="none" spc="0" normalizeH="0" baseline="0" noProof="0" dirty="0" err="1">
                <a:ln>
                  <a:noFill/>
                </a:ln>
                <a:solidFill>
                  <a:srgbClr val="000000"/>
                </a:solidFill>
                <a:effectLst/>
                <a:uLnTx/>
                <a:uFillTx/>
                <a:latin typeface="Arial"/>
                <a:ea typeface="+mn-ea"/>
                <a:cs typeface="+mn-cs"/>
              </a:rPr>
              <a:t>so</a:t>
            </a:r>
            <a:r>
              <a:rPr kumimoji="0" lang="fr-FR" sz="1100" b="0" i="0" u="none" strike="noStrike" kern="1200" cap="none" spc="0" normalizeH="0" baseline="0" noProof="0" dirty="0">
                <a:ln>
                  <a:noFill/>
                </a:ln>
                <a:solidFill>
                  <a:srgbClr val="000000"/>
                </a:solidFill>
                <a:effectLst/>
                <a:uLnTx/>
                <a:uFillTx/>
                <a:latin typeface="Arial"/>
                <a:ea typeface="+mn-ea"/>
                <a:cs typeface="+mn-cs"/>
              </a:rPr>
              <a:t>) secret source - - IAM magazine Sept/</a:t>
            </a:r>
            <a:r>
              <a:rPr kumimoji="0" lang="fr-FR" sz="1100" b="0" i="0" u="none" strike="noStrike" kern="1200" cap="none" spc="0" normalizeH="0" baseline="0" noProof="0" dirty="0" err="1">
                <a:ln>
                  <a:noFill/>
                </a:ln>
                <a:solidFill>
                  <a:srgbClr val="000000"/>
                </a:solidFill>
                <a:effectLst/>
                <a:uLnTx/>
                <a:uFillTx/>
                <a:latin typeface="Arial"/>
                <a:ea typeface="+mn-ea"/>
                <a:cs typeface="+mn-cs"/>
              </a:rPr>
              <a:t>Oct</a:t>
            </a:r>
            <a:r>
              <a:rPr kumimoji="0" lang="fr-FR" sz="1100" b="0" i="0" u="none" strike="noStrike" kern="1200" cap="none" spc="0" normalizeH="0" baseline="0" noProof="0" dirty="0">
                <a:ln>
                  <a:noFill/>
                </a:ln>
                <a:solidFill>
                  <a:srgbClr val="000000"/>
                </a:solidFill>
                <a:effectLst/>
                <a:uLnTx/>
                <a:uFillTx/>
                <a:latin typeface="Arial"/>
                <a:ea typeface="+mn-ea"/>
                <a:cs typeface="+mn-cs"/>
              </a:rPr>
              <a:t> 2017</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The state of open source in Asia - - IAM magazine May/June 2017</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8744979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4335CB5-4324-4B3D-9FC6-B4FA8630BA26}"/>
              </a:ext>
            </a:extLst>
          </p:cNvPr>
          <p:cNvSpPr txBox="1">
            <a:spLocks/>
          </p:cNvSpPr>
          <p:nvPr/>
        </p:nvSpPr>
        <p:spPr>
          <a:xfrm>
            <a:off x="256889" y="6477000"/>
            <a:ext cx="571500" cy="196850"/>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fld id="{F99F39DE-7F43-4ABA-BE16-DC797CC76ADB}" type="slidenum">
              <a:rPr kumimoji="0" lang="en-GB"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itle 3">
            <a:extLst>
              <a:ext uri="{FF2B5EF4-FFF2-40B4-BE49-F238E27FC236}">
                <a16:creationId xmlns:a16="http://schemas.microsoft.com/office/drawing/2014/main" id="{853D90A9-8527-46C4-9788-94259EBE5F3D}"/>
              </a:ext>
            </a:extLst>
          </p:cNvPr>
          <p:cNvSpPr>
            <a:spLocks noGrp="1"/>
          </p:cNvSpPr>
          <p:nvPr>
            <p:ph type="title"/>
          </p:nvPr>
        </p:nvSpPr>
        <p:spPr>
          <a:xfrm>
            <a:off x="1447800" y="542891"/>
            <a:ext cx="6964184" cy="469900"/>
          </a:xfrm>
        </p:spPr>
        <p:txBody>
          <a:bodyPr>
            <a:noAutofit/>
          </a:bodyPr>
          <a:lstStyle/>
          <a:p>
            <a:pPr algn="l"/>
            <a:r>
              <a:rPr lang="fr-FR" sz="2800" cap="none" dirty="0">
                <a:ln>
                  <a:noFill/>
                </a:ln>
                <a:solidFill>
                  <a:schemeClr val="bg1"/>
                </a:solidFill>
                <a:effectLst/>
              </a:rPr>
              <a:t>Conclusion</a:t>
            </a:r>
            <a:br>
              <a:rPr lang="fr-FR" sz="2800" cap="none" dirty="0">
                <a:ln>
                  <a:noFill/>
                </a:ln>
                <a:solidFill>
                  <a:schemeClr val="bg1"/>
                </a:solidFill>
                <a:effectLst/>
              </a:rPr>
            </a:br>
            <a:endParaRPr lang="en-US" sz="2800" dirty="0">
              <a:solidFill>
                <a:schemeClr val="bg1"/>
              </a:solidFill>
            </a:endParaRPr>
          </a:p>
        </p:txBody>
      </p:sp>
      <p:sp>
        <p:nvSpPr>
          <p:cNvPr id="7" name="Rectangle 6">
            <a:extLst>
              <a:ext uri="{FF2B5EF4-FFF2-40B4-BE49-F238E27FC236}">
                <a16:creationId xmlns:a16="http://schemas.microsoft.com/office/drawing/2014/main" id="{3290F519-D0D5-4BC1-9986-2ACE7DB4DEE2}"/>
              </a:ext>
            </a:extLst>
          </p:cNvPr>
          <p:cNvSpPr/>
          <p:nvPr/>
        </p:nvSpPr>
        <p:spPr>
          <a:xfrm>
            <a:off x="609600" y="386852"/>
            <a:ext cx="685800" cy="515341"/>
          </a:xfrm>
          <a:prstGeom prst="rect">
            <a:avLst/>
          </a:prstGeom>
          <a:solidFill>
            <a:srgbClr val="00B050"/>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solidFill>
                  <a:prstClr val="white"/>
                </a:solidFill>
              </a:ln>
              <a:solidFill>
                <a:prstClr val="white"/>
              </a:solidFill>
              <a:effectLst/>
              <a:highlight>
                <a:srgbClr val="008000"/>
              </a:highlight>
              <a:uLnTx/>
              <a:uFillTx/>
              <a:latin typeface="Arial" panose="020B0604020202020204" pitchFamily="34" charset="0"/>
              <a:ea typeface="+mn-ea"/>
              <a:cs typeface="Arial" panose="020B0604020202020204" pitchFamily="34" charset="0"/>
            </a:endParaRPr>
          </a:p>
        </p:txBody>
      </p:sp>
      <p:grpSp>
        <p:nvGrpSpPr>
          <p:cNvPr id="20" name="Groupe 12">
            <a:extLst>
              <a:ext uri="{FF2B5EF4-FFF2-40B4-BE49-F238E27FC236}">
                <a16:creationId xmlns:a16="http://schemas.microsoft.com/office/drawing/2014/main" id="{224EA214-0437-42A8-AF54-AB918277C0CE}"/>
              </a:ext>
            </a:extLst>
          </p:cNvPr>
          <p:cNvGrpSpPr/>
          <p:nvPr/>
        </p:nvGrpSpPr>
        <p:grpSpPr>
          <a:xfrm>
            <a:off x="1143000" y="2286000"/>
            <a:ext cx="7010399" cy="2523763"/>
            <a:chOff x="1113461" y="4033886"/>
            <a:chExt cx="3673931" cy="940237"/>
          </a:xfrm>
        </p:grpSpPr>
        <p:sp>
          <p:nvSpPr>
            <p:cNvPr id="21" name="Rectangle 20">
              <a:extLst>
                <a:ext uri="{FF2B5EF4-FFF2-40B4-BE49-F238E27FC236}">
                  <a16:creationId xmlns:a16="http://schemas.microsoft.com/office/drawing/2014/main" id="{559083DE-C560-4578-B3B8-E6E7852B956D}"/>
                </a:ext>
              </a:extLst>
            </p:cNvPr>
            <p:cNvSpPr/>
            <p:nvPr/>
          </p:nvSpPr>
          <p:spPr>
            <a:xfrm>
              <a:off x="1116297" y="4033886"/>
              <a:ext cx="3671095" cy="940237"/>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Arial"/>
                <a:ea typeface="+mn-ea"/>
                <a:cs typeface="+mn-cs"/>
              </a:endParaRPr>
            </a:p>
          </p:txBody>
        </p:sp>
        <p:sp>
          <p:nvSpPr>
            <p:cNvPr id="22" name="Title 1">
              <a:extLst>
                <a:ext uri="{FF2B5EF4-FFF2-40B4-BE49-F238E27FC236}">
                  <a16:creationId xmlns:a16="http://schemas.microsoft.com/office/drawing/2014/main" id="{8CCF9184-4374-4AC0-A1EA-D454AA418210}"/>
                </a:ext>
              </a:extLst>
            </p:cNvPr>
            <p:cNvSpPr txBox="1">
              <a:spLocks/>
            </p:cNvSpPr>
            <p:nvPr/>
          </p:nvSpPr>
          <p:spPr>
            <a:xfrm>
              <a:off x="1489020" y="4064355"/>
              <a:ext cx="3298372" cy="722378"/>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spAutoFit/>
            </a:bodyPr>
            <a:lstStyle>
              <a:lvl1pPr algn="l" defTabSz="914400" rtl="0" eaLnBrk="1" latinLnBrk="0" hangingPunct="1">
                <a:lnSpc>
                  <a:spcPct val="90000"/>
                </a:lnSpc>
                <a:spcBef>
                  <a:spcPct val="0"/>
                </a:spcBef>
                <a:buNone/>
                <a:defRPr sz="3600" b="1" kern="1200">
                  <a:solidFill>
                    <a:schemeClr val="tx2"/>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a:ea typeface="+mn-ea"/>
                  <a:cs typeface="+mn-cs"/>
                </a:rPr>
                <a:t>OSS et brevets :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a:ea typeface="+mn-ea"/>
                  <a:cs typeface="+mn-cs"/>
                </a:rPr>
                <a:t>deux approches issues de cultures très différentes et présentées souvent de manière antagoniste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a:ea typeface="+mn-ea"/>
                  <a:cs typeface="+mn-cs"/>
                </a:rPr>
                <a:t>à inscrire aujourd’hui de manière très complémentaire dans la stratégie IP d’une entreprise</a:t>
              </a:r>
            </a:p>
          </p:txBody>
        </p:sp>
        <p:sp>
          <p:nvSpPr>
            <p:cNvPr id="23" name="Rectangle 22">
              <a:extLst>
                <a:ext uri="{FF2B5EF4-FFF2-40B4-BE49-F238E27FC236}">
                  <a16:creationId xmlns:a16="http://schemas.microsoft.com/office/drawing/2014/main" id="{38211DCC-AEAC-4DEA-BB57-0162E3503504}"/>
                </a:ext>
              </a:extLst>
            </p:cNvPr>
            <p:cNvSpPr/>
            <p:nvPr/>
          </p:nvSpPr>
          <p:spPr>
            <a:xfrm>
              <a:off x="1113461" y="4033886"/>
              <a:ext cx="316822" cy="940237"/>
            </a:xfrm>
            <a:prstGeom prst="rect">
              <a:avLst/>
            </a:prstGeom>
            <a:solidFill>
              <a:srgbClr val="00B050"/>
            </a:solidFill>
            <a:ln w="19050">
              <a:noFill/>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solidFill>
                    <a:prstClr val="white"/>
                  </a:solidFill>
                </a:ln>
                <a:solidFill>
                  <a:prstClr val="white"/>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342525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461"/>
            <a:ext cx="8928992" cy="894229"/>
          </a:xfrm>
          <a:prstGeom prst="rect">
            <a:avLst/>
          </a:prstGeom>
        </p:spPr>
      </p:pic>
      <p:sp>
        <p:nvSpPr>
          <p:cNvPr id="2" name="ZoneTexte 1"/>
          <p:cNvSpPr txBox="1"/>
          <p:nvPr/>
        </p:nvSpPr>
        <p:spPr>
          <a:xfrm>
            <a:off x="1256787" y="3004741"/>
            <a:ext cx="6098797" cy="1015663"/>
          </a:xfrm>
          <a:prstGeom prst="rect">
            <a:avLst/>
          </a:prstGeom>
          <a:noFill/>
        </p:spPr>
        <p:txBody>
          <a:bodyPr wrap="square" rtlCol="0">
            <a:spAutoFit/>
          </a:bodyPr>
          <a:lstStyle/>
          <a:p>
            <a:pPr algn="ctr"/>
            <a:r>
              <a:rPr lang="fr-FR" sz="6000" b="1" dirty="0">
                <a:solidFill>
                  <a:schemeClr val="accent1">
                    <a:lumMod val="75000"/>
                  </a:schemeClr>
                </a:solidFill>
              </a:rPr>
              <a:t>Séance Q/R</a:t>
            </a:r>
          </a:p>
        </p:txBody>
      </p:sp>
    </p:spTree>
    <p:extLst>
      <p:ext uri="{BB962C8B-B14F-4D97-AF65-F5344CB8AC3E}">
        <p14:creationId xmlns:p14="http://schemas.microsoft.com/office/powerpoint/2010/main" val="1534092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461"/>
            <a:ext cx="8928992" cy="894229"/>
          </a:xfrm>
          <a:prstGeom prst="rect">
            <a:avLst/>
          </a:prstGeom>
        </p:spPr>
      </p:pic>
      <p:sp>
        <p:nvSpPr>
          <p:cNvPr id="2" name="ZoneTexte 1"/>
          <p:cNvSpPr txBox="1"/>
          <p:nvPr/>
        </p:nvSpPr>
        <p:spPr>
          <a:xfrm>
            <a:off x="1234449" y="2398685"/>
            <a:ext cx="6675101" cy="2862322"/>
          </a:xfrm>
          <a:prstGeom prst="rect">
            <a:avLst/>
          </a:prstGeom>
          <a:noFill/>
        </p:spPr>
        <p:txBody>
          <a:bodyPr wrap="square" rtlCol="0">
            <a:spAutoFit/>
          </a:bodyPr>
          <a:lstStyle/>
          <a:p>
            <a:pPr algn="ctr"/>
            <a:r>
              <a:rPr lang="fr-FR" sz="6000" b="1" dirty="0">
                <a:solidFill>
                  <a:schemeClr val="accent1">
                    <a:lumMod val="75000"/>
                  </a:schemeClr>
                </a:solidFill>
              </a:rPr>
              <a:t>Le LES France vous remercie de votre participation</a:t>
            </a:r>
          </a:p>
        </p:txBody>
      </p:sp>
    </p:spTree>
    <p:extLst>
      <p:ext uri="{BB962C8B-B14F-4D97-AF65-F5344CB8AC3E}">
        <p14:creationId xmlns:p14="http://schemas.microsoft.com/office/powerpoint/2010/main" val="392772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461"/>
            <a:ext cx="8928992" cy="894229"/>
          </a:xfrm>
          <a:prstGeom prst="rect">
            <a:avLst/>
          </a:prstGeom>
        </p:spPr>
      </p:pic>
      <p:sp>
        <p:nvSpPr>
          <p:cNvPr id="7" name="ZoneTexte 6"/>
          <p:cNvSpPr txBox="1"/>
          <p:nvPr/>
        </p:nvSpPr>
        <p:spPr>
          <a:xfrm>
            <a:off x="2339752" y="1410355"/>
            <a:ext cx="5976664" cy="5016758"/>
          </a:xfrm>
          <a:prstGeom prst="rect">
            <a:avLst/>
          </a:prstGeom>
          <a:noFill/>
        </p:spPr>
        <p:txBody>
          <a:bodyPr wrap="square" rtlCol="0">
            <a:spAutoFit/>
          </a:bodyPr>
          <a:lstStyle/>
          <a:p>
            <a:r>
              <a:rPr lang="fr-FR" b="1" dirty="0"/>
              <a:t>Jeremy PAPPALARDO</a:t>
            </a:r>
          </a:p>
          <a:p>
            <a:endParaRPr lang="fr-FR" sz="1600" b="1" u="sng" dirty="0"/>
          </a:p>
          <a:p>
            <a:r>
              <a:rPr lang="fr-FR" b="1" dirty="0"/>
              <a:t>Société / Statut : </a:t>
            </a:r>
            <a:r>
              <a:rPr lang="fr-FR" dirty="0"/>
              <a:t>Cabinet Carrel – Juriste – </a:t>
            </a:r>
            <a:r>
              <a:rPr lang="fr-FR" u="sng" dirty="0"/>
              <a:t>Membre du LES Jeune</a:t>
            </a:r>
            <a:r>
              <a:rPr lang="fr-FR" dirty="0"/>
              <a:t> – Copilote du groupe thématique Logiciel Libre du pôle de compétitivité Systematic.</a:t>
            </a:r>
          </a:p>
          <a:p>
            <a:endParaRPr lang="fr-FR" sz="1600" dirty="0"/>
          </a:p>
          <a:p>
            <a:r>
              <a:rPr lang="fr-FR" b="1" dirty="0"/>
              <a:t>Expérience du domaine : </a:t>
            </a:r>
            <a:r>
              <a:rPr lang="fr-FR" dirty="0"/>
              <a:t>Jeremy a développé une expertise fine des mécanismes juridiques propres aux logiciels et nouvelles technologies. Son expérience auprès des offices de transfert de technologies académiques et industriels lui confère une maîtrise solide des enjeux de l’innovation et de la valorisation de l’IP. Depuis le début de sa carrière il a développé des compétences spécifiques en matière de valorisation de l’open source, notamment par une compréhension fine des différentes licences et de leur utilisation. Il copilote du Groupe Thématique Logiciel Libre du Pôle de compétitivité Systematic. Il a rejoint le Cabinet Carrel en 2017.</a:t>
            </a:r>
            <a:endParaRPr lang="fr-FR" sz="1600" dirty="0"/>
          </a:p>
        </p:txBody>
      </p:sp>
      <p:pic>
        <p:nvPicPr>
          <p:cNvPr id="5" name="Image 4">
            <a:extLst>
              <a:ext uri="{FF2B5EF4-FFF2-40B4-BE49-F238E27FC236}">
                <a16:creationId xmlns:a16="http://schemas.microsoft.com/office/drawing/2014/main" id="{A87530C1-EB45-44D4-8F55-59E6FB1426AD}"/>
              </a:ext>
            </a:extLst>
          </p:cNvPr>
          <p:cNvPicPr/>
          <p:nvPr/>
        </p:nvPicPr>
        <p:blipFill rotWithShape="1">
          <a:blip r:embed="rId3" cstate="print">
            <a:extLst>
              <a:ext uri="{28A0092B-C50C-407E-A947-70E740481C1C}">
                <a14:useLocalDpi xmlns:a14="http://schemas.microsoft.com/office/drawing/2010/main" val="0"/>
              </a:ext>
            </a:extLst>
          </a:blip>
          <a:srcRect r="9581"/>
          <a:stretch/>
        </p:blipFill>
        <p:spPr>
          <a:xfrm>
            <a:off x="424140" y="1484786"/>
            <a:ext cx="1500353" cy="1821940"/>
          </a:xfrm>
          <a:prstGeom prst="rect">
            <a:avLst/>
          </a:prstGeom>
        </p:spPr>
      </p:pic>
    </p:spTree>
    <p:extLst>
      <p:ext uri="{BB962C8B-B14F-4D97-AF65-F5344CB8AC3E}">
        <p14:creationId xmlns:p14="http://schemas.microsoft.com/office/powerpoint/2010/main" val="122098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461"/>
            <a:ext cx="8928992" cy="894229"/>
          </a:xfrm>
          <a:prstGeom prst="rect">
            <a:avLst/>
          </a:prstGeom>
        </p:spPr>
      </p:pic>
      <p:sp>
        <p:nvSpPr>
          <p:cNvPr id="7" name="ZoneTexte 6"/>
          <p:cNvSpPr txBox="1"/>
          <p:nvPr/>
        </p:nvSpPr>
        <p:spPr>
          <a:xfrm>
            <a:off x="2364919" y="1447660"/>
            <a:ext cx="5976664" cy="5355312"/>
          </a:xfrm>
          <a:prstGeom prst="rect">
            <a:avLst/>
          </a:prstGeom>
          <a:noFill/>
        </p:spPr>
        <p:txBody>
          <a:bodyPr wrap="square" rtlCol="0">
            <a:spAutoFit/>
          </a:bodyPr>
          <a:lstStyle/>
          <a:p>
            <a:r>
              <a:rPr lang="fr-FR" b="1" dirty="0"/>
              <a:t>François LETELLIER</a:t>
            </a:r>
          </a:p>
          <a:p>
            <a:endParaRPr lang="fr-FR" b="1" dirty="0"/>
          </a:p>
          <a:p>
            <a:r>
              <a:rPr lang="fr-FR" b="1" dirty="0"/>
              <a:t>Société / Statut </a:t>
            </a:r>
            <a:r>
              <a:rPr lang="fr-FR" dirty="0"/>
              <a:t>: Consultant indépendant - Directeur de l'innovation en temps partagé auprès de start-ups du numérique</a:t>
            </a:r>
          </a:p>
          <a:p>
            <a:endParaRPr lang="fr-FR" dirty="0"/>
          </a:p>
          <a:p>
            <a:r>
              <a:rPr lang="fr-FR" b="1" dirty="0"/>
              <a:t>Expérience du domaine</a:t>
            </a:r>
            <a:r>
              <a:rPr lang="fr-FR" dirty="0"/>
              <a:t> : François porte et accompagne des projets d'innovation numérique depuis 25 ans. Son expérience l'a amené à être développeur, auteur de logiciels, créateur de start-up, chargé de valorisation à l'Inria, consultant indépendant, directeur de cluster économique, porteur de projet de médiation scientifique, directeur du développement en école d'ingénieurs du groupe Mines-Télécom. Ses fonctions l'ont amené à intervenir comme expert auprès de l'ANR, Oséo, la Commission Européenne. Il a développé une forte spécialisation dans le logiciel open-source depuis 15 ans en tant que directeur exécutif du consortium international ObjectWeb, puis membre du board d'OW2 et conseil en innovation logicielle ouverte. </a:t>
            </a:r>
            <a:endParaRPr lang="fr-FR" sz="1600" dirty="0"/>
          </a:p>
        </p:txBody>
      </p:sp>
      <p:pic>
        <p:nvPicPr>
          <p:cNvPr id="2" name="Image 1">
            <a:extLst>
              <a:ext uri="{FF2B5EF4-FFF2-40B4-BE49-F238E27FC236}">
                <a16:creationId xmlns:a16="http://schemas.microsoft.com/office/drawing/2014/main" id="{A4C93A3F-4958-429D-8DFD-299FAE92632C}"/>
              </a:ext>
            </a:extLst>
          </p:cNvPr>
          <p:cNvPicPr>
            <a:picLocks noChangeAspect="1"/>
          </p:cNvPicPr>
          <p:nvPr/>
        </p:nvPicPr>
        <p:blipFill>
          <a:blip r:embed="rId3"/>
          <a:stretch>
            <a:fillRect/>
          </a:stretch>
        </p:blipFill>
        <p:spPr>
          <a:xfrm>
            <a:off x="499029" y="1523334"/>
            <a:ext cx="1503966" cy="1475047"/>
          </a:xfrm>
          <a:prstGeom prst="rect">
            <a:avLst/>
          </a:prstGeom>
        </p:spPr>
      </p:pic>
    </p:spTree>
    <p:extLst>
      <p:ext uri="{BB962C8B-B14F-4D97-AF65-F5344CB8AC3E}">
        <p14:creationId xmlns:p14="http://schemas.microsoft.com/office/powerpoint/2010/main" val="393983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217006B-6C48-4104-AA58-4555C5CDD16C}"/>
              </a:ext>
            </a:extLst>
          </p:cNvPr>
          <p:cNvSpPr txBox="1">
            <a:spLocks noGrp="1"/>
          </p:cNvSpPr>
          <p:nvPr>
            <p:ph type="subTitle" idx="4294967295"/>
          </p:nvPr>
        </p:nvSpPr>
        <p:spPr>
          <a:xfrm>
            <a:off x="1139090" y="2006695"/>
            <a:ext cx="6791938" cy="4099327"/>
          </a:xfrm>
        </p:spPr>
        <p:txBody>
          <a:bodyPr anchor="ctr">
            <a:spAutoFit/>
          </a:bodyPr>
          <a:lstStyle/>
          <a:p>
            <a:pPr lvl="0" algn="ctr" hangingPunct="0"/>
            <a:r>
              <a:rPr lang="fr-FR" sz="2358" b="0" dirty="0">
                <a:latin typeface="Source Sans Pro" pitchFamily="34"/>
              </a:rPr>
              <a:t>Webinar Questel / LES</a:t>
            </a:r>
          </a:p>
          <a:p>
            <a:pPr lvl="0" algn="ctr" hangingPunct="0"/>
            <a:endParaRPr lang="fr-FR" b="0" dirty="0">
              <a:latin typeface="Source Sans Pro" pitchFamily="34"/>
            </a:endParaRPr>
          </a:p>
          <a:p>
            <a:pPr lvl="0" algn="ctr" hangingPunct="0"/>
            <a:r>
              <a:rPr lang="fr-FR" sz="3266" dirty="0">
                <a:latin typeface="Source Sans Pro" pitchFamily="34"/>
              </a:rPr>
              <a:t>Open-source et innovation</a:t>
            </a:r>
          </a:p>
          <a:p>
            <a:pPr lvl="0" algn="ctr" hangingPunct="0"/>
            <a:endParaRPr lang="fr-FR" b="0" dirty="0">
              <a:latin typeface="Source Sans Pro" pitchFamily="34"/>
            </a:endParaRPr>
          </a:p>
          <a:p>
            <a:pPr lvl="0" algn="ctr" hangingPunct="0"/>
            <a:r>
              <a:rPr lang="fr-FR" b="0" dirty="0">
                <a:latin typeface="Source Sans Pro" pitchFamily="34"/>
              </a:rPr>
              <a:t>François LETELLIER</a:t>
            </a:r>
          </a:p>
          <a:p>
            <a:pPr lvl="0" algn="ctr" hangingPunct="0"/>
            <a:r>
              <a:rPr lang="fr-FR" b="0" dirty="0">
                <a:latin typeface="Source Sans Pro" pitchFamily="34"/>
              </a:rPr>
              <a:t>29/09/2017</a:t>
            </a:r>
          </a:p>
          <a:p>
            <a:pPr lvl="0" algn="ctr" hangingPunct="0"/>
            <a:endParaRPr lang="fr-FR" b="0" dirty="0">
              <a:latin typeface="Source Sans Pro" pitchFamily="34"/>
            </a:endParaRPr>
          </a:p>
        </p:txBody>
      </p:sp>
    </p:spTree>
    <p:extLst>
      <p:ext uri="{BB962C8B-B14F-4D97-AF65-F5344CB8AC3E}">
        <p14:creationId xmlns:p14="http://schemas.microsoft.com/office/powerpoint/2010/main" val="351796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E4863DC-9E14-4AF1-AE5C-32656131DF6D}"/>
              </a:ext>
            </a:extLst>
          </p:cNvPr>
          <p:cNvSpPr>
            <a:spLocks noGrp="1"/>
          </p:cNvSpPr>
          <p:nvPr>
            <p:ph type="dt" sz="half" idx="10"/>
          </p:nvPr>
        </p:nvSpPr>
        <p:spPr/>
        <p:txBody>
          <a:bodyPr/>
          <a:lstStyle/>
          <a:p>
            <a:pPr defTabSz="829452"/>
            <a:r>
              <a:rPr lang="en-US"/>
              <a:t>Le LL/OS en 2017</a:t>
            </a:r>
          </a:p>
        </p:txBody>
      </p:sp>
      <p:sp>
        <p:nvSpPr>
          <p:cNvPr id="8" name="Espace réservé du pied de page 2">
            <a:extLst>
              <a:ext uri="{FF2B5EF4-FFF2-40B4-BE49-F238E27FC236}">
                <a16:creationId xmlns:a16="http://schemas.microsoft.com/office/drawing/2014/main" id="{8262EC0C-1F90-492C-9FEC-2FE582C54410}"/>
              </a:ext>
            </a:extLst>
          </p:cNvPr>
          <p:cNvSpPr>
            <a:spLocks noGrp="1"/>
          </p:cNvSpPr>
          <p:nvPr>
            <p:ph type="ftr" sz="quarter" idx="11"/>
          </p:nvPr>
        </p:nvSpPr>
        <p:spPr/>
        <p:txBody>
          <a:bodyPr/>
          <a:lstStyle/>
          <a:p>
            <a:pPr defTabSz="829452"/>
            <a:r>
              <a:rPr lang="en-US"/>
              <a:t>F. LETELLIER - fl@flet.fr</a:t>
            </a:r>
          </a:p>
        </p:txBody>
      </p:sp>
      <p:sp>
        <p:nvSpPr>
          <p:cNvPr id="9" name="Espace réservé du numéro de diapositive 3">
            <a:extLst>
              <a:ext uri="{FF2B5EF4-FFF2-40B4-BE49-F238E27FC236}">
                <a16:creationId xmlns:a16="http://schemas.microsoft.com/office/drawing/2014/main" id="{E50524CA-3E86-49EE-AEB7-D8CED91D874D}"/>
              </a:ext>
            </a:extLst>
          </p:cNvPr>
          <p:cNvSpPr>
            <a:spLocks noGrp="1"/>
          </p:cNvSpPr>
          <p:nvPr>
            <p:ph type="sldNum" sz="quarter" idx="12"/>
          </p:nvPr>
        </p:nvSpPr>
        <p:spPr/>
        <p:txBody>
          <a:bodyPr/>
          <a:lstStyle/>
          <a:p>
            <a:pPr defTabSz="829452"/>
            <a:fld id="{6FCB0550-5147-40F3-B389-2AECDF1E0F8A}" type="slidenum">
              <a:rPr lang="en-US"/>
              <a:pPr defTabSz="829452"/>
              <a:t>8</a:t>
            </a:fld>
            <a:endParaRPr lang="en-US"/>
          </a:p>
        </p:txBody>
      </p:sp>
      <p:sp>
        <p:nvSpPr>
          <p:cNvPr id="2" name="Titre 1">
            <a:extLst>
              <a:ext uri="{FF2B5EF4-FFF2-40B4-BE49-F238E27FC236}">
                <a16:creationId xmlns:a16="http://schemas.microsoft.com/office/drawing/2014/main" id="{B745BEC9-2801-496C-A33D-AEBBAA94765D}"/>
              </a:ext>
            </a:extLst>
          </p:cNvPr>
          <p:cNvSpPr txBox="1">
            <a:spLocks noGrp="1"/>
          </p:cNvSpPr>
          <p:nvPr>
            <p:ph type="title" idx="4294967295"/>
          </p:nvPr>
        </p:nvSpPr>
        <p:spPr>
          <a:xfrm>
            <a:off x="320347" y="285766"/>
            <a:ext cx="8490331" cy="869606"/>
          </a:xfrm>
        </p:spPr>
        <p:txBody>
          <a:bodyPr/>
          <a:lstStyle/>
          <a:p>
            <a:pPr lvl="0"/>
            <a:r>
              <a:rPr lang="en-US"/>
              <a:t>L'open source est partout</a:t>
            </a:r>
          </a:p>
        </p:txBody>
      </p:sp>
      <p:sp>
        <p:nvSpPr>
          <p:cNvPr id="3" name="Espace réservé du texte 2">
            <a:extLst>
              <a:ext uri="{FF2B5EF4-FFF2-40B4-BE49-F238E27FC236}">
                <a16:creationId xmlns:a16="http://schemas.microsoft.com/office/drawing/2014/main" id="{07F07F7E-6D60-4F77-9963-164A70EF5D28}"/>
              </a:ext>
            </a:extLst>
          </p:cNvPr>
          <p:cNvSpPr txBox="1">
            <a:spLocks noGrp="1"/>
          </p:cNvSpPr>
          <p:nvPr>
            <p:ph type="body" idx="4294967295"/>
          </p:nvPr>
        </p:nvSpPr>
        <p:spPr/>
        <p:txBody>
          <a:bodyPr/>
          <a:lstStyle/>
          <a:p>
            <a:pPr lvl="0">
              <a:spcAft>
                <a:spcPts val="1000"/>
              </a:spcAft>
              <a:buClr>
                <a:srgbClr val="2C3E50"/>
              </a:buClr>
              <a:buSzPct val="45000"/>
              <a:buFont typeface="StarSymbol"/>
              <a:buChar char="●"/>
            </a:pPr>
            <a:r>
              <a:rPr lang="en-US" sz="2400" dirty="0"/>
              <a:t> Cherche « développeur open source »</a:t>
            </a:r>
          </a:p>
          <a:p>
            <a:pPr lvl="0">
              <a:spcAft>
                <a:spcPts val="1000"/>
              </a:spcAft>
              <a:buClr>
                <a:srgbClr val="2C3E50"/>
              </a:buClr>
              <a:buSzPct val="45000"/>
              <a:buFont typeface="StarSymbol"/>
              <a:buChar char="●"/>
            </a:pPr>
            <a:r>
              <a:rPr lang="en-US" sz="2400" dirty="0"/>
              <a:t> Free vs Open Source</a:t>
            </a:r>
          </a:p>
          <a:p>
            <a:pPr marL="414726" lvl="2" indent="0">
              <a:spcBef>
                <a:spcPts val="0"/>
              </a:spcBef>
              <a:spcAft>
                <a:spcPts val="1283"/>
              </a:spcAft>
              <a:buClr>
                <a:srgbClr val="2C3E50"/>
              </a:buClr>
              <a:buSzPct val="75000"/>
              <a:buFont typeface="StarSymbol"/>
              <a:buChar char="–"/>
            </a:pPr>
            <a:r>
              <a:rPr lang="en-US" sz="1637" b="1" dirty="0">
                <a:solidFill>
                  <a:srgbClr val="2C3E50"/>
                </a:solidFill>
                <a:latin typeface="Source Sans Pro Semibold" pitchFamily="34"/>
              </a:rPr>
              <a:t> </a:t>
            </a:r>
            <a:r>
              <a:rPr lang="en-US" sz="2000" dirty="0">
                <a:solidFill>
                  <a:srgbClr val="2C3E50"/>
                </a:solidFill>
                <a:latin typeface="Source Sans Pro Semibold" pitchFamily="34"/>
              </a:rPr>
              <a:t>Rappel Free != Gratuit</a:t>
            </a:r>
          </a:p>
          <a:p>
            <a:pPr marL="414726" lvl="2" indent="0">
              <a:spcBef>
                <a:spcPts val="0"/>
              </a:spcBef>
              <a:spcAft>
                <a:spcPts val="1283"/>
              </a:spcAft>
              <a:buClr>
                <a:srgbClr val="2C3E50"/>
              </a:buClr>
              <a:buSzPct val="75000"/>
              <a:buFont typeface="StarSymbol"/>
              <a:buChar char="–"/>
            </a:pPr>
            <a:r>
              <a:rPr lang="en-US" sz="2000" dirty="0">
                <a:solidFill>
                  <a:srgbClr val="2C3E50"/>
                </a:solidFill>
                <a:latin typeface="Source Sans Pro Semibold" pitchFamily="34"/>
              </a:rPr>
              <a:t> 4 libertés</a:t>
            </a:r>
          </a:p>
          <a:p>
            <a:pPr marL="414726" lvl="2" indent="0">
              <a:spcBef>
                <a:spcPts val="0"/>
              </a:spcBef>
              <a:spcAft>
                <a:spcPts val="1283"/>
              </a:spcAft>
              <a:buClr>
                <a:srgbClr val="2C3E50"/>
              </a:buClr>
              <a:buSzPct val="75000"/>
              <a:buFont typeface="StarSymbol"/>
              <a:buChar char="–"/>
            </a:pPr>
            <a:r>
              <a:rPr lang="en-US" sz="2000" dirty="0">
                <a:solidFill>
                  <a:srgbClr val="2C3E50"/>
                </a:solidFill>
                <a:latin typeface="Source Sans Pro Semibold" pitchFamily="34"/>
              </a:rPr>
              <a:t> Petit rappel sur le contexte international</a:t>
            </a:r>
          </a:p>
          <a:p>
            <a:pPr lvl="0">
              <a:spcAft>
                <a:spcPts val="1000"/>
              </a:spcAft>
              <a:buClr>
                <a:srgbClr val="2C3E50"/>
              </a:buClr>
              <a:buSzPct val="45000"/>
              <a:buFont typeface="StarSymbol"/>
              <a:buChar char="●"/>
            </a:pPr>
            <a:r>
              <a:rPr lang="en-US" sz="2400" dirty="0"/>
              <a:t> Et le Cloud ?</a:t>
            </a:r>
          </a:p>
          <a:p>
            <a:pPr lvl="0">
              <a:spcAft>
                <a:spcPts val="1000"/>
              </a:spcAft>
              <a:buClr>
                <a:srgbClr val="2C3E50"/>
              </a:buClr>
              <a:buSzPct val="45000"/>
              <a:buFont typeface="StarSymbol"/>
              <a:buChar char="●"/>
            </a:pPr>
            <a:r>
              <a:rPr lang="en-US" sz="2400" dirty="0"/>
              <a:t> LL/OS vs Commercial ?</a:t>
            </a:r>
          </a:p>
          <a:p>
            <a:pPr lvl="0">
              <a:spcAft>
                <a:spcPts val="1000"/>
              </a:spcAft>
              <a:buClr>
                <a:srgbClr val="2C3E50"/>
              </a:buClr>
              <a:buSzPct val="45000"/>
              <a:buFont typeface="StarSymbol"/>
              <a:buChar char="●"/>
            </a:pPr>
            <a:r>
              <a:rPr lang="en-US" sz="2400" i="1" dirty="0"/>
              <a:t> The fine print</a:t>
            </a:r>
            <a:r>
              <a:rPr lang="en-US" sz="2400" dirty="0"/>
              <a:t> (embedded OSS, in SW, in HW, on the Cloud)</a:t>
            </a:r>
          </a:p>
          <a:p>
            <a:pPr lvl="0">
              <a:spcAft>
                <a:spcPts val="1000"/>
              </a:spcAft>
              <a:buClr>
                <a:srgbClr val="2C3E50"/>
              </a:buClr>
              <a:buSzPct val="45000"/>
              <a:buFont typeface="StarSymbol"/>
              <a:buChar char="●"/>
            </a:pPr>
            <a:r>
              <a:rPr lang="en-US" sz="2400" dirty="0"/>
              <a:t> L'esprit Open : Open-*</a:t>
            </a:r>
          </a:p>
        </p:txBody>
      </p:sp>
      <p:grpSp>
        <p:nvGrpSpPr>
          <p:cNvPr id="4" name="Groupe 3">
            <a:extLst>
              <a:ext uri="{FF2B5EF4-FFF2-40B4-BE49-F238E27FC236}">
                <a16:creationId xmlns:a16="http://schemas.microsoft.com/office/drawing/2014/main" id="{C2DADBD9-A052-42EB-9726-D717D71AFFBB}"/>
              </a:ext>
            </a:extLst>
          </p:cNvPr>
          <p:cNvGrpSpPr/>
          <p:nvPr/>
        </p:nvGrpSpPr>
        <p:grpSpPr>
          <a:xfrm>
            <a:off x="7063302" y="2024978"/>
            <a:ext cx="1949511" cy="1324303"/>
            <a:chOff x="7786800" y="2232000"/>
            <a:chExt cx="2149200" cy="1459952"/>
          </a:xfrm>
        </p:grpSpPr>
        <p:sp>
          <p:nvSpPr>
            <p:cNvPr id="5" name="ZoneTexte 4">
              <a:extLst>
                <a:ext uri="{FF2B5EF4-FFF2-40B4-BE49-F238E27FC236}">
                  <a16:creationId xmlns:a16="http://schemas.microsoft.com/office/drawing/2014/main" id="{99CC8B9E-E9C8-4A7D-8CF5-2978CF1ECB36}"/>
                </a:ext>
              </a:extLst>
            </p:cNvPr>
            <p:cNvSpPr txBox="1"/>
            <p:nvPr/>
          </p:nvSpPr>
          <p:spPr>
            <a:xfrm rot="1123200">
              <a:off x="7884373" y="3070064"/>
              <a:ext cx="1422050" cy="621888"/>
            </a:xfrm>
            <a:prstGeom prst="rect">
              <a:avLst/>
            </a:prstGeom>
            <a:noFill/>
            <a:ln>
              <a:noFill/>
            </a:ln>
          </p:spPr>
          <p:txBody>
            <a:bodyPr vert="horz" wrap="none" lIns="81638" tIns="40819" rIns="81638" bIns="40819" anchorCtr="0" compatLnSpc="0">
              <a:spAutoFit/>
            </a:bodyPr>
            <a:lstStyle/>
            <a:p>
              <a:pPr algn="ctr" defTabSz="829452" hangingPunct="0"/>
              <a:r>
                <a:rPr lang="en-US" sz="1633">
                  <a:solidFill>
                    <a:prstClr val="black"/>
                  </a:solidFill>
                  <a:latin typeface="Albany" pitchFamily="18"/>
                  <a:ea typeface="Andale Sans UI" pitchFamily="2"/>
                  <a:cs typeface="Tahoma" pitchFamily="2"/>
                </a:rPr>
                <a:t>Made With</a:t>
              </a:r>
            </a:p>
            <a:p>
              <a:pPr algn="ctr" defTabSz="829452" hangingPunct="0"/>
              <a:r>
                <a:rPr lang="en-US" sz="1633">
                  <a:solidFill>
                    <a:prstClr val="black"/>
                  </a:solidFill>
                  <a:latin typeface="Albany" pitchFamily="18"/>
                  <a:ea typeface="Andale Sans UI" pitchFamily="2"/>
                  <a:cs typeface="Tahoma" pitchFamily="2"/>
                </a:rPr>
                <a:t>LibreOffice !</a:t>
              </a:r>
            </a:p>
          </p:txBody>
        </p:sp>
        <p:sp>
          <p:nvSpPr>
            <p:cNvPr id="6" name="Forme libre : forme 5">
              <a:extLst>
                <a:ext uri="{FF2B5EF4-FFF2-40B4-BE49-F238E27FC236}">
                  <a16:creationId xmlns:a16="http://schemas.microsoft.com/office/drawing/2014/main" id="{520EEB89-1604-4511-81B0-BB2CFFA394AD}"/>
                </a:ext>
              </a:extLst>
            </p:cNvPr>
            <p:cNvSpPr/>
            <p:nvPr/>
          </p:nvSpPr>
          <p:spPr>
            <a:xfrm>
              <a:off x="7786800" y="2232000"/>
              <a:ext cx="2149200" cy="1368000"/>
            </a:xfrm>
            <a:custGeom>
              <a:avLst/>
              <a:gdLst>
                <a:gd name="f0" fmla="val 10800000"/>
                <a:gd name="f1" fmla="val 5400000"/>
                <a:gd name="f2" fmla="val 180"/>
                <a:gd name="f3" fmla="val w"/>
                <a:gd name="f4" fmla="val h"/>
                <a:gd name="f5" fmla="val 0"/>
                <a:gd name="f6" fmla="val 21600"/>
                <a:gd name="f7" fmla="val 11464"/>
                <a:gd name="f8" fmla="val 4340"/>
                <a:gd name="f9" fmla="val 9722"/>
                <a:gd name="f10" fmla="val 1887"/>
                <a:gd name="f11" fmla="val 8548"/>
                <a:gd name="f12" fmla="val 6383"/>
                <a:gd name="f13" fmla="val 4503"/>
                <a:gd name="f14" fmla="val 3626"/>
                <a:gd name="f15" fmla="val 5373"/>
                <a:gd name="f16" fmla="val 7816"/>
                <a:gd name="f17" fmla="val 1174"/>
                <a:gd name="f18" fmla="val 8270"/>
                <a:gd name="f19" fmla="val 3934"/>
                <a:gd name="f20" fmla="val 11592"/>
                <a:gd name="f21" fmla="val 12875"/>
                <a:gd name="f22" fmla="val 3329"/>
                <a:gd name="f23" fmla="val 15372"/>
                <a:gd name="f24" fmla="val 1283"/>
                <a:gd name="f25" fmla="val 17824"/>
                <a:gd name="f26" fmla="val 4804"/>
                <a:gd name="f27" fmla="val 18239"/>
                <a:gd name="f28" fmla="val 4918"/>
                <a:gd name="f29" fmla="val 7525"/>
                <a:gd name="f30" fmla="val 18125"/>
                <a:gd name="f31" fmla="val 8698"/>
                <a:gd name="f32" fmla="val 19712"/>
                <a:gd name="f33" fmla="val 9871"/>
                <a:gd name="f34" fmla="val 17371"/>
                <a:gd name="f35" fmla="val 11614"/>
                <a:gd name="f36" fmla="val 18844"/>
                <a:gd name="f37" fmla="val 12178"/>
                <a:gd name="f38" fmla="val 15937"/>
                <a:gd name="f39" fmla="val 14943"/>
                <a:gd name="f40" fmla="val 14640"/>
                <a:gd name="f41" fmla="val 14348"/>
                <a:gd name="f42" fmla="val 18878"/>
                <a:gd name="f43" fmla="val 15632"/>
                <a:gd name="f44" fmla="val 16382"/>
                <a:gd name="f45" fmla="val 12311"/>
                <a:gd name="f46" fmla="val 18270"/>
                <a:gd name="f47" fmla="val 11292"/>
                <a:gd name="f48" fmla="val 16986"/>
                <a:gd name="f49" fmla="val 9404"/>
                <a:gd name="f50" fmla="val 6646"/>
                <a:gd name="f51" fmla="val 6533"/>
                <a:gd name="f52" fmla="val 18005"/>
                <a:gd name="f53" fmla="val 3172"/>
                <a:gd name="f54" fmla="val 14524"/>
                <a:gd name="f55" fmla="val 5778"/>
                <a:gd name="f56" fmla="val 14789"/>
                <a:gd name="f57" fmla="+- 0 0 0"/>
                <a:gd name="f58" fmla="*/ f3 1 21600"/>
                <a:gd name="f59" fmla="*/ f4 1 21600"/>
                <a:gd name="f60" fmla="*/ f57 f0 1"/>
                <a:gd name="f61" fmla="*/ 5400 f58 1"/>
                <a:gd name="f62" fmla="*/ 14160 f58 1"/>
                <a:gd name="f63" fmla="*/ 15290 f59 1"/>
                <a:gd name="f64" fmla="*/ 6570 f59 1"/>
                <a:gd name="f65" fmla="*/ 9722 f58 1"/>
                <a:gd name="f66" fmla="*/ 1887 f59 1"/>
                <a:gd name="f67" fmla="*/ f60 1 f2"/>
                <a:gd name="f68" fmla="*/ 0 f58 1"/>
                <a:gd name="f69" fmla="*/ 12875 f59 1"/>
                <a:gd name="f70" fmla="*/ 11614 f58 1"/>
                <a:gd name="f71" fmla="*/ 18844 f59 1"/>
                <a:gd name="f72" fmla="*/ 21600 f58 1"/>
                <a:gd name="f73" fmla="*/ 6646 f59 1"/>
                <a:gd name="f74" fmla="+- f67 0 f1"/>
              </a:gdLst>
              <a:ahLst/>
              <a:cxnLst>
                <a:cxn ang="3cd4">
                  <a:pos x="hc" y="t"/>
                </a:cxn>
                <a:cxn ang="0">
                  <a:pos x="r" y="vc"/>
                </a:cxn>
                <a:cxn ang="cd4">
                  <a:pos x="hc" y="b"/>
                </a:cxn>
                <a:cxn ang="cd2">
                  <a:pos x="l" y="vc"/>
                </a:cxn>
                <a:cxn ang="f74">
                  <a:pos x="f65" y="f66"/>
                </a:cxn>
                <a:cxn ang="f74">
                  <a:pos x="f68" y="f69"/>
                </a:cxn>
                <a:cxn ang="f74">
                  <a:pos x="f70" y="f71"/>
                </a:cxn>
                <a:cxn ang="f74">
                  <a:pos x="f72" y="f73"/>
                </a:cxn>
              </a:cxnLst>
              <a:rect l="f61" t="f64" r="f62" b="f63"/>
              <a:pathLst>
                <a:path w="21600" h="21600">
                  <a:moveTo>
                    <a:pt x="f7" y="f8"/>
                  </a:moveTo>
                  <a:lnTo>
                    <a:pt x="f9" y="f10"/>
                  </a:lnTo>
                  <a:lnTo>
                    <a:pt x="f11" y="f12"/>
                  </a:lnTo>
                  <a:lnTo>
                    <a:pt x="f13" y="f14"/>
                  </a:lnTo>
                  <a:lnTo>
                    <a:pt x="f15" y="f16"/>
                  </a:lnTo>
                  <a:lnTo>
                    <a:pt x="f17" y="f18"/>
                  </a:lnTo>
                  <a:lnTo>
                    <a:pt x="f19" y="f20"/>
                  </a:lnTo>
                  <a:lnTo>
                    <a:pt x="f5" y="f21"/>
                  </a:lnTo>
                  <a:lnTo>
                    <a:pt x="f22" y="f23"/>
                  </a:lnTo>
                  <a:lnTo>
                    <a:pt x="f24" y="f25"/>
                  </a:lnTo>
                  <a:lnTo>
                    <a:pt x="f26" y="f27"/>
                  </a:lnTo>
                  <a:lnTo>
                    <a:pt x="f28" y="f6"/>
                  </a:lnTo>
                  <a:lnTo>
                    <a:pt x="f29" y="f30"/>
                  </a:lnTo>
                  <a:lnTo>
                    <a:pt x="f31" y="f32"/>
                  </a:lnTo>
                  <a:lnTo>
                    <a:pt x="f33" y="f34"/>
                  </a:lnTo>
                  <a:lnTo>
                    <a:pt x="f35" y="f36"/>
                  </a:lnTo>
                  <a:lnTo>
                    <a:pt x="f37" y="f38"/>
                  </a:lnTo>
                  <a:lnTo>
                    <a:pt x="f39" y="f34"/>
                  </a:lnTo>
                  <a:lnTo>
                    <a:pt x="f40" y="f41"/>
                  </a:lnTo>
                  <a:lnTo>
                    <a:pt x="f42" y="f43"/>
                  </a:lnTo>
                  <a:lnTo>
                    <a:pt x="f44" y="f45"/>
                  </a:lnTo>
                  <a:lnTo>
                    <a:pt x="f46" y="f47"/>
                  </a:lnTo>
                  <a:lnTo>
                    <a:pt x="f48" y="f49"/>
                  </a:lnTo>
                  <a:lnTo>
                    <a:pt x="f6" y="f50"/>
                  </a:lnTo>
                  <a:lnTo>
                    <a:pt x="f44" y="f51"/>
                  </a:lnTo>
                  <a:lnTo>
                    <a:pt x="f52" y="f53"/>
                  </a:lnTo>
                  <a:lnTo>
                    <a:pt x="f54" y="f55"/>
                  </a:lnTo>
                  <a:lnTo>
                    <a:pt x="f56" y="f5"/>
                  </a:lnTo>
                  <a:lnTo>
                    <a:pt x="f7" y="f8"/>
                  </a:lnTo>
                  <a:close/>
                </a:path>
              </a:pathLst>
            </a:custGeom>
            <a:no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grpSp>
    </p:spTree>
    <p:extLst>
      <p:ext uri="{BB962C8B-B14F-4D97-AF65-F5344CB8AC3E}">
        <p14:creationId xmlns:p14="http://schemas.microsoft.com/office/powerpoint/2010/main" val="3983519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e la date 1">
            <a:extLst>
              <a:ext uri="{FF2B5EF4-FFF2-40B4-BE49-F238E27FC236}">
                <a16:creationId xmlns:a16="http://schemas.microsoft.com/office/drawing/2014/main" id="{4B7FDA66-E1EF-4E3A-B499-B45CFFF8A2B1}"/>
              </a:ext>
            </a:extLst>
          </p:cNvPr>
          <p:cNvSpPr>
            <a:spLocks noGrp="1"/>
          </p:cNvSpPr>
          <p:nvPr>
            <p:ph type="dt" sz="half" idx="10"/>
          </p:nvPr>
        </p:nvSpPr>
        <p:spPr/>
        <p:txBody>
          <a:bodyPr/>
          <a:lstStyle/>
          <a:p>
            <a:pPr defTabSz="829452"/>
            <a:r>
              <a:rPr lang="en-US"/>
              <a:t>Le LL/OS en 2017</a:t>
            </a:r>
          </a:p>
        </p:txBody>
      </p:sp>
      <p:sp>
        <p:nvSpPr>
          <p:cNvPr id="15" name="Espace réservé du pied de page 2">
            <a:extLst>
              <a:ext uri="{FF2B5EF4-FFF2-40B4-BE49-F238E27FC236}">
                <a16:creationId xmlns:a16="http://schemas.microsoft.com/office/drawing/2014/main" id="{7A521196-ACB7-46A7-95EF-BE9D72D9589F}"/>
              </a:ext>
            </a:extLst>
          </p:cNvPr>
          <p:cNvSpPr>
            <a:spLocks noGrp="1"/>
          </p:cNvSpPr>
          <p:nvPr>
            <p:ph type="ftr" sz="quarter" idx="11"/>
          </p:nvPr>
        </p:nvSpPr>
        <p:spPr/>
        <p:txBody>
          <a:bodyPr/>
          <a:lstStyle/>
          <a:p>
            <a:pPr defTabSz="829452"/>
            <a:r>
              <a:rPr lang="en-US"/>
              <a:t>F. LETELLIER - fl@flet.fr</a:t>
            </a:r>
          </a:p>
        </p:txBody>
      </p:sp>
      <p:sp>
        <p:nvSpPr>
          <p:cNvPr id="16" name="Espace réservé du numéro de diapositive 3">
            <a:extLst>
              <a:ext uri="{FF2B5EF4-FFF2-40B4-BE49-F238E27FC236}">
                <a16:creationId xmlns:a16="http://schemas.microsoft.com/office/drawing/2014/main" id="{2EF471D1-E8D3-4C7A-9F0D-37FF6AFD9634}"/>
              </a:ext>
            </a:extLst>
          </p:cNvPr>
          <p:cNvSpPr>
            <a:spLocks noGrp="1"/>
          </p:cNvSpPr>
          <p:nvPr>
            <p:ph type="sldNum" sz="quarter" idx="12"/>
          </p:nvPr>
        </p:nvSpPr>
        <p:spPr/>
        <p:txBody>
          <a:bodyPr/>
          <a:lstStyle/>
          <a:p>
            <a:pPr defTabSz="829452"/>
            <a:fld id="{2B9CFA61-3256-4C52-900A-8CEA8E5760B8}" type="slidenum">
              <a:rPr lang="en-US"/>
              <a:pPr defTabSz="829452"/>
              <a:t>9</a:t>
            </a:fld>
            <a:endParaRPr lang="en-US"/>
          </a:p>
        </p:txBody>
      </p:sp>
      <p:sp>
        <p:nvSpPr>
          <p:cNvPr id="2" name="Titre 1">
            <a:extLst>
              <a:ext uri="{FF2B5EF4-FFF2-40B4-BE49-F238E27FC236}">
                <a16:creationId xmlns:a16="http://schemas.microsoft.com/office/drawing/2014/main" id="{F3ABC25B-4FB7-4728-A6D0-53F00E234B30}"/>
              </a:ext>
            </a:extLst>
          </p:cNvPr>
          <p:cNvSpPr txBox="1">
            <a:spLocks noGrp="1"/>
          </p:cNvSpPr>
          <p:nvPr>
            <p:ph type="title" idx="4294967295"/>
          </p:nvPr>
        </p:nvSpPr>
        <p:spPr/>
        <p:txBody>
          <a:bodyPr/>
          <a:lstStyle/>
          <a:p>
            <a:pPr lvl="0"/>
            <a:r>
              <a:rPr lang="en-US"/>
              <a:t>La set-top box</a:t>
            </a:r>
          </a:p>
        </p:txBody>
      </p:sp>
      <p:sp>
        <p:nvSpPr>
          <p:cNvPr id="3" name="Forme libre : forme 2">
            <a:extLst>
              <a:ext uri="{FF2B5EF4-FFF2-40B4-BE49-F238E27FC236}">
                <a16:creationId xmlns:a16="http://schemas.microsoft.com/office/drawing/2014/main" id="{6572E5D9-865C-4BF7-AA4D-535645068930}"/>
              </a:ext>
            </a:extLst>
          </p:cNvPr>
          <p:cNvSpPr/>
          <p:nvPr/>
        </p:nvSpPr>
        <p:spPr>
          <a:xfrm>
            <a:off x="6531024" y="4441456"/>
            <a:ext cx="2481789" cy="1306205"/>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 3000 f171 1"/>
              <a:gd name="f174" fmla="*/ 17110 f171 1"/>
              <a:gd name="f175" fmla="*/ 17330 f172 1"/>
              <a:gd name="f176" fmla="*/ 3320 f172 1"/>
            </a:gdLst>
            <a:ahLst/>
            <a:cxnLst>
              <a:cxn ang="3cd4">
                <a:pos x="hc" y="t"/>
              </a:cxn>
              <a:cxn ang="0">
                <a:pos x="r" y="vc"/>
              </a:cxn>
              <a:cxn ang="cd4">
                <a:pos x="hc" y="b"/>
              </a:cxn>
              <a:cxn ang="cd2">
                <a:pos x="l" y="vc"/>
              </a:cxn>
            </a:cxnLst>
            <a:rect l="f173" t="f176" r="f174" b="f175"/>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noFill/>
          <a:ln w="36000">
            <a:solidFill>
              <a:srgbClr val="000000"/>
            </a:solidFill>
            <a:prstDash val="solid"/>
          </a:ln>
        </p:spPr>
        <p:txBody>
          <a:bodyPr vert="horz" wrap="none" lIns="97965" tIns="57146" rIns="97965" bIns="57146" anchor="ctr" anchorCtr="0" compatLnSpc="0">
            <a:noAutofit/>
          </a:bodyPr>
          <a:lstStyle/>
          <a:p>
            <a:pPr algn="ctr" defTabSz="829452" hangingPunct="0"/>
            <a:endParaRPr lang="en-US" sz="1633">
              <a:solidFill>
                <a:prstClr val="black"/>
              </a:solidFill>
              <a:latin typeface="Albany" pitchFamily="18"/>
              <a:ea typeface="Andale Sans UI" pitchFamily="2"/>
              <a:cs typeface="Tahoma" pitchFamily="2"/>
            </a:endParaRPr>
          </a:p>
        </p:txBody>
      </p:sp>
      <p:pic>
        <p:nvPicPr>
          <p:cNvPr id="4" name="Image 3">
            <a:extLst>
              <a:ext uri="{FF2B5EF4-FFF2-40B4-BE49-F238E27FC236}">
                <a16:creationId xmlns:a16="http://schemas.microsoft.com/office/drawing/2014/main" id="{71A1A903-6FC1-43BB-A5EE-EB2C34385A84}"/>
              </a:ext>
            </a:extLst>
          </p:cNvPr>
          <p:cNvPicPr>
            <a:picLocks noChangeAspect="1"/>
          </p:cNvPicPr>
          <p:nvPr/>
        </p:nvPicPr>
        <p:blipFill>
          <a:blip r:embed="rId3">
            <a:lum/>
            <a:alphaModFix/>
          </a:blip>
          <a:srcRect/>
          <a:stretch>
            <a:fillRect/>
          </a:stretch>
        </p:blipFill>
        <p:spPr>
          <a:xfrm>
            <a:off x="4963578" y="1707570"/>
            <a:ext cx="2938961" cy="2015474"/>
          </a:xfrm>
          <a:prstGeom prst="rect">
            <a:avLst/>
          </a:prstGeom>
          <a:noFill/>
          <a:ln>
            <a:noFill/>
          </a:ln>
        </p:spPr>
      </p:pic>
      <p:pic>
        <p:nvPicPr>
          <p:cNvPr id="5" name="Image 4">
            <a:extLst>
              <a:ext uri="{FF2B5EF4-FFF2-40B4-BE49-F238E27FC236}">
                <a16:creationId xmlns:a16="http://schemas.microsoft.com/office/drawing/2014/main" id="{CAAAE9EA-18EC-4666-AB09-18672C5FF3A1}"/>
              </a:ext>
            </a:extLst>
          </p:cNvPr>
          <p:cNvPicPr>
            <a:picLocks noChangeAspect="1"/>
          </p:cNvPicPr>
          <p:nvPr/>
        </p:nvPicPr>
        <p:blipFill>
          <a:blip r:embed="rId4">
            <a:lum/>
            <a:alphaModFix/>
          </a:blip>
          <a:srcRect/>
          <a:stretch>
            <a:fillRect/>
          </a:stretch>
        </p:blipFill>
        <p:spPr>
          <a:xfrm>
            <a:off x="653103" y="1817617"/>
            <a:ext cx="2911530" cy="1970736"/>
          </a:xfrm>
          <a:prstGeom prst="rect">
            <a:avLst/>
          </a:prstGeom>
          <a:noFill/>
          <a:ln>
            <a:noFill/>
          </a:ln>
        </p:spPr>
      </p:pic>
      <p:pic>
        <p:nvPicPr>
          <p:cNvPr id="6" name="Image 5">
            <a:extLst>
              <a:ext uri="{FF2B5EF4-FFF2-40B4-BE49-F238E27FC236}">
                <a16:creationId xmlns:a16="http://schemas.microsoft.com/office/drawing/2014/main" id="{8DFBC8FE-FA0E-4977-BCBC-3009862AF872}"/>
              </a:ext>
            </a:extLst>
          </p:cNvPr>
          <p:cNvPicPr>
            <a:picLocks noChangeAspect="1"/>
          </p:cNvPicPr>
          <p:nvPr/>
        </p:nvPicPr>
        <p:blipFill>
          <a:blip r:embed="rId5">
            <a:lum/>
            <a:alphaModFix/>
          </a:blip>
          <a:srcRect l="5061" t="23258" r="8268" b="21997"/>
          <a:stretch>
            <a:fillRect/>
          </a:stretch>
        </p:blipFill>
        <p:spPr>
          <a:xfrm>
            <a:off x="1698066" y="4245526"/>
            <a:ext cx="4310476" cy="1814971"/>
          </a:xfrm>
          <a:prstGeom prst="rect">
            <a:avLst/>
          </a:prstGeom>
          <a:noFill/>
          <a:ln>
            <a:noFill/>
          </a:ln>
        </p:spPr>
      </p:pic>
      <p:sp>
        <p:nvSpPr>
          <p:cNvPr id="7" name="ZoneTexte 6">
            <a:extLst>
              <a:ext uri="{FF2B5EF4-FFF2-40B4-BE49-F238E27FC236}">
                <a16:creationId xmlns:a16="http://schemas.microsoft.com/office/drawing/2014/main" id="{B847E9DD-9EF5-4F71-9716-AC822B946930}"/>
              </a:ext>
            </a:extLst>
          </p:cNvPr>
          <p:cNvSpPr txBox="1"/>
          <p:nvPr/>
        </p:nvSpPr>
        <p:spPr>
          <a:xfrm>
            <a:off x="3067622" y="4441457"/>
            <a:ext cx="2181576" cy="617454"/>
          </a:xfrm>
          <a:prstGeom prst="rect">
            <a:avLst/>
          </a:prstGeom>
          <a:noFill/>
          <a:ln>
            <a:noFill/>
          </a:ln>
        </p:spPr>
        <p:txBody>
          <a:bodyPr vert="horz" wrap="none" lIns="81638" tIns="40819" rIns="81638" bIns="40819" anchorCtr="0" compatLnSpc="0">
            <a:spAutoFit/>
          </a:bodyPr>
          <a:lstStyle/>
          <a:p>
            <a:pPr defTabSz="829452" hangingPunct="0">
              <a:defRPr sz="4000">
                <a:ln w="0">
                  <a:prstDash val="solid"/>
                </a:ln>
                <a:noFill/>
              </a:defRPr>
            </a:pPr>
            <a:r>
              <a:rPr lang="en-US" sz="3628">
                <a:ln w="0">
                  <a:prstDash val="solid"/>
                </a:ln>
                <a:noFill/>
                <a:latin typeface="Arial" pitchFamily="34"/>
                <a:ea typeface="Andale Sans UI" pitchFamily="2"/>
                <a:cs typeface="Tahoma" pitchFamily="2"/>
              </a:rPr>
              <a:t>Hardware</a:t>
            </a:r>
          </a:p>
        </p:txBody>
      </p:sp>
      <p:sp>
        <p:nvSpPr>
          <p:cNvPr id="8" name="ZoneTexte 7">
            <a:extLst>
              <a:ext uri="{FF2B5EF4-FFF2-40B4-BE49-F238E27FC236}">
                <a16:creationId xmlns:a16="http://schemas.microsoft.com/office/drawing/2014/main" id="{7696CDE9-7393-40E7-8411-AA3C790608A9}"/>
              </a:ext>
            </a:extLst>
          </p:cNvPr>
          <p:cNvSpPr txBox="1"/>
          <p:nvPr/>
        </p:nvSpPr>
        <p:spPr>
          <a:xfrm>
            <a:off x="1110275" y="3494458"/>
            <a:ext cx="2103222" cy="617454"/>
          </a:xfrm>
          <a:prstGeom prst="rect">
            <a:avLst/>
          </a:prstGeom>
          <a:noFill/>
          <a:ln>
            <a:noFill/>
          </a:ln>
        </p:spPr>
        <p:txBody>
          <a:bodyPr vert="horz" wrap="none" lIns="81638" tIns="40819" rIns="81638" bIns="40819" anchorCtr="0" compatLnSpc="0">
            <a:spAutoFit/>
          </a:bodyPr>
          <a:lstStyle/>
          <a:p>
            <a:pPr defTabSz="829452" hangingPunct="0">
              <a:defRPr sz="4000">
                <a:ln>
                  <a:noFill/>
                </a:ln>
              </a:defRPr>
            </a:pPr>
            <a:r>
              <a:rPr lang="en-US" sz="3628">
                <a:solidFill>
                  <a:prstClr val="black"/>
                </a:solidFill>
                <a:latin typeface="Arial" pitchFamily="34"/>
                <a:ea typeface="Andale Sans UI" pitchFamily="2"/>
                <a:cs typeface="Tahoma" pitchFamily="2"/>
              </a:rPr>
              <a:t>Firmware</a:t>
            </a:r>
          </a:p>
        </p:txBody>
      </p:sp>
      <p:sp>
        <p:nvSpPr>
          <p:cNvPr id="9" name="ZoneTexte 8">
            <a:extLst>
              <a:ext uri="{FF2B5EF4-FFF2-40B4-BE49-F238E27FC236}">
                <a16:creationId xmlns:a16="http://schemas.microsoft.com/office/drawing/2014/main" id="{BCFB1929-41FB-4AF0-A89C-74D3A2E5596E}"/>
              </a:ext>
            </a:extLst>
          </p:cNvPr>
          <p:cNvSpPr txBox="1"/>
          <p:nvPr/>
        </p:nvSpPr>
        <p:spPr>
          <a:xfrm>
            <a:off x="5910577" y="2416840"/>
            <a:ext cx="1147447" cy="617454"/>
          </a:xfrm>
          <a:prstGeom prst="rect">
            <a:avLst/>
          </a:prstGeom>
          <a:noFill/>
          <a:ln>
            <a:noFill/>
          </a:ln>
        </p:spPr>
        <p:txBody>
          <a:bodyPr vert="horz" wrap="none" lIns="81638" tIns="40819" rIns="81638" bIns="40819" anchorCtr="0" compatLnSpc="0">
            <a:spAutoFit/>
          </a:bodyPr>
          <a:lstStyle/>
          <a:p>
            <a:pPr defTabSz="829452" hangingPunct="0">
              <a:defRPr sz="4000">
                <a:ln w="0">
                  <a:prstDash val="solid"/>
                </a:ln>
                <a:noFill/>
              </a:defRPr>
            </a:pPr>
            <a:r>
              <a:rPr lang="en-US" sz="3628">
                <a:ln w="0">
                  <a:prstDash val="solid"/>
                </a:ln>
                <a:noFill/>
                <a:latin typeface="Arial" pitchFamily="34"/>
                <a:ea typeface="Andale Sans UI" pitchFamily="2"/>
                <a:cs typeface="Tahoma" pitchFamily="2"/>
              </a:rPr>
              <a:t>APIs</a:t>
            </a:r>
          </a:p>
        </p:txBody>
      </p:sp>
      <p:sp>
        <p:nvSpPr>
          <p:cNvPr id="10" name="ZoneTexte 9">
            <a:extLst>
              <a:ext uri="{FF2B5EF4-FFF2-40B4-BE49-F238E27FC236}">
                <a16:creationId xmlns:a16="http://schemas.microsoft.com/office/drawing/2014/main" id="{CFFA144E-7051-48C4-9E2F-DC322590911B}"/>
              </a:ext>
            </a:extLst>
          </p:cNvPr>
          <p:cNvSpPr txBox="1"/>
          <p:nvPr/>
        </p:nvSpPr>
        <p:spPr>
          <a:xfrm>
            <a:off x="7092686" y="4667855"/>
            <a:ext cx="1379690" cy="790193"/>
          </a:xfrm>
          <a:prstGeom prst="rect">
            <a:avLst/>
          </a:prstGeom>
          <a:noFill/>
          <a:ln>
            <a:noFill/>
          </a:ln>
        </p:spPr>
        <p:txBody>
          <a:bodyPr vert="horz" wrap="none" lIns="81638" tIns="40819" rIns="81638" bIns="40819" anchorCtr="0" compatLnSpc="0">
            <a:spAutoFit/>
          </a:bodyPr>
          <a:lstStyle/>
          <a:p>
            <a:pPr algn="ctr" defTabSz="829452" hangingPunct="0">
              <a:defRPr sz="4000">
                <a:ln>
                  <a:noFill/>
                </a:ln>
              </a:defRPr>
            </a:pPr>
            <a:r>
              <a:rPr lang="en-US" sz="2400" dirty="0">
                <a:solidFill>
                  <a:prstClr val="black"/>
                </a:solidFill>
                <a:latin typeface="Arial" pitchFamily="34"/>
                <a:ea typeface="Andale Sans UI" pitchFamily="2"/>
                <a:cs typeface="Tahoma" pitchFamily="2"/>
              </a:rPr>
              <a:t>Cloud /</a:t>
            </a:r>
          </a:p>
          <a:p>
            <a:pPr algn="ctr" defTabSz="829452" hangingPunct="0">
              <a:defRPr sz="4000">
                <a:ln>
                  <a:noFill/>
                </a:ln>
              </a:defRPr>
            </a:pPr>
            <a:r>
              <a:rPr lang="en-US" sz="2400" dirty="0">
                <a:solidFill>
                  <a:prstClr val="black"/>
                </a:solidFill>
                <a:latin typeface="Arial" pitchFamily="34"/>
                <a:ea typeface="Andale Sans UI" pitchFamily="2"/>
                <a:cs typeface="Tahoma" pitchFamily="2"/>
              </a:rPr>
              <a:t>Réseaux</a:t>
            </a:r>
          </a:p>
        </p:txBody>
      </p:sp>
      <p:grpSp>
        <p:nvGrpSpPr>
          <p:cNvPr id="11" name="Groupe 10">
            <a:extLst>
              <a:ext uri="{FF2B5EF4-FFF2-40B4-BE49-F238E27FC236}">
                <a16:creationId xmlns:a16="http://schemas.microsoft.com/office/drawing/2014/main" id="{B1E7EEAE-3941-4B9B-A4A0-06DBBA8D58B2}"/>
              </a:ext>
            </a:extLst>
          </p:cNvPr>
          <p:cNvGrpSpPr/>
          <p:nvPr/>
        </p:nvGrpSpPr>
        <p:grpSpPr>
          <a:xfrm>
            <a:off x="1" y="4180215"/>
            <a:ext cx="2024618" cy="1608537"/>
            <a:chOff x="82800" y="4608000"/>
            <a:chExt cx="2149200" cy="1368000"/>
          </a:xfrm>
        </p:grpSpPr>
        <p:sp>
          <p:nvSpPr>
            <p:cNvPr id="12" name="ZoneTexte 11">
              <a:extLst>
                <a:ext uri="{FF2B5EF4-FFF2-40B4-BE49-F238E27FC236}">
                  <a16:creationId xmlns:a16="http://schemas.microsoft.com/office/drawing/2014/main" id="{814362AF-D64A-4D19-9E3E-50957915649B}"/>
                </a:ext>
              </a:extLst>
            </p:cNvPr>
            <p:cNvSpPr txBox="1"/>
            <p:nvPr/>
          </p:nvSpPr>
          <p:spPr>
            <a:xfrm rot="1123200">
              <a:off x="287070" y="5089409"/>
              <a:ext cx="1451527" cy="684572"/>
            </a:xfrm>
            <a:prstGeom prst="rect">
              <a:avLst/>
            </a:prstGeom>
            <a:noFill/>
            <a:ln>
              <a:noFill/>
            </a:ln>
          </p:spPr>
          <p:txBody>
            <a:bodyPr vert="horz" wrap="square" lIns="81638" tIns="40819" rIns="81638" bIns="40819" anchorCtr="0" compatLnSpc="0">
              <a:spAutoFit/>
            </a:bodyPr>
            <a:lstStyle/>
            <a:p>
              <a:pPr algn="ctr" defTabSz="829452" hangingPunct="0"/>
              <a:r>
                <a:rPr lang="en-US" sz="1633" dirty="0">
                  <a:solidFill>
                    <a:prstClr val="black"/>
                  </a:solidFill>
                  <a:latin typeface="Albany" pitchFamily="18"/>
                  <a:ea typeface="Andale Sans UI" pitchFamily="2"/>
                  <a:cs typeface="Tahoma" pitchFamily="2"/>
                </a:rPr>
                <a:t>FSF vs Free</a:t>
              </a:r>
            </a:p>
            <a:p>
              <a:pPr algn="ctr" defTabSz="829452" hangingPunct="0"/>
              <a:r>
                <a:rPr lang="en-US" sz="1633" dirty="0">
                  <a:solidFill>
                    <a:prstClr val="black"/>
                  </a:solidFill>
                  <a:latin typeface="Albany" pitchFamily="18"/>
                  <a:ea typeface="Andale Sans UI" pitchFamily="2"/>
                  <a:cs typeface="Tahoma" pitchFamily="2"/>
                </a:rPr>
                <a:t>Litigation</a:t>
              </a:r>
            </a:p>
          </p:txBody>
        </p:sp>
        <p:sp>
          <p:nvSpPr>
            <p:cNvPr id="13" name="Forme libre : forme 12">
              <a:extLst>
                <a:ext uri="{FF2B5EF4-FFF2-40B4-BE49-F238E27FC236}">
                  <a16:creationId xmlns:a16="http://schemas.microsoft.com/office/drawing/2014/main" id="{6C08443D-CF35-45FC-B7A2-49DAD2D8D28D}"/>
                </a:ext>
              </a:extLst>
            </p:cNvPr>
            <p:cNvSpPr/>
            <p:nvPr/>
          </p:nvSpPr>
          <p:spPr>
            <a:xfrm>
              <a:off x="82800" y="4608000"/>
              <a:ext cx="2149200" cy="1368000"/>
            </a:xfrm>
            <a:custGeom>
              <a:avLst/>
              <a:gdLst>
                <a:gd name="f0" fmla="val 10800000"/>
                <a:gd name="f1" fmla="val 5400000"/>
                <a:gd name="f2" fmla="val 180"/>
                <a:gd name="f3" fmla="val w"/>
                <a:gd name="f4" fmla="val h"/>
                <a:gd name="f5" fmla="val 0"/>
                <a:gd name="f6" fmla="val 21600"/>
                <a:gd name="f7" fmla="val 11464"/>
                <a:gd name="f8" fmla="val 4340"/>
                <a:gd name="f9" fmla="val 9722"/>
                <a:gd name="f10" fmla="val 1887"/>
                <a:gd name="f11" fmla="val 8548"/>
                <a:gd name="f12" fmla="val 6383"/>
                <a:gd name="f13" fmla="val 4503"/>
                <a:gd name="f14" fmla="val 3626"/>
                <a:gd name="f15" fmla="val 5373"/>
                <a:gd name="f16" fmla="val 7816"/>
                <a:gd name="f17" fmla="val 1174"/>
                <a:gd name="f18" fmla="val 8270"/>
                <a:gd name="f19" fmla="val 3934"/>
                <a:gd name="f20" fmla="val 11592"/>
                <a:gd name="f21" fmla="val 12875"/>
                <a:gd name="f22" fmla="val 3329"/>
                <a:gd name="f23" fmla="val 15372"/>
                <a:gd name="f24" fmla="val 1283"/>
                <a:gd name="f25" fmla="val 17824"/>
                <a:gd name="f26" fmla="val 4804"/>
                <a:gd name="f27" fmla="val 18239"/>
                <a:gd name="f28" fmla="val 4918"/>
                <a:gd name="f29" fmla="val 7525"/>
                <a:gd name="f30" fmla="val 18125"/>
                <a:gd name="f31" fmla="val 8698"/>
                <a:gd name="f32" fmla="val 19712"/>
                <a:gd name="f33" fmla="val 9871"/>
                <a:gd name="f34" fmla="val 17371"/>
                <a:gd name="f35" fmla="val 11614"/>
                <a:gd name="f36" fmla="val 18844"/>
                <a:gd name="f37" fmla="val 12178"/>
                <a:gd name="f38" fmla="val 15937"/>
                <a:gd name="f39" fmla="val 14943"/>
                <a:gd name="f40" fmla="val 14640"/>
                <a:gd name="f41" fmla="val 14348"/>
                <a:gd name="f42" fmla="val 18878"/>
                <a:gd name="f43" fmla="val 15632"/>
                <a:gd name="f44" fmla="val 16382"/>
                <a:gd name="f45" fmla="val 12311"/>
                <a:gd name="f46" fmla="val 18270"/>
                <a:gd name="f47" fmla="val 11292"/>
                <a:gd name="f48" fmla="val 16986"/>
                <a:gd name="f49" fmla="val 9404"/>
                <a:gd name="f50" fmla="val 6646"/>
                <a:gd name="f51" fmla="val 6533"/>
                <a:gd name="f52" fmla="val 18005"/>
                <a:gd name="f53" fmla="val 3172"/>
                <a:gd name="f54" fmla="val 14524"/>
                <a:gd name="f55" fmla="val 5778"/>
                <a:gd name="f56" fmla="val 14789"/>
                <a:gd name="f57" fmla="+- 0 0 0"/>
                <a:gd name="f58" fmla="*/ f3 1 21600"/>
                <a:gd name="f59" fmla="*/ f4 1 21600"/>
                <a:gd name="f60" fmla="*/ f57 f0 1"/>
                <a:gd name="f61" fmla="*/ 5400 f58 1"/>
                <a:gd name="f62" fmla="*/ 14160 f58 1"/>
                <a:gd name="f63" fmla="*/ 15290 f59 1"/>
                <a:gd name="f64" fmla="*/ 6570 f59 1"/>
                <a:gd name="f65" fmla="*/ 9722 f58 1"/>
                <a:gd name="f66" fmla="*/ 1887 f59 1"/>
                <a:gd name="f67" fmla="*/ f60 1 f2"/>
                <a:gd name="f68" fmla="*/ 0 f58 1"/>
                <a:gd name="f69" fmla="*/ 12875 f59 1"/>
                <a:gd name="f70" fmla="*/ 11614 f58 1"/>
                <a:gd name="f71" fmla="*/ 18844 f59 1"/>
                <a:gd name="f72" fmla="*/ 21600 f58 1"/>
                <a:gd name="f73" fmla="*/ 6646 f59 1"/>
                <a:gd name="f74" fmla="+- f67 0 f1"/>
              </a:gdLst>
              <a:ahLst/>
              <a:cxnLst>
                <a:cxn ang="3cd4">
                  <a:pos x="hc" y="t"/>
                </a:cxn>
                <a:cxn ang="0">
                  <a:pos x="r" y="vc"/>
                </a:cxn>
                <a:cxn ang="cd4">
                  <a:pos x="hc" y="b"/>
                </a:cxn>
                <a:cxn ang="cd2">
                  <a:pos x="l" y="vc"/>
                </a:cxn>
                <a:cxn ang="f74">
                  <a:pos x="f65" y="f66"/>
                </a:cxn>
                <a:cxn ang="f74">
                  <a:pos x="f68" y="f69"/>
                </a:cxn>
                <a:cxn ang="f74">
                  <a:pos x="f70" y="f71"/>
                </a:cxn>
                <a:cxn ang="f74">
                  <a:pos x="f72" y="f73"/>
                </a:cxn>
              </a:cxnLst>
              <a:rect l="f61" t="f64" r="f62" b="f63"/>
              <a:pathLst>
                <a:path w="21600" h="21600">
                  <a:moveTo>
                    <a:pt x="f7" y="f8"/>
                  </a:moveTo>
                  <a:lnTo>
                    <a:pt x="f9" y="f10"/>
                  </a:lnTo>
                  <a:lnTo>
                    <a:pt x="f11" y="f12"/>
                  </a:lnTo>
                  <a:lnTo>
                    <a:pt x="f13" y="f14"/>
                  </a:lnTo>
                  <a:lnTo>
                    <a:pt x="f15" y="f16"/>
                  </a:lnTo>
                  <a:lnTo>
                    <a:pt x="f17" y="f18"/>
                  </a:lnTo>
                  <a:lnTo>
                    <a:pt x="f19" y="f20"/>
                  </a:lnTo>
                  <a:lnTo>
                    <a:pt x="f5" y="f21"/>
                  </a:lnTo>
                  <a:lnTo>
                    <a:pt x="f22" y="f23"/>
                  </a:lnTo>
                  <a:lnTo>
                    <a:pt x="f24" y="f25"/>
                  </a:lnTo>
                  <a:lnTo>
                    <a:pt x="f26" y="f27"/>
                  </a:lnTo>
                  <a:lnTo>
                    <a:pt x="f28" y="f6"/>
                  </a:lnTo>
                  <a:lnTo>
                    <a:pt x="f29" y="f30"/>
                  </a:lnTo>
                  <a:lnTo>
                    <a:pt x="f31" y="f32"/>
                  </a:lnTo>
                  <a:lnTo>
                    <a:pt x="f33" y="f34"/>
                  </a:lnTo>
                  <a:lnTo>
                    <a:pt x="f35" y="f36"/>
                  </a:lnTo>
                  <a:lnTo>
                    <a:pt x="f37" y="f38"/>
                  </a:lnTo>
                  <a:lnTo>
                    <a:pt x="f39" y="f34"/>
                  </a:lnTo>
                  <a:lnTo>
                    <a:pt x="f40" y="f41"/>
                  </a:lnTo>
                  <a:lnTo>
                    <a:pt x="f42" y="f43"/>
                  </a:lnTo>
                  <a:lnTo>
                    <a:pt x="f44" y="f45"/>
                  </a:lnTo>
                  <a:lnTo>
                    <a:pt x="f46" y="f47"/>
                  </a:lnTo>
                  <a:lnTo>
                    <a:pt x="f48" y="f49"/>
                  </a:lnTo>
                  <a:lnTo>
                    <a:pt x="f6" y="f50"/>
                  </a:lnTo>
                  <a:lnTo>
                    <a:pt x="f44" y="f51"/>
                  </a:lnTo>
                  <a:lnTo>
                    <a:pt x="f52" y="f53"/>
                  </a:lnTo>
                  <a:lnTo>
                    <a:pt x="f54" y="f55"/>
                  </a:lnTo>
                  <a:lnTo>
                    <a:pt x="f56" y="f5"/>
                  </a:lnTo>
                  <a:lnTo>
                    <a:pt x="f7" y="f8"/>
                  </a:lnTo>
                  <a:close/>
                </a:path>
              </a:pathLst>
            </a:custGeom>
            <a:noFill/>
            <a:ln w="0">
              <a:solidFill>
                <a:srgbClr val="000000"/>
              </a:solidFill>
              <a:prstDash val="solid"/>
            </a:ln>
          </p:spPr>
          <p:txBody>
            <a:bodyPr vert="horz" wrap="none" lIns="81638" tIns="40819" rIns="81638" bIns="40819" anchor="ctr" anchorCtr="0" compatLnSpc="0">
              <a:noAutofit/>
            </a:bodyPr>
            <a:lstStyle/>
            <a:p>
              <a:pPr defTabSz="829452" hangingPunct="0"/>
              <a:endParaRPr lang="en-US" sz="1633">
                <a:solidFill>
                  <a:prstClr val="black"/>
                </a:solidFill>
                <a:latin typeface="Albany" pitchFamily="18"/>
                <a:ea typeface="Andale Sans UI" pitchFamily="2"/>
                <a:cs typeface="Tahoma" pitchFamily="2"/>
              </a:endParaRPr>
            </a:p>
          </p:txBody>
        </p:sp>
      </p:grpSp>
    </p:spTree>
    <p:extLst>
      <p:ext uri="{BB962C8B-B14F-4D97-AF65-F5344CB8AC3E}">
        <p14:creationId xmlns:p14="http://schemas.microsoft.com/office/powerpoint/2010/main" val="369592620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chnicolor Template (blue)">
  <a:themeElements>
    <a:clrScheme name="BLUE TEMPLATE">
      <a:dk1>
        <a:srgbClr val="000000"/>
      </a:dk1>
      <a:lt1>
        <a:sysClr val="window" lastClr="FFFFFF"/>
      </a:lt1>
      <a:dk2>
        <a:srgbClr val="4096CA"/>
      </a:dk2>
      <a:lt2>
        <a:srgbClr val="E7E6E6"/>
      </a:lt2>
      <a:accent1>
        <a:srgbClr val="064A77"/>
      </a:accent1>
      <a:accent2>
        <a:srgbClr val="4594D0"/>
      </a:accent2>
      <a:accent3>
        <a:srgbClr val="8DC5EB"/>
      </a:accent3>
      <a:accent4>
        <a:srgbClr val="91C5EB"/>
      </a:accent4>
      <a:accent5>
        <a:srgbClr val="6CACDE"/>
      </a:accent5>
      <a:accent6>
        <a:srgbClr val="2570B5"/>
      </a:accent6>
      <a:hlink>
        <a:srgbClr val="0563C1"/>
      </a:hlink>
      <a:folHlink>
        <a:srgbClr val="1761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nicolor Presentation Template (purple) 161214_1.potx" id="{1CB2EE62-E000-485E-8312-86A4A309569E}" vid="{751A49F1-3A7C-46D3-9040-43EA09D38F64}"/>
    </a:ext>
  </a:extLst>
</a:theme>
</file>

<file path=ppt/theme/theme3.xml><?xml version="1.0" encoding="utf-8"?>
<a:theme xmlns:a="http://schemas.openxmlformats.org/drawingml/2006/main" name="Technicolor Template (blue)">
  <a:themeElements>
    <a:clrScheme name="BLUE TEMPLATE">
      <a:dk1>
        <a:srgbClr val="000000"/>
      </a:dk1>
      <a:lt1>
        <a:sysClr val="window" lastClr="FFFFFF"/>
      </a:lt1>
      <a:dk2>
        <a:srgbClr val="4096CA"/>
      </a:dk2>
      <a:lt2>
        <a:srgbClr val="E7E6E6"/>
      </a:lt2>
      <a:accent1>
        <a:srgbClr val="064A77"/>
      </a:accent1>
      <a:accent2>
        <a:srgbClr val="4594D0"/>
      </a:accent2>
      <a:accent3>
        <a:srgbClr val="8DC5EB"/>
      </a:accent3>
      <a:accent4>
        <a:srgbClr val="91C5EB"/>
      </a:accent4>
      <a:accent5>
        <a:srgbClr val="6CACDE"/>
      </a:accent5>
      <a:accent6>
        <a:srgbClr val="2570B5"/>
      </a:accent6>
      <a:hlink>
        <a:srgbClr val="0563C1"/>
      </a:hlink>
      <a:folHlink>
        <a:srgbClr val="1761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nicolor Presentation Template (purple) 161214_1.potx" id="{1CB2EE62-E000-485E-8312-86A4A309569E}" vid="{751A49F1-3A7C-46D3-9040-43EA09D38F64}"/>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Logiciel et droit d'auteur">
  <a:themeElements>
    <a:clrScheme name="X - Ecole Polytechnique">
      <a:dk1>
        <a:srgbClr val="000000"/>
      </a:dk1>
      <a:lt1>
        <a:srgbClr val="FFFFFF"/>
      </a:lt1>
      <a:dk2>
        <a:srgbClr val="003E5C"/>
      </a:dk2>
      <a:lt2>
        <a:srgbClr val="9B9B9B"/>
      </a:lt2>
      <a:accent1>
        <a:srgbClr val="006880"/>
      </a:accent1>
      <a:accent2>
        <a:srgbClr val="C9443E"/>
      </a:accent2>
      <a:accent3>
        <a:srgbClr val="A68B4E"/>
      </a:accent3>
      <a:accent4>
        <a:srgbClr val="4C2C4F"/>
      </a:accent4>
      <a:accent5>
        <a:srgbClr val="8E8581"/>
      </a:accent5>
      <a:accent6>
        <a:srgbClr val="F2CC38"/>
      </a:accent6>
      <a:hlink>
        <a:srgbClr val="006880"/>
      </a:hlink>
      <a:folHlink>
        <a:srgbClr val="006880"/>
      </a:folHlink>
    </a:clrScheme>
    <a:fontScheme name="X - Ecole Polytechnique">
      <a:majorFont>
        <a:latin typeface="Georgi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ctr">
          <a:defRPr sz="15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idnight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TotalTime>
  <Words>2754</Words>
  <Application>Microsoft Office PowerPoint</Application>
  <PresentationFormat>Affichage à l'écran (4:3)</PresentationFormat>
  <Paragraphs>525</Paragraphs>
  <Slides>43</Slides>
  <Notes>23</Notes>
  <HiddenSlides>0</HiddenSlides>
  <MMClips>0</MMClips>
  <ScaleCrop>false</ScaleCrop>
  <HeadingPairs>
    <vt:vector size="6" baseType="variant">
      <vt:variant>
        <vt:lpstr>Polices utilisées</vt:lpstr>
      </vt:variant>
      <vt:variant>
        <vt:i4>20</vt:i4>
      </vt:variant>
      <vt:variant>
        <vt:lpstr>Thème</vt:lpstr>
      </vt:variant>
      <vt:variant>
        <vt:i4>6</vt:i4>
      </vt:variant>
      <vt:variant>
        <vt:lpstr>Titres des diapositives</vt:lpstr>
      </vt:variant>
      <vt:variant>
        <vt:i4>43</vt:i4>
      </vt:variant>
    </vt:vector>
  </HeadingPairs>
  <TitlesOfParts>
    <vt:vector size="69" baseType="lpstr">
      <vt:lpstr>Albany</vt:lpstr>
      <vt:lpstr>Andale Sans UI</vt:lpstr>
      <vt:lpstr>Arial</vt:lpstr>
      <vt:lpstr>Arial Black</vt:lpstr>
      <vt:lpstr>Bookman Old Style</vt:lpstr>
      <vt:lpstr>Calibri</vt:lpstr>
      <vt:lpstr>Calibri Light</vt:lpstr>
      <vt:lpstr>Century Gothic</vt:lpstr>
      <vt:lpstr>Courier New</vt:lpstr>
      <vt:lpstr>Georgia</vt:lpstr>
      <vt:lpstr>Source Sans Pro</vt:lpstr>
      <vt:lpstr>Source Sans Pro Black</vt:lpstr>
      <vt:lpstr>Source Sans Pro Semibold</vt:lpstr>
      <vt:lpstr>StarSymbol</vt:lpstr>
      <vt:lpstr>Tahoma</vt:lpstr>
      <vt:lpstr>Thorndale</vt:lpstr>
      <vt:lpstr>Trebuchet MS</vt:lpstr>
      <vt:lpstr>Wingdings</vt:lpstr>
      <vt:lpstr>Wingdings 3</vt:lpstr>
      <vt:lpstr>源ノ角ゴシック Heavy</vt:lpstr>
      <vt:lpstr>Thème Office</vt:lpstr>
      <vt:lpstr>1_Technicolor Template (blue)</vt:lpstr>
      <vt:lpstr>Technicolor Template (blue)</vt:lpstr>
      <vt:lpstr>Conception personnalisée</vt:lpstr>
      <vt:lpstr>1_Logiciel et droit d'auteur</vt:lpstr>
      <vt:lpstr>midnightblue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L'open source est partout</vt:lpstr>
      <vt:lpstr>La set-top box</vt:lpstr>
      <vt:lpstr>Une courroie de transmission pour l'innovation</vt:lpstr>
      <vt:lpstr>LL/OS et création de valeur</vt:lpstr>
      <vt:lpstr>Projets et communautés</vt:lpstr>
      <vt:lpstr>La communauté ObjectWeb / OW2</vt:lpstr>
      <vt:lpstr>Développer une stratégie Open Source</vt:lpstr>
      <vt:lpstr>Merci pour votre attention</vt:lpstr>
      <vt:lpstr>Libre et Open Source Quelques fondamentaux</vt:lpstr>
      <vt:lpstr>AVERTISSEMENT</vt:lpstr>
      <vt:lpstr>Accéder au code source</vt:lpstr>
      <vt:lpstr>Le copylefT</vt:lpstr>
      <vt:lpstr>Les licences avec copyleft fort Exemple de la licence GPL</vt:lpstr>
      <vt:lpstr>Les licences avec copyleft faible exemple de la licence LGPL </vt:lpstr>
      <vt:lpstr>Les licences non copyleft</vt:lpstr>
      <vt:lpstr>En résumé…</vt:lpstr>
      <vt:lpstr>En pratique… </vt:lpstr>
      <vt:lpstr>Avant de poser une question à un avocat…</vt:lpstr>
      <vt:lpstr>Je veux utiliser du libre mais je ne veux pas donner mes codes sources! Comment faire ?</vt:lpstr>
      <vt:lpstr>Je veux utiliser un FLOSS, contribuer à ce FLOSS mais limiter le risque pour ma solution propriétaire </vt:lpstr>
      <vt:lpstr>Mon logiciel contient une brique sous licence Open source, incompatible avec mon schéma d'exploitation. Comment faire?</vt:lpstr>
      <vt:lpstr>Merci pour votre attention</vt:lpstr>
      <vt:lpstr>Présentation PowerPoint</vt:lpstr>
      <vt:lpstr>Contenu</vt:lpstr>
      <vt:lpstr>Présentation PowerPoint</vt:lpstr>
      <vt:lpstr>Connected Home Portfolio</vt:lpstr>
      <vt:lpstr>L’Open Source est au cœur de nos produits</vt:lpstr>
      <vt:lpstr>Quelle est notre politique OSS ? </vt:lpstr>
      <vt:lpstr>Gouvernance et mise en oeuvre </vt:lpstr>
      <vt:lpstr>Gouvernance et mise en oeuvre </vt:lpstr>
      <vt:lpstr>Présentation PowerPoint</vt:lpstr>
      <vt:lpstr>Les 7 clés de l’efficacité opérationnelle</vt:lpstr>
      <vt:lpstr>OSS et brevets: approches complémentaires </vt:lpstr>
      <vt:lpstr>Conclusion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Christine LUU</dc:creator>
  <cp:lastModifiedBy>Patrick Pierre</cp:lastModifiedBy>
  <cp:revision>29</cp:revision>
  <dcterms:created xsi:type="dcterms:W3CDTF">2016-09-27T09:41:55Z</dcterms:created>
  <dcterms:modified xsi:type="dcterms:W3CDTF">2017-09-29T11:50:24Z</dcterms:modified>
</cp:coreProperties>
</file>