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4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2" r:id="rId3"/>
    <p:sldId id="259" r:id="rId4"/>
    <p:sldId id="7274" r:id="rId5"/>
    <p:sldId id="7266" r:id="rId6"/>
    <p:sldId id="5945" r:id="rId7"/>
    <p:sldId id="7267" r:id="rId8"/>
    <p:sldId id="260" r:id="rId9"/>
    <p:sldId id="7268" r:id="rId10"/>
    <p:sldId id="6044" r:id="rId11"/>
    <p:sldId id="7271" r:id="rId12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5" pos="14470" userDrawn="1">
          <p15:clr>
            <a:srgbClr val="A4A3A4"/>
          </p15:clr>
        </p15:guide>
        <p15:guide id="52" pos="11590" userDrawn="1">
          <p15:clr>
            <a:srgbClr val="A4A3A4"/>
          </p15:clr>
        </p15:guide>
        <p15:guide id="53" orient="horz" pos="4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Denosta" initials="ID" lastIdx="1" clrIdx="0">
    <p:extLst>
      <p:ext uri="{19B8F6BF-5375-455C-9EA6-DF929625EA0E}">
        <p15:presenceInfo xmlns:p15="http://schemas.microsoft.com/office/powerpoint/2012/main" userId="S::ivan@connor-consulting.com::92d5ecfd-44c8-4c53-aa00-9dad32db82df" providerId="AD"/>
      </p:ext>
    </p:extLst>
  </p:cmAuthor>
  <p:cmAuthor id="2" name="Viresh Chana" initials="VC" lastIdx="1" clrIdx="1">
    <p:extLst>
      <p:ext uri="{19B8F6BF-5375-455C-9EA6-DF929625EA0E}">
        <p15:presenceInfo xmlns:p15="http://schemas.microsoft.com/office/powerpoint/2012/main" userId="Viresh Ch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FF4"/>
    <a:srgbClr val="0E87C3"/>
    <a:srgbClr val="192537"/>
    <a:srgbClr val="F2F2F2"/>
    <a:srgbClr val="034F76"/>
    <a:srgbClr val="00283A"/>
    <a:srgbClr val="FB7F38"/>
    <a:srgbClr val="373737"/>
    <a:srgbClr val="445469"/>
    <a:srgbClr val="EE7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6" autoAdjust="0"/>
    <p:restoredTop sz="95443" autoAdjust="0"/>
  </p:normalViewPr>
  <p:slideViewPr>
    <p:cSldViewPr snapToGrid="0" snapToObjects="1">
      <p:cViewPr varScale="1">
        <p:scale>
          <a:sx n="36" d="100"/>
          <a:sy n="36" d="100"/>
        </p:scale>
        <p:origin x="660" y="90"/>
      </p:cViewPr>
      <p:guideLst>
        <p:guide pos="14470"/>
        <p:guide pos="11590"/>
        <p:guide orient="horz" pos="42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4536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8A96E1-A225-4635-81B7-3F55ED1F28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35FBD-831C-4972-A61E-9E1FAE577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F9FCB-E17A-4DE4-9B4F-FF6F0DC685B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B3DC5-D8C1-4D62-B130-0111A4BCFB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60DB6-AA8F-4309-842B-318FC02C6A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76F9F-9A35-43D4-8C06-BE3E643CC30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72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13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02BC59-1D0B-4329-9663-EBCD7C36322C}"/>
              </a:ext>
            </a:extLst>
          </p:cNvPr>
          <p:cNvSpPr/>
          <p:nvPr userDrawn="1"/>
        </p:nvSpPr>
        <p:spPr>
          <a:xfrm>
            <a:off x="0" y="0"/>
            <a:ext cx="6046839" cy="136350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39F30-3D4B-4B25-B1F1-6741FB760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1" b="10441"/>
          <a:stretch/>
        </p:blipFill>
        <p:spPr>
          <a:xfrm>
            <a:off x="0" y="0"/>
            <a:ext cx="24377650" cy="13635072"/>
          </a:xfrm>
          <a:prstGeom prst="rect">
            <a:avLst/>
          </a:prstGeom>
          <a:solidFill>
            <a:srgbClr val="030609"/>
          </a:solidFill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DA57F682-1188-4DAF-8490-5396EDFB6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25" y="5521874"/>
            <a:ext cx="9820685" cy="2714376"/>
          </a:xfrm>
        </p:spPr>
        <p:txBody>
          <a:bodyPr anchor="ctr">
            <a:noAutofit/>
          </a:bodyPr>
          <a:lstStyle>
            <a:lvl1pPr>
              <a:defRPr sz="96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6370C8-8B4E-4A9B-ACB9-F23D667496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80" y="723900"/>
            <a:ext cx="5405178" cy="972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0EBC47-5C8A-4F65-B13D-612548EB42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3625" y="8622169"/>
            <a:ext cx="9820685" cy="1263472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F2F2F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E0A0B6-232C-4A78-A305-0AD64571C259}"/>
              </a:ext>
            </a:extLst>
          </p:cNvPr>
          <p:cNvSpPr/>
          <p:nvPr userDrawn="1"/>
        </p:nvSpPr>
        <p:spPr>
          <a:xfrm>
            <a:off x="0" y="13528677"/>
            <a:ext cx="24377650" cy="273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DCFD1F7-0F55-4ED9-A6B6-ECAE43E4A3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4080" y="11909142"/>
            <a:ext cx="4688294" cy="942975"/>
          </a:xfrm>
          <a:noFill/>
        </p:spPr>
        <p:txBody>
          <a:bodyPr lIns="365760" anchor="ctr">
            <a:normAutofit/>
          </a:bodyPr>
          <a:lstStyle>
            <a:lvl1pPr algn="l">
              <a:defRPr sz="2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Client Logo Here</a:t>
            </a:r>
          </a:p>
        </p:txBody>
      </p:sp>
    </p:spTree>
    <p:extLst>
      <p:ext uri="{BB962C8B-B14F-4D97-AF65-F5344CB8AC3E}">
        <p14:creationId xmlns:p14="http://schemas.microsoft.com/office/powerpoint/2010/main" val="344537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8A7DBE-A973-4702-A498-7591764B451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987425" y="3224556"/>
            <a:ext cx="6918429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2875CA-6667-4835-B4C4-1FFFE8004E90}"/>
              </a:ext>
            </a:extLst>
          </p:cNvPr>
          <p:cNvSpPr/>
          <p:nvPr userDrawn="1"/>
        </p:nvSpPr>
        <p:spPr>
          <a:xfrm rot="10800000" flipV="1">
            <a:off x="-4" y="2"/>
            <a:ext cx="24377649" cy="2488170"/>
          </a:xfrm>
          <a:prstGeom prst="rect">
            <a:avLst/>
          </a:prstGeom>
          <a:solidFill>
            <a:srgbClr val="00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95C9A9-0C7F-4586-AA85-0EEA9D96A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DDCF3C-EF54-42F3-97ED-ECB05D2F2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2" b="49364"/>
          <a:stretch/>
        </p:blipFill>
        <p:spPr>
          <a:xfrm>
            <a:off x="16298638" y="0"/>
            <a:ext cx="8079012" cy="2488173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320AF433-00FE-4AF7-94DF-A88C33BEF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019913"/>
            <a:ext cx="20557510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902E85-D1D8-4C52-BB62-F131F748C1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26" y="4572981"/>
            <a:ext cx="6918428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0B43B78-2586-4B25-B1F9-94FDE41246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9611" y="4572466"/>
            <a:ext cx="6918428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D19B410-1D26-4504-949C-5A3E5EF3F5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71796" y="4572981"/>
            <a:ext cx="6918428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61640DF-4E09-4898-9888-48B88DB9FEEB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729611" y="3222208"/>
            <a:ext cx="6918429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A4406B0-75AB-4C90-9142-585DC519A9DB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6471796" y="3224556"/>
            <a:ext cx="6918429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19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D2A237-E5AD-4C09-9929-47FF89D68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>
          <a:xfrm>
            <a:off x="0" y="0"/>
            <a:ext cx="24377650" cy="6858000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0A31C7EE-4FE1-46DE-B24D-D4E286FCC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3035347"/>
            <a:ext cx="16592651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C043B54-4383-4A45-956D-963494BB819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987425" y="7883692"/>
            <a:ext cx="7856537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3CE57F-8BD7-4800-A42E-83BE0D6957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238DB5-C1A9-4E87-A200-7235B8A944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7426" y="9173226"/>
            <a:ext cx="22459950" cy="3200358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3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D2A237-E5AD-4C09-9929-47FF89D68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>
          <a:xfrm>
            <a:off x="0" y="0"/>
            <a:ext cx="24377650" cy="685800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1BA7588A-F910-4529-9B84-6D7DAB073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3035347"/>
            <a:ext cx="14195066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C665B7-273A-4FEF-BA0D-CE3D149FE9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8649F2B-9793-46E9-B8A2-B922C661CC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26" y="7634233"/>
            <a:ext cx="6918428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32BD444-E71E-4B6A-8D27-BA4CD7EB58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9611" y="7633718"/>
            <a:ext cx="6918428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EB54E66-D379-4B56-9189-417EF3068F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71796" y="7634233"/>
            <a:ext cx="6918428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D2A237-E5AD-4C09-9929-47FF89D68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>
          <a:xfrm>
            <a:off x="0" y="0"/>
            <a:ext cx="2437765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AEC6F04-9BAF-419E-805D-EAB78B99A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3035347"/>
            <a:ext cx="14195066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640E12E-AE08-4AD0-A838-92F3B4DF574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987425" y="7362438"/>
            <a:ext cx="7856537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13F3D6-A74E-4D82-A92F-79B0C1CAD7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56BB05C-29AD-44C4-BEEF-4A63A8E34B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6336" y="8665868"/>
            <a:ext cx="10830827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7C55292-A872-47CC-A178-0C96B6B904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03940" y="8665869"/>
            <a:ext cx="10830827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92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D2A237-E5AD-4C09-9929-47FF89D68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>
          <a:xfrm>
            <a:off x="0" y="0"/>
            <a:ext cx="24377650" cy="685800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1BA7588A-F910-4529-9B84-6D7DAB073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3035347"/>
            <a:ext cx="14195066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2C987C-1C52-4711-BA35-1BAE45A204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90E45A9-B6D4-4284-8612-B3994EA74B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26" y="7634233"/>
            <a:ext cx="6918428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7F0F8BE-1263-4B3E-8DFA-38DBC9D2D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9611" y="7633718"/>
            <a:ext cx="6918428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AE68C2-62C7-413B-8810-2679776E01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71796" y="7634233"/>
            <a:ext cx="6918428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88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1D3F42-BB0F-410C-B19A-820FD97BA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 b="10014"/>
          <a:stretch/>
        </p:blipFill>
        <p:spPr>
          <a:xfrm>
            <a:off x="0" y="0"/>
            <a:ext cx="12414250" cy="13716000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001570BE-8532-4E88-AFC8-489B53EFA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6002931"/>
            <a:ext cx="8658020" cy="1710139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A980FBE-CBF8-4D4D-8033-D21CFFF06FD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3401675" y="4534897"/>
            <a:ext cx="8424220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7C2777-5197-42F9-833C-B12BA308F1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8143" y="12815366"/>
            <a:ext cx="3055504" cy="54864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9BF085-CB6B-4CD7-8F1F-7C8D5DEEEB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01676" y="6073812"/>
            <a:ext cx="9988550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Sixth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  <a:p>
            <a:pPr marL="7313372" marR="0" lvl="7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Eighth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26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1D3F42-BB0F-410C-B19A-820FD97BA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r="16059"/>
          <a:stretch/>
        </p:blipFill>
        <p:spPr>
          <a:xfrm>
            <a:off x="0" y="0"/>
            <a:ext cx="12414250" cy="137160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A980FBE-CBF8-4D4D-8033-D21CFFF06FD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3401675" y="4534897"/>
            <a:ext cx="8424220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7C2777-5197-42F9-833C-B12BA308F1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8143" y="12815366"/>
            <a:ext cx="3055504" cy="54864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B4B8DAD-ECC5-450F-AE4D-09C87A457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6002931"/>
            <a:ext cx="8658020" cy="1710139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9112C7-C83B-49A8-B229-5FC1ADE14E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01676" y="6073812"/>
            <a:ext cx="9988550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Sixth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  <a:p>
            <a:pPr marL="7313372" marR="0" lvl="7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Eighth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0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60509EA-CBD0-4B78-A36C-15EAFDF27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7" r="18007"/>
          <a:stretch/>
        </p:blipFill>
        <p:spPr>
          <a:xfrm>
            <a:off x="0" y="0"/>
            <a:ext cx="12414250" cy="13716000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001570BE-8532-4E88-AFC8-489B53EFA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0471355"/>
            <a:ext cx="9070975" cy="1765637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3F7EC96-2F4A-4D01-8F1A-E6AC536DE93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3401675" y="4534897"/>
            <a:ext cx="8424220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EA5AB-114B-49B5-BBB7-E49BBBDC49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8143" y="12815366"/>
            <a:ext cx="3055504" cy="548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C8FB53-8986-4F8E-9D72-DA0750AE12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01676" y="6073812"/>
            <a:ext cx="9988550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Sixth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  <a:p>
            <a:pPr marL="7313372" marR="0" lvl="7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Eighth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91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1D3F42-BB0F-410C-B19A-820FD97BA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 b="10014"/>
          <a:stretch/>
        </p:blipFill>
        <p:spPr>
          <a:xfrm>
            <a:off x="0" y="0"/>
            <a:ext cx="12414250" cy="137160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A980FBE-CBF8-4D4D-8033-D21CFFF06FD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3401675" y="4534897"/>
            <a:ext cx="8424220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7C2777-5197-42F9-833C-B12BA308F1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8143" y="12815366"/>
            <a:ext cx="3055504" cy="54864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5B247C6-5F92-4073-B6A8-EDEB719218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01676" y="6073812"/>
            <a:ext cx="9988550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Sixth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  <a:p>
            <a:pPr marL="7313372" marR="0" lvl="7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Eighth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979CC9E1-101C-4980-BE50-EDC27205D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0471355"/>
            <a:ext cx="9070975" cy="1765637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051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D2A237-E5AD-4C09-9929-47FF89D68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 b="14449"/>
          <a:stretch/>
        </p:blipFill>
        <p:spPr>
          <a:xfrm>
            <a:off x="0" y="0"/>
            <a:ext cx="24377650" cy="487680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1BA7588A-F910-4529-9B84-6D7DAB073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952798"/>
            <a:ext cx="14195066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C665B7-273A-4FEF-BA0D-CE3D149FE9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5E641C8-2BCB-479A-B7BE-B0F3D46174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7425" y="6664471"/>
            <a:ext cx="6918428" cy="5098731"/>
          </a:xfrm>
          <a:prstGeom prst="round2SameRect">
            <a:avLst>
              <a:gd name="adj1" fmla="val 0"/>
              <a:gd name="adj2" fmla="val 0"/>
            </a:avLst>
          </a:prstGeom>
          <a:noFill/>
          <a:ln w="12700">
            <a:solidFill>
              <a:srgbClr val="25AFF4"/>
            </a:solidFill>
          </a:ln>
        </p:spPr>
        <p:txBody>
          <a:bodyPr lIns="457200" tIns="548640" rIns="457200" bIns="18288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1257071" indent="-342900">
              <a:buFont typeface="Arial" panose="020B0604020202020204" pitchFamily="34" charset="0"/>
              <a:buChar char="•"/>
              <a:defRPr sz="2400"/>
            </a:lvl2pPr>
            <a:lvl3pPr marL="18283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/>
            </a:lvl4pPr>
            <a:lvl5pPr marL="3999585" indent="-342900">
              <a:buFont typeface="Arial" panose="020B0604020202020204" pitchFamily="34" charset="0"/>
              <a:buChar char="•"/>
              <a:defRPr sz="2400"/>
            </a:lvl5pPr>
            <a:lvl6pPr>
              <a:defRPr sz="2400">
                <a:latin typeface="Helvetica" pitchFamily="2" charset="0"/>
              </a:defRPr>
            </a:lvl6pPr>
            <a:lvl7pPr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C316FA-8310-4089-8875-141389D7C6CD}"/>
              </a:ext>
            </a:extLst>
          </p:cNvPr>
          <p:cNvGrpSpPr/>
          <p:nvPr userDrawn="1"/>
        </p:nvGrpSpPr>
        <p:grpSpPr>
          <a:xfrm>
            <a:off x="987425" y="5556475"/>
            <a:ext cx="6918428" cy="1301525"/>
            <a:chOff x="987425" y="5556475"/>
            <a:chExt cx="6918428" cy="1301525"/>
          </a:xfrm>
          <a:solidFill>
            <a:srgbClr val="25AFF4"/>
          </a:solidFill>
        </p:grpSpPr>
        <p:sp>
          <p:nvSpPr>
            <p:cNvPr id="21" name="Title 7">
              <a:extLst>
                <a:ext uri="{FF2B5EF4-FFF2-40B4-BE49-F238E27FC236}">
                  <a16:creationId xmlns:a16="http://schemas.microsoft.com/office/drawing/2014/main" id="{D1079864-B063-478B-83B6-5C05C78D89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7425" y="5556475"/>
              <a:ext cx="6918428" cy="1107996"/>
            </a:xfrm>
            <a:prstGeom prst="round1Rect">
              <a:avLst>
                <a:gd name="adj" fmla="val 28702"/>
              </a:avLst>
            </a:prstGeom>
            <a:grpFill/>
            <a:ln>
              <a:solidFill>
                <a:srgbClr val="25AFF4"/>
              </a:solidFill>
            </a:ln>
          </p:spPr>
          <p:txBody>
            <a:bodyPr vert="horz" lIns="365760" tIns="182880" rIns="274320" bIns="182880" rtlCol="0" anchor="ctr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l"/>
              <a:endParaRPr lang="en-US" sz="28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E7044DB-228A-4998-A0F2-3CDF0E158A25}"/>
                </a:ext>
              </a:extLst>
            </p:cNvPr>
            <p:cNvSpPr/>
            <p:nvPr userDrawn="1"/>
          </p:nvSpPr>
          <p:spPr>
            <a:xfrm rot="10800000">
              <a:off x="1275444" y="6666994"/>
              <a:ext cx="406400" cy="191006"/>
            </a:xfrm>
            <a:prstGeom prst="triangle">
              <a:avLst/>
            </a:prstGeom>
            <a:grpFill/>
            <a:ln>
              <a:solidFill>
                <a:srgbClr val="25A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FA0F93-EAFB-4FC2-ACEC-D30EF6958123}"/>
              </a:ext>
            </a:extLst>
          </p:cNvPr>
          <p:cNvGrpSpPr/>
          <p:nvPr userDrawn="1"/>
        </p:nvGrpSpPr>
        <p:grpSpPr>
          <a:xfrm>
            <a:off x="16471799" y="5556474"/>
            <a:ext cx="6918428" cy="1301525"/>
            <a:chOff x="16471799" y="5369005"/>
            <a:chExt cx="6918428" cy="1301525"/>
          </a:xfrm>
        </p:grpSpPr>
        <p:sp>
          <p:nvSpPr>
            <p:cNvPr id="25" name="Title 7">
              <a:extLst>
                <a:ext uri="{FF2B5EF4-FFF2-40B4-BE49-F238E27FC236}">
                  <a16:creationId xmlns:a16="http://schemas.microsoft.com/office/drawing/2014/main" id="{F1484801-2082-4AD5-A780-65900631410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471799" y="5369005"/>
              <a:ext cx="6918428" cy="1107996"/>
            </a:xfrm>
            <a:prstGeom prst="round1Rect">
              <a:avLst>
                <a:gd name="adj" fmla="val 28702"/>
              </a:avLst>
            </a:prstGeom>
            <a:solidFill>
              <a:srgbClr val="25AFF4"/>
            </a:solidFill>
            <a:ln>
              <a:solidFill>
                <a:srgbClr val="25AFF4"/>
              </a:solidFill>
            </a:ln>
          </p:spPr>
          <p:txBody>
            <a:bodyPr vert="horz" lIns="365760" tIns="182880" rIns="274320" bIns="182880" rtlCol="0" anchor="ctr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l"/>
              <a:endParaRPr lang="en-US" sz="28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640E3EB-A243-4C57-870F-FF620EF8839B}"/>
                </a:ext>
              </a:extLst>
            </p:cNvPr>
            <p:cNvSpPr/>
            <p:nvPr userDrawn="1"/>
          </p:nvSpPr>
          <p:spPr>
            <a:xfrm rot="10800000">
              <a:off x="16759818" y="6479524"/>
              <a:ext cx="406400" cy="191006"/>
            </a:xfrm>
            <a:prstGeom prst="triangle">
              <a:avLst/>
            </a:prstGeom>
            <a:solidFill>
              <a:srgbClr val="25AFF4"/>
            </a:solidFill>
            <a:ln>
              <a:solidFill>
                <a:srgbClr val="25A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03BE70-5D22-4518-905D-9ECF88056231}"/>
              </a:ext>
            </a:extLst>
          </p:cNvPr>
          <p:cNvGrpSpPr/>
          <p:nvPr userDrawn="1"/>
        </p:nvGrpSpPr>
        <p:grpSpPr>
          <a:xfrm>
            <a:off x="8729612" y="5562534"/>
            <a:ext cx="6918428" cy="1301525"/>
            <a:chOff x="8729612" y="5459678"/>
            <a:chExt cx="6918428" cy="1301525"/>
          </a:xfrm>
        </p:grpSpPr>
        <p:sp>
          <p:nvSpPr>
            <p:cNvPr id="29" name="Title 7">
              <a:extLst>
                <a:ext uri="{FF2B5EF4-FFF2-40B4-BE49-F238E27FC236}">
                  <a16:creationId xmlns:a16="http://schemas.microsoft.com/office/drawing/2014/main" id="{4A8C4777-EF15-4B76-83D7-3339F27FA1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729612" y="5459678"/>
              <a:ext cx="6918428" cy="1107996"/>
            </a:xfrm>
            <a:prstGeom prst="round1Rect">
              <a:avLst>
                <a:gd name="adj" fmla="val 28702"/>
              </a:avLst>
            </a:prstGeom>
            <a:solidFill>
              <a:srgbClr val="25AFF4"/>
            </a:solidFill>
            <a:ln>
              <a:solidFill>
                <a:srgbClr val="25AFF4"/>
              </a:solidFill>
            </a:ln>
          </p:spPr>
          <p:txBody>
            <a:bodyPr vert="horz" lIns="365760" tIns="182880" rIns="274320" bIns="182880" rtlCol="0" anchor="ctr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l"/>
              <a:endParaRPr lang="en-US" sz="280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E09F8C9F-E92E-4E65-856B-B0A7859BC52C}"/>
                </a:ext>
              </a:extLst>
            </p:cNvPr>
            <p:cNvSpPr/>
            <p:nvPr userDrawn="1"/>
          </p:nvSpPr>
          <p:spPr>
            <a:xfrm rot="10800000">
              <a:off x="9017631" y="6570197"/>
              <a:ext cx="406400" cy="191006"/>
            </a:xfrm>
            <a:prstGeom prst="triangle">
              <a:avLst/>
            </a:prstGeom>
            <a:solidFill>
              <a:srgbClr val="25AFF4"/>
            </a:solidFill>
            <a:ln>
              <a:solidFill>
                <a:srgbClr val="25A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EE866A77-13FE-400A-8534-294F40CAC3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4763" y="5878513"/>
            <a:ext cx="6215062" cy="6731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0A8E20E9-408D-42D0-8757-06ED5048E0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7631" y="5894574"/>
            <a:ext cx="6215062" cy="6731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2A74D515-C036-40F8-8295-3975C7FB61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759818" y="5892051"/>
            <a:ext cx="6215062" cy="6731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F77868D-D737-4D93-83B2-AB4815170D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9612" y="6673053"/>
            <a:ext cx="6918428" cy="5098731"/>
          </a:xfrm>
          <a:prstGeom prst="round2SameRect">
            <a:avLst>
              <a:gd name="adj1" fmla="val 0"/>
              <a:gd name="adj2" fmla="val 0"/>
            </a:avLst>
          </a:prstGeom>
          <a:noFill/>
          <a:ln w="12700">
            <a:solidFill>
              <a:srgbClr val="25AFF4"/>
            </a:solidFill>
          </a:ln>
        </p:spPr>
        <p:txBody>
          <a:bodyPr lIns="457200" tIns="548640" rIns="457200" bIns="18288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1257071" indent="-342900">
              <a:buFont typeface="Arial" panose="020B0604020202020204" pitchFamily="34" charset="0"/>
              <a:buChar char="•"/>
              <a:defRPr sz="2400"/>
            </a:lvl2pPr>
            <a:lvl3pPr marL="18283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/>
            </a:lvl4pPr>
            <a:lvl5pPr marL="3999585" indent="-342900">
              <a:buFont typeface="Arial" panose="020B0604020202020204" pitchFamily="34" charset="0"/>
              <a:buChar char="•"/>
              <a:defRPr sz="2400"/>
            </a:lvl5pPr>
            <a:lvl6pPr>
              <a:defRPr sz="2400">
                <a:latin typeface="Helvetica" pitchFamily="2" charset="0"/>
              </a:defRPr>
            </a:lvl6pPr>
            <a:lvl7pPr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E1AEB41-3EB7-4B05-9E7B-CAC786A804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88049" y="6664470"/>
            <a:ext cx="6918428" cy="5098731"/>
          </a:xfrm>
          <a:prstGeom prst="round2SameRect">
            <a:avLst>
              <a:gd name="adj1" fmla="val 0"/>
              <a:gd name="adj2" fmla="val 0"/>
            </a:avLst>
          </a:prstGeom>
          <a:noFill/>
          <a:ln w="12700">
            <a:solidFill>
              <a:srgbClr val="25AFF4"/>
            </a:solidFill>
          </a:ln>
        </p:spPr>
        <p:txBody>
          <a:bodyPr lIns="457200" tIns="548640" rIns="457200" bIns="18288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1257071" indent="-342900">
              <a:buFont typeface="Arial" panose="020B0604020202020204" pitchFamily="34" charset="0"/>
              <a:buChar char="•"/>
              <a:defRPr sz="2400"/>
            </a:lvl2pPr>
            <a:lvl3pPr marL="18283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/>
            </a:lvl4pPr>
            <a:lvl5pPr marL="3999585" indent="-342900">
              <a:buFont typeface="Arial" panose="020B0604020202020204" pitchFamily="34" charset="0"/>
              <a:buChar char="•"/>
              <a:defRPr sz="2400"/>
            </a:lvl5pPr>
            <a:lvl6pPr>
              <a:defRPr sz="2400">
                <a:latin typeface="Helvetica" pitchFamily="2" charset="0"/>
              </a:defRPr>
            </a:lvl6pPr>
            <a:lvl7pPr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9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3BD0AA-F049-48A5-B787-68B661FFDEC9}"/>
              </a:ext>
            </a:extLst>
          </p:cNvPr>
          <p:cNvSpPr/>
          <p:nvPr userDrawn="1"/>
        </p:nvSpPr>
        <p:spPr>
          <a:xfrm>
            <a:off x="0" y="0"/>
            <a:ext cx="6046839" cy="136350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C4AB65-D6B7-4972-98F1-BDD92B500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2" b="2162"/>
          <a:stretch/>
        </p:blipFill>
        <p:spPr>
          <a:xfrm>
            <a:off x="0" y="0"/>
            <a:ext cx="24377650" cy="13635072"/>
          </a:xfrm>
          <a:prstGeom prst="rect">
            <a:avLst/>
          </a:prstGeom>
          <a:solidFill>
            <a:srgbClr val="030609"/>
          </a:solidFill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3534ADF7-FB09-47C3-B852-1BCFA6B62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25" y="5521874"/>
            <a:ext cx="9820685" cy="2714376"/>
          </a:xfrm>
        </p:spPr>
        <p:txBody>
          <a:bodyPr anchor="ctr">
            <a:noAutofit/>
          </a:bodyPr>
          <a:lstStyle>
            <a:lvl1pPr>
              <a:defRPr sz="96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D1B957-0BE0-4C24-A641-28C90C5E54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80" y="723900"/>
            <a:ext cx="5405178" cy="972000"/>
          </a:xfrm>
          <a:prstGeom prst="rect">
            <a:avLst/>
          </a:prstGeom>
        </p:spPr>
      </p:pic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60BC20A-3651-4B90-A6A5-25DAA7DA68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3625" y="8622169"/>
            <a:ext cx="9820685" cy="1263472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F2F2F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F87918-7FC8-4026-96CB-0F283C2E658B}"/>
              </a:ext>
            </a:extLst>
          </p:cNvPr>
          <p:cNvSpPr/>
          <p:nvPr userDrawn="1"/>
        </p:nvSpPr>
        <p:spPr>
          <a:xfrm>
            <a:off x="0" y="13528677"/>
            <a:ext cx="24377650" cy="273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35D14E8-5806-42C7-B786-34BD14EB03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4080" y="11909142"/>
            <a:ext cx="4688294" cy="942975"/>
          </a:xfrm>
          <a:noFill/>
        </p:spPr>
        <p:txBody>
          <a:bodyPr lIns="365760" anchor="ctr">
            <a:normAutofit/>
          </a:bodyPr>
          <a:lstStyle>
            <a:lvl1pPr algn="l">
              <a:defRPr sz="2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Client Logo Here</a:t>
            </a:r>
          </a:p>
        </p:txBody>
      </p:sp>
    </p:spTree>
    <p:extLst>
      <p:ext uri="{BB962C8B-B14F-4D97-AF65-F5344CB8AC3E}">
        <p14:creationId xmlns:p14="http://schemas.microsoft.com/office/powerpoint/2010/main" val="108477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E405E6-C19F-4714-929D-CC9F009ED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10206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5F27F5C-6750-40EF-ACB4-DF2C9A3A7A4E}"/>
              </a:ext>
            </a:extLst>
          </p:cNvPr>
          <p:cNvSpPr/>
          <p:nvPr userDrawn="1"/>
        </p:nvSpPr>
        <p:spPr>
          <a:xfrm>
            <a:off x="0" y="13442951"/>
            <a:ext cx="24377650" cy="273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0E793C34-E397-45FF-A545-F8AAC3886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952798"/>
            <a:ext cx="14195066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5E7AE44-6E23-4F63-AEAE-50DFF3A685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7425" y="6664471"/>
            <a:ext cx="6918428" cy="509873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2"/>
          </a:solidFill>
        </p:spPr>
        <p:txBody>
          <a:bodyPr lIns="457200" tIns="548640" rIns="457200" bIns="18288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56A42D-A7CB-4D5C-9740-7AAB7E1087D0}"/>
              </a:ext>
            </a:extLst>
          </p:cNvPr>
          <p:cNvGrpSpPr/>
          <p:nvPr userDrawn="1"/>
        </p:nvGrpSpPr>
        <p:grpSpPr>
          <a:xfrm>
            <a:off x="987425" y="5556475"/>
            <a:ext cx="6918428" cy="1301525"/>
            <a:chOff x="987425" y="5556475"/>
            <a:chExt cx="6918428" cy="1301525"/>
          </a:xfrm>
        </p:grpSpPr>
        <p:sp>
          <p:nvSpPr>
            <p:cNvPr id="16" name="Title 7">
              <a:extLst>
                <a:ext uri="{FF2B5EF4-FFF2-40B4-BE49-F238E27FC236}">
                  <a16:creationId xmlns:a16="http://schemas.microsoft.com/office/drawing/2014/main" id="{F0CF5A49-DD3C-4252-8322-6EE7D2425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7425" y="5556475"/>
              <a:ext cx="6918428" cy="1107996"/>
            </a:xfrm>
            <a:prstGeom prst="round1Rect">
              <a:avLst>
                <a:gd name="adj" fmla="val 28702"/>
              </a:avLst>
            </a:prstGeom>
            <a:solidFill>
              <a:srgbClr val="FB7F38"/>
            </a:solidFill>
            <a:ln>
              <a:noFill/>
            </a:ln>
          </p:spPr>
          <p:txBody>
            <a:bodyPr vert="horz" lIns="365760" tIns="182880" rIns="274320" bIns="182880" rtlCol="0" anchor="ctr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l"/>
              <a:endParaRPr lang="en-US" sz="28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41BFBC4-7A9D-4976-87CF-F2E6B053E15D}"/>
                </a:ext>
              </a:extLst>
            </p:cNvPr>
            <p:cNvSpPr/>
            <p:nvPr userDrawn="1"/>
          </p:nvSpPr>
          <p:spPr>
            <a:xfrm rot="10800000">
              <a:off x="1275444" y="6666994"/>
              <a:ext cx="406400" cy="191006"/>
            </a:xfrm>
            <a:prstGeom prst="triangle">
              <a:avLst/>
            </a:prstGeom>
            <a:solidFill>
              <a:srgbClr val="FB7F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80467B2-631E-4884-90E5-A08AC55A8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71799" y="6666994"/>
            <a:ext cx="6918428" cy="509873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2"/>
          </a:solidFill>
        </p:spPr>
        <p:txBody>
          <a:bodyPr lIns="457200" tIns="548640" rIns="457200" bIns="18288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1257071" indent="-342900">
              <a:buFont typeface="Arial" panose="020B0604020202020204" pitchFamily="34" charset="0"/>
              <a:buChar char="•"/>
              <a:defRPr sz="2400"/>
            </a:lvl2pPr>
            <a:lvl3pPr marL="2171243" indent="-342900">
              <a:buFont typeface="Arial" panose="020B0604020202020204" pitchFamily="34" charset="0"/>
              <a:buChar char="•"/>
              <a:defRPr sz="2400"/>
            </a:lvl3pPr>
            <a:lvl4pPr marL="3085414" indent="-342900">
              <a:buFont typeface="Arial" panose="020B0604020202020204" pitchFamily="34" charset="0"/>
              <a:buChar char="•"/>
              <a:defRPr sz="2400"/>
            </a:lvl4pPr>
            <a:lvl5pPr marL="3999585" indent="-3429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E90EED-5BC7-40AD-83AB-2E1658BECE52}"/>
              </a:ext>
            </a:extLst>
          </p:cNvPr>
          <p:cNvGrpSpPr/>
          <p:nvPr userDrawn="1"/>
        </p:nvGrpSpPr>
        <p:grpSpPr>
          <a:xfrm>
            <a:off x="16471799" y="5558998"/>
            <a:ext cx="6918428" cy="1301525"/>
            <a:chOff x="16471799" y="5369005"/>
            <a:chExt cx="6918428" cy="1301525"/>
          </a:xfrm>
        </p:grpSpPr>
        <p:sp>
          <p:nvSpPr>
            <p:cNvPr id="19" name="Title 7">
              <a:extLst>
                <a:ext uri="{FF2B5EF4-FFF2-40B4-BE49-F238E27FC236}">
                  <a16:creationId xmlns:a16="http://schemas.microsoft.com/office/drawing/2014/main" id="{DC288167-D382-40E7-9B13-6868CE2AD83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471799" y="5369005"/>
              <a:ext cx="6918428" cy="1107996"/>
            </a:xfrm>
            <a:prstGeom prst="round1Rect">
              <a:avLst>
                <a:gd name="adj" fmla="val 28702"/>
              </a:avLst>
            </a:prstGeom>
            <a:solidFill>
              <a:srgbClr val="FB7F38"/>
            </a:solidFill>
            <a:ln>
              <a:noFill/>
            </a:ln>
          </p:spPr>
          <p:txBody>
            <a:bodyPr vert="horz" lIns="365760" tIns="182880" rIns="274320" bIns="182880" rtlCol="0" anchor="ctr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l"/>
              <a:endParaRPr lang="en-US" sz="280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883F9FF-507D-4FD2-86B6-6B16BCA55C79}"/>
                </a:ext>
              </a:extLst>
            </p:cNvPr>
            <p:cNvSpPr/>
            <p:nvPr userDrawn="1"/>
          </p:nvSpPr>
          <p:spPr>
            <a:xfrm rot="10800000">
              <a:off x="16759818" y="6479524"/>
              <a:ext cx="406400" cy="191006"/>
            </a:xfrm>
            <a:prstGeom prst="triangle">
              <a:avLst/>
            </a:prstGeom>
            <a:solidFill>
              <a:srgbClr val="FB7F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8D07A9D-E0E9-4FF2-A55A-AC4DE42D70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9612" y="6664471"/>
            <a:ext cx="6918428" cy="509873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2"/>
          </a:solidFill>
        </p:spPr>
        <p:txBody>
          <a:bodyPr lIns="457200" tIns="548640" rIns="457200" bIns="18288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1257071" indent="-342900">
              <a:buFont typeface="Arial" panose="020B0604020202020204" pitchFamily="34" charset="0"/>
              <a:buChar char="•"/>
              <a:defRPr sz="2400"/>
            </a:lvl2pPr>
            <a:lvl3pPr marL="2171243" indent="-342900">
              <a:buFont typeface="Arial" panose="020B0604020202020204" pitchFamily="34" charset="0"/>
              <a:buChar char="•"/>
              <a:defRPr sz="2400"/>
            </a:lvl3pPr>
            <a:lvl4pPr marL="3085414" indent="-342900">
              <a:buFont typeface="Arial" panose="020B0604020202020204" pitchFamily="34" charset="0"/>
              <a:buChar char="•"/>
              <a:defRPr sz="2400"/>
            </a:lvl4pPr>
            <a:lvl5pPr marL="3999585" indent="-3429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98A977-3B04-40AE-AE9B-CFD51F4F264C}"/>
              </a:ext>
            </a:extLst>
          </p:cNvPr>
          <p:cNvGrpSpPr/>
          <p:nvPr userDrawn="1"/>
        </p:nvGrpSpPr>
        <p:grpSpPr>
          <a:xfrm>
            <a:off x="8729612" y="5556475"/>
            <a:ext cx="6918428" cy="1301525"/>
            <a:chOff x="8729612" y="5459678"/>
            <a:chExt cx="6918428" cy="1301525"/>
          </a:xfrm>
        </p:grpSpPr>
        <p:sp>
          <p:nvSpPr>
            <p:cNvPr id="22" name="Title 7">
              <a:extLst>
                <a:ext uri="{FF2B5EF4-FFF2-40B4-BE49-F238E27FC236}">
                  <a16:creationId xmlns:a16="http://schemas.microsoft.com/office/drawing/2014/main" id="{1053644C-92B0-468F-BAA6-0233E8052CE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729612" y="5459678"/>
              <a:ext cx="6918428" cy="1107996"/>
            </a:xfrm>
            <a:prstGeom prst="round1Rect">
              <a:avLst>
                <a:gd name="adj" fmla="val 28702"/>
              </a:avLst>
            </a:prstGeom>
            <a:solidFill>
              <a:srgbClr val="FB7F38"/>
            </a:solidFill>
            <a:ln>
              <a:noFill/>
            </a:ln>
          </p:spPr>
          <p:txBody>
            <a:bodyPr vert="horz" lIns="365760" tIns="182880" rIns="274320" bIns="182880" rtlCol="0" anchor="ctr">
              <a:noAutofit/>
            </a:bodyPr>
            <a:lstStyle>
              <a:lvl1pPr algn="l" defTabSz="182834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chemeClr val="bg1">
                      <a:lumMod val="20000"/>
                      <a:lumOff val="80000"/>
                    </a:schemeClr>
                  </a:solidFill>
                  <a:latin typeface="Helvetica" pitchFamily="2" charset="0"/>
                  <a:ea typeface="+mj-ea"/>
                  <a:cs typeface="+mj-cs"/>
                </a:defRPr>
              </a:lvl1pPr>
            </a:lstStyle>
            <a:p>
              <a:pPr algn="l"/>
              <a:endParaRPr lang="en-US" sz="280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CFE93C4-EC11-435A-8603-DC264201AFE1}"/>
                </a:ext>
              </a:extLst>
            </p:cNvPr>
            <p:cNvSpPr/>
            <p:nvPr userDrawn="1"/>
          </p:nvSpPr>
          <p:spPr>
            <a:xfrm rot="10800000">
              <a:off x="9017631" y="6570197"/>
              <a:ext cx="406400" cy="191006"/>
            </a:xfrm>
            <a:prstGeom prst="triangle">
              <a:avLst/>
            </a:prstGeom>
            <a:solidFill>
              <a:srgbClr val="FB7F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itle 7">
            <a:extLst>
              <a:ext uri="{FF2B5EF4-FFF2-40B4-BE49-F238E27FC236}">
                <a16:creationId xmlns:a16="http://schemas.microsoft.com/office/drawing/2014/main" id="{E0084D20-EFA6-4C78-9A91-F856C72944E5}"/>
              </a:ext>
            </a:extLst>
          </p:cNvPr>
          <p:cNvSpPr txBox="1">
            <a:spLocks/>
          </p:cNvSpPr>
          <p:nvPr userDrawn="1"/>
        </p:nvSpPr>
        <p:spPr>
          <a:xfrm>
            <a:off x="1222480" y="5893758"/>
            <a:ext cx="6448318" cy="6739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25AFF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sz="2800" b="1">
              <a:solidFill>
                <a:schemeClr val="bg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DC1B34-A1ED-4B76-8CC9-CE4965847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4763" y="5878513"/>
            <a:ext cx="6215062" cy="6731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50A70E84-F916-4007-B613-3F412FD8EC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7631" y="5894574"/>
            <a:ext cx="6215062" cy="6731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F731E845-B68E-4E01-935E-4E4CD55A2E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759818" y="5892051"/>
            <a:ext cx="6215062" cy="6731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958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6D13755B-E55A-4DC2-ADF8-73105AAA118E}"/>
              </a:ext>
            </a:extLst>
          </p:cNvPr>
          <p:cNvSpPr/>
          <p:nvPr userDrawn="1"/>
        </p:nvSpPr>
        <p:spPr>
          <a:xfrm>
            <a:off x="13398444" y="4588954"/>
            <a:ext cx="5489603" cy="4588953"/>
          </a:xfrm>
          <a:prstGeom prst="rect">
            <a:avLst/>
          </a:prstGeom>
          <a:solidFill>
            <a:srgbClr val="034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9F098C8-49D4-4995-8FE5-FC9509892846}"/>
              </a:ext>
            </a:extLst>
          </p:cNvPr>
          <p:cNvSpPr/>
          <p:nvPr userDrawn="1"/>
        </p:nvSpPr>
        <p:spPr>
          <a:xfrm>
            <a:off x="18888046" y="4588954"/>
            <a:ext cx="5489603" cy="4588953"/>
          </a:xfrm>
          <a:prstGeom prst="rect">
            <a:avLst/>
          </a:prstGeom>
          <a:solidFill>
            <a:srgbClr val="4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F8D333D-1D4C-4EE6-BB05-5D7AD3AE6BAB}"/>
              </a:ext>
            </a:extLst>
          </p:cNvPr>
          <p:cNvSpPr/>
          <p:nvPr userDrawn="1"/>
        </p:nvSpPr>
        <p:spPr>
          <a:xfrm>
            <a:off x="13398445" y="25432"/>
            <a:ext cx="5489603" cy="4588953"/>
          </a:xfrm>
          <a:prstGeom prst="rect">
            <a:avLst/>
          </a:prstGeom>
          <a:solidFill>
            <a:srgbClr val="31B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E433254-48A2-4A2B-9BF2-A078074BAA8C}"/>
              </a:ext>
            </a:extLst>
          </p:cNvPr>
          <p:cNvSpPr/>
          <p:nvPr userDrawn="1"/>
        </p:nvSpPr>
        <p:spPr>
          <a:xfrm>
            <a:off x="18888047" y="25432"/>
            <a:ext cx="5489603" cy="4588953"/>
          </a:xfrm>
          <a:prstGeom prst="rect">
            <a:avLst/>
          </a:prstGeom>
          <a:solidFill>
            <a:srgbClr val="29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9DDFD50-1289-4342-AB25-231999AFC7B2}"/>
              </a:ext>
            </a:extLst>
          </p:cNvPr>
          <p:cNvSpPr/>
          <p:nvPr userDrawn="1"/>
        </p:nvSpPr>
        <p:spPr>
          <a:xfrm>
            <a:off x="13398444" y="9176169"/>
            <a:ext cx="5489603" cy="4539832"/>
          </a:xfrm>
          <a:prstGeom prst="rect">
            <a:avLst/>
          </a:prstGeom>
          <a:solidFill>
            <a:srgbClr val="293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76A1580-76EC-4BA6-8EC6-F150107178F4}"/>
              </a:ext>
            </a:extLst>
          </p:cNvPr>
          <p:cNvSpPr/>
          <p:nvPr userDrawn="1"/>
        </p:nvSpPr>
        <p:spPr>
          <a:xfrm>
            <a:off x="18888046" y="9177846"/>
            <a:ext cx="5489603" cy="4538153"/>
          </a:xfrm>
          <a:prstGeom prst="rect">
            <a:avLst/>
          </a:prstGeom>
          <a:solidFill>
            <a:srgbClr val="00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13C9F94F-86F4-4E22-B515-C5B6341F60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25" y="12726558"/>
            <a:ext cx="2940050" cy="5279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749CDF-7CDD-4714-BFB2-055BE751D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43913" y="1597026"/>
            <a:ext cx="4129856" cy="13231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4" name="Text Placeholder 6">
            <a:extLst>
              <a:ext uri="{FF2B5EF4-FFF2-40B4-BE49-F238E27FC236}">
                <a16:creationId xmlns:a16="http://schemas.microsoft.com/office/drawing/2014/main" id="{BE5173E7-151A-4B18-AD9D-4A938441D9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33516" y="1606142"/>
            <a:ext cx="4129856" cy="13231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Text Placeholder 6">
            <a:extLst>
              <a:ext uri="{FF2B5EF4-FFF2-40B4-BE49-F238E27FC236}">
                <a16:creationId xmlns:a16="http://schemas.microsoft.com/office/drawing/2014/main" id="{6934518F-5A70-4331-B27B-4FED91432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43913" y="6426128"/>
            <a:ext cx="4129856" cy="13231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Text Placeholder 6">
            <a:extLst>
              <a:ext uri="{FF2B5EF4-FFF2-40B4-BE49-F238E27FC236}">
                <a16:creationId xmlns:a16="http://schemas.microsoft.com/office/drawing/2014/main" id="{0EE28D35-2D79-4CB8-BBE7-E893710C5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33516" y="6435244"/>
            <a:ext cx="4129856" cy="13231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7" name="Text Placeholder 6">
            <a:extLst>
              <a:ext uri="{FF2B5EF4-FFF2-40B4-BE49-F238E27FC236}">
                <a16:creationId xmlns:a16="http://schemas.microsoft.com/office/drawing/2014/main" id="{8BE0D631-9D92-4148-AAE6-CB15D2FADF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78318" y="10750272"/>
            <a:ext cx="4129856" cy="13231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8" name="Text Placeholder 6">
            <a:extLst>
              <a:ext uri="{FF2B5EF4-FFF2-40B4-BE49-F238E27FC236}">
                <a16:creationId xmlns:a16="http://schemas.microsoft.com/office/drawing/2014/main" id="{15647D3B-3ECC-4649-895C-1E15EB4F7C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567921" y="10759388"/>
            <a:ext cx="4129856" cy="132315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9" name="Title 7">
            <a:extLst>
              <a:ext uri="{FF2B5EF4-FFF2-40B4-BE49-F238E27FC236}">
                <a16:creationId xmlns:a16="http://schemas.microsoft.com/office/drawing/2014/main" id="{DB3CE030-35F2-4A1C-BD13-764101AA50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327614"/>
            <a:ext cx="11201400" cy="1592568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4B2F84B-23B3-4944-A7AE-494531FB5AD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87425" y="4706084"/>
            <a:ext cx="7856537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28F4C24-49D6-4CF3-B3A5-7327ABFE79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426" y="5955951"/>
            <a:ext cx="10830827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Sixth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  <a:p>
            <a:pPr marL="7313372" marR="0" lvl="7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Eighth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35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E8E063A-7BFB-4816-9931-F42866479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3" b="38683"/>
          <a:stretch/>
        </p:blipFill>
        <p:spPr>
          <a:xfrm>
            <a:off x="0" y="0"/>
            <a:ext cx="2437765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D07D469-A23F-4E1B-A471-8D7AD512EC11}"/>
              </a:ext>
            </a:extLst>
          </p:cNvPr>
          <p:cNvSpPr/>
          <p:nvPr userDrawn="1"/>
        </p:nvSpPr>
        <p:spPr>
          <a:xfrm>
            <a:off x="4203285" y="5584041"/>
            <a:ext cx="5489603" cy="4725837"/>
          </a:xfrm>
          <a:prstGeom prst="rect">
            <a:avLst/>
          </a:prstGeom>
          <a:solidFill>
            <a:srgbClr val="25A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A1F209-AF58-4F1E-B450-A30A35D9429C}"/>
              </a:ext>
            </a:extLst>
          </p:cNvPr>
          <p:cNvSpPr/>
          <p:nvPr userDrawn="1"/>
        </p:nvSpPr>
        <p:spPr>
          <a:xfrm>
            <a:off x="9692888" y="5599563"/>
            <a:ext cx="5489603" cy="4725838"/>
          </a:xfrm>
          <a:prstGeom prst="rect">
            <a:avLst/>
          </a:prstGeom>
          <a:solidFill>
            <a:srgbClr val="034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B0C106-1211-4DF8-BA6C-D49F85D31224}"/>
              </a:ext>
            </a:extLst>
          </p:cNvPr>
          <p:cNvSpPr/>
          <p:nvPr userDrawn="1"/>
        </p:nvSpPr>
        <p:spPr>
          <a:xfrm>
            <a:off x="15182491" y="5584042"/>
            <a:ext cx="5489603" cy="4725836"/>
          </a:xfrm>
          <a:prstGeom prst="rect">
            <a:avLst/>
          </a:prstGeom>
          <a:solidFill>
            <a:srgbClr val="00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92537"/>
              </a:solidFill>
            </a:endParaRPr>
          </a:p>
        </p:txBody>
      </p:sp>
      <p:sp>
        <p:nvSpPr>
          <p:cNvPr id="41" name="Title 7">
            <a:extLst>
              <a:ext uri="{FF2B5EF4-FFF2-40B4-BE49-F238E27FC236}">
                <a16:creationId xmlns:a16="http://schemas.microsoft.com/office/drawing/2014/main" id="{319CC9F7-28BE-42ED-9A9F-9BCBD9381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327614"/>
            <a:ext cx="11201400" cy="1592568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3F9F424-3B6B-4A38-8DD5-6F62905B72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3158" y="6353020"/>
            <a:ext cx="4129856" cy="11449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2E37612-5EDC-490C-8A67-60FC584C0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68570" y="6360781"/>
            <a:ext cx="4129856" cy="11449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87EEAADB-C36B-40AF-B313-1B33C80005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58172" y="6360781"/>
            <a:ext cx="4129856" cy="11449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ED07B90-CD68-4661-94F6-0AD486E3ED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3158" y="7848800"/>
            <a:ext cx="4055667" cy="150401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/>
                </a:solidFill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60F57A9-386A-425D-B765-F0E7658EF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68570" y="7830691"/>
            <a:ext cx="4055667" cy="150401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/>
                </a:solidFill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D0E853-4740-48A1-BD4B-EB9D5D8AB1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726418" y="7815068"/>
            <a:ext cx="4055667" cy="150401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2"/>
                </a:solidFill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0925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E405E6-C19F-4714-929D-CC9F009ED7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" b="17737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F9B26EF1-549E-4A73-96D6-69F9EB442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6848305"/>
            <a:ext cx="14675362" cy="968341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F27F5C-6750-40EF-ACB4-DF2C9A3A7A4E}"/>
              </a:ext>
            </a:extLst>
          </p:cNvPr>
          <p:cNvSpPr/>
          <p:nvPr userDrawn="1"/>
        </p:nvSpPr>
        <p:spPr>
          <a:xfrm>
            <a:off x="0" y="13442951"/>
            <a:ext cx="24377650" cy="273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36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E405E6-C19F-4714-929D-CC9F009ED7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4" b="1596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D64B58-B2A7-4ED7-93D8-711220ED1E5E}"/>
              </a:ext>
            </a:extLst>
          </p:cNvPr>
          <p:cNvSpPr/>
          <p:nvPr userDrawn="1"/>
        </p:nvSpPr>
        <p:spPr>
          <a:xfrm>
            <a:off x="0" y="13442951"/>
            <a:ext cx="24377650" cy="273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68DCF4B3-A9D9-4896-BC59-C2E680C3E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6848305"/>
            <a:ext cx="14675362" cy="968341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2303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Quote / Back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E405E6-C19F-4714-929D-CC9F009ED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10206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E7D90B4C-AE54-4ABA-B00A-89CF5D25E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3" y="9934269"/>
            <a:ext cx="8481041" cy="1762432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BD46B-DC09-4A18-952C-AEED9250E10D}"/>
              </a:ext>
            </a:extLst>
          </p:cNvPr>
          <p:cNvSpPr/>
          <p:nvPr userDrawn="1"/>
        </p:nvSpPr>
        <p:spPr>
          <a:xfrm>
            <a:off x="0" y="13442951"/>
            <a:ext cx="24377650" cy="273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1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Quote / Back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E405E6-C19F-4714-929D-CC9F009ED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10206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D2461CF1-49A1-4E26-AFD1-D8095528FA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3" y="9934269"/>
            <a:ext cx="8481041" cy="1762432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C18079-CA27-4FC1-85C6-BF089DB726F3}"/>
              </a:ext>
            </a:extLst>
          </p:cNvPr>
          <p:cNvSpPr/>
          <p:nvPr userDrawn="1"/>
        </p:nvSpPr>
        <p:spPr>
          <a:xfrm>
            <a:off x="0" y="13442951"/>
            <a:ext cx="24377650" cy="273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49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/ Quote / Back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E405E6-C19F-4714-929D-CC9F009ED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10206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D2461CF1-49A1-4E26-AFD1-D8095528FA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3" y="9934269"/>
            <a:ext cx="10280345" cy="2215991"/>
          </a:xfrm>
          <a:noFill/>
        </p:spPr>
        <p:txBody>
          <a:bodyPr wrap="square" lIns="274320" tIns="274320" rIns="274320" bIns="274320" anchor="t">
            <a:sp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AEA873-A041-47C9-B97A-BE33ADA7CDF8}"/>
              </a:ext>
            </a:extLst>
          </p:cNvPr>
          <p:cNvSpPr/>
          <p:nvPr userDrawn="1"/>
        </p:nvSpPr>
        <p:spPr>
          <a:xfrm>
            <a:off x="0" y="13442951"/>
            <a:ext cx="24377650" cy="273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Quote / Back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825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D2A237-E5AD-4C09-9929-47FF89D68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7" b="55223"/>
          <a:stretch/>
        </p:blipFill>
        <p:spPr>
          <a:xfrm>
            <a:off x="0" y="0"/>
            <a:ext cx="2437765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AEC6F04-9BAF-419E-805D-EAB78B99A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3035347"/>
            <a:ext cx="14195066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432D757-00F6-4BB0-8BD2-83A5220169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7425" y="2573682"/>
            <a:ext cx="11066106" cy="461665"/>
          </a:xfrm>
        </p:spPr>
        <p:txBody>
          <a:bodyPr anchor="t">
            <a:normAutofit/>
          </a:bodyPr>
          <a:lstStyle>
            <a:lvl1pPr algn="l">
              <a:defRPr sz="2400" b="0" spc="300">
                <a:solidFill>
                  <a:srgbClr val="F2F2F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9FDDB8-EAC2-476C-9267-D4A368A96E3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87425" y="8612306"/>
            <a:ext cx="10811285" cy="3398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latin typeface="Helvetica" pitchFamily="2" charset="0"/>
                <a:cs typeface="Arial" panose="020B0604020202020204" pitchFamily="34" charset="0"/>
              </a:defRPr>
            </a:lvl1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640E12E-AE08-4AD0-A838-92F3B4DF574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987425" y="7362438"/>
            <a:ext cx="7856537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3B9C801-2B7D-4839-9227-7C1921302E1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12578942" y="8577589"/>
            <a:ext cx="10811285" cy="3398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2400">
                <a:latin typeface="Helvetica" pitchFamily="2" charset="0"/>
                <a:cs typeface="Arial" panose="020B0604020202020204" pitchFamily="34" charset="0"/>
              </a:defRPr>
            </a:lvl1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187A1D-3C05-4045-85BA-FD6829CBDB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815366"/>
            <a:ext cx="305550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3BD0AA-F049-48A5-B787-68B661FFDEC9}"/>
              </a:ext>
            </a:extLst>
          </p:cNvPr>
          <p:cNvSpPr/>
          <p:nvPr userDrawn="1"/>
        </p:nvSpPr>
        <p:spPr>
          <a:xfrm>
            <a:off x="0" y="0"/>
            <a:ext cx="6046839" cy="136350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C4AB65-D6B7-4972-98F1-BDD92B5006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10206"/>
          <a:stretch/>
        </p:blipFill>
        <p:spPr>
          <a:xfrm>
            <a:off x="0" y="0"/>
            <a:ext cx="24377650" cy="13716000"/>
          </a:xfrm>
          <a:prstGeom prst="rect">
            <a:avLst/>
          </a:prstGeom>
          <a:solidFill>
            <a:srgbClr val="030609"/>
          </a:solidFill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3534ADF7-FB09-47C3-B852-1BCFA6B62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25" y="5521874"/>
            <a:ext cx="9820685" cy="2714376"/>
          </a:xfrm>
        </p:spPr>
        <p:txBody>
          <a:bodyPr anchor="ctr">
            <a:noAutofit/>
          </a:bodyPr>
          <a:lstStyle>
            <a:lvl1pPr>
              <a:defRPr sz="96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60BC20A-3651-4B90-A6A5-25DAA7DA68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3625" y="8622169"/>
            <a:ext cx="9820685" cy="1263472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F2F2F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0C3B4-0C7E-4296-B67E-FE5D4EBCD9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4" y="723900"/>
            <a:ext cx="5413291" cy="9720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13E2195-CF03-4609-BFF0-56C8E76EA6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4080" y="11909142"/>
            <a:ext cx="4688294" cy="942975"/>
          </a:xfrm>
          <a:noFill/>
        </p:spPr>
        <p:txBody>
          <a:bodyPr lIns="365760" anchor="ctr">
            <a:normAutofit/>
          </a:bodyPr>
          <a:lstStyle>
            <a:lvl1pPr algn="l">
              <a:defRPr sz="2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Client Logo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229C4-50A0-416C-A0C6-1ED0AED5F1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80" y="723900"/>
            <a:ext cx="5405178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11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421F00-1A2E-4D38-B5D0-A519EED2B31E}"/>
              </a:ext>
            </a:extLst>
          </p:cNvPr>
          <p:cNvSpPr/>
          <p:nvPr userDrawn="1"/>
        </p:nvSpPr>
        <p:spPr>
          <a:xfrm rot="10800000" flipV="1">
            <a:off x="-7" y="23596"/>
            <a:ext cx="24377656" cy="2464577"/>
          </a:xfrm>
          <a:prstGeom prst="rect">
            <a:avLst/>
          </a:prstGeom>
          <a:gradFill>
            <a:gsLst>
              <a:gs pos="0">
                <a:srgbClr val="293D64"/>
              </a:gs>
              <a:gs pos="43000">
                <a:srgbClr val="293D4D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7ED9D-42A5-4BE4-BF03-693DE9817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22AFAD32-DEE7-4914-BFC9-72F6C0CD2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019913"/>
            <a:ext cx="20557510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B21FACF-92AF-4C26-8D4E-5A82A4A8DC1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987425" y="3224556"/>
            <a:ext cx="7856537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27486D-4A73-4CE0-A7D8-156702BCED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7423" y="4474424"/>
            <a:ext cx="22459173" cy="3014855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6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AA9EE95-37FF-294B-94DA-A8432BA241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72108" y="-342899"/>
            <a:ext cx="10990153" cy="14401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E11C3564-CF67-FE45-A9E2-4B3C230C88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6707" y="2145388"/>
            <a:ext cx="5182684" cy="95319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30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E11C3564-CF67-FE45-A9E2-4B3C230C88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72108" y="6237513"/>
            <a:ext cx="25121868" cy="78213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4CE327B-4DE9-9042-9CDC-2D53E6C39F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12422" y="4299676"/>
            <a:ext cx="3835400" cy="38403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FD804B8-D449-FB4E-A547-E9F0273AA1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85109" y="4299676"/>
            <a:ext cx="3835400" cy="38403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8F324E3-A156-8244-97EF-D76141DDFE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957143" y="4299676"/>
            <a:ext cx="3835400" cy="38403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CAECC12-0399-664E-A5DD-2456189633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329177" y="4299676"/>
            <a:ext cx="3835400" cy="38403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90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er Page - 1 Column (3)">
  <p:cSld name="Inner Page - 1 Column (3)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4"/>
          <p:cNvSpPr/>
          <p:nvPr/>
        </p:nvSpPr>
        <p:spPr>
          <a:xfrm>
            <a:off x="0" y="2668563"/>
            <a:ext cx="24377650" cy="110474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02" tIns="91376" rIns="182802" bIns="913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7198"/>
          </a:p>
        </p:txBody>
      </p:sp>
      <p:sp>
        <p:nvSpPr>
          <p:cNvPr id="229" name="Google Shape;229;p74"/>
          <p:cNvSpPr txBox="1">
            <a:spLocks noGrp="1"/>
          </p:cNvSpPr>
          <p:nvPr>
            <p:ph type="body" idx="1"/>
          </p:nvPr>
        </p:nvSpPr>
        <p:spPr>
          <a:xfrm>
            <a:off x="669750" y="4006617"/>
            <a:ext cx="23038153" cy="134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6800" anchor="t" anchorCtr="0">
            <a:normAutofit/>
          </a:bodyPr>
          <a:lstStyle>
            <a:lvl1pPr marL="914171" lvl="0" indent="-45708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None/>
              <a:defRPr sz="3599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343" lvl="1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2514" lvl="2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599">
                <a:latin typeface="Arial"/>
                <a:ea typeface="Arial"/>
                <a:cs typeface="Arial"/>
                <a:sym typeface="Arial"/>
              </a:defRPr>
            </a:lvl3pPr>
            <a:lvl4pPr marL="3656686" lvl="3" indent="-6602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199">
                <a:latin typeface="Arial"/>
                <a:ea typeface="Arial"/>
                <a:cs typeface="Arial"/>
                <a:sym typeface="Arial"/>
              </a:defRPr>
            </a:lvl4pPr>
            <a:lvl5pPr marL="4570857" lvl="4" indent="-6348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799">
                <a:latin typeface="Arial"/>
                <a:ea typeface="Arial"/>
                <a:cs typeface="Arial"/>
                <a:sym typeface="Arial"/>
              </a:defRPr>
            </a:lvl5pPr>
            <a:lvl6pPr marL="5485028" lvl="5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9200" lvl="6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3371" lvl="7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7543" lvl="8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74"/>
          <p:cNvSpPr txBox="1">
            <a:spLocks noGrp="1"/>
          </p:cNvSpPr>
          <p:nvPr>
            <p:ph type="body" idx="2"/>
          </p:nvPr>
        </p:nvSpPr>
        <p:spPr>
          <a:xfrm>
            <a:off x="669751" y="3225567"/>
            <a:ext cx="23038151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t" anchorCtr="0">
            <a:normAutofit/>
          </a:bodyPr>
          <a:lstStyle>
            <a:lvl1pPr marL="914171" lvl="0" indent="-45708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2283A"/>
              </a:buClr>
              <a:buSzPts val="1800"/>
              <a:buFont typeface="Arial"/>
              <a:buNone/>
              <a:defRPr sz="3599" b="1">
                <a:solidFill>
                  <a:srgbClr val="0228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343" lvl="1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2514" lvl="2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599"/>
            </a:lvl3pPr>
            <a:lvl4pPr marL="3656686" lvl="3" indent="-6602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199"/>
            </a:lvl4pPr>
            <a:lvl5pPr marL="4570857" lvl="4" indent="-6348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799"/>
            </a:lvl5pPr>
            <a:lvl6pPr marL="5485028" lvl="5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9200" lvl="6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3371" lvl="7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7543" lvl="8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4"/>
          <p:cNvSpPr txBox="1">
            <a:spLocks noGrp="1"/>
          </p:cNvSpPr>
          <p:nvPr>
            <p:ph type="body" idx="3"/>
          </p:nvPr>
        </p:nvSpPr>
        <p:spPr>
          <a:xfrm>
            <a:off x="669752" y="6657441"/>
            <a:ext cx="23038149" cy="157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6800" anchor="t" anchorCtr="0">
            <a:normAutofit/>
          </a:bodyPr>
          <a:lstStyle>
            <a:lvl1pPr marL="914171" lvl="0" indent="-45708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None/>
              <a:defRPr sz="3599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343" lvl="1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2514" lvl="2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599">
                <a:latin typeface="Arial"/>
                <a:ea typeface="Arial"/>
                <a:cs typeface="Arial"/>
                <a:sym typeface="Arial"/>
              </a:defRPr>
            </a:lvl3pPr>
            <a:lvl4pPr marL="3656686" lvl="3" indent="-6602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199">
                <a:latin typeface="Arial"/>
                <a:ea typeface="Arial"/>
                <a:cs typeface="Arial"/>
                <a:sym typeface="Arial"/>
              </a:defRPr>
            </a:lvl4pPr>
            <a:lvl5pPr marL="4570857" lvl="4" indent="-6348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799">
                <a:latin typeface="Arial"/>
                <a:ea typeface="Arial"/>
                <a:cs typeface="Arial"/>
                <a:sym typeface="Arial"/>
              </a:defRPr>
            </a:lvl5pPr>
            <a:lvl6pPr marL="5485028" lvl="5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9200" lvl="6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3371" lvl="7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7543" lvl="8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74"/>
          <p:cNvSpPr txBox="1">
            <a:spLocks noGrp="1"/>
          </p:cNvSpPr>
          <p:nvPr>
            <p:ph type="body" idx="4"/>
          </p:nvPr>
        </p:nvSpPr>
        <p:spPr>
          <a:xfrm>
            <a:off x="669752" y="5869347"/>
            <a:ext cx="23038149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t" anchorCtr="0">
            <a:normAutofit/>
          </a:bodyPr>
          <a:lstStyle>
            <a:lvl1pPr marL="914171" lvl="0" indent="-45708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B7F38"/>
              </a:buClr>
              <a:buSzPts val="1800"/>
              <a:buFont typeface="Arial"/>
              <a:buNone/>
              <a:defRPr sz="3599" b="1">
                <a:solidFill>
                  <a:srgbClr val="FB7F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343" lvl="1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2514" lvl="2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599"/>
            </a:lvl3pPr>
            <a:lvl4pPr marL="3656686" lvl="3" indent="-6602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199"/>
            </a:lvl4pPr>
            <a:lvl5pPr marL="4570857" lvl="4" indent="-6348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799"/>
            </a:lvl5pPr>
            <a:lvl6pPr marL="5485028" lvl="5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9200" lvl="6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3371" lvl="7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7543" lvl="8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74"/>
          <p:cNvSpPr txBox="1">
            <a:spLocks noGrp="1"/>
          </p:cNvSpPr>
          <p:nvPr>
            <p:ph type="body" idx="5"/>
          </p:nvPr>
        </p:nvSpPr>
        <p:spPr>
          <a:xfrm>
            <a:off x="669752" y="9482537"/>
            <a:ext cx="23038149" cy="164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46800" anchor="t" anchorCtr="0">
            <a:normAutofit/>
          </a:bodyPr>
          <a:lstStyle>
            <a:lvl1pPr marL="914171" lvl="0" indent="-45708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None/>
              <a:defRPr sz="3599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343" lvl="1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2514" lvl="2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599">
                <a:latin typeface="Arial"/>
                <a:ea typeface="Arial"/>
                <a:cs typeface="Arial"/>
                <a:sym typeface="Arial"/>
              </a:defRPr>
            </a:lvl3pPr>
            <a:lvl4pPr marL="3656686" lvl="3" indent="-6602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199">
                <a:latin typeface="Arial"/>
                <a:ea typeface="Arial"/>
                <a:cs typeface="Arial"/>
                <a:sym typeface="Arial"/>
              </a:defRPr>
            </a:lvl4pPr>
            <a:lvl5pPr marL="4570857" lvl="4" indent="-6348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799">
                <a:latin typeface="Arial"/>
                <a:ea typeface="Arial"/>
                <a:cs typeface="Arial"/>
                <a:sym typeface="Arial"/>
              </a:defRPr>
            </a:lvl5pPr>
            <a:lvl6pPr marL="5485028" lvl="5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9200" lvl="6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3371" lvl="7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7543" lvl="8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74"/>
          <p:cNvSpPr txBox="1">
            <a:spLocks noGrp="1"/>
          </p:cNvSpPr>
          <p:nvPr>
            <p:ph type="body" idx="6"/>
          </p:nvPr>
        </p:nvSpPr>
        <p:spPr>
          <a:xfrm>
            <a:off x="669752" y="8692149"/>
            <a:ext cx="23038149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t" anchorCtr="0">
            <a:normAutofit/>
          </a:bodyPr>
          <a:lstStyle>
            <a:lvl1pPr marL="914171" lvl="0" indent="-45708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1B0F1"/>
              </a:buClr>
              <a:buSzPts val="1800"/>
              <a:buFont typeface="Arial"/>
              <a:buNone/>
              <a:defRPr sz="3599" b="1">
                <a:solidFill>
                  <a:srgbClr val="31B0F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343" lvl="1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2514" lvl="2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599"/>
            </a:lvl3pPr>
            <a:lvl4pPr marL="3656686" lvl="3" indent="-6602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199"/>
            </a:lvl4pPr>
            <a:lvl5pPr marL="4570857" lvl="4" indent="-63484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2799"/>
            </a:lvl5pPr>
            <a:lvl6pPr marL="5485028" lvl="5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9200" lvl="6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3371" lvl="7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7543" lvl="8" indent="-68562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5" name="Google Shape;235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470" y="12272646"/>
            <a:ext cx="4145178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74"/>
          <p:cNvSpPr txBox="1">
            <a:spLocks noGrp="1"/>
          </p:cNvSpPr>
          <p:nvPr>
            <p:ph type="title"/>
          </p:nvPr>
        </p:nvSpPr>
        <p:spPr>
          <a:xfrm>
            <a:off x="669752" y="971391"/>
            <a:ext cx="14020240" cy="74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3999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74"/>
          <p:cNvSpPr txBox="1">
            <a:spLocks noGrp="1"/>
          </p:cNvSpPr>
          <p:nvPr>
            <p:ph type="body" idx="7"/>
          </p:nvPr>
        </p:nvSpPr>
        <p:spPr>
          <a:xfrm>
            <a:off x="669752" y="1711540"/>
            <a:ext cx="14020240" cy="68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914171" lvl="0" indent="-457086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B7F38"/>
              </a:buClr>
              <a:buSzPts val="1600"/>
              <a:buNone/>
              <a:defRPr sz="3199" b="1">
                <a:solidFill>
                  <a:srgbClr val="FB7F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343" lvl="1" indent="-45708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999">
                <a:solidFill>
                  <a:srgbClr val="888888"/>
                </a:solidFill>
              </a:defRPr>
            </a:lvl2pPr>
            <a:lvl3pPr marL="2742514" lvl="2" indent="-45708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3599">
                <a:solidFill>
                  <a:srgbClr val="888888"/>
                </a:solidFill>
              </a:defRPr>
            </a:lvl3pPr>
            <a:lvl4pPr marL="3656686" lvl="3" indent="-45708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199">
                <a:solidFill>
                  <a:srgbClr val="888888"/>
                </a:solidFill>
              </a:defRPr>
            </a:lvl4pPr>
            <a:lvl5pPr marL="4570857" lvl="4" indent="-45708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199">
                <a:solidFill>
                  <a:srgbClr val="888888"/>
                </a:solidFill>
              </a:defRPr>
            </a:lvl5pPr>
            <a:lvl6pPr marL="5485028" lvl="5" indent="-45708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199">
                <a:solidFill>
                  <a:srgbClr val="888888"/>
                </a:solidFill>
              </a:defRPr>
            </a:lvl6pPr>
            <a:lvl7pPr marL="6399200" lvl="6" indent="-45708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199">
                <a:solidFill>
                  <a:srgbClr val="888888"/>
                </a:solidFill>
              </a:defRPr>
            </a:lvl7pPr>
            <a:lvl8pPr marL="7313371" lvl="7" indent="-45708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199">
                <a:solidFill>
                  <a:srgbClr val="888888"/>
                </a:solidFill>
              </a:defRPr>
            </a:lvl8pPr>
            <a:lvl9pPr marL="8227543" lvl="8" indent="-45708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1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74"/>
          <p:cNvSpPr/>
          <p:nvPr/>
        </p:nvSpPr>
        <p:spPr>
          <a:xfrm>
            <a:off x="669752" y="739879"/>
            <a:ext cx="2879250" cy="91438"/>
          </a:xfrm>
          <a:prstGeom prst="rect">
            <a:avLst/>
          </a:prstGeom>
          <a:solidFill>
            <a:srgbClr val="FB7F38"/>
          </a:solidFill>
          <a:ln>
            <a:noFill/>
          </a:ln>
        </p:spPr>
        <p:txBody>
          <a:bodyPr spcFirstLastPara="1" wrap="square" lIns="182802" tIns="91376" rIns="182802" bIns="913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12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3BD0AA-F049-48A5-B787-68B661FFDEC9}"/>
              </a:ext>
            </a:extLst>
          </p:cNvPr>
          <p:cNvSpPr/>
          <p:nvPr userDrawn="1"/>
        </p:nvSpPr>
        <p:spPr>
          <a:xfrm>
            <a:off x="0" y="0"/>
            <a:ext cx="6046839" cy="136350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C4AB65-D6B7-4972-98F1-BDD92B500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0" b="12490"/>
          <a:stretch/>
        </p:blipFill>
        <p:spPr>
          <a:xfrm>
            <a:off x="0" y="-1"/>
            <a:ext cx="24377650" cy="13716001"/>
          </a:xfrm>
          <a:prstGeom prst="rect">
            <a:avLst/>
          </a:prstGeom>
          <a:solidFill>
            <a:srgbClr val="030609"/>
          </a:solidFill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3534ADF7-FB09-47C3-B852-1BCFA6B62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25" y="5521874"/>
            <a:ext cx="9820685" cy="2714376"/>
          </a:xfrm>
        </p:spPr>
        <p:txBody>
          <a:bodyPr anchor="ctr">
            <a:noAutofit/>
          </a:bodyPr>
          <a:lstStyle>
            <a:lvl1pPr>
              <a:defRPr sz="96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60BC20A-3651-4B90-A6A5-25DAA7DA68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3625" y="8622169"/>
            <a:ext cx="9820685" cy="1263472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F2F2F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21098-952E-48DD-9077-1674F11DC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4" y="723900"/>
            <a:ext cx="5413291" cy="9720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6F61AD1-3540-4CCF-82D1-BE45F78B5D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4080" y="11909142"/>
            <a:ext cx="4688294" cy="942975"/>
          </a:xfrm>
          <a:noFill/>
        </p:spPr>
        <p:txBody>
          <a:bodyPr lIns="365760" anchor="ctr">
            <a:normAutofit/>
          </a:bodyPr>
          <a:lstStyle>
            <a:lvl1pPr algn="l">
              <a:defRPr sz="2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Client Logo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ED1F07-58D9-483E-9BF3-379F47B58C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80" y="723900"/>
            <a:ext cx="5405178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7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3BD0AA-F049-48A5-B787-68B661FFDEC9}"/>
              </a:ext>
            </a:extLst>
          </p:cNvPr>
          <p:cNvSpPr/>
          <p:nvPr userDrawn="1"/>
        </p:nvSpPr>
        <p:spPr>
          <a:xfrm>
            <a:off x="0" y="0"/>
            <a:ext cx="6046839" cy="136350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C4AB65-D6B7-4972-98F1-BDD92B500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" b="18203"/>
          <a:stretch/>
        </p:blipFill>
        <p:spPr>
          <a:xfrm>
            <a:off x="0" y="-1"/>
            <a:ext cx="24377650" cy="13716001"/>
          </a:xfrm>
          <a:prstGeom prst="rect">
            <a:avLst/>
          </a:prstGeom>
          <a:solidFill>
            <a:srgbClr val="030609"/>
          </a:solidFill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3534ADF7-FB09-47C3-B852-1BCFA6B62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625" y="5521874"/>
            <a:ext cx="9820685" cy="2714376"/>
          </a:xfrm>
        </p:spPr>
        <p:txBody>
          <a:bodyPr anchor="ctr">
            <a:noAutofit/>
          </a:bodyPr>
          <a:lstStyle>
            <a:lvl1pPr>
              <a:defRPr sz="96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60BC20A-3651-4B90-A6A5-25DAA7DA68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3625" y="8622169"/>
            <a:ext cx="9820685" cy="1263472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F2F2F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21098-952E-48DD-9077-1674F11DC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4" y="723900"/>
            <a:ext cx="5413291" cy="97200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6F61AD1-3540-4CCF-82D1-BE45F78B5D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4080" y="11909142"/>
            <a:ext cx="4688294" cy="942975"/>
          </a:xfrm>
          <a:noFill/>
        </p:spPr>
        <p:txBody>
          <a:bodyPr lIns="365760" anchor="ctr">
            <a:normAutofit/>
          </a:bodyPr>
          <a:lstStyle>
            <a:lvl1pPr algn="l">
              <a:defRPr sz="24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Client Logo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ED1F07-58D9-483E-9BF3-379F47B58C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80" y="723900"/>
            <a:ext cx="5405178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7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of Contents / 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30F380F-F3D3-46AE-A840-BC3F14D913A6}"/>
              </a:ext>
            </a:extLst>
          </p:cNvPr>
          <p:cNvSpPr/>
          <p:nvPr userDrawn="1"/>
        </p:nvSpPr>
        <p:spPr>
          <a:xfrm rot="10800000" flipV="1">
            <a:off x="-4" y="2"/>
            <a:ext cx="24377649" cy="2488170"/>
          </a:xfrm>
          <a:prstGeom prst="rect">
            <a:avLst/>
          </a:prstGeom>
          <a:solidFill>
            <a:srgbClr val="00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outdoor, water sport&#10;&#10;Description automatically generated">
            <a:extLst>
              <a:ext uri="{FF2B5EF4-FFF2-40B4-BE49-F238E27FC236}">
                <a16:creationId xmlns:a16="http://schemas.microsoft.com/office/drawing/2014/main" id="{AF1544F5-CDDF-418A-A47F-68926084D8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2963"/>
            <a:ext cx="8832850" cy="2485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07ED9D-42A5-4BE4-BF03-693DE98170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22AFAD32-DEE7-4914-BFC9-72F6C0CD2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019913"/>
            <a:ext cx="20557510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B21FACF-92AF-4C26-8D4E-5A82A4A8DC1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987425" y="3422489"/>
            <a:ext cx="10709275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7F7A7FA-7A54-44CB-A610-6AF9270A2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7426" y="4474424"/>
            <a:ext cx="10709274" cy="823698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6C5CC5F-E34E-481C-B3DF-946880CB44C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87424" y="5933450"/>
            <a:ext cx="10709275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B65D509-3E8E-40AE-BAA5-10FE1BAC08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425" y="6985385"/>
            <a:ext cx="10709274" cy="823698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2714A6A-6188-43E7-95BA-3E9D1D65876D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87423" y="8756484"/>
            <a:ext cx="10709275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C0670B3-ECCA-47B7-909F-9570E20EA2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7424" y="9808419"/>
            <a:ext cx="10709274" cy="823698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3AB7DB9-E1DD-49FF-88A6-595E329B17F8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2398375" y="3339778"/>
            <a:ext cx="10709275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C9A0D3A-54FF-4876-A3CB-2F21CF6E24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398376" y="4391713"/>
            <a:ext cx="10709274" cy="823698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C8F8393-482F-4727-A82D-71F48D03D0B3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2398374" y="5850739"/>
            <a:ext cx="10709275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A906F32-3B60-4F44-A6A7-2092427C7CF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398375" y="6902674"/>
            <a:ext cx="10709274" cy="823698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2264B7E-8D68-43E8-938D-2ECD6017EC9E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12398373" y="8673773"/>
            <a:ext cx="10709275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7D991D1-7D91-49AE-B0B1-0E4A2DE24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98374" y="9725708"/>
            <a:ext cx="10709274" cy="823698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</p:spTree>
    <p:extLst>
      <p:ext uri="{BB962C8B-B14F-4D97-AF65-F5344CB8AC3E}">
        <p14:creationId xmlns:p14="http://schemas.microsoft.com/office/powerpoint/2010/main" val="650947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of Contents / 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60509EA-CBD0-4B78-A36C-15EAFDF27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7" r="18007"/>
          <a:stretch/>
        </p:blipFill>
        <p:spPr>
          <a:xfrm>
            <a:off x="0" y="0"/>
            <a:ext cx="12414250" cy="13716000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001570BE-8532-4E88-AFC8-489B53EFA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6197628"/>
            <a:ext cx="9070975" cy="1765637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EA5AB-114B-49B5-BBB7-E49BBBDC49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8143" y="12815366"/>
            <a:ext cx="3055504" cy="54864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0EAA6DE-11C4-4B69-BE8D-B566D5F3F7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13558771" y="1478335"/>
            <a:ext cx="9794876" cy="105193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A48DD4-F087-4B83-A40A-DD1E26A740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58771" y="2530270"/>
            <a:ext cx="9794875" cy="105193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972A0E6-B24B-48E2-A16B-F192FB14FC7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3558770" y="4257413"/>
            <a:ext cx="9794876" cy="105193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00A3DAD-1B57-4999-AA0C-1AF64E22B9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58770" y="5309348"/>
            <a:ext cx="9794875" cy="105193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19A3AEA-6180-424E-B7E7-7375C2E253A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13558769" y="7080447"/>
            <a:ext cx="9794876" cy="105193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C32C060-366B-4965-99EB-652CE5DD40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58769" y="8132382"/>
            <a:ext cx="9794875" cy="105193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294356F-D509-454A-8BFE-D1CF327C944E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3595349" y="9859525"/>
            <a:ext cx="9794876" cy="105193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AA545CA-8F18-4703-AE1D-3490A025D7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95349" y="10911460"/>
            <a:ext cx="9794875" cy="105193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diam.</a:t>
            </a:r>
          </a:p>
        </p:txBody>
      </p:sp>
    </p:spTree>
    <p:extLst>
      <p:ext uri="{BB962C8B-B14F-4D97-AF65-F5344CB8AC3E}">
        <p14:creationId xmlns:p14="http://schemas.microsoft.com/office/powerpoint/2010/main" val="40453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07ED9D-42A5-4BE4-BF03-693DE9817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0F380F-F3D3-46AE-A840-BC3F14D913A6}"/>
              </a:ext>
            </a:extLst>
          </p:cNvPr>
          <p:cNvSpPr/>
          <p:nvPr userDrawn="1"/>
        </p:nvSpPr>
        <p:spPr>
          <a:xfrm rot="10800000" flipV="1">
            <a:off x="-4" y="2"/>
            <a:ext cx="24377649" cy="2488170"/>
          </a:xfrm>
          <a:prstGeom prst="rect">
            <a:avLst/>
          </a:prstGeom>
          <a:solidFill>
            <a:srgbClr val="00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B21FACF-92AF-4C26-8D4E-5A82A4A8DC1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987425" y="3224556"/>
            <a:ext cx="7856537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7F7A7FA-7A54-44CB-A610-6AF9270A2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7426" y="4474423"/>
            <a:ext cx="22459950" cy="5331057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Sixth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  <a:p>
            <a:pPr marL="7313372" marR="0" lvl="7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Eighth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02D80-5F48-4364-9F26-86591D6F8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44802" y="2963"/>
            <a:ext cx="8832846" cy="2485209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A6CD329E-052D-437C-8863-C95DCA00B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019913"/>
            <a:ext cx="20557510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472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8A7DBE-A973-4702-A498-7591764B451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987425" y="3224556"/>
            <a:ext cx="7856537" cy="82369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>
              <a:buFontTx/>
              <a:buNone/>
              <a:defRPr sz="3600" b="1">
                <a:solidFill>
                  <a:srgbClr val="FB7F38"/>
                </a:solidFill>
              </a:defRPr>
            </a:lvl1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2875CA-6667-4835-B4C4-1FFFE8004E90}"/>
              </a:ext>
            </a:extLst>
          </p:cNvPr>
          <p:cNvSpPr/>
          <p:nvPr userDrawn="1"/>
        </p:nvSpPr>
        <p:spPr>
          <a:xfrm rot="10800000" flipV="1">
            <a:off x="-4" y="2"/>
            <a:ext cx="24377649" cy="2488170"/>
          </a:xfrm>
          <a:prstGeom prst="rect">
            <a:avLst/>
          </a:prstGeom>
          <a:solidFill>
            <a:srgbClr val="00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95C9A9-0C7F-4586-AA85-0EEA9D96A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3" y="12652151"/>
            <a:ext cx="3055504" cy="548640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B1F8F7-A20C-49CF-A4D6-136BE980CF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7426" y="4474423"/>
            <a:ext cx="10830827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Sixth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  <a:p>
            <a:pPr marL="7313372" marR="0" lvl="7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Eighth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C3FE841-F5A2-418F-8D56-6FDB73BFDD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65030" y="4474424"/>
            <a:ext cx="10830827" cy="4941951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 marL="1257071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2pPr>
            <a:lvl3pPr marL="2171243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3pPr>
            <a:lvl4pPr marL="3085414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4pPr>
            <a:lvl5pPr marL="3999585" indent="-342900">
              <a:buFont typeface="Arial" panose="020B0604020202020204" pitchFamily="34" charset="0"/>
              <a:buChar char="•"/>
              <a:defRPr sz="2400">
                <a:latin typeface="Helvetica" pitchFamily="2" charset="0"/>
              </a:defRPr>
            </a:lvl5pPr>
            <a:lvl6pPr marL="4570857" indent="0">
              <a:buNone/>
              <a:defRPr sz="2400">
                <a:latin typeface="Helvetica" pitchFamily="2" charset="0"/>
              </a:defRPr>
            </a:lvl6pPr>
            <a:lvl7pPr marL="5942114" indent="0">
              <a:buNone/>
              <a:defRPr sz="2400">
                <a:latin typeface="Helvetica" pitchFamily="2" charset="0"/>
              </a:defRPr>
            </a:lvl7pPr>
            <a:lvl8pPr>
              <a:defRPr sz="2400">
                <a:latin typeface="Helvetica" pitchFamily="2" charset="0"/>
              </a:defRPr>
            </a:lvl8pPr>
          </a:lstStyle>
          <a:p>
            <a:pPr lvl="0"/>
            <a:r>
              <a:rPr lang="en-US" dirty="0"/>
              <a:t>Click to edit text styles 24 Helvetica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Sixth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  <a:p>
            <a:pPr marL="7313372" marR="0" lvl="7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Eighth level</a:t>
            </a:r>
          </a:p>
          <a:p>
            <a:pPr marL="6399200" marR="0" lvl="6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5027943" marR="0" lvl="5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5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DDCF3C-EF54-42F3-97ED-ECB05D2F2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r="4322"/>
          <a:stretch/>
        </p:blipFill>
        <p:spPr>
          <a:xfrm>
            <a:off x="16298638" y="0"/>
            <a:ext cx="8079012" cy="2488173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320AF433-00FE-4AF7-94DF-A88C33BEF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1019913"/>
            <a:ext cx="20557510" cy="1107996"/>
          </a:xfrm>
        </p:spPr>
        <p:txBody>
          <a:bodyPr anchor="t">
            <a:noAutofit/>
          </a:bodyPr>
          <a:lstStyle>
            <a:lvl1pPr algn="l">
              <a:defRPr sz="6000" b="1">
                <a:solidFill>
                  <a:srgbClr val="25AFF4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2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8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6" r:id="rId2"/>
    <p:sldLayoutId id="2147484215" r:id="rId3"/>
    <p:sldLayoutId id="2147484236" r:id="rId4"/>
    <p:sldLayoutId id="2147484217" r:id="rId5"/>
    <p:sldLayoutId id="2147484228" r:id="rId6"/>
    <p:sldLayoutId id="2147484240" r:id="rId7"/>
    <p:sldLayoutId id="2147484239" r:id="rId8"/>
    <p:sldLayoutId id="2147484206" r:id="rId9"/>
    <p:sldLayoutId id="2147484243" r:id="rId10"/>
    <p:sldLayoutId id="2147484207" r:id="rId11"/>
    <p:sldLayoutId id="2147484209" r:id="rId12"/>
    <p:sldLayoutId id="2147484225" r:id="rId13"/>
    <p:sldLayoutId id="2147484226" r:id="rId14"/>
    <p:sldLayoutId id="2147484202" r:id="rId15"/>
    <p:sldLayoutId id="2147484203" r:id="rId16"/>
    <p:sldLayoutId id="2147484125" r:id="rId17"/>
    <p:sldLayoutId id="2147484220" r:id="rId18"/>
    <p:sldLayoutId id="2147484235" r:id="rId19"/>
    <p:sldLayoutId id="2147484230" r:id="rId20"/>
    <p:sldLayoutId id="2147484241" r:id="rId21"/>
    <p:sldLayoutId id="2147484242" r:id="rId22"/>
    <p:sldLayoutId id="2147484196" r:id="rId23"/>
    <p:sldLayoutId id="2147484198" r:id="rId24"/>
    <p:sldLayoutId id="2147484197" r:id="rId25"/>
    <p:sldLayoutId id="2147484199" r:id="rId26"/>
    <p:sldLayoutId id="2147484244" r:id="rId27"/>
    <p:sldLayoutId id="2147484237" r:id="rId28"/>
    <p:sldLayoutId id="2147484245" r:id="rId29"/>
    <p:sldLayoutId id="2147484248" r:id="rId30"/>
    <p:sldLayoutId id="2147484249" r:id="rId31"/>
    <p:sldLayoutId id="2147484250" r:id="rId32"/>
    <p:sldLayoutId id="2147484253" r:id="rId33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599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799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999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2" userDrawn="1">
          <p15:clr>
            <a:srgbClr val="F26B43"/>
          </p15:clr>
        </p15:guide>
        <p15:guide id="2" pos="14734" userDrawn="1">
          <p15:clr>
            <a:srgbClr val="F26B43"/>
          </p15:clr>
        </p15:guide>
        <p15:guide id="3" orient="horz" pos="4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13" Type="http://schemas.openxmlformats.org/officeDocument/2006/relationships/image" Target="../media/image95.emf"/><Relationship Id="rId18" Type="http://schemas.openxmlformats.org/officeDocument/2006/relationships/image" Target="../media/image100.emf"/><Relationship Id="rId3" Type="http://schemas.openxmlformats.org/officeDocument/2006/relationships/image" Target="../media/image85.emf"/><Relationship Id="rId21" Type="http://schemas.openxmlformats.org/officeDocument/2006/relationships/image" Target="../media/image103.emf"/><Relationship Id="rId7" Type="http://schemas.openxmlformats.org/officeDocument/2006/relationships/image" Target="../media/image89.emf"/><Relationship Id="rId12" Type="http://schemas.openxmlformats.org/officeDocument/2006/relationships/image" Target="../media/image94.emf"/><Relationship Id="rId17" Type="http://schemas.openxmlformats.org/officeDocument/2006/relationships/image" Target="../media/image99.emf"/><Relationship Id="rId2" Type="http://schemas.openxmlformats.org/officeDocument/2006/relationships/image" Target="../media/image84.emf"/><Relationship Id="rId16" Type="http://schemas.openxmlformats.org/officeDocument/2006/relationships/image" Target="../media/image98.emf"/><Relationship Id="rId20" Type="http://schemas.openxmlformats.org/officeDocument/2006/relationships/image" Target="../media/image10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emf"/><Relationship Id="rId11" Type="http://schemas.openxmlformats.org/officeDocument/2006/relationships/image" Target="../media/image93.emf"/><Relationship Id="rId5" Type="http://schemas.openxmlformats.org/officeDocument/2006/relationships/image" Target="../media/image87.emf"/><Relationship Id="rId15" Type="http://schemas.openxmlformats.org/officeDocument/2006/relationships/image" Target="../media/image97.emf"/><Relationship Id="rId10" Type="http://schemas.openxmlformats.org/officeDocument/2006/relationships/image" Target="../media/image92.emf"/><Relationship Id="rId19" Type="http://schemas.openxmlformats.org/officeDocument/2006/relationships/image" Target="../media/image101.emf"/><Relationship Id="rId4" Type="http://schemas.openxmlformats.org/officeDocument/2006/relationships/image" Target="../media/image86.emf"/><Relationship Id="rId9" Type="http://schemas.openxmlformats.org/officeDocument/2006/relationships/image" Target="../media/image91.emf"/><Relationship Id="rId14" Type="http://schemas.openxmlformats.org/officeDocument/2006/relationships/image" Target="../media/image96.emf"/><Relationship Id="rId22" Type="http://schemas.openxmlformats.org/officeDocument/2006/relationships/image" Target="../media/image10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17" Type="http://schemas.openxmlformats.org/officeDocument/2006/relationships/image" Target="../media/image44.png"/><Relationship Id="rId2" Type="http://schemas.openxmlformats.org/officeDocument/2006/relationships/image" Target="../media/image29.emf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5" Type="http://schemas.openxmlformats.org/officeDocument/2006/relationships/image" Target="../media/image42.svg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tiff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3" Type="http://schemas.openxmlformats.org/officeDocument/2006/relationships/image" Target="../media/image62.emf"/><Relationship Id="rId21" Type="http://schemas.openxmlformats.org/officeDocument/2006/relationships/image" Target="../media/image79.svg"/><Relationship Id="rId7" Type="http://schemas.openxmlformats.org/officeDocument/2006/relationships/image" Target="../media/image66.emf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image" Target="../media/image61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emf"/><Relationship Id="rId11" Type="http://schemas.openxmlformats.org/officeDocument/2006/relationships/image" Target="../media/image21.emf"/><Relationship Id="rId5" Type="http://schemas.openxmlformats.org/officeDocument/2006/relationships/image" Target="../media/image64.emf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10" Type="http://schemas.openxmlformats.org/officeDocument/2006/relationships/image" Target="../media/image69.emf"/><Relationship Id="rId19" Type="http://schemas.openxmlformats.org/officeDocument/2006/relationships/image" Target="../media/image77.svg"/><Relationship Id="rId4" Type="http://schemas.openxmlformats.org/officeDocument/2006/relationships/image" Target="../media/image63.emf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D61C65-69A8-4356-8FC3-59650590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25" y="4896043"/>
            <a:ext cx="16756024" cy="2714376"/>
          </a:xfrm>
        </p:spPr>
        <p:txBody>
          <a:bodyPr/>
          <a:lstStyle/>
          <a:p>
            <a:r>
              <a:rPr lang="en-US" sz="9600" b="1" kern="3000" dirty="0">
                <a:solidFill>
                  <a:srgbClr val="31B0F1"/>
                </a:solidFill>
                <a:latin typeface="Helvetica" pitchFamily="2" charset="0"/>
                <a:ea typeface="Roboto" panose="02000000000000000000" pitchFamily="2" charset="0"/>
                <a:cs typeface="Arial" panose="020B0604020202020204" pitchFamily="34" charset="0"/>
              </a:rPr>
              <a:t>HOW COVID &amp; DIGITAL ACCELERATION HAS RESHAPED COMPLIANCE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E87C68-314F-4AD8-8767-381E4C1236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3625" y="8365691"/>
            <a:ext cx="9820685" cy="12634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Helvetica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Transformation of Software Audits</a:t>
            </a:r>
          </a:p>
        </p:txBody>
      </p:sp>
      <p:pic>
        <p:nvPicPr>
          <p:cNvPr id="7" name="Picture 2" descr="Home - LES FRANCE">
            <a:extLst>
              <a:ext uri="{FF2B5EF4-FFF2-40B4-BE49-F238E27FC236}">
                <a16:creationId xmlns:a16="http://schemas.microsoft.com/office/drawing/2014/main" id="{2693A4AA-4D50-477D-A926-FDFFD158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445" y="10790359"/>
            <a:ext cx="2858721" cy="215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794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8F0BEA-A5BC-464C-A5D9-C8923A46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5" y="1019913"/>
            <a:ext cx="20557510" cy="823698"/>
          </a:xfrm>
        </p:spPr>
        <p:txBody>
          <a:bodyPr/>
          <a:lstStyle/>
          <a:p>
            <a:r>
              <a:rPr lang="en-US" sz="4800" b="1" dirty="0">
                <a:solidFill>
                  <a:srgbClr val="31B0F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DIGIT</a:t>
            </a:r>
            <a:r>
              <a:rPr lang="en-US" sz="4800" dirty="0">
                <a:solidFill>
                  <a:srgbClr val="31B0F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IZING </a:t>
            </a:r>
            <a:r>
              <a:rPr lang="en-US" sz="4800" b="1" dirty="0">
                <a:solidFill>
                  <a:srgbClr val="31B0F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CUSTOMER EXPERIENCE</a:t>
            </a:r>
            <a:endParaRPr lang="en-US" sz="4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667F4FF-E9E9-4B15-8502-390E0D49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8855" y="12327883"/>
            <a:ext cx="2912159" cy="7364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0934FC-A59C-4673-8140-19966BC065C3}"/>
              </a:ext>
            </a:extLst>
          </p:cNvPr>
          <p:cNvGrpSpPr/>
          <p:nvPr/>
        </p:nvGrpSpPr>
        <p:grpSpPr>
          <a:xfrm>
            <a:off x="1923819" y="3069951"/>
            <a:ext cx="18684722" cy="9257932"/>
            <a:chOff x="2058449" y="3069951"/>
            <a:chExt cx="18684722" cy="92579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DF4EEE-9B2F-4568-8A70-DD3F0C71B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5818" y="5393232"/>
              <a:ext cx="7685060" cy="20887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3294F6-7CE3-4E8D-9C60-30F7B2A0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8485" y="4025396"/>
              <a:ext cx="10106567" cy="42153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6054B8-CA00-4017-ABFF-89A5D4E12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7834" y="7975591"/>
              <a:ext cx="507868" cy="5078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59D462-03F6-43F3-91F4-9B70887E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84354" y="7366150"/>
              <a:ext cx="507868" cy="5078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CF7DB0-4BA5-4EC5-A5F9-0E5DD127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44524" y="5952246"/>
              <a:ext cx="507868" cy="50786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E0A9BF-E582-4FBC-8E34-223EA8107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95252" y="3782635"/>
              <a:ext cx="507868" cy="5078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842B34-6EAC-44E2-B354-204F5FF3D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0416" y="3831390"/>
              <a:ext cx="507868" cy="50786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529D80-396C-49EC-90D9-DC4C2EE91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33202" y="7414905"/>
              <a:ext cx="507868" cy="50786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F62100-0562-41C8-908A-2D963321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26766" y="5952246"/>
              <a:ext cx="507868" cy="50786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C4AF09-3DD2-420B-ACF5-73756C25B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447433">
              <a:off x="7386798" y="6349565"/>
              <a:ext cx="685621" cy="5840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408421B-93A4-4E9D-8D3F-83C2ED487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399833">
              <a:off x="9318514" y="8017474"/>
              <a:ext cx="685621" cy="5840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DB9FAD-B45F-4FD1-8247-BA5DEB37F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52567" flipH="1">
              <a:off x="16801549" y="6349567"/>
              <a:ext cx="685621" cy="5840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30A3E2-57DF-436F-9C93-9BBB46331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200167" flipV="1">
              <a:off x="14978616" y="7974145"/>
              <a:ext cx="685621" cy="58404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C09608-9367-479F-908C-B898E19D3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13895" y="3399195"/>
              <a:ext cx="3275747" cy="322496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DFCDF4-4376-45E6-B57C-9CDAF52CB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99313" y="4047234"/>
              <a:ext cx="812588" cy="7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CFB4B92-E560-4CF4-82C9-FADC4B654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30066" y="3069951"/>
              <a:ext cx="2056864" cy="20568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2A0E0E-0D50-4FF6-B6CF-3AE47F2AD01A}"/>
                </a:ext>
              </a:extLst>
            </p:cNvPr>
            <p:cNvSpPr/>
            <p:nvPr/>
          </p:nvSpPr>
          <p:spPr>
            <a:xfrm>
              <a:off x="4087299" y="5137899"/>
              <a:ext cx="2168222" cy="818217"/>
            </a:xfrm>
            <a:prstGeom prst="rect">
              <a:avLst/>
            </a:prstGeom>
          </p:spPr>
          <p:txBody>
            <a:bodyPr wrap="none" tIns="215944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B7F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Emails </a:t>
              </a:r>
              <a:br>
                <a:rPr lang="en-US" sz="1800" b="1" dirty="0">
                  <a:solidFill>
                    <a:srgbClr val="FB7F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rgbClr val="FB7F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(HTML supported)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B41F34-E549-446C-8E90-59C1AEA29E04}"/>
                </a:ext>
              </a:extLst>
            </p:cNvPr>
            <p:cNvGrpSpPr/>
            <p:nvPr/>
          </p:nvGrpSpPr>
          <p:grpSpPr>
            <a:xfrm>
              <a:off x="5436063" y="6475174"/>
              <a:ext cx="2056864" cy="2870042"/>
              <a:chOff x="2587234" y="3600108"/>
              <a:chExt cx="1028700" cy="143539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4177BBB-5B62-43A6-8137-B455DC6CF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87234" y="3600108"/>
                <a:ext cx="1028700" cy="1028700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92DFC65-9DA5-4187-B59D-86F7047D8A1E}"/>
                  </a:ext>
                </a:extLst>
              </p:cNvPr>
              <p:cNvSpPr/>
              <p:nvPr/>
            </p:nvSpPr>
            <p:spPr>
              <a:xfrm>
                <a:off x="2628210" y="4626288"/>
                <a:ext cx="913308" cy="409215"/>
              </a:xfrm>
              <a:prstGeom prst="rect">
                <a:avLst/>
              </a:prstGeom>
            </p:spPr>
            <p:txBody>
              <a:bodyPr wrap="none" tIns="215944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Landing Pages</a:t>
                </a:r>
              </a:p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Live Chat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CA0902-D2D3-4D06-958B-7AEB92750999}"/>
                </a:ext>
              </a:extLst>
            </p:cNvPr>
            <p:cNvGrpSpPr/>
            <p:nvPr/>
          </p:nvGrpSpPr>
          <p:grpSpPr>
            <a:xfrm>
              <a:off x="7983994" y="8668393"/>
              <a:ext cx="2056864" cy="2613185"/>
              <a:chOff x="3861532" y="4697003"/>
              <a:chExt cx="1028700" cy="130693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922328C-735F-4853-8F0E-CB76A2FCA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61532" y="4697003"/>
                <a:ext cx="1028700" cy="1028700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E57012-4F9B-48B2-B017-9D4620C0CDB7}"/>
                  </a:ext>
                </a:extLst>
              </p:cNvPr>
              <p:cNvSpPr/>
              <p:nvPr/>
            </p:nvSpPr>
            <p:spPr>
              <a:xfrm>
                <a:off x="4093632" y="5733256"/>
                <a:ext cx="545644" cy="270680"/>
              </a:xfrm>
              <a:prstGeom prst="rect">
                <a:avLst/>
              </a:prstGeom>
            </p:spPr>
            <p:txBody>
              <a:bodyPr wrap="none" tIns="215944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Webinar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82365E-EF64-4A0F-BAB5-D52A27C86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87461" y="7440335"/>
              <a:ext cx="812588" cy="7618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5BEEBD-548F-4D5B-AD9C-9E78CA201CC4}"/>
                </a:ext>
              </a:extLst>
            </p:cNvPr>
            <p:cNvGrpSpPr/>
            <p:nvPr/>
          </p:nvGrpSpPr>
          <p:grpSpPr>
            <a:xfrm>
              <a:off x="2058449" y="6471739"/>
              <a:ext cx="2582757" cy="2596478"/>
              <a:chOff x="865035" y="3598390"/>
              <a:chExt cx="1291715" cy="129857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84FBCBE-A3F4-4EA6-A9EE-8D490C9A9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96541" y="3598390"/>
                <a:ext cx="1028700" cy="1028700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6557721-C704-41A4-8A26-6240D9169943}"/>
                  </a:ext>
                </a:extLst>
              </p:cNvPr>
              <p:cNvSpPr/>
              <p:nvPr/>
            </p:nvSpPr>
            <p:spPr>
              <a:xfrm>
                <a:off x="865035" y="4626288"/>
                <a:ext cx="1291715" cy="270679"/>
              </a:xfrm>
              <a:prstGeom prst="rect">
                <a:avLst/>
              </a:prstGeom>
            </p:spPr>
            <p:txBody>
              <a:bodyPr wrap="none" tIns="215944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 Collection Portal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724319C-8B24-4F76-95C6-3F06F4E2043E}"/>
                </a:ext>
              </a:extLst>
            </p:cNvPr>
            <p:cNvGrpSpPr/>
            <p:nvPr/>
          </p:nvGrpSpPr>
          <p:grpSpPr>
            <a:xfrm>
              <a:off x="14992655" y="8627073"/>
              <a:ext cx="2056864" cy="2654504"/>
              <a:chOff x="7356017" y="4676338"/>
              <a:chExt cx="1028700" cy="132759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7F4E7B-1B2A-49BE-A9EC-BB4035BE7FEA}"/>
                  </a:ext>
                </a:extLst>
              </p:cNvPr>
              <p:cNvSpPr/>
              <p:nvPr/>
            </p:nvSpPr>
            <p:spPr>
              <a:xfrm>
                <a:off x="7498164" y="5733256"/>
                <a:ext cx="744404" cy="270680"/>
              </a:xfrm>
              <a:prstGeom prst="rect">
                <a:avLst/>
              </a:prstGeom>
            </p:spPr>
            <p:txBody>
              <a:bodyPr wrap="none" tIns="215944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SMS (Texts)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378E361-31A5-4E91-AA9F-BE9620424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56017" y="4676338"/>
                <a:ext cx="1028700" cy="102870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57184F1-A891-4A9A-8417-6B19688D1F4E}"/>
                </a:ext>
              </a:extLst>
            </p:cNvPr>
            <p:cNvGrpSpPr/>
            <p:nvPr/>
          </p:nvGrpSpPr>
          <p:grpSpPr>
            <a:xfrm>
              <a:off x="17411515" y="6480051"/>
              <a:ext cx="2056864" cy="2588166"/>
              <a:chOff x="8576520" y="3602547"/>
              <a:chExt cx="1028700" cy="129442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E092C34-9AFB-4827-9A2C-0AC6DC55E800}"/>
                  </a:ext>
                </a:extLst>
              </p:cNvPr>
              <p:cNvSpPr/>
              <p:nvPr/>
            </p:nvSpPr>
            <p:spPr>
              <a:xfrm>
                <a:off x="8682318" y="4626288"/>
                <a:ext cx="817103" cy="270679"/>
              </a:xfrm>
              <a:prstGeom prst="rect">
                <a:avLst/>
              </a:prstGeom>
            </p:spPr>
            <p:txBody>
              <a:bodyPr wrap="none" tIns="215944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Physical Mail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06BB61A-C59B-46E8-8201-107ED56B1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576520" y="3602547"/>
                <a:ext cx="1028700" cy="1028700"/>
              </a:xfrm>
              <a:prstGeom prst="rect">
                <a:avLst/>
              </a:prstGeom>
            </p:spPr>
          </p:pic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4A33CAA-75F4-4AAB-85BD-68A8A8B25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8570924">
              <a:off x="12108958" y="8693978"/>
              <a:ext cx="685621" cy="58404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71C8185-4BE5-4058-B827-3EB1A3AD5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778973" y="4047234"/>
              <a:ext cx="812588" cy="7618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2A7925A-E803-4C33-BECA-625FEB586F7F}"/>
                </a:ext>
              </a:extLst>
            </p:cNvPr>
            <p:cNvGrpSpPr/>
            <p:nvPr/>
          </p:nvGrpSpPr>
          <p:grpSpPr>
            <a:xfrm>
              <a:off x="11423336" y="9448835"/>
              <a:ext cx="2056864" cy="2879048"/>
              <a:chOff x="5581650" y="5087326"/>
              <a:chExt cx="1028700" cy="1439899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616BAD1-A072-473E-ABDD-4A805330D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81650" y="5087326"/>
                <a:ext cx="1028700" cy="1028700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AB4CF4C-15AC-446E-8FD2-60677058D48C}"/>
                  </a:ext>
                </a:extLst>
              </p:cNvPr>
              <p:cNvSpPr/>
              <p:nvPr/>
            </p:nvSpPr>
            <p:spPr>
              <a:xfrm>
                <a:off x="5760622" y="6118010"/>
                <a:ext cx="701657" cy="409215"/>
              </a:xfrm>
              <a:prstGeom prst="rect">
                <a:avLst/>
              </a:prstGeom>
            </p:spPr>
            <p:txBody>
              <a:bodyPr wrap="none" tIns="215944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Integrated</a:t>
                </a:r>
              </a:p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Call Center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C2BD7DA-341B-4BB6-B668-9EEFE849380B}"/>
                </a:ext>
              </a:extLst>
            </p:cNvPr>
            <p:cNvGrpSpPr/>
            <p:nvPr/>
          </p:nvGrpSpPr>
          <p:grpSpPr>
            <a:xfrm>
              <a:off x="18686307" y="3075008"/>
              <a:ext cx="2056864" cy="2883903"/>
              <a:chOff x="9214083" y="1899582"/>
              <a:chExt cx="1028700" cy="1442327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BD601BE-1AE4-4B69-B2B3-82D1707631FF}"/>
                  </a:ext>
                </a:extLst>
              </p:cNvPr>
              <p:cNvSpPr/>
              <p:nvPr/>
            </p:nvSpPr>
            <p:spPr>
              <a:xfrm>
                <a:off x="9332710" y="2932694"/>
                <a:ext cx="791448" cy="409215"/>
              </a:xfrm>
              <a:prstGeom prst="rect">
                <a:avLst/>
              </a:prstGeom>
            </p:spPr>
            <p:txBody>
              <a:bodyPr wrap="none" tIns="215944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Inbound Call</a:t>
                </a:r>
              </a:p>
              <a:p>
                <a:pPr algn="ctr"/>
                <a:r>
                  <a:rPr lang="en-US" sz="1800" b="1" dirty="0">
                    <a:solidFill>
                      <a:srgbClr val="FB7F3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Monitoring</a:t>
                </a: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F794AB6-2081-4D24-A023-C33292526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214083" y="1899582"/>
                <a:ext cx="1028700" cy="1028700"/>
              </a:xfrm>
              <a:prstGeom prst="rect">
                <a:avLst/>
              </a:prstGeom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548F05B-9768-4526-83C5-AA234D08A384}"/>
              </a:ext>
            </a:extLst>
          </p:cNvPr>
          <p:cNvSpPr txBox="1"/>
          <p:nvPr/>
        </p:nvSpPr>
        <p:spPr>
          <a:xfrm>
            <a:off x="1071477" y="611501"/>
            <a:ext cx="10673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300" dirty="0">
                <a:solidFill>
                  <a:schemeClr val="bg2"/>
                </a:solidFill>
                <a:latin typeface="Helvetica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EMPOWERING DIGITAL HUMANISM</a:t>
            </a:r>
          </a:p>
        </p:txBody>
      </p:sp>
    </p:spTree>
    <p:extLst>
      <p:ext uri="{BB962C8B-B14F-4D97-AF65-F5344CB8AC3E}">
        <p14:creationId xmlns:p14="http://schemas.microsoft.com/office/powerpoint/2010/main" val="132599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9FEA94-5E55-4756-8F97-B1AFF6B4568B}"/>
              </a:ext>
            </a:extLst>
          </p:cNvPr>
          <p:cNvSpPr/>
          <p:nvPr/>
        </p:nvSpPr>
        <p:spPr>
          <a:xfrm>
            <a:off x="819001" y="5648224"/>
            <a:ext cx="5489603" cy="4725837"/>
          </a:xfrm>
          <a:prstGeom prst="rect">
            <a:avLst/>
          </a:prstGeom>
          <a:solidFill>
            <a:srgbClr val="25A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E91AD5-0593-4A45-9AB9-35556498728B}"/>
              </a:ext>
            </a:extLst>
          </p:cNvPr>
          <p:cNvSpPr/>
          <p:nvPr/>
        </p:nvSpPr>
        <p:spPr>
          <a:xfrm>
            <a:off x="6308604" y="5664026"/>
            <a:ext cx="5489603" cy="4725838"/>
          </a:xfrm>
          <a:prstGeom prst="rect">
            <a:avLst/>
          </a:prstGeom>
          <a:solidFill>
            <a:srgbClr val="034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C63A89-BC55-4A5A-A280-3B2374609867}"/>
              </a:ext>
            </a:extLst>
          </p:cNvPr>
          <p:cNvSpPr/>
          <p:nvPr/>
        </p:nvSpPr>
        <p:spPr>
          <a:xfrm>
            <a:off x="11750800" y="5664026"/>
            <a:ext cx="5489603" cy="4725838"/>
          </a:xfrm>
          <a:prstGeom prst="rect">
            <a:avLst/>
          </a:prstGeom>
          <a:solidFill>
            <a:srgbClr val="192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B11DF7-4731-41B1-83E7-13B424DE6A03}"/>
              </a:ext>
            </a:extLst>
          </p:cNvPr>
          <p:cNvCxnSpPr>
            <a:cxnSpLocks/>
          </p:cNvCxnSpPr>
          <p:nvPr/>
        </p:nvCxnSpPr>
        <p:spPr>
          <a:xfrm>
            <a:off x="1201767" y="9956858"/>
            <a:ext cx="4335996" cy="2138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4C141A-E464-4FA1-9EFE-48A5B20DD90D}"/>
              </a:ext>
            </a:extLst>
          </p:cNvPr>
          <p:cNvSpPr txBox="1"/>
          <p:nvPr/>
        </p:nvSpPr>
        <p:spPr>
          <a:xfrm>
            <a:off x="1300617" y="6187199"/>
            <a:ext cx="4511681" cy="35702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s-ES" altLang="root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  <a:sym typeface="Droid Sans" panose="020B0606030804020204" pitchFamily="34" charset="0"/>
              </a:rPr>
              <a:t>Non Genuine Use </a:t>
            </a:r>
          </a:p>
          <a:p>
            <a:endParaRPr lang="es-ES" altLang="root" sz="2800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  <a:sym typeface="Droid Sans" panose="020B0606030804020204" pitchFamily="34" charset="0"/>
            </a:endParaRPr>
          </a:p>
          <a:p>
            <a:r>
              <a:rPr lang="es-ES" altLang="root" sz="2800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  <a:sym typeface="Droid Sans" panose="020B0606030804020204" pitchFamily="34" charset="0"/>
              </a:rPr>
              <a:t>Digitizing, Localizing Scaling Customer Engagement</a:t>
            </a:r>
          </a:p>
          <a:p>
            <a:r>
              <a:rPr lang="es-ES" altLang="root" sz="2800" i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  <a:sym typeface="Droid Sans" panose="020B0606030804020204" pitchFamily="34" charset="0"/>
              </a:rPr>
              <a:t> - </a:t>
            </a:r>
            <a:r>
              <a:rPr lang="es-ES" altLang="root" sz="2400" i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  <a:sym typeface="Droid Sans" panose="020B0606030804020204" pitchFamily="34" charset="0"/>
              </a:rPr>
              <a:t>New Partnerships with CJCH and Rouse </a:t>
            </a:r>
          </a:p>
          <a:p>
            <a:endParaRPr lang="es-ES" altLang="root" sz="3200" i="1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  <a:sym typeface="Droid Sans" panose="020B0606030804020204" pitchFamily="34" charset="0"/>
            </a:endParaRPr>
          </a:p>
          <a:p>
            <a:r>
              <a:rPr lang="es-ES" altLang="root" sz="2800" i="1" dirty="0">
                <a:solidFill>
                  <a:srgbClr val="F2F2F2"/>
                </a:solidFill>
                <a:latin typeface="Helvetica" pitchFamily="2" charset="0"/>
                <a:cs typeface="Arial" panose="020B0604020202020204" pitchFamily="34" charset="0"/>
                <a:sym typeface="Droid Sans" panose="020B0606030804020204" pitchFamily="34" charset="0"/>
              </a:rPr>
              <a:t>ConnorX Engagement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F44261-CE6E-445C-BCE7-7AAC041D2124}"/>
              </a:ext>
            </a:extLst>
          </p:cNvPr>
          <p:cNvCxnSpPr>
            <a:cxnSpLocks/>
          </p:cNvCxnSpPr>
          <p:nvPr/>
        </p:nvCxnSpPr>
        <p:spPr>
          <a:xfrm>
            <a:off x="6929549" y="9911988"/>
            <a:ext cx="3769787" cy="2138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B704308-237D-4A7A-AFE5-B05FB5E86588}"/>
              </a:ext>
            </a:extLst>
          </p:cNvPr>
          <p:cNvSpPr txBox="1"/>
          <p:nvPr/>
        </p:nvSpPr>
        <p:spPr>
          <a:xfrm>
            <a:off x="6790220" y="6187199"/>
            <a:ext cx="4644127" cy="42473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s-ES" altLang="root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  <a:sym typeface="Droid Sans" panose="020B0606030804020204" pitchFamily="34" charset="0"/>
              </a:rPr>
              <a:t>Customer True-Up</a:t>
            </a:r>
          </a:p>
          <a:p>
            <a:endParaRPr lang="es-ES" altLang="root" sz="2800" b="1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  <a:sym typeface="Droid Sans" panose="020B0606030804020204" pitchFamily="34" charset="0"/>
            </a:endParaRPr>
          </a:p>
          <a:p>
            <a:r>
              <a:rPr lang="es-ES" altLang="root" sz="2800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  <a:sym typeface="Droid Sans" panose="020B0606030804020204" pitchFamily="34" charset="0"/>
              </a:rPr>
              <a:t>Expanding Compliance engagements aligned to renewals and customer success</a:t>
            </a:r>
          </a:p>
          <a:p>
            <a:endParaRPr lang="es-ES" altLang="root" sz="2800" b="1" i="1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  <a:sym typeface="Droid Sans" panose="020B0606030804020204" pitchFamily="34" charset="0"/>
            </a:endParaRPr>
          </a:p>
          <a:p>
            <a:r>
              <a:rPr lang="es-ES" altLang="root" sz="2800" i="1" dirty="0">
                <a:solidFill>
                  <a:srgbClr val="F2F2F2"/>
                </a:solidFill>
                <a:latin typeface="Helvetica" pitchFamily="2" charset="0"/>
                <a:cs typeface="Arial" panose="020B0604020202020204" pitchFamily="34" charset="0"/>
                <a:sym typeface="Droid Sans" panose="020B0606030804020204" pitchFamily="34" charset="0"/>
              </a:rPr>
              <a:t>ConnorX Engagement</a:t>
            </a:r>
            <a:endParaRPr lang="es-ES" altLang="root" i="1" dirty="0">
              <a:solidFill>
                <a:srgbClr val="F2F2F2"/>
              </a:solidFill>
              <a:latin typeface="Helvetica" pitchFamily="2" charset="0"/>
              <a:cs typeface="Arial" panose="020B0604020202020204" pitchFamily="34" charset="0"/>
              <a:sym typeface="Droid Sans" panose="020B0606030804020204" pitchFamily="34" charset="0"/>
            </a:endParaRPr>
          </a:p>
          <a:p>
            <a:r>
              <a:rPr lang="es-ES" altLang="root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  <a:sym typeface="Droid Sans" panose="020B0606030804020204" pitchFamily="34" charset="0"/>
              </a:rPr>
              <a:t>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9F1012-A426-4B0D-B860-94E1E745466D}"/>
              </a:ext>
            </a:extLst>
          </p:cNvPr>
          <p:cNvCxnSpPr>
            <a:cxnSpLocks/>
          </p:cNvCxnSpPr>
          <p:nvPr/>
        </p:nvCxnSpPr>
        <p:spPr>
          <a:xfrm>
            <a:off x="12294513" y="9886010"/>
            <a:ext cx="4145464" cy="2138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CD2899E-5DCF-4B4E-8976-C0B6B6EA5532}"/>
              </a:ext>
            </a:extLst>
          </p:cNvPr>
          <p:cNvSpPr txBox="1"/>
          <p:nvPr/>
        </p:nvSpPr>
        <p:spPr>
          <a:xfrm>
            <a:off x="12321622" y="6150114"/>
            <a:ext cx="4655478" cy="35702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85800"/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License Advisory</a:t>
            </a:r>
          </a:p>
          <a:p>
            <a:pPr defTabSz="685800"/>
            <a:endParaRPr lang="en-US" sz="2800" b="1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defTabSz="685800"/>
            <a:r>
              <a:rPr lang="en-US" sz="2800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Trust and Transparency Program – Partner Enablement</a:t>
            </a:r>
          </a:p>
          <a:p>
            <a:pPr defTabSz="685800"/>
            <a:endParaRPr lang="en-US" sz="2800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defTabSz="685800"/>
            <a:endParaRPr lang="en-US" sz="2800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defTabSz="685800"/>
            <a:r>
              <a:rPr lang="en-US" sz="2800" i="1" dirty="0">
                <a:solidFill>
                  <a:srgbClr val="F2F2F2"/>
                </a:solidFill>
                <a:latin typeface="Helvetica" pitchFamily="2" charset="0"/>
                <a:cs typeface="Arial" panose="020B0604020202020204" pitchFamily="34" charset="0"/>
              </a:rPr>
              <a:t>Audit + Advisory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EB93F10-E7F0-4FAA-B503-711B6F8837A6}"/>
              </a:ext>
            </a:extLst>
          </p:cNvPr>
          <p:cNvSpPr txBox="1">
            <a:spLocks/>
          </p:cNvSpPr>
          <p:nvPr/>
        </p:nvSpPr>
        <p:spPr>
          <a:xfrm>
            <a:off x="987425" y="1894373"/>
            <a:ext cx="11201400" cy="851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25AFF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1B0F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CASE STUDIES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A2B8862-9717-4203-8D80-889E46A816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7425" y="1461578"/>
            <a:ext cx="13709809" cy="432795"/>
          </a:xfrm>
        </p:spPr>
        <p:txBody>
          <a:bodyPr>
            <a:normAutofit/>
          </a:bodyPr>
          <a:lstStyle/>
          <a:p>
            <a:r>
              <a:rPr lang="en-US" sz="2000" spc="300" dirty="0">
                <a:solidFill>
                  <a:schemeClr val="bg2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EXTENDING MUTUAL INVESTMENTS FOR COLLECTIVE SUCCESS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3AE55D-198E-4552-9664-8B40E487F487}"/>
              </a:ext>
            </a:extLst>
          </p:cNvPr>
          <p:cNvSpPr/>
          <p:nvPr/>
        </p:nvSpPr>
        <p:spPr>
          <a:xfrm>
            <a:off x="17192996" y="5664026"/>
            <a:ext cx="5489603" cy="4725838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ADD54D-8C7C-480F-B089-A5F8F3D033D8}"/>
              </a:ext>
            </a:extLst>
          </p:cNvPr>
          <p:cNvSpPr txBox="1"/>
          <p:nvPr/>
        </p:nvSpPr>
        <p:spPr>
          <a:xfrm>
            <a:off x="17730119" y="6150114"/>
            <a:ext cx="4655478" cy="35702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85800"/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Remote Audit</a:t>
            </a:r>
          </a:p>
          <a:p>
            <a:pPr defTabSz="685800"/>
            <a:endParaRPr lang="en-US" sz="2800" b="1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defTabSz="685800"/>
            <a:r>
              <a:rPr lang="en-US" sz="2800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Localized Remote Audits in Japan &amp; SEA for Mid-Market &amp; SMB Customers</a:t>
            </a:r>
          </a:p>
          <a:p>
            <a:pPr defTabSz="685800"/>
            <a:endParaRPr lang="en-US" sz="2800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defTabSz="685800"/>
            <a:endParaRPr lang="en-US" sz="2800" dirty="0">
              <a:solidFill>
                <a:schemeClr val="bg2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defTabSz="685800"/>
            <a:r>
              <a:rPr lang="en-US" sz="2800" i="1" dirty="0">
                <a:solidFill>
                  <a:srgbClr val="F2F2F2"/>
                </a:solidFill>
                <a:latin typeface="Helvetica" pitchFamily="2" charset="0"/>
                <a:cs typeface="Arial" panose="020B0604020202020204" pitchFamily="34" charset="0"/>
              </a:rPr>
              <a:t>Audit + ConnorX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4B61BC-68D7-49D1-986D-E17198F537BF}"/>
              </a:ext>
            </a:extLst>
          </p:cNvPr>
          <p:cNvCxnSpPr>
            <a:cxnSpLocks/>
          </p:cNvCxnSpPr>
          <p:nvPr/>
        </p:nvCxnSpPr>
        <p:spPr>
          <a:xfrm>
            <a:off x="17456299" y="9959476"/>
            <a:ext cx="4145464" cy="2138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16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222F880C-1851-4628-B763-1434FB476038}"/>
              </a:ext>
            </a:extLst>
          </p:cNvPr>
          <p:cNvSpPr/>
          <p:nvPr/>
        </p:nvSpPr>
        <p:spPr>
          <a:xfrm>
            <a:off x="579146" y="12381284"/>
            <a:ext cx="5083210" cy="10368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4C60E8A-1377-4D5C-95C5-9D0FCBD77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31B0F1"/>
                </a:solidFill>
                <a:ea typeface="Roboto" panose="02000000000000000000" pitchFamily="2" charset="0"/>
                <a:cs typeface="Arial" panose="020B0604020202020204" pitchFamily="34" charset="0"/>
              </a:rPr>
              <a:t>A GLOBAL CUSTOMER SERVICE MODEL BUILT AROUND YOU</a:t>
            </a:r>
            <a:endParaRPr lang="en-US" sz="4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6829E5-59CE-457C-8E36-EC560084702A}"/>
              </a:ext>
            </a:extLst>
          </p:cNvPr>
          <p:cNvSpPr/>
          <p:nvPr/>
        </p:nvSpPr>
        <p:spPr>
          <a:xfrm>
            <a:off x="13336952" y="2937681"/>
            <a:ext cx="1868953" cy="830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799" b="1" dirty="0">
                <a:solidFill>
                  <a:srgbClr val="25AFF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6K+</a:t>
            </a:r>
            <a:endParaRPr lang="en-US" sz="4799" dirty="0">
              <a:solidFill>
                <a:srgbClr val="25AFF4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657C79-867C-49AB-80EB-E636C54D5096}"/>
              </a:ext>
            </a:extLst>
          </p:cNvPr>
          <p:cNvCxnSpPr>
            <a:cxnSpLocks/>
          </p:cNvCxnSpPr>
          <p:nvPr/>
        </p:nvCxnSpPr>
        <p:spPr>
          <a:xfrm>
            <a:off x="14572553" y="3793873"/>
            <a:ext cx="0" cy="2159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DD8D65-7169-4424-9BBA-EA6A29F82DCC}"/>
              </a:ext>
            </a:extLst>
          </p:cNvPr>
          <p:cNvCxnSpPr>
            <a:cxnSpLocks/>
          </p:cNvCxnSpPr>
          <p:nvPr/>
        </p:nvCxnSpPr>
        <p:spPr>
          <a:xfrm>
            <a:off x="8706515" y="3793873"/>
            <a:ext cx="0" cy="2159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5E254E-7CF5-48F0-B3D7-5477C2455A66}"/>
              </a:ext>
            </a:extLst>
          </p:cNvPr>
          <p:cNvCxnSpPr>
            <a:cxnSpLocks/>
          </p:cNvCxnSpPr>
          <p:nvPr/>
        </p:nvCxnSpPr>
        <p:spPr>
          <a:xfrm>
            <a:off x="8695840" y="4017719"/>
            <a:ext cx="589204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9955E0-1D93-4FBE-AE0E-E1E8E89B5242}"/>
              </a:ext>
            </a:extLst>
          </p:cNvPr>
          <p:cNvCxnSpPr>
            <a:cxnSpLocks/>
          </p:cNvCxnSpPr>
          <p:nvPr/>
        </p:nvCxnSpPr>
        <p:spPr>
          <a:xfrm>
            <a:off x="11639533" y="3884829"/>
            <a:ext cx="0" cy="1249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0CF445-318C-4B7E-8EC5-C4390B739583}"/>
              </a:ext>
            </a:extLst>
          </p:cNvPr>
          <p:cNvCxnSpPr>
            <a:cxnSpLocks/>
          </p:cNvCxnSpPr>
          <p:nvPr/>
        </p:nvCxnSpPr>
        <p:spPr>
          <a:xfrm>
            <a:off x="10173024" y="3884829"/>
            <a:ext cx="0" cy="1249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4A6A16-9953-40B4-88C5-DE9AC315C3B7}"/>
              </a:ext>
            </a:extLst>
          </p:cNvPr>
          <p:cNvCxnSpPr>
            <a:cxnSpLocks/>
          </p:cNvCxnSpPr>
          <p:nvPr/>
        </p:nvCxnSpPr>
        <p:spPr>
          <a:xfrm>
            <a:off x="13106042" y="3884829"/>
            <a:ext cx="0" cy="1249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BE37F38-FD82-465C-8383-0AF831EBF7DC}"/>
              </a:ext>
            </a:extLst>
          </p:cNvPr>
          <p:cNvSpPr/>
          <p:nvPr/>
        </p:nvSpPr>
        <p:spPr>
          <a:xfrm>
            <a:off x="8483190" y="4102811"/>
            <a:ext cx="60960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Completed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Engagements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56BB2E-5CC6-46F1-A870-44D8A1C50150}"/>
              </a:ext>
            </a:extLst>
          </p:cNvPr>
          <p:cNvGrpSpPr/>
          <p:nvPr/>
        </p:nvGrpSpPr>
        <p:grpSpPr>
          <a:xfrm>
            <a:off x="1238866" y="2935424"/>
            <a:ext cx="5808109" cy="1439126"/>
            <a:chOff x="365760" y="1631775"/>
            <a:chExt cx="2904811" cy="71975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182B75F-6B22-4983-A5D6-E563AC0220DD}"/>
                </a:ext>
              </a:extLst>
            </p:cNvPr>
            <p:cNvSpPr/>
            <p:nvPr/>
          </p:nvSpPr>
          <p:spPr>
            <a:xfrm>
              <a:off x="1484061" y="1631775"/>
              <a:ext cx="607055" cy="4155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4799" b="1" dirty="0">
                  <a:solidFill>
                    <a:srgbClr val="25AFF4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140</a:t>
              </a:r>
              <a:endParaRPr lang="en-US" sz="4799" dirty="0">
                <a:solidFill>
                  <a:srgbClr val="25AFF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CDE95F-1928-4DC8-B68F-63324C34F8A3}"/>
                </a:ext>
              </a:extLst>
            </p:cNvPr>
            <p:cNvSpPr/>
            <p:nvPr/>
          </p:nvSpPr>
          <p:spPr>
            <a:xfrm>
              <a:off x="1554480" y="2043668"/>
              <a:ext cx="1716091" cy="30785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Resources with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compliance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expertise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323678-CE33-4259-A82E-002A53F7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760" y="1715347"/>
              <a:ext cx="1087120" cy="634153"/>
            </a:xfrm>
            <a:prstGeom prst="rect">
              <a:avLst/>
            </a:prstGeom>
          </p:spPr>
        </p:pic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59F5CD-98DA-466A-AD4A-656A0B76A3CB}"/>
              </a:ext>
            </a:extLst>
          </p:cNvPr>
          <p:cNvCxnSpPr>
            <a:cxnSpLocks/>
          </p:cNvCxnSpPr>
          <p:nvPr/>
        </p:nvCxnSpPr>
        <p:spPr>
          <a:xfrm>
            <a:off x="0" y="9010695"/>
            <a:ext cx="7569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D19312-8BE3-44D4-8861-49088F397DAF}"/>
              </a:ext>
            </a:extLst>
          </p:cNvPr>
          <p:cNvCxnSpPr>
            <a:cxnSpLocks/>
          </p:cNvCxnSpPr>
          <p:nvPr/>
        </p:nvCxnSpPr>
        <p:spPr>
          <a:xfrm>
            <a:off x="7569200" y="2438400"/>
            <a:ext cx="6649" cy="11277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457C7C6-DD0C-46DF-B84E-F61928F2267D}"/>
              </a:ext>
            </a:extLst>
          </p:cNvPr>
          <p:cNvGrpSpPr/>
          <p:nvPr/>
        </p:nvGrpSpPr>
        <p:grpSpPr>
          <a:xfrm>
            <a:off x="17609522" y="3019159"/>
            <a:ext cx="6328065" cy="1231400"/>
            <a:chOff x="896322" y="6752959"/>
            <a:chExt cx="6328065" cy="12314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30E582D-CFBB-460F-B380-7CD8771A121C}"/>
                </a:ext>
              </a:extLst>
            </p:cNvPr>
            <p:cNvSpPr/>
            <p:nvPr/>
          </p:nvSpPr>
          <p:spPr>
            <a:xfrm>
              <a:off x="2079774" y="7554784"/>
              <a:ext cx="51446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Growth in 2020 – Driven by Digital Adoption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0BB3448-3B96-4035-BDCB-1838017BA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322" y="6881514"/>
              <a:ext cx="1025179" cy="1102845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ED9E84C-4811-4975-84BF-03ECB53CE134}"/>
                </a:ext>
              </a:extLst>
            </p:cNvPr>
            <p:cNvSpPr/>
            <p:nvPr/>
          </p:nvSpPr>
          <p:spPr>
            <a:xfrm>
              <a:off x="2108939" y="6752959"/>
              <a:ext cx="1192955" cy="70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999" b="1" dirty="0">
                  <a:solidFill>
                    <a:srgbClr val="25AFF4"/>
                  </a:solidFill>
                </a:rPr>
                <a:t> 82%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6538929-C982-4984-B57D-9D91183326AC}"/>
              </a:ext>
            </a:extLst>
          </p:cNvPr>
          <p:cNvCxnSpPr>
            <a:cxnSpLocks/>
          </p:cNvCxnSpPr>
          <p:nvPr/>
        </p:nvCxnSpPr>
        <p:spPr>
          <a:xfrm flipH="1">
            <a:off x="0" y="4724400"/>
            <a:ext cx="243776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E443321-6064-48B0-8F74-4AECB8EF0226}"/>
              </a:ext>
            </a:extLst>
          </p:cNvPr>
          <p:cNvGrpSpPr/>
          <p:nvPr/>
        </p:nvGrpSpPr>
        <p:grpSpPr>
          <a:xfrm>
            <a:off x="1641474" y="9395539"/>
            <a:ext cx="4020882" cy="3815134"/>
            <a:chOff x="1875422" y="9371476"/>
            <a:chExt cx="4020882" cy="381513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66123D3-569A-47FF-A05A-7A69C82BB101}"/>
                </a:ext>
              </a:extLst>
            </p:cNvPr>
            <p:cNvGrpSpPr/>
            <p:nvPr/>
          </p:nvGrpSpPr>
          <p:grpSpPr>
            <a:xfrm>
              <a:off x="1875422" y="9371476"/>
              <a:ext cx="4020882" cy="3815134"/>
              <a:chOff x="8205256" y="4294909"/>
              <a:chExt cx="7967138" cy="7559459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00C8118-F419-4154-B742-8FC7E007CBF7}"/>
                  </a:ext>
                </a:extLst>
              </p:cNvPr>
              <p:cNvSpPr/>
              <p:nvPr/>
            </p:nvSpPr>
            <p:spPr>
              <a:xfrm>
                <a:off x="9906094" y="4294909"/>
                <a:ext cx="4565459" cy="4565460"/>
              </a:xfrm>
              <a:prstGeom prst="ellipse">
                <a:avLst/>
              </a:prstGeom>
              <a:solidFill>
                <a:srgbClr val="293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V" dirty="0">
                  <a:latin typeface="Lato Light" panose="020F0302020204030203" pitchFamily="34" charset="77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5E75CB9-4E72-452A-B4AA-3A9A9505319F}"/>
                  </a:ext>
                </a:extLst>
              </p:cNvPr>
              <p:cNvSpPr/>
              <p:nvPr/>
            </p:nvSpPr>
            <p:spPr>
              <a:xfrm>
                <a:off x="8205256" y="7288908"/>
                <a:ext cx="4565460" cy="4565460"/>
              </a:xfrm>
              <a:prstGeom prst="ellipse">
                <a:avLst/>
              </a:prstGeom>
              <a:solidFill>
                <a:srgbClr val="FB7F38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V" dirty="0">
                  <a:latin typeface="Lato Light" panose="020F0302020204030203" pitchFamily="34" charset="77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25495F4-CBEB-421F-95EF-C77EE2AC8B87}"/>
                  </a:ext>
                </a:extLst>
              </p:cNvPr>
              <p:cNvSpPr/>
              <p:nvPr/>
            </p:nvSpPr>
            <p:spPr>
              <a:xfrm>
                <a:off x="11606934" y="7288908"/>
                <a:ext cx="4565460" cy="4565460"/>
              </a:xfrm>
              <a:prstGeom prst="ellipse">
                <a:avLst/>
              </a:prstGeom>
              <a:solidFill>
                <a:srgbClr val="31B0F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V" dirty="0">
                  <a:latin typeface="Lato Light" panose="020F0302020204030203" pitchFamily="34" charset="77"/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B75695A-DBF5-4709-B511-7B1AAD620517}"/>
                </a:ext>
              </a:extLst>
            </p:cNvPr>
            <p:cNvSpPr/>
            <p:nvPr/>
          </p:nvSpPr>
          <p:spPr>
            <a:xfrm>
              <a:off x="3342171" y="10994550"/>
              <a:ext cx="998475" cy="9984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EF22C1A-FCE9-4A52-8A82-986F5058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5815" y="11068194"/>
              <a:ext cx="851186" cy="85118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7D8405-CF3E-4F4C-A95C-DBFA1E290175}"/>
                </a:ext>
              </a:extLst>
            </p:cNvPr>
            <p:cNvSpPr txBox="1"/>
            <p:nvPr/>
          </p:nvSpPr>
          <p:spPr>
            <a:xfrm>
              <a:off x="3104687" y="10053108"/>
              <a:ext cx="1659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 </a:t>
              </a:r>
            </a:p>
            <a:p>
              <a:pPr algn="ctr"/>
              <a:r>
                <a:rPr lang="en-US" sz="20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Auditors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05E87D5-68B3-4A3A-94FB-1926D345149B}"/>
                </a:ext>
              </a:extLst>
            </p:cNvPr>
            <p:cNvSpPr txBox="1"/>
            <p:nvPr/>
          </p:nvSpPr>
          <p:spPr>
            <a:xfrm>
              <a:off x="1942583" y="11813667"/>
              <a:ext cx="184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</a:p>
            <a:p>
              <a:pPr algn="ctr"/>
              <a:r>
                <a:rPr lang="en-US" sz="20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Advisory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F9147A7-B98D-4E99-8629-3713DDD5848E}"/>
                </a:ext>
              </a:extLst>
            </p:cNvPr>
            <p:cNvSpPr txBox="1"/>
            <p:nvPr/>
          </p:nvSpPr>
          <p:spPr>
            <a:xfrm>
              <a:off x="4248724" y="11829709"/>
              <a:ext cx="13339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Industry </a:t>
              </a:r>
            </a:p>
            <a:p>
              <a:pPr algn="ctr"/>
              <a:r>
                <a:rPr lang="en-US" sz="20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Experts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521BB742-89EF-48CE-8268-48F580BC45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401" y="6581661"/>
            <a:ext cx="5686336" cy="5371594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019AF94-1150-430D-94B2-E6EDAE79013A}"/>
              </a:ext>
            </a:extLst>
          </p:cNvPr>
          <p:cNvCxnSpPr>
            <a:cxnSpLocks/>
          </p:cNvCxnSpPr>
          <p:nvPr/>
        </p:nvCxnSpPr>
        <p:spPr>
          <a:xfrm>
            <a:off x="16375880" y="2438400"/>
            <a:ext cx="3945" cy="23114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E10033-67D4-4B08-A745-4A16FB4B2E9F}"/>
              </a:ext>
            </a:extLst>
          </p:cNvPr>
          <p:cNvGrpSpPr/>
          <p:nvPr/>
        </p:nvGrpSpPr>
        <p:grpSpPr>
          <a:xfrm>
            <a:off x="15087600" y="6385138"/>
            <a:ext cx="8068455" cy="5003283"/>
            <a:chOff x="16386701" y="7553412"/>
            <a:chExt cx="6921754" cy="429220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BE35951-39BD-42D8-91B4-9D8C4910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6793" y="11083826"/>
              <a:ext cx="767547" cy="720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4665367-0CE2-406A-AE15-C239F210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22429" y="11014671"/>
              <a:ext cx="720000" cy="720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CCFDD4A-3A0F-4BA9-A9AB-957C9EFE5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386701" y="7553412"/>
              <a:ext cx="6921754" cy="4292209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423D7F1-E8C8-4AF9-9395-28987B120F0B}"/>
                </a:ext>
              </a:extLst>
            </p:cNvPr>
            <p:cNvSpPr/>
            <p:nvPr/>
          </p:nvSpPr>
          <p:spPr>
            <a:xfrm>
              <a:off x="16835080" y="8139685"/>
              <a:ext cx="1183799" cy="106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en-US" sz="2400" dirty="0">
                <a:solidFill>
                  <a:srgbClr val="FF65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2D57237-23CE-42F3-A3A0-A7A048539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6757" y="8485150"/>
              <a:ext cx="447503" cy="6007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F0B0AFE-5C30-4712-976B-6D0F7E468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05872" y="8449815"/>
              <a:ext cx="447503" cy="6007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67F72C3-B43C-4B84-B83D-313ED2B29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56398" y="8544042"/>
              <a:ext cx="447503" cy="6007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10DD7F0-4EBB-405A-8D9C-DFF26032B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4386" y="9050516"/>
              <a:ext cx="447503" cy="6007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86907F9-5ABC-4739-BD8E-A71C2D55F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32918" y="8438036"/>
              <a:ext cx="447503" cy="6007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6481AF2-02E3-4C8C-93D5-2D39F87D1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1125" y="10193028"/>
              <a:ext cx="447503" cy="6007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9152A4E-6EC3-435F-A819-24E6F71C0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82296" y="8202468"/>
              <a:ext cx="447503" cy="6007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D43ED3F-B76F-43DE-825F-F3364FDB8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29293" y="8644159"/>
              <a:ext cx="447503" cy="6007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FDCAF88-F11D-4C7D-856E-C3B4DF2F0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35884" y="8591156"/>
              <a:ext cx="447503" cy="60070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E73B98E-5C25-49CE-85E6-52929FAE8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53785" y="8720719"/>
              <a:ext cx="447503" cy="60070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C28A8154-F30E-432D-9D33-071F6D5F3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38925" y="10697739"/>
              <a:ext cx="447503" cy="6007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A7724D5-836C-47BE-A5AD-DAA925E2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60844" y="9191856"/>
              <a:ext cx="447503" cy="60070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95CFB41-E5A1-46BF-870C-14D7410B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84986" y="8750165"/>
              <a:ext cx="447503" cy="60070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A4B2544-16C7-494F-9513-6E4E31837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73207" y="9085852"/>
              <a:ext cx="447503" cy="60070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989909F-4794-4E46-8EFC-1D60838E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85454" y="8491041"/>
              <a:ext cx="447503" cy="6007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3D8250F-1BE3-4F53-BC7F-68EAB3441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9128" y="8756054"/>
              <a:ext cx="447503" cy="6007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EFED2E3C-133A-496E-BE2B-382B23040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51428" y="9059167"/>
              <a:ext cx="456413" cy="61266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0BC428B-986F-4437-BBF2-5DF4D98CB740}"/>
              </a:ext>
            </a:extLst>
          </p:cNvPr>
          <p:cNvGrpSpPr/>
          <p:nvPr/>
        </p:nvGrpSpPr>
        <p:grpSpPr>
          <a:xfrm>
            <a:off x="17725765" y="11164304"/>
            <a:ext cx="2490681" cy="2169304"/>
            <a:chOff x="785919" y="8852904"/>
            <a:chExt cx="2490681" cy="2169304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01BE1D7-AC54-4925-8DD8-1D7163DDE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644" y="8852904"/>
              <a:ext cx="1091230" cy="1418147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15CDCA8-CD73-4566-BE88-9475720B5EE0}"/>
                </a:ext>
              </a:extLst>
            </p:cNvPr>
            <p:cNvSpPr/>
            <p:nvPr/>
          </p:nvSpPr>
          <p:spPr>
            <a:xfrm>
              <a:off x="785919" y="10375877"/>
              <a:ext cx="24906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Countries where our </a:t>
              </a:r>
              <a:br>
                <a:rPr lang="en-US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</a:br>
              <a:r>
                <a:rPr lang="en-US" sz="1800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resources are based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9E3BD71-8335-4D68-89F8-DA2E9E8C4D44}"/>
                </a:ext>
              </a:extLst>
            </p:cNvPr>
            <p:cNvSpPr/>
            <p:nvPr/>
          </p:nvSpPr>
          <p:spPr>
            <a:xfrm>
              <a:off x="1661624" y="9089410"/>
              <a:ext cx="73927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293D4D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15</a:t>
              </a:r>
              <a:endParaRPr lang="en-US" dirty="0">
                <a:solidFill>
                  <a:srgbClr val="293D4D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92E535B-27D0-4C75-82AA-B326768A1327}"/>
              </a:ext>
            </a:extLst>
          </p:cNvPr>
          <p:cNvGrpSpPr/>
          <p:nvPr/>
        </p:nvGrpSpPr>
        <p:grpSpPr>
          <a:xfrm>
            <a:off x="20345326" y="11153065"/>
            <a:ext cx="2030120" cy="1903544"/>
            <a:chOff x="17248480" y="10975265"/>
            <a:chExt cx="2030120" cy="190354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B966F6C-02EC-4857-A485-F99DB903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13739" y="10975265"/>
              <a:ext cx="1099603" cy="1476043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D1FB76C-BD9E-430A-9B42-287AF60569A0}"/>
                </a:ext>
              </a:extLst>
            </p:cNvPr>
            <p:cNvSpPr/>
            <p:nvPr/>
          </p:nvSpPr>
          <p:spPr>
            <a:xfrm>
              <a:off x="17893905" y="11223010"/>
              <a:ext cx="73927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>
                  <a:solidFill>
                    <a:srgbClr val="FB7F38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1</a:t>
              </a:r>
              <a:endParaRPr lang="en-US" dirty="0">
                <a:solidFill>
                  <a:srgbClr val="FB7F3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B050323-921E-4A0F-A787-5548B271F937}"/>
                </a:ext>
              </a:extLst>
            </p:cNvPr>
            <p:cNvSpPr/>
            <p:nvPr/>
          </p:nvSpPr>
          <p:spPr>
            <a:xfrm>
              <a:off x="17248480" y="12509477"/>
              <a:ext cx="20301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800" dirty="0">
                  <a:solidFill>
                    <a:srgbClr val="FB7F3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Coming  Soon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A5075E0-895B-4634-926F-90ECBFAB979B}"/>
              </a:ext>
            </a:extLst>
          </p:cNvPr>
          <p:cNvGrpSpPr/>
          <p:nvPr/>
        </p:nvGrpSpPr>
        <p:grpSpPr>
          <a:xfrm>
            <a:off x="13798421" y="11598646"/>
            <a:ext cx="3805720" cy="1217211"/>
            <a:chOff x="583876" y="5757341"/>
            <a:chExt cx="1823767" cy="583309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7B5E0B2-B085-45F7-B602-B89A4B6F7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876" y="5800650"/>
              <a:ext cx="646200" cy="540000"/>
            </a:xfrm>
            <a:prstGeom prst="rect">
              <a:avLst/>
            </a:prstGeom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C30BB3C-595C-405A-A2FE-43E6E108C09E}"/>
                </a:ext>
              </a:extLst>
            </p:cNvPr>
            <p:cNvSpPr/>
            <p:nvPr/>
          </p:nvSpPr>
          <p:spPr>
            <a:xfrm>
              <a:off x="1258118" y="5757341"/>
              <a:ext cx="690844" cy="398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rgbClr val="25AFF4"/>
                  </a:solidFill>
                </a:rPr>
                <a:t>18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53B344-8E02-42F3-AC49-8DAB043DBCAF}"/>
                </a:ext>
              </a:extLst>
            </p:cNvPr>
            <p:cNvSpPr/>
            <p:nvPr/>
          </p:nvSpPr>
          <p:spPr>
            <a:xfrm>
              <a:off x="1276474" y="6104255"/>
              <a:ext cx="1131169" cy="221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s-ES" altLang="x-none" sz="2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Droid Sans" panose="020B0606030804020204" pitchFamily="34" charset="0"/>
                </a:rPr>
                <a:t>Languages</a:t>
              </a: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50034906-F2DE-4E5F-B2AB-F3755E16034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9921" y="9719595"/>
            <a:ext cx="521639" cy="7002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1FD3225-6372-477A-9F93-4D39F8A013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0157" y="5227707"/>
            <a:ext cx="5550857" cy="340213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7322117-3261-40F4-AC82-63D7514CB9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77938" y="3095618"/>
            <a:ext cx="4428106" cy="56102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BC2D3A7-4DB0-49E0-88E2-99ADC88924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03604" y="5237944"/>
            <a:ext cx="4938870" cy="8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646A160-950A-47AD-85FD-5E409971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31B0F1"/>
                </a:solidFill>
                <a:latin typeface="Helvetica" pitchFamily="2" charset="0"/>
                <a:cs typeface="Arial" panose="020B0604020202020204" pitchFamily="34" charset="0"/>
              </a:rPr>
              <a:t>PARTNER TO THE WORLDS LEADING BRANDS</a:t>
            </a:r>
            <a:br>
              <a:rPr lang="en-US" sz="4800" b="1" dirty="0">
                <a:solidFill>
                  <a:srgbClr val="31B0F1"/>
                </a:solidFill>
                <a:latin typeface="Helvetica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US" sz="4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755035-4A3B-4BAC-91BE-E943B990A4B4}"/>
              </a:ext>
            </a:extLst>
          </p:cNvPr>
          <p:cNvGrpSpPr/>
          <p:nvPr/>
        </p:nvGrpSpPr>
        <p:grpSpPr>
          <a:xfrm>
            <a:off x="941849" y="3732392"/>
            <a:ext cx="22074125" cy="7674008"/>
            <a:chOff x="941849" y="2880270"/>
            <a:chExt cx="22074125" cy="767400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E0C9174-9102-4693-8261-786C5FFA316D}"/>
                </a:ext>
              </a:extLst>
            </p:cNvPr>
            <p:cNvCxnSpPr>
              <a:cxnSpLocks/>
            </p:cNvCxnSpPr>
            <p:nvPr/>
          </p:nvCxnSpPr>
          <p:spPr>
            <a:xfrm>
              <a:off x="7957194" y="5034783"/>
              <a:ext cx="383793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32" descr="mage result for Wind intel logo png">
              <a:extLst>
                <a:ext uri="{FF2B5EF4-FFF2-40B4-BE49-F238E27FC236}">
                  <a16:creationId xmlns:a16="http://schemas.microsoft.com/office/drawing/2014/main" id="{8F82DFCD-2720-4378-BBD9-C9C3AFFE2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0998" y="6493022"/>
              <a:ext cx="2996399" cy="93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6D9090-AA04-4B57-9031-2D1056E61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73372" y="3894113"/>
              <a:ext cx="3924970" cy="116207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C38B056-5786-4A5A-A6B9-F92CBE901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1161" y="3732392"/>
              <a:ext cx="5313566" cy="148551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9151A8-A8ED-42DB-8392-607F79666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02145" y="5987021"/>
              <a:ext cx="4467424" cy="194800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252517-D09B-4A2C-A3B8-90D32F30D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47065" y="8838841"/>
              <a:ext cx="3818219" cy="1506742"/>
            </a:xfrm>
            <a:prstGeom prst="rect">
              <a:avLst/>
            </a:prstGeom>
          </p:spPr>
        </p:pic>
        <p:pic>
          <p:nvPicPr>
            <p:cNvPr id="29" name="Picture 2" descr="Autodesk standardizes on Jira across engineering | Atlassian">
              <a:extLst>
                <a:ext uri="{FF2B5EF4-FFF2-40B4-BE49-F238E27FC236}">
                  <a16:creationId xmlns:a16="http://schemas.microsoft.com/office/drawing/2014/main" id="{DA57EF5F-774B-4289-9802-ECD461B30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3461" y="8536294"/>
              <a:ext cx="3531472" cy="201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Oracle-logo - Logistyx">
              <a:extLst>
                <a:ext uri="{FF2B5EF4-FFF2-40B4-BE49-F238E27FC236}">
                  <a16:creationId xmlns:a16="http://schemas.microsoft.com/office/drawing/2014/main" id="{7FF1F308-6EAE-41AE-AF6C-9736628DB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798" y="2880270"/>
              <a:ext cx="4147674" cy="3106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Red Hat logo standards">
              <a:extLst>
                <a:ext uri="{FF2B5EF4-FFF2-40B4-BE49-F238E27FC236}">
                  <a16:creationId xmlns:a16="http://schemas.microsoft.com/office/drawing/2014/main" id="{965DE1B9-8620-4839-A81F-37B063447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849" y="5546372"/>
              <a:ext cx="5313568" cy="2829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84BDCC-DB9A-4F04-B02F-8733CF2F6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8049" y="6549950"/>
              <a:ext cx="3679791" cy="82214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73B7355-22BE-40FB-A2FA-D6BB69E0B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19182421" y="4102747"/>
              <a:ext cx="3833553" cy="744804"/>
            </a:xfrm>
            <a:prstGeom prst="rect">
              <a:avLst/>
            </a:prstGeom>
          </p:spPr>
        </p:pic>
        <p:pic>
          <p:nvPicPr>
            <p:cNvPr id="34" name="Picture 2" descr="ANSYS – Logos Download">
              <a:extLst>
                <a:ext uri="{FF2B5EF4-FFF2-40B4-BE49-F238E27FC236}">
                  <a16:creationId xmlns:a16="http://schemas.microsoft.com/office/drawing/2014/main" id="{914F883B-29F4-483A-AAFC-737770EF3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010" y="8887261"/>
              <a:ext cx="2765868" cy="1095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D2295-7465-4AE2-BFCD-1429BC341155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elated image">
            <a:extLst>
              <a:ext uri="{FF2B5EF4-FFF2-40B4-BE49-F238E27FC236}">
                <a16:creationId xmlns:a16="http://schemas.microsoft.com/office/drawing/2014/main" id="{591DF988-F2A7-4F30-AEEA-E151FF88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063" y="9953969"/>
            <a:ext cx="3818219" cy="162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19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68316023-CE50-468B-BA6E-FD6FA880EF15}"/>
              </a:ext>
            </a:extLst>
          </p:cNvPr>
          <p:cNvSpPr txBox="1"/>
          <p:nvPr/>
        </p:nvSpPr>
        <p:spPr>
          <a:xfrm>
            <a:off x="1425158" y="5188804"/>
            <a:ext cx="10355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5AFF4"/>
                </a:solidFill>
                <a:latin typeface="Helvetica" pitchFamily="2" charset="0"/>
                <a:cs typeface="Arial" panose="020B0604020202020204" pitchFamily="34" charset="0"/>
              </a:rPr>
              <a:t>Primary Audit Strategy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BB109A-379D-4AAE-8971-A42E8FF9CF86}"/>
              </a:ext>
            </a:extLst>
          </p:cNvPr>
          <p:cNvSpPr txBox="1"/>
          <p:nvPr/>
        </p:nvSpPr>
        <p:spPr>
          <a:xfrm>
            <a:off x="1425158" y="9010560"/>
            <a:ext cx="9270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5AFF4"/>
                </a:solidFill>
                <a:latin typeface="Helvetica" pitchFamily="2" charset="0"/>
                <a:cs typeface="Arial" panose="020B0604020202020204" pitchFamily="34" charset="0"/>
              </a:rPr>
              <a:t>Engagement  Models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E5207E-4DBB-4446-9C92-0588600AEB56}"/>
              </a:ext>
            </a:extLst>
          </p:cNvPr>
          <p:cNvSpPr/>
          <p:nvPr/>
        </p:nvSpPr>
        <p:spPr>
          <a:xfrm>
            <a:off x="1572643" y="6127451"/>
            <a:ext cx="9270303" cy="2339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-74295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Full Scope Audits </a:t>
            </a:r>
          </a:p>
          <a:p>
            <a:pPr marL="1554480" lvl="1" indent="-7429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Onsite</a:t>
            </a:r>
          </a:p>
          <a:p>
            <a:pPr marL="1554480" lvl="1" indent="-7429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Remote</a:t>
            </a:r>
          </a:p>
          <a:p>
            <a:pPr marL="1771650" lvl="1" indent="-742950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  <a:cs typeface="Arial" panose="020B0604020202020204" pitchFamily="34" charset="0"/>
            </a:endParaRPr>
          </a:p>
          <a:p>
            <a:pPr indent="-74295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Other Engagements by Limited  Number of Companies</a:t>
            </a:r>
          </a:p>
          <a:p>
            <a:pPr marL="1554480" lvl="1" indent="-7429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Self Certification</a:t>
            </a:r>
          </a:p>
          <a:p>
            <a:pPr marL="1554480" lvl="1" indent="-7429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True Up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3FA695-B472-4AF6-B4F5-30D99E184635}"/>
              </a:ext>
            </a:extLst>
          </p:cNvPr>
          <p:cNvSpPr/>
          <p:nvPr/>
        </p:nvSpPr>
        <p:spPr>
          <a:xfrm>
            <a:off x="1572643" y="9976877"/>
            <a:ext cx="10207541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-7429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Enterprise Engagements Driven by Internal and 3rd party Resources</a:t>
            </a:r>
          </a:p>
          <a:p>
            <a:pPr indent="-742950">
              <a:buFont typeface="+mj-lt"/>
              <a:buAutoNum type="arabicPeriod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7429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Extensive Legal Firm Support Globally</a:t>
            </a:r>
          </a:p>
          <a:p>
            <a:pPr indent="-742950">
              <a:buFont typeface="+mj-lt"/>
              <a:buAutoNum type="arabicPeriod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7429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Letter Campaigns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B32DEC-D228-4FC0-B6A8-E0E3D3CDF91E}"/>
              </a:ext>
            </a:extLst>
          </p:cNvPr>
          <p:cNvSpPr txBox="1"/>
          <p:nvPr/>
        </p:nvSpPr>
        <p:spPr>
          <a:xfrm>
            <a:off x="13910693" y="5205966"/>
            <a:ext cx="1035502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rPr>
              <a:t>Anti Piracy Compliance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46FFF1-D11E-41D1-A089-7DEC88FDD5AB}"/>
              </a:ext>
            </a:extLst>
          </p:cNvPr>
          <p:cNvSpPr/>
          <p:nvPr/>
        </p:nvSpPr>
        <p:spPr>
          <a:xfrm>
            <a:off x="13910693" y="6144613"/>
            <a:ext cx="9270303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8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Enterprise Engagements Driven by Internal Resources</a:t>
            </a:r>
          </a:p>
          <a:p>
            <a:pPr marL="182880">
              <a:buFont typeface="+mj-lt"/>
              <a:buAutoNum type="arabicPeriod"/>
            </a:pPr>
            <a:endParaRPr lang="en-US" sz="800" dirty="0">
              <a:latin typeface="Helvetica" pitchFamily="2" charset="0"/>
              <a:cs typeface="Arial" panose="020B0604020202020204" pitchFamily="34" charset="0"/>
            </a:endParaRPr>
          </a:p>
          <a:p>
            <a:pPr marL="18288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Extensive Legal Firm Support Globally</a:t>
            </a:r>
          </a:p>
          <a:p>
            <a:pPr marL="182880">
              <a:buFont typeface="+mj-lt"/>
              <a:buAutoNum type="arabicPeriod"/>
            </a:pPr>
            <a:endParaRPr lang="en-US" sz="800" dirty="0">
              <a:latin typeface="Helvetica" pitchFamily="2" charset="0"/>
              <a:cs typeface="Arial" panose="020B0604020202020204" pitchFamily="34" charset="0"/>
            </a:endParaRPr>
          </a:p>
          <a:p>
            <a:pPr marL="18288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Letter Campaigns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5FE9B6-6FDC-4670-8F2C-E9F5C75C056A}"/>
              </a:ext>
            </a:extLst>
          </p:cNvPr>
          <p:cNvSpPr txBox="1"/>
          <p:nvPr/>
        </p:nvSpPr>
        <p:spPr>
          <a:xfrm>
            <a:off x="13910693" y="9027819"/>
            <a:ext cx="927030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rPr>
              <a:t>Engagement  Models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12B986-C53B-433F-B600-373995DC1E94}"/>
              </a:ext>
            </a:extLst>
          </p:cNvPr>
          <p:cNvSpPr/>
          <p:nvPr/>
        </p:nvSpPr>
        <p:spPr>
          <a:xfrm>
            <a:off x="13910693" y="9994136"/>
            <a:ext cx="9270303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8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Email</a:t>
            </a:r>
          </a:p>
          <a:p>
            <a:pPr marL="182880">
              <a:buFont typeface="+mj-lt"/>
              <a:buAutoNum type="arabicPeriod"/>
            </a:pPr>
            <a:endParaRPr lang="en-US" sz="800" dirty="0">
              <a:latin typeface="Helvetica" pitchFamily="2" charset="0"/>
              <a:cs typeface="Arial" panose="020B0604020202020204" pitchFamily="34" charset="0"/>
            </a:endParaRPr>
          </a:p>
          <a:p>
            <a:pPr marL="18288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Feet On the Street</a:t>
            </a:r>
          </a:p>
          <a:p>
            <a:pPr marL="182880">
              <a:buFont typeface="+mj-lt"/>
              <a:buAutoNum type="arabicPeriod"/>
            </a:pPr>
            <a:endParaRPr lang="en-US" sz="800" dirty="0">
              <a:latin typeface="Helvetica" pitchFamily="2" charset="0"/>
              <a:cs typeface="Arial" panose="020B0604020202020204" pitchFamily="34" charset="0"/>
            </a:endParaRPr>
          </a:p>
          <a:p>
            <a:pPr marL="18288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  <a:cs typeface="Arial" panose="020B0604020202020204" pitchFamily="34" charset="0"/>
              </a:rPr>
              <a:t>In Person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9ACC66D-6EF8-435E-8D94-FB83C94E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10693" y="3419827"/>
            <a:ext cx="1290240" cy="1280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0C0795-5180-4B22-AE07-1E07AE2F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TRADITIONAL SOFTWARE COMPLIANCE – PRE COVID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5EB653-A3AA-4881-8FEB-C040E1E2B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5158" y="3379682"/>
            <a:ext cx="1285875" cy="13716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3581CE-D37E-45CF-ACE4-83A08D90161A}"/>
              </a:ext>
            </a:extLst>
          </p:cNvPr>
          <p:cNvCxnSpPr/>
          <p:nvPr/>
        </p:nvCxnSpPr>
        <p:spPr>
          <a:xfrm>
            <a:off x="12188825" y="3628103"/>
            <a:ext cx="0" cy="825909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04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2B52C-BCA8-485F-A44B-75B01FC3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PRE-COVID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9D951-E634-4804-9273-04606D9074E4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F0670-511C-423B-B7FD-41C2583FDB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Both Software Audits and Anti-Piracy were heavily dependent on resources (Internal or External)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71F743-75F4-451E-BCB4-68517ABDD0E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Balancing Revenue &amp; Roi Goals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1FBD71-14DA-49AE-821B-C4606DDEF7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Growing the Top Line while maintaining or improving ROI without Tools and Technology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E7B6EE-D020-4425-9FA3-A71D83FA3C31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r>
              <a:rPr lang="en-US" dirty="0"/>
              <a:t>Global Needs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5CBFD7-D903-4FC6-BD23-08134A613B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Building Teams, Infrastructure and 3</a:t>
            </a:r>
            <a:r>
              <a:rPr lang="en-US" baseline="30000" dirty="0"/>
              <a:t>rd</a:t>
            </a:r>
            <a:r>
              <a:rPr lang="en-US" dirty="0"/>
              <a:t> Party Relationships globally while growing revenue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469434-AF90-4D79-A2D4-3E61091FC7C1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Transforming with their Organizations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ED6513-7DAC-4CB5-8635-FB905112C5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Companies were rapidly transforming their business models, customer success programs and customer engagement strategies.  </a:t>
            </a:r>
          </a:p>
        </p:txBody>
      </p:sp>
    </p:spTree>
    <p:extLst>
      <p:ext uri="{BB962C8B-B14F-4D97-AF65-F5344CB8AC3E}">
        <p14:creationId xmlns:p14="http://schemas.microsoft.com/office/powerpoint/2010/main" val="268919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4B9739F-A78B-6543-919D-1BB1E72CBBCB}"/>
              </a:ext>
            </a:extLst>
          </p:cNvPr>
          <p:cNvSpPr/>
          <p:nvPr/>
        </p:nvSpPr>
        <p:spPr>
          <a:xfrm>
            <a:off x="1416380" y="5080551"/>
            <a:ext cx="10309980" cy="682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Digitalization has been accelerated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ED71CD-88D7-3342-896B-817328D48406}"/>
              </a:ext>
            </a:extLst>
          </p:cNvPr>
          <p:cNvSpPr/>
          <p:nvPr/>
        </p:nvSpPr>
        <p:spPr>
          <a:xfrm>
            <a:off x="1416380" y="4345185"/>
            <a:ext cx="10309980" cy="682262"/>
          </a:xfrm>
          <a:prstGeom prst="rect">
            <a:avLst/>
          </a:prstGeom>
          <a:solidFill>
            <a:srgbClr val="F2F2F2"/>
          </a:solidFill>
        </p:spPr>
        <p:txBody>
          <a:bodyPr wrap="square" lIns="863775" tIns="0" rIns="0" bIns="0" anchor="ctr">
            <a:noAutofit/>
          </a:bodyPr>
          <a:lstStyle/>
          <a:p>
            <a:pPr>
              <a:buClr>
                <a:schemeClr val="tx2">
                  <a:lumMod val="25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Companies are taking greater responsibility for, and interest in the health and safety of employees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4B7181-A4D5-5041-999E-2AC7A0C0F9A2}"/>
              </a:ext>
            </a:extLst>
          </p:cNvPr>
          <p:cNvSpPr/>
          <p:nvPr/>
        </p:nvSpPr>
        <p:spPr>
          <a:xfrm>
            <a:off x="1420240" y="4338322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A06E2F-E38A-AA4A-AB55-44802DB7B14D}"/>
              </a:ext>
            </a:extLst>
          </p:cNvPr>
          <p:cNvSpPr/>
          <p:nvPr/>
        </p:nvSpPr>
        <p:spPr>
          <a:xfrm>
            <a:off x="1420240" y="5080551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BDE1D3-D39E-470E-A03B-959A1591F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COVID-19 HAS ACCELERATED THE NEED FOR CHANGE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2F843F-D1E9-604F-A693-82A650269EF4}"/>
              </a:ext>
            </a:extLst>
          </p:cNvPr>
          <p:cNvSpPr/>
          <p:nvPr/>
        </p:nvSpPr>
        <p:spPr>
          <a:xfrm>
            <a:off x="1419450" y="3620912"/>
            <a:ext cx="10301069" cy="659474"/>
          </a:xfrm>
          <a:prstGeom prst="rect">
            <a:avLst/>
          </a:prstGeom>
          <a:solidFill>
            <a:srgbClr val="31B0F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Learnings Across The Business World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4CFD03-9F19-D040-BDFF-9C0983079204}"/>
              </a:ext>
            </a:extLst>
          </p:cNvPr>
          <p:cNvSpPr/>
          <p:nvPr/>
        </p:nvSpPr>
        <p:spPr>
          <a:xfrm>
            <a:off x="1416380" y="6562733"/>
            <a:ext cx="10309980" cy="682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Adapt, pivot and reshape your business mindset is encouraged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3B0EA7-ACA9-4747-B103-B83AA3D2B741}"/>
              </a:ext>
            </a:extLst>
          </p:cNvPr>
          <p:cNvSpPr/>
          <p:nvPr/>
        </p:nvSpPr>
        <p:spPr>
          <a:xfrm>
            <a:off x="1416380" y="5827367"/>
            <a:ext cx="10309980" cy="68226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Organizations need to be flexible and open to new ways of working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B8611FB-CFEF-CF46-AECA-ECB122703D30}"/>
              </a:ext>
            </a:extLst>
          </p:cNvPr>
          <p:cNvSpPr/>
          <p:nvPr/>
        </p:nvSpPr>
        <p:spPr>
          <a:xfrm>
            <a:off x="1420240" y="5820504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EC91D5D-D3BB-2341-8EFF-3A0A94F3A6E3}"/>
              </a:ext>
            </a:extLst>
          </p:cNvPr>
          <p:cNvSpPr/>
          <p:nvPr/>
        </p:nvSpPr>
        <p:spPr>
          <a:xfrm>
            <a:off x="1420240" y="6562733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36B2DF-78C1-714B-BB02-A05E2D1CCA69}"/>
              </a:ext>
            </a:extLst>
          </p:cNvPr>
          <p:cNvSpPr/>
          <p:nvPr/>
        </p:nvSpPr>
        <p:spPr>
          <a:xfrm>
            <a:off x="1416380" y="8041378"/>
            <a:ext cx="10309980" cy="682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Teams and organizations are finding new ways to collaborate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D298281-9587-B443-9B34-6268CA5D7D76}"/>
              </a:ext>
            </a:extLst>
          </p:cNvPr>
          <p:cNvSpPr/>
          <p:nvPr/>
        </p:nvSpPr>
        <p:spPr>
          <a:xfrm>
            <a:off x="1416380" y="7306011"/>
            <a:ext cx="10309980" cy="68226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pPr>
              <a:buClr>
                <a:schemeClr val="tx2">
                  <a:lumMod val="25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Companies are adopting new modes of communication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715E804-8BD0-F44B-8CC6-AC85BA3744D6}"/>
              </a:ext>
            </a:extLst>
          </p:cNvPr>
          <p:cNvSpPr/>
          <p:nvPr/>
        </p:nvSpPr>
        <p:spPr>
          <a:xfrm>
            <a:off x="1420240" y="7299149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B9F49A-FD59-B546-A434-221B349C1F15}"/>
              </a:ext>
            </a:extLst>
          </p:cNvPr>
          <p:cNvSpPr/>
          <p:nvPr/>
        </p:nvSpPr>
        <p:spPr>
          <a:xfrm>
            <a:off x="1420240" y="8041378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4CBC88-5498-A04B-9102-29557B9F2F0A}"/>
              </a:ext>
            </a:extLst>
          </p:cNvPr>
          <p:cNvSpPr/>
          <p:nvPr/>
        </p:nvSpPr>
        <p:spPr>
          <a:xfrm>
            <a:off x="1416380" y="9517523"/>
            <a:ext cx="10309980" cy="682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Improving Productivity and Innovating faster is a must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8B2F8F2-2F0E-F64C-96CC-7635DAB338E3}"/>
              </a:ext>
            </a:extLst>
          </p:cNvPr>
          <p:cNvSpPr/>
          <p:nvPr/>
        </p:nvSpPr>
        <p:spPr>
          <a:xfrm>
            <a:off x="1416380" y="8782157"/>
            <a:ext cx="10309980" cy="68226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pPr>
              <a:buClr>
                <a:schemeClr val="tx2">
                  <a:lumMod val="25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Teams are managing unpredictable volumes and new workflows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DCF7031-646A-2146-8CA0-0F95F959C63C}"/>
              </a:ext>
            </a:extLst>
          </p:cNvPr>
          <p:cNvSpPr/>
          <p:nvPr/>
        </p:nvSpPr>
        <p:spPr>
          <a:xfrm>
            <a:off x="1420240" y="8775295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70DCAF-22A1-2141-A126-EA30E47A7E4A}"/>
              </a:ext>
            </a:extLst>
          </p:cNvPr>
          <p:cNvSpPr/>
          <p:nvPr/>
        </p:nvSpPr>
        <p:spPr>
          <a:xfrm>
            <a:off x="1420240" y="9517523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4FD863-8210-EF4D-9A1F-625B14893A51}"/>
              </a:ext>
            </a:extLst>
          </p:cNvPr>
          <p:cNvSpPr/>
          <p:nvPr/>
        </p:nvSpPr>
        <p:spPr>
          <a:xfrm>
            <a:off x="1416380" y="10260802"/>
            <a:ext cx="10309980" cy="68226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Reskilling the workforce will be constant – tied to digitalization &amp; negotiation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F6222A-2C9E-1B4D-8C2B-F80C11486074}"/>
              </a:ext>
            </a:extLst>
          </p:cNvPr>
          <p:cNvSpPr/>
          <p:nvPr/>
        </p:nvSpPr>
        <p:spPr>
          <a:xfrm>
            <a:off x="1420240" y="10260802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C1307D9-778E-D246-8BCD-37F3BF5EE01F}"/>
              </a:ext>
            </a:extLst>
          </p:cNvPr>
          <p:cNvSpPr/>
          <p:nvPr/>
        </p:nvSpPr>
        <p:spPr>
          <a:xfrm>
            <a:off x="12325149" y="5080551"/>
            <a:ext cx="10309980" cy="682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Raids will be harder to initiate for the short-medium term – Employee safety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BCFB367-C67A-DA43-9C30-C68DFDDA3D40}"/>
              </a:ext>
            </a:extLst>
          </p:cNvPr>
          <p:cNvSpPr/>
          <p:nvPr/>
        </p:nvSpPr>
        <p:spPr>
          <a:xfrm>
            <a:off x="12325149" y="4345185"/>
            <a:ext cx="10309980" cy="68226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pPr>
              <a:buClr>
                <a:schemeClr val="tx2">
                  <a:lumMod val="25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Feet on the street programs will dry up – Employee safety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670311-B5B1-9A48-A4AD-4CCF865ED535}"/>
              </a:ext>
            </a:extLst>
          </p:cNvPr>
          <p:cNvSpPr/>
          <p:nvPr/>
        </p:nvSpPr>
        <p:spPr>
          <a:xfrm>
            <a:off x="12329008" y="4338322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4C74F1-FDC3-7C45-96DD-7A0E3C182605}"/>
              </a:ext>
            </a:extLst>
          </p:cNvPr>
          <p:cNvSpPr/>
          <p:nvPr/>
        </p:nvSpPr>
        <p:spPr>
          <a:xfrm>
            <a:off x="12329008" y="5080551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BA281FC-3001-E849-AB23-252B28E222B4}"/>
              </a:ext>
            </a:extLst>
          </p:cNvPr>
          <p:cNvSpPr/>
          <p:nvPr/>
        </p:nvSpPr>
        <p:spPr>
          <a:xfrm>
            <a:off x="12325149" y="7422045"/>
            <a:ext cx="10309980" cy="682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Budgets will be tighter across both infringers and existing customers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DC769B6-89FC-254C-9FFE-ACA9C64C5A35}"/>
              </a:ext>
            </a:extLst>
          </p:cNvPr>
          <p:cNvSpPr/>
          <p:nvPr/>
        </p:nvSpPr>
        <p:spPr>
          <a:xfrm>
            <a:off x="12325149" y="5827367"/>
            <a:ext cx="10309980" cy="154288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Remote working will impact intelligence and action:</a:t>
            </a:r>
          </a:p>
          <a:p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WFH is accelerating piracy – also making it difficult to detect and assign to company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Investigations will be more challenging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Less investigators due to pandemic and safety concerns amongst investigators</a:t>
            </a:r>
          </a:p>
          <a:p>
            <a:pPr marL="342814" indent="-34281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Infringement fidelity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9C5959-DDC0-824F-A088-0DE0B7753256}"/>
              </a:ext>
            </a:extLst>
          </p:cNvPr>
          <p:cNvSpPr/>
          <p:nvPr/>
        </p:nvSpPr>
        <p:spPr>
          <a:xfrm>
            <a:off x="12329008" y="5820504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53C11E-B7F9-8A4C-BED0-4CC54F4077B9}"/>
              </a:ext>
            </a:extLst>
          </p:cNvPr>
          <p:cNvSpPr/>
          <p:nvPr/>
        </p:nvSpPr>
        <p:spPr>
          <a:xfrm>
            <a:off x="12329008" y="7422045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61EE363-3E29-7449-86DB-203600BF4520}"/>
              </a:ext>
            </a:extLst>
          </p:cNvPr>
          <p:cNvSpPr/>
          <p:nvPr/>
        </p:nvSpPr>
        <p:spPr>
          <a:xfrm>
            <a:off x="12325149" y="8900690"/>
            <a:ext cx="10309980" cy="682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Possible impact on cycle times for new cases – engagement and resolution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70ECAA-6251-C44C-A4E3-0D163467F022}"/>
              </a:ext>
            </a:extLst>
          </p:cNvPr>
          <p:cNvSpPr/>
          <p:nvPr/>
        </p:nvSpPr>
        <p:spPr>
          <a:xfrm>
            <a:off x="12325149" y="8165324"/>
            <a:ext cx="10309980" cy="68226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pPr>
              <a:buClr>
                <a:schemeClr val="tx2">
                  <a:lumMod val="25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LC team structures for customer engagement and resolution may be impacted – local teams,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travel restrictions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393594F-5036-104C-8DB4-1C4E16993102}"/>
              </a:ext>
            </a:extLst>
          </p:cNvPr>
          <p:cNvSpPr/>
          <p:nvPr/>
        </p:nvSpPr>
        <p:spPr>
          <a:xfrm>
            <a:off x="12329008" y="8158461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115FD59-765C-D84C-967C-C19CE83D502E}"/>
              </a:ext>
            </a:extLst>
          </p:cNvPr>
          <p:cNvSpPr/>
          <p:nvPr/>
        </p:nvSpPr>
        <p:spPr>
          <a:xfrm>
            <a:off x="12329008" y="8900690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8AA5328-DC92-FD4A-844B-CEDCD86F28FF}"/>
              </a:ext>
            </a:extLst>
          </p:cNvPr>
          <p:cNvSpPr/>
          <p:nvPr/>
        </p:nvSpPr>
        <p:spPr>
          <a:xfrm>
            <a:off x="12325149" y="9641469"/>
            <a:ext cx="10309980" cy="68226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lIns="863775" tIns="0" rIns="0" bIns="0" anchor="ctr">
            <a:noAutofit/>
          </a:bodyPr>
          <a:lstStyle/>
          <a:p>
            <a:pPr>
              <a:buClr>
                <a:schemeClr val="tx2">
                  <a:lumMod val="25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Traditionally LC teams have relied on F2F discussions and resolutions – remote negotiation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style/skills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98C8C48-C0DC-8B4B-AEF3-E90CC782B629}"/>
              </a:ext>
            </a:extLst>
          </p:cNvPr>
          <p:cNvSpPr/>
          <p:nvPr/>
        </p:nvSpPr>
        <p:spPr>
          <a:xfrm>
            <a:off x="12329008" y="9634607"/>
            <a:ext cx="645288" cy="682262"/>
          </a:xfrm>
          <a:prstGeom prst="rect">
            <a:avLst/>
          </a:prstGeom>
          <a:solidFill>
            <a:srgbClr val="0E87C3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buClr>
                <a:schemeClr val="tx2">
                  <a:lumMod val="25000"/>
                </a:schemeClr>
              </a:buClr>
            </a:pPr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9EBD068-341B-2D4E-9EC7-0600677F8629}"/>
              </a:ext>
            </a:extLst>
          </p:cNvPr>
          <p:cNvSpPr/>
          <p:nvPr/>
        </p:nvSpPr>
        <p:spPr>
          <a:xfrm>
            <a:off x="12343431" y="3620912"/>
            <a:ext cx="10301069" cy="659474"/>
          </a:xfrm>
          <a:prstGeom prst="rect">
            <a:avLst/>
          </a:prstGeom>
          <a:solidFill>
            <a:srgbClr val="31B0F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 Compliance is not exempt from Covid-19</a:t>
            </a:r>
          </a:p>
        </p:txBody>
      </p:sp>
    </p:spTree>
    <p:extLst>
      <p:ext uri="{BB962C8B-B14F-4D97-AF65-F5344CB8AC3E}">
        <p14:creationId xmlns:p14="http://schemas.microsoft.com/office/powerpoint/2010/main" val="32994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9" grpId="0" animBg="1"/>
      <p:bldP spid="34" grpId="0" animBg="1"/>
      <p:bldP spid="35" grpId="0" animBg="1"/>
      <p:bldP spid="2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65121F5-2BA9-40B3-8C86-F4F672CB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4" y="1327614"/>
            <a:ext cx="12215619" cy="1592568"/>
          </a:xfrm>
        </p:spPr>
        <p:txBody>
          <a:bodyPr/>
          <a:lstStyle/>
          <a:p>
            <a:r>
              <a:rPr lang="en-US" dirty="0"/>
              <a:t>LEADING COMPLIANCE TEAMS ARE  TRANSFORMING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F9A51AA-F343-4D92-BC01-62E06DBFE2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8001" y="5998515"/>
            <a:ext cx="4129856" cy="11449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Digitize Engagements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D65D197-A406-4A71-B703-AB5031B48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23897" y="5998516"/>
            <a:ext cx="4129856" cy="11449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 Data </a:t>
            </a:r>
            <a:br>
              <a:rPr lang="en-US" dirty="0"/>
            </a:br>
            <a:r>
              <a:rPr lang="en-US" dirty="0"/>
              <a:t>Centric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6E61445-C6C3-4759-881A-8A1D1929D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79793" y="6001691"/>
            <a:ext cx="4927339" cy="1504009"/>
          </a:xfrm>
        </p:spPr>
        <p:txBody>
          <a:bodyPr>
            <a:noAutofit/>
          </a:bodyPr>
          <a:lstStyle/>
          <a:p>
            <a:r>
              <a:rPr lang="en-US" dirty="0"/>
              <a:t>Expand Engagement Strategies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2586053-A676-4FCD-A775-1ECB2B19B1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8001" y="7683190"/>
            <a:ext cx="4055667" cy="1504010"/>
          </a:xfrm>
        </p:spPr>
        <p:txBody>
          <a:bodyPr/>
          <a:lstStyle/>
          <a:p>
            <a:r>
              <a:rPr lang="en-US" dirty="0"/>
              <a:t>Focus on Customer Experience, Scale, and Localization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297864D-9C2F-493D-95CB-BD8DF05B33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71802" y="7683190"/>
            <a:ext cx="4763274" cy="216333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Expand Beyond Targeting Non Compliance </a:t>
            </a:r>
          </a:p>
          <a:p>
            <a:r>
              <a:rPr lang="en-US" dirty="0"/>
              <a:t>Align  Engagement to Buyers Journey</a:t>
            </a:r>
          </a:p>
          <a:p>
            <a:r>
              <a:rPr lang="en-US" dirty="0"/>
              <a:t>Data Driven Decisions – including re-engagement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6A3A523-8BBD-4A51-ACD6-839895E7C7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475604" y="7683190"/>
            <a:ext cx="4055667" cy="1819585"/>
          </a:xfrm>
        </p:spPr>
        <p:txBody>
          <a:bodyPr>
            <a:normAutofit/>
          </a:bodyPr>
          <a:lstStyle/>
          <a:p>
            <a:r>
              <a:rPr lang="en-US" dirty="0"/>
              <a:t>Adopt New Engagement Strategies aligned to organization goals</a:t>
            </a:r>
          </a:p>
          <a:p>
            <a:r>
              <a:rPr lang="en-US" dirty="0"/>
              <a:t>Integrate the Eco-system </a:t>
            </a:r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761EB8-A906-4AF0-B6B5-97AE89B30B2D}"/>
              </a:ext>
            </a:extLst>
          </p:cNvPr>
          <p:cNvSpPr/>
          <p:nvPr/>
        </p:nvSpPr>
        <p:spPr>
          <a:xfrm>
            <a:off x="4192858" y="10259125"/>
            <a:ext cx="16492653" cy="1504009"/>
          </a:xfrm>
          <a:prstGeom prst="rect">
            <a:avLst/>
          </a:prstGeom>
          <a:solidFill>
            <a:srgbClr val="0E8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D4B4EA04-9A46-456A-88FD-183A2DAE6766}"/>
              </a:ext>
            </a:extLst>
          </p:cNvPr>
          <p:cNvSpPr txBox="1">
            <a:spLocks/>
          </p:cNvSpPr>
          <p:nvPr/>
        </p:nvSpPr>
        <p:spPr>
          <a:xfrm>
            <a:off x="4192858" y="10752842"/>
            <a:ext cx="16492653" cy="528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1828343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2"/>
                </a:solidFill>
                <a:latin typeface="Helvetica" pitchFamily="2" charset="0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Technology and Tools Driving Change – not More Resources</a:t>
            </a:r>
          </a:p>
        </p:txBody>
      </p:sp>
    </p:spTree>
    <p:extLst>
      <p:ext uri="{BB962C8B-B14F-4D97-AF65-F5344CB8AC3E}">
        <p14:creationId xmlns:p14="http://schemas.microsoft.com/office/powerpoint/2010/main" val="55971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B67B6D-4D34-4C3E-88B0-887134E16B90}"/>
              </a:ext>
            </a:extLst>
          </p:cNvPr>
          <p:cNvSpPr/>
          <p:nvPr/>
        </p:nvSpPr>
        <p:spPr>
          <a:xfrm>
            <a:off x="13398444" y="4588954"/>
            <a:ext cx="5489603" cy="4588953"/>
          </a:xfrm>
          <a:prstGeom prst="rect">
            <a:avLst/>
          </a:prstGeom>
          <a:solidFill>
            <a:srgbClr val="034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9109EB-DBB7-49A8-A9CD-7D515D5BAC0C}"/>
              </a:ext>
            </a:extLst>
          </p:cNvPr>
          <p:cNvSpPr/>
          <p:nvPr/>
        </p:nvSpPr>
        <p:spPr>
          <a:xfrm>
            <a:off x="18888046" y="4588954"/>
            <a:ext cx="5489603" cy="4588953"/>
          </a:xfrm>
          <a:prstGeom prst="rect">
            <a:avLst/>
          </a:prstGeom>
          <a:solidFill>
            <a:srgbClr val="4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A2C698-3BC9-400A-9C51-4E952FB2009B}"/>
              </a:ext>
            </a:extLst>
          </p:cNvPr>
          <p:cNvSpPr/>
          <p:nvPr/>
        </p:nvSpPr>
        <p:spPr>
          <a:xfrm>
            <a:off x="13398445" y="25432"/>
            <a:ext cx="5489603" cy="4588953"/>
          </a:xfrm>
          <a:prstGeom prst="rect">
            <a:avLst/>
          </a:prstGeom>
          <a:solidFill>
            <a:srgbClr val="31B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052495-43D5-4D0A-B5B1-59369B2296F2}"/>
              </a:ext>
            </a:extLst>
          </p:cNvPr>
          <p:cNvSpPr/>
          <p:nvPr/>
        </p:nvSpPr>
        <p:spPr>
          <a:xfrm>
            <a:off x="18888047" y="25432"/>
            <a:ext cx="5489603" cy="4588953"/>
          </a:xfrm>
          <a:prstGeom prst="rect">
            <a:avLst/>
          </a:prstGeom>
          <a:solidFill>
            <a:srgbClr val="29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2CA48E-08A9-4942-945E-5256E4CE7C28}"/>
              </a:ext>
            </a:extLst>
          </p:cNvPr>
          <p:cNvSpPr/>
          <p:nvPr/>
        </p:nvSpPr>
        <p:spPr>
          <a:xfrm>
            <a:off x="13398444" y="9176169"/>
            <a:ext cx="5489603" cy="4539832"/>
          </a:xfrm>
          <a:prstGeom prst="rect">
            <a:avLst/>
          </a:prstGeom>
          <a:solidFill>
            <a:srgbClr val="293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E49010-2B32-42D6-B976-C369E2400950}"/>
              </a:ext>
            </a:extLst>
          </p:cNvPr>
          <p:cNvSpPr/>
          <p:nvPr/>
        </p:nvSpPr>
        <p:spPr>
          <a:xfrm>
            <a:off x="18888046" y="9177846"/>
            <a:ext cx="5489603" cy="4588953"/>
          </a:xfrm>
          <a:prstGeom prst="rect">
            <a:avLst/>
          </a:prstGeom>
          <a:solidFill>
            <a:srgbClr val="192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F1F961-D7B2-4945-AD3A-637E24754C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3523717"/>
            <a:ext cx="13023339" cy="96801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915A60-5438-4638-83FC-AFB830490C03}"/>
              </a:ext>
            </a:extLst>
          </p:cNvPr>
          <p:cNvGrpSpPr/>
          <p:nvPr/>
        </p:nvGrpSpPr>
        <p:grpSpPr>
          <a:xfrm rot="16200000">
            <a:off x="3881414" y="5256719"/>
            <a:ext cx="1088724" cy="1168910"/>
            <a:chOff x="6571400" y="2471653"/>
            <a:chExt cx="573534" cy="5525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F26014-42C5-4915-96E2-FF22B5E50DF7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768105" y="2558269"/>
              <a:ext cx="374366" cy="3792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47F611-4931-419D-916F-EEC4080F8004}"/>
                </a:ext>
              </a:extLst>
            </p:cNvPr>
            <p:cNvSpPr txBox="1"/>
            <p:nvPr/>
          </p:nvSpPr>
          <p:spPr>
            <a:xfrm rot="5400000">
              <a:off x="6376205" y="2666848"/>
              <a:ext cx="552525" cy="162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Conversion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ADDA7E-91E6-45AD-BA97-5E26478133FD}"/>
              </a:ext>
            </a:extLst>
          </p:cNvPr>
          <p:cNvGrpSpPr/>
          <p:nvPr/>
        </p:nvGrpSpPr>
        <p:grpSpPr>
          <a:xfrm>
            <a:off x="1736679" y="8637682"/>
            <a:ext cx="1386919" cy="1125272"/>
            <a:chOff x="5736131" y="4034688"/>
            <a:chExt cx="730622" cy="5318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21D213-186A-43C0-A9EC-1C0C067B3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2159" y="4034688"/>
              <a:ext cx="432825" cy="3403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8606A0-5E2E-43A1-B9F6-6C2280549DE8}"/>
                </a:ext>
              </a:extLst>
            </p:cNvPr>
            <p:cNvSpPr txBox="1"/>
            <p:nvPr/>
          </p:nvSpPr>
          <p:spPr>
            <a:xfrm>
              <a:off x="5736131" y="4421105"/>
              <a:ext cx="730622" cy="145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Consideration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A10604-218A-4EBE-867D-E6FDCAAEA447}"/>
              </a:ext>
            </a:extLst>
          </p:cNvPr>
          <p:cNvGrpSpPr/>
          <p:nvPr/>
        </p:nvGrpSpPr>
        <p:grpSpPr>
          <a:xfrm>
            <a:off x="3974137" y="9649807"/>
            <a:ext cx="1127168" cy="1105704"/>
            <a:chOff x="6852543" y="4543553"/>
            <a:chExt cx="593786" cy="5226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FE153E5-1518-4FC1-9353-AA3861975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1956" y="4543553"/>
              <a:ext cx="362418" cy="3403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EDA205-2D41-45B2-8C60-A906BF4E2C58}"/>
                </a:ext>
              </a:extLst>
            </p:cNvPr>
            <p:cNvSpPr txBox="1"/>
            <p:nvPr/>
          </p:nvSpPr>
          <p:spPr>
            <a:xfrm>
              <a:off x="6852543" y="4920721"/>
              <a:ext cx="593786" cy="145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Awareness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7E94DC-7259-4FE9-81F4-72FA9CCEA163}"/>
              </a:ext>
            </a:extLst>
          </p:cNvPr>
          <p:cNvGrpSpPr/>
          <p:nvPr/>
        </p:nvGrpSpPr>
        <p:grpSpPr>
          <a:xfrm>
            <a:off x="1856643" y="6106818"/>
            <a:ext cx="1258678" cy="1172328"/>
            <a:chOff x="5560873" y="2886834"/>
            <a:chExt cx="663065" cy="5541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33D20C-10C9-4411-A2E8-349474CC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6630" y="2886834"/>
              <a:ext cx="374648" cy="34033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8164AB-A0B2-49B3-8F87-6941429B22A8}"/>
                </a:ext>
              </a:extLst>
            </p:cNvPr>
            <p:cNvSpPr txBox="1"/>
            <p:nvPr/>
          </p:nvSpPr>
          <p:spPr>
            <a:xfrm>
              <a:off x="5560873" y="3295494"/>
              <a:ext cx="663065" cy="145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Engagement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435B99-1794-4B77-9D61-E947B00905F6}"/>
              </a:ext>
            </a:extLst>
          </p:cNvPr>
          <p:cNvGrpSpPr/>
          <p:nvPr/>
        </p:nvGrpSpPr>
        <p:grpSpPr>
          <a:xfrm>
            <a:off x="10175218" y="7431137"/>
            <a:ext cx="1015181" cy="1168271"/>
            <a:chOff x="10034273" y="3645104"/>
            <a:chExt cx="534792" cy="55222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C69EB3-1E9E-4C93-A625-CCC1EF509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3898" y="3645104"/>
              <a:ext cx="495542" cy="374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466F7E-ADD6-4DBC-84EF-50A51A8BC6E6}"/>
                </a:ext>
              </a:extLst>
            </p:cNvPr>
            <p:cNvSpPr txBox="1"/>
            <p:nvPr/>
          </p:nvSpPr>
          <p:spPr>
            <a:xfrm>
              <a:off x="10034273" y="4051847"/>
              <a:ext cx="534792" cy="145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Retention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0E42C4-A7B3-4F80-92DD-F9B22A13A528}"/>
              </a:ext>
            </a:extLst>
          </p:cNvPr>
          <p:cNvGrpSpPr/>
          <p:nvPr/>
        </p:nvGrpSpPr>
        <p:grpSpPr>
          <a:xfrm>
            <a:off x="8183390" y="9714023"/>
            <a:ext cx="922048" cy="1088306"/>
            <a:chOff x="9039072" y="4495214"/>
            <a:chExt cx="485730" cy="51442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8C10E4-6E94-4C9F-954D-0BDD7B4A3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1633" y="4495214"/>
              <a:ext cx="400611" cy="3403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207485-1A14-400E-90D1-5AC22B4AE359}"/>
                </a:ext>
              </a:extLst>
            </p:cNvPr>
            <p:cNvSpPr txBox="1"/>
            <p:nvPr/>
          </p:nvSpPr>
          <p:spPr>
            <a:xfrm>
              <a:off x="9039072" y="4864158"/>
              <a:ext cx="485730" cy="145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A8B228-15B5-49D9-B703-30CC59EC0541}"/>
              </a:ext>
            </a:extLst>
          </p:cNvPr>
          <p:cNvGrpSpPr/>
          <p:nvPr/>
        </p:nvGrpSpPr>
        <p:grpSpPr>
          <a:xfrm rot="16200000">
            <a:off x="6035055" y="7617243"/>
            <a:ext cx="1028386" cy="819456"/>
            <a:chOff x="7994881" y="3472379"/>
            <a:chExt cx="541748" cy="38734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A92E5CE-8DB5-40A5-AEE4-0EC0CDCCF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179177" y="3478786"/>
              <a:ext cx="335611" cy="37929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638506-286B-4C7F-BBBD-A250D315F0F1}"/>
                </a:ext>
              </a:extLst>
            </p:cNvPr>
            <p:cNvSpPr txBox="1"/>
            <p:nvPr/>
          </p:nvSpPr>
          <p:spPr>
            <a:xfrm rot="5400000">
              <a:off x="7882277" y="3584983"/>
              <a:ext cx="387344" cy="162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730E4E-6FAB-4E54-9370-AE406E652107}"/>
              </a:ext>
            </a:extLst>
          </p:cNvPr>
          <p:cNvGrpSpPr/>
          <p:nvPr/>
        </p:nvGrpSpPr>
        <p:grpSpPr>
          <a:xfrm>
            <a:off x="8266270" y="5313375"/>
            <a:ext cx="840295" cy="1111105"/>
            <a:chOff x="9014788" y="2482415"/>
            <a:chExt cx="442663" cy="52520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1336F0C-DB20-4BF7-BEE8-D482BA1BD63B}"/>
                </a:ext>
              </a:extLst>
            </p:cNvPr>
            <p:cNvSpPr txBox="1"/>
            <p:nvPr/>
          </p:nvSpPr>
          <p:spPr>
            <a:xfrm>
              <a:off x="9014788" y="2862136"/>
              <a:ext cx="442663" cy="145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24D05C9-1054-41B1-B4E7-C997A20F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0490" y="2482415"/>
              <a:ext cx="408222" cy="35734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05D37B-132F-4EFE-8657-00FC662377D5}"/>
              </a:ext>
            </a:extLst>
          </p:cNvPr>
          <p:cNvGrpSpPr/>
          <p:nvPr/>
        </p:nvGrpSpPr>
        <p:grpSpPr>
          <a:xfrm>
            <a:off x="1063625" y="1366614"/>
            <a:ext cx="12815661" cy="1296819"/>
            <a:chOff x="14897184" y="1007831"/>
            <a:chExt cx="12815661" cy="129681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EAEBE8-9123-42BB-A7F1-82D1D834FB76}"/>
                </a:ext>
              </a:extLst>
            </p:cNvPr>
            <p:cNvSpPr txBox="1"/>
            <p:nvPr/>
          </p:nvSpPr>
          <p:spPr>
            <a:xfrm>
              <a:off x="14897184" y="1473653"/>
              <a:ext cx="1281566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31B0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ALIGNED TO THE CUSTOMER JOURNEY</a:t>
              </a:r>
              <a:endParaRPr lang="en-US" sz="4800" b="1" dirty="0">
                <a:solidFill>
                  <a:srgbClr val="31B0F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47FC17-C38A-4BEC-BCF6-861C46419650}"/>
                </a:ext>
              </a:extLst>
            </p:cNvPr>
            <p:cNvSpPr txBox="1"/>
            <p:nvPr/>
          </p:nvSpPr>
          <p:spPr>
            <a:xfrm>
              <a:off x="14897184" y="1007831"/>
              <a:ext cx="86614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300" dirty="0"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TRANSFORMATIVE ENGAGEMENT STRATEGIES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C6C7486-E937-4B49-A1D8-A2ECD9A060E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25" y="12726558"/>
            <a:ext cx="2940050" cy="52791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407C1CD-11B3-4D99-A8A3-15FF43AF19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705059" y="5340118"/>
            <a:ext cx="910785" cy="9144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DE44A712-17FF-4DBC-BFF8-F87DB71034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202706" y="9970558"/>
            <a:ext cx="870667" cy="9144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6659972-33AE-48F1-BE04-D6AFECC1B0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198189" y="5445902"/>
            <a:ext cx="899410" cy="9144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40C19892-18FF-4993-B47B-98118A0649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648826" y="9912611"/>
            <a:ext cx="688182" cy="9144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2B015FF-F33F-4723-8C63-6B5F8294617C}"/>
              </a:ext>
            </a:extLst>
          </p:cNvPr>
          <p:cNvGrpSpPr/>
          <p:nvPr/>
        </p:nvGrpSpPr>
        <p:grpSpPr>
          <a:xfrm>
            <a:off x="13879286" y="891034"/>
            <a:ext cx="4243412" cy="2603773"/>
            <a:chOff x="13879286" y="891034"/>
            <a:chExt cx="4243412" cy="260377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BACF44D-63DE-43EA-8AEE-CBD852B2746E}"/>
                </a:ext>
              </a:extLst>
            </p:cNvPr>
            <p:cNvSpPr/>
            <p:nvPr/>
          </p:nvSpPr>
          <p:spPr>
            <a:xfrm>
              <a:off x="13879286" y="1978369"/>
              <a:ext cx="424341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/>
              <a:r>
                <a:rPr lang="en-US" b="1" dirty="0">
                  <a:solidFill>
                    <a:schemeClr val="bg2"/>
                  </a:solidFill>
                  <a:latin typeface="Helvetica" pitchFamily="2" charset="0"/>
                  <a:cs typeface="Arial" panose="020B0604020202020204" pitchFamily="34" charset="0"/>
                </a:rPr>
                <a:t>License Compliance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58DB559-8B57-4ABD-9862-089A86F0E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4168317" y="891034"/>
              <a:ext cx="826889" cy="914400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F49410F-C831-4518-9774-6FC68FE71C42}"/>
                </a:ext>
              </a:extLst>
            </p:cNvPr>
            <p:cNvCxnSpPr>
              <a:cxnSpLocks/>
            </p:cNvCxnSpPr>
            <p:nvPr/>
          </p:nvCxnSpPr>
          <p:spPr>
            <a:xfrm>
              <a:off x="14250686" y="3473420"/>
              <a:ext cx="3769787" cy="21387"/>
            </a:xfrm>
            <a:prstGeom prst="line">
              <a:avLst/>
            </a:prstGeom>
            <a:ln w="38100">
              <a:solidFill>
                <a:srgbClr val="F2F2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84456856-5255-4BB8-92A8-C67895C1C705}"/>
              </a:ext>
            </a:extLst>
          </p:cNvPr>
          <p:cNvSpPr/>
          <p:nvPr/>
        </p:nvSpPr>
        <p:spPr>
          <a:xfrm>
            <a:off x="19368889" y="1978369"/>
            <a:ext cx="4789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SAM and Advisory Solutions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A6A408A-7C86-4407-B800-5878CF03B6B1}"/>
              </a:ext>
            </a:extLst>
          </p:cNvPr>
          <p:cNvCxnSpPr>
            <a:cxnSpLocks/>
          </p:cNvCxnSpPr>
          <p:nvPr/>
        </p:nvCxnSpPr>
        <p:spPr>
          <a:xfrm>
            <a:off x="19740289" y="3473420"/>
            <a:ext cx="3769787" cy="21387"/>
          </a:xfrm>
          <a:prstGeom prst="line">
            <a:avLst/>
          </a:prstGeom>
          <a:ln w="381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637D67EA-B352-4431-A65B-96AB632251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9692302" y="891034"/>
            <a:ext cx="914400" cy="9144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3B1C76E-3B31-4BC5-A520-C5936A96A1FA}"/>
              </a:ext>
            </a:extLst>
          </p:cNvPr>
          <p:cNvSpPr/>
          <p:nvPr/>
        </p:nvSpPr>
        <p:spPr>
          <a:xfrm>
            <a:off x="13879286" y="6507663"/>
            <a:ext cx="4243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Education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15EFB4-5627-4AE6-9739-6724E0357E7B}"/>
              </a:ext>
            </a:extLst>
          </p:cNvPr>
          <p:cNvCxnSpPr>
            <a:cxnSpLocks/>
          </p:cNvCxnSpPr>
          <p:nvPr/>
        </p:nvCxnSpPr>
        <p:spPr>
          <a:xfrm>
            <a:off x="14250686" y="8002714"/>
            <a:ext cx="3769787" cy="21387"/>
          </a:xfrm>
          <a:prstGeom prst="line">
            <a:avLst/>
          </a:prstGeom>
          <a:ln w="381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20FA382-9A58-4C32-AC3A-3FF7EE44890A}"/>
              </a:ext>
            </a:extLst>
          </p:cNvPr>
          <p:cNvGrpSpPr/>
          <p:nvPr/>
        </p:nvGrpSpPr>
        <p:grpSpPr>
          <a:xfrm>
            <a:off x="13879285" y="11081923"/>
            <a:ext cx="4243412" cy="1793973"/>
            <a:chOff x="13879286" y="1700834"/>
            <a:chExt cx="4243412" cy="179397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DE2B5A6-9BBB-498F-8F6D-32A9805FDDA5}"/>
                </a:ext>
              </a:extLst>
            </p:cNvPr>
            <p:cNvSpPr/>
            <p:nvPr/>
          </p:nvSpPr>
          <p:spPr>
            <a:xfrm>
              <a:off x="13879286" y="1700834"/>
              <a:ext cx="424341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/>
              <a:r>
                <a:rPr lang="en-US" b="1" dirty="0">
                  <a:solidFill>
                    <a:schemeClr val="bg2"/>
                  </a:solidFill>
                  <a:latin typeface="Helvetica" pitchFamily="2" charset="0"/>
                  <a:cs typeface="Arial" panose="020B0604020202020204" pitchFamily="34" charset="0"/>
                </a:rPr>
                <a:t>Customer Success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A02172D-64CE-40D7-9D6F-12E2846D45B7}"/>
                </a:ext>
              </a:extLst>
            </p:cNvPr>
            <p:cNvCxnSpPr>
              <a:cxnSpLocks/>
            </p:cNvCxnSpPr>
            <p:nvPr/>
          </p:nvCxnSpPr>
          <p:spPr>
            <a:xfrm>
              <a:off x="14250686" y="3473420"/>
              <a:ext cx="3769787" cy="21387"/>
            </a:xfrm>
            <a:prstGeom prst="line">
              <a:avLst/>
            </a:prstGeom>
            <a:ln w="38100">
              <a:solidFill>
                <a:srgbClr val="F2F2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6A9C858-B1C0-4951-A1AF-18E3679C8EE0}"/>
              </a:ext>
            </a:extLst>
          </p:cNvPr>
          <p:cNvSpPr/>
          <p:nvPr/>
        </p:nvSpPr>
        <p:spPr>
          <a:xfrm>
            <a:off x="19368889" y="6507663"/>
            <a:ext cx="4789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Partner</a:t>
            </a:r>
          </a:p>
          <a:p>
            <a:pPr marL="228600"/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Enablement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E79710A-4190-4D7F-A88D-F0455013E617}"/>
              </a:ext>
            </a:extLst>
          </p:cNvPr>
          <p:cNvCxnSpPr>
            <a:cxnSpLocks/>
          </p:cNvCxnSpPr>
          <p:nvPr/>
        </p:nvCxnSpPr>
        <p:spPr>
          <a:xfrm>
            <a:off x="19740289" y="8002714"/>
            <a:ext cx="3769787" cy="21387"/>
          </a:xfrm>
          <a:prstGeom prst="line">
            <a:avLst/>
          </a:prstGeom>
          <a:ln w="381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457032E-64FF-4C1E-AFE1-7A90B1C80049}"/>
              </a:ext>
            </a:extLst>
          </p:cNvPr>
          <p:cNvSpPr/>
          <p:nvPr/>
        </p:nvSpPr>
        <p:spPr>
          <a:xfrm>
            <a:off x="19368890" y="11081923"/>
            <a:ext cx="4459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b="1" dirty="0">
                <a:solidFill>
                  <a:schemeClr val="bg2"/>
                </a:solidFill>
                <a:latin typeface="Helvetica" pitchFamily="2" charset="0"/>
                <a:cs typeface="Arial" panose="020B0604020202020204" pitchFamily="34" charset="0"/>
              </a:rPr>
              <a:t>Renewals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5D9BF0-C487-4815-9012-51B8FB6A932A}"/>
              </a:ext>
            </a:extLst>
          </p:cNvPr>
          <p:cNvCxnSpPr>
            <a:cxnSpLocks/>
          </p:cNvCxnSpPr>
          <p:nvPr/>
        </p:nvCxnSpPr>
        <p:spPr>
          <a:xfrm>
            <a:off x="19740289" y="13003962"/>
            <a:ext cx="3769787" cy="21387"/>
          </a:xfrm>
          <a:prstGeom prst="line">
            <a:avLst/>
          </a:prstGeom>
          <a:ln w="381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01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6710A77-071D-4E30-A267-2A6DBDF07B24}"/>
              </a:ext>
            </a:extLst>
          </p:cNvPr>
          <p:cNvGrpSpPr>
            <a:grpSpLocks noChangeAspect="1"/>
          </p:cNvGrpSpPr>
          <p:nvPr/>
        </p:nvGrpSpPr>
        <p:grpSpPr>
          <a:xfrm>
            <a:off x="11020233" y="3709716"/>
            <a:ext cx="2876627" cy="2880000"/>
            <a:chOff x="10516332" y="3200400"/>
            <a:chExt cx="3581400" cy="35814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299E91A-EF12-4A09-A5DA-897CEDC01211}"/>
                </a:ext>
              </a:extLst>
            </p:cNvPr>
            <p:cNvSpPr/>
            <p:nvPr/>
          </p:nvSpPr>
          <p:spPr>
            <a:xfrm>
              <a:off x="10516332" y="3200400"/>
              <a:ext cx="3581400" cy="3581400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25A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038194F-1DC9-4022-91EF-6BEA779648C9}"/>
                </a:ext>
              </a:extLst>
            </p:cNvPr>
            <p:cNvSpPr/>
            <p:nvPr/>
          </p:nvSpPr>
          <p:spPr>
            <a:xfrm>
              <a:off x="10821132" y="3505200"/>
              <a:ext cx="2974975" cy="2974975"/>
            </a:xfrm>
            <a:prstGeom prst="ellipse">
              <a:avLst/>
            </a:prstGeom>
            <a:solidFill>
              <a:srgbClr val="293D4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A044242-72D4-4D42-BB89-07B8FDE7CA8A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910" y="9946393"/>
            <a:ext cx="2876627" cy="2880000"/>
            <a:chOff x="10516332" y="3200400"/>
            <a:chExt cx="3581400" cy="35814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82A1EC2-1D9C-4B88-9153-7465B04573DE}"/>
                </a:ext>
              </a:extLst>
            </p:cNvPr>
            <p:cNvSpPr/>
            <p:nvPr/>
          </p:nvSpPr>
          <p:spPr>
            <a:xfrm>
              <a:off x="10516332" y="3200400"/>
              <a:ext cx="3581400" cy="3581400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25A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1FF2245-D135-48E7-8E7F-BDDB1E0164CE}"/>
                </a:ext>
              </a:extLst>
            </p:cNvPr>
            <p:cNvSpPr/>
            <p:nvPr/>
          </p:nvSpPr>
          <p:spPr>
            <a:xfrm>
              <a:off x="10821132" y="3505200"/>
              <a:ext cx="2974975" cy="2974975"/>
            </a:xfrm>
            <a:prstGeom prst="ellipse">
              <a:avLst/>
            </a:prstGeom>
            <a:solidFill>
              <a:srgbClr val="293D4D"/>
            </a:solidFill>
            <a:ln w="38100">
              <a:solidFill>
                <a:srgbClr val="25AF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8821BD4B-483E-45B8-85CB-F279343EA363}"/>
              </a:ext>
            </a:extLst>
          </p:cNvPr>
          <p:cNvSpPr/>
          <p:nvPr/>
        </p:nvSpPr>
        <p:spPr>
          <a:xfrm>
            <a:off x="2344282" y="5864147"/>
            <a:ext cx="76903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r"/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Digitizing the customer engagement</a:t>
            </a:r>
          </a:p>
          <a:p>
            <a:pPr marL="228600" algn="r"/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algn="r"/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Localized on brand experience</a:t>
            </a:r>
          </a:p>
          <a:p>
            <a:pPr marL="228600" algn="r"/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algn="r"/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Multi-channel engagement</a:t>
            </a:r>
          </a:p>
          <a:p>
            <a:pPr marL="228600" algn="r"/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algn="r"/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outreach by compliance or </a:t>
            </a:r>
            <a:b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SDR engagement teams</a:t>
            </a:r>
          </a:p>
          <a:p>
            <a:pPr marL="228600" algn="r"/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algn="r"/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Unparallel insights and scoring</a:t>
            </a:r>
          </a:p>
          <a:p>
            <a:pPr marL="228600" algn="r"/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algn="r"/>
            <a:r>
              <a:rPr lang="en-US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&amp; agile for optimizing conversions </a:t>
            </a:r>
          </a:p>
          <a:p>
            <a:pPr algn="r"/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AF4B25-A2D8-4C34-ADC5-95736919BD0E}"/>
              </a:ext>
            </a:extLst>
          </p:cNvPr>
          <p:cNvSpPr/>
          <p:nvPr/>
        </p:nvSpPr>
        <p:spPr>
          <a:xfrm>
            <a:off x="14257947" y="6660383"/>
            <a:ext cx="76903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targeting &amp; scoring solutions</a:t>
            </a:r>
          </a:p>
          <a:p>
            <a:pPr marL="228600"/>
            <a:endPara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automated data processing 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 &amp; Monitoring tool outputs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Scripts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Screenshots</a:t>
            </a:r>
          </a:p>
          <a:p>
            <a:pPr marL="228600"/>
            <a:endPara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Actionable Business Intelligence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licensing positions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visualized customer footprints and infrastructure summaries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C6F33-44DF-4FBC-85A7-13619A4E5294}"/>
              </a:ext>
            </a:extLst>
          </p:cNvPr>
          <p:cNvSpPr/>
          <p:nvPr/>
        </p:nvSpPr>
        <p:spPr>
          <a:xfrm>
            <a:off x="2344282" y="4776516"/>
            <a:ext cx="7690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r"/>
            <a:r>
              <a:rPr lang="en-US" b="1" dirty="0" err="1">
                <a:solidFill>
                  <a:srgbClr val="FB7F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ConnorX</a:t>
            </a:r>
            <a:endParaRPr lang="en-US" b="1" dirty="0">
              <a:solidFill>
                <a:srgbClr val="FB7F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9B98AEE-1B47-4D84-96A9-53D52D23FD64}"/>
              </a:ext>
            </a:extLst>
          </p:cNvPr>
          <p:cNvSpPr/>
          <p:nvPr/>
        </p:nvSpPr>
        <p:spPr>
          <a:xfrm>
            <a:off x="14257947" y="11177316"/>
            <a:ext cx="7690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b="1" dirty="0">
                <a:solidFill>
                  <a:srgbClr val="FB7F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Platform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6FA8F14-3879-448D-AD0B-BEF1D5A39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7535" y="4399914"/>
            <a:ext cx="1114506" cy="13554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3075BD4-5B49-47F9-8D99-03B458285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270" y="10815367"/>
            <a:ext cx="1479603" cy="1393580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670156D6-E03D-4ABE-995B-911961A7D2B6}"/>
              </a:ext>
            </a:extLst>
          </p:cNvPr>
          <p:cNvSpPr txBox="1">
            <a:spLocks/>
          </p:cNvSpPr>
          <p:nvPr/>
        </p:nvSpPr>
        <p:spPr>
          <a:xfrm>
            <a:off x="987425" y="1117805"/>
            <a:ext cx="16876829" cy="1765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25AFF4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31B0F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TECHNOLOGY ACCELERATION SINCE COVID</a:t>
            </a:r>
            <a:endParaRPr lang="en-US" sz="4800" dirty="0">
              <a:solidFill>
                <a:srgbClr val="31B0F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4410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s">
  <a:themeElements>
    <a:clrScheme name="Connor">
      <a:dk1>
        <a:srgbClr val="000000"/>
      </a:dk1>
      <a:lt1>
        <a:srgbClr val="4C4C4C"/>
      </a:lt1>
      <a:dk2>
        <a:srgbClr val="727272"/>
      </a:dk2>
      <a:lt2>
        <a:srgbClr val="FFFFFF"/>
      </a:lt2>
      <a:accent1>
        <a:srgbClr val="EE741F"/>
      </a:accent1>
      <a:accent2>
        <a:srgbClr val="25AFF4"/>
      </a:accent2>
      <a:accent3>
        <a:srgbClr val="192537"/>
      </a:accent3>
      <a:accent4>
        <a:srgbClr val="034F76"/>
      </a:accent4>
      <a:accent5>
        <a:srgbClr val="0E87C3"/>
      </a:accent5>
      <a:accent6>
        <a:srgbClr val="036CA1"/>
      </a:accent6>
      <a:hlink>
        <a:srgbClr val="F39332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E Audit" id="{2D972F4B-C778-49E6-B8AC-384443AFA497}" vid="{3794DF1C-215C-491F-821A-EA6EFBEB0A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Connor Power Point Template 2021</Template>
  <TotalTime>3568</TotalTime>
  <Words>708</Words>
  <Application>Microsoft Office PowerPoint</Application>
  <PresentationFormat>Personnalisé</PresentationFormat>
  <Paragraphs>193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Lato Light</vt:lpstr>
      <vt:lpstr>Montserrat Light</vt:lpstr>
      <vt:lpstr>Cover Pages</vt:lpstr>
      <vt:lpstr>HOW COVID &amp; DIGITAL ACCELERATION HAS RESHAPED COMPLIANCE </vt:lpstr>
      <vt:lpstr>A GLOBAL CUSTOMER SERVICE MODEL BUILT AROUND YOU</vt:lpstr>
      <vt:lpstr>PARTNER TO THE WORLDS LEADING BRANDS </vt:lpstr>
      <vt:lpstr>TRADITIONAL SOFTWARE COMPLIANCE – PRE COVID</vt:lpstr>
      <vt:lpstr>PRE-COVID CHALLENGES </vt:lpstr>
      <vt:lpstr>COVID-19 HAS ACCELERATED THE NEED FOR CHANGE</vt:lpstr>
      <vt:lpstr>LEADING COMPLIANCE TEAMS ARE  TRANSFORMING</vt:lpstr>
      <vt:lpstr>Présentation PowerPoint</vt:lpstr>
      <vt:lpstr>Présentation PowerPoint</vt:lpstr>
      <vt:lpstr>DIGITIZING CUSTOMER EXPERIENCE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Ivan Denosta</dc:creator>
  <cp:keywords/>
  <dc:description/>
  <cp:lastModifiedBy>amaury catrice</cp:lastModifiedBy>
  <cp:revision>42</cp:revision>
  <dcterms:created xsi:type="dcterms:W3CDTF">2021-08-12T16:17:44Z</dcterms:created>
  <dcterms:modified xsi:type="dcterms:W3CDTF">2021-09-08T13:55:08Z</dcterms:modified>
  <cp:category/>
</cp:coreProperties>
</file>