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0" r:id="rId3"/>
    <p:sldId id="261" r:id="rId4"/>
    <p:sldId id="258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0C3E9-25FE-409C-B9DA-EF70CE79CB4C}" v="22" dt="2022-12-05T20:45:11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AGER Sophie" userId="7dac6dff-c11a-4f65-8058-9edcdf65397f" providerId="ADAL" clId="{D100C3E9-25FE-409C-B9DA-EF70CE79CB4C}"/>
    <pc:docChg chg="undo custSel addSld delSld modSld sldOrd addMainMaster modMainMaster">
      <pc:chgData name="MENAGER Sophie" userId="7dac6dff-c11a-4f65-8058-9edcdf65397f" providerId="ADAL" clId="{D100C3E9-25FE-409C-B9DA-EF70CE79CB4C}" dt="2022-12-07T22:14:06.949" v="1377" actId="403"/>
      <pc:docMkLst>
        <pc:docMk/>
      </pc:docMkLst>
      <pc:sldChg chg="addSp delSp modSp del mod ord">
        <pc:chgData name="MENAGER Sophie" userId="7dac6dff-c11a-4f65-8058-9edcdf65397f" providerId="ADAL" clId="{D100C3E9-25FE-409C-B9DA-EF70CE79CB4C}" dt="2022-12-04T17:52:05.784" v="948" actId="47"/>
        <pc:sldMkLst>
          <pc:docMk/>
          <pc:sldMk cId="0" sldId="257"/>
        </pc:sldMkLst>
        <pc:spChg chg="del">
          <ac:chgData name="MENAGER Sophie" userId="7dac6dff-c11a-4f65-8058-9edcdf65397f" providerId="ADAL" clId="{D100C3E9-25FE-409C-B9DA-EF70CE79CB4C}" dt="2022-12-03T15:17:53.002" v="53" actId="478"/>
          <ac:spMkLst>
            <pc:docMk/>
            <pc:sldMk cId="0" sldId="257"/>
            <ac:spMk id="2" creationId="{0FD93589-C208-4569-B087-D0C5D8BE4084}"/>
          </ac:spMkLst>
        </pc:spChg>
        <pc:spChg chg="del">
          <ac:chgData name="MENAGER Sophie" userId="7dac6dff-c11a-4f65-8058-9edcdf65397f" providerId="ADAL" clId="{D100C3E9-25FE-409C-B9DA-EF70CE79CB4C}" dt="2022-12-03T15:19:48.978" v="111" actId="478"/>
          <ac:spMkLst>
            <pc:docMk/>
            <pc:sldMk cId="0" sldId="257"/>
            <ac:spMk id="5" creationId="{4672EC92-73C2-48D1-B1CB-F720F2891664}"/>
          </ac:spMkLst>
        </pc:spChg>
        <pc:spChg chg="add mod">
          <ac:chgData name="MENAGER Sophie" userId="7dac6dff-c11a-4f65-8058-9edcdf65397f" providerId="ADAL" clId="{D100C3E9-25FE-409C-B9DA-EF70CE79CB4C}" dt="2022-12-03T15:19:49.297" v="112"/>
          <ac:spMkLst>
            <pc:docMk/>
            <pc:sldMk cId="0" sldId="257"/>
            <ac:spMk id="6" creationId="{F042966B-CFD7-EFAB-E1BE-66DFBB5B9075}"/>
          </ac:spMkLst>
        </pc:spChg>
      </pc:sldChg>
      <pc:sldChg chg="addSp delSp modSp mod">
        <pc:chgData name="MENAGER Sophie" userId="7dac6dff-c11a-4f65-8058-9edcdf65397f" providerId="ADAL" clId="{D100C3E9-25FE-409C-B9DA-EF70CE79CB4C}" dt="2022-12-07T22:13:34.844" v="1373" actId="114"/>
        <pc:sldMkLst>
          <pc:docMk/>
          <pc:sldMk cId="0" sldId="258"/>
        </pc:sldMkLst>
        <pc:spChg chg="del">
          <ac:chgData name="MENAGER Sophie" userId="7dac6dff-c11a-4f65-8058-9edcdf65397f" providerId="ADAL" clId="{D100C3E9-25FE-409C-B9DA-EF70CE79CB4C}" dt="2022-12-03T15:18:00.977" v="54" actId="478"/>
          <ac:spMkLst>
            <pc:docMk/>
            <pc:sldMk cId="0" sldId="258"/>
            <ac:spMk id="2" creationId="{2C1B29B0-6C80-4A12-8265-C232C546D282}"/>
          </ac:spMkLst>
        </pc:spChg>
        <pc:spChg chg="del">
          <ac:chgData name="MENAGER Sophie" userId="7dac6dff-c11a-4f65-8058-9edcdf65397f" providerId="ADAL" clId="{D100C3E9-25FE-409C-B9DA-EF70CE79CB4C}" dt="2022-12-03T15:19:53.561" v="113" actId="478"/>
          <ac:spMkLst>
            <pc:docMk/>
            <pc:sldMk cId="0" sldId="258"/>
            <ac:spMk id="4" creationId="{C181F5BE-DD1F-4F68-9E34-3E1C4660A238}"/>
          </ac:spMkLst>
        </pc:spChg>
        <pc:spChg chg="add mod">
          <ac:chgData name="MENAGER Sophie" userId="7dac6dff-c11a-4f65-8058-9edcdf65397f" providerId="ADAL" clId="{D100C3E9-25FE-409C-B9DA-EF70CE79CB4C}" dt="2022-12-07T22:12:38.983" v="1364" actId="1036"/>
          <ac:spMkLst>
            <pc:docMk/>
            <pc:sldMk cId="0" sldId="258"/>
            <ac:spMk id="4" creationId="{E3BDE8A5-BB0B-F5E6-21D5-6D916E9BA8BA}"/>
          </ac:spMkLst>
        </pc:spChg>
        <pc:spChg chg="add mod">
          <ac:chgData name="MENAGER Sophie" userId="7dac6dff-c11a-4f65-8058-9edcdf65397f" providerId="ADAL" clId="{D100C3E9-25FE-409C-B9DA-EF70CE79CB4C}" dt="2022-12-03T15:19:54.076" v="114"/>
          <ac:spMkLst>
            <pc:docMk/>
            <pc:sldMk cId="0" sldId="258"/>
            <ac:spMk id="5" creationId="{871A772B-5D0E-67DA-4768-E9A100BE64FA}"/>
          </ac:spMkLst>
        </pc:spChg>
        <pc:spChg chg="add mod">
          <ac:chgData name="MENAGER Sophie" userId="7dac6dff-c11a-4f65-8058-9edcdf65397f" providerId="ADAL" clId="{D100C3E9-25FE-409C-B9DA-EF70CE79CB4C}" dt="2022-12-07T22:12:47.832" v="1365" actId="1076"/>
          <ac:spMkLst>
            <pc:docMk/>
            <pc:sldMk cId="0" sldId="258"/>
            <ac:spMk id="6" creationId="{35F70CD0-605F-DB35-6324-4E52AA23D454}"/>
          </ac:spMkLst>
        </pc:spChg>
        <pc:spChg chg="add mod">
          <ac:chgData name="MENAGER Sophie" userId="7dac6dff-c11a-4f65-8058-9edcdf65397f" providerId="ADAL" clId="{D100C3E9-25FE-409C-B9DA-EF70CE79CB4C}" dt="2022-12-07T22:13:34.844" v="1373" actId="114"/>
          <ac:spMkLst>
            <pc:docMk/>
            <pc:sldMk cId="0" sldId="258"/>
            <ac:spMk id="7" creationId="{32F0F487-FEE7-F928-DBA9-4562869F7623}"/>
          </ac:spMkLst>
        </pc:spChg>
        <pc:spChg chg="add del mod">
          <ac:chgData name="MENAGER Sophie" userId="7dac6dff-c11a-4f65-8058-9edcdf65397f" providerId="ADAL" clId="{D100C3E9-25FE-409C-B9DA-EF70CE79CB4C}" dt="2022-12-04T20:35:06.921" v="988" actId="478"/>
          <ac:spMkLst>
            <pc:docMk/>
            <pc:sldMk cId="0" sldId="258"/>
            <ac:spMk id="7" creationId="{4E075D61-CCC5-9863-C80E-C4D56100088C}"/>
          </ac:spMkLst>
        </pc:spChg>
        <pc:spChg chg="add del mod">
          <ac:chgData name="MENAGER Sophie" userId="7dac6dff-c11a-4f65-8058-9edcdf65397f" providerId="ADAL" clId="{D100C3E9-25FE-409C-B9DA-EF70CE79CB4C}" dt="2022-12-05T20:42:23.360" v="1220" actId="478"/>
          <ac:spMkLst>
            <pc:docMk/>
            <pc:sldMk cId="0" sldId="258"/>
            <ac:spMk id="8" creationId="{D3220D96-EF89-3054-1F25-2A188454FCEF}"/>
          </ac:spMkLst>
        </pc:spChg>
        <pc:spChg chg="add del mod">
          <ac:chgData name="MENAGER Sophie" userId="7dac6dff-c11a-4f65-8058-9edcdf65397f" providerId="ADAL" clId="{D100C3E9-25FE-409C-B9DA-EF70CE79CB4C}" dt="2022-12-05T20:40:19.439" v="1179" actId="478"/>
          <ac:spMkLst>
            <pc:docMk/>
            <pc:sldMk cId="0" sldId="258"/>
            <ac:spMk id="9" creationId="{11A0AE95-8EFF-2C9E-E097-C8944C782983}"/>
          </ac:spMkLst>
        </pc:spChg>
        <pc:spChg chg="add del mod">
          <ac:chgData name="MENAGER Sophie" userId="7dac6dff-c11a-4f65-8058-9edcdf65397f" providerId="ADAL" clId="{D100C3E9-25FE-409C-B9DA-EF70CE79CB4C}" dt="2022-12-05T20:41:57.089" v="1213" actId="478"/>
          <ac:spMkLst>
            <pc:docMk/>
            <pc:sldMk cId="0" sldId="258"/>
            <ac:spMk id="10" creationId="{156F33A2-DCFF-7D88-9C1F-A9B453F25DE2}"/>
          </ac:spMkLst>
        </pc:spChg>
        <pc:spChg chg="del">
          <ac:chgData name="MENAGER Sophie" userId="7dac6dff-c11a-4f65-8058-9edcdf65397f" providerId="ADAL" clId="{D100C3E9-25FE-409C-B9DA-EF70CE79CB4C}" dt="2022-12-04T17:31:10.503" v="415" actId="478"/>
          <ac:spMkLst>
            <pc:docMk/>
            <pc:sldMk cId="0" sldId="258"/>
            <ac:spMk id="1025" creationId="{00000000-0000-0000-0000-000000000000}"/>
          </ac:spMkLst>
        </pc:spChg>
        <pc:graphicFrameChg chg="add mod modGraphic">
          <ac:chgData name="MENAGER Sophie" userId="7dac6dff-c11a-4f65-8058-9edcdf65397f" providerId="ADAL" clId="{D100C3E9-25FE-409C-B9DA-EF70CE79CB4C}" dt="2022-12-07T22:13:23.501" v="1372" actId="114"/>
          <ac:graphicFrameMkLst>
            <pc:docMk/>
            <pc:sldMk cId="0" sldId="258"/>
            <ac:graphicFrameMk id="2" creationId="{D3D7F735-0654-16B1-E25F-56B1EF3D469B}"/>
          </ac:graphicFrameMkLst>
        </pc:graphicFrameChg>
      </pc:sldChg>
      <pc:sldChg chg="delSp del mod">
        <pc:chgData name="MENAGER Sophie" userId="7dac6dff-c11a-4f65-8058-9edcdf65397f" providerId="ADAL" clId="{D100C3E9-25FE-409C-B9DA-EF70CE79CB4C}" dt="2022-12-04T17:30:57.353" v="413" actId="47"/>
        <pc:sldMkLst>
          <pc:docMk/>
          <pc:sldMk cId="0" sldId="259"/>
        </pc:sldMkLst>
        <pc:spChg chg="del">
          <ac:chgData name="MENAGER Sophie" userId="7dac6dff-c11a-4f65-8058-9edcdf65397f" providerId="ADAL" clId="{D100C3E9-25FE-409C-B9DA-EF70CE79CB4C}" dt="2022-12-03T15:18:07.803" v="55" actId="478"/>
          <ac:spMkLst>
            <pc:docMk/>
            <pc:sldMk cId="0" sldId="259"/>
            <ac:spMk id="4" creationId="{7CA70534-0D9A-4A59-BCF9-5BE7C5FEAA8D}"/>
          </ac:spMkLst>
        </pc:spChg>
      </pc:sldChg>
      <pc:sldChg chg="delSp modSp mod">
        <pc:chgData name="MENAGER Sophie" userId="7dac6dff-c11a-4f65-8058-9edcdf65397f" providerId="ADAL" clId="{D100C3E9-25FE-409C-B9DA-EF70CE79CB4C}" dt="2022-12-03T15:19:45.474" v="110" actId="21"/>
        <pc:sldMkLst>
          <pc:docMk/>
          <pc:sldMk cId="3217423288" sldId="260"/>
        </pc:sldMkLst>
        <pc:spChg chg="del">
          <ac:chgData name="MENAGER Sophie" userId="7dac6dff-c11a-4f65-8058-9edcdf65397f" providerId="ADAL" clId="{D100C3E9-25FE-409C-B9DA-EF70CE79CB4C}" dt="2022-12-03T15:17:47.373" v="52" actId="478"/>
          <ac:spMkLst>
            <pc:docMk/>
            <pc:sldMk cId="3217423288" sldId="260"/>
            <ac:spMk id="2" creationId="{D32A53D4-1A5A-4148-948C-A15F6A55C171}"/>
          </ac:spMkLst>
        </pc:spChg>
        <pc:spChg chg="mod">
          <ac:chgData name="MENAGER Sophie" userId="7dac6dff-c11a-4f65-8058-9edcdf65397f" providerId="ADAL" clId="{D100C3E9-25FE-409C-B9DA-EF70CE79CB4C}" dt="2022-12-03T15:19:40.129" v="109" actId="20577"/>
          <ac:spMkLst>
            <pc:docMk/>
            <pc:sldMk cId="3217423288" sldId="260"/>
            <ac:spMk id="4" creationId="{5CD0E153-8326-46DD-9E21-1BC2A27426A3}"/>
          </ac:spMkLst>
        </pc:spChg>
        <pc:spChg chg="del mod">
          <ac:chgData name="MENAGER Sophie" userId="7dac6dff-c11a-4f65-8058-9edcdf65397f" providerId="ADAL" clId="{D100C3E9-25FE-409C-B9DA-EF70CE79CB4C}" dt="2022-12-03T15:19:45.474" v="110" actId="21"/>
          <ac:spMkLst>
            <pc:docMk/>
            <pc:sldMk cId="3217423288" sldId="260"/>
            <ac:spMk id="5" creationId="{CDB27165-02D9-426E-B6FE-FC08A2F40D38}"/>
          </ac:spMkLst>
        </pc:spChg>
      </pc:sldChg>
      <pc:sldChg chg="addSp delSp modSp add mod ord">
        <pc:chgData name="MENAGER Sophie" userId="7dac6dff-c11a-4f65-8058-9edcdf65397f" providerId="ADAL" clId="{D100C3E9-25FE-409C-B9DA-EF70CE79CB4C}" dt="2022-12-07T22:08:28.197" v="1264" actId="20577"/>
        <pc:sldMkLst>
          <pc:docMk/>
          <pc:sldMk cId="3964808027" sldId="261"/>
        </pc:sldMkLst>
        <pc:spChg chg="del">
          <ac:chgData name="MENAGER Sophie" userId="7dac6dff-c11a-4f65-8058-9edcdf65397f" providerId="ADAL" clId="{D100C3E9-25FE-409C-B9DA-EF70CE79CB4C}" dt="2022-12-03T15:21:58.729" v="118" actId="478"/>
          <ac:spMkLst>
            <pc:docMk/>
            <pc:sldMk cId="3964808027" sldId="261"/>
            <ac:spMk id="4" creationId="{00000000-0000-0000-0000-000000000000}"/>
          </ac:spMkLst>
        </pc:spChg>
        <pc:spChg chg="add del mod">
          <ac:chgData name="MENAGER Sophie" userId="7dac6dff-c11a-4f65-8058-9edcdf65397f" providerId="ADAL" clId="{D100C3E9-25FE-409C-B9DA-EF70CE79CB4C}" dt="2022-12-04T17:44:57.089" v="833" actId="21"/>
          <ac:spMkLst>
            <pc:docMk/>
            <pc:sldMk cId="3964808027" sldId="261"/>
            <ac:spMk id="4" creationId="{5858C996-1DD9-E431-F324-B65029A617A9}"/>
          </ac:spMkLst>
        </pc:spChg>
        <pc:spChg chg="add mod">
          <ac:chgData name="MENAGER Sophie" userId="7dac6dff-c11a-4f65-8058-9edcdf65397f" providerId="ADAL" clId="{D100C3E9-25FE-409C-B9DA-EF70CE79CB4C}" dt="2022-12-05T20:45:17.453" v="1244" actId="20577"/>
          <ac:spMkLst>
            <pc:docMk/>
            <pc:sldMk cId="3964808027" sldId="261"/>
            <ac:spMk id="4" creationId="{FA10979C-5EC0-24BE-08D9-67F793255917}"/>
          </ac:spMkLst>
        </pc:spChg>
        <pc:spChg chg="add del mod">
          <ac:chgData name="MENAGER Sophie" userId="7dac6dff-c11a-4f65-8058-9edcdf65397f" providerId="ADAL" clId="{D100C3E9-25FE-409C-B9DA-EF70CE79CB4C}" dt="2022-12-03T18:28:06.549" v="335" actId="478"/>
          <ac:spMkLst>
            <pc:docMk/>
            <pc:sldMk cId="3964808027" sldId="261"/>
            <ac:spMk id="5" creationId="{164829EA-73D2-8674-F198-15D223C6C0CE}"/>
          </ac:spMkLst>
        </pc:spChg>
        <pc:spChg chg="add del mod">
          <ac:chgData name="MENAGER Sophie" userId="7dac6dff-c11a-4f65-8058-9edcdf65397f" providerId="ADAL" clId="{D100C3E9-25FE-409C-B9DA-EF70CE79CB4C}" dt="2022-12-04T17:44:57.089" v="833" actId="21"/>
          <ac:spMkLst>
            <pc:docMk/>
            <pc:sldMk cId="3964808027" sldId="261"/>
            <ac:spMk id="7" creationId="{AE30320D-2617-29F7-9CBC-04A134F24E61}"/>
          </ac:spMkLst>
        </pc:spChg>
        <pc:spChg chg="add del mod">
          <ac:chgData name="MENAGER Sophie" userId="7dac6dff-c11a-4f65-8058-9edcdf65397f" providerId="ADAL" clId="{D100C3E9-25FE-409C-B9DA-EF70CE79CB4C}" dt="2022-12-04T17:44:57.089" v="833" actId="21"/>
          <ac:spMkLst>
            <pc:docMk/>
            <pc:sldMk cId="3964808027" sldId="261"/>
            <ac:spMk id="8" creationId="{A45F1745-7118-88E4-B52B-33DFDBF14F6A}"/>
          </ac:spMkLst>
        </pc:spChg>
        <pc:graphicFrameChg chg="add mod modGraphic">
          <ac:chgData name="MENAGER Sophie" userId="7dac6dff-c11a-4f65-8058-9edcdf65397f" providerId="ADAL" clId="{D100C3E9-25FE-409C-B9DA-EF70CE79CB4C}" dt="2022-12-07T22:08:28.197" v="1264" actId="20577"/>
          <ac:graphicFrameMkLst>
            <pc:docMk/>
            <pc:sldMk cId="3964808027" sldId="261"/>
            <ac:graphicFrameMk id="2" creationId="{ACD3F582-CEF0-945A-6B17-E5C103D66E0A}"/>
          </ac:graphicFrameMkLst>
        </pc:graphicFrameChg>
      </pc:sldChg>
      <pc:sldChg chg="add del">
        <pc:chgData name="MENAGER Sophie" userId="7dac6dff-c11a-4f65-8058-9edcdf65397f" providerId="ADAL" clId="{D100C3E9-25FE-409C-B9DA-EF70CE79CB4C}" dt="2022-12-07T22:13:59.225" v="1374" actId="47"/>
        <pc:sldMkLst>
          <pc:docMk/>
          <pc:sldMk cId="911103506" sldId="262"/>
        </pc:sldMkLst>
      </pc:sldChg>
      <pc:sldChg chg="delSp modSp add mod">
        <pc:chgData name="MENAGER Sophie" userId="7dac6dff-c11a-4f65-8058-9edcdf65397f" providerId="ADAL" clId="{D100C3E9-25FE-409C-B9DA-EF70CE79CB4C}" dt="2022-12-07T22:14:06.949" v="1377" actId="403"/>
        <pc:sldMkLst>
          <pc:docMk/>
          <pc:sldMk cId="1137754460" sldId="263"/>
        </pc:sldMkLst>
        <pc:spChg chg="mod">
          <ac:chgData name="MENAGER Sophie" userId="7dac6dff-c11a-4f65-8058-9edcdf65397f" providerId="ADAL" clId="{D100C3E9-25FE-409C-B9DA-EF70CE79CB4C}" dt="2022-12-07T22:14:06.949" v="1377" actId="403"/>
          <ac:spMkLst>
            <pc:docMk/>
            <pc:sldMk cId="1137754460" sldId="263"/>
            <ac:spMk id="4" creationId="{E3BDE8A5-BB0B-F5E6-21D5-6D916E9BA8BA}"/>
          </ac:spMkLst>
        </pc:spChg>
        <pc:graphicFrameChg chg="del">
          <ac:chgData name="MENAGER Sophie" userId="7dac6dff-c11a-4f65-8058-9edcdf65397f" providerId="ADAL" clId="{D100C3E9-25FE-409C-B9DA-EF70CE79CB4C}" dt="2022-12-04T17:34:24.554" v="474" actId="478"/>
          <ac:graphicFrameMkLst>
            <pc:docMk/>
            <pc:sldMk cId="1137754460" sldId="263"/>
            <ac:graphicFrameMk id="2" creationId="{D3D7F735-0654-16B1-E25F-56B1EF3D469B}"/>
          </ac:graphicFrameMkLst>
        </pc:graphicFrameChg>
      </pc:sldChg>
      <pc:sldMasterChg chg="modSp mod modSldLayout">
        <pc:chgData name="MENAGER Sophie" userId="7dac6dff-c11a-4f65-8058-9edcdf65397f" providerId="ADAL" clId="{D100C3E9-25FE-409C-B9DA-EF70CE79CB4C}" dt="2022-12-03T15:19:00.164" v="78"/>
        <pc:sldMasterMkLst>
          <pc:docMk/>
          <pc:sldMasterMk cId="0" sldId="2147483648"/>
        </pc:sldMasterMkLst>
        <pc:spChg chg="mod">
          <ac:chgData name="MENAGER Sophie" userId="7dac6dff-c11a-4f65-8058-9edcdf65397f" providerId="ADAL" clId="{D100C3E9-25FE-409C-B9DA-EF70CE79CB4C}" dt="2022-12-03T15:17:38.694" v="51" actId="20577"/>
          <ac:spMkLst>
            <pc:docMk/>
            <pc:sldMasterMk cId="0" sldId="2147483648"/>
            <ac:spMk id="4" creationId="{00000000-0000-0000-0000-000000000000}"/>
          </ac:spMkLst>
        </pc:spChg>
        <pc:sldLayoutChg chg="modSp mod">
          <pc:chgData name="MENAGER Sophie" userId="7dac6dff-c11a-4f65-8058-9edcdf65397f" providerId="ADAL" clId="{D100C3E9-25FE-409C-B9DA-EF70CE79CB4C}" dt="2022-12-03T15:18:28.324" v="65" actId="20577"/>
          <pc:sldLayoutMkLst>
            <pc:docMk/>
            <pc:sldMasterMk cId="0" sldId="2147483648"/>
            <pc:sldLayoutMk cId="0" sldId="2147483649"/>
          </pc:sldLayoutMkLst>
          <pc:spChg chg="mod">
            <ac:chgData name="MENAGER Sophie" userId="7dac6dff-c11a-4f65-8058-9edcdf65397f" providerId="ADAL" clId="{D100C3E9-25FE-409C-B9DA-EF70CE79CB4C}" dt="2022-12-03T15:18:28.324" v="6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MENAGER Sophie" userId="7dac6dff-c11a-4f65-8058-9edcdf65397f" providerId="ADAL" clId="{D100C3E9-25FE-409C-B9DA-EF70CE79CB4C}" dt="2022-12-03T15:18:35.414" v="75" actId="20577"/>
          <pc:sldLayoutMkLst>
            <pc:docMk/>
            <pc:sldMasterMk cId="0" sldId="2147483648"/>
            <pc:sldLayoutMk cId="0" sldId="2147483650"/>
          </pc:sldLayoutMkLst>
          <pc:spChg chg="mod">
            <ac:chgData name="MENAGER Sophie" userId="7dac6dff-c11a-4f65-8058-9edcdf65397f" providerId="ADAL" clId="{D100C3E9-25FE-409C-B9DA-EF70CE79CB4C}" dt="2022-12-03T15:18:35.414" v="75" actId="20577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</pc:sldLayoutChg>
        <pc:sldLayoutChg chg="modSp mod">
          <pc:chgData name="MENAGER Sophie" userId="7dac6dff-c11a-4f65-8058-9edcdf65397f" providerId="ADAL" clId="{D100C3E9-25FE-409C-B9DA-EF70CE79CB4C}" dt="2022-12-03T15:18:44.795" v="76"/>
          <pc:sldLayoutMkLst>
            <pc:docMk/>
            <pc:sldMasterMk cId="0" sldId="2147483648"/>
            <pc:sldLayoutMk cId="0" sldId="2147483651"/>
          </pc:sldLayoutMkLst>
          <pc:spChg chg="mod">
            <ac:chgData name="MENAGER Sophie" userId="7dac6dff-c11a-4f65-8058-9edcdf65397f" providerId="ADAL" clId="{D100C3E9-25FE-409C-B9DA-EF70CE79CB4C}" dt="2022-12-03T15:18:44.795" v="7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MENAGER Sophie" userId="7dac6dff-c11a-4f65-8058-9edcdf65397f" providerId="ADAL" clId="{D100C3E9-25FE-409C-B9DA-EF70CE79CB4C}" dt="2022-12-03T15:18:54.028" v="77"/>
          <pc:sldLayoutMkLst>
            <pc:docMk/>
            <pc:sldMasterMk cId="0" sldId="2147483648"/>
            <pc:sldLayoutMk cId="0" sldId="2147483652"/>
          </pc:sldLayoutMkLst>
          <pc:spChg chg="mod">
            <ac:chgData name="MENAGER Sophie" userId="7dac6dff-c11a-4f65-8058-9edcdf65397f" providerId="ADAL" clId="{D100C3E9-25FE-409C-B9DA-EF70CE79CB4C}" dt="2022-12-03T15:18:54.028" v="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MENAGER Sophie" userId="7dac6dff-c11a-4f65-8058-9edcdf65397f" providerId="ADAL" clId="{D100C3E9-25FE-409C-B9DA-EF70CE79CB4C}" dt="2022-12-03T15:19:00.164" v="78"/>
          <pc:sldLayoutMkLst>
            <pc:docMk/>
            <pc:sldMasterMk cId="0" sldId="2147483648"/>
            <pc:sldLayoutMk cId="0" sldId="2147483653"/>
          </pc:sldLayoutMkLst>
          <pc:spChg chg="mod">
            <ac:chgData name="MENAGER Sophie" userId="7dac6dff-c11a-4f65-8058-9edcdf65397f" providerId="ADAL" clId="{D100C3E9-25FE-409C-B9DA-EF70CE79CB4C}" dt="2022-12-03T15:19:00.164" v="7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MENAGER Sophie" userId="7dac6dff-c11a-4f65-8058-9edcdf65397f" providerId="ADAL" clId="{D100C3E9-25FE-409C-B9DA-EF70CE79CB4C}" dt="2022-12-03T15:17:10.282" v="41" actId="20577"/>
          <pc:sldLayoutMkLst>
            <pc:docMk/>
            <pc:sldMasterMk cId="0" sldId="2147483648"/>
            <pc:sldLayoutMk cId="0" sldId="2147483655"/>
          </pc:sldLayoutMkLst>
          <pc:spChg chg="mod">
            <ac:chgData name="MENAGER Sophie" userId="7dac6dff-c11a-4f65-8058-9edcdf65397f" providerId="ADAL" clId="{D100C3E9-25FE-409C-B9DA-EF70CE79CB4C}" dt="2022-12-03T15:17:10.282" v="41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  <pc:sldMasterChg chg="modSp new mod addSldLayout">
        <pc:chgData name="MENAGER Sophie" userId="7dac6dff-c11a-4f65-8058-9edcdf65397f" providerId="ADAL" clId="{D100C3E9-25FE-409C-B9DA-EF70CE79CB4C}" dt="2022-12-03T15:19:14.172" v="81" actId="20577"/>
        <pc:sldMasterMkLst>
          <pc:docMk/>
          <pc:sldMasterMk cId="879015693" sldId="2147483660"/>
        </pc:sldMasterMkLst>
        <pc:spChg chg="mod">
          <ac:chgData name="MENAGER Sophie" userId="7dac6dff-c11a-4f65-8058-9edcdf65397f" providerId="ADAL" clId="{D100C3E9-25FE-409C-B9DA-EF70CE79CB4C}" dt="2022-12-03T15:19:14.172" v="81" actId="20577"/>
          <ac:spMkLst>
            <pc:docMk/>
            <pc:sldMasterMk cId="879015693" sldId="2147483660"/>
            <ac:spMk id="4" creationId="{47CDE031-1CD6-FA7A-6187-B0C4D8E6F6FF}"/>
          </ac:spMkLst>
        </pc:sp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1293540481" sldId="2147483661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2275582403" sldId="2147483662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3182308176" sldId="2147483663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482480555" sldId="2147483664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2975930231" sldId="2147483665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1177961658" sldId="2147483666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2166071827" sldId="2147483667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3268114446" sldId="2147483668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3743066527" sldId="2147483669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219067201" sldId="2147483670"/>
          </pc:sldLayoutMkLst>
        </pc:sldLayoutChg>
        <pc:sldLayoutChg chg="new replId">
          <pc:chgData name="MENAGER Sophie" userId="7dac6dff-c11a-4f65-8058-9edcdf65397f" providerId="ADAL" clId="{D100C3E9-25FE-409C-B9DA-EF70CE79CB4C}" dt="2022-12-03T15:19:05.481" v="79" actId="6938"/>
          <pc:sldLayoutMkLst>
            <pc:docMk/>
            <pc:sldMasterMk cId="879015693" sldId="2147483660"/>
            <pc:sldLayoutMk cId="701181924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293C04-64BE-431E-8292-31CFCA6684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26F6CC-6295-42E6-9887-9FA36B191B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64717-84A0-45BA-B58A-A2BEFFCD4363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70DF84-F937-4A75-AA12-9749CC36E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8F8D3F-91B5-4B6E-861B-D78C0897A3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A816E-1E14-426F-99B0-5C07ED5D6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4738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E2022-8CAA-418B-B4C6-5C46990DA8DE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FBBC7-D444-4ED7-B584-43F6C94CF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0605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27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813AF-F5E1-4986-A9B1-5D983ADDA3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5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27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813AF-F5E1-4986-A9B1-5D983ADDA3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2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08/12/2022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26/11/2020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26/11/2020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EBE8E-8644-FFBB-BB6D-1B307CED5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716F7D-E606-42A8-8686-D89263D99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94FD1C-9BC3-A39A-140D-1DAA5D83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5C3F9-0C7D-6AC2-C73F-8F0E60FF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E2B2C-3AB3-F45F-8639-CD705D02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4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1C11A-621E-3BDE-6100-27BD6602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78E9BE-8412-0BD4-9D5A-F93AF62B8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350573-6E92-39DE-FE37-8504E7FD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AE790-839A-BEFE-A9BF-F9738064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98510-324F-4B73-00A6-B86A9735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172E9-9E54-19B3-40AE-C043C247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3EAACA-8107-B534-D75C-799A0A4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720AB-190E-6BBB-8EFC-8BF11728E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3DD57-41B5-4A24-1047-1A3D6F07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5006FA-5723-E69D-7505-8FF426F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8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8B92B-6328-1B2E-7A88-C23CA95D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A2538C-BC12-E90D-BD05-3DB868711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586192-9E22-B652-2A80-B608FA279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3CDDF6-9445-4EA6-9145-3A23E21C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75000F-8342-6F26-1A30-1FCAF323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9C7A3C-A525-B726-53F5-460F153D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8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074CC-4259-CBC1-E87E-B26E7914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C825E1-229B-70F6-4839-0D7FFBBCB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A5185A-E1E1-F518-59C0-C94F436F0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23287B-3378-F242-987C-E4050A106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A1CBD0-C2E7-7D3D-EBF4-E1F6B3EFF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58F884-B922-064F-5C06-2F4EC629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3BE6FF-2249-FB8B-3A86-47504899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C82CE1-A9FF-54A1-1A01-9E8B8D55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0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E59D8-B97E-B2C6-5DBD-7B4A8C2F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364C82-AF74-46FF-4AAB-572ACC1E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EBAAA0-A0D4-B39F-6696-5656360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E0D502-EF9E-CDEB-7F9B-93273FA2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61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D2444A-44B7-99E5-E746-C9A8DA0A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E07FB2-572C-7A91-7BC9-4FAA0BD9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342ECE-FD71-9176-9255-C241BC0A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1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D6218-503B-E801-CA02-A8F88E10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7BE3DA-EDA2-9813-3820-620310160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3A16D3-FA71-E470-D2BD-6DA178945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0844D1-2204-A8AD-598B-37003A03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06064B-0F4C-58E8-7E2D-489D91D5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98515A-8FAB-2F8B-0F72-3814BE1E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08/12/2022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2ED90-1336-AF9D-3F78-BF8768A9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EAF1BF-3DBB-CFE5-D8AA-75F5C2918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C0B5D9-CE73-41E4-5F1D-CB6A43E5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DB6835-C6C7-EB28-859C-122F6DB5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AFBEDD-BB69-DAB9-28D6-08FB107D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8FC8A2-E4FD-E0B6-667A-BCABB8A5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6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4E47C-5B89-D7D8-7B10-EC41777F6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76BD3F-DA50-3C69-9508-829BEECB8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B544AD-DC8A-6D29-7F26-8C8C67AE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18D5B1-9C34-DA9D-30F4-BE92B861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194291-27CF-F649-CC9B-D17FD5F1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69F95A-66C0-4067-ACA0-57D24D9A1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042A23-EC03-9206-6899-FCDD57217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0A2CB-15A2-8994-8C47-584AC5B6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C923-7B91-4432-B5EA-B001AE5A63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6B410-D15D-7CF0-75CB-58BA7B87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23E54-1875-59B3-5432-F17022E0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8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08/12/2022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08/12/2022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08/12/2022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26/11/2020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08/12/2022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26/11/2020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26/11/2020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Rapport Trésorier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08/12/2022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Rapport Trésorier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37BB-E082-43B8-B25F-EAE8B324CFA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DC106B-2CCE-74D9-E298-817187A7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4DF2D7-322A-EEEF-94F2-A74C4643E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DE031-1CD6-FA7A-6187-B0C4D8E6F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08/12/2022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B356F3-98DA-E7E6-A4DC-73EEB465A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5FE26-1A92-CCA1-7FE5-A38FC8D2B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76F8-D86C-423F-8C10-EA4ACBEBCE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1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DA9B5000-9AA2-45E4-8601-7080C829821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13854"/>
            <a:ext cx="5262356" cy="17526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5CD0E153-8326-46DD-9E21-1BC2A27426A3}"/>
              </a:ext>
            </a:extLst>
          </p:cNvPr>
          <p:cNvSpPr txBox="1">
            <a:spLocks/>
          </p:cNvSpPr>
          <p:nvPr/>
        </p:nvSpPr>
        <p:spPr>
          <a:xfrm>
            <a:off x="1339552" y="2996952"/>
            <a:ext cx="64008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Assemblée Générale du </a:t>
            </a:r>
          </a:p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8 décembre 2022</a:t>
            </a:r>
          </a:p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Rapport Financier du Trésorier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Sophie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Korakis-Menager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2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22" y="116632"/>
            <a:ext cx="5262356" cy="1440160"/>
          </a:xfrm>
          <a:prstGeom prst="rect">
            <a:avLst/>
          </a:prstGeom>
        </p:spPr>
      </p:pic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042966B-CFD7-EFAB-E1BE-66DFBB5B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Rapport Trésorier – 8/12/2022</a:t>
            </a:r>
          </a:p>
        </p:txBody>
      </p:sp>
      <p:graphicFrame>
        <p:nvGraphicFramePr>
          <p:cNvPr id="2" name="Tableau 4">
            <a:extLst>
              <a:ext uri="{FF2B5EF4-FFF2-40B4-BE49-F238E27FC236}">
                <a16:creationId xmlns:a16="http://schemas.microsoft.com/office/drawing/2014/main" id="{ACD3F582-CEF0-945A-6B17-E5C103D6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83524"/>
              </p:ext>
            </p:extLst>
          </p:nvPr>
        </p:nvGraphicFramePr>
        <p:xfrm>
          <a:off x="2183904" y="2420888"/>
          <a:ext cx="47761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>
                  <a:extLst>
                    <a:ext uri="{9D8B030D-6E8A-4147-A177-3AD203B41FA5}">
                      <a16:colId xmlns:a16="http://schemas.microsoft.com/office/drawing/2014/main" val="355399429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64867928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85203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22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Compte Courant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21 608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13 152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40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Crédit </a:t>
                      </a:r>
                      <a:r>
                        <a:rPr lang="fr-FR" dirty="0" err="1"/>
                        <a:t>Hipay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6 963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3 179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515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Compte à terme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109 497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109 377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9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Compte sur livret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76 867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76 500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48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214 935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202 208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4435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A10979C-5EC0-24BE-08D9-67F793255917}"/>
              </a:ext>
            </a:extLst>
          </p:cNvPr>
          <p:cNvSpPr txBox="1"/>
          <p:nvPr/>
        </p:nvSpPr>
        <p:spPr>
          <a:xfrm>
            <a:off x="971600" y="1988840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 30/11/2022: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0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-27384"/>
            <a:ext cx="2736304" cy="1080120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A772B-5D0E-67DA-4768-E9A100BE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Rapport Trésorier – 8/12/2022</a:t>
            </a: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D3D7F735-0654-16B1-E25F-56B1EF3D4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31297"/>
              </p:ext>
            </p:extLst>
          </p:nvPr>
        </p:nvGraphicFramePr>
        <p:xfrm>
          <a:off x="1759329" y="1407789"/>
          <a:ext cx="5544616" cy="333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12681416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052525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/>
                        <a:t>Conférences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13 112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1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Assemblée Générale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8 000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6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Cotisation LESI &amp; UJUB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23 953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9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Comptabilité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3 510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Secrétariat </a:t>
                      </a:r>
                      <a:r>
                        <a:rPr lang="fr-FR" i="1" dirty="0"/>
                        <a:t>(dont Zoom)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17 418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0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Site web </a:t>
                      </a:r>
                      <a:r>
                        <a:rPr lang="fr-FR" i="1" dirty="0"/>
                        <a:t>(dont refonte)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5 367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2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Assurance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881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4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Frais banque / </a:t>
                      </a:r>
                      <a:r>
                        <a:rPr lang="fr-FR" dirty="0" err="1"/>
                        <a:t>Hipay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1 201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84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Grand 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77 081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9507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E3BDE8A5-BB0B-F5E6-21D5-6D916E9BA8BA}"/>
              </a:ext>
            </a:extLst>
          </p:cNvPr>
          <p:cNvSpPr txBox="1"/>
          <p:nvPr/>
        </p:nvSpPr>
        <p:spPr>
          <a:xfrm>
            <a:off x="2555775" y="1027088"/>
            <a:ext cx="3951723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Dépenses du 1/12/2021 au 30/11/2022 </a:t>
            </a: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F70CD0-605F-DB35-6324-4E52AA23D454}"/>
              </a:ext>
            </a:extLst>
          </p:cNvPr>
          <p:cNvSpPr txBox="1"/>
          <p:nvPr/>
        </p:nvSpPr>
        <p:spPr>
          <a:xfrm>
            <a:off x="2555775" y="5272334"/>
            <a:ext cx="433234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REVENUS: 81 444€</a:t>
            </a:r>
          </a:p>
          <a:p>
            <a:r>
              <a:rPr lang="fr-FR" dirty="0"/>
              <a:t>Sponsoring conférence FRAND &amp; AG: </a:t>
            </a:r>
            <a:r>
              <a:rPr lang="fr-FR" b="1" dirty="0"/>
              <a:t>4 118€</a:t>
            </a:r>
          </a:p>
          <a:p>
            <a:r>
              <a:rPr lang="fr-FR" dirty="0"/>
              <a:t>Cotisations perçues: </a:t>
            </a:r>
            <a:r>
              <a:rPr lang="fr-FR" b="1" dirty="0"/>
              <a:t>76 840€</a:t>
            </a:r>
          </a:p>
          <a:p>
            <a:r>
              <a:rPr lang="fr-FR" dirty="0"/>
              <a:t>Intérêts bancaires: </a:t>
            </a:r>
            <a:r>
              <a:rPr lang="fr-FR" b="1" dirty="0"/>
              <a:t>468€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F0F487-FEE7-F928-DBA9-4562869F7623}"/>
              </a:ext>
            </a:extLst>
          </p:cNvPr>
          <p:cNvSpPr txBox="1"/>
          <p:nvPr/>
        </p:nvSpPr>
        <p:spPr>
          <a:xfrm>
            <a:off x="899592" y="4859868"/>
            <a:ext cx="73448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i="1" dirty="0"/>
              <a:t>Dépenses exceptionnelles budgétées pour refonte du site internet: 10 000€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-27384"/>
            <a:ext cx="2736304" cy="1080120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A772B-5D0E-67DA-4768-E9A100BE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/>
              <a:t>Rapport Trésorier – 8/12/2022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BDE8A5-BB0B-F5E6-21D5-6D916E9BA8BA}"/>
              </a:ext>
            </a:extLst>
          </p:cNvPr>
          <p:cNvSpPr txBox="1"/>
          <p:nvPr/>
        </p:nvSpPr>
        <p:spPr>
          <a:xfrm>
            <a:off x="4211960" y="3059668"/>
            <a:ext cx="1304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Merci 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775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148</Words>
  <Application>Microsoft Office PowerPoint</Application>
  <PresentationFormat>Affichage à l'écran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FRANCE</dc:title>
  <dc:creator>Author</dc:creator>
  <cp:lastModifiedBy>MENAGER Sophie</cp:lastModifiedBy>
  <cp:revision>33</cp:revision>
  <dcterms:created xsi:type="dcterms:W3CDTF">2019-12-09T19:07:24Z</dcterms:created>
  <dcterms:modified xsi:type="dcterms:W3CDTF">2022-12-07T22:14:08Z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9a4386-74b9-4603-ae20-950a659f9b6e_Enabled">
    <vt:lpwstr>true</vt:lpwstr>
  </property>
  <property fmtid="{D5CDD505-2E9C-101B-9397-08002B2CF9AE}" pid="3" name="MSIP_Label_2e9a4386-74b9-4603-ae20-950a659f9b6e_SetDate">
    <vt:lpwstr>2022-12-03T15:15:48Z</vt:lpwstr>
  </property>
  <property fmtid="{D5CDD505-2E9C-101B-9397-08002B2CF9AE}" pid="4" name="MSIP_Label_2e9a4386-74b9-4603-ae20-950a659f9b6e_Method">
    <vt:lpwstr>Standard</vt:lpwstr>
  </property>
  <property fmtid="{D5CDD505-2E9C-101B-9397-08002B2CF9AE}" pid="5" name="MSIP_Label_2e9a4386-74b9-4603-ae20-950a659f9b6e_Name">
    <vt:lpwstr>Internal Use Only</vt:lpwstr>
  </property>
  <property fmtid="{D5CDD505-2E9C-101B-9397-08002B2CF9AE}" pid="6" name="MSIP_Label_2e9a4386-74b9-4603-ae20-950a659f9b6e_SiteId">
    <vt:lpwstr>c7d1a8f7-0546-4a0c-8cf5-3ddaebf97d51</vt:lpwstr>
  </property>
  <property fmtid="{D5CDD505-2E9C-101B-9397-08002B2CF9AE}" pid="7" name="MSIP_Label_2e9a4386-74b9-4603-ae20-950a659f9b6e_ActionId">
    <vt:lpwstr>24fcc8a4-257e-4415-ae49-abee75180f1c</vt:lpwstr>
  </property>
  <property fmtid="{D5CDD505-2E9C-101B-9397-08002B2CF9AE}" pid="8" name="MSIP_Label_2e9a4386-74b9-4603-ae20-950a659f9b6e_ContentBits">
    <vt:lpwstr>0</vt:lpwstr>
  </property>
</Properties>
</file>