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718" r:id="rId3"/>
  </p:sldMasterIdLst>
  <p:notesMasterIdLst>
    <p:notesMasterId r:id="rId26"/>
  </p:notesMasterIdLst>
  <p:handoutMasterIdLst>
    <p:handoutMasterId r:id="rId27"/>
  </p:handoutMasterIdLst>
  <p:sldIdLst>
    <p:sldId id="311" r:id="rId4"/>
    <p:sldId id="355" r:id="rId5"/>
    <p:sldId id="356" r:id="rId6"/>
    <p:sldId id="297" r:id="rId7"/>
    <p:sldId id="316" r:id="rId8"/>
    <p:sldId id="324" r:id="rId9"/>
    <p:sldId id="325" r:id="rId10"/>
    <p:sldId id="326" r:id="rId11"/>
    <p:sldId id="317" r:id="rId12"/>
    <p:sldId id="336" r:id="rId13"/>
    <p:sldId id="318" r:id="rId14"/>
    <p:sldId id="339" r:id="rId15"/>
    <p:sldId id="343" r:id="rId16"/>
    <p:sldId id="345" r:id="rId17"/>
    <p:sldId id="346" r:id="rId18"/>
    <p:sldId id="322" r:id="rId19"/>
    <p:sldId id="347" r:id="rId20"/>
    <p:sldId id="349" r:id="rId21"/>
    <p:sldId id="350" r:id="rId22"/>
    <p:sldId id="348" r:id="rId23"/>
    <p:sldId id="352" r:id="rId24"/>
    <p:sldId id="351" r:id="rId25"/>
  </p:sldIdLst>
  <p:sldSz cx="12192000" cy="6858000"/>
  <p:notesSz cx="6797675" cy="99282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A8AD"/>
    <a:srgbClr val="FEB9BD"/>
    <a:srgbClr val="FEDCDE"/>
    <a:srgbClr val="FD979D"/>
    <a:srgbClr val="EAEAEA"/>
    <a:srgbClr val="FED3D6"/>
    <a:srgbClr val="FF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4712" autoAdjust="0"/>
  </p:normalViewPr>
  <p:slideViewPr>
    <p:cSldViewPr snapToGrid="0" showGuides="1">
      <p:cViewPr varScale="1">
        <p:scale>
          <a:sx n="64" d="100"/>
          <a:sy n="64" d="100"/>
        </p:scale>
        <p:origin x="132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8" d="100"/>
          <a:sy n="68" d="100"/>
        </p:scale>
        <p:origin x="274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EA6BD-51F7-4D5B-B425-0927853179F6}"/>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054074E-0A60-4180-AE29-DC312C23A4F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3B6CDC5-41CF-4EC4-8935-27481ED0D035}" type="datetimeFigureOut">
              <a:rPr lang="en-GB" smtClean="0"/>
              <a:t>13/05/2022</a:t>
            </a:fld>
            <a:endParaRPr lang="en-GB"/>
          </a:p>
        </p:txBody>
      </p:sp>
      <p:sp>
        <p:nvSpPr>
          <p:cNvPr id="4" name="Footer Placeholder 3">
            <a:extLst>
              <a:ext uri="{FF2B5EF4-FFF2-40B4-BE49-F238E27FC236}">
                <a16:creationId xmlns:a16="http://schemas.microsoft.com/office/drawing/2014/main" id="{6B536955-1F75-463F-A982-D5F4B2ABC30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6EAD9B5-4752-448F-B30F-BFB59CFF0017}"/>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2886CA6-B3C7-4F48-B216-507FEC8185BC}" type="slidenum">
              <a:rPr lang="en-GB" smtClean="0"/>
              <a:t>‹N°›</a:t>
            </a:fld>
            <a:endParaRPr lang="en-GB"/>
          </a:p>
        </p:txBody>
      </p:sp>
    </p:spTree>
    <p:extLst>
      <p:ext uri="{BB962C8B-B14F-4D97-AF65-F5344CB8AC3E}">
        <p14:creationId xmlns:p14="http://schemas.microsoft.com/office/powerpoint/2010/main" val="86762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1A30345-FEA7-4B15-8EFB-A8E78ADB950A}" type="datetimeFigureOut">
              <a:rPr lang="en-GB" smtClean="0"/>
              <a:t>13/05/2022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0866562-16CE-4A9C-8EB9-B733D9E8CE9C}" type="slidenum">
              <a:rPr lang="en-GB" smtClean="0"/>
              <a:t>‹N°›</a:t>
            </a:fld>
            <a:endParaRPr lang="en-GB"/>
          </a:p>
        </p:txBody>
      </p:sp>
    </p:spTree>
    <p:extLst>
      <p:ext uri="{BB962C8B-B14F-4D97-AF65-F5344CB8AC3E}">
        <p14:creationId xmlns:p14="http://schemas.microsoft.com/office/powerpoint/2010/main" val="314710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tif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tif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1FF326F1-77BE-4D76-8DB4-3F416B644E75}"/>
              </a:ext>
            </a:extLst>
          </p:cNvPr>
          <p:cNvSpPr>
            <a:spLocks noGrp="1"/>
          </p:cNvSpPr>
          <p:nvPr>
            <p:ph type="body" sz="quarter" idx="14"/>
          </p:nvPr>
        </p:nvSpPr>
        <p:spPr>
          <a:xfrm>
            <a:off x="10471200" y="450000"/>
            <a:ext cx="1720800" cy="244800"/>
          </a:xfrm>
          <a:solidFill>
            <a:schemeClr val="bg2"/>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0" name="Text Placeholder 7">
            <a:extLst>
              <a:ext uri="{FF2B5EF4-FFF2-40B4-BE49-F238E27FC236}">
                <a16:creationId xmlns:a16="http://schemas.microsoft.com/office/drawing/2014/main" id="{6FB0C5E5-3EA0-49A0-99A2-3AA1AFFDC9DE}"/>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51492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ation">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a:avLst/>
          </a:prstGeom>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chemeClr val="bg1"/>
                </a:solidFill>
              </a:defRPr>
            </a:lvl1pPr>
            <a:lvl2pPr marL="234000">
              <a:defRPr sz="2400">
                <a:solidFill>
                  <a:schemeClr val="bg1"/>
                </a:solidFill>
                <a:latin typeface="+mn-lt"/>
              </a:defRPr>
            </a:lvl2pPr>
          </a:lstStyle>
          <a:p>
            <a:pPr lvl="0"/>
            <a:r>
              <a:rPr lang="en-US"/>
              <a:t>“Click to edit Master text styles</a:t>
            </a:r>
          </a:p>
          <a:p>
            <a:pPr lvl="1"/>
            <a:r>
              <a:rPr lang="en-US"/>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tx2"/>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0724748F-F4E1-4CA5-A276-575554981853}"/>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184121468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ation 2">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a:avLst/>
          </a:prstGeom>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chemeClr val="bg1"/>
                </a:solidFill>
              </a:defRPr>
            </a:lvl1pPr>
            <a:lvl2pPr marL="234000">
              <a:defRPr sz="2400">
                <a:solidFill>
                  <a:schemeClr val="bg1"/>
                </a:solidFill>
                <a:latin typeface="+mn-lt"/>
              </a:defRPr>
            </a:lvl2pPr>
          </a:lstStyle>
          <a:p>
            <a:pPr lvl="0"/>
            <a:r>
              <a:rPr lang="en-US"/>
              <a:t>“Click to edit Master text styles</a:t>
            </a:r>
          </a:p>
          <a:p>
            <a:pPr lvl="1"/>
            <a:r>
              <a:rPr lang="en-US"/>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tx2"/>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2A31B8B2-029F-484D-A0D9-4EE9C4056555}"/>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151917075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3"/>
          <a:srcRect/>
          <a:stretch>
            <a:fillRect/>
          </a:stretch>
        </p:blipFill>
        <p:spPr>
          <a:xfrm>
            <a:off x="10170000" y="452438"/>
            <a:ext cx="155448" cy="246889"/>
          </a:xfrm>
          <a:prstGeom prst="rect">
            <a:avLst/>
          </a:prstGeom>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chemeClr val="bg1"/>
                </a:solidFill>
              </a:defRPr>
            </a:lvl1pPr>
            <a:lvl2pPr marL="234000">
              <a:defRPr sz="2400">
                <a:solidFill>
                  <a:schemeClr val="bg1"/>
                </a:solidFill>
                <a:latin typeface="+mn-lt"/>
              </a:defRPr>
            </a:lvl2pPr>
          </a:lstStyle>
          <a:p>
            <a:pPr lvl="0"/>
            <a:r>
              <a:rPr lang="en-US"/>
              <a:t>“Click to edit Master text styles</a:t>
            </a:r>
          </a:p>
          <a:p>
            <a:pPr lvl="1"/>
            <a:r>
              <a:rPr lang="en-US"/>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CD7C465C-006D-4CD4-8B02-67D1C03A86F9}"/>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42604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1EFC64-A2A1-41DF-8BBA-5FF44FA98104}"/>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pic>
        <p:nvPicPr>
          <p:cNvPr id="6" name="Picture 5">
            <a:extLst>
              <a:ext uri="{FF2B5EF4-FFF2-40B4-BE49-F238E27FC236}">
                <a16:creationId xmlns:a16="http://schemas.microsoft.com/office/drawing/2014/main" id="{1D9B305C-51FF-4816-A56B-132597B97363}"/>
              </a:ext>
            </a:extLst>
          </p:cNvPr>
          <p:cNvPicPr>
            <a:picLocks noChangeAspect="1"/>
          </p:cNvPicPr>
          <p:nvPr userDrawn="1"/>
        </p:nvPicPr>
        <p:blipFill>
          <a:blip r:embed="rId4"/>
          <a:srcRect/>
          <a:stretch>
            <a:fillRect/>
          </a:stretch>
        </p:blipFill>
        <p:spPr>
          <a:xfrm>
            <a:off x="10170000" y="452438"/>
            <a:ext cx="155448" cy="246889"/>
          </a:xfrm>
          <a:prstGeom prst="rect">
            <a:avLst/>
          </a:prstGeom>
        </p:spPr>
      </p:pic>
      <p:sp>
        <p:nvSpPr>
          <p:cNvPr id="8" name="Content Placeholder 2">
            <a:extLst>
              <a:ext uri="{FF2B5EF4-FFF2-40B4-BE49-F238E27FC236}">
                <a16:creationId xmlns:a16="http://schemas.microsoft.com/office/drawing/2014/main" id="{59E6C6C4-65F6-4E89-A501-57D4B1DE6537}"/>
              </a:ext>
            </a:extLst>
          </p:cNvPr>
          <p:cNvSpPr>
            <a:spLocks noGrp="1"/>
          </p:cNvSpPr>
          <p:nvPr>
            <p:ph idx="1" hasCustomPrompt="1"/>
          </p:nvPr>
        </p:nvSpPr>
        <p:spPr>
          <a:xfrm>
            <a:off x="215153" y="1530000"/>
            <a:ext cx="8982109" cy="4599338"/>
          </a:xfrm>
        </p:spPr>
        <p:txBody>
          <a:bodyPr/>
          <a:lstStyle>
            <a:lvl1pPr marL="234000" indent="-234000">
              <a:lnSpc>
                <a:spcPct val="100000"/>
              </a:lnSpc>
              <a:spcAft>
                <a:spcPts val="4535"/>
              </a:spcAft>
              <a:defRPr sz="4200">
                <a:solidFill>
                  <a:schemeClr val="bg1"/>
                </a:solidFill>
              </a:defRPr>
            </a:lvl1pPr>
            <a:lvl2pPr marL="234000">
              <a:defRPr sz="2400">
                <a:solidFill>
                  <a:schemeClr val="bg1"/>
                </a:solidFill>
                <a:latin typeface="+mn-lt"/>
              </a:defRPr>
            </a:lvl2pPr>
          </a:lstStyle>
          <a:p>
            <a:pPr lvl="0"/>
            <a:r>
              <a:rPr lang="en-US"/>
              <a:t>“Click to edit Master text styles</a:t>
            </a:r>
          </a:p>
          <a:p>
            <a:pPr lvl="1"/>
            <a:r>
              <a:rPr lang="en-US"/>
              <a:t>Second level</a:t>
            </a:r>
            <a:endParaRPr lang="en-GB"/>
          </a:p>
        </p:txBody>
      </p:sp>
      <p:sp>
        <p:nvSpPr>
          <p:cNvPr id="10" name="Text Placeholder 9">
            <a:extLst>
              <a:ext uri="{FF2B5EF4-FFF2-40B4-BE49-F238E27FC236}">
                <a16:creationId xmlns:a16="http://schemas.microsoft.com/office/drawing/2014/main" id="{AD9930CE-C0E6-46C5-800D-AD88FAEB62A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66D18F30-C766-4767-9D77-474A0248896B}"/>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428006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lumMod val="85000"/>
          </a:schemeClr>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832D19D-3F49-4501-A135-877A1AAF50C4}"/>
              </a:ext>
            </a:extLst>
          </p:cNvPr>
          <p:cNvSpPr>
            <a:spLocks noGrp="1"/>
          </p:cNvSpPr>
          <p:nvPr>
            <p:ph type="sldNum" sz="quarter" idx="17"/>
          </p:nvPr>
        </p:nvSpPr>
        <p:spPr/>
        <p:txBody>
          <a:bodyPr/>
          <a:lstStyle/>
          <a:p>
            <a:fld id="{AE40F04C-0113-48AC-B208-C432829543B5}" type="slidenum">
              <a:rPr lang="en-GB" smtClean="0"/>
              <a:t>‹N°›</a:t>
            </a:fld>
            <a:endParaRPr lang="en-GB"/>
          </a:p>
        </p:txBody>
      </p:sp>
      <p:sp>
        <p:nvSpPr>
          <p:cNvPr id="10" name="Text Placeholder 9">
            <a:extLst>
              <a:ext uri="{FF2B5EF4-FFF2-40B4-BE49-F238E27FC236}">
                <a16:creationId xmlns:a16="http://schemas.microsoft.com/office/drawing/2014/main" id="{804E4D24-2972-4EC6-AA95-8318BE26785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a:t>Click to edit Master text styles</a:t>
            </a:r>
          </a:p>
        </p:txBody>
      </p:sp>
      <p:sp>
        <p:nvSpPr>
          <p:cNvPr id="6" name="TextBox 5">
            <a:extLst>
              <a:ext uri="{FF2B5EF4-FFF2-40B4-BE49-F238E27FC236}">
                <a16:creationId xmlns:a16="http://schemas.microsoft.com/office/drawing/2014/main" id="{405FDCC4-4FCF-40EB-B143-5E85CFC43D46}"/>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341415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3EE33B-4F53-420D-A989-F7873DB5507B}"/>
              </a:ext>
            </a:extLst>
          </p:cNvPr>
          <p:cNvSpPr>
            <a:spLocks noGrp="1"/>
          </p:cNvSpPr>
          <p:nvPr>
            <p:ph type="pic" sz="quarter" idx="15"/>
          </p:nvPr>
        </p:nvSpPr>
        <p:spPr>
          <a:xfrm>
            <a:off x="6096000" y="0"/>
            <a:ext cx="6096000" cy="68580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449264" y="452438"/>
            <a:ext cx="5004000" cy="39472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5004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10" name="Text Placeholder 9">
            <a:extLst>
              <a:ext uri="{FF2B5EF4-FFF2-40B4-BE49-F238E27FC236}">
                <a16:creationId xmlns:a16="http://schemas.microsoft.com/office/drawing/2014/main" id="{DDDEFC15-C422-428A-A763-421A92E530DB}"/>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tx1"/>
                </a:solidFill>
                <a:latin typeface="+mj-lt"/>
              </a:defRPr>
            </a:lvl1pPr>
          </a:lstStyle>
          <a:p>
            <a:pPr lvl="0"/>
            <a:r>
              <a:rPr lang="en-US"/>
              <a:t>Click to edit Master text styles</a:t>
            </a:r>
          </a:p>
        </p:txBody>
      </p:sp>
      <p:sp>
        <p:nvSpPr>
          <p:cNvPr id="13" name="Freeform 5">
            <a:extLst>
              <a:ext uri="{FF2B5EF4-FFF2-40B4-BE49-F238E27FC236}">
                <a16:creationId xmlns:a16="http://schemas.microsoft.com/office/drawing/2014/main" id="{79F812A4-F9EF-451B-A5D6-600F5F80D496}"/>
              </a:ext>
            </a:extLst>
          </p:cNvPr>
          <p:cNvSpPr>
            <a:spLocks noGrp="1" noEditPoints="1"/>
          </p:cNvSpPr>
          <p:nvPr>
            <p:ph type="pic" sz="quarter" idx="16" hasCustomPrompt="1"/>
          </p:nvPr>
        </p:nvSpPr>
        <p:spPr>
          <a:xfrm>
            <a:off x="10170000" y="450000"/>
            <a:ext cx="155575" cy="247650"/>
          </a:xfrm>
          <a:custGeom>
            <a:avLst/>
            <a:gdLst>
              <a:gd name="T0" fmla="*/ 3592 w 8187"/>
              <a:gd name="T1" fmla="*/ 6018 h 13439"/>
              <a:gd name="T2" fmla="*/ 0 w 8187"/>
              <a:gd name="T3" fmla="*/ 2993 h 13439"/>
              <a:gd name="T4" fmla="*/ 3875 w 8187"/>
              <a:gd name="T5" fmla="*/ 0 h 13439"/>
              <a:gd name="T6" fmla="*/ 8098 w 8187"/>
              <a:gd name="T7" fmla="*/ 1922 h 13439"/>
              <a:gd name="T8" fmla="*/ 7073 w 8187"/>
              <a:gd name="T9" fmla="*/ 2678 h 13439"/>
              <a:gd name="T10" fmla="*/ 3875 w 8187"/>
              <a:gd name="T11" fmla="*/ 1166 h 13439"/>
              <a:gd name="T12" fmla="*/ 1339 w 8187"/>
              <a:gd name="T13" fmla="*/ 2946 h 13439"/>
              <a:gd name="T14" fmla="*/ 4474 w 8187"/>
              <a:gd name="T15" fmla="*/ 4931 h 13439"/>
              <a:gd name="T16" fmla="*/ 8187 w 8187"/>
              <a:gd name="T17" fmla="*/ 7816 h 13439"/>
              <a:gd name="T18" fmla="*/ 3592 w 8187"/>
              <a:gd name="T19" fmla="*/ 6018 h 13439"/>
              <a:gd name="T20" fmla="*/ 4596 w 8187"/>
              <a:gd name="T21" fmla="*/ 7421 h 13439"/>
              <a:gd name="T22" fmla="*/ 8187 w 8187"/>
              <a:gd name="T23" fmla="*/ 10445 h 13439"/>
              <a:gd name="T24" fmla="*/ 4312 w 8187"/>
              <a:gd name="T25" fmla="*/ 13439 h 13439"/>
              <a:gd name="T26" fmla="*/ 90 w 8187"/>
              <a:gd name="T27" fmla="*/ 11517 h 13439"/>
              <a:gd name="T28" fmla="*/ 1114 w 8187"/>
              <a:gd name="T29" fmla="*/ 10760 h 13439"/>
              <a:gd name="T30" fmla="*/ 4312 w 8187"/>
              <a:gd name="T31" fmla="*/ 12273 h 13439"/>
              <a:gd name="T32" fmla="*/ 6848 w 8187"/>
              <a:gd name="T33" fmla="*/ 10493 h 13439"/>
              <a:gd name="T34" fmla="*/ 3714 w 8187"/>
              <a:gd name="T35" fmla="*/ 8508 h 13439"/>
              <a:gd name="T36" fmla="*/ 0 w 8187"/>
              <a:gd name="T37" fmla="*/ 5623 h 13439"/>
              <a:gd name="T38" fmla="*/ 4596 w 8187"/>
              <a:gd name="T39" fmla="*/ 7421 h 1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7" h="13439">
                <a:moveTo>
                  <a:pt x="3592" y="6018"/>
                </a:moveTo>
                <a:cubicBezTo>
                  <a:pt x="1171" y="5623"/>
                  <a:pt x="0" y="4695"/>
                  <a:pt x="0" y="2993"/>
                </a:cubicBezTo>
                <a:cubicBezTo>
                  <a:pt x="0" y="1182"/>
                  <a:pt x="1528" y="0"/>
                  <a:pt x="3875" y="0"/>
                </a:cubicBezTo>
                <a:cubicBezTo>
                  <a:pt x="5939" y="0"/>
                  <a:pt x="7310" y="883"/>
                  <a:pt x="8098" y="1922"/>
                </a:cubicBezTo>
                <a:cubicBezTo>
                  <a:pt x="7073" y="2678"/>
                  <a:pt x="7073" y="2678"/>
                  <a:pt x="7073" y="2678"/>
                </a:cubicBezTo>
                <a:cubicBezTo>
                  <a:pt x="6616" y="2001"/>
                  <a:pt x="5656" y="1166"/>
                  <a:pt x="3875" y="1166"/>
                </a:cubicBezTo>
                <a:cubicBezTo>
                  <a:pt x="2300" y="1166"/>
                  <a:pt x="1339" y="1827"/>
                  <a:pt x="1339" y="2946"/>
                </a:cubicBezTo>
                <a:cubicBezTo>
                  <a:pt x="1339" y="4001"/>
                  <a:pt x="1938" y="4505"/>
                  <a:pt x="4474" y="4931"/>
                </a:cubicBezTo>
                <a:cubicBezTo>
                  <a:pt x="7121" y="5387"/>
                  <a:pt x="8047" y="6396"/>
                  <a:pt x="8187" y="7816"/>
                </a:cubicBezTo>
                <a:cubicBezTo>
                  <a:pt x="7349" y="6828"/>
                  <a:pt x="6073" y="6423"/>
                  <a:pt x="3592" y="6018"/>
                </a:cubicBezTo>
                <a:moveTo>
                  <a:pt x="4596" y="7421"/>
                </a:moveTo>
                <a:cubicBezTo>
                  <a:pt x="7016" y="7816"/>
                  <a:pt x="8187" y="8744"/>
                  <a:pt x="8187" y="10445"/>
                </a:cubicBezTo>
                <a:cubicBezTo>
                  <a:pt x="8187" y="12257"/>
                  <a:pt x="6659" y="13439"/>
                  <a:pt x="4312" y="13439"/>
                </a:cubicBezTo>
                <a:cubicBezTo>
                  <a:pt x="2248" y="13439"/>
                  <a:pt x="878" y="12557"/>
                  <a:pt x="90" y="11517"/>
                </a:cubicBezTo>
                <a:cubicBezTo>
                  <a:pt x="1114" y="10760"/>
                  <a:pt x="1114" y="10760"/>
                  <a:pt x="1114" y="10760"/>
                </a:cubicBezTo>
                <a:cubicBezTo>
                  <a:pt x="1571" y="11438"/>
                  <a:pt x="2532" y="12273"/>
                  <a:pt x="4312" y="12273"/>
                </a:cubicBezTo>
                <a:cubicBezTo>
                  <a:pt x="5888" y="12273"/>
                  <a:pt x="6848" y="11611"/>
                  <a:pt x="6848" y="10493"/>
                </a:cubicBezTo>
                <a:cubicBezTo>
                  <a:pt x="6848" y="9437"/>
                  <a:pt x="6250" y="8934"/>
                  <a:pt x="3714" y="8508"/>
                </a:cubicBezTo>
                <a:cubicBezTo>
                  <a:pt x="1067" y="8051"/>
                  <a:pt x="141" y="7043"/>
                  <a:pt x="0" y="5623"/>
                </a:cubicBezTo>
                <a:cubicBezTo>
                  <a:pt x="861" y="6652"/>
                  <a:pt x="2115" y="7016"/>
                  <a:pt x="4596" y="742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lvl1pPr>
              <a:defRPr/>
            </a:lvl1pPr>
          </a:lstStyle>
          <a:p>
            <a:r>
              <a:rPr lang="en-GB"/>
              <a:t> </a:t>
            </a:r>
          </a:p>
        </p:txBody>
      </p:sp>
      <p:sp>
        <p:nvSpPr>
          <p:cNvPr id="12" name="Text Placeholder 7">
            <a:extLst>
              <a:ext uri="{FF2B5EF4-FFF2-40B4-BE49-F238E27FC236}">
                <a16:creationId xmlns:a16="http://schemas.microsoft.com/office/drawing/2014/main" id="{774D5515-F14E-43A3-B4C3-6F9C203BFB69}"/>
              </a:ext>
            </a:extLst>
          </p:cNvPr>
          <p:cNvSpPr>
            <a:spLocks noGrp="1"/>
          </p:cNvSpPr>
          <p:nvPr>
            <p:ph type="body" sz="quarter" idx="13"/>
          </p:nvPr>
        </p:nvSpPr>
        <p:spPr>
          <a:xfrm>
            <a:off x="449264" y="874801"/>
            <a:ext cx="5004000" cy="442826"/>
          </a:xfrm>
        </p:spPr>
        <p:txBody>
          <a:bodyPr/>
          <a:lstStyle>
            <a:lvl1pPr>
              <a:defRPr sz="2800">
                <a:solidFill>
                  <a:schemeClr val="tx2"/>
                </a:solidFill>
                <a:latin typeface="+mn-lt"/>
              </a:defRPr>
            </a:lvl1pPr>
          </a:lstStyle>
          <a:p>
            <a:pPr lvl="0"/>
            <a:r>
              <a:rPr lang="en-US"/>
              <a:t>Click to edit Master text styles</a:t>
            </a:r>
          </a:p>
        </p:txBody>
      </p:sp>
      <p:sp>
        <p:nvSpPr>
          <p:cNvPr id="14" name="TextBox 13">
            <a:extLst>
              <a:ext uri="{FF2B5EF4-FFF2-40B4-BE49-F238E27FC236}">
                <a16:creationId xmlns:a16="http://schemas.microsoft.com/office/drawing/2014/main" id="{A3AB84C1-7912-4FF4-905F-7800747F601B}"/>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16263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3EBAAAB9-1C97-4CE5-BF8B-BB1E1045DCB2}"/>
              </a:ext>
            </a:extLst>
          </p:cNvPr>
          <p:cNvSpPr>
            <a:spLocks noGrp="1"/>
          </p:cNvSpPr>
          <p:nvPr>
            <p:ph type="chart" sz="quarter" idx="15"/>
          </p:nvPr>
        </p:nvSpPr>
        <p:spPr>
          <a:xfrm>
            <a:off x="4812000" y="0"/>
            <a:ext cx="7380000" cy="6858000"/>
          </a:xfrm>
        </p:spPr>
        <p:txBody>
          <a:bodyPr/>
          <a:lstStyle/>
          <a:p>
            <a:r>
              <a:rPr lang="en-US"/>
              <a:t>Click icon to add chart</a:t>
            </a:r>
            <a:endParaRPr lang="en-GB"/>
          </a:p>
        </p:txBody>
      </p:sp>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a:xfrm>
            <a:off x="449264" y="452438"/>
            <a:ext cx="5004000" cy="39472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3672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4DA73DF-F05D-49AD-9955-5A8564E0F917}"/>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11" name="Text Placeholder 9">
            <a:extLst>
              <a:ext uri="{FF2B5EF4-FFF2-40B4-BE49-F238E27FC236}">
                <a16:creationId xmlns:a16="http://schemas.microsoft.com/office/drawing/2014/main" id="{08CC745B-8847-40B0-A456-ABCBAED209F7}"/>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tx1"/>
                </a:solidFill>
                <a:latin typeface="+mj-lt"/>
              </a:defRPr>
            </a:lvl1pPr>
          </a:lstStyle>
          <a:p>
            <a:pPr lvl="0"/>
            <a:r>
              <a:rPr lang="en-US"/>
              <a:t>Click to edit Master text styles</a:t>
            </a:r>
          </a:p>
        </p:txBody>
      </p:sp>
      <p:sp>
        <p:nvSpPr>
          <p:cNvPr id="12" name="Text Placeholder 7">
            <a:extLst>
              <a:ext uri="{FF2B5EF4-FFF2-40B4-BE49-F238E27FC236}">
                <a16:creationId xmlns:a16="http://schemas.microsoft.com/office/drawing/2014/main" id="{CBED07DE-3CEF-4688-8E0F-D5C2EFB0707F}"/>
              </a:ext>
            </a:extLst>
          </p:cNvPr>
          <p:cNvSpPr>
            <a:spLocks noGrp="1"/>
          </p:cNvSpPr>
          <p:nvPr>
            <p:ph type="body" sz="quarter" idx="13"/>
          </p:nvPr>
        </p:nvSpPr>
        <p:spPr>
          <a:xfrm>
            <a:off x="449264" y="874801"/>
            <a:ext cx="5004000" cy="442826"/>
          </a:xfrm>
        </p:spPr>
        <p:txBody>
          <a:bodyPr/>
          <a:lstStyle>
            <a:lvl1pPr>
              <a:defRPr sz="2800">
                <a:solidFill>
                  <a:schemeClr val="tx2"/>
                </a:solidFill>
                <a:latin typeface="+mn-lt"/>
              </a:defRPr>
            </a:lvl1pPr>
          </a:lstStyle>
          <a:p>
            <a:pPr lvl="0"/>
            <a:r>
              <a:rPr lang="en-US"/>
              <a:t>Click to edit Master text styles</a:t>
            </a:r>
          </a:p>
        </p:txBody>
      </p:sp>
      <p:sp>
        <p:nvSpPr>
          <p:cNvPr id="10" name="TextBox 9">
            <a:extLst>
              <a:ext uri="{FF2B5EF4-FFF2-40B4-BE49-F238E27FC236}">
                <a16:creationId xmlns:a16="http://schemas.microsoft.com/office/drawing/2014/main" id="{CE58447E-C2C8-4913-9372-B12757372915}"/>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122299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erarc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7A2B-6F8F-48A6-A162-3FD2749F7DA4}"/>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19FF0784-D4AF-4D63-A603-8D56F032C3A3}"/>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24" name="Picture Placeholder 8">
            <a:extLst>
              <a:ext uri="{FF2B5EF4-FFF2-40B4-BE49-F238E27FC236}">
                <a16:creationId xmlns:a16="http://schemas.microsoft.com/office/drawing/2014/main" id="{B3AD5521-BC27-4A29-AC9D-5B0825BF5F11}"/>
              </a:ext>
            </a:extLst>
          </p:cNvPr>
          <p:cNvSpPr>
            <a:spLocks noGrp="1" noChangeAspect="1"/>
          </p:cNvSpPr>
          <p:nvPr>
            <p:ph type="pic" sz="quarter" idx="15"/>
          </p:nvPr>
        </p:nvSpPr>
        <p:spPr>
          <a:xfrm>
            <a:off x="3801600" y="1641600"/>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25" name="Picture Placeholder 8">
            <a:extLst>
              <a:ext uri="{FF2B5EF4-FFF2-40B4-BE49-F238E27FC236}">
                <a16:creationId xmlns:a16="http://schemas.microsoft.com/office/drawing/2014/main" id="{3EFF70B4-F894-4E6B-A06D-A768C465B941}"/>
              </a:ext>
            </a:extLst>
          </p:cNvPr>
          <p:cNvSpPr>
            <a:spLocks noGrp="1" noChangeAspect="1"/>
          </p:cNvSpPr>
          <p:nvPr>
            <p:ph type="pic" sz="quarter" idx="16"/>
          </p:nvPr>
        </p:nvSpPr>
        <p:spPr>
          <a:xfrm>
            <a:off x="1411200" y="4325771"/>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26" name="Picture Placeholder 8">
            <a:extLst>
              <a:ext uri="{FF2B5EF4-FFF2-40B4-BE49-F238E27FC236}">
                <a16:creationId xmlns:a16="http://schemas.microsoft.com/office/drawing/2014/main" id="{4E1BAADD-573A-4DD8-8F3A-3C0BF03DE682}"/>
              </a:ext>
            </a:extLst>
          </p:cNvPr>
          <p:cNvSpPr>
            <a:spLocks noGrp="1" noChangeAspect="1"/>
          </p:cNvSpPr>
          <p:nvPr>
            <p:ph type="pic" sz="quarter" idx="17"/>
          </p:nvPr>
        </p:nvSpPr>
        <p:spPr>
          <a:xfrm>
            <a:off x="3801600" y="4325771"/>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27" name="Picture Placeholder 8">
            <a:extLst>
              <a:ext uri="{FF2B5EF4-FFF2-40B4-BE49-F238E27FC236}">
                <a16:creationId xmlns:a16="http://schemas.microsoft.com/office/drawing/2014/main" id="{911045CB-237F-433E-BFF2-75262B4AFD60}"/>
              </a:ext>
            </a:extLst>
          </p:cNvPr>
          <p:cNvSpPr>
            <a:spLocks noGrp="1" noChangeAspect="1"/>
          </p:cNvSpPr>
          <p:nvPr>
            <p:ph type="pic" sz="quarter" idx="18"/>
          </p:nvPr>
        </p:nvSpPr>
        <p:spPr>
          <a:xfrm>
            <a:off x="6192000" y="4327200"/>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30" name="Picture Placeholder 8">
            <a:extLst>
              <a:ext uri="{FF2B5EF4-FFF2-40B4-BE49-F238E27FC236}">
                <a16:creationId xmlns:a16="http://schemas.microsoft.com/office/drawing/2014/main" id="{58A549A9-155D-4E88-B537-AFC7B6D0FDB4}"/>
              </a:ext>
            </a:extLst>
          </p:cNvPr>
          <p:cNvSpPr>
            <a:spLocks noGrp="1" noChangeAspect="1"/>
          </p:cNvSpPr>
          <p:nvPr>
            <p:ph type="pic" sz="quarter" idx="21"/>
          </p:nvPr>
        </p:nvSpPr>
        <p:spPr>
          <a:xfrm>
            <a:off x="9360000" y="1641600"/>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32" name="Picture Placeholder 8">
            <a:extLst>
              <a:ext uri="{FF2B5EF4-FFF2-40B4-BE49-F238E27FC236}">
                <a16:creationId xmlns:a16="http://schemas.microsoft.com/office/drawing/2014/main" id="{EFCE56DF-FFDC-4B9C-999E-4A038C865EFE}"/>
              </a:ext>
            </a:extLst>
          </p:cNvPr>
          <p:cNvSpPr>
            <a:spLocks noGrp="1" noChangeAspect="1"/>
          </p:cNvSpPr>
          <p:nvPr>
            <p:ph type="pic" sz="quarter" idx="23"/>
          </p:nvPr>
        </p:nvSpPr>
        <p:spPr>
          <a:xfrm>
            <a:off x="9360000" y="4325771"/>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34" name="Text Placeholder 9">
            <a:extLst>
              <a:ext uri="{FF2B5EF4-FFF2-40B4-BE49-F238E27FC236}">
                <a16:creationId xmlns:a16="http://schemas.microsoft.com/office/drawing/2014/main" id="{1CFC6CCB-0CAA-4FD1-8D3D-F7173819F75B}"/>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A63F1EF1-EB76-4A9D-A7F6-05EF2DDB4789}"/>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80325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8CD3-A71F-4878-97A6-3AAB2A6622F8}"/>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527054FA-96A2-4938-B4B0-06AC7F58AFB5}"/>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9" name="Picture Placeholder 8">
            <a:extLst>
              <a:ext uri="{FF2B5EF4-FFF2-40B4-BE49-F238E27FC236}">
                <a16:creationId xmlns:a16="http://schemas.microsoft.com/office/drawing/2014/main" id="{9F6D0183-2389-456A-AA9E-13CE25C78EC5}"/>
              </a:ext>
            </a:extLst>
          </p:cNvPr>
          <p:cNvSpPr>
            <a:spLocks noGrp="1" noChangeAspect="1"/>
          </p:cNvSpPr>
          <p:nvPr>
            <p:ph type="pic" sz="quarter" idx="15"/>
          </p:nvPr>
        </p:nvSpPr>
        <p:spPr>
          <a:xfrm>
            <a:off x="449262" y="1765300"/>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11" name="Text Placeholder 10">
            <a:extLst>
              <a:ext uri="{FF2B5EF4-FFF2-40B4-BE49-F238E27FC236}">
                <a16:creationId xmlns:a16="http://schemas.microsoft.com/office/drawing/2014/main" id="{9CEE54CF-6FBA-49FA-B6E1-A23C268E1808}"/>
              </a:ext>
            </a:extLst>
          </p:cNvPr>
          <p:cNvSpPr>
            <a:spLocks noGrp="1"/>
          </p:cNvSpPr>
          <p:nvPr>
            <p:ph type="body" sz="quarter" idx="16"/>
          </p:nvPr>
        </p:nvSpPr>
        <p:spPr>
          <a:xfrm>
            <a:off x="2106000"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a:t>Click to edit Master text styles</a:t>
            </a:r>
          </a:p>
          <a:p>
            <a:pPr lvl="1"/>
            <a:r>
              <a:rPr lang="en-US"/>
              <a:t>Second level</a:t>
            </a:r>
          </a:p>
        </p:txBody>
      </p:sp>
      <p:sp>
        <p:nvSpPr>
          <p:cNvPr id="12" name="Text Placeholder 10">
            <a:extLst>
              <a:ext uri="{FF2B5EF4-FFF2-40B4-BE49-F238E27FC236}">
                <a16:creationId xmlns:a16="http://schemas.microsoft.com/office/drawing/2014/main" id="{EE41C08A-59E5-4202-A537-BEDA3E9A53D1}"/>
              </a:ext>
            </a:extLst>
          </p:cNvPr>
          <p:cNvSpPr>
            <a:spLocks noGrp="1"/>
          </p:cNvSpPr>
          <p:nvPr>
            <p:ph type="body" sz="quarter" idx="17"/>
          </p:nvPr>
        </p:nvSpPr>
        <p:spPr>
          <a:xfrm>
            <a:off x="449261" y="4428000"/>
            <a:ext cx="5004000" cy="170133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8">
            <a:extLst>
              <a:ext uri="{FF2B5EF4-FFF2-40B4-BE49-F238E27FC236}">
                <a16:creationId xmlns:a16="http://schemas.microsoft.com/office/drawing/2014/main" id="{DEB11991-F3D8-478B-B274-2D3DB98C6028}"/>
              </a:ext>
            </a:extLst>
          </p:cNvPr>
          <p:cNvSpPr>
            <a:spLocks noGrp="1" noChangeAspect="1"/>
          </p:cNvSpPr>
          <p:nvPr>
            <p:ph type="pic" sz="quarter" idx="18"/>
          </p:nvPr>
        </p:nvSpPr>
        <p:spPr>
          <a:xfrm>
            <a:off x="6096001" y="1765300"/>
            <a:ext cx="1411200" cy="14112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15" name="Text Placeholder 10">
            <a:extLst>
              <a:ext uri="{FF2B5EF4-FFF2-40B4-BE49-F238E27FC236}">
                <a16:creationId xmlns:a16="http://schemas.microsoft.com/office/drawing/2014/main" id="{442B94F0-BFE5-4C84-B012-FB4F3F6981E9}"/>
              </a:ext>
            </a:extLst>
          </p:cNvPr>
          <p:cNvSpPr>
            <a:spLocks noGrp="1"/>
          </p:cNvSpPr>
          <p:nvPr>
            <p:ph type="body" sz="quarter" idx="19"/>
          </p:nvPr>
        </p:nvSpPr>
        <p:spPr>
          <a:xfrm>
            <a:off x="7752739" y="1765300"/>
            <a:ext cx="3347261" cy="1112371"/>
          </a:xfrm>
        </p:spPr>
        <p:txBody>
          <a:bodyPr/>
          <a:lstStyle>
            <a:lvl1pPr>
              <a:lnSpc>
                <a:spcPct val="100000"/>
              </a:lnSpc>
              <a:defRPr sz="2000"/>
            </a:lvl1pPr>
            <a:lvl2pPr>
              <a:lnSpc>
                <a:spcPct val="100000"/>
              </a:lnSpc>
              <a:defRPr sz="2000"/>
            </a:lvl2pPr>
            <a:lvl3pPr marL="0" indent="0">
              <a:lnSpc>
                <a:spcPct val="100000"/>
              </a:lnSpc>
              <a:buNone/>
              <a:tabLst>
                <a:tab pos="216000" algn="l"/>
              </a:tabLst>
              <a:defRPr sz="2000"/>
            </a:lvl3pPr>
          </a:lstStyle>
          <a:p>
            <a:pPr lvl="0"/>
            <a:r>
              <a:rPr lang="en-US"/>
              <a:t>Click to edit Master text styles</a:t>
            </a:r>
          </a:p>
          <a:p>
            <a:pPr lvl="1"/>
            <a:r>
              <a:rPr lang="en-US"/>
              <a:t>Second level</a:t>
            </a:r>
          </a:p>
        </p:txBody>
      </p:sp>
      <p:sp>
        <p:nvSpPr>
          <p:cNvPr id="16" name="Text Placeholder 10">
            <a:extLst>
              <a:ext uri="{FF2B5EF4-FFF2-40B4-BE49-F238E27FC236}">
                <a16:creationId xmlns:a16="http://schemas.microsoft.com/office/drawing/2014/main" id="{45647B16-4D88-4597-A348-65B621189747}"/>
              </a:ext>
            </a:extLst>
          </p:cNvPr>
          <p:cNvSpPr>
            <a:spLocks noGrp="1"/>
          </p:cNvSpPr>
          <p:nvPr>
            <p:ph type="body" sz="quarter" idx="20"/>
          </p:nvPr>
        </p:nvSpPr>
        <p:spPr>
          <a:xfrm>
            <a:off x="6096000" y="4427999"/>
            <a:ext cx="5004000" cy="170133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a:extLst>
              <a:ext uri="{FF2B5EF4-FFF2-40B4-BE49-F238E27FC236}">
                <a16:creationId xmlns:a16="http://schemas.microsoft.com/office/drawing/2014/main" id="{63B50FEB-8122-4690-AE49-3573CEE4DDF8}"/>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8" name="Text Placeholder 7">
            <a:extLst>
              <a:ext uri="{FF2B5EF4-FFF2-40B4-BE49-F238E27FC236}">
                <a16:creationId xmlns:a16="http://schemas.microsoft.com/office/drawing/2014/main" id="{98C7EA3C-78E3-4374-8445-41D4D1E2D2CF}"/>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
        <p:nvSpPr>
          <p:cNvPr id="7" name="Text Placeholder 6">
            <a:extLst>
              <a:ext uri="{FF2B5EF4-FFF2-40B4-BE49-F238E27FC236}">
                <a16:creationId xmlns:a16="http://schemas.microsoft.com/office/drawing/2014/main" id="{916410AA-00BD-4ABA-99F6-8D6D774F426E}"/>
              </a:ext>
            </a:extLst>
          </p:cNvPr>
          <p:cNvSpPr>
            <a:spLocks noGrp="1"/>
          </p:cNvSpPr>
          <p:nvPr>
            <p:ph type="body" sz="quarter" idx="21"/>
          </p:nvPr>
        </p:nvSpPr>
        <p:spPr>
          <a:xfrm>
            <a:off x="2106000" y="3204000"/>
            <a:ext cx="3347261" cy="628650"/>
          </a:xfrm>
        </p:spPr>
        <p:txBody>
          <a:bodyPr/>
          <a:lstStyle>
            <a:lvl1pPr>
              <a:defRPr sz="2000"/>
            </a:lvl1pPr>
          </a:lstStyle>
          <a:p>
            <a:pPr lvl="0"/>
            <a:r>
              <a:rPr lang="en-US"/>
              <a:t>Click to edit Master text styles</a:t>
            </a:r>
          </a:p>
        </p:txBody>
      </p:sp>
      <p:sp>
        <p:nvSpPr>
          <p:cNvPr id="19" name="Text Placeholder 6">
            <a:extLst>
              <a:ext uri="{FF2B5EF4-FFF2-40B4-BE49-F238E27FC236}">
                <a16:creationId xmlns:a16="http://schemas.microsoft.com/office/drawing/2014/main" id="{689A3393-A2D0-4995-B757-9B2DE7D6E2D4}"/>
              </a:ext>
            </a:extLst>
          </p:cNvPr>
          <p:cNvSpPr>
            <a:spLocks noGrp="1"/>
          </p:cNvSpPr>
          <p:nvPr>
            <p:ph type="body" sz="quarter" idx="22"/>
          </p:nvPr>
        </p:nvSpPr>
        <p:spPr>
          <a:xfrm>
            <a:off x="7752739" y="3204000"/>
            <a:ext cx="3347261" cy="628650"/>
          </a:xfr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160626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F88B-8D52-482D-BF81-189C85526805}"/>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1E49F576-DBE4-4558-84E8-AEB1A240EFBB}"/>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11" name="Picture Placeholder 10">
            <a:extLst>
              <a:ext uri="{FF2B5EF4-FFF2-40B4-BE49-F238E27FC236}">
                <a16:creationId xmlns:a16="http://schemas.microsoft.com/office/drawing/2014/main" id="{D33AAECA-AEAF-4004-93AA-0C938CD6D04E}"/>
              </a:ext>
            </a:extLst>
          </p:cNvPr>
          <p:cNvSpPr>
            <a:spLocks noGrp="1"/>
          </p:cNvSpPr>
          <p:nvPr>
            <p:ph type="pic" sz="quarter" idx="13"/>
          </p:nvPr>
        </p:nvSpPr>
        <p:spPr>
          <a:xfrm>
            <a:off x="581891" y="1897812"/>
            <a:ext cx="2449902" cy="1210834"/>
          </a:xfrm>
          <a:noFill/>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276D43D8-BE6E-4E29-BBDF-D81138C2FE65}"/>
              </a:ext>
            </a:extLst>
          </p:cNvPr>
          <p:cNvSpPr>
            <a:spLocks noGrp="1"/>
          </p:cNvSpPr>
          <p:nvPr>
            <p:ph type="pic" sz="quarter" idx="14"/>
          </p:nvPr>
        </p:nvSpPr>
        <p:spPr>
          <a:xfrm>
            <a:off x="3441698" y="1897812"/>
            <a:ext cx="2449902" cy="1210834"/>
          </a:xfrm>
          <a:noFill/>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17366548-1F6D-484A-A759-D06BB4F0D8B0}"/>
              </a:ext>
            </a:extLst>
          </p:cNvPr>
          <p:cNvSpPr>
            <a:spLocks noGrp="1"/>
          </p:cNvSpPr>
          <p:nvPr>
            <p:ph type="pic" sz="quarter" idx="15"/>
          </p:nvPr>
        </p:nvSpPr>
        <p:spPr>
          <a:xfrm>
            <a:off x="6301505" y="1897812"/>
            <a:ext cx="2449902" cy="1210834"/>
          </a:xfrm>
          <a:noFill/>
        </p:spPr>
        <p:txBody>
          <a:bodyPr/>
          <a:lstStyle/>
          <a:p>
            <a:r>
              <a:rPr lang="en-US"/>
              <a:t>Click icon to add picture</a:t>
            </a:r>
            <a:endParaRPr lang="en-GB"/>
          </a:p>
        </p:txBody>
      </p:sp>
      <p:sp>
        <p:nvSpPr>
          <p:cNvPr id="14" name="Picture Placeholder 10">
            <a:extLst>
              <a:ext uri="{FF2B5EF4-FFF2-40B4-BE49-F238E27FC236}">
                <a16:creationId xmlns:a16="http://schemas.microsoft.com/office/drawing/2014/main" id="{64063A26-F895-4883-8DFF-24D69749AAEC}"/>
              </a:ext>
            </a:extLst>
          </p:cNvPr>
          <p:cNvSpPr>
            <a:spLocks noGrp="1"/>
          </p:cNvSpPr>
          <p:nvPr>
            <p:ph type="pic" sz="quarter" idx="16"/>
          </p:nvPr>
        </p:nvSpPr>
        <p:spPr>
          <a:xfrm>
            <a:off x="9161312" y="1897812"/>
            <a:ext cx="2449902" cy="1210834"/>
          </a:xfrm>
          <a:noFill/>
        </p:spPr>
        <p:txBody>
          <a:bodyPr/>
          <a:lstStyle/>
          <a:p>
            <a:r>
              <a:rPr lang="en-US"/>
              <a:t>Click icon to add picture</a:t>
            </a:r>
            <a:endParaRPr lang="en-GB"/>
          </a:p>
        </p:txBody>
      </p:sp>
      <p:sp>
        <p:nvSpPr>
          <p:cNvPr id="15" name="Text Placeholder 9">
            <a:extLst>
              <a:ext uri="{FF2B5EF4-FFF2-40B4-BE49-F238E27FC236}">
                <a16:creationId xmlns:a16="http://schemas.microsoft.com/office/drawing/2014/main" id="{85D325A9-8B40-40D2-BEF0-167F6DB93679}"/>
              </a:ext>
            </a:extLst>
          </p:cNvPr>
          <p:cNvSpPr>
            <a:spLocks noGrp="1"/>
          </p:cNvSpPr>
          <p:nvPr>
            <p:ph type="body" sz="quarter" idx="25"/>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87E2AF08-1A67-4CB9-8E0A-D1D5E2A429BE}"/>
              </a:ext>
            </a:extLst>
          </p:cNvPr>
          <p:cNvSpPr>
            <a:spLocks noGrp="1"/>
          </p:cNvSpPr>
          <p:nvPr>
            <p:ph type="body" sz="quarter" idx="26"/>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
        <p:nvSpPr>
          <p:cNvPr id="17" name="TextBox 16">
            <a:extLst>
              <a:ext uri="{FF2B5EF4-FFF2-40B4-BE49-F238E27FC236}">
                <a16:creationId xmlns:a16="http://schemas.microsoft.com/office/drawing/2014/main" id="{08AF6D0F-6743-4DC5-B0C8-CCBF324E0927}"/>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334243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Insertion">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57BB948B-71E2-4478-9076-660F5108B043}"/>
              </a:ext>
            </a:extLst>
          </p:cNvPr>
          <p:cNvSpPr>
            <a:spLocks noGrp="1"/>
          </p:cNvSpPr>
          <p:nvPr>
            <p:ph type="media" sz="quarter" idx="10"/>
          </p:nvPr>
        </p:nvSpPr>
        <p:spPr>
          <a:xfrm>
            <a:off x="-65988" y="-94268"/>
            <a:ext cx="12348476" cy="7050693"/>
          </a:xfrm>
        </p:spPr>
        <p:txBody>
          <a:bodyPr/>
          <a:lstStyle/>
          <a:p>
            <a:r>
              <a:rPr lang="en-US"/>
              <a:t>Click icon to add media</a:t>
            </a:r>
            <a:endParaRPr lang="en-GB"/>
          </a:p>
        </p:txBody>
      </p:sp>
    </p:spTree>
    <p:extLst>
      <p:ext uri="{BB962C8B-B14F-4D97-AF65-F5344CB8AC3E}">
        <p14:creationId xmlns:p14="http://schemas.microsoft.com/office/powerpoint/2010/main" val="4060062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A07D-9301-491E-8623-B7B180EC737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F70B5D14-1CB2-406C-8D02-2A0EE9617528}"/>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8" name="Text Placeholder 7">
            <a:extLst>
              <a:ext uri="{FF2B5EF4-FFF2-40B4-BE49-F238E27FC236}">
                <a16:creationId xmlns:a16="http://schemas.microsoft.com/office/drawing/2014/main" id="{6B2305D9-5707-4D8B-AFD3-912E7B460BA7}"/>
              </a:ext>
            </a:extLst>
          </p:cNvPr>
          <p:cNvSpPr>
            <a:spLocks noGrp="1"/>
          </p:cNvSpPr>
          <p:nvPr>
            <p:ph type="body" sz="quarter" idx="13" hasCustomPrompt="1"/>
          </p:nvPr>
        </p:nvSpPr>
        <p:spPr>
          <a:xfrm>
            <a:off x="449262" y="1765300"/>
            <a:ext cx="1252954"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18" name="Text Placeholder 7">
            <a:extLst>
              <a:ext uri="{FF2B5EF4-FFF2-40B4-BE49-F238E27FC236}">
                <a16:creationId xmlns:a16="http://schemas.microsoft.com/office/drawing/2014/main" id="{5799B4EC-0D9D-4169-8208-222381382C22}"/>
              </a:ext>
            </a:extLst>
          </p:cNvPr>
          <p:cNvSpPr>
            <a:spLocks noGrp="1"/>
          </p:cNvSpPr>
          <p:nvPr>
            <p:ph type="body" sz="quarter" idx="14" hasCustomPrompt="1"/>
          </p:nvPr>
        </p:nvSpPr>
        <p:spPr>
          <a:xfrm>
            <a:off x="1727373" y="1765300"/>
            <a:ext cx="1252954" cy="582613"/>
          </a:xfrm>
          <a:solidFill>
            <a:schemeClr val="bg2"/>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19" name="Text Placeholder 7">
            <a:extLst>
              <a:ext uri="{FF2B5EF4-FFF2-40B4-BE49-F238E27FC236}">
                <a16:creationId xmlns:a16="http://schemas.microsoft.com/office/drawing/2014/main" id="{4427CA06-443D-435C-8140-FA6FC3065B82}"/>
              </a:ext>
            </a:extLst>
          </p:cNvPr>
          <p:cNvSpPr>
            <a:spLocks noGrp="1"/>
          </p:cNvSpPr>
          <p:nvPr>
            <p:ph type="body" sz="quarter" idx="15" hasCustomPrompt="1"/>
          </p:nvPr>
        </p:nvSpPr>
        <p:spPr>
          <a:xfrm>
            <a:off x="3005484" y="1765300"/>
            <a:ext cx="1252954"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0" name="Text Placeholder 7">
            <a:extLst>
              <a:ext uri="{FF2B5EF4-FFF2-40B4-BE49-F238E27FC236}">
                <a16:creationId xmlns:a16="http://schemas.microsoft.com/office/drawing/2014/main" id="{AFC47942-411E-45EF-8CBB-FA05B39F0A1E}"/>
              </a:ext>
            </a:extLst>
          </p:cNvPr>
          <p:cNvSpPr>
            <a:spLocks noGrp="1"/>
          </p:cNvSpPr>
          <p:nvPr>
            <p:ph type="body" sz="quarter" idx="16" hasCustomPrompt="1"/>
          </p:nvPr>
        </p:nvSpPr>
        <p:spPr>
          <a:xfrm>
            <a:off x="4283595" y="1765300"/>
            <a:ext cx="1252954"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1" name="Text Placeholder 7">
            <a:extLst>
              <a:ext uri="{FF2B5EF4-FFF2-40B4-BE49-F238E27FC236}">
                <a16:creationId xmlns:a16="http://schemas.microsoft.com/office/drawing/2014/main" id="{2FBE7E2C-2D27-4F6C-8F77-9B8142C61D61}"/>
              </a:ext>
            </a:extLst>
          </p:cNvPr>
          <p:cNvSpPr>
            <a:spLocks noGrp="1"/>
          </p:cNvSpPr>
          <p:nvPr>
            <p:ph type="body" sz="quarter" idx="17" hasCustomPrompt="1"/>
          </p:nvPr>
        </p:nvSpPr>
        <p:spPr>
          <a:xfrm>
            <a:off x="5561706" y="1765300"/>
            <a:ext cx="1252954"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2" name="Text Placeholder 7">
            <a:extLst>
              <a:ext uri="{FF2B5EF4-FFF2-40B4-BE49-F238E27FC236}">
                <a16:creationId xmlns:a16="http://schemas.microsoft.com/office/drawing/2014/main" id="{5056FF18-3D80-4275-8AFC-3415B733624D}"/>
              </a:ext>
            </a:extLst>
          </p:cNvPr>
          <p:cNvSpPr>
            <a:spLocks noGrp="1"/>
          </p:cNvSpPr>
          <p:nvPr>
            <p:ph type="body" sz="quarter" idx="18" hasCustomPrompt="1"/>
          </p:nvPr>
        </p:nvSpPr>
        <p:spPr>
          <a:xfrm>
            <a:off x="6839817" y="1765300"/>
            <a:ext cx="1252954" cy="582613"/>
          </a:xfrm>
          <a:solidFill>
            <a:schemeClr val="bg2"/>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3" name="Text Placeholder 7">
            <a:extLst>
              <a:ext uri="{FF2B5EF4-FFF2-40B4-BE49-F238E27FC236}">
                <a16:creationId xmlns:a16="http://schemas.microsoft.com/office/drawing/2014/main" id="{3AE6CE3E-983D-46A8-B36E-AF39D8FC379A}"/>
              </a:ext>
            </a:extLst>
          </p:cNvPr>
          <p:cNvSpPr>
            <a:spLocks noGrp="1"/>
          </p:cNvSpPr>
          <p:nvPr>
            <p:ph type="body" sz="quarter" idx="19" hasCustomPrompt="1"/>
          </p:nvPr>
        </p:nvSpPr>
        <p:spPr>
          <a:xfrm>
            <a:off x="8117928" y="1765300"/>
            <a:ext cx="1252954"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4" name="Text Placeholder 7">
            <a:extLst>
              <a:ext uri="{FF2B5EF4-FFF2-40B4-BE49-F238E27FC236}">
                <a16:creationId xmlns:a16="http://schemas.microsoft.com/office/drawing/2014/main" id="{FBB9B619-3FE2-419C-8C88-BBF20AC17B25}"/>
              </a:ext>
            </a:extLst>
          </p:cNvPr>
          <p:cNvSpPr>
            <a:spLocks noGrp="1"/>
          </p:cNvSpPr>
          <p:nvPr>
            <p:ph type="body" sz="quarter" idx="20" hasCustomPrompt="1"/>
          </p:nvPr>
        </p:nvSpPr>
        <p:spPr>
          <a:xfrm>
            <a:off x="9396038" y="1765300"/>
            <a:ext cx="1252954" cy="582613"/>
          </a:xfrm>
          <a:solidFill>
            <a:schemeClr val="bg2"/>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5" name="Text Placeholder 7">
            <a:extLst>
              <a:ext uri="{FF2B5EF4-FFF2-40B4-BE49-F238E27FC236}">
                <a16:creationId xmlns:a16="http://schemas.microsoft.com/office/drawing/2014/main" id="{6947D52B-8936-4689-A163-BC2C60451149}"/>
              </a:ext>
            </a:extLst>
          </p:cNvPr>
          <p:cNvSpPr>
            <a:spLocks noGrp="1"/>
          </p:cNvSpPr>
          <p:nvPr>
            <p:ph type="body" sz="quarter" idx="21" hasCustomPrompt="1"/>
          </p:nvPr>
        </p:nvSpPr>
        <p:spPr>
          <a:xfrm>
            <a:off x="10674148" y="1766393"/>
            <a:ext cx="1517851" cy="582613"/>
          </a:xfrm>
          <a:solidFill>
            <a:srgbClr val="FEA8AD"/>
          </a:solidFill>
        </p:spPr>
        <p:txBody>
          <a:bodyPr anchor="ctr"/>
          <a:lstStyle>
            <a:lvl1pPr algn="ct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0000</a:t>
            </a:r>
            <a:endParaRPr lang="en-GB"/>
          </a:p>
        </p:txBody>
      </p:sp>
      <p:sp>
        <p:nvSpPr>
          <p:cNvPr id="26" name="Picture Placeholder 8">
            <a:extLst>
              <a:ext uri="{FF2B5EF4-FFF2-40B4-BE49-F238E27FC236}">
                <a16:creationId xmlns:a16="http://schemas.microsoft.com/office/drawing/2014/main" id="{1E69882D-291E-4333-A6DE-1ECE226AFECA}"/>
              </a:ext>
            </a:extLst>
          </p:cNvPr>
          <p:cNvSpPr>
            <a:spLocks noGrp="1" noChangeAspect="1"/>
          </p:cNvSpPr>
          <p:nvPr>
            <p:ph type="pic" sz="quarter" idx="22"/>
          </p:nvPr>
        </p:nvSpPr>
        <p:spPr>
          <a:xfrm>
            <a:off x="5571472" y="3182400"/>
            <a:ext cx="1242000" cy="12420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30" name="Picture Placeholder 8">
            <a:extLst>
              <a:ext uri="{FF2B5EF4-FFF2-40B4-BE49-F238E27FC236}">
                <a16:creationId xmlns:a16="http://schemas.microsoft.com/office/drawing/2014/main" id="{B9D5CDF1-FB6A-45C6-BCE9-04396285418A}"/>
              </a:ext>
            </a:extLst>
          </p:cNvPr>
          <p:cNvSpPr>
            <a:spLocks noGrp="1" noChangeAspect="1"/>
          </p:cNvSpPr>
          <p:nvPr>
            <p:ph type="pic" sz="quarter" idx="23"/>
          </p:nvPr>
        </p:nvSpPr>
        <p:spPr>
          <a:xfrm>
            <a:off x="9393350" y="3182400"/>
            <a:ext cx="1242000" cy="1242000"/>
          </a:xfrm>
          <a:prstGeom prst="ellipse">
            <a:avLst/>
          </a:prstGeom>
          <a:solidFill>
            <a:schemeClr val="bg1">
              <a:lumMod val="85000"/>
            </a:schemeClr>
          </a:solidFill>
        </p:spPr>
        <p:txBody>
          <a:bodyPr/>
          <a:lstStyle>
            <a:lvl1pPr algn="ctr">
              <a:defRPr sz="1000"/>
            </a:lvl1pPr>
          </a:lstStyle>
          <a:p>
            <a:r>
              <a:rPr lang="en-US"/>
              <a:t>Click icon to add picture</a:t>
            </a:r>
            <a:endParaRPr lang="en-GB"/>
          </a:p>
        </p:txBody>
      </p:sp>
      <p:sp>
        <p:nvSpPr>
          <p:cNvPr id="32" name="Text Placeholder 9">
            <a:extLst>
              <a:ext uri="{FF2B5EF4-FFF2-40B4-BE49-F238E27FC236}">
                <a16:creationId xmlns:a16="http://schemas.microsoft.com/office/drawing/2014/main" id="{DEDE4091-3F99-4980-A396-1F8F2A770E39}"/>
              </a:ext>
            </a:extLst>
          </p:cNvPr>
          <p:cNvSpPr>
            <a:spLocks noGrp="1"/>
          </p:cNvSpPr>
          <p:nvPr>
            <p:ph type="body" sz="quarter" idx="25"/>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28" name="Text Placeholder 7">
            <a:extLst>
              <a:ext uri="{FF2B5EF4-FFF2-40B4-BE49-F238E27FC236}">
                <a16:creationId xmlns:a16="http://schemas.microsoft.com/office/drawing/2014/main" id="{DC6844EA-B8E0-48B6-8B2E-177B4A05F504}"/>
              </a:ext>
            </a:extLst>
          </p:cNvPr>
          <p:cNvSpPr>
            <a:spLocks noGrp="1"/>
          </p:cNvSpPr>
          <p:nvPr>
            <p:ph type="body" sz="quarter" idx="26"/>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pic>
        <p:nvPicPr>
          <p:cNvPr id="6" name="Ink 5">
            <a:extLst>
              <a:ext uri="{FF2B5EF4-FFF2-40B4-BE49-F238E27FC236}">
                <a16:creationId xmlns:a16="http://schemas.microsoft.com/office/drawing/2014/main" id="{60516AC6-FFB1-490E-9E30-65BC90CFA8C2}"/>
              </a:ext>
            </a:extLst>
          </p:cNvPr>
          <p:cNvPicPr/>
          <p:nvPr/>
        </p:nvPicPr>
        <p:blipFill>
          <a:blip r:embed="rId2"/>
          <a:srcRect/>
          <a:stretch>
            <a:fillRect/>
          </a:stretch>
        </p:blipFill>
        <p:spPr>
          <a:xfrm>
            <a:off x="9743241" y="3705755"/>
            <a:ext cx="18000" cy="18000"/>
          </a:xfrm>
          <a:prstGeom prst="rect">
            <a:avLst/>
          </a:prstGeom>
        </p:spPr>
      </p:pic>
    </p:spTree>
    <p:extLst>
      <p:ext uri="{BB962C8B-B14F-4D97-AF65-F5344CB8AC3E}">
        <p14:creationId xmlns:p14="http://schemas.microsoft.com/office/powerpoint/2010/main" val="100040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9180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Coral">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3B9D-566C-4BF1-A35B-A011B11D15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352386D-DD4E-4CAE-8BCD-D00DBDAD7C74}"/>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sp>
        <p:nvSpPr>
          <p:cNvPr id="6" name="Text Placeholder 7">
            <a:extLst>
              <a:ext uri="{FF2B5EF4-FFF2-40B4-BE49-F238E27FC236}">
                <a16:creationId xmlns:a16="http://schemas.microsoft.com/office/drawing/2014/main" id="{1DB89648-86B0-4B76-8DD3-0C599B335BAE}"/>
              </a:ext>
            </a:extLst>
          </p:cNvPr>
          <p:cNvSpPr>
            <a:spLocks noGrp="1"/>
          </p:cNvSpPr>
          <p:nvPr>
            <p:ph type="body" sz="quarter" idx="13"/>
          </p:nvPr>
        </p:nvSpPr>
        <p:spPr>
          <a:xfrm>
            <a:off x="449263" y="874801"/>
            <a:ext cx="5646737" cy="442826"/>
          </a:xfrm>
        </p:spPr>
        <p:txBody>
          <a:bodyPr/>
          <a:lstStyle>
            <a:lvl1pPr>
              <a:defRPr sz="2800">
                <a:solidFill>
                  <a:schemeClr val="bg1"/>
                </a:solidFill>
                <a:latin typeface="+mn-lt"/>
              </a:defRPr>
            </a:lvl1pPr>
          </a:lstStyle>
          <a:p>
            <a:pPr lvl="0"/>
            <a:r>
              <a:rPr lang="en-US"/>
              <a:t>Click to edit Master text styles</a:t>
            </a:r>
          </a:p>
        </p:txBody>
      </p:sp>
      <p:sp>
        <p:nvSpPr>
          <p:cNvPr id="8" name="Text Placeholder 9">
            <a:extLst>
              <a:ext uri="{FF2B5EF4-FFF2-40B4-BE49-F238E27FC236}">
                <a16:creationId xmlns:a16="http://schemas.microsoft.com/office/drawing/2014/main" id="{0B77FED6-9369-4A2E-B65C-1BEBBCC7E08A}"/>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9" name="TextBox 8">
            <a:extLst>
              <a:ext uri="{FF2B5EF4-FFF2-40B4-BE49-F238E27FC236}">
                <a16:creationId xmlns:a16="http://schemas.microsoft.com/office/drawing/2014/main" id="{10FE9E85-32B5-4EFD-8AB9-3A3C955531F8}"/>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182257752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C5CCC-3EC7-4614-8E66-66AAEC56D797}"/>
              </a:ext>
            </a:extLst>
          </p:cNvPr>
          <p:cNvSpPr>
            <a:spLocks noGrp="1"/>
          </p:cNvSpPr>
          <p:nvPr>
            <p:ph type="sldNum" sz="quarter" idx="12"/>
          </p:nvPr>
        </p:nvSpPr>
        <p:spPr/>
        <p:txBody>
          <a:bodyPr/>
          <a:lstStyle/>
          <a:p>
            <a:fld id="{AE40F04C-0113-48AC-B208-C432829543B5}" type="slidenum">
              <a:rPr lang="en-GB" smtClean="0"/>
              <a:t>‹N°›</a:t>
            </a:fld>
            <a:endParaRPr lang="en-GB"/>
          </a:p>
        </p:txBody>
      </p:sp>
      <p:sp>
        <p:nvSpPr>
          <p:cNvPr id="5" name="Text Placeholder 9">
            <a:extLst>
              <a:ext uri="{FF2B5EF4-FFF2-40B4-BE49-F238E27FC236}">
                <a16:creationId xmlns:a16="http://schemas.microsoft.com/office/drawing/2014/main" id="{FDB9E97A-9610-4657-8FF5-994CC317E27C}"/>
              </a:ext>
            </a:extLst>
          </p:cNvPr>
          <p:cNvSpPr>
            <a:spLocks noGrp="1"/>
          </p:cNvSpPr>
          <p:nvPr>
            <p:ph type="body" sz="quarter" idx="14"/>
          </p:nvPr>
        </p:nvSpPr>
        <p:spPr>
          <a:xfrm>
            <a:off x="10471200" y="450000"/>
            <a:ext cx="1720800" cy="244800"/>
          </a:xfrm>
          <a:solidFill>
            <a:schemeClr val="accent5"/>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843395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8217287"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5791329"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1201696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Cora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9302748"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2429582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Charcoa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9664698"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3829378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9874248"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557430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8217287"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5791329"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387106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for prin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8217287"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5791329"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285893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532800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DF43F5-96FB-4EE2-9EC0-243D32834832}"/>
              </a:ext>
            </a:extLst>
          </p:cNvPr>
          <p:cNvSpPr>
            <a:spLocks noGrp="1"/>
          </p:cNvSpPr>
          <p:nvPr>
            <p:ph idx="15"/>
          </p:nvPr>
        </p:nvSpPr>
        <p:spPr>
          <a:xfrm>
            <a:off x="6170400" y="1765300"/>
            <a:ext cx="532800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70C5D500-0D33-4851-B089-E11A6D2379DF}"/>
              </a:ext>
            </a:extLst>
          </p:cNvPr>
          <p:cNvSpPr>
            <a:spLocks noGrp="1"/>
          </p:cNvSpPr>
          <p:nvPr>
            <p:ph type="body" sz="quarter" idx="14"/>
          </p:nvPr>
        </p:nvSpPr>
        <p:spPr>
          <a:xfrm>
            <a:off x="10471200" y="450000"/>
            <a:ext cx="1720800" cy="244800"/>
          </a:xfrm>
          <a:solidFill>
            <a:schemeClr val="bg2"/>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0" name="Text Placeholder 7">
            <a:extLst>
              <a:ext uri="{FF2B5EF4-FFF2-40B4-BE49-F238E27FC236}">
                <a16:creationId xmlns:a16="http://schemas.microsoft.com/office/drawing/2014/main" id="{FC9C79FE-5BB3-40D5-8DD8-48F94531AEB6}"/>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8244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8112123"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72844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6216648"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263615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8540748"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Tree>
    <p:extLst>
      <p:ext uri="{BB962C8B-B14F-4D97-AF65-F5344CB8AC3E}">
        <p14:creationId xmlns:p14="http://schemas.microsoft.com/office/powerpoint/2010/main" val="1602897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4716000"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pic>
        <p:nvPicPr>
          <p:cNvPr id="6" name="Picture 5">
            <a:extLst>
              <a:ext uri="{FF2B5EF4-FFF2-40B4-BE49-F238E27FC236}">
                <a16:creationId xmlns:a16="http://schemas.microsoft.com/office/drawing/2014/main" id="{6039CE91-91E6-469F-9566-2B595A900535}"/>
              </a:ext>
            </a:extLst>
          </p:cNvPr>
          <p:cNvPicPr>
            <a:picLocks noChangeAspect="1"/>
          </p:cNvPicPr>
          <p:nvPr userDrawn="1"/>
        </p:nvPicPr>
        <p:blipFill>
          <a:blip r:embed="rId4"/>
          <a:srcRect/>
          <a:stretch>
            <a:fillRect/>
          </a:stretch>
        </p:blipFill>
        <p:spPr>
          <a:xfrm>
            <a:off x="10598400" y="453600"/>
            <a:ext cx="1143002" cy="326137"/>
          </a:xfrm>
          <a:prstGeom prst="rect">
            <a:avLst/>
          </a:prstGeom>
        </p:spPr>
      </p:pic>
    </p:spTree>
    <p:extLst>
      <p:ext uri="{BB962C8B-B14F-4D97-AF65-F5344CB8AC3E}">
        <p14:creationId xmlns:p14="http://schemas.microsoft.com/office/powerpoint/2010/main" val="838140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lide 6 for prin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2" y="979200"/>
            <a:ext cx="4716000"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2"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pic>
        <p:nvPicPr>
          <p:cNvPr id="6" name="Picture 5">
            <a:extLst>
              <a:ext uri="{FF2B5EF4-FFF2-40B4-BE49-F238E27FC236}">
                <a16:creationId xmlns:a16="http://schemas.microsoft.com/office/drawing/2014/main" id="{5C40C861-F7AB-47A8-816E-38657F678CC5}"/>
              </a:ext>
            </a:extLst>
          </p:cNvPr>
          <p:cNvPicPr>
            <a:picLocks noChangeAspect="1"/>
          </p:cNvPicPr>
          <p:nvPr userDrawn="1"/>
        </p:nvPicPr>
        <p:blipFill>
          <a:blip r:embed="rId4"/>
          <a:srcRect/>
          <a:stretch>
            <a:fillRect/>
          </a:stretch>
        </p:blipFill>
        <p:spPr>
          <a:xfrm>
            <a:off x="10598400" y="452437"/>
            <a:ext cx="1143002" cy="326137"/>
          </a:xfrm>
          <a:prstGeom prst="rect">
            <a:avLst/>
          </a:prstGeom>
        </p:spPr>
      </p:pic>
    </p:spTree>
    <p:extLst>
      <p:ext uri="{BB962C8B-B14F-4D97-AF65-F5344CB8AC3E}">
        <p14:creationId xmlns:p14="http://schemas.microsoft.com/office/powerpoint/2010/main" val="405937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pic>
        <p:nvPicPr>
          <p:cNvPr id="6" name="Picture 5">
            <a:extLst>
              <a:ext uri="{FF2B5EF4-FFF2-40B4-BE49-F238E27FC236}">
                <a16:creationId xmlns:a16="http://schemas.microsoft.com/office/drawing/2014/main" id="{DC605604-2082-42C2-9166-A967508195FA}"/>
              </a:ext>
            </a:extLst>
          </p:cNvPr>
          <p:cNvPicPr>
            <a:picLocks noChangeAspect="1"/>
          </p:cNvPicPr>
          <p:nvPr userDrawn="1"/>
        </p:nvPicPr>
        <p:blipFill>
          <a:blip r:embed="rId4"/>
          <a:srcRect/>
          <a:stretch>
            <a:fillRect/>
          </a:stretch>
        </p:blipFill>
        <p:spPr>
          <a:xfrm>
            <a:off x="10598400" y="453600"/>
            <a:ext cx="1143002" cy="326137"/>
          </a:xfrm>
          <a:prstGeom prst="rect">
            <a:avLst/>
          </a:prstGeom>
        </p:spPr>
      </p:pic>
    </p:spTree>
    <p:extLst>
      <p:ext uri="{BB962C8B-B14F-4D97-AF65-F5344CB8AC3E}">
        <p14:creationId xmlns:p14="http://schemas.microsoft.com/office/powerpoint/2010/main" val="2887383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8 for prin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pic>
        <p:nvPicPr>
          <p:cNvPr id="6" name="Picture 5">
            <a:extLst>
              <a:ext uri="{FF2B5EF4-FFF2-40B4-BE49-F238E27FC236}">
                <a16:creationId xmlns:a16="http://schemas.microsoft.com/office/drawing/2014/main" id="{323F54C6-2E2E-4815-B237-402315EF9FF4}"/>
              </a:ext>
            </a:extLst>
          </p:cNvPr>
          <p:cNvPicPr>
            <a:picLocks noChangeAspect="1"/>
          </p:cNvPicPr>
          <p:nvPr userDrawn="1"/>
        </p:nvPicPr>
        <p:blipFill>
          <a:blip r:embed="rId4"/>
          <a:srcRect/>
          <a:stretch>
            <a:fillRect/>
          </a:stretch>
        </p:blipFill>
        <p:spPr>
          <a:xfrm>
            <a:off x="10598400" y="453600"/>
            <a:ext cx="1143002" cy="326137"/>
          </a:xfrm>
          <a:prstGeom prst="rect">
            <a:avLst/>
          </a:prstGeom>
        </p:spPr>
      </p:pic>
    </p:spTree>
    <p:extLst>
      <p:ext uri="{BB962C8B-B14F-4D97-AF65-F5344CB8AC3E}">
        <p14:creationId xmlns:p14="http://schemas.microsoft.com/office/powerpoint/2010/main" val="795603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pic>
        <p:nvPicPr>
          <p:cNvPr id="6" name="Picture 5">
            <a:extLst>
              <a:ext uri="{FF2B5EF4-FFF2-40B4-BE49-F238E27FC236}">
                <a16:creationId xmlns:a16="http://schemas.microsoft.com/office/drawing/2014/main" id="{5045E8B2-CFE1-44AA-B5EF-C578DC367394}"/>
              </a:ext>
            </a:extLst>
          </p:cNvPr>
          <p:cNvPicPr>
            <a:picLocks noChangeAspect="1"/>
          </p:cNvPicPr>
          <p:nvPr userDrawn="1"/>
        </p:nvPicPr>
        <p:blipFill>
          <a:blip r:embed="rId4"/>
          <a:srcRect/>
          <a:stretch>
            <a:fillRect/>
          </a:stretch>
        </p:blipFill>
        <p:spPr>
          <a:xfrm>
            <a:off x="10598400" y="453600"/>
            <a:ext cx="1143002" cy="326137"/>
          </a:xfrm>
          <a:prstGeom prst="rect">
            <a:avLst/>
          </a:prstGeom>
        </p:spPr>
      </p:pic>
    </p:spTree>
    <p:extLst>
      <p:ext uri="{BB962C8B-B14F-4D97-AF65-F5344CB8AC3E}">
        <p14:creationId xmlns:p14="http://schemas.microsoft.com/office/powerpoint/2010/main" val="446460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Re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
        <p:nvSpPr>
          <p:cNvPr id="5" name="Picture Placeholder 4">
            <a:extLst>
              <a:ext uri="{FF2B5EF4-FFF2-40B4-BE49-F238E27FC236}">
                <a16:creationId xmlns:a16="http://schemas.microsoft.com/office/drawing/2014/main" id="{E954ECBB-89E1-4E3E-A4E5-4A894BA3429A}"/>
              </a:ext>
            </a:extLst>
          </p:cNvPr>
          <p:cNvSpPr>
            <a:spLocks noGrp="1"/>
          </p:cNvSpPr>
          <p:nvPr>
            <p:ph type="pic" sz="quarter" idx="11"/>
          </p:nvPr>
        </p:nvSpPr>
        <p:spPr>
          <a:xfrm>
            <a:off x="5382153" y="0"/>
            <a:ext cx="6809848" cy="6858000"/>
          </a:xfrm>
          <a:solidFill>
            <a:schemeClr val="bg1">
              <a:lumMod val="85000"/>
            </a:schemeClr>
          </a:solidFill>
        </p:spPr>
        <p:txBody>
          <a:bodyPr/>
          <a:lstStyle/>
          <a:p>
            <a:endParaRPr lang="en-GB"/>
          </a:p>
        </p:txBody>
      </p:sp>
      <p:sp>
        <p:nvSpPr>
          <p:cNvPr id="10" name="Freeform 5">
            <a:extLst>
              <a:ext uri="{FF2B5EF4-FFF2-40B4-BE49-F238E27FC236}">
                <a16:creationId xmlns:a16="http://schemas.microsoft.com/office/drawing/2014/main" id="{DDCBC565-58DF-4A7D-982F-F746B90E73A3}"/>
              </a:ext>
            </a:extLst>
          </p:cNvPr>
          <p:cNvSpPr>
            <a:spLocks noGrp="1" noEditPoints="1"/>
          </p:cNvSpPr>
          <p:nvPr>
            <p:ph type="pic" sz="quarter" idx="12" hasCustomPrompt="1"/>
          </p:nvPr>
        </p:nvSpPr>
        <p:spPr>
          <a:xfrm>
            <a:off x="10598148" y="452438"/>
            <a:ext cx="1144588" cy="327025"/>
          </a:xfrm>
          <a:custGeom>
            <a:avLst/>
            <a:gdLst>
              <a:gd name="T0" fmla="*/ 3713 w 17320"/>
              <a:gd name="T1" fmla="*/ 2139 h 4927"/>
              <a:gd name="T2" fmla="*/ 5539 w 17320"/>
              <a:gd name="T3" fmla="*/ 0 h 4927"/>
              <a:gd name="T4" fmla="*/ 4574 w 17320"/>
              <a:gd name="T5" fmla="*/ 2139 h 4927"/>
              <a:gd name="T6" fmla="*/ 5832 w 17320"/>
              <a:gd name="T7" fmla="*/ 1022 h 4927"/>
              <a:gd name="T8" fmla="*/ 6717 w 17320"/>
              <a:gd name="T9" fmla="*/ 345 h 4927"/>
              <a:gd name="T10" fmla="*/ 7490 w 17320"/>
              <a:gd name="T11" fmla="*/ 805 h 4927"/>
              <a:gd name="T12" fmla="*/ 8892 w 17320"/>
              <a:gd name="T13" fmla="*/ 0 h 4927"/>
              <a:gd name="T14" fmla="*/ 7927 w 17320"/>
              <a:gd name="T15" fmla="*/ 2139 h 4927"/>
              <a:gd name="T16" fmla="*/ 9185 w 17320"/>
              <a:gd name="T17" fmla="*/ 1022 h 4927"/>
              <a:gd name="T18" fmla="*/ 10070 w 17320"/>
              <a:gd name="T19" fmla="*/ 345 h 4927"/>
              <a:gd name="T20" fmla="*/ 10843 w 17320"/>
              <a:gd name="T21" fmla="*/ 805 h 4927"/>
              <a:gd name="T22" fmla="*/ 11160 w 17320"/>
              <a:gd name="T23" fmla="*/ 1094 h 4927"/>
              <a:gd name="T24" fmla="*/ 12177 w 17320"/>
              <a:gd name="T25" fmla="*/ 345 h 4927"/>
              <a:gd name="T26" fmla="*/ 14545 w 17320"/>
              <a:gd name="T27" fmla="*/ 0 h 4927"/>
              <a:gd name="T28" fmla="*/ 13531 w 17320"/>
              <a:gd name="T29" fmla="*/ 2139 h 4927"/>
              <a:gd name="T30" fmla="*/ 14865 w 17320"/>
              <a:gd name="T31" fmla="*/ 942 h 4927"/>
              <a:gd name="T32" fmla="*/ 14545 w 17320"/>
              <a:gd name="T33" fmla="*/ 0 h 4927"/>
              <a:gd name="T34" fmla="*/ 16427 w 17320"/>
              <a:gd name="T35" fmla="*/ 2187 h 4927"/>
              <a:gd name="T36" fmla="*/ 16435 w 17320"/>
              <a:gd name="T37" fmla="*/ 333 h 4927"/>
              <a:gd name="T38" fmla="*/ 15614 w 17320"/>
              <a:gd name="T39" fmla="*/ 613 h 4927"/>
              <a:gd name="T40" fmla="*/ 2562 w 17320"/>
              <a:gd name="T41" fmla="*/ 894 h 4927"/>
              <a:gd name="T42" fmla="*/ 3295 w 17320"/>
              <a:gd name="T43" fmla="*/ 321 h 4927"/>
              <a:gd name="T44" fmla="*/ 2931 w 17320"/>
              <a:gd name="T45" fmla="*/ 1558 h 4927"/>
              <a:gd name="T46" fmla="*/ 2446 w 17320"/>
              <a:gd name="T47" fmla="*/ 2187 h 4927"/>
              <a:gd name="T48" fmla="*/ 4113 w 17320"/>
              <a:gd name="T49" fmla="*/ 4879 h 4927"/>
              <a:gd name="T50" fmla="*/ 6797 w 17320"/>
              <a:gd name="T51" fmla="*/ 2740 h 4927"/>
              <a:gd name="T52" fmla="*/ 4975 w 17320"/>
              <a:gd name="T53" fmla="*/ 2788 h 4927"/>
              <a:gd name="T54" fmla="*/ 4975 w 17320"/>
              <a:gd name="T55" fmla="*/ 3701 h 4927"/>
              <a:gd name="T56" fmla="*/ 6232 w 17320"/>
              <a:gd name="T57" fmla="*/ 4879 h 4927"/>
              <a:gd name="T58" fmla="*/ 7090 w 17320"/>
              <a:gd name="T59" fmla="*/ 4879 h 4927"/>
              <a:gd name="T60" fmla="*/ 10150 w 17320"/>
              <a:gd name="T61" fmla="*/ 2740 h 4927"/>
              <a:gd name="T62" fmla="*/ 8328 w 17320"/>
              <a:gd name="T63" fmla="*/ 2788 h 4927"/>
              <a:gd name="T64" fmla="*/ 8328 w 17320"/>
              <a:gd name="T65" fmla="*/ 3701 h 4927"/>
              <a:gd name="T66" fmla="*/ 9585 w 17320"/>
              <a:gd name="T67" fmla="*/ 4879 h 4927"/>
              <a:gd name="T68" fmla="*/ 10443 w 17320"/>
              <a:gd name="T69" fmla="*/ 4879 h 4927"/>
              <a:gd name="T70" fmla="*/ 13191 w 17320"/>
              <a:gd name="T71" fmla="*/ 3833 h 4927"/>
              <a:gd name="T72" fmla="*/ 13191 w 17320"/>
              <a:gd name="T73" fmla="*/ 3833 h 4927"/>
              <a:gd name="T74" fmla="*/ 12177 w 17320"/>
              <a:gd name="T75" fmla="*/ 4586 h 4927"/>
              <a:gd name="T76" fmla="*/ 13932 w 17320"/>
              <a:gd name="T77" fmla="*/ 2788 h 4927"/>
              <a:gd name="T78" fmla="*/ 13932 w 17320"/>
              <a:gd name="T79" fmla="*/ 3697 h 4927"/>
              <a:gd name="T80" fmla="*/ 15266 w 17320"/>
              <a:gd name="T81" fmla="*/ 4879 h 4927"/>
              <a:gd name="T82" fmla="*/ 16015 w 17320"/>
              <a:gd name="T83" fmla="*/ 3336 h 4927"/>
              <a:gd name="T84" fmla="*/ 16435 w 17320"/>
              <a:gd name="T85" fmla="*/ 2740 h 4927"/>
              <a:gd name="T86" fmla="*/ 16419 w 17320"/>
              <a:gd name="T87" fmla="*/ 4590 h 4927"/>
              <a:gd name="T88" fmla="*/ 17320 w 17320"/>
              <a:gd name="T89" fmla="*/ 4278 h 4927"/>
              <a:gd name="T90" fmla="*/ 2454 w 17320"/>
              <a:gd name="T91" fmla="*/ 3072 h 4927"/>
              <a:gd name="T92" fmla="*/ 1633 w 17320"/>
              <a:gd name="T93" fmla="*/ 3352 h 4927"/>
              <a:gd name="T94" fmla="*/ 1761 w 17320"/>
              <a:gd name="T95" fmla="*/ 4302 h 4927"/>
              <a:gd name="T96" fmla="*/ 2562 w 17320"/>
              <a:gd name="T97" fmla="*/ 3633 h 4927"/>
              <a:gd name="T98" fmla="*/ 624 w 17320"/>
              <a:gd name="T99" fmla="*/ 1718 h 4927"/>
              <a:gd name="T100" fmla="*/ 624 w 17320"/>
              <a:gd name="T101" fmla="*/ 2649 h 4927"/>
              <a:gd name="T102" fmla="*/ 1567 w 17320"/>
              <a:gd name="T103" fmla="*/ 2649 h 4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20" h="4927">
                <a:moveTo>
                  <a:pt x="3713" y="48"/>
                </a:moveTo>
                <a:cubicBezTo>
                  <a:pt x="4113" y="48"/>
                  <a:pt x="4113" y="48"/>
                  <a:pt x="4113" y="48"/>
                </a:cubicBezTo>
                <a:cubicBezTo>
                  <a:pt x="4113" y="2139"/>
                  <a:pt x="4113" y="2139"/>
                  <a:pt x="4113" y="2139"/>
                </a:cubicBezTo>
                <a:cubicBezTo>
                  <a:pt x="3713" y="2139"/>
                  <a:pt x="3713" y="2139"/>
                  <a:pt x="3713" y="2139"/>
                </a:cubicBezTo>
                <a:lnTo>
                  <a:pt x="3713" y="48"/>
                </a:lnTo>
                <a:close/>
                <a:moveTo>
                  <a:pt x="6797" y="0"/>
                </a:moveTo>
                <a:cubicBezTo>
                  <a:pt x="6553" y="0"/>
                  <a:pt x="6292" y="96"/>
                  <a:pt x="6128" y="353"/>
                </a:cubicBezTo>
                <a:cubicBezTo>
                  <a:pt x="6028" y="128"/>
                  <a:pt x="5832" y="0"/>
                  <a:pt x="5539" y="0"/>
                </a:cubicBezTo>
                <a:cubicBezTo>
                  <a:pt x="5315" y="0"/>
                  <a:pt x="5123" y="92"/>
                  <a:pt x="4975" y="288"/>
                </a:cubicBezTo>
                <a:cubicBezTo>
                  <a:pt x="4975" y="48"/>
                  <a:pt x="4975" y="48"/>
                  <a:pt x="4975" y="48"/>
                </a:cubicBezTo>
                <a:cubicBezTo>
                  <a:pt x="4574" y="48"/>
                  <a:pt x="4574" y="48"/>
                  <a:pt x="4574" y="48"/>
                </a:cubicBezTo>
                <a:cubicBezTo>
                  <a:pt x="4574" y="2139"/>
                  <a:pt x="4574" y="2139"/>
                  <a:pt x="4574" y="2139"/>
                </a:cubicBezTo>
                <a:cubicBezTo>
                  <a:pt x="4975" y="2139"/>
                  <a:pt x="4975" y="2139"/>
                  <a:pt x="4975" y="2139"/>
                </a:cubicBezTo>
                <a:cubicBezTo>
                  <a:pt x="4975" y="962"/>
                  <a:pt x="4975" y="962"/>
                  <a:pt x="4975" y="962"/>
                </a:cubicBezTo>
                <a:cubicBezTo>
                  <a:pt x="4975" y="597"/>
                  <a:pt x="5179" y="345"/>
                  <a:pt x="5459" y="345"/>
                </a:cubicBezTo>
                <a:cubicBezTo>
                  <a:pt x="5780" y="345"/>
                  <a:pt x="5832" y="585"/>
                  <a:pt x="5832" y="1022"/>
                </a:cubicBezTo>
                <a:cubicBezTo>
                  <a:pt x="5832" y="2139"/>
                  <a:pt x="5832" y="2139"/>
                  <a:pt x="5832" y="2139"/>
                </a:cubicBezTo>
                <a:cubicBezTo>
                  <a:pt x="6232" y="2139"/>
                  <a:pt x="6232" y="2139"/>
                  <a:pt x="6232" y="2139"/>
                </a:cubicBezTo>
                <a:cubicBezTo>
                  <a:pt x="6232" y="962"/>
                  <a:pt x="6232" y="962"/>
                  <a:pt x="6232" y="962"/>
                </a:cubicBezTo>
                <a:cubicBezTo>
                  <a:pt x="6232" y="597"/>
                  <a:pt x="6437" y="345"/>
                  <a:pt x="6717" y="345"/>
                </a:cubicBezTo>
                <a:cubicBezTo>
                  <a:pt x="7038" y="345"/>
                  <a:pt x="7090" y="585"/>
                  <a:pt x="7090" y="1022"/>
                </a:cubicBezTo>
                <a:cubicBezTo>
                  <a:pt x="7090" y="2139"/>
                  <a:pt x="7090" y="2139"/>
                  <a:pt x="7090" y="2139"/>
                </a:cubicBezTo>
                <a:cubicBezTo>
                  <a:pt x="7490" y="2139"/>
                  <a:pt x="7490" y="2139"/>
                  <a:pt x="7490" y="2139"/>
                </a:cubicBezTo>
                <a:cubicBezTo>
                  <a:pt x="7490" y="805"/>
                  <a:pt x="7490" y="805"/>
                  <a:pt x="7490" y="805"/>
                </a:cubicBezTo>
                <a:cubicBezTo>
                  <a:pt x="7490" y="305"/>
                  <a:pt x="7266" y="0"/>
                  <a:pt x="6797" y="0"/>
                </a:cubicBezTo>
                <a:moveTo>
                  <a:pt x="10150" y="0"/>
                </a:moveTo>
                <a:cubicBezTo>
                  <a:pt x="9906" y="0"/>
                  <a:pt x="9645" y="96"/>
                  <a:pt x="9481" y="353"/>
                </a:cubicBezTo>
                <a:cubicBezTo>
                  <a:pt x="9381" y="128"/>
                  <a:pt x="9185" y="0"/>
                  <a:pt x="8892" y="0"/>
                </a:cubicBezTo>
                <a:cubicBezTo>
                  <a:pt x="8668" y="0"/>
                  <a:pt x="8476" y="92"/>
                  <a:pt x="8328" y="288"/>
                </a:cubicBezTo>
                <a:cubicBezTo>
                  <a:pt x="8328" y="48"/>
                  <a:pt x="8328" y="48"/>
                  <a:pt x="8328" y="48"/>
                </a:cubicBezTo>
                <a:cubicBezTo>
                  <a:pt x="7927" y="48"/>
                  <a:pt x="7927" y="48"/>
                  <a:pt x="7927" y="48"/>
                </a:cubicBezTo>
                <a:cubicBezTo>
                  <a:pt x="7927" y="2139"/>
                  <a:pt x="7927" y="2139"/>
                  <a:pt x="7927" y="2139"/>
                </a:cubicBezTo>
                <a:cubicBezTo>
                  <a:pt x="8328" y="2139"/>
                  <a:pt x="8328" y="2139"/>
                  <a:pt x="8328" y="2139"/>
                </a:cubicBezTo>
                <a:cubicBezTo>
                  <a:pt x="8328" y="962"/>
                  <a:pt x="8328" y="962"/>
                  <a:pt x="8328" y="962"/>
                </a:cubicBezTo>
                <a:cubicBezTo>
                  <a:pt x="8328" y="597"/>
                  <a:pt x="8532" y="345"/>
                  <a:pt x="8812" y="345"/>
                </a:cubicBezTo>
                <a:cubicBezTo>
                  <a:pt x="9133" y="345"/>
                  <a:pt x="9185" y="585"/>
                  <a:pt x="9185" y="1022"/>
                </a:cubicBezTo>
                <a:cubicBezTo>
                  <a:pt x="9185" y="2139"/>
                  <a:pt x="9185" y="2139"/>
                  <a:pt x="9185" y="2139"/>
                </a:cubicBezTo>
                <a:cubicBezTo>
                  <a:pt x="9585" y="2139"/>
                  <a:pt x="9585" y="2139"/>
                  <a:pt x="9585" y="2139"/>
                </a:cubicBezTo>
                <a:cubicBezTo>
                  <a:pt x="9585" y="962"/>
                  <a:pt x="9585" y="962"/>
                  <a:pt x="9585" y="962"/>
                </a:cubicBezTo>
                <a:cubicBezTo>
                  <a:pt x="9585" y="597"/>
                  <a:pt x="9790" y="345"/>
                  <a:pt x="10070" y="345"/>
                </a:cubicBezTo>
                <a:cubicBezTo>
                  <a:pt x="10391" y="345"/>
                  <a:pt x="10443" y="585"/>
                  <a:pt x="10443" y="1022"/>
                </a:cubicBezTo>
                <a:cubicBezTo>
                  <a:pt x="10443" y="2139"/>
                  <a:pt x="10443" y="2139"/>
                  <a:pt x="10443" y="2139"/>
                </a:cubicBezTo>
                <a:cubicBezTo>
                  <a:pt x="10843" y="2139"/>
                  <a:pt x="10843" y="2139"/>
                  <a:pt x="10843" y="2139"/>
                </a:cubicBezTo>
                <a:cubicBezTo>
                  <a:pt x="10843" y="805"/>
                  <a:pt x="10843" y="805"/>
                  <a:pt x="10843" y="805"/>
                </a:cubicBezTo>
                <a:cubicBezTo>
                  <a:pt x="10843" y="305"/>
                  <a:pt x="10619" y="0"/>
                  <a:pt x="10150" y="0"/>
                </a:cubicBezTo>
                <a:moveTo>
                  <a:pt x="13191" y="1094"/>
                </a:moveTo>
                <a:cubicBezTo>
                  <a:pt x="13191" y="1735"/>
                  <a:pt x="12818" y="2187"/>
                  <a:pt x="12177" y="2187"/>
                </a:cubicBezTo>
                <a:cubicBezTo>
                  <a:pt x="11540" y="2187"/>
                  <a:pt x="11160" y="1719"/>
                  <a:pt x="11160" y="1094"/>
                </a:cubicBezTo>
                <a:cubicBezTo>
                  <a:pt x="11160" y="465"/>
                  <a:pt x="11548" y="0"/>
                  <a:pt x="12177" y="0"/>
                </a:cubicBezTo>
                <a:cubicBezTo>
                  <a:pt x="12794" y="0"/>
                  <a:pt x="13191" y="481"/>
                  <a:pt x="13191" y="1094"/>
                </a:cubicBezTo>
                <a:moveTo>
                  <a:pt x="12774" y="1086"/>
                </a:moveTo>
                <a:cubicBezTo>
                  <a:pt x="12774" y="617"/>
                  <a:pt x="12542" y="345"/>
                  <a:pt x="12177" y="345"/>
                </a:cubicBezTo>
                <a:cubicBezTo>
                  <a:pt x="11809" y="345"/>
                  <a:pt x="11576" y="617"/>
                  <a:pt x="11576" y="1086"/>
                </a:cubicBezTo>
                <a:cubicBezTo>
                  <a:pt x="11576" y="1571"/>
                  <a:pt x="11793" y="1847"/>
                  <a:pt x="12177" y="1847"/>
                </a:cubicBezTo>
                <a:cubicBezTo>
                  <a:pt x="12558" y="1847"/>
                  <a:pt x="12774" y="1571"/>
                  <a:pt x="12774" y="1086"/>
                </a:cubicBezTo>
                <a:moveTo>
                  <a:pt x="14545" y="0"/>
                </a:moveTo>
                <a:cubicBezTo>
                  <a:pt x="14308" y="0"/>
                  <a:pt x="14088" y="96"/>
                  <a:pt x="13932" y="321"/>
                </a:cubicBezTo>
                <a:cubicBezTo>
                  <a:pt x="13932" y="48"/>
                  <a:pt x="13932" y="48"/>
                  <a:pt x="13932" y="48"/>
                </a:cubicBezTo>
                <a:cubicBezTo>
                  <a:pt x="13531" y="48"/>
                  <a:pt x="13531" y="48"/>
                  <a:pt x="13531" y="48"/>
                </a:cubicBezTo>
                <a:cubicBezTo>
                  <a:pt x="13531" y="2139"/>
                  <a:pt x="13531" y="2139"/>
                  <a:pt x="13531" y="2139"/>
                </a:cubicBezTo>
                <a:cubicBezTo>
                  <a:pt x="13932" y="2139"/>
                  <a:pt x="13932" y="2139"/>
                  <a:pt x="13932" y="2139"/>
                </a:cubicBezTo>
                <a:cubicBezTo>
                  <a:pt x="13932" y="957"/>
                  <a:pt x="13932" y="957"/>
                  <a:pt x="13932" y="957"/>
                </a:cubicBezTo>
                <a:cubicBezTo>
                  <a:pt x="13932" y="597"/>
                  <a:pt x="14156" y="345"/>
                  <a:pt x="14456" y="345"/>
                </a:cubicBezTo>
                <a:cubicBezTo>
                  <a:pt x="14789" y="345"/>
                  <a:pt x="14865" y="577"/>
                  <a:pt x="14865" y="942"/>
                </a:cubicBezTo>
                <a:cubicBezTo>
                  <a:pt x="14865" y="2139"/>
                  <a:pt x="14865" y="2139"/>
                  <a:pt x="14865" y="2139"/>
                </a:cubicBezTo>
                <a:cubicBezTo>
                  <a:pt x="15266" y="2139"/>
                  <a:pt x="15266" y="2139"/>
                  <a:pt x="15266" y="2139"/>
                </a:cubicBezTo>
                <a:cubicBezTo>
                  <a:pt x="15266" y="805"/>
                  <a:pt x="15266" y="805"/>
                  <a:pt x="15266" y="805"/>
                </a:cubicBezTo>
                <a:cubicBezTo>
                  <a:pt x="15266" y="305"/>
                  <a:pt x="15013" y="0"/>
                  <a:pt x="14545" y="0"/>
                </a:cubicBezTo>
                <a:moveTo>
                  <a:pt x="16419" y="1851"/>
                </a:moveTo>
                <a:cubicBezTo>
                  <a:pt x="16143" y="1851"/>
                  <a:pt x="15902" y="1743"/>
                  <a:pt x="15742" y="1562"/>
                </a:cubicBezTo>
                <a:cubicBezTo>
                  <a:pt x="15482" y="1819"/>
                  <a:pt x="15482" y="1819"/>
                  <a:pt x="15482" y="1819"/>
                </a:cubicBezTo>
                <a:cubicBezTo>
                  <a:pt x="15686" y="2047"/>
                  <a:pt x="16011" y="2187"/>
                  <a:pt x="16427" y="2187"/>
                </a:cubicBezTo>
                <a:cubicBezTo>
                  <a:pt x="17008" y="2187"/>
                  <a:pt x="17320" y="1915"/>
                  <a:pt x="17320" y="1539"/>
                </a:cubicBezTo>
                <a:cubicBezTo>
                  <a:pt x="17320" y="1130"/>
                  <a:pt x="17048" y="978"/>
                  <a:pt x="16543" y="894"/>
                </a:cubicBezTo>
                <a:cubicBezTo>
                  <a:pt x="16139" y="829"/>
                  <a:pt x="16015" y="769"/>
                  <a:pt x="16015" y="597"/>
                </a:cubicBezTo>
                <a:cubicBezTo>
                  <a:pt x="16015" y="437"/>
                  <a:pt x="16163" y="333"/>
                  <a:pt x="16435" y="333"/>
                </a:cubicBezTo>
                <a:cubicBezTo>
                  <a:pt x="16676" y="333"/>
                  <a:pt x="16880" y="417"/>
                  <a:pt x="17036" y="565"/>
                </a:cubicBezTo>
                <a:cubicBezTo>
                  <a:pt x="17277" y="321"/>
                  <a:pt x="17277" y="321"/>
                  <a:pt x="17277" y="321"/>
                </a:cubicBezTo>
                <a:cubicBezTo>
                  <a:pt x="17084" y="128"/>
                  <a:pt x="16820" y="0"/>
                  <a:pt x="16435" y="0"/>
                </a:cubicBezTo>
                <a:cubicBezTo>
                  <a:pt x="15951" y="0"/>
                  <a:pt x="15614" y="232"/>
                  <a:pt x="15614" y="613"/>
                </a:cubicBezTo>
                <a:cubicBezTo>
                  <a:pt x="15614" y="946"/>
                  <a:pt x="15834" y="1146"/>
                  <a:pt x="16327" y="1222"/>
                </a:cubicBezTo>
                <a:cubicBezTo>
                  <a:pt x="16824" y="1298"/>
                  <a:pt x="16912" y="1386"/>
                  <a:pt x="16912" y="1558"/>
                </a:cubicBezTo>
                <a:cubicBezTo>
                  <a:pt x="16912" y="1731"/>
                  <a:pt x="16760" y="1851"/>
                  <a:pt x="16419" y="1851"/>
                </a:cubicBezTo>
                <a:moveTo>
                  <a:pt x="2562" y="894"/>
                </a:moveTo>
                <a:cubicBezTo>
                  <a:pt x="2157" y="829"/>
                  <a:pt x="2033" y="769"/>
                  <a:pt x="2033" y="597"/>
                </a:cubicBezTo>
                <a:cubicBezTo>
                  <a:pt x="2033" y="437"/>
                  <a:pt x="2181" y="333"/>
                  <a:pt x="2454" y="333"/>
                </a:cubicBezTo>
                <a:cubicBezTo>
                  <a:pt x="2694" y="333"/>
                  <a:pt x="2899" y="417"/>
                  <a:pt x="3055" y="565"/>
                </a:cubicBezTo>
                <a:cubicBezTo>
                  <a:pt x="3295" y="321"/>
                  <a:pt x="3295" y="321"/>
                  <a:pt x="3295" y="321"/>
                </a:cubicBezTo>
                <a:cubicBezTo>
                  <a:pt x="3103" y="128"/>
                  <a:pt x="2838" y="0"/>
                  <a:pt x="2454" y="0"/>
                </a:cubicBezTo>
                <a:cubicBezTo>
                  <a:pt x="1969" y="0"/>
                  <a:pt x="1633" y="232"/>
                  <a:pt x="1633" y="613"/>
                </a:cubicBezTo>
                <a:cubicBezTo>
                  <a:pt x="1633" y="946"/>
                  <a:pt x="1853" y="1146"/>
                  <a:pt x="2346" y="1222"/>
                </a:cubicBezTo>
                <a:cubicBezTo>
                  <a:pt x="2842" y="1298"/>
                  <a:pt x="2931" y="1386"/>
                  <a:pt x="2931" y="1558"/>
                </a:cubicBezTo>
                <a:cubicBezTo>
                  <a:pt x="2931" y="1731"/>
                  <a:pt x="2778" y="1851"/>
                  <a:pt x="2438" y="1851"/>
                </a:cubicBezTo>
                <a:cubicBezTo>
                  <a:pt x="2162" y="1851"/>
                  <a:pt x="1921" y="1743"/>
                  <a:pt x="1761" y="1562"/>
                </a:cubicBezTo>
                <a:cubicBezTo>
                  <a:pt x="1501" y="1819"/>
                  <a:pt x="1501" y="1819"/>
                  <a:pt x="1501" y="1819"/>
                </a:cubicBezTo>
                <a:cubicBezTo>
                  <a:pt x="1705" y="2047"/>
                  <a:pt x="2029" y="2187"/>
                  <a:pt x="2446" y="2187"/>
                </a:cubicBezTo>
                <a:cubicBezTo>
                  <a:pt x="3027" y="2187"/>
                  <a:pt x="3339" y="1915"/>
                  <a:pt x="3339" y="1539"/>
                </a:cubicBezTo>
                <a:cubicBezTo>
                  <a:pt x="3339" y="1130"/>
                  <a:pt x="3067" y="978"/>
                  <a:pt x="2562" y="894"/>
                </a:cubicBezTo>
                <a:moveTo>
                  <a:pt x="3713" y="4879"/>
                </a:moveTo>
                <a:cubicBezTo>
                  <a:pt x="4113" y="4879"/>
                  <a:pt x="4113" y="4879"/>
                  <a:pt x="4113" y="4879"/>
                </a:cubicBezTo>
                <a:cubicBezTo>
                  <a:pt x="4113" y="2788"/>
                  <a:pt x="4113" y="2788"/>
                  <a:pt x="4113" y="2788"/>
                </a:cubicBezTo>
                <a:cubicBezTo>
                  <a:pt x="3713" y="2788"/>
                  <a:pt x="3713" y="2788"/>
                  <a:pt x="3713" y="2788"/>
                </a:cubicBezTo>
                <a:lnTo>
                  <a:pt x="3713" y="4879"/>
                </a:lnTo>
                <a:close/>
                <a:moveTo>
                  <a:pt x="6797" y="2740"/>
                </a:moveTo>
                <a:cubicBezTo>
                  <a:pt x="6553" y="2740"/>
                  <a:pt x="6292" y="2836"/>
                  <a:pt x="6128" y="3092"/>
                </a:cubicBezTo>
                <a:cubicBezTo>
                  <a:pt x="6028" y="2868"/>
                  <a:pt x="5832" y="2740"/>
                  <a:pt x="5539" y="2740"/>
                </a:cubicBezTo>
                <a:cubicBezTo>
                  <a:pt x="5315" y="2740"/>
                  <a:pt x="5123" y="2832"/>
                  <a:pt x="4975" y="3028"/>
                </a:cubicBezTo>
                <a:cubicBezTo>
                  <a:pt x="4975" y="2788"/>
                  <a:pt x="4975" y="2788"/>
                  <a:pt x="4975" y="2788"/>
                </a:cubicBezTo>
                <a:cubicBezTo>
                  <a:pt x="4574" y="2788"/>
                  <a:pt x="4574" y="2788"/>
                  <a:pt x="4574" y="2788"/>
                </a:cubicBezTo>
                <a:cubicBezTo>
                  <a:pt x="4574" y="4879"/>
                  <a:pt x="4574" y="4879"/>
                  <a:pt x="4574" y="4879"/>
                </a:cubicBezTo>
                <a:cubicBezTo>
                  <a:pt x="4975" y="4879"/>
                  <a:pt x="4975" y="4879"/>
                  <a:pt x="4975" y="4879"/>
                </a:cubicBezTo>
                <a:cubicBezTo>
                  <a:pt x="4975" y="3701"/>
                  <a:pt x="4975" y="3701"/>
                  <a:pt x="4975" y="3701"/>
                </a:cubicBezTo>
                <a:cubicBezTo>
                  <a:pt x="4975" y="3336"/>
                  <a:pt x="5179" y="3084"/>
                  <a:pt x="5459" y="3084"/>
                </a:cubicBezTo>
                <a:cubicBezTo>
                  <a:pt x="5780" y="3084"/>
                  <a:pt x="5832" y="3325"/>
                  <a:pt x="5832" y="3761"/>
                </a:cubicBezTo>
                <a:cubicBezTo>
                  <a:pt x="5832" y="4879"/>
                  <a:pt x="5832" y="4879"/>
                  <a:pt x="5832" y="4879"/>
                </a:cubicBezTo>
                <a:cubicBezTo>
                  <a:pt x="6232" y="4879"/>
                  <a:pt x="6232" y="4879"/>
                  <a:pt x="6232" y="4879"/>
                </a:cubicBezTo>
                <a:cubicBezTo>
                  <a:pt x="6232" y="3701"/>
                  <a:pt x="6232" y="3701"/>
                  <a:pt x="6232" y="3701"/>
                </a:cubicBezTo>
                <a:cubicBezTo>
                  <a:pt x="6232" y="3336"/>
                  <a:pt x="6437" y="3084"/>
                  <a:pt x="6717" y="3084"/>
                </a:cubicBezTo>
                <a:cubicBezTo>
                  <a:pt x="7038" y="3084"/>
                  <a:pt x="7090" y="3325"/>
                  <a:pt x="7090" y="3761"/>
                </a:cubicBezTo>
                <a:cubicBezTo>
                  <a:pt x="7090" y="4879"/>
                  <a:pt x="7090" y="4879"/>
                  <a:pt x="7090" y="4879"/>
                </a:cubicBezTo>
                <a:cubicBezTo>
                  <a:pt x="7490" y="4879"/>
                  <a:pt x="7490" y="4879"/>
                  <a:pt x="7490" y="4879"/>
                </a:cubicBezTo>
                <a:cubicBezTo>
                  <a:pt x="7490" y="3545"/>
                  <a:pt x="7490" y="3545"/>
                  <a:pt x="7490" y="3545"/>
                </a:cubicBezTo>
                <a:cubicBezTo>
                  <a:pt x="7490" y="3044"/>
                  <a:pt x="7266" y="2740"/>
                  <a:pt x="6797" y="2740"/>
                </a:cubicBezTo>
                <a:moveTo>
                  <a:pt x="10150" y="2740"/>
                </a:moveTo>
                <a:cubicBezTo>
                  <a:pt x="9906" y="2740"/>
                  <a:pt x="9645" y="2836"/>
                  <a:pt x="9481" y="3092"/>
                </a:cubicBezTo>
                <a:cubicBezTo>
                  <a:pt x="9381" y="2868"/>
                  <a:pt x="9185" y="2740"/>
                  <a:pt x="8892" y="2740"/>
                </a:cubicBezTo>
                <a:cubicBezTo>
                  <a:pt x="8668" y="2740"/>
                  <a:pt x="8476" y="2832"/>
                  <a:pt x="8328" y="3028"/>
                </a:cubicBezTo>
                <a:cubicBezTo>
                  <a:pt x="8328" y="2788"/>
                  <a:pt x="8328" y="2788"/>
                  <a:pt x="8328" y="2788"/>
                </a:cubicBezTo>
                <a:cubicBezTo>
                  <a:pt x="7927" y="2788"/>
                  <a:pt x="7927" y="2788"/>
                  <a:pt x="7927" y="2788"/>
                </a:cubicBezTo>
                <a:cubicBezTo>
                  <a:pt x="7927" y="4879"/>
                  <a:pt x="7927" y="4879"/>
                  <a:pt x="7927" y="4879"/>
                </a:cubicBezTo>
                <a:cubicBezTo>
                  <a:pt x="8328" y="4879"/>
                  <a:pt x="8328" y="4879"/>
                  <a:pt x="8328" y="4879"/>
                </a:cubicBezTo>
                <a:cubicBezTo>
                  <a:pt x="8328" y="3701"/>
                  <a:pt x="8328" y="3701"/>
                  <a:pt x="8328" y="3701"/>
                </a:cubicBezTo>
                <a:cubicBezTo>
                  <a:pt x="8328" y="3336"/>
                  <a:pt x="8532" y="3084"/>
                  <a:pt x="8812" y="3084"/>
                </a:cubicBezTo>
                <a:cubicBezTo>
                  <a:pt x="9133" y="3084"/>
                  <a:pt x="9185" y="3325"/>
                  <a:pt x="9185" y="3761"/>
                </a:cubicBezTo>
                <a:cubicBezTo>
                  <a:pt x="9185" y="4879"/>
                  <a:pt x="9185" y="4879"/>
                  <a:pt x="9185" y="4879"/>
                </a:cubicBezTo>
                <a:cubicBezTo>
                  <a:pt x="9585" y="4879"/>
                  <a:pt x="9585" y="4879"/>
                  <a:pt x="9585" y="4879"/>
                </a:cubicBezTo>
                <a:cubicBezTo>
                  <a:pt x="9585" y="3701"/>
                  <a:pt x="9585" y="3701"/>
                  <a:pt x="9585" y="3701"/>
                </a:cubicBezTo>
                <a:cubicBezTo>
                  <a:pt x="9585" y="3336"/>
                  <a:pt x="9790" y="3084"/>
                  <a:pt x="10070" y="3084"/>
                </a:cubicBezTo>
                <a:cubicBezTo>
                  <a:pt x="10391" y="3084"/>
                  <a:pt x="10443" y="3325"/>
                  <a:pt x="10443" y="3761"/>
                </a:cubicBezTo>
                <a:cubicBezTo>
                  <a:pt x="10443" y="4879"/>
                  <a:pt x="10443" y="4879"/>
                  <a:pt x="10443" y="4879"/>
                </a:cubicBezTo>
                <a:cubicBezTo>
                  <a:pt x="10843" y="4879"/>
                  <a:pt x="10843" y="4879"/>
                  <a:pt x="10843" y="4879"/>
                </a:cubicBezTo>
                <a:cubicBezTo>
                  <a:pt x="10843" y="3545"/>
                  <a:pt x="10843" y="3545"/>
                  <a:pt x="10843" y="3545"/>
                </a:cubicBezTo>
                <a:cubicBezTo>
                  <a:pt x="10843" y="3044"/>
                  <a:pt x="10619" y="2740"/>
                  <a:pt x="10150" y="2740"/>
                </a:cubicBezTo>
                <a:moveTo>
                  <a:pt x="13191" y="3833"/>
                </a:moveTo>
                <a:cubicBezTo>
                  <a:pt x="13191" y="4474"/>
                  <a:pt x="12818" y="4927"/>
                  <a:pt x="12177" y="4927"/>
                </a:cubicBezTo>
                <a:cubicBezTo>
                  <a:pt x="11540" y="4927"/>
                  <a:pt x="11160" y="4458"/>
                  <a:pt x="11160" y="3833"/>
                </a:cubicBezTo>
                <a:cubicBezTo>
                  <a:pt x="11160" y="3204"/>
                  <a:pt x="11548" y="2740"/>
                  <a:pt x="12177" y="2740"/>
                </a:cubicBezTo>
                <a:cubicBezTo>
                  <a:pt x="12794" y="2740"/>
                  <a:pt x="13191" y="3220"/>
                  <a:pt x="13191" y="3833"/>
                </a:cubicBezTo>
                <a:moveTo>
                  <a:pt x="12774" y="3825"/>
                </a:moveTo>
                <a:cubicBezTo>
                  <a:pt x="12774" y="3356"/>
                  <a:pt x="12542" y="3084"/>
                  <a:pt x="12177" y="3084"/>
                </a:cubicBezTo>
                <a:cubicBezTo>
                  <a:pt x="11809" y="3084"/>
                  <a:pt x="11576" y="3356"/>
                  <a:pt x="11576" y="3825"/>
                </a:cubicBezTo>
                <a:cubicBezTo>
                  <a:pt x="11576" y="4310"/>
                  <a:pt x="11793" y="4586"/>
                  <a:pt x="12177" y="4586"/>
                </a:cubicBezTo>
                <a:cubicBezTo>
                  <a:pt x="12558" y="4586"/>
                  <a:pt x="12774" y="4310"/>
                  <a:pt x="12774" y="3825"/>
                </a:cubicBezTo>
                <a:moveTo>
                  <a:pt x="14545" y="2740"/>
                </a:moveTo>
                <a:cubicBezTo>
                  <a:pt x="14308" y="2740"/>
                  <a:pt x="14088" y="2836"/>
                  <a:pt x="13932" y="3060"/>
                </a:cubicBezTo>
                <a:cubicBezTo>
                  <a:pt x="13932" y="2788"/>
                  <a:pt x="13932" y="2788"/>
                  <a:pt x="13932" y="2788"/>
                </a:cubicBezTo>
                <a:cubicBezTo>
                  <a:pt x="13531" y="2788"/>
                  <a:pt x="13531" y="2788"/>
                  <a:pt x="13531" y="2788"/>
                </a:cubicBezTo>
                <a:cubicBezTo>
                  <a:pt x="13531" y="4879"/>
                  <a:pt x="13531" y="4879"/>
                  <a:pt x="13531" y="4879"/>
                </a:cubicBezTo>
                <a:cubicBezTo>
                  <a:pt x="13932" y="4879"/>
                  <a:pt x="13932" y="4879"/>
                  <a:pt x="13932" y="4879"/>
                </a:cubicBezTo>
                <a:cubicBezTo>
                  <a:pt x="13932" y="3697"/>
                  <a:pt x="13932" y="3697"/>
                  <a:pt x="13932" y="3697"/>
                </a:cubicBezTo>
                <a:cubicBezTo>
                  <a:pt x="13932" y="3336"/>
                  <a:pt x="14156" y="3084"/>
                  <a:pt x="14456" y="3084"/>
                </a:cubicBezTo>
                <a:cubicBezTo>
                  <a:pt x="14789" y="3084"/>
                  <a:pt x="14865" y="3317"/>
                  <a:pt x="14865" y="3681"/>
                </a:cubicBezTo>
                <a:cubicBezTo>
                  <a:pt x="14865" y="4879"/>
                  <a:pt x="14865" y="4879"/>
                  <a:pt x="14865" y="4879"/>
                </a:cubicBezTo>
                <a:cubicBezTo>
                  <a:pt x="15266" y="4879"/>
                  <a:pt x="15266" y="4879"/>
                  <a:pt x="15266" y="4879"/>
                </a:cubicBezTo>
                <a:cubicBezTo>
                  <a:pt x="15266" y="3545"/>
                  <a:pt x="15266" y="3545"/>
                  <a:pt x="15266" y="3545"/>
                </a:cubicBezTo>
                <a:cubicBezTo>
                  <a:pt x="15266" y="3044"/>
                  <a:pt x="15013" y="2740"/>
                  <a:pt x="14545" y="2740"/>
                </a:cubicBezTo>
                <a:moveTo>
                  <a:pt x="16543" y="3633"/>
                </a:moveTo>
                <a:cubicBezTo>
                  <a:pt x="16139" y="3569"/>
                  <a:pt x="16015" y="3509"/>
                  <a:pt x="16015" y="3336"/>
                </a:cubicBezTo>
                <a:cubicBezTo>
                  <a:pt x="16015" y="3176"/>
                  <a:pt x="16163" y="3072"/>
                  <a:pt x="16435" y="3072"/>
                </a:cubicBezTo>
                <a:cubicBezTo>
                  <a:pt x="16676" y="3072"/>
                  <a:pt x="16880" y="3156"/>
                  <a:pt x="17036" y="3305"/>
                </a:cubicBezTo>
                <a:cubicBezTo>
                  <a:pt x="17277" y="3060"/>
                  <a:pt x="17277" y="3060"/>
                  <a:pt x="17277" y="3060"/>
                </a:cubicBezTo>
                <a:cubicBezTo>
                  <a:pt x="17084" y="2868"/>
                  <a:pt x="16820" y="2740"/>
                  <a:pt x="16435" y="2740"/>
                </a:cubicBezTo>
                <a:cubicBezTo>
                  <a:pt x="15951" y="2740"/>
                  <a:pt x="15614" y="2972"/>
                  <a:pt x="15614" y="3352"/>
                </a:cubicBezTo>
                <a:cubicBezTo>
                  <a:pt x="15614" y="3685"/>
                  <a:pt x="15834" y="3885"/>
                  <a:pt x="16327" y="3961"/>
                </a:cubicBezTo>
                <a:cubicBezTo>
                  <a:pt x="16824" y="4037"/>
                  <a:pt x="16912" y="4126"/>
                  <a:pt x="16912" y="4298"/>
                </a:cubicBezTo>
                <a:cubicBezTo>
                  <a:pt x="16912" y="4470"/>
                  <a:pt x="16760" y="4590"/>
                  <a:pt x="16419" y="4590"/>
                </a:cubicBezTo>
                <a:cubicBezTo>
                  <a:pt x="16143" y="4590"/>
                  <a:pt x="15902" y="4482"/>
                  <a:pt x="15742" y="4302"/>
                </a:cubicBezTo>
                <a:cubicBezTo>
                  <a:pt x="15482" y="4558"/>
                  <a:pt x="15482" y="4558"/>
                  <a:pt x="15482" y="4558"/>
                </a:cubicBezTo>
                <a:cubicBezTo>
                  <a:pt x="15686" y="4787"/>
                  <a:pt x="16011" y="4927"/>
                  <a:pt x="16427" y="4927"/>
                </a:cubicBezTo>
                <a:cubicBezTo>
                  <a:pt x="17008" y="4927"/>
                  <a:pt x="17320" y="4654"/>
                  <a:pt x="17320" y="4278"/>
                </a:cubicBezTo>
                <a:cubicBezTo>
                  <a:pt x="17320" y="3869"/>
                  <a:pt x="17048" y="3717"/>
                  <a:pt x="16543" y="3633"/>
                </a:cubicBezTo>
                <a:moveTo>
                  <a:pt x="2562" y="3633"/>
                </a:moveTo>
                <a:cubicBezTo>
                  <a:pt x="2157" y="3569"/>
                  <a:pt x="2033" y="3509"/>
                  <a:pt x="2033" y="3336"/>
                </a:cubicBezTo>
                <a:cubicBezTo>
                  <a:pt x="2033" y="3176"/>
                  <a:pt x="2181" y="3072"/>
                  <a:pt x="2454" y="3072"/>
                </a:cubicBezTo>
                <a:cubicBezTo>
                  <a:pt x="2694" y="3072"/>
                  <a:pt x="2899" y="3156"/>
                  <a:pt x="3055" y="3305"/>
                </a:cubicBezTo>
                <a:cubicBezTo>
                  <a:pt x="3295" y="3060"/>
                  <a:pt x="3295" y="3060"/>
                  <a:pt x="3295" y="3060"/>
                </a:cubicBezTo>
                <a:cubicBezTo>
                  <a:pt x="3103" y="2868"/>
                  <a:pt x="2838" y="2740"/>
                  <a:pt x="2454" y="2740"/>
                </a:cubicBezTo>
                <a:cubicBezTo>
                  <a:pt x="1969" y="2740"/>
                  <a:pt x="1633" y="2972"/>
                  <a:pt x="1633" y="3352"/>
                </a:cubicBezTo>
                <a:cubicBezTo>
                  <a:pt x="1633" y="3685"/>
                  <a:pt x="1853" y="3885"/>
                  <a:pt x="2346" y="3961"/>
                </a:cubicBezTo>
                <a:cubicBezTo>
                  <a:pt x="2842" y="4037"/>
                  <a:pt x="2931" y="4126"/>
                  <a:pt x="2931" y="4298"/>
                </a:cubicBezTo>
                <a:cubicBezTo>
                  <a:pt x="2931" y="4470"/>
                  <a:pt x="2778" y="4590"/>
                  <a:pt x="2438" y="4590"/>
                </a:cubicBezTo>
                <a:cubicBezTo>
                  <a:pt x="2162" y="4590"/>
                  <a:pt x="1921" y="4482"/>
                  <a:pt x="1761" y="4302"/>
                </a:cubicBezTo>
                <a:cubicBezTo>
                  <a:pt x="1501" y="4558"/>
                  <a:pt x="1501" y="4558"/>
                  <a:pt x="1501" y="4558"/>
                </a:cubicBezTo>
                <a:cubicBezTo>
                  <a:pt x="1705" y="4787"/>
                  <a:pt x="2029" y="4927"/>
                  <a:pt x="2446" y="4927"/>
                </a:cubicBezTo>
                <a:cubicBezTo>
                  <a:pt x="3027" y="4927"/>
                  <a:pt x="3339" y="4654"/>
                  <a:pt x="3339" y="4278"/>
                </a:cubicBezTo>
                <a:cubicBezTo>
                  <a:pt x="3339" y="3869"/>
                  <a:pt x="3067" y="3717"/>
                  <a:pt x="2562" y="3633"/>
                </a:cubicBezTo>
                <a:moveTo>
                  <a:pt x="1567" y="2357"/>
                </a:moveTo>
                <a:cubicBezTo>
                  <a:pt x="943" y="2357"/>
                  <a:pt x="943" y="2357"/>
                  <a:pt x="943" y="2357"/>
                </a:cubicBezTo>
                <a:cubicBezTo>
                  <a:pt x="943" y="1718"/>
                  <a:pt x="943" y="1718"/>
                  <a:pt x="943" y="1718"/>
                </a:cubicBezTo>
                <a:cubicBezTo>
                  <a:pt x="624" y="1718"/>
                  <a:pt x="624" y="1718"/>
                  <a:pt x="624" y="1718"/>
                </a:cubicBezTo>
                <a:cubicBezTo>
                  <a:pt x="624" y="2357"/>
                  <a:pt x="624" y="2357"/>
                  <a:pt x="624" y="2357"/>
                </a:cubicBezTo>
                <a:cubicBezTo>
                  <a:pt x="0" y="2357"/>
                  <a:pt x="0" y="2357"/>
                  <a:pt x="0" y="2357"/>
                </a:cubicBezTo>
                <a:cubicBezTo>
                  <a:pt x="0" y="2649"/>
                  <a:pt x="0" y="2649"/>
                  <a:pt x="0" y="2649"/>
                </a:cubicBezTo>
                <a:cubicBezTo>
                  <a:pt x="624" y="2649"/>
                  <a:pt x="624" y="2649"/>
                  <a:pt x="624" y="2649"/>
                </a:cubicBezTo>
                <a:cubicBezTo>
                  <a:pt x="624" y="3289"/>
                  <a:pt x="624" y="3289"/>
                  <a:pt x="624" y="3289"/>
                </a:cubicBezTo>
                <a:cubicBezTo>
                  <a:pt x="943" y="3289"/>
                  <a:pt x="943" y="3289"/>
                  <a:pt x="943" y="3289"/>
                </a:cubicBezTo>
                <a:cubicBezTo>
                  <a:pt x="943" y="2649"/>
                  <a:pt x="943" y="2649"/>
                  <a:pt x="943" y="2649"/>
                </a:cubicBezTo>
                <a:cubicBezTo>
                  <a:pt x="1567" y="2649"/>
                  <a:pt x="1567" y="2649"/>
                  <a:pt x="1567" y="2649"/>
                </a:cubicBezTo>
                <a:lnTo>
                  <a:pt x="1567" y="2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defRPr/>
            </a:lvl1pPr>
          </a:lstStyle>
          <a:p>
            <a:r>
              <a:rPr lang="en-GB"/>
              <a:t> </a:t>
            </a:r>
          </a:p>
        </p:txBody>
      </p:sp>
    </p:spTree>
    <p:extLst>
      <p:ext uri="{BB962C8B-B14F-4D97-AF65-F5344CB8AC3E}">
        <p14:creationId xmlns:p14="http://schemas.microsoft.com/office/powerpoint/2010/main" val="2599892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ac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1"/>
                </a:solidFill>
                <a:latin typeface="+mj-lt"/>
              </a:defRPr>
            </a:lvl1pPr>
            <a:lvl2pPr>
              <a:lnSpc>
                <a:spcPct val="100000"/>
              </a:lnSpc>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
        <p:nvSpPr>
          <p:cNvPr id="5" name="Picture Placeholder 4">
            <a:extLst>
              <a:ext uri="{FF2B5EF4-FFF2-40B4-BE49-F238E27FC236}">
                <a16:creationId xmlns:a16="http://schemas.microsoft.com/office/drawing/2014/main" id="{E954ECBB-89E1-4E3E-A4E5-4A894BA3429A}"/>
              </a:ext>
            </a:extLst>
          </p:cNvPr>
          <p:cNvSpPr>
            <a:spLocks noGrp="1"/>
          </p:cNvSpPr>
          <p:nvPr>
            <p:ph type="pic" sz="quarter" idx="11"/>
          </p:nvPr>
        </p:nvSpPr>
        <p:spPr>
          <a:xfrm>
            <a:off x="5382153" y="0"/>
            <a:ext cx="6809848" cy="6858000"/>
          </a:xfrm>
          <a:solidFill>
            <a:schemeClr val="bg1">
              <a:lumMod val="85000"/>
            </a:schemeClr>
          </a:solidFill>
        </p:spPr>
        <p:txBody>
          <a:bodyPr/>
          <a:lstStyle/>
          <a:p>
            <a:endParaRPr lang="en-GB"/>
          </a:p>
        </p:txBody>
      </p:sp>
      <p:sp>
        <p:nvSpPr>
          <p:cNvPr id="10" name="Freeform 5">
            <a:extLst>
              <a:ext uri="{FF2B5EF4-FFF2-40B4-BE49-F238E27FC236}">
                <a16:creationId xmlns:a16="http://schemas.microsoft.com/office/drawing/2014/main" id="{1D3C98F6-5CDD-4310-844C-BE9084038DB9}"/>
              </a:ext>
            </a:extLst>
          </p:cNvPr>
          <p:cNvSpPr>
            <a:spLocks noGrp="1" noEditPoints="1"/>
          </p:cNvSpPr>
          <p:nvPr>
            <p:ph type="pic" sz="quarter" idx="12" hasCustomPrompt="1"/>
          </p:nvPr>
        </p:nvSpPr>
        <p:spPr>
          <a:xfrm>
            <a:off x="10598148" y="452438"/>
            <a:ext cx="1144588" cy="327025"/>
          </a:xfrm>
          <a:custGeom>
            <a:avLst/>
            <a:gdLst>
              <a:gd name="T0" fmla="*/ 3713 w 17320"/>
              <a:gd name="T1" fmla="*/ 2139 h 4927"/>
              <a:gd name="T2" fmla="*/ 5539 w 17320"/>
              <a:gd name="T3" fmla="*/ 0 h 4927"/>
              <a:gd name="T4" fmla="*/ 4574 w 17320"/>
              <a:gd name="T5" fmla="*/ 2139 h 4927"/>
              <a:gd name="T6" fmla="*/ 5832 w 17320"/>
              <a:gd name="T7" fmla="*/ 1022 h 4927"/>
              <a:gd name="T8" fmla="*/ 6717 w 17320"/>
              <a:gd name="T9" fmla="*/ 345 h 4927"/>
              <a:gd name="T10" fmla="*/ 7490 w 17320"/>
              <a:gd name="T11" fmla="*/ 805 h 4927"/>
              <a:gd name="T12" fmla="*/ 8892 w 17320"/>
              <a:gd name="T13" fmla="*/ 0 h 4927"/>
              <a:gd name="T14" fmla="*/ 7927 w 17320"/>
              <a:gd name="T15" fmla="*/ 2139 h 4927"/>
              <a:gd name="T16" fmla="*/ 9185 w 17320"/>
              <a:gd name="T17" fmla="*/ 1022 h 4927"/>
              <a:gd name="T18" fmla="*/ 10070 w 17320"/>
              <a:gd name="T19" fmla="*/ 345 h 4927"/>
              <a:gd name="T20" fmla="*/ 10843 w 17320"/>
              <a:gd name="T21" fmla="*/ 805 h 4927"/>
              <a:gd name="T22" fmla="*/ 11160 w 17320"/>
              <a:gd name="T23" fmla="*/ 1094 h 4927"/>
              <a:gd name="T24" fmla="*/ 12177 w 17320"/>
              <a:gd name="T25" fmla="*/ 345 h 4927"/>
              <a:gd name="T26" fmla="*/ 14545 w 17320"/>
              <a:gd name="T27" fmla="*/ 0 h 4927"/>
              <a:gd name="T28" fmla="*/ 13531 w 17320"/>
              <a:gd name="T29" fmla="*/ 2139 h 4927"/>
              <a:gd name="T30" fmla="*/ 14865 w 17320"/>
              <a:gd name="T31" fmla="*/ 942 h 4927"/>
              <a:gd name="T32" fmla="*/ 14545 w 17320"/>
              <a:gd name="T33" fmla="*/ 0 h 4927"/>
              <a:gd name="T34" fmla="*/ 16427 w 17320"/>
              <a:gd name="T35" fmla="*/ 2187 h 4927"/>
              <a:gd name="T36" fmla="*/ 16435 w 17320"/>
              <a:gd name="T37" fmla="*/ 333 h 4927"/>
              <a:gd name="T38" fmla="*/ 15614 w 17320"/>
              <a:gd name="T39" fmla="*/ 613 h 4927"/>
              <a:gd name="T40" fmla="*/ 2562 w 17320"/>
              <a:gd name="T41" fmla="*/ 894 h 4927"/>
              <a:gd name="T42" fmla="*/ 3295 w 17320"/>
              <a:gd name="T43" fmla="*/ 321 h 4927"/>
              <a:gd name="T44" fmla="*/ 2931 w 17320"/>
              <a:gd name="T45" fmla="*/ 1558 h 4927"/>
              <a:gd name="T46" fmla="*/ 2446 w 17320"/>
              <a:gd name="T47" fmla="*/ 2187 h 4927"/>
              <a:gd name="T48" fmla="*/ 4113 w 17320"/>
              <a:gd name="T49" fmla="*/ 4879 h 4927"/>
              <a:gd name="T50" fmla="*/ 6797 w 17320"/>
              <a:gd name="T51" fmla="*/ 2740 h 4927"/>
              <a:gd name="T52" fmla="*/ 4975 w 17320"/>
              <a:gd name="T53" fmla="*/ 2788 h 4927"/>
              <a:gd name="T54" fmla="*/ 4975 w 17320"/>
              <a:gd name="T55" fmla="*/ 3701 h 4927"/>
              <a:gd name="T56" fmla="*/ 6232 w 17320"/>
              <a:gd name="T57" fmla="*/ 4879 h 4927"/>
              <a:gd name="T58" fmla="*/ 7090 w 17320"/>
              <a:gd name="T59" fmla="*/ 4879 h 4927"/>
              <a:gd name="T60" fmla="*/ 10150 w 17320"/>
              <a:gd name="T61" fmla="*/ 2740 h 4927"/>
              <a:gd name="T62" fmla="*/ 8328 w 17320"/>
              <a:gd name="T63" fmla="*/ 2788 h 4927"/>
              <a:gd name="T64" fmla="*/ 8328 w 17320"/>
              <a:gd name="T65" fmla="*/ 3701 h 4927"/>
              <a:gd name="T66" fmla="*/ 9585 w 17320"/>
              <a:gd name="T67" fmla="*/ 4879 h 4927"/>
              <a:gd name="T68" fmla="*/ 10443 w 17320"/>
              <a:gd name="T69" fmla="*/ 4879 h 4927"/>
              <a:gd name="T70" fmla="*/ 13191 w 17320"/>
              <a:gd name="T71" fmla="*/ 3833 h 4927"/>
              <a:gd name="T72" fmla="*/ 13191 w 17320"/>
              <a:gd name="T73" fmla="*/ 3833 h 4927"/>
              <a:gd name="T74" fmla="*/ 12177 w 17320"/>
              <a:gd name="T75" fmla="*/ 4586 h 4927"/>
              <a:gd name="T76" fmla="*/ 13932 w 17320"/>
              <a:gd name="T77" fmla="*/ 2788 h 4927"/>
              <a:gd name="T78" fmla="*/ 13932 w 17320"/>
              <a:gd name="T79" fmla="*/ 3697 h 4927"/>
              <a:gd name="T80" fmla="*/ 15266 w 17320"/>
              <a:gd name="T81" fmla="*/ 4879 h 4927"/>
              <a:gd name="T82" fmla="*/ 16015 w 17320"/>
              <a:gd name="T83" fmla="*/ 3336 h 4927"/>
              <a:gd name="T84" fmla="*/ 16435 w 17320"/>
              <a:gd name="T85" fmla="*/ 2740 h 4927"/>
              <a:gd name="T86" fmla="*/ 16419 w 17320"/>
              <a:gd name="T87" fmla="*/ 4590 h 4927"/>
              <a:gd name="T88" fmla="*/ 17320 w 17320"/>
              <a:gd name="T89" fmla="*/ 4278 h 4927"/>
              <a:gd name="T90" fmla="*/ 2454 w 17320"/>
              <a:gd name="T91" fmla="*/ 3072 h 4927"/>
              <a:gd name="T92" fmla="*/ 1633 w 17320"/>
              <a:gd name="T93" fmla="*/ 3352 h 4927"/>
              <a:gd name="T94" fmla="*/ 1761 w 17320"/>
              <a:gd name="T95" fmla="*/ 4302 h 4927"/>
              <a:gd name="T96" fmla="*/ 2562 w 17320"/>
              <a:gd name="T97" fmla="*/ 3633 h 4927"/>
              <a:gd name="T98" fmla="*/ 624 w 17320"/>
              <a:gd name="T99" fmla="*/ 1718 h 4927"/>
              <a:gd name="T100" fmla="*/ 624 w 17320"/>
              <a:gd name="T101" fmla="*/ 2649 h 4927"/>
              <a:gd name="T102" fmla="*/ 1567 w 17320"/>
              <a:gd name="T103" fmla="*/ 2649 h 4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20" h="4927">
                <a:moveTo>
                  <a:pt x="3713" y="48"/>
                </a:moveTo>
                <a:cubicBezTo>
                  <a:pt x="4113" y="48"/>
                  <a:pt x="4113" y="48"/>
                  <a:pt x="4113" y="48"/>
                </a:cubicBezTo>
                <a:cubicBezTo>
                  <a:pt x="4113" y="2139"/>
                  <a:pt x="4113" y="2139"/>
                  <a:pt x="4113" y="2139"/>
                </a:cubicBezTo>
                <a:cubicBezTo>
                  <a:pt x="3713" y="2139"/>
                  <a:pt x="3713" y="2139"/>
                  <a:pt x="3713" y="2139"/>
                </a:cubicBezTo>
                <a:lnTo>
                  <a:pt x="3713" y="48"/>
                </a:lnTo>
                <a:close/>
                <a:moveTo>
                  <a:pt x="6797" y="0"/>
                </a:moveTo>
                <a:cubicBezTo>
                  <a:pt x="6553" y="0"/>
                  <a:pt x="6292" y="96"/>
                  <a:pt x="6128" y="353"/>
                </a:cubicBezTo>
                <a:cubicBezTo>
                  <a:pt x="6028" y="128"/>
                  <a:pt x="5832" y="0"/>
                  <a:pt x="5539" y="0"/>
                </a:cubicBezTo>
                <a:cubicBezTo>
                  <a:pt x="5315" y="0"/>
                  <a:pt x="5123" y="92"/>
                  <a:pt x="4975" y="288"/>
                </a:cubicBezTo>
                <a:cubicBezTo>
                  <a:pt x="4975" y="48"/>
                  <a:pt x="4975" y="48"/>
                  <a:pt x="4975" y="48"/>
                </a:cubicBezTo>
                <a:cubicBezTo>
                  <a:pt x="4574" y="48"/>
                  <a:pt x="4574" y="48"/>
                  <a:pt x="4574" y="48"/>
                </a:cubicBezTo>
                <a:cubicBezTo>
                  <a:pt x="4574" y="2139"/>
                  <a:pt x="4574" y="2139"/>
                  <a:pt x="4574" y="2139"/>
                </a:cubicBezTo>
                <a:cubicBezTo>
                  <a:pt x="4975" y="2139"/>
                  <a:pt x="4975" y="2139"/>
                  <a:pt x="4975" y="2139"/>
                </a:cubicBezTo>
                <a:cubicBezTo>
                  <a:pt x="4975" y="962"/>
                  <a:pt x="4975" y="962"/>
                  <a:pt x="4975" y="962"/>
                </a:cubicBezTo>
                <a:cubicBezTo>
                  <a:pt x="4975" y="597"/>
                  <a:pt x="5179" y="345"/>
                  <a:pt x="5459" y="345"/>
                </a:cubicBezTo>
                <a:cubicBezTo>
                  <a:pt x="5780" y="345"/>
                  <a:pt x="5832" y="585"/>
                  <a:pt x="5832" y="1022"/>
                </a:cubicBezTo>
                <a:cubicBezTo>
                  <a:pt x="5832" y="2139"/>
                  <a:pt x="5832" y="2139"/>
                  <a:pt x="5832" y="2139"/>
                </a:cubicBezTo>
                <a:cubicBezTo>
                  <a:pt x="6232" y="2139"/>
                  <a:pt x="6232" y="2139"/>
                  <a:pt x="6232" y="2139"/>
                </a:cubicBezTo>
                <a:cubicBezTo>
                  <a:pt x="6232" y="962"/>
                  <a:pt x="6232" y="962"/>
                  <a:pt x="6232" y="962"/>
                </a:cubicBezTo>
                <a:cubicBezTo>
                  <a:pt x="6232" y="597"/>
                  <a:pt x="6437" y="345"/>
                  <a:pt x="6717" y="345"/>
                </a:cubicBezTo>
                <a:cubicBezTo>
                  <a:pt x="7038" y="345"/>
                  <a:pt x="7090" y="585"/>
                  <a:pt x="7090" y="1022"/>
                </a:cubicBezTo>
                <a:cubicBezTo>
                  <a:pt x="7090" y="2139"/>
                  <a:pt x="7090" y="2139"/>
                  <a:pt x="7090" y="2139"/>
                </a:cubicBezTo>
                <a:cubicBezTo>
                  <a:pt x="7490" y="2139"/>
                  <a:pt x="7490" y="2139"/>
                  <a:pt x="7490" y="2139"/>
                </a:cubicBezTo>
                <a:cubicBezTo>
                  <a:pt x="7490" y="805"/>
                  <a:pt x="7490" y="805"/>
                  <a:pt x="7490" y="805"/>
                </a:cubicBezTo>
                <a:cubicBezTo>
                  <a:pt x="7490" y="305"/>
                  <a:pt x="7266" y="0"/>
                  <a:pt x="6797" y="0"/>
                </a:cubicBezTo>
                <a:moveTo>
                  <a:pt x="10150" y="0"/>
                </a:moveTo>
                <a:cubicBezTo>
                  <a:pt x="9906" y="0"/>
                  <a:pt x="9645" y="96"/>
                  <a:pt x="9481" y="353"/>
                </a:cubicBezTo>
                <a:cubicBezTo>
                  <a:pt x="9381" y="128"/>
                  <a:pt x="9185" y="0"/>
                  <a:pt x="8892" y="0"/>
                </a:cubicBezTo>
                <a:cubicBezTo>
                  <a:pt x="8668" y="0"/>
                  <a:pt x="8476" y="92"/>
                  <a:pt x="8328" y="288"/>
                </a:cubicBezTo>
                <a:cubicBezTo>
                  <a:pt x="8328" y="48"/>
                  <a:pt x="8328" y="48"/>
                  <a:pt x="8328" y="48"/>
                </a:cubicBezTo>
                <a:cubicBezTo>
                  <a:pt x="7927" y="48"/>
                  <a:pt x="7927" y="48"/>
                  <a:pt x="7927" y="48"/>
                </a:cubicBezTo>
                <a:cubicBezTo>
                  <a:pt x="7927" y="2139"/>
                  <a:pt x="7927" y="2139"/>
                  <a:pt x="7927" y="2139"/>
                </a:cubicBezTo>
                <a:cubicBezTo>
                  <a:pt x="8328" y="2139"/>
                  <a:pt x="8328" y="2139"/>
                  <a:pt x="8328" y="2139"/>
                </a:cubicBezTo>
                <a:cubicBezTo>
                  <a:pt x="8328" y="962"/>
                  <a:pt x="8328" y="962"/>
                  <a:pt x="8328" y="962"/>
                </a:cubicBezTo>
                <a:cubicBezTo>
                  <a:pt x="8328" y="597"/>
                  <a:pt x="8532" y="345"/>
                  <a:pt x="8812" y="345"/>
                </a:cubicBezTo>
                <a:cubicBezTo>
                  <a:pt x="9133" y="345"/>
                  <a:pt x="9185" y="585"/>
                  <a:pt x="9185" y="1022"/>
                </a:cubicBezTo>
                <a:cubicBezTo>
                  <a:pt x="9185" y="2139"/>
                  <a:pt x="9185" y="2139"/>
                  <a:pt x="9185" y="2139"/>
                </a:cubicBezTo>
                <a:cubicBezTo>
                  <a:pt x="9585" y="2139"/>
                  <a:pt x="9585" y="2139"/>
                  <a:pt x="9585" y="2139"/>
                </a:cubicBezTo>
                <a:cubicBezTo>
                  <a:pt x="9585" y="962"/>
                  <a:pt x="9585" y="962"/>
                  <a:pt x="9585" y="962"/>
                </a:cubicBezTo>
                <a:cubicBezTo>
                  <a:pt x="9585" y="597"/>
                  <a:pt x="9790" y="345"/>
                  <a:pt x="10070" y="345"/>
                </a:cubicBezTo>
                <a:cubicBezTo>
                  <a:pt x="10391" y="345"/>
                  <a:pt x="10443" y="585"/>
                  <a:pt x="10443" y="1022"/>
                </a:cubicBezTo>
                <a:cubicBezTo>
                  <a:pt x="10443" y="2139"/>
                  <a:pt x="10443" y="2139"/>
                  <a:pt x="10443" y="2139"/>
                </a:cubicBezTo>
                <a:cubicBezTo>
                  <a:pt x="10843" y="2139"/>
                  <a:pt x="10843" y="2139"/>
                  <a:pt x="10843" y="2139"/>
                </a:cubicBezTo>
                <a:cubicBezTo>
                  <a:pt x="10843" y="805"/>
                  <a:pt x="10843" y="805"/>
                  <a:pt x="10843" y="805"/>
                </a:cubicBezTo>
                <a:cubicBezTo>
                  <a:pt x="10843" y="305"/>
                  <a:pt x="10619" y="0"/>
                  <a:pt x="10150" y="0"/>
                </a:cubicBezTo>
                <a:moveTo>
                  <a:pt x="13191" y="1094"/>
                </a:moveTo>
                <a:cubicBezTo>
                  <a:pt x="13191" y="1735"/>
                  <a:pt x="12818" y="2187"/>
                  <a:pt x="12177" y="2187"/>
                </a:cubicBezTo>
                <a:cubicBezTo>
                  <a:pt x="11540" y="2187"/>
                  <a:pt x="11160" y="1719"/>
                  <a:pt x="11160" y="1094"/>
                </a:cubicBezTo>
                <a:cubicBezTo>
                  <a:pt x="11160" y="465"/>
                  <a:pt x="11548" y="0"/>
                  <a:pt x="12177" y="0"/>
                </a:cubicBezTo>
                <a:cubicBezTo>
                  <a:pt x="12794" y="0"/>
                  <a:pt x="13191" y="481"/>
                  <a:pt x="13191" y="1094"/>
                </a:cubicBezTo>
                <a:moveTo>
                  <a:pt x="12774" y="1086"/>
                </a:moveTo>
                <a:cubicBezTo>
                  <a:pt x="12774" y="617"/>
                  <a:pt x="12542" y="345"/>
                  <a:pt x="12177" y="345"/>
                </a:cubicBezTo>
                <a:cubicBezTo>
                  <a:pt x="11809" y="345"/>
                  <a:pt x="11576" y="617"/>
                  <a:pt x="11576" y="1086"/>
                </a:cubicBezTo>
                <a:cubicBezTo>
                  <a:pt x="11576" y="1571"/>
                  <a:pt x="11793" y="1847"/>
                  <a:pt x="12177" y="1847"/>
                </a:cubicBezTo>
                <a:cubicBezTo>
                  <a:pt x="12558" y="1847"/>
                  <a:pt x="12774" y="1571"/>
                  <a:pt x="12774" y="1086"/>
                </a:cubicBezTo>
                <a:moveTo>
                  <a:pt x="14545" y="0"/>
                </a:moveTo>
                <a:cubicBezTo>
                  <a:pt x="14308" y="0"/>
                  <a:pt x="14088" y="96"/>
                  <a:pt x="13932" y="321"/>
                </a:cubicBezTo>
                <a:cubicBezTo>
                  <a:pt x="13932" y="48"/>
                  <a:pt x="13932" y="48"/>
                  <a:pt x="13932" y="48"/>
                </a:cubicBezTo>
                <a:cubicBezTo>
                  <a:pt x="13531" y="48"/>
                  <a:pt x="13531" y="48"/>
                  <a:pt x="13531" y="48"/>
                </a:cubicBezTo>
                <a:cubicBezTo>
                  <a:pt x="13531" y="2139"/>
                  <a:pt x="13531" y="2139"/>
                  <a:pt x="13531" y="2139"/>
                </a:cubicBezTo>
                <a:cubicBezTo>
                  <a:pt x="13932" y="2139"/>
                  <a:pt x="13932" y="2139"/>
                  <a:pt x="13932" y="2139"/>
                </a:cubicBezTo>
                <a:cubicBezTo>
                  <a:pt x="13932" y="957"/>
                  <a:pt x="13932" y="957"/>
                  <a:pt x="13932" y="957"/>
                </a:cubicBezTo>
                <a:cubicBezTo>
                  <a:pt x="13932" y="597"/>
                  <a:pt x="14156" y="345"/>
                  <a:pt x="14456" y="345"/>
                </a:cubicBezTo>
                <a:cubicBezTo>
                  <a:pt x="14789" y="345"/>
                  <a:pt x="14865" y="577"/>
                  <a:pt x="14865" y="942"/>
                </a:cubicBezTo>
                <a:cubicBezTo>
                  <a:pt x="14865" y="2139"/>
                  <a:pt x="14865" y="2139"/>
                  <a:pt x="14865" y="2139"/>
                </a:cubicBezTo>
                <a:cubicBezTo>
                  <a:pt x="15266" y="2139"/>
                  <a:pt x="15266" y="2139"/>
                  <a:pt x="15266" y="2139"/>
                </a:cubicBezTo>
                <a:cubicBezTo>
                  <a:pt x="15266" y="805"/>
                  <a:pt x="15266" y="805"/>
                  <a:pt x="15266" y="805"/>
                </a:cubicBezTo>
                <a:cubicBezTo>
                  <a:pt x="15266" y="305"/>
                  <a:pt x="15013" y="0"/>
                  <a:pt x="14545" y="0"/>
                </a:cubicBezTo>
                <a:moveTo>
                  <a:pt x="16419" y="1851"/>
                </a:moveTo>
                <a:cubicBezTo>
                  <a:pt x="16143" y="1851"/>
                  <a:pt x="15902" y="1743"/>
                  <a:pt x="15742" y="1562"/>
                </a:cubicBezTo>
                <a:cubicBezTo>
                  <a:pt x="15482" y="1819"/>
                  <a:pt x="15482" y="1819"/>
                  <a:pt x="15482" y="1819"/>
                </a:cubicBezTo>
                <a:cubicBezTo>
                  <a:pt x="15686" y="2047"/>
                  <a:pt x="16011" y="2187"/>
                  <a:pt x="16427" y="2187"/>
                </a:cubicBezTo>
                <a:cubicBezTo>
                  <a:pt x="17008" y="2187"/>
                  <a:pt x="17320" y="1915"/>
                  <a:pt x="17320" y="1539"/>
                </a:cubicBezTo>
                <a:cubicBezTo>
                  <a:pt x="17320" y="1130"/>
                  <a:pt x="17048" y="978"/>
                  <a:pt x="16543" y="894"/>
                </a:cubicBezTo>
                <a:cubicBezTo>
                  <a:pt x="16139" y="829"/>
                  <a:pt x="16015" y="769"/>
                  <a:pt x="16015" y="597"/>
                </a:cubicBezTo>
                <a:cubicBezTo>
                  <a:pt x="16015" y="437"/>
                  <a:pt x="16163" y="333"/>
                  <a:pt x="16435" y="333"/>
                </a:cubicBezTo>
                <a:cubicBezTo>
                  <a:pt x="16676" y="333"/>
                  <a:pt x="16880" y="417"/>
                  <a:pt x="17036" y="565"/>
                </a:cubicBezTo>
                <a:cubicBezTo>
                  <a:pt x="17277" y="321"/>
                  <a:pt x="17277" y="321"/>
                  <a:pt x="17277" y="321"/>
                </a:cubicBezTo>
                <a:cubicBezTo>
                  <a:pt x="17084" y="128"/>
                  <a:pt x="16820" y="0"/>
                  <a:pt x="16435" y="0"/>
                </a:cubicBezTo>
                <a:cubicBezTo>
                  <a:pt x="15951" y="0"/>
                  <a:pt x="15614" y="232"/>
                  <a:pt x="15614" y="613"/>
                </a:cubicBezTo>
                <a:cubicBezTo>
                  <a:pt x="15614" y="946"/>
                  <a:pt x="15834" y="1146"/>
                  <a:pt x="16327" y="1222"/>
                </a:cubicBezTo>
                <a:cubicBezTo>
                  <a:pt x="16824" y="1298"/>
                  <a:pt x="16912" y="1386"/>
                  <a:pt x="16912" y="1558"/>
                </a:cubicBezTo>
                <a:cubicBezTo>
                  <a:pt x="16912" y="1731"/>
                  <a:pt x="16760" y="1851"/>
                  <a:pt x="16419" y="1851"/>
                </a:cubicBezTo>
                <a:moveTo>
                  <a:pt x="2562" y="894"/>
                </a:moveTo>
                <a:cubicBezTo>
                  <a:pt x="2157" y="829"/>
                  <a:pt x="2033" y="769"/>
                  <a:pt x="2033" y="597"/>
                </a:cubicBezTo>
                <a:cubicBezTo>
                  <a:pt x="2033" y="437"/>
                  <a:pt x="2181" y="333"/>
                  <a:pt x="2454" y="333"/>
                </a:cubicBezTo>
                <a:cubicBezTo>
                  <a:pt x="2694" y="333"/>
                  <a:pt x="2899" y="417"/>
                  <a:pt x="3055" y="565"/>
                </a:cubicBezTo>
                <a:cubicBezTo>
                  <a:pt x="3295" y="321"/>
                  <a:pt x="3295" y="321"/>
                  <a:pt x="3295" y="321"/>
                </a:cubicBezTo>
                <a:cubicBezTo>
                  <a:pt x="3103" y="128"/>
                  <a:pt x="2838" y="0"/>
                  <a:pt x="2454" y="0"/>
                </a:cubicBezTo>
                <a:cubicBezTo>
                  <a:pt x="1969" y="0"/>
                  <a:pt x="1633" y="232"/>
                  <a:pt x="1633" y="613"/>
                </a:cubicBezTo>
                <a:cubicBezTo>
                  <a:pt x="1633" y="946"/>
                  <a:pt x="1853" y="1146"/>
                  <a:pt x="2346" y="1222"/>
                </a:cubicBezTo>
                <a:cubicBezTo>
                  <a:pt x="2842" y="1298"/>
                  <a:pt x="2931" y="1386"/>
                  <a:pt x="2931" y="1558"/>
                </a:cubicBezTo>
                <a:cubicBezTo>
                  <a:pt x="2931" y="1731"/>
                  <a:pt x="2778" y="1851"/>
                  <a:pt x="2438" y="1851"/>
                </a:cubicBezTo>
                <a:cubicBezTo>
                  <a:pt x="2162" y="1851"/>
                  <a:pt x="1921" y="1743"/>
                  <a:pt x="1761" y="1562"/>
                </a:cubicBezTo>
                <a:cubicBezTo>
                  <a:pt x="1501" y="1819"/>
                  <a:pt x="1501" y="1819"/>
                  <a:pt x="1501" y="1819"/>
                </a:cubicBezTo>
                <a:cubicBezTo>
                  <a:pt x="1705" y="2047"/>
                  <a:pt x="2029" y="2187"/>
                  <a:pt x="2446" y="2187"/>
                </a:cubicBezTo>
                <a:cubicBezTo>
                  <a:pt x="3027" y="2187"/>
                  <a:pt x="3339" y="1915"/>
                  <a:pt x="3339" y="1539"/>
                </a:cubicBezTo>
                <a:cubicBezTo>
                  <a:pt x="3339" y="1130"/>
                  <a:pt x="3067" y="978"/>
                  <a:pt x="2562" y="894"/>
                </a:cubicBezTo>
                <a:moveTo>
                  <a:pt x="3713" y="4879"/>
                </a:moveTo>
                <a:cubicBezTo>
                  <a:pt x="4113" y="4879"/>
                  <a:pt x="4113" y="4879"/>
                  <a:pt x="4113" y="4879"/>
                </a:cubicBezTo>
                <a:cubicBezTo>
                  <a:pt x="4113" y="2788"/>
                  <a:pt x="4113" y="2788"/>
                  <a:pt x="4113" y="2788"/>
                </a:cubicBezTo>
                <a:cubicBezTo>
                  <a:pt x="3713" y="2788"/>
                  <a:pt x="3713" y="2788"/>
                  <a:pt x="3713" y="2788"/>
                </a:cubicBezTo>
                <a:lnTo>
                  <a:pt x="3713" y="4879"/>
                </a:lnTo>
                <a:close/>
                <a:moveTo>
                  <a:pt x="6797" y="2740"/>
                </a:moveTo>
                <a:cubicBezTo>
                  <a:pt x="6553" y="2740"/>
                  <a:pt x="6292" y="2836"/>
                  <a:pt x="6128" y="3092"/>
                </a:cubicBezTo>
                <a:cubicBezTo>
                  <a:pt x="6028" y="2868"/>
                  <a:pt x="5832" y="2740"/>
                  <a:pt x="5539" y="2740"/>
                </a:cubicBezTo>
                <a:cubicBezTo>
                  <a:pt x="5315" y="2740"/>
                  <a:pt x="5123" y="2832"/>
                  <a:pt x="4975" y="3028"/>
                </a:cubicBezTo>
                <a:cubicBezTo>
                  <a:pt x="4975" y="2788"/>
                  <a:pt x="4975" y="2788"/>
                  <a:pt x="4975" y="2788"/>
                </a:cubicBezTo>
                <a:cubicBezTo>
                  <a:pt x="4574" y="2788"/>
                  <a:pt x="4574" y="2788"/>
                  <a:pt x="4574" y="2788"/>
                </a:cubicBezTo>
                <a:cubicBezTo>
                  <a:pt x="4574" y="4879"/>
                  <a:pt x="4574" y="4879"/>
                  <a:pt x="4574" y="4879"/>
                </a:cubicBezTo>
                <a:cubicBezTo>
                  <a:pt x="4975" y="4879"/>
                  <a:pt x="4975" y="4879"/>
                  <a:pt x="4975" y="4879"/>
                </a:cubicBezTo>
                <a:cubicBezTo>
                  <a:pt x="4975" y="3701"/>
                  <a:pt x="4975" y="3701"/>
                  <a:pt x="4975" y="3701"/>
                </a:cubicBezTo>
                <a:cubicBezTo>
                  <a:pt x="4975" y="3336"/>
                  <a:pt x="5179" y="3084"/>
                  <a:pt x="5459" y="3084"/>
                </a:cubicBezTo>
                <a:cubicBezTo>
                  <a:pt x="5780" y="3084"/>
                  <a:pt x="5832" y="3325"/>
                  <a:pt x="5832" y="3761"/>
                </a:cubicBezTo>
                <a:cubicBezTo>
                  <a:pt x="5832" y="4879"/>
                  <a:pt x="5832" y="4879"/>
                  <a:pt x="5832" y="4879"/>
                </a:cubicBezTo>
                <a:cubicBezTo>
                  <a:pt x="6232" y="4879"/>
                  <a:pt x="6232" y="4879"/>
                  <a:pt x="6232" y="4879"/>
                </a:cubicBezTo>
                <a:cubicBezTo>
                  <a:pt x="6232" y="3701"/>
                  <a:pt x="6232" y="3701"/>
                  <a:pt x="6232" y="3701"/>
                </a:cubicBezTo>
                <a:cubicBezTo>
                  <a:pt x="6232" y="3336"/>
                  <a:pt x="6437" y="3084"/>
                  <a:pt x="6717" y="3084"/>
                </a:cubicBezTo>
                <a:cubicBezTo>
                  <a:pt x="7038" y="3084"/>
                  <a:pt x="7090" y="3325"/>
                  <a:pt x="7090" y="3761"/>
                </a:cubicBezTo>
                <a:cubicBezTo>
                  <a:pt x="7090" y="4879"/>
                  <a:pt x="7090" y="4879"/>
                  <a:pt x="7090" y="4879"/>
                </a:cubicBezTo>
                <a:cubicBezTo>
                  <a:pt x="7490" y="4879"/>
                  <a:pt x="7490" y="4879"/>
                  <a:pt x="7490" y="4879"/>
                </a:cubicBezTo>
                <a:cubicBezTo>
                  <a:pt x="7490" y="3545"/>
                  <a:pt x="7490" y="3545"/>
                  <a:pt x="7490" y="3545"/>
                </a:cubicBezTo>
                <a:cubicBezTo>
                  <a:pt x="7490" y="3044"/>
                  <a:pt x="7266" y="2740"/>
                  <a:pt x="6797" y="2740"/>
                </a:cubicBezTo>
                <a:moveTo>
                  <a:pt x="10150" y="2740"/>
                </a:moveTo>
                <a:cubicBezTo>
                  <a:pt x="9906" y="2740"/>
                  <a:pt x="9645" y="2836"/>
                  <a:pt x="9481" y="3092"/>
                </a:cubicBezTo>
                <a:cubicBezTo>
                  <a:pt x="9381" y="2868"/>
                  <a:pt x="9185" y="2740"/>
                  <a:pt x="8892" y="2740"/>
                </a:cubicBezTo>
                <a:cubicBezTo>
                  <a:pt x="8668" y="2740"/>
                  <a:pt x="8476" y="2832"/>
                  <a:pt x="8328" y="3028"/>
                </a:cubicBezTo>
                <a:cubicBezTo>
                  <a:pt x="8328" y="2788"/>
                  <a:pt x="8328" y="2788"/>
                  <a:pt x="8328" y="2788"/>
                </a:cubicBezTo>
                <a:cubicBezTo>
                  <a:pt x="7927" y="2788"/>
                  <a:pt x="7927" y="2788"/>
                  <a:pt x="7927" y="2788"/>
                </a:cubicBezTo>
                <a:cubicBezTo>
                  <a:pt x="7927" y="4879"/>
                  <a:pt x="7927" y="4879"/>
                  <a:pt x="7927" y="4879"/>
                </a:cubicBezTo>
                <a:cubicBezTo>
                  <a:pt x="8328" y="4879"/>
                  <a:pt x="8328" y="4879"/>
                  <a:pt x="8328" y="4879"/>
                </a:cubicBezTo>
                <a:cubicBezTo>
                  <a:pt x="8328" y="3701"/>
                  <a:pt x="8328" y="3701"/>
                  <a:pt x="8328" y="3701"/>
                </a:cubicBezTo>
                <a:cubicBezTo>
                  <a:pt x="8328" y="3336"/>
                  <a:pt x="8532" y="3084"/>
                  <a:pt x="8812" y="3084"/>
                </a:cubicBezTo>
                <a:cubicBezTo>
                  <a:pt x="9133" y="3084"/>
                  <a:pt x="9185" y="3325"/>
                  <a:pt x="9185" y="3761"/>
                </a:cubicBezTo>
                <a:cubicBezTo>
                  <a:pt x="9185" y="4879"/>
                  <a:pt x="9185" y="4879"/>
                  <a:pt x="9185" y="4879"/>
                </a:cubicBezTo>
                <a:cubicBezTo>
                  <a:pt x="9585" y="4879"/>
                  <a:pt x="9585" y="4879"/>
                  <a:pt x="9585" y="4879"/>
                </a:cubicBezTo>
                <a:cubicBezTo>
                  <a:pt x="9585" y="3701"/>
                  <a:pt x="9585" y="3701"/>
                  <a:pt x="9585" y="3701"/>
                </a:cubicBezTo>
                <a:cubicBezTo>
                  <a:pt x="9585" y="3336"/>
                  <a:pt x="9790" y="3084"/>
                  <a:pt x="10070" y="3084"/>
                </a:cubicBezTo>
                <a:cubicBezTo>
                  <a:pt x="10391" y="3084"/>
                  <a:pt x="10443" y="3325"/>
                  <a:pt x="10443" y="3761"/>
                </a:cubicBezTo>
                <a:cubicBezTo>
                  <a:pt x="10443" y="4879"/>
                  <a:pt x="10443" y="4879"/>
                  <a:pt x="10443" y="4879"/>
                </a:cubicBezTo>
                <a:cubicBezTo>
                  <a:pt x="10843" y="4879"/>
                  <a:pt x="10843" y="4879"/>
                  <a:pt x="10843" y="4879"/>
                </a:cubicBezTo>
                <a:cubicBezTo>
                  <a:pt x="10843" y="3545"/>
                  <a:pt x="10843" y="3545"/>
                  <a:pt x="10843" y="3545"/>
                </a:cubicBezTo>
                <a:cubicBezTo>
                  <a:pt x="10843" y="3044"/>
                  <a:pt x="10619" y="2740"/>
                  <a:pt x="10150" y="2740"/>
                </a:cubicBezTo>
                <a:moveTo>
                  <a:pt x="13191" y="3833"/>
                </a:moveTo>
                <a:cubicBezTo>
                  <a:pt x="13191" y="4474"/>
                  <a:pt x="12818" y="4927"/>
                  <a:pt x="12177" y="4927"/>
                </a:cubicBezTo>
                <a:cubicBezTo>
                  <a:pt x="11540" y="4927"/>
                  <a:pt x="11160" y="4458"/>
                  <a:pt x="11160" y="3833"/>
                </a:cubicBezTo>
                <a:cubicBezTo>
                  <a:pt x="11160" y="3204"/>
                  <a:pt x="11548" y="2740"/>
                  <a:pt x="12177" y="2740"/>
                </a:cubicBezTo>
                <a:cubicBezTo>
                  <a:pt x="12794" y="2740"/>
                  <a:pt x="13191" y="3220"/>
                  <a:pt x="13191" y="3833"/>
                </a:cubicBezTo>
                <a:moveTo>
                  <a:pt x="12774" y="3825"/>
                </a:moveTo>
                <a:cubicBezTo>
                  <a:pt x="12774" y="3356"/>
                  <a:pt x="12542" y="3084"/>
                  <a:pt x="12177" y="3084"/>
                </a:cubicBezTo>
                <a:cubicBezTo>
                  <a:pt x="11809" y="3084"/>
                  <a:pt x="11576" y="3356"/>
                  <a:pt x="11576" y="3825"/>
                </a:cubicBezTo>
                <a:cubicBezTo>
                  <a:pt x="11576" y="4310"/>
                  <a:pt x="11793" y="4586"/>
                  <a:pt x="12177" y="4586"/>
                </a:cubicBezTo>
                <a:cubicBezTo>
                  <a:pt x="12558" y="4586"/>
                  <a:pt x="12774" y="4310"/>
                  <a:pt x="12774" y="3825"/>
                </a:cubicBezTo>
                <a:moveTo>
                  <a:pt x="14545" y="2740"/>
                </a:moveTo>
                <a:cubicBezTo>
                  <a:pt x="14308" y="2740"/>
                  <a:pt x="14088" y="2836"/>
                  <a:pt x="13932" y="3060"/>
                </a:cubicBezTo>
                <a:cubicBezTo>
                  <a:pt x="13932" y="2788"/>
                  <a:pt x="13932" y="2788"/>
                  <a:pt x="13932" y="2788"/>
                </a:cubicBezTo>
                <a:cubicBezTo>
                  <a:pt x="13531" y="2788"/>
                  <a:pt x="13531" y="2788"/>
                  <a:pt x="13531" y="2788"/>
                </a:cubicBezTo>
                <a:cubicBezTo>
                  <a:pt x="13531" y="4879"/>
                  <a:pt x="13531" y="4879"/>
                  <a:pt x="13531" y="4879"/>
                </a:cubicBezTo>
                <a:cubicBezTo>
                  <a:pt x="13932" y="4879"/>
                  <a:pt x="13932" y="4879"/>
                  <a:pt x="13932" y="4879"/>
                </a:cubicBezTo>
                <a:cubicBezTo>
                  <a:pt x="13932" y="3697"/>
                  <a:pt x="13932" y="3697"/>
                  <a:pt x="13932" y="3697"/>
                </a:cubicBezTo>
                <a:cubicBezTo>
                  <a:pt x="13932" y="3336"/>
                  <a:pt x="14156" y="3084"/>
                  <a:pt x="14456" y="3084"/>
                </a:cubicBezTo>
                <a:cubicBezTo>
                  <a:pt x="14789" y="3084"/>
                  <a:pt x="14865" y="3317"/>
                  <a:pt x="14865" y="3681"/>
                </a:cubicBezTo>
                <a:cubicBezTo>
                  <a:pt x="14865" y="4879"/>
                  <a:pt x="14865" y="4879"/>
                  <a:pt x="14865" y="4879"/>
                </a:cubicBezTo>
                <a:cubicBezTo>
                  <a:pt x="15266" y="4879"/>
                  <a:pt x="15266" y="4879"/>
                  <a:pt x="15266" y="4879"/>
                </a:cubicBezTo>
                <a:cubicBezTo>
                  <a:pt x="15266" y="3545"/>
                  <a:pt x="15266" y="3545"/>
                  <a:pt x="15266" y="3545"/>
                </a:cubicBezTo>
                <a:cubicBezTo>
                  <a:pt x="15266" y="3044"/>
                  <a:pt x="15013" y="2740"/>
                  <a:pt x="14545" y="2740"/>
                </a:cubicBezTo>
                <a:moveTo>
                  <a:pt x="16543" y="3633"/>
                </a:moveTo>
                <a:cubicBezTo>
                  <a:pt x="16139" y="3569"/>
                  <a:pt x="16015" y="3509"/>
                  <a:pt x="16015" y="3336"/>
                </a:cubicBezTo>
                <a:cubicBezTo>
                  <a:pt x="16015" y="3176"/>
                  <a:pt x="16163" y="3072"/>
                  <a:pt x="16435" y="3072"/>
                </a:cubicBezTo>
                <a:cubicBezTo>
                  <a:pt x="16676" y="3072"/>
                  <a:pt x="16880" y="3156"/>
                  <a:pt x="17036" y="3305"/>
                </a:cubicBezTo>
                <a:cubicBezTo>
                  <a:pt x="17277" y="3060"/>
                  <a:pt x="17277" y="3060"/>
                  <a:pt x="17277" y="3060"/>
                </a:cubicBezTo>
                <a:cubicBezTo>
                  <a:pt x="17084" y="2868"/>
                  <a:pt x="16820" y="2740"/>
                  <a:pt x="16435" y="2740"/>
                </a:cubicBezTo>
                <a:cubicBezTo>
                  <a:pt x="15951" y="2740"/>
                  <a:pt x="15614" y="2972"/>
                  <a:pt x="15614" y="3352"/>
                </a:cubicBezTo>
                <a:cubicBezTo>
                  <a:pt x="15614" y="3685"/>
                  <a:pt x="15834" y="3885"/>
                  <a:pt x="16327" y="3961"/>
                </a:cubicBezTo>
                <a:cubicBezTo>
                  <a:pt x="16824" y="4037"/>
                  <a:pt x="16912" y="4126"/>
                  <a:pt x="16912" y="4298"/>
                </a:cubicBezTo>
                <a:cubicBezTo>
                  <a:pt x="16912" y="4470"/>
                  <a:pt x="16760" y="4590"/>
                  <a:pt x="16419" y="4590"/>
                </a:cubicBezTo>
                <a:cubicBezTo>
                  <a:pt x="16143" y="4590"/>
                  <a:pt x="15902" y="4482"/>
                  <a:pt x="15742" y="4302"/>
                </a:cubicBezTo>
                <a:cubicBezTo>
                  <a:pt x="15482" y="4558"/>
                  <a:pt x="15482" y="4558"/>
                  <a:pt x="15482" y="4558"/>
                </a:cubicBezTo>
                <a:cubicBezTo>
                  <a:pt x="15686" y="4787"/>
                  <a:pt x="16011" y="4927"/>
                  <a:pt x="16427" y="4927"/>
                </a:cubicBezTo>
                <a:cubicBezTo>
                  <a:pt x="17008" y="4927"/>
                  <a:pt x="17320" y="4654"/>
                  <a:pt x="17320" y="4278"/>
                </a:cubicBezTo>
                <a:cubicBezTo>
                  <a:pt x="17320" y="3869"/>
                  <a:pt x="17048" y="3717"/>
                  <a:pt x="16543" y="3633"/>
                </a:cubicBezTo>
                <a:moveTo>
                  <a:pt x="2562" y="3633"/>
                </a:moveTo>
                <a:cubicBezTo>
                  <a:pt x="2157" y="3569"/>
                  <a:pt x="2033" y="3509"/>
                  <a:pt x="2033" y="3336"/>
                </a:cubicBezTo>
                <a:cubicBezTo>
                  <a:pt x="2033" y="3176"/>
                  <a:pt x="2181" y="3072"/>
                  <a:pt x="2454" y="3072"/>
                </a:cubicBezTo>
                <a:cubicBezTo>
                  <a:pt x="2694" y="3072"/>
                  <a:pt x="2899" y="3156"/>
                  <a:pt x="3055" y="3305"/>
                </a:cubicBezTo>
                <a:cubicBezTo>
                  <a:pt x="3295" y="3060"/>
                  <a:pt x="3295" y="3060"/>
                  <a:pt x="3295" y="3060"/>
                </a:cubicBezTo>
                <a:cubicBezTo>
                  <a:pt x="3103" y="2868"/>
                  <a:pt x="2838" y="2740"/>
                  <a:pt x="2454" y="2740"/>
                </a:cubicBezTo>
                <a:cubicBezTo>
                  <a:pt x="1969" y="2740"/>
                  <a:pt x="1633" y="2972"/>
                  <a:pt x="1633" y="3352"/>
                </a:cubicBezTo>
                <a:cubicBezTo>
                  <a:pt x="1633" y="3685"/>
                  <a:pt x="1853" y="3885"/>
                  <a:pt x="2346" y="3961"/>
                </a:cubicBezTo>
                <a:cubicBezTo>
                  <a:pt x="2842" y="4037"/>
                  <a:pt x="2931" y="4126"/>
                  <a:pt x="2931" y="4298"/>
                </a:cubicBezTo>
                <a:cubicBezTo>
                  <a:pt x="2931" y="4470"/>
                  <a:pt x="2778" y="4590"/>
                  <a:pt x="2438" y="4590"/>
                </a:cubicBezTo>
                <a:cubicBezTo>
                  <a:pt x="2162" y="4590"/>
                  <a:pt x="1921" y="4482"/>
                  <a:pt x="1761" y="4302"/>
                </a:cubicBezTo>
                <a:cubicBezTo>
                  <a:pt x="1501" y="4558"/>
                  <a:pt x="1501" y="4558"/>
                  <a:pt x="1501" y="4558"/>
                </a:cubicBezTo>
                <a:cubicBezTo>
                  <a:pt x="1705" y="4787"/>
                  <a:pt x="2029" y="4927"/>
                  <a:pt x="2446" y="4927"/>
                </a:cubicBezTo>
                <a:cubicBezTo>
                  <a:pt x="3027" y="4927"/>
                  <a:pt x="3339" y="4654"/>
                  <a:pt x="3339" y="4278"/>
                </a:cubicBezTo>
                <a:cubicBezTo>
                  <a:pt x="3339" y="3869"/>
                  <a:pt x="3067" y="3717"/>
                  <a:pt x="2562" y="3633"/>
                </a:cubicBezTo>
                <a:moveTo>
                  <a:pt x="1567" y="2357"/>
                </a:moveTo>
                <a:cubicBezTo>
                  <a:pt x="943" y="2357"/>
                  <a:pt x="943" y="2357"/>
                  <a:pt x="943" y="2357"/>
                </a:cubicBezTo>
                <a:cubicBezTo>
                  <a:pt x="943" y="1718"/>
                  <a:pt x="943" y="1718"/>
                  <a:pt x="943" y="1718"/>
                </a:cubicBezTo>
                <a:cubicBezTo>
                  <a:pt x="624" y="1718"/>
                  <a:pt x="624" y="1718"/>
                  <a:pt x="624" y="1718"/>
                </a:cubicBezTo>
                <a:cubicBezTo>
                  <a:pt x="624" y="2357"/>
                  <a:pt x="624" y="2357"/>
                  <a:pt x="624" y="2357"/>
                </a:cubicBezTo>
                <a:cubicBezTo>
                  <a:pt x="0" y="2357"/>
                  <a:pt x="0" y="2357"/>
                  <a:pt x="0" y="2357"/>
                </a:cubicBezTo>
                <a:cubicBezTo>
                  <a:pt x="0" y="2649"/>
                  <a:pt x="0" y="2649"/>
                  <a:pt x="0" y="2649"/>
                </a:cubicBezTo>
                <a:cubicBezTo>
                  <a:pt x="624" y="2649"/>
                  <a:pt x="624" y="2649"/>
                  <a:pt x="624" y="2649"/>
                </a:cubicBezTo>
                <a:cubicBezTo>
                  <a:pt x="624" y="3289"/>
                  <a:pt x="624" y="3289"/>
                  <a:pt x="624" y="3289"/>
                </a:cubicBezTo>
                <a:cubicBezTo>
                  <a:pt x="943" y="3289"/>
                  <a:pt x="943" y="3289"/>
                  <a:pt x="943" y="3289"/>
                </a:cubicBezTo>
                <a:cubicBezTo>
                  <a:pt x="943" y="2649"/>
                  <a:pt x="943" y="2649"/>
                  <a:pt x="943" y="2649"/>
                </a:cubicBezTo>
                <a:cubicBezTo>
                  <a:pt x="1567" y="2649"/>
                  <a:pt x="1567" y="2649"/>
                  <a:pt x="1567" y="2649"/>
                </a:cubicBezTo>
                <a:lnTo>
                  <a:pt x="1567" y="2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defRPr/>
            </a:lvl1pPr>
          </a:lstStyle>
          <a:p>
            <a:r>
              <a:rPr lang="en-GB"/>
              <a:t> </a:t>
            </a:r>
          </a:p>
        </p:txBody>
      </p:sp>
    </p:spTree>
    <p:extLst>
      <p:ext uri="{BB962C8B-B14F-4D97-AF65-F5344CB8AC3E}">
        <p14:creationId xmlns:p14="http://schemas.microsoft.com/office/powerpoint/2010/main" val="42500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4" y="1765299"/>
            <a:ext cx="8747998" cy="4364039"/>
          </a:xfrm>
        </p:spPr>
        <p:txBody>
          <a:bodyPr/>
          <a:lstStyle>
            <a:lvl1pPr>
              <a:defRPr sz="2600"/>
            </a:lvl1pPr>
            <a:lvl2pPr>
              <a:defRPr sz="2600"/>
            </a:lvl2pPr>
            <a:lvl3pPr>
              <a:defRPr sz="26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D374DDA6-B0C2-4ADB-88CB-288442FB2072}"/>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tx2"/>
                </a:solidFill>
                <a:latin typeface="+mj-lt"/>
              </a:defRPr>
            </a:lvl1pPr>
          </a:lstStyle>
          <a:p>
            <a:pPr lvl="0"/>
            <a:r>
              <a:rPr lang="en-US"/>
              <a:t>Click to edit Master text styles</a:t>
            </a:r>
          </a:p>
        </p:txBody>
      </p:sp>
      <p:sp>
        <p:nvSpPr>
          <p:cNvPr id="9" name="Text Placeholder 7">
            <a:extLst>
              <a:ext uri="{FF2B5EF4-FFF2-40B4-BE49-F238E27FC236}">
                <a16:creationId xmlns:a16="http://schemas.microsoft.com/office/drawing/2014/main" id="{C78C7AB9-38D0-43F6-A44C-DCA6F83F76EA}"/>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26796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1EC5-05E1-47D8-9B38-0DF17C155449}"/>
              </a:ext>
            </a:extLst>
          </p:cNvPr>
          <p:cNvSpPr>
            <a:spLocks noGrp="1"/>
          </p:cNvSpPr>
          <p:nvPr>
            <p:ph type="ctrTitle"/>
          </p:nvPr>
        </p:nvSpPr>
        <p:spPr>
          <a:xfrm>
            <a:off x="450851" y="979200"/>
            <a:ext cx="4716000" cy="496799"/>
          </a:xfrm>
        </p:spPr>
        <p:txBody>
          <a:bodyPr anchor="t"/>
          <a:lstStyle>
            <a:lvl1pPr algn="l">
              <a:defRPr sz="39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5C1377C-01A0-4EFA-A492-89F99AAF0D18}"/>
              </a:ext>
            </a:extLst>
          </p:cNvPr>
          <p:cNvSpPr>
            <a:spLocks noGrp="1"/>
          </p:cNvSpPr>
          <p:nvPr>
            <p:ph type="subTitle" idx="1"/>
          </p:nvPr>
        </p:nvSpPr>
        <p:spPr>
          <a:xfrm>
            <a:off x="450851" y="1509620"/>
            <a:ext cx="4716000" cy="742765"/>
          </a:xfrm>
        </p:spPr>
        <p:txBody>
          <a:bodyPr/>
          <a:lstStyle>
            <a:lvl1pPr marL="0" indent="0" algn="l">
              <a:lnSpc>
                <a:spcPct val="90000"/>
              </a:lnSpc>
              <a:buNone/>
              <a:defRPr sz="3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11" name="Text Placeholder 10">
            <a:extLst>
              <a:ext uri="{FF2B5EF4-FFF2-40B4-BE49-F238E27FC236}">
                <a16:creationId xmlns:a16="http://schemas.microsoft.com/office/drawing/2014/main" id="{9B6AEE67-E428-48C5-AEB7-0EB3459E5CD7}"/>
              </a:ext>
            </a:extLst>
          </p:cNvPr>
          <p:cNvSpPr>
            <a:spLocks noGrp="1"/>
          </p:cNvSpPr>
          <p:nvPr>
            <p:ph type="body" sz="quarter" idx="10" hasCustomPrompt="1"/>
          </p:nvPr>
        </p:nvSpPr>
        <p:spPr>
          <a:xfrm>
            <a:off x="449263" y="4968000"/>
            <a:ext cx="4716000" cy="800975"/>
          </a:xfrm>
        </p:spPr>
        <p:txBody>
          <a:bodyPr/>
          <a:lstStyle>
            <a:lvl1pPr>
              <a:lnSpc>
                <a:spcPct val="100000"/>
              </a:lnSpc>
              <a:defRPr>
                <a:solidFill>
                  <a:schemeClr val="bg2"/>
                </a:solidFill>
                <a:latin typeface="+mj-lt"/>
              </a:defRPr>
            </a:lvl1pPr>
            <a:lvl2pPr>
              <a:lnSpc>
                <a:spcPct val="100000"/>
              </a:lnSpc>
              <a:defRPr>
                <a:solidFill>
                  <a:schemeClr val="tx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Location/Conference</a:t>
            </a:r>
          </a:p>
          <a:p>
            <a:pPr lvl="1"/>
            <a:r>
              <a:rPr lang="en-US"/>
              <a:t>Date Month Year</a:t>
            </a:r>
            <a:endParaRPr lang="en-GB"/>
          </a:p>
        </p:txBody>
      </p:sp>
      <p:sp>
        <p:nvSpPr>
          <p:cNvPr id="5" name="Picture Placeholder 4">
            <a:extLst>
              <a:ext uri="{FF2B5EF4-FFF2-40B4-BE49-F238E27FC236}">
                <a16:creationId xmlns:a16="http://schemas.microsoft.com/office/drawing/2014/main" id="{E954ECBB-89E1-4E3E-A4E5-4A894BA3429A}"/>
              </a:ext>
            </a:extLst>
          </p:cNvPr>
          <p:cNvSpPr>
            <a:spLocks noGrp="1"/>
          </p:cNvSpPr>
          <p:nvPr>
            <p:ph type="pic" sz="quarter" idx="11"/>
          </p:nvPr>
        </p:nvSpPr>
        <p:spPr>
          <a:xfrm>
            <a:off x="5382153" y="0"/>
            <a:ext cx="6809848" cy="6858000"/>
          </a:xfrm>
          <a:solidFill>
            <a:schemeClr val="bg1">
              <a:lumMod val="85000"/>
            </a:schemeClr>
          </a:solidFill>
        </p:spPr>
        <p:txBody>
          <a:bodyPr/>
          <a:lstStyle/>
          <a:p>
            <a:endParaRPr lang="en-GB"/>
          </a:p>
        </p:txBody>
      </p:sp>
      <p:sp>
        <p:nvSpPr>
          <p:cNvPr id="10" name="Freeform 5">
            <a:extLst>
              <a:ext uri="{FF2B5EF4-FFF2-40B4-BE49-F238E27FC236}">
                <a16:creationId xmlns:a16="http://schemas.microsoft.com/office/drawing/2014/main" id="{A74C1337-3C07-498F-91AA-FCEDFFDDA91D}"/>
              </a:ext>
            </a:extLst>
          </p:cNvPr>
          <p:cNvSpPr>
            <a:spLocks noGrp="1" noEditPoints="1"/>
          </p:cNvSpPr>
          <p:nvPr>
            <p:ph type="pic" sz="quarter" idx="12" hasCustomPrompt="1"/>
          </p:nvPr>
        </p:nvSpPr>
        <p:spPr>
          <a:xfrm>
            <a:off x="10598148" y="452438"/>
            <a:ext cx="1144588" cy="327025"/>
          </a:xfrm>
          <a:custGeom>
            <a:avLst/>
            <a:gdLst>
              <a:gd name="T0" fmla="*/ 3713 w 17320"/>
              <a:gd name="T1" fmla="*/ 2139 h 4927"/>
              <a:gd name="T2" fmla="*/ 5539 w 17320"/>
              <a:gd name="T3" fmla="*/ 0 h 4927"/>
              <a:gd name="T4" fmla="*/ 4574 w 17320"/>
              <a:gd name="T5" fmla="*/ 2139 h 4927"/>
              <a:gd name="T6" fmla="*/ 5832 w 17320"/>
              <a:gd name="T7" fmla="*/ 1022 h 4927"/>
              <a:gd name="T8" fmla="*/ 6717 w 17320"/>
              <a:gd name="T9" fmla="*/ 345 h 4927"/>
              <a:gd name="T10" fmla="*/ 7490 w 17320"/>
              <a:gd name="T11" fmla="*/ 805 h 4927"/>
              <a:gd name="T12" fmla="*/ 8892 w 17320"/>
              <a:gd name="T13" fmla="*/ 0 h 4927"/>
              <a:gd name="T14" fmla="*/ 7927 w 17320"/>
              <a:gd name="T15" fmla="*/ 2139 h 4927"/>
              <a:gd name="T16" fmla="*/ 9185 w 17320"/>
              <a:gd name="T17" fmla="*/ 1022 h 4927"/>
              <a:gd name="T18" fmla="*/ 10070 w 17320"/>
              <a:gd name="T19" fmla="*/ 345 h 4927"/>
              <a:gd name="T20" fmla="*/ 10843 w 17320"/>
              <a:gd name="T21" fmla="*/ 805 h 4927"/>
              <a:gd name="T22" fmla="*/ 11160 w 17320"/>
              <a:gd name="T23" fmla="*/ 1094 h 4927"/>
              <a:gd name="T24" fmla="*/ 12177 w 17320"/>
              <a:gd name="T25" fmla="*/ 345 h 4927"/>
              <a:gd name="T26" fmla="*/ 14545 w 17320"/>
              <a:gd name="T27" fmla="*/ 0 h 4927"/>
              <a:gd name="T28" fmla="*/ 13531 w 17320"/>
              <a:gd name="T29" fmla="*/ 2139 h 4927"/>
              <a:gd name="T30" fmla="*/ 14865 w 17320"/>
              <a:gd name="T31" fmla="*/ 942 h 4927"/>
              <a:gd name="T32" fmla="*/ 14545 w 17320"/>
              <a:gd name="T33" fmla="*/ 0 h 4927"/>
              <a:gd name="T34" fmla="*/ 16427 w 17320"/>
              <a:gd name="T35" fmla="*/ 2187 h 4927"/>
              <a:gd name="T36" fmla="*/ 16435 w 17320"/>
              <a:gd name="T37" fmla="*/ 333 h 4927"/>
              <a:gd name="T38" fmla="*/ 15614 w 17320"/>
              <a:gd name="T39" fmla="*/ 613 h 4927"/>
              <a:gd name="T40" fmla="*/ 2562 w 17320"/>
              <a:gd name="T41" fmla="*/ 894 h 4927"/>
              <a:gd name="T42" fmla="*/ 3295 w 17320"/>
              <a:gd name="T43" fmla="*/ 321 h 4927"/>
              <a:gd name="T44" fmla="*/ 2931 w 17320"/>
              <a:gd name="T45" fmla="*/ 1558 h 4927"/>
              <a:gd name="T46" fmla="*/ 2446 w 17320"/>
              <a:gd name="T47" fmla="*/ 2187 h 4927"/>
              <a:gd name="T48" fmla="*/ 4113 w 17320"/>
              <a:gd name="T49" fmla="*/ 4879 h 4927"/>
              <a:gd name="T50" fmla="*/ 6797 w 17320"/>
              <a:gd name="T51" fmla="*/ 2740 h 4927"/>
              <a:gd name="T52" fmla="*/ 4975 w 17320"/>
              <a:gd name="T53" fmla="*/ 2788 h 4927"/>
              <a:gd name="T54" fmla="*/ 4975 w 17320"/>
              <a:gd name="T55" fmla="*/ 3701 h 4927"/>
              <a:gd name="T56" fmla="*/ 6232 w 17320"/>
              <a:gd name="T57" fmla="*/ 4879 h 4927"/>
              <a:gd name="T58" fmla="*/ 7090 w 17320"/>
              <a:gd name="T59" fmla="*/ 4879 h 4927"/>
              <a:gd name="T60" fmla="*/ 10150 w 17320"/>
              <a:gd name="T61" fmla="*/ 2740 h 4927"/>
              <a:gd name="T62" fmla="*/ 8328 w 17320"/>
              <a:gd name="T63" fmla="*/ 2788 h 4927"/>
              <a:gd name="T64" fmla="*/ 8328 w 17320"/>
              <a:gd name="T65" fmla="*/ 3701 h 4927"/>
              <a:gd name="T66" fmla="*/ 9585 w 17320"/>
              <a:gd name="T67" fmla="*/ 4879 h 4927"/>
              <a:gd name="T68" fmla="*/ 10443 w 17320"/>
              <a:gd name="T69" fmla="*/ 4879 h 4927"/>
              <a:gd name="T70" fmla="*/ 13191 w 17320"/>
              <a:gd name="T71" fmla="*/ 3833 h 4927"/>
              <a:gd name="T72" fmla="*/ 13191 w 17320"/>
              <a:gd name="T73" fmla="*/ 3833 h 4927"/>
              <a:gd name="T74" fmla="*/ 12177 w 17320"/>
              <a:gd name="T75" fmla="*/ 4586 h 4927"/>
              <a:gd name="T76" fmla="*/ 13932 w 17320"/>
              <a:gd name="T77" fmla="*/ 2788 h 4927"/>
              <a:gd name="T78" fmla="*/ 13932 w 17320"/>
              <a:gd name="T79" fmla="*/ 3697 h 4927"/>
              <a:gd name="T80" fmla="*/ 15266 w 17320"/>
              <a:gd name="T81" fmla="*/ 4879 h 4927"/>
              <a:gd name="T82" fmla="*/ 16015 w 17320"/>
              <a:gd name="T83" fmla="*/ 3336 h 4927"/>
              <a:gd name="T84" fmla="*/ 16435 w 17320"/>
              <a:gd name="T85" fmla="*/ 2740 h 4927"/>
              <a:gd name="T86" fmla="*/ 16419 w 17320"/>
              <a:gd name="T87" fmla="*/ 4590 h 4927"/>
              <a:gd name="T88" fmla="*/ 17320 w 17320"/>
              <a:gd name="T89" fmla="*/ 4278 h 4927"/>
              <a:gd name="T90" fmla="*/ 2454 w 17320"/>
              <a:gd name="T91" fmla="*/ 3072 h 4927"/>
              <a:gd name="T92" fmla="*/ 1633 w 17320"/>
              <a:gd name="T93" fmla="*/ 3352 h 4927"/>
              <a:gd name="T94" fmla="*/ 1761 w 17320"/>
              <a:gd name="T95" fmla="*/ 4302 h 4927"/>
              <a:gd name="T96" fmla="*/ 2562 w 17320"/>
              <a:gd name="T97" fmla="*/ 3633 h 4927"/>
              <a:gd name="T98" fmla="*/ 624 w 17320"/>
              <a:gd name="T99" fmla="*/ 1718 h 4927"/>
              <a:gd name="T100" fmla="*/ 624 w 17320"/>
              <a:gd name="T101" fmla="*/ 2649 h 4927"/>
              <a:gd name="T102" fmla="*/ 1567 w 17320"/>
              <a:gd name="T103" fmla="*/ 2649 h 4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20" h="4927">
                <a:moveTo>
                  <a:pt x="3713" y="48"/>
                </a:moveTo>
                <a:cubicBezTo>
                  <a:pt x="4113" y="48"/>
                  <a:pt x="4113" y="48"/>
                  <a:pt x="4113" y="48"/>
                </a:cubicBezTo>
                <a:cubicBezTo>
                  <a:pt x="4113" y="2139"/>
                  <a:pt x="4113" y="2139"/>
                  <a:pt x="4113" y="2139"/>
                </a:cubicBezTo>
                <a:cubicBezTo>
                  <a:pt x="3713" y="2139"/>
                  <a:pt x="3713" y="2139"/>
                  <a:pt x="3713" y="2139"/>
                </a:cubicBezTo>
                <a:lnTo>
                  <a:pt x="3713" y="48"/>
                </a:lnTo>
                <a:close/>
                <a:moveTo>
                  <a:pt x="6797" y="0"/>
                </a:moveTo>
                <a:cubicBezTo>
                  <a:pt x="6553" y="0"/>
                  <a:pt x="6292" y="96"/>
                  <a:pt x="6128" y="353"/>
                </a:cubicBezTo>
                <a:cubicBezTo>
                  <a:pt x="6028" y="128"/>
                  <a:pt x="5832" y="0"/>
                  <a:pt x="5539" y="0"/>
                </a:cubicBezTo>
                <a:cubicBezTo>
                  <a:pt x="5315" y="0"/>
                  <a:pt x="5123" y="92"/>
                  <a:pt x="4975" y="288"/>
                </a:cubicBezTo>
                <a:cubicBezTo>
                  <a:pt x="4975" y="48"/>
                  <a:pt x="4975" y="48"/>
                  <a:pt x="4975" y="48"/>
                </a:cubicBezTo>
                <a:cubicBezTo>
                  <a:pt x="4574" y="48"/>
                  <a:pt x="4574" y="48"/>
                  <a:pt x="4574" y="48"/>
                </a:cubicBezTo>
                <a:cubicBezTo>
                  <a:pt x="4574" y="2139"/>
                  <a:pt x="4574" y="2139"/>
                  <a:pt x="4574" y="2139"/>
                </a:cubicBezTo>
                <a:cubicBezTo>
                  <a:pt x="4975" y="2139"/>
                  <a:pt x="4975" y="2139"/>
                  <a:pt x="4975" y="2139"/>
                </a:cubicBezTo>
                <a:cubicBezTo>
                  <a:pt x="4975" y="962"/>
                  <a:pt x="4975" y="962"/>
                  <a:pt x="4975" y="962"/>
                </a:cubicBezTo>
                <a:cubicBezTo>
                  <a:pt x="4975" y="597"/>
                  <a:pt x="5179" y="345"/>
                  <a:pt x="5459" y="345"/>
                </a:cubicBezTo>
                <a:cubicBezTo>
                  <a:pt x="5780" y="345"/>
                  <a:pt x="5832" y="585"/>
                  <a:pt x="5832" y="1022"/>
                </a:cubicBezTo>
                <a:cubicBezTo>
                  <a:pt x="5832" y="2139"/>
                  <a:pt x="5832" y="2139"/>
                  <a:pt x="5832" y="2139"/>
                </a:cubicBezTo>
                <a:cubicBezTo>
                  <a:pt x="6232" y="2139"/>
                  <a:pt x="6232" y="2139"/>
                  <a:pt x="6232" y="2139"/>
                </a:cubicBezTo>
                <a:cubicBezTo>
                  <a:pt x="6232" y="962"/>
                  <a:pt x="6232" y="962"/>
                  <a:pt x="6232" y="962"/>
                </a:cubicBezTo>
                <a:cubicBezTo>
                  <a:pt x="6232" y="597"/>
                  <a:pt x="6437" y="345"/>
                  <a:pt x="6717" y="345"/>
                </a:cubicBezTo>
                <a:cubicBezTo>
                  <a:pt x="7038" y="345"/>
                  <a:pt x="7090" y="585"/>
                  <a:pt x="7090" y="1022"/>
                </a:cubicBezTo>
                <a:cubicBezTo>
                  <a:pt x="7090" y="2139"/>
                  <a:pt x="7090" y="2139"/>
                  <a:pt x="7090" y="2139"/>
                </a:cubicBezTo>
                <a:cubicBezTo>
                  <a:pt x="7490" y="2139"/>
                  <a:pt x="7490" y="2139"/>
                  <a:pt x="7490" y="2139"/>
                </a:cubicBezTo>
                <a:cubicBezTo>
                  <a:pt x="7490" y="805"/>
                  <a:pt x="7490" y="805"/>
                  <a:pt x="7490" y="805"/>
                </a:cubicBezTo>
                <a:cubicBezTo>
                  <a:pt x="7490" y="305"/>
                  <a:pt x="7266" y="0"/>
                  <a:pt x="6797" y="0"/>
                </a:cubicBezTo>
                <a:moveTo>
                  <a:pt x="10150" y="0"/>
                </a:moveTo>
                <a:cubicBezTo>
                  <a:pt x="9906" y="0"/>
                  <a:pt x="9645" y="96"/>
                  <a:pt x="9481" y="353"/>
                </a:cubicBezTo>
                <a:cubicBezTo>
                  <a:pt x="9381" y="128"/>
                  <a:pt x="9185" y="0"/>
                  <a:pt x="8892" y="0"/>
                </a:cubicBezTo>
                <a:cubicBezTo>
                  <a:pt x="8668" y="0"/>
                  <a:pt x="8476" y="92"/>
                  <a:pt x="8328" y="288"/>
                </a:cubicBezTo>
                <a:cubicBezTo>
                  <a:pt x="8328" y="48"/>
                  <a:pt x="8328" y="48"/>
                  <a:pt x="8328" y="48"/>
                </a:cubicBezTo>
                <a:cubicBezTo>
                  <a:pt x="7927" y="48"/>
                  <a:pt x="7927" y="48"/>
                  <a:pt x="7927" y="48"/>
                </a:cubicBezTo>
                <a:cubicBezTo>
                  <a:pt x="7927" y="2139"/>
                  <a:pt x="7927" y="2139"/>
                  <a:pt x="7927" y="2139"/>
                </a:cubicBezTo>
                <a:cubicBezTo>
                  <a:pt x="8328" y="2139"/>
                  <a:pt x="8328" y="2139"/>
                  <a:pt x="8328" y="2139"/>
                </a:cubicBezTo>
                <a:cubicBezTo>
                  <a:pt x="8328" y="962"/>
                  <a:pt x="8328" y="962"/>
                  <a:pt x="8328" y="962"/>
                </a:cubicBezTo>
                <a:cubicBezTo>
                  <a:pt x="8328" y="597"/>
                  <a:pt x="8532" y="345"/>
                  <a:pt x="8812" y="345"/>
                </a:cubicBezTo>
                <a:cubicBezTo>
                  <a:pt x="9133" y="345"/>
                  <a:pt x="9185" y="585"/>
                  <a:pt x="9185" y="1022"/>
                </a:cubicBezTo>
                <a:cubicBezTo>
                  <a:pt x="9185" y="2139"/>
                  <a:pt x="9185" y="2139"/>
                  <a:pt x="9185" y="2139"/>
                </a:cubicBezTo>
                <a:cubicBezTo>
                  <a:pt x="9585" y="2139"/>
                  <a:pt x="9585" y="2139"/>
                  <a:pt x="9585" y="2139"/>
                </a:cubicBezTo>
                <a:cubicBezTo>
                  <a:pt x="9585" y="962"/>
                  <a:pt x="9585" y="962"/>
                  <a:pt x="9585" y="962"/>
                </a:cubicBezTo>
                <a:cubicBezTo>
                  <a:pt x="9585" y="597"/>
                  <a:pt x="9790" y="345"/>
                  <a:pt x="10070" y="345"/>
                </a:cubicBezTo>
                <a:cubicBezTo>
                  <a:pt x="10391" y="345"/>
                  <a:pt x="10443" y="585"/>
                  <a:pt x="10443" y="1022"/>
                </a:cubicBezTo>
                <a:cubicBezTo>
                  <a:pt x="10443" y="2139"/>
                  <a:pt x="10443" y="2139"/>
                  <a:pt x="10443" y="2139"/>
                </a:cubicBezTo>
                <a:cubicBezTo>
                  <a:pt x="10843" y="2139"/>
                  <a:pt x="10843" y="2139"/>
                  <a:pt x="10843" y="2139"/>
                </a:cubicBezTo>
                <a:cubicBezTo>
                  <a:pt x="10843" y="805"/>
                  <a:pt x="10843" y="805"/>
                  <a:pt x="10843" y="805"/>
                </a:cubicBezTo>
                <a:cubicBezTo>
                  <a:pt x="10843" y="305"/>
                  <a:pt x="10619" y="0"/>
                  <a:pt x="10150" y="0"/>
                </a:cubicBezTo>
                <a:moveTo>
                  <a:pt x="13191" y="1094"/>
                </a:moveTo>
                <a:cubicBezTo>
                  <a:pt x="13191" y="1735"/>
                  <a:pt x="12818" y="2187"/>
                  <a:pt x="12177" y="2187"/>
                </a:cubicBezTo>
                <a:cubicBezTo>
                  <a:pt x="11540" y="2187"/>
                  <a:pt x="11160" y="1719"/>
                  <a:pt x="11160" y="1094"/>
                </a:cubicBezTo>
                <a:cubicBezTo>
                  <a:pt x="11160" y="465"/>
                  <a:pt x="11548" y="0"/>
                  <a:pt x="12177" y="0"/>
                </a:cubicBezTo>
                <a:cubicBezTo>
                  <a:pt x="12794" y="0"/>
                  <a:pt x="13191" y="481"/>
                  <a:pt x="13191" y="1094"/>
                </a:cubicBezTo>
                <a:moveTo>
                  <a:pt x="12774" y="1086"/>
                </a:moveTo>
                <a:cubicBezTo>
                  <a:pt x="12774" y="617"/>
                  <a:pt x="12542" y="345"/>
                  <a:pt x="12177" y="345"/>
                </a:cubicBezTo>
                <a:cubicBezTo>
                  <a:pt x="11809" y="345"/>
                  <a:pt x="11576" y="617"/>
                  <a:pt x="11576" y="1086"/>
                </a:cubicBezTo>
                <a:cubicBezTo>
                  <a:pt x="11576" y="1571"/>
                  <a:pt x="11793" y="1847"/>
                  <a:pt x="12177" y="1847"/>
                </a:cubicBezTo>
                <a:cubicBezTo>
                  <a:pt x="12558" y="1847"/>
                  <a:pt x="12774" y="1571"/>
                  <a:pt x="12774" y="1086"/>
                </a:cubicBezTo>
                <a:moveTo>
                  <a:pt x="14545" y="0"/>
                </a:moveTo>
                <a:cubicBezTo>
                  <a:pt x="14308" y="0"/>
                  <a:pt x="14088" y="96"/>
                  <a:pt x="13932" y="321"/>
                </a:cubicBezTo>
                <a:cubicBezTo>
                  <a:pt x="13932" y="48"/>
                  <a:pt x="13932" y="48"/>
                  <a:pt x="13932" y="48"/>
                </a:cubicBezTo>
                <a:cubicBezTo>
                  <a:pt x="13531" y="48"/>
                  <a:pt x="13531" y="48"/>
                  <a:pt x="13531" y="48"/>
                </a:cubicBezTo>
                <a:cubicBezTo>
                  <a:pt x="13531" y="2139"/>
                  <a:pt x="13531" y="2139"/>
                  <a:pt x="13531" y="2139"/>
                </a:cubicBezTo>
                <a:cubicBezTo>
                  <a:pt x="13932" y="2139"/>
                  <a:pt x="13932" y="2139"/>
                  <a:pt x="13932" y="2139"/>
                </a:cubicBezTo>
                <a:cubicBezTo>
                  <a:pt x="13932" y="957"/>
                  <a:pt x="13932" y="957"/>
                  <a:pt x="13932" y="957"/>
                </a:cubicBezTo>
                <a:cubicBezTo>
                  <a:pt x="13932" y="597"/>
                  <a:pt x="14156" y="345"/>
                  <a:pt x="14456" y="345"/>
                </a:cubicBezTo>
                <a:cubicBezTo>
                  <a:pt x="14789" y="345"/>
                  <a:pt x="14865" y="577"/>
                  <a:pt x="14865" y="942"/>
                </a:cubicBezTo>
                <a:cubicBezTo>
                  <a:pt x="14865" y="2139"/>
                  <a:pt x="14865" y="2139"/>
                  <a:pt x="14865" y="2139"/>
                </a:cubicBezTo>
                <a:cubicBezTo>
                  <a:pt x="15266" y="2139"/>
                  <a:pt x="15266" y="2139"/>
                  <a:pt x="15266" y="2139"/>
                </a:cubicBezTo>
                <a:cubicBezTo>
                  <a:pt x="15266" y="805"/>
                  <a:pt x="15266" y="805"/>
                  <a:pt x="15266" y="805"/>
                </a:cubicBezTo>
                <a:cubicBezTo>
                  <a:pt x="15266" y="305"/>
                  <a:pt x="15013" y="0"/>
                  <a:pt x="14545" y="0"/>
                </a:cubicBezTo>
                <a:moveTo>
                  <a:pt x="16419" y="1851"/>
                </a:moveTo>
                <a:cubicBezTo>
                  <a:pt x="16143" y="1851"/>
                  <a:pt x="15902" y="1743"/>
                  <a:pt x="15742" y="1562"/>
                </a:cubicBezTo>
                <a:cubicBezTo>
                  <a:pt x="15482" y="1819"/>
                  <a:pt x="15482" y="1819"/>
                  <a:pt x="15482" y="1819"/>
                </a:cubicBezTo>
                <a:cubicBezTo>
                  <a:pt x="15686" y="2047"/>
                  <a:pt x="16011" y="2187"/>
                  <a:pt x="16427" y="2187"/>
                </a:cubicBezTo>
                <a:cubicBezTo>
                  <a:pt x="17008" y="2187"/>
                  <a:pt x="17320" y="1915"/>
                  <a:pt x="17320" y="1539"/>
                </a:cubicBezTo>
                <a:cubicBezTo>
                  <a:pt x="17320" y="1130"/>
                  <a:pt x="17048" y="978"/>
                  <a:pt x="16543" y="894"/>
                </a:cubicBezTo>
                <a:cubicBezTo>
                  <a:pt x="16139" y="829"/>
                  <a:pt x="16015" y="769"/>
                  <a:pt x="16015" y="597"/>
                </a:cubicBezTo>
                <a:cubicBezTo>
                  <a:pt x="16015" y="437"/>
                  <a:pt x="16163" y="333"/>
                  <a:pt x="16435" y="333"/>
                </a:cubicBezTo>
                <a:cubicBezTo>
                  <a:pt x="16676" y="333"/>
                  <a:pt x="16880" y="417"/>
                  <a:pt x="17036" y="565"/>
                </a:cubicBezTo>
                <a:cubicBezTo>
                  <a:pt x="17277" y="321"/>
                  <a:pt x="17277" y="321"/>
                  <a:pt x="17277" y="321"/>
                </a:cubicBezTo>
                <a:cubicBezTo>
                  <a:pt x="17084" y="128"/>
                  <a:pt x="16820" y="0"/>
                  <a:pt x="16435" y="0"/>
                </a:cubicBezTo>
                <a:cubicBezTo>
                  <a:pt x="15951" y="0"/>
                  <a:pt x="15614" y="232"/>
                  <a:pt x="15614" y="613"/>
                </a:cubicBezTo>
                <a:cubicBezTo>
                  <a:pt x="15614" y="946"/>
                  <a:pt x="15834" y="1146"/>
                  <a:pt x="16327" y="1222"/>
                </a:cubicBezTo>
                <a:cubicBezTo>
                  <a:pt x="16824" y="1298"/>
                  <a:pt x="16912" y="1386"/>
                  <a:pt x="16912" y="1558"/>
                </a:cubicBezTo>
                <a:cubicBezTo>
                  <a:pt x="16912" y="1731"/>
                  <a:pt x="16760" y="1851"/>
                  <a:pt x="16419" y="1851"/>
                </a:cubicBezTo>
                <a:moveTo>
                  <a:pt x="2562" y="894"/>
                </a:moveTo>
                <a:cubicBezTo>
                  <a:pt x="2157" y="829"/>
                  <a:pt x="2033" y="769"/>
                  <a:pt x="2033" y="597"/>
                </a:cubicBezTo>
                <a:cubicBezTo>
                  <a:pt x="2033" y="437"/>
                  <a:pt x="2181" y="333"/>
                  <a:pt x="2454" y="333"/>
                </a:cubicBezTo>
                <a:cubicBezTo>
                  <a:pt x="2694" y="333"/>
                  <a:pt x="2899" y="417"/>
                  <a:pt x="3055" y="565"/>
                </a:cubicBezTo>
                <a:cubicBezTo>
                  <a:pt x="3295" y="321"/>
                  <a:pt x="3295" y="321"/>
                  <a:pt x="3295" y="321"/>
                </a:cubicBezTo>
                <a:cubicBezTo>
                  <a:pt x="3103" y="128"/>
                  <a:pt x="2838" y="0"/>
                  <a:pt x="2454" y="0"/>
                </a:cubicBezTo>
                <a:cubicBezTo>
                  <a:pt x="1969" y="0"/>
                  <a:pt x="1633" y="232"/>
                  <a:pt x="1633" y="613"/>
                </a:cubicBezTo>
                <a:cubicBezTo>
                  <a:pt x="1633" y="946"/>
                  <a:pt x="1853" y="1146"/>
                  <a:pt x="2346" y="1222"/>
                </a:cubicBezTo>
                <a:cubicBezTo>
                  <a:pt x="2842" y="1298"/>
                  <a:pt x="2931" y="1386"/>
                  <a:pt x="2931" y="1558"/>
                </a:cubicBezTo>
                <a:cubicBezTo>
                  <a:pt x="2931" y="1731"/>
                  <a:pt x="2778" y="1851"/>
                  <a:pt x="2438" y="1851"/>
                </a:cubicBezTo>
                <a:cubicBezTo>
                  <a:pt x="2162" y="1851"/>
                  <a:pt x="1921" y="1743"/>
                  <a:pt x="1761" y="1562"/>
                </a:cubicBezTo>
                <a:cubicBezTo>
                  <a:pt x="1501" y="1819"/>
                  <a:pt x="1501" y="1819"/>
                  <a:pt x="1501" y="1819"/>
                </a:cubicBezTo>
                <a:cubicBezTo>
                  <a:pt x="1705" y="2047"/>
                  <a:pt x="2029" y="2187"/>
                  <a:pt x="2446" y="2187"/>
                </a:cubicBezTo>
                <a:cubicBezTo>
                  <a:pt x="3027" y="2187"/>
                  <a:pt x="3339" y="1915"/>
                  <a:pt x="3339" y="1539"/>
                </a:cubicBezTo>
                <a:cubicBezTo>
                  <a:pt x="3339" y="1130"/>
                  <a:pt x="3067" y="978"/>
                  <a:pt x="2562" y="894"/>
                </a:cubicBezTo>
                <a:moveTo>
                  <a:pt x="3713" y="4879"/>
                </a:moveTo>
                <a:cubicBezTo>
                  <a:pt x="4113" y="4879"/>
                  <a:pt x="4113" y="4879"/>
                  <a:pt x="4113" y="4879"/>
                </a:cubicBezTo>
                <a:cubicBezTo>
                  <a:pt x="4113" y="2788"/>
                  <a:pt x="4113" y="2788"/>
                  <a:pt x="4113" y="2788"/>
                </a:cubicBezTo>
                <a:cubicBezTo>
                  <a:pt x="3713" y="2788"/>
                  <a:pt x="3713" y="2788"/>
                  <a:pt x="3713" y="2788"/>
                </a:cubicBezTo>
                <a:lnTo>
                  <a:pt x="3713" y="4879"/>
                </a:lnTo>
                <a:close/>
                <a:moveTo>
                  <a:pt x="6797" y="2740"/>
                </a:moveTo>
                <a:cubicBezTo>
                  <a:pt x="6553" y="2740"/>
                  <a:pt x="6292" y="2836"/>
                  <a:pt x="6128" y="3092"/>
                </a:cubicBezTo>
                <a:cubicBezTo>
                  <a:pt x="6028" y="2868"/>
                  <a:pt x="5832" y="2740"/>
                  <a:pt x="5539" y="2740"/>
                </a:cubicBezTo>
                <a:cubicBezTo>
                  <a:pt x="5315" y="2740"/>
                  <a:pt x="5123" y="2832"/>
                  <a:pt x="4975" y="3028"/>
                </a:cubicBezTo>
                <a:cubicBezTo>
                  <a:pt x="4975" y="2788"/>
                  <a:pt x="4975" y="2788"/>
                  <a:pt x="4975" y="2788"/>
                </a:cubicBezTo>
                <a:cubicBezTo>
                  <a:pt x="4574" y="2788"/>
                  <a:pt x="4574" y="2788"/>
                  <a:pt x="4574" y="2788"/>
                </a:cubicBezTo>
                <a:cubicBezTo>
                  <a:pt x="4574" y="4879"/>
                  <a:pt x="4574" y="4879"/>
                  <a:pt x="4574" y="4879"/>
                </a:cubicBezTo>
                <a:cubicBezTo>
                  <a:pt x="4975" y="4879"/>
                  <a:pt x="4975" y="4879"/>
                  <a:pt x="4975" y="4879"/>
                </a:cubicBezTo>
                <a:cubicBezTo>
                  <a:pt x="4975" y="3701"/>
                  <a:pt x="4975" y="3701"/>
                  <a:pt x="4975" y="3701"/>
                </a:cubicBezTo>
                <a:cubicBezTo>
                  <a:pt x="4975" y="3336"/>
                  <a:pt x="5179" y="3084"/>
                  <a:pt x="5459" y="3084"/>
                </a:cubicBezTo>
                <a:cubicBezTo>
                  <a:pt x="5780" y="3084"/>
                  <a:pt x="5832" y="3325"/>
                  <a:pt x="5832" y="3761"/>
                </a:cubicBezTo>
                <a:cubicBezTo>
                  <a:pt x="5832" y="4879"/>
                  <a:pt x="5832" y="4879"/>
                  <a:pt x="5832" y="4879"/>
                </a:cubicBezTo>
                <a:cubicBezTo>
                  <a:pt x="6232" y="4879"/>
                  <a:pt x="6232" y="4879"/>
                  <a:pt x="6232" y="4879"/>
                </a:cubicBezTo>
                <a:cubicBezTo>
                  <a:pt x="6232" y="3701"/>
                  <a:pt x="6232" y="3701"/>
                  <a:pt x="6232" y="3701"/>
                </a:cubicBezTo>
                <a:cubicBezTo>
                  <a:pt x="6232" y="3336"/>
                  <a:pt x="6437" y="3084"/>
                  <a:pt x="6717" y="3084"/>
                </a:cubicBezTo>
                <a:cubicBezTo>
                  <a:pt x="7038" y="3084"/>
                  <a:pt x="7090" y="3325"/>
                  <a:pt x="7090" y="3761"/>
                </a:cubicBezTo>
                <a:cubicBezTo>
                  <a:pt x="7090" y="4879"/>
                  <a:pt x="7090" y="4879"/>
                  <a:pt x="7090" y="4879"/>
                </a:cubicBezTo>
                <a:cubicBezTo>
                  <a:pt x="7490" y="4879"/>
                  <a:pt x="7490" y="4879"/>
                  <a:pt x="7490" y="4879"/>
                </a:cubicBezTo>
                <a:cubicBezTo>
                  <a:pt x="7490" y="3545"/>
                  <a:pt x="7490" y="3545"/>
                  <a:pt x="7490" y="3545"/>
                </a:cubicBezTo>
                <a:cubicBezTo>
                  <a:pt x="7490" y="3044"/>
                  <a:pt x="7266" y="2740"/>
                  <a:pt x="6797" y="2740"/>
                </a:cubicBezTo>
                <a:moveTo>
                  <a:pt x="10150" y="2740"/>
                </a:moveTo>
                <a:cubicBezTo>
                  <a:pt x="9906" y="2740"/>
                  <a:pt x="9645" y="2836"/>
                  <a:pt x="9481" y="3092"/>
                </a:cubicBezTo>
                <a:cubicBezTo>
                  <a:pt x="9381" y="2868"/>
                  <a:pt x="9185" y="2740"/>
                  <a:pt x="8892" y="2740"/>
                </a:cubicBezTo>
                <a:cubicBezTo>
                  <a:pt x="8668" y="2740"/>
                  <a:pt x="8476" y="2832"/>
                  <a:pt x="8328" y="3028"/>
                </a:cubicBezTo>
                <a:cubicBezTo>
                  <a:pt x="8328" y="2788"/>
                  <a:pt x="8328" y="2788"/>
                  <a:pt x="8328" y="2788"/>
                </a:cubicBezTo>
                <a:cubicBezTo>
                  <a:pt x="7927" y="2788"/>
                  <a:pt x="7927" y="2788"/>
                  <a:pt x="7927" y="2788"/>
                </a:cubicBezTo>
                <a:cubicBezTo>
                  <a:pt x="7927" y="4879"/>
                  <a:pt x="7927" y="4879"/>
                  <a:pt x="7927" y="4879"/>
                </a:cubicBezTo>
                <a:cubicBezTo>
                  <a:pt x="8328" y="4879"/>
                  <a:pt x="8328" y="4879"/>
                  <a:pt x="8328" y="4879"/>
                </a:cubicBezTo>
                <a:cubicBezTo>
                  <a:pt x="8328" y="3701"/>
                  <a:pt x="8328" y="3701"/>
                  <a:pt x="8328" y="3701"/>
                </a:cubicBezTo>
                <a:cubicBezTo>
                  <a:pt x="8328" y="3336"/>
                  <a:pt x="8532" y="3084"/>
                  <a:pt x="8812" y="3084"/>
                </a:cubicBezTo>
                <a:cubicBezTo>
                  <a:pt x="9133" y="3084"/>
                  <a:pt x="9185" y="3325"/>
                  <a:pt x="9185" y="3761"/>
                </a:cubicBezTo>
                <a:cubicBezTo>
                  <a:pt x="9185" y="4879"/>
                  <a:pt x="9185" y="4879"/>
                  <a:pt x="9185" y="4879"/>
                </a:cubicBezTo>
                <a:cubicBezTo>
                  <a:pt x="9585" y="4879"/>
                  <a:pt x="9585" y="4879"/>
                  <a:pt x="9585" y="4879"/>
                </a:cubicBezTo>
                <a:cubicBezTo>
                  <a:pt x="9585" y="3701"/>
                  <a:pt x="9585" y="3701"/>
                  <a:pt x="9585" y="3701"/>
                </a:cubicBezTo>
                <a:cubicBezTo>
                  <a:pt x="9585" y="3336"/>
                  <a:pt x="9790" y="3084"/>
                  <a:pt x="10070" y="3084"/>
                </a:cubicBezTo>
                <a:cubicBezTo>
                  <a:pt x="10391" y="3084"/>
                  <a:pt x="10443" y="3325"/>
                  <a:pt x="10443" y="3761"/>
                </a:cubicBezTo>
                <a:cubicBezTo>
                  <a:pt x="10443" y="4879"/>
                  <a:pt x="10443" y="4879"/>
                  <a:pt x="10443" y="4879"/>
                </a:cubicBezTo>
                <a:cubicBezTo>
                  <a:pt x="10843" y="4879"/>
                  <a:pt x="10843" y="4879"/>
                  <a:pt x="10843" y="4879"/>
                </a:cubicBezTo>
                <a:cubicBezTo>
                  <a:pt x="10843" y="3545"/>
                  <a:pt x="10843" y="3545"/>
                  <a:pt x="10843" y="3545"/>
                </a:cubicBezTo>
                <a:cubicBezTo>
                  <a:pt x="10843" y="3044"/>
                  <a:pt x="10619" y="2740"/>
                  <a:pt x="10150" y="2740"/>
                </a:cubicBezTo>
                <a:moveTo>
                  <a:pt x="13191" y="3833"/>
                </a:moveTo>
                <a:cubicBezTo>
                  <a:pt x="13191" y="4474"/>
                  <a:pt x="12818" y="4927"/>
                  <a:pt x="12177" y="4927"/>
                </a:cubicBezTo>
                <a:cubicBezTo>
                  <a:pt x="11540" y="4927"/>
                  <a:pt x="11160" y="4458"/>
                  <a:pt x="11160" y="3833"/>
                </a:cubicBezTo>
                <a:cubicBezTo>
                  <a:pt x="11160" y="3204"/>
                  <a:pt x="11548" y="2740"/>
                  <a:pt x="12177" y="2740"/>
                </a:cubicBezTo>
                <a:cubicBezTo>
                  <a:pt x="12794" y="2740"/>
                  <a:pt x="13191" y="3220"/>
                  <a:pt x="13191" y="3833"/>
                </a:cubicBezTo>
                <a:moveTo>
                  <a:pt x="12774" y="3825"/>
                </a:moveTo>
                <a:cubicBezTo>
                  <a:pt x="12774" y="3356"/>
                  <a:pt x="12542" y="3084"/>
                  <a:pt x="12177" y="3084"/>
                </a:cubicBezTo>
                <a:cubicBezTo>
                  <a:pt x="11809" y="3084"/>
                  <a:pt x="11576" y="3356"/>
                  <a:pt x="11576" y="3825"/>
                </a:cubicBezTo>
                <a:cubicBezTo>
                  <a:pt x="11576" y="4310"/>
                  <a:pt x="11793" y="4586"/>
                  <a:pt x="12177" y="4586"/>
                </a:cubicBezTo>
                <a:cubicBezTo>
                  <a:pt x="12558" y="4586"/>
                  <a:pt x="12774" y="4310"/>
                  <a:pt x="12774" y="3825"/>
                </a:cubicBezTo>
                <a:moveTo>
                  <a:pt x="14545" y="2740"/>
                </a:moveTo>
                <a:cubicBezTo>
                  <a:pt x="14308" y="2740"/>
                  <a:pt x="14088" y="2836"/>
                  <a:pt x="13932" y="3060"/>
                </a:cubicBezTo>
                <a:cubicBezTo>
                  <a:pt x="13932" y="2788"/>
                  <a:pt x="13932" y="2788"/>
                  <a:pt x="13932" y="2788"/>
                </a:cubicBezTo>
                <a:cubicBezTo>
                  <a:pt x="13531" y="2788"/>
                  <a:pt x="13531" y="2788"/>
                  <a:pt x="13531" y="2788"/>
                </a:cubicBezTo>
                <a:cubicBezTo>
                  <a:pt x="13531" y="4879"/>
                  <a:pt x="13531" y="4879"/>
                  <a:pt x="13531" y="4879"/>
                </a:cubicBezTo>
                <a:cubicBezTo>
                  <a:pt x="13932" y="4879"/>
                  <a:pt x="13932" y="4879"/>
                  <a:pt x="13932" y="4879"/>
                </a:cubicBezTo>
                <a:cubicBezTo>
                  <a:pt x="13932" y="3697"/>
                  <a:pt x="13932" y="3697"/>
                  <a:pt x="13932" y="3697"/>
                </a:cubicBezTo>
                <a:cubicBezTo>
                  <a:pt x="13932" y="3336"/>
                  <a:pt x="14156" y="3084"/>
                  <a:pt x="14456" y="3084"/>
                </a:cubicBezTo>
                <a:cubicBezTo>
                  <a:pt x="14789" y="3084"/>
                  <a:pt x="14865" y="3317"/>
                  <a:pt x="14865" y="3681"/>
                </a:cubicBezTo>
                <a:cubicBezTo>
                  <a:pt x="14865" y="4879"/>
                  <a:pt x="14865" y="4879"/>
                  <a:pt x="14865" y="4879"/>
                </a:cubicBezTo>
                <a:cubicBezTo>
                  <a:pt x="15266" y="4879"/>
                  <a:pt x="15266" y="4879"/>
                  <a:pt x="15266" y="4879"/>
                </a:cubicBezTo>
                <a:cubicBezTo>
                  <a:pt x="15266" y="3545"/>
                  <a:pt x="15266" y="3545"/>
                  <a:pt x="15266" y="3545"/>
                </a:cubicBezTo>
                <a:cubicBezTo>
                  <a:pt x="15266" y="3044"/>
                  <a:pt x="15013" y="2740"/>
                  <a:pt x="14545" y="2740"/>
                </a:cubicBezTo>
                <a:moveTo>
                  <a:pt x="16543" y="3633"/>
                </a:moveTo>
                <a:cubicBezTo>
                  <a:pt x="16139" y="3569"/>
                  <a:pt x="16015" y="3509"/>
                  <a:pt x="16015" y="3336"/>
                </a:cubicBezTo>
                <a:cubicBezTo>
                  <a:pt x="16015" y="3176"/>
                  <a:pt x="16163" y="3072"/>
                  <a:pt x="16435" y="3072"/>
                </a:cubicBezTo>
                <a:cubicBezTo>
                  <a:pt x="16676" y="3072"/>
                  <a:pt x="16880" y="3156"/>
                  <a:pt x="17036" y="3305"/>
                </a:cubicBezTo>
                <a:cubicBezTo>
                  <a:pt x="17277" y="3060"/>
                  <a:pt x="17277" y="3060"/>
                  <a:pt x="17277" y="3060"/>
                </a:cubicBezTo>
                <a:cubicBezTo>
                  <a:pt x="17084" y="2868"/>
                  <a:pt x="16820" y="2740"/>
                  <a:pt x="16435" y="2740"/>
                </a:cubicBezTo>
                <a:cubicBezTo>
                  <a:pt x="15951" y="2740"/>
                  <a:pt x="15614" y="2972"/>
                  <a:pt x="15614" y="3352"/>
                </a:cubicBezTo>
                <a:cubicBezTo>
                  <a:pt x="15614" y="3685"/>
                  <a:pt x="15834" y="3885"/>
                  <a:pt x="16327" y="3961"/>
                </a:cubicBezTo>
                <a:cubicBezTo>
                  <a:pt x="16824" y="4037"/>
                  <a:pt x="16912" y="4126"/>
                  <a:pt x="16912" y="4298"/>
                </a:cubicBezTo>
                <a:cubicBezTo>
                  <a:pt x="16912" y="4470"/>
                  <a:pt x="16760" y="4590"/>
                  <a:pt x="16419" y="4590"/>
                </a:cubicBezTo>
                <a:cubicBezTo>
                  <a:pt x="16143" y="4590"/>
                  <a:pt x="15902" y="4482"/>
                  <a:pt x="15742" y="4302"/>
                </a:cubicBezTo>
                <a:cubicBezTo>
                  <a:pt x="15482" y="4558"/>
                  <a:pt x="15482" y="4558"/>
                  <a:pt x="15482" y="4558"/>
                </a:cubicBezTo>
                <a:cubicBezTo>
                  <a:pt x="15686" y="4787"/>
                  <a:pt x="16011" y="4927"/>
                  <a:pt x="16427" y="4927"/>
                </a:cubicBezTo>
                <a:cubicBezTo>
                  <a:pt x="17008" y="4927"/>
                  <a:pt x="17320" y="4654"/>
                  <a:pt x="17320" y="4278"/>
                </a:cubicBezTo>
                <a:cubicBezTo>
                  <a:pt x="17320" y="3869"/>
                  <a:pt x="17048" y="3717"/>
                  <a:pt x="16543" y="3633"/>
                </a:cubicBezTo>
                <a:moveTo>
                  <a:pt x="2562" y="3633"/>
                </a:moveTo>
                <a:cubicBezTo>
                  <a:pt x="2157" y="3569"/>
                  <a:pt x="2033" y="3509"/>
                  <a:pt x="2033" y="3336"/>
                </a:cubicBezTo>
                <a:cubicBezTo>
                  <a:pt x="2033" y="3176"/>
                  <a:pt x="2181" y="3072"/>
                  <a:pt x="2454" y="3072"/>
                </a:cubicBezTo>
                <a:cubicBezTo>
                  <a:pt x="2694" y="3072"/>
                  <a:pt x="2899" y="3156"/>
                  <a:pt x="3055" y="3305"/>
                </a:cubicBezTo>
                <a:cubicBezTo>
                  <a:pt x="3295" y="3060"/>
                  <a:pt x="3295" y="3060"/>
                  <a:pt x="3295" y="3060"/>
                </a:cubicBezTo>
                <a:cubicBezTo>
                  <a:pt x="3103" y="2868"/>
                  <a:pt x="2838" y="2740"/>
                  <a:pt x="2454" y="2740"/>
                </a:cubicBezTo>
                <a:cubicBezTo>
                  <a:pt x="1969" y="2740"/>
                  <a:pt x="1633" y="2972"/>
                  <a:pt x="1633" y="3352"/>
                </a:cubicBezTo>
                <a:cubicBezTo>
                  <a:pt x="1633" y="3685"/>
                  <a:pt x="1853" y="3885"/>
                  <a:pt x="2346" y="3961"/>
                </a:cubicBezTo>
                <a:cubicBezTo>
                  <a:pt x="2842" y="4037"/>
                  <a:pt x="2931" y="4126"/>
                  <a:pt x="2931" y="4298"/>
                </a:cubicBezTo>
                <a:cubicBezTo>
                  <a:pt x="2931" y="4470"/>
                  <a:pt x="2778" y="4590"/>
                  <a:pt x="2438" y="4590"/>
                </a:cubicBezTo>
                <a:cubicBezTo>
                  <a:pt x="2162" y="4590"/>
                  <a:pt x="1921" y="4482"/>
                  <a:pt x="1761" y="4302"/>
                </a:cubicBezTo>
                <a:cubicBezTo>
                  <a:pt x="1501" y="4558"/>
                  <a:pt x="1501" y="4558"/>
                  <a:pt x="1501" y="4558"/>
                </a:cubicBezTo>
                <a:cubicBezTo>
                  <a:pt x="1705" y="4787"/>
                  <a:pt x="2029" y="4927"/>
                  <a:pt x="2446" y="4927"/>
                </a:cubicBezTo>
                <a:cubicBezTo>
                  <a:pt x="3027" y="4927"/>
                  <a:pt x="3339" y="4654"/>
                  <a:pt x="3339" y="4278"/>
                </a:cubicBezTo>
                <a:cubicBezTo>
                  <a:pt x="3339" y="3869"/>
                  <a:pt x="3067" y="3717"/>
                  <a:pt x="2562" y="3633"/>
                </a:cubicBezTo>
                <a:moveTo>
                  <a:pt x="1567" y="2357"/>
                </a:moveTo>
                <a:cubicBezTo>
                  <a:pt x="943" y="2357"/>
                  <a:pt x="943" y="2357"/>
                  <a:pt x="943" y="2357"/>
                </a:cubicBezTo>
                <a:cubicBezTo>
                  <a:pt x="943" y="1718"/>
                  <a:pt x="943" y="1718"/>
                  <a:pt x="943" y="1718"/>
                </a:cubicBezTo>
                <a:cubicBezTo>
                  <a:pt x="624" y="1718"/>
                  <a:pt x="624" y="1718"/>
                  <a:pt x="624" y="1718"/>
                </a:cubicBezTo>
                <a:cubicBezTo>
                  <a:pt x="624" y="2357"/>
                  <a:pt x="624" y="2357"/>
                  <a:pt x="624" y="2357"/>
                </a:cubicBezTo>
                <a:cubicBezTo>
                  <a:pt x="0" y="2357"/>
                  <a:pt x="0" y="2357"/>
                  <a:pt x="0" y="2357"/>
                </a:cubicBezTo>
                <a:cubicBezTo>
                  <a:pt x="0" y="2649"/>
                  <a:pt x="0" y="2649"/>
                  <a:pt x="0" y="2649"/>
                </a:cubicBezTo>
                <a:cubicBezTo>
                  <a:pt x="624" y="2649"/>
                  <a:pt x="624" y="2649"/>
                  <a:pt x="624" y="2649"/>
                </a:cubicBezTo>
                <a:cubicBezTo>
                  <a:pt x="624" y="3289"/>
                  <a:pt x="624" y="3289"/>
                  <a:pt x="624" y="3289"/>
                </a:cubicBezTo>
                <a:cubicBezTo>
                  <a:pt x="943" y="3289"/>
                  <a:pt x="943" y="3289"/>
                  <a:pt x="943" y="3289"/>
                </a:cubicBezTo>
                <a:cubicBezTo>
                  <a:pt x="943" y="2649"/>
                  <a:pt x="943" y="2649"/>
                  <a:pt x="943" y="2649"/>
                </a:cubicBezTo>
                <a:cubicBezTo>
                  <a:pt x="1567" y="2649"/>
                  <a:pt x="1567" y="2649"/>
                  <a:pt x="1567" y="2649"/>
                </a:cubicBezTo>
                <a:lnTo>
                  <a:pt x="1567" y="2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a:defRPr/>
            </a:lvl1pPr>
          </a:lstStyle>
          <a:p>
            <a:r>
              <a:rPr lang="en-GB"/>
              <a:t> </a:t>
            </a:r>
          </a:p>
        </p:txBody>
      </p:sp>
    </p:spTree>
    <p:extLst>
      <p:ext uri="{BB962C8B-B14F-4D97-AF65-F5344CB8AC3E}">
        <p14:creationId xmlns:p14="http://schemas.microsoft.com/office/powerpoint/2010/main" val="2931007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ck Cover Coral">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9" name="TextBox 8">
            <a:extLst>
              <a:ext uri="{FF2B5EF4-FFF2-40B4-BE49-F238E27FC236}">
                <a16:creationId xmlns:a16="http://schemas.microsoft.com/office/drawing/2014/main" id="{B979B9FB-5CD1-4742-9F29-033DD2459B7E}"/>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1"/>
                </a:solidFill>
                <a:latin typeface="+mj-lt"/>
              </a:rPr>
              <a:t>STRICTLY PRIVATE AND CONFIDENTIAL</a:t>
            </a:r>
          </a:p>
          <a:p>
            <a:pPr algn="just"/>
            <a:r>
              <a:rPr lang="en-GB" sz="600" spc="0" baseline="0">
                <a:solidFill>
                  <a:schemeClr val="bg1"/>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1"/>
                </a:solidFill>
                <a:latin typeface="+mn-lt"/>
              </a:rPr>
            </a:br>
            <a:r>
              <a:rPr lang="en-GB" sz="600" spc="0" baseline="0">
                <a:solidFill>
                  <a:schemeClr val="bg1"/>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1"/>
                </a:solidFill>
                <a:latin typeface="+mn-lt"/>
              </a:rPr>
            </a:br>
            <a:r>
              <a:rPr lang="en-GB" sz="600" spc="0" baseline="0">
                <a:solidFill>
                  <a:schemeClr val="bg1"/>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4" name="TextBox 3">
            <a:extLst>
              <a:ext uri="{FF2B5EF4-FFF2-40B4-BE49-F238E27FC236}">
                <a16:creationId xmlns:a16="http://schemas.microsoft.com/office/drawing/2014/main" id="{BFBF7994-8F8D-402D-9C8F-94D06C518C0A}"/>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1"/>
                </a:solidFill>
                <a:latin typeface="+mj-lt"/>
              </a:rPr>
              <a:t>simmons-simmons.com</a:t>
            </a:r>
          </a:p>
        </p:txBody>
      </p:sp>
    </p:spTree>
    <p:extLst>
      <p:ext uri="{BB962C8B-B14F-4D97-AF65-F5344CB8AC3E}">
        <p14:creationId xmlns:p14="http://schemas.microsoft.com/office/powerpoint/2010/main" val="897784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Charcoal">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5" name="TextBox 4">
            <a:extLst>
              <a:ext uri="{FF2B5EF4-FFF2-40B4-BE49-F238E27FC236}">
                <a16:creationId xmlns:a16="http://schemas.microsoft.com/office/drawing/2014/main" id="{E4BF88EA-5551-4292-AA6C-A566A63B1A4B}"/>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1"/>
                </a:solidFill>
                <a:latin typeface="+mj-lt"/>
              </a:rPr>
              <a:t>STRICTLY PRIVATE AND CONFIDENTIAL</a:t>
            </a:r>
          </a:p>
          <a:p>
            <a:pPr algn="just"/>
            <a:r>
              <a:rPr lang="en-GB" sz="600" spc="0" baseline="0">
                <a:solidFill>
                  <a:schemeClr val="bg1"/>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1"/>
                </a:solidFill>
                <a:latin typeface="+mn-lt"/>
              </a:rPr>
            </a:br>
            <a:r>
              <a:rPr lang="en-GB" sz="600" spc="0" baseline="0">
                <a:solidFill>
                  <a:schemeClr val="bg1"/>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1"/>
                </a:solidFill>
                <a:latin typeface="+mn-lt"/>
              </a:rPr>
            </a:br>
            <a:r>
              <a:rPr lang="en-GB" sz="600" spc="0" baseline="0">
                <a:solidFill>
                  <a:schemeClr val="bg1"/>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6" name="TextBox 5">
            <a:extLst>
              <a:ext uri="{FF2B5EF4-FFF2-40B4-BE49-F238E27FC236}">
                <a16:creationId xmlns:a16="http://schemas.microsoft.com/office/drawing/2014/main" id="{F0338036-2F87-4D6A-9DA9-3D482103BB7C}"/>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1"/>
                </a:solidFill>
                <a:latin typeface="+mj-lt"/>
              </a:rPr>
              <a:t>simmons-simmons.com</a:t>
            </a:r>
          </a:p>
        </p:txBody>
      </p:sp>
    </p:spTree>
    <p:extLst>
      <p:ext uri="{BB962C8B-B14F-4D97-AF65-F5344CB8AC3E}">
        <p14:creationId xmlns:p14="http://schemas.microsoft.com/office/powerpoint/2010/main" val="3429591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Cover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A8CA5-A8C1-46F8-81E7-A4B85F1BD3A7}"/>
              </a:ext>
            </a:extLst>
          </p:cNvPr>
          <p:cNvPicPr>
            <a:picLocks noChangeAspect="1"/>
          </p:cNvPicPr>
          <p:nvPr userDrawn="1"/>
        </p:nvPicPr>
        <p:blipFill>
          <a:blip r:embed="rId2"/>
          <a:srcRect/>
          <a:stretch>
            <a:fillRect/>
          </a:stretch>
        </p:blipFill>
        <p:spPr>
          <a:xfrm>
            <a:off x="10598148" y="452438"/>
            <a:ext cx="1143002" cy="326137"/>
          </a:xfrm>
          <a:prstGeom prst="rect">
            <a:avLst/>
          </a:prstGeom>
        </p:spPr>
      </p:pic>
      <p:sp>
        <p:nvSpPr>
          <p:cNvPr id="6" name="TextBox 5">
            <a:extLst>
              <a:ext uri="{FF2B5EF4-FFF2-40B4-BE49-F238E27FC236}">
                <a16:creationId xmlns:a16="http://schemas.microsoft.com/office/drawing/2014/main" id="{3D411919-C7F9-445B-830D-7CAF32180E93}"/>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2"/>
                </a:solidFill>
                <a:latin typeface="+mj-lt"/>
              </a:rPr>
              <a:t>STRICTLY PRIVATE AND CONFIDENTIAL</a:t>
            </a:r>
          </a:p>
          <a:p>
            <a:pPr algn="just"/>
            <a:r>
              <a:rPr lang="en-GB" sz="600" spc="0" baseline="0">
                <a:solidFill>
                  <a:schemeClr val="bg2"/>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2"/>
                </a:solidFill>
                <a:latin typeface="+mn-lt"/>
              </a:rPr>
            </a:br>
            <a:r>
              <a:rPr lang="en-GB" sz="600" spc="0" baseline="0">
                <a:solidFill>
                  <a:schemeClr val="bg2"/>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2"/>
                </a:solidFill>
                <a:latin typeface="+mn-lt"/>
              </a:rPr>
            </a:br>
            <a:r>
              <a:rPr lang="en-GB" sz="600" spc="0" baseline="0">
                <a:solidFill>
                  <a:schemeClr val="bg2"/>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7" name="TextBox 6">
            <a:extLst>
              <a:ext uri="{FF2B5EF4-FFF2-40B4-BE49-F238E27FC236}">
                <a16:creationId xmlns:a16="http://schemas.microsoft.com/office/drawing/2014/main" id="{DB4DD3E7-0EF6-4265-B4E5-A61ED2083633}"/>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2"/>
                </a:solidFill>
                <a:latin typeface="+mj-lt"/>
              </a:rPr>
              <a:t>simmons-simmons.com</a:t>
            </a:r>
          </a:p>
        </p:txBody>
      </p:sp>
    </p:spTree>
    <p:extLst>
      <p:ext uri="{BB962C8B-B14F-4D97-AF65-F5344CB8AC3E}">
        <p14:creationId xmlns:p14="http://schemas.microsoft.com/office/powerpoint/2010/main" val="318241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D70F3-6EAA-4FF3-9BCF-D19C521E8CFD}"/>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5" name="TextBox 4">
            <a:extLst>
              <a:ext uri="{FF2B5EF4-FFF2-40B4-BE49-F238E27FC236}">
                <a16:creationId xmlns:a16="http://schemas.microsoft.com/office/drawing/2014/main" id="{F97FCB26-67F5-4F70-A1FB-5A2352823E7D}"/>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1"/>
                </a:solidFill>
                <a:latin typeface="+mj-lt"/>
              </a:rPr>
              <a:t>STRICTLY PRIVATE AND CONFIDENTIAL</a:t>
            </a:r>
          </a:p>
          <a:p>
            <a:pPr algn="just"/>
            <a:r>
              <a:rPr lang="en-GB" sz="600" spc="0" baseline="0">
                <a:solidFill>
                  <a:schemeClr val="bg1"/>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1"/>
                </a:solidFill>
                <a:latin typeface="+mn-lt"/>
              </a:rPr>
            </a:br>
            <a:r>
              <a:rPr lang="en-GB" sz="600" spc="0" baseline="0">
                <a:solidFill>
                  <a:schemeClr val="bg1"/>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1"/>
                </a:solidFill>
                <a:latin typeface="+mn-lt"/>
              </a:rPr>
            </a:br>
            <a:r>
              <a:rPr lang="en-GB" sz="600" spc="0" baseline="0">
                <a:solidFill>
                  <a:schemeClr val="bg1"/>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6" name="TextBox 5">
            <a:extLst>
              <a:ext uri="{FF2B5EF4-FFF2-40B4-BE49-F238E27FC236}">
                <a16:creationId xmlns:a16="http://schemas.microsoft.com/office/drawing/2014/main" id="{4D369C44-0407-4A04-A119-4B89524211B7}"/>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1"/>
                </a:solidFill>
                <a:latin typeface="+mj-lt"/>
              </a:rPr>
              <a:t>simmons-simmons.com</a:t>
            </a:r>
          </a:p>
        </p:txBody>
      </p:sp>
    </p:spTree>
    <p:extLst>
      <p:ext uri="{BB962C8B-B14F-4D97-AF65-F5344CB8AC3E}">
        <p14:creationId xmlns:p14="http://schemas.microsoft.com/office/powerpoint/2010/main" val="2089463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ack 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A8CA5-A8C1-46F8-81E7-A4B85F1BD3A7}"/>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6" name="TextBox 5">
            <a:extLst>
              <a:ext uri="{FF2B5EF4-FFF2-40B4-BE49-F238E27FC236}">
                <a16:creationId xmlns:a16="http://schemas.microsoft.com/office/drawing/2014/main" id="{3AF55F31-2F6B-436E-8577-76B709497887}"/>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2"/>
                </a:solidFill>
                <a:latin typeface="+mj-lt"/>
              </a:rPr>
              <a:t>STRICTLY PRIVATE AND CONFIDENTIAL</a:t>
            </a:r>
          </a:p>
          <a:p>
            <a:pPr algn="just"/>
            <a:r>
              <a:rPr lang="en-GB" sz="600" spc="0" baseline="0">
                <a:solidFill>
                  <a:schemeClr val="bg2"/>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2"/>
                </a:solidFill>
                <a:latin typeface="+mn-lt"/>
              </a:rPr>
            </a:br>
            <a:r>
              <a:rPr lang="en-GB" sz="600" spc="0" baseline="0">
                <a:solidFill>
                  <a:schemeClr val="bg2"/>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2"/>
                </a:solidFill>
                <a:latin typeface="+mn-lt"/>
              </a:rPr>
            </a:br>
            <a:r>
              <a:rPr lang="en-GB" sz="600" spc="0" baseline="0">
                <a:solidFill>
                  <a:schemeClr val="bg2"/>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7" name="TextBox 6">
            <a:extLst>
              <a:ext uri="{FF2B5EF4-FFF2-40B4-BE49-F238E27FC236}">
                <a16:creationId xmlns:a16="http://schemas.microsoft.com/office/drawing/2014/main" id="{53401DD5-55B4-4610-A0D7-05A45AB9B77D}"/>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2"/>
                </a:solidFill>
                <a:latin typeface="+mj-lt"/>
              </a:rPr>
              <a:t>simmons-simmons.com</a:t>
            </a:r>
          </a:p>
        </p:txBody>
      </p:sp>
    </p:spTree>
    <p:extLst>
      <p:ext uri="{BB962C8B-B14F-4D97-AF65-F5344CB8AC3E}">
        <p14:creationId xmlns:p14="http://schemas.microsoft.com/office/powerpoint/2010/main" val="4223656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 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A8CA5-A8C1-46F8-81E7-A4B85F1BD3A7}"/>
              </a:ext>
            </a:extLst>
          </p:cNvPr>
          <p:cNvPicPr>
            <a:picLocks noChangeAspect="1"/>
          </p:cNvPicPr>
          <p:nvPr userDrawn="1"/>
        </p:nvPicPr>
        <p:blipFill>
          <a:blip r:embed="rId3"/>
          <a:srcRect/>
          <a:stretch>
            <a:fillRect/>
          </a:stretch>
        </p:blipFill>
        <p:spPr>
          <a:xfrm>
            <a:off x="10598148" y="452438"/>
            <a:ext cx="1143002" cy="326137"/>
          </a:xfrm>
          <a:prstGeom prst="rect">
            <a:avLst/>
          </a:prstGeom>
        </p:spPr>
      </p:pic>
      <p:sp>
        <p:nvSpPr>
          <p:cNvPr id="6" name="TextBox 5">
            <a:extLst>
              <a:ext uri="{FF2B5EF4-FFF2-40B4-BE49-F238E27FC236}">
                <a16:creationId xmlns:a16="http://schemas.microsoft.com/office/drawing/2014/main" id="{AD153738-72A4-45DF-A9FB-1FFB861B02F2}"/>
              </a:ext>
            </a:extLst>
          </p:cNvPr>
          <p:cNvSpPr txBox="1"/>
          <p:nvPr userDrawn="1"/>
        </p:nvSpPr>
        <p:spPr>
          <a:xfrm>
            <a:off x="449263" y="5687999"/>
            <a:ext cx="5184000" cy="717563"/>
          </a:xfrm>
          <a:prstGeom prst="rect">
            <a:avLst/>
          </a:prstGeom>
          <a:noFill/>
        </p:spPr>
        <p:txBody>
          <a:bodyPr wrap="square" lIns="0" tIns="0" rIns="0" bIns="0" rtlCol="0">
            <a:noAutofit/>
          </a:bodyPr>
          <a:lstStyle/>
          <a:p>
            <a:pPr>
              <a:spcAft>
                <a:spcPts val="300"/>
              </a:spcAft>
            </a:pPr>
            <a:r>
              <a:rPr lang="en-GB" sz="900" spc="90" baseline="0">
                <a:solidFill>
                  <a:schemeClr val="bg2"/>
                </a:solidFill>
                <a:latin typeface="+mj-lt"/>
              </a:rPr>
              <a:t>STRICTLY PRIVATE AND CONFIDENTIAL</a:t>
            </a:r>
          </a:p>
          <a:p>
            <a:pPr algn="just"/>
            <a:r>
              <a:rPr lang="en-GB" sz="600" spc="0" baseline="0">
                <a:solidFill>
                  <a:schemeClr val="bg2"/>
                </a:solidFill>
                <a:latin typeface="+mn-lt"/>
              </a:rPr>
              <a:t>© Simmons &amp; Simmons LLP and its licensors. All rights asserted and reserved. This document is for general guidance only. It does not contain definitive advice. Simmons &amp; Simmons LLP is a limited liability partnership registered in England &amp; Wales with number OC352713 and with </a:t>
            </a:r>
            <a:br>
              <a:rPr lang="en-GB" sz="600" spc="0" baseline="0">
                <a:solidFill>
                  <a:schemeClr val="bg2"/>
                </a:solidFill>
                <a:latin typeface="+mn-lt"/>
              </a:rPr>
            </a:br>
            <a:r>
              <a:rPr lang="en-GB" sz="600" spc="0" baseline="0">
                <a:solidFill>
                  <a:schemeClr val="bg2"/>
                </a:solidFill>
                <a:latin typeface="+mn-lt"/>
              </a:rPr>
              <a:t>its registered office at CityPoint, One Ropemaker Street, London EC2Y 9SS, United Kingdom. It is authorised and regulated by the Solicitors Regulation Authority and its SRA ID number is 533587. The word “partner” refers to a member of Simmons &amp; Simmons LLP or one of its affiliates, </a:t>
            </a:r>
            <a:br>
              <a:rPr lang="en-GB" sz="600" spc="0" baseline="0">
                <a:solidFill>
                  <a:schemeClr val="bg2"/>
                </a:solidFill>
                <a:latin typeface="+mn-lt"/>
              </a:rPr>
            </a:br>
            <a:r>
              <a:rPr lang="en-GB" sz="600" spc="0" baseline="0">
                <a:solidFill>
                  <a:schemeClr val="bg2"/>
                </a:solidFill>
                <a:latin typeface="+mn-lt"/>
              </a:rPr>
              <a:t>or an employee or consultant with equivalent standing and qualifications. A list of members and other partners together with their professional qualifications is available for inspection at the above address.</a:t>
            </a:r>
          </a:p>
        </p:txBody>
      </p:sp>
      <p:sp>
        <p:nvSpPr>
          <p:cNvPr id="7" name="TextBox 6">
            <a:extLst>
              <a:ext uri="{FF2B5EF4-FFF2-40B4-BE49-F238E27FC236}">
                <a16:creationId xmlns:a16="http://schemas.microsoft.com/office/drawing/2014/main" id="{DB37927C-5ACA-4F1C-8ED3-57D2308E6BE4}"/>
              </a:ext>
            </a:extLst>
          </p:cNvPr>
          <p:cNvSpPr txBox="1"/>
          <p:nvPr userDrawn="1"/>
        </p:nvSpPr>
        <p:spPr>
          <a:xfrm>
            <a:off x="449263" y="5220000"/>
            <a:ext cx="3625196" cy="357564"/>
          </a:xfrm>
          <a:prstGeom prst="rect">
            <a:avLst/>
          </a:prstGeom>
          <a:noFill/>
        </p:spPr>
        <p:txBody>
          <a:bodyPr wrap="square" lIns="0" tIns="0" rIns="0" bIns="0" rtlCol="0">
            <a:noAutofit/>
          </a:bodyPr>
          <a:lstStyle/>
          <a:p>
            <a:pPr algn="l"/>
            <a:r>
              <a:rPr lang="en-GB" sz="2400" spc="-50" baseline="0">
                <a:solidFill>
                  <a:schemeClr val="bg2"/>
                </a:solidFill>
                <a:latin typeface="+mj-lt"/>
              </a:rPr>
              <a:t>simmons-simmons.com</a:t>
            </a:r>
          </a:p>
        </p:txBody>
      </p:sp>
    </p:spTree>
    <p:extLst>
      <p:ext uri="{BB962C8B-B14F-4D97-AF65-F5344CB8AC3E}">
        <p14:creationId xmlns:p14="http://schemas.microsoft.com/office/powerpoint/2010/main" val="291639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4262FF-9BD9-43CE-9C1B-C08BCBEAF5E9}"/>
              </a:ext>
            </a:extLst>
          </p:cNvPr>
          <p:cNvSpPr>
            <a:spLocks noGrp="1"/>
          </p:cNvSpPr>
          <p:nvPr>
            <p:ph sz="half" idx="2"/>
          </p:nvPr>
        </p:nvSpPr>
        <p:spPr>
          <a:xfrm>
            <a:off x="5536800"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5E83FBA4-CF81-4AC3-90F8-2D8EA8CCB3DC}"/>
              </a:ext>
            </a:extLst>
          </p:cNvPr>
          <p:cNvSpPr>
            <a:spLocks noGrp="1"/>
          </p:cNvSpPr>
          <p:nvPr>
            <p:ph type="body" sz="quarter" idx="14"/>
          </p:nvPr>
        </p:nvSpPr>
        <p:spPr>
          <a:xfrm>
            <a:off x="10471200" y="450000"/>
            <a:ext cx="1720800" cy="244800"/>
          </a:xfrm>
          <a:solidFill>
            <a:schemeClr val="accent2"/>
          </a:solidFill>
        </p:spPr>
        <p:txBody>
          <a:bodyPr lIns="151200" anchor="ctr"/>
          <a:lstStyle>
            <a:lvl1pPr>
              <a:tabLst>
                <a:tab pos="180000" algn="l"/>
              </a:tabLst>
              <a:defRPr sz="800">
                <a:latin typeface="+mj-lt"/>
              </a:defRPr>
            </a:lvl1pPr>
          </a:lstStyle>
          <a:p>
            <a:pPr lvl="0"/>
            <a:r>
              <a:rPr lang="en-US"/>
              <a:t>Click to edit Master text styles</a:t>
            </a:r>
          </a:p>
        </p:txBody>
      </p:sp>
      <p:sp>
        <p:nvSpPr>
          <p:cNvPr id="11" name="Text Placeholder 7">
            <a:extLst>
              <a:ext uri="{FF2B5EF4-FFF2-40B4-BE49-F238E27FC236}">
                <a16:creationId xmlns:a16="http://schemas.microsoft.com/office/drawing/2014/main" id="{3A8CF1DA-ED34-4BAE-8C84-37729E553D9B}"/>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74314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with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7F5FA13E-E44D-4EC8-8BAC-B26123CC9746}"/>
              </a:ext>
            </a:extLst>
          </p:cNvPr>
          <p:cNvSpPr>
            <a:spLocks noGrp="1"/>
          </p:cNvSpPr>
          <p:nvPr>
            <p:ph type="body" sz="quarter" idx="15" hasCustomPrompt="1"/>
          </p:nvPr>
        </p:nvSpPr>
        <p:spPr>
          <a:xfrm>
            <a:off x="5535600" y="1765298"/>
            <a:ext cx="6656400" cy="4364039"/>
          </a:xfrm>
          <a:solidFill>
            <a:schemeClr val="bg2"/>
          </a:solidFill>
        </p:spPr>
        <p:txBody>
          <a:bodyPr lIns="180000" tIns="180000" rIns="180000" bIns="180000" anchor="ctr" anchorCtr="0"/>
          <a:lstStyle>
            <a:lvl1pPr>
              <a:lnSpc>
                <a:spcPct val="80000"/>
              </a:lnSpc>
              <a:defRPr sz="16000">
                <a:solidFill>
                  <a:schemeClr val="bg1"/>
                </a:solidFill>
              </a:defRPr>
            </a:lvl1pPr>
            <a:lvl2pPr>
              <a:defRPr sz="2400">
                <a:solidFill>
                  <a:schemeClr val="bg1"/>
                </a:solidFill>
              </a:defRPr>
            </a:lvl2pPr>
            <a:lvl3pPr marL="0" indent="0">
              <a:buNone/>
              <a:defRPr sz="1600">
                <a:solidFill>
                  <a:schemeClr val="bg1"/>
                </a:solidFill>
              </a:defRPr>
            </a:lvl3pPr>
          </a:lstStyle>
          <a:p>
            <a:pPr lvl="0"/>
            <a:r>
              <a:rPr lang="en-US"/>
              <a:t>00%</a:t>
            </a:r>
          </a:p>
          <a:p>
            <a:pPr lvl="1"/>
            <a:r>
              <a:rPr lang="en-US"/>
              <a:t>Second level</a:t>
            </a:r>
          </a:p>
          <a:p>
            <a:pPr lvl="2"/>
            <a:r>
              <a:rPr lang="en-US"/>
              <a:t>Third level</a:t>
            </a:r>
            <a:endParaRPr lang="en-GB"/>
          </a:p>
        </p:txBody>
      </p:sp>
      <p:sp>
        <p:nvSpPr>
          <p:cNvPr id="10" name="Text Placeholder 9">
            <a:extLst>
              <a:ext uri="{FF2B5EF4-FFF2-40B4-BE49-F238E27FC236}">
                <a16:creationId xmlns:a16="http://schemas.microsoft.com/office/drawing/2014/main" id="{7488C97E-7235-4B43-8CC6-AF52D06F2649}"/>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a:t>Click to edit Master text styles</a:t>
            </a:r>
          </a:p>
        </p:txBody>
      </p:sp>
      <p:sp>
        <p:nvSpPr>
          <p:cNvPr id="9" name="Text Placeholder 7">
            <a:extLst>
              <a:ext uri="{FF2B5EF4-FFF2-40B4-BE49-F238E27FC236}">
                <a16:creationId xmlns:a16="http://schemas.microsoft.com/office/drawing/2014/main" id="{B3EB4488-4B58-4102-AC8F-ACFCCFFD101A}"/>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40589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ED2F-4DD3-49F6-8790-D81219D52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A0018-D466-4635-AEB7-4A78D6E174BE}"/>
              </a:ext>
            </a:extLst>
          </p:cNvPr>
          <p:cNvSpPr>
            <a:spLocks noGrp="1"/>
          </p:cNvSpPr>
          <p:nvPr>
            <p:ph sz="half" idx="1"/>
          </p:nvPr>
        </p:nvSpPr>
        <p:spPr>
          <a:xfrm>
            <a:off x="449263" y="1765300"/>
            <a:ext cx="4860000" cy="436403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7488C97E-7235-4B43-8CC6-AF52D06F2649}"/>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1" name="Text Placeholder 11">
            <a:extLst>
              <a:ext uri="{FF2B5EF4-FFF2-40B4-BE49-F238E27FC236}">
                <a16:creationId xmlns:a16="http://schemas.microsoft.com/office/drawing/2014/main" id="{A9954A57-A6EF-45F3-B082-8718A57C8D5F}"/>
              </a:ext>
            </a:extLst>
          </p:cNvPr>
          <p:cNvSpPr>
            <a:spLocks noGrp="1"/>
          </p:cNvSpPr>
          <p:nvPr>
            <p:ph type="body" sz="quarter" idx="15" hasCustomPrompt="1"/>
          </p:nvPr>
        </p:nvSpPr>
        <p:spPr>
          <a:xfrm>
            <a:off x="5535600" y="1765298"/>
            <a:ext cx="6656400" cy="4364039"/>
          </a:xfrm>
          <a:solidFill>
            <a:schemeClr val="bg2"/>
          </a:solidFill>
        </p:spPr>
        <p:txBody>
          <a:bodyPr lIns="180000" tIns="180000" rIns="180000" bIns="180000" anchor="ctr" anchorCtr="0"/>
          <a:lstStyle>
            <a:lvl1pPr>
              <a:lnSpc>
                <a:spcPct val="80000"/>
              </a:lnSpc>
              <a:defRPr sz="16000">
                <a:solidFill>
                  <a:schemeClr val="bg1"/>
                </a:solidFill>
              </a:defRPr>
            </a:lvl1pPr>
            <a:lvl2pPr>
              <a:defRPr sz="2400">
                <a:solidFill>
                  <a:schemeClr val="bg1"/>
                </a:solidFill>
              </a:defRPr>
            </a:lvl2pPr>
            <a:lvl3pPr marL="0" indent="0">
              <a:buNone/>
              <a:defRPr sz="1600">
                <a:solidFill>
                  <a:schemeClr val="bg1"/>
                </a:solidFill>
              </a:defRPr>
            </a:lvl3pPr>
          </a:lstStyle>
          <a:p>
            <a:pPr lvl="0"/>
            <a:r>
              <a:rPr lang="en-US"/>
              <a:t>00%</a:t>
            </a:r>
          </a:p>
          <a:p>
            <a:pPr lvl="1"/>
            <a:r>
              <a:rPr lang="en-US"/>
              <a:t>Second level</a:t>
            </a:r>
          </a:p>
          <a:p>
            <a:pPr lvl="2"/>
            <a:r>
              <a:rPr lang="en-US"/>
              <a:t>Third level</a:t>
            </a:r>
            <a:endParaRPr lang="en-GB"/>
          </a:p>
        </p:txBody>
      </p:sp>
      <p:sp>
        <p:nvSpPr>
          <p:cNvPr id="13" name="Text Placeholder 7">
            <a:extLst>
              <a:ext uri="{FF2B5EF4-FFF2-40B4-BE49-F238E27FC236}">
                <a16:creationId xmlns:a16="http://schemas.microsoft.com/office/drawing/2014/main" id="{1548E628-2852-49BE-9AE3-29B0A0485C77}"/>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5703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Spli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F9CEDF9-4637-4B50-8204-99D55246BAE3}"/>
              </a:ext>
            </a:extLst>
          </p:cNvPr>
          <p:cNvSpPr>
            <a:spLocks noGrp="1"/>
          </p:cNvSpPr>
          <p:nvPr>
            <p:ph type="sldNum" sz="quarter" idx="12"/>
          </p:nvPr>
        </p:nvSpPr>
        <p:spPr/>
        <p:txBody>
          <a:bodyPr/>
          <a:lstStyle>
            <a:lvl1pPr>
              <a:defRPr>
                <a:solidFill>
                  <a:schemeClr val="bg1"/>
                </a:solidFill>
              </a:defRPr>
            </a:lvl1pPr>
          </a:lstStyle>
          <a:p>
            <a:fld id="{AE40F04C-0113-48AC-B208-C432829543B5}" type="slidenum">
              <a:rPr lang="en-GB" smtClean="0"/>
              <a:t>‹N°›</a:t>
            </a:fld>
            <a:endParaRPr lang="en-GB"/>
          </a:p>
        </p:txBody>
      </p:sp>
      <p:pic>
        <p:nvPicPr>
          <p:cNvPr id="12" name="Picture 11">
            <a:extLst>
              <a:ext uri="{FF2B5EF4-FFF2-40B4-BE49-F238E27FC236}">
                <a16:creationId xmlns:a16="http://schemas.microsoft.com/office/drawing/2014/main" id="{DC076BA2-E20D-417C-9C78-48B92BD48800}"/>
              </a:ext>
            </a:extLst>
          </p:cNvPr>
          <p:cNvPicPr>
            <a:picLocks noChangeAspect="1"/>
          </p:cNvPicPr>
          <p:nvPr userDrawn="1"/>
        </p:nvPicPr>
        <p:blipFill>
          <a:blip r:embed="rId3"/>
          <a:srcRect/>
          <a:stretch>
            <a:fillRect/>
          </a:stretch>
        </p:blipFill>
        <p:spPr>
          <a:xfrm>
            <a:off x="10170000" y="452438"/>
            <a:ext cx="155448" cy="246889"/>
          </a:xfrm>
          <a:prstGeom prst="rect">
            <a:avLst/>
          </a:prstGeom>
        </p:spPr>
      </p:pic>
      <p:sp>
        <p:nvSpPr>
          <p:cNvPr id="13" name="Content Placeholder 2">
            <a:extLst>
              <a:ext uri="{FF2B5EF4-FFF2-40B4-BE49-F238E27FC236}">
                <a16:creationId xmlns:a16="http://schemas.microsoft.com/office/drawing/2014/main" id="{3AD42F3B-EF86-48D7-9138-18B9E49F7CB6}"/>
              </a:ext>
            </a:extLst>
          </p:cNvPr>
          <p:cNvSpPr>
            <a:spLocks noGrp="1"/>
          </p:cNvSpPr>
          <p:nvPr>
            <p:ph idx="15"/>
          </p:nvPr>
        </p:nvSpPr>
        <p:spPr>
          <a:xfrm>
            <a:off x="6656401" y="1765300"/>
            <a:ext cx="5084750" cy="436403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D869EE38-F4C2-4D23-ADAD-9363FCA635D2}"/>
              </a:ext>
            </a:extLst>
          </p:cNvPr>
          <p:cNvSpPr>
            <a:spLocks noGrp="1"/>
          </p:cNvSpPr>
          <p:nvPr>
            <p:ph type="body" sz="quarter" idx="16"/>
          </p:nvPr>
        </p:nvSpPr>
        <p:spPr>
          <a:xfrm>
            <a:off x="6656401" y="874801"/>
            <a:ext cx="5084751" cy="442826"/>
          </a:xfrm>
        </p:spPr>
        <p:txBody>
          <a:bodyPr/>
          <a:lstStyle>
            <a:lvl1pPr>
              <a:defRPr sz="2800">
                <a:solidFill>
                  <a:schemeClr val="bg1"/>
                </a:solidFill>
                <a:latin typeface="+mj-lt"/>
              </a:defRPr>
            </a:lvl1pPr>
          </a:lstStyle>
          <a:p>
            <a:pPr lvl="0"/>
            <a:r>
              <a:rPr lang="en-US"/>
              <a:t>Click to edit Master text styles</a:t>
            </a:r>
          </a:p>
        </p:txBody>
      </p:sp>
      <p:sp>
        <p:nvSpPr>
          <p:cNvPr id="15" name="Text Placeholder 9">
            <a:extLst>
              <a:ext uri="{FF2B5EF4-FFF2-40B4-BE49-F238E27FC236}">
                <a16:creationId xmlns:a16="http://schemas.microsoft.com/office/drawing/2014/main" id="{3D97C710-A0A5-4B67-A944-E0720B58BAD1}"/>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solidFill>
                  <a:schemeClr val="bg1"/>
                </a:solidFill>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874801"/>
            <a:ext cx="5646737" cy="442826"/>
          </a:xfrm>
        </p:spPr>
        <p:txBody>
          <a:bodyPr/>
          <a:lstStyle>
            <a:lvl1pPr>
              <a:defRPr sz="2800">
                <a:solidFill>
                  <a:schemeClr val="tx2"/>
                </a:solidFill>
                <a:latin typeface="+mn-lt"/>
              </a:defRPr>
            </a:lvl1pPr>
          </a:lstStyle>
          <a:p>
            <a:pPr lvl="0"/>
            <a:r>
              <a:rPr lang="en-US"/>
              <a:t>Click to edit Master text styles</a:t>
            </a:r>
          </a:p>
        </p:txBody>
      </p:sp>
      <p:sp>
        <p:nvSpPr>
          <p:cNvPr id="18" name="TextBox 17">
            <a:extLst>
              <a:ext uri="{FF2B5EF4-FFF2-40B4-BE49-F238E27FC236}">
                <a16:creationId xmlns:a16="http://schemas.microsoft.com/office/drawing/2014/main" id="{3427E154-1A62-4E04-B1AA-CF66EC52E34F}"/>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rgbClr val="FFFFFF"/>
                </a:solidFill>
                <a:latin typeface="+mn-lt"/>
                <a:ea typeface="+mn-ea"/>
                <a:cs typeface="+mn-cs"/>
              </a:rPr>
              <a:t>L_LIVE_EMEA2:100143474v1</a:t>
            </a:r>
          </a:p>
        </p:txBody>
      </p:sp>
    </p:spTree>
    <p:extLst>
      <p:ext uri="{BB962C8B-B14F-4D97-AF65-F5344CB8AC3E}">
        <p14:creationId xmlns:p14="http://schemas.microsoft.com/office/powerpoint/2010/main" val="427290784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Split Charco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F79B5-93D4-4138-8849-CADCE48BF211}"/>
              </a:ext>
            </a:extLst>
          </p:cNvPr>
          <p:cNvSpPr/>
          <p:nvPr userDrawn="1"/>
        </p:nvSpPr>
        <p:spPr>
          <a:xfrm>
            <a:off x="3844779"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2" name="Title 1">
            <a:extLst>
              <a:ext uri="{FF2B5EF4-FFF2-40B4-BE49-F238E27FC236}">
                <a16:creationId xmlns:a16="http://schemas.microsoft.com/office/drawing/2014/main" id="{15E1AEAA-BC90-462D-9865-090FD9DC0B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84C2B-8F92-4A14-842C-74B5C238F54A}"/>
              </a:ext>
            </a:extLst>
          </p:cNvPr>
          <p:cNvSpPr>
            <a:spLocks noGrp="1"/>
          </p:cNvSpPr>
          <p:nvPr>
            <p:ph idx="1"/>
          </p:nvPr>
        </p:nvSpPr>
        <p:spPr>
          <a:xfrm>
            <a:off x="449265" y="1765299"/>
            <a:ext cx="5084750" cy="436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DC076BA2-E20D-417C-9C78-48B92BD48800}"/>
              </a:ext>
            </a:extLst>
          </p:cNvPr>
          <p:cNvPicPr>
            <a:picLocks noChangeAspect="1"/>
          </p:cNvPicPr>
          <p:nvPr userDrawn="1"/>
        </p:nvPicPr>
        <p:blipFill>
          <a:blip r:embed="rId3"/>
          <a:srcRect/>
          <a:stretch>
            <a:fillRect/>
          </a:stretch>
        </p:blipFill>
        <p:spPr>
          <a:xfrm>
            <a:off x="10170000" y="452438"/>
            <a:ext cx="155448" cy="246889"/>
          </a:xfrm>
          <a:prstGeom prst="rect">
            <a:avLst/>
          </a:prstGeom>
        </p:spPr>
      </p:pic>
      <p:sp>
        <p:nvSpPr>
          <p:cNvPr id="13" name="Content Placeholder 2">
            <a:extLst>
              <a:ext uri="{FF2B5EF4-FFF2-40B4-BE49-F238E27FC236}">
                <a16:creationId xmlns:a16="http://schemas.microsoft.com/office/drawing/2014/main" id="{3AD42F3B-EF86-48D7-9138-18B9E49F7CB6}"/>
              </a:ext>
            </a:extLst>
          </p:cNvPr>
          <p:cNvSpPr>
            <a:spLocks noGrp="1"/>
          </p:cNvSpPr>
          <p:nvPr>
            <p:ph idx="15"/>
          </p:nvPr>
        </p:nvSpPr>
        <p:spPr>
          <a:xfrm>
            <a:off x="6654887" y="1658296"/>
            <a:ext cx="5084750" cy="4364039"/>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7">
            <a:extLst>
              <a:ext uri="{FF2B5EF4-FFF2-40B4-BE49-F238E27FC236}">
                <a16:creationId xmlns:a16="http://schemas.microsoft.com/office/drawing/2014/main" id="{D869EE38-F4C2-4D23-ADAD-9363FCA635D2}"/>
              </a:ext>
            </a:extLst>
          </p:cNvPr>
          <p:cNvSpPr>
            <a:spLocks noGrp="1"/>
          </p:cNvSpPr>
          <p:nvPr>
            <p:ph type="body" sz="quarter" idx="16"/>
          </p:nvPr>
        </p:nvSpPr>
        <p:spPr>
          <a:xfrm>
            <a:off x="6656401" y="874801"/>
            <a:ext cx="5084751" cy="442826"/>
          </a:xfrm>
        </p:spPr>
        <p:txBody>
          <a:bodyPr/>
          <a:lstStyle>
            <a:lvl1pPr>
              <a:defRPr sz="2800">
                <a:solidFill>
                  <a:schemeClr val="bg1"/>
                </a:solidFill>
                <a:latin typeface="+mn-lt"/>
              </a:defRPr>
            </a:lvl1pPr>
          </a:lstStyle>
          <a:p>
            <a:pPr lvl="0"/>
            <a:r>
              <a:rPr lang="en-US"/>
              <a:t>Click to edit Master text styles</a:t>
            </a:r>
          </a:p>
        </p:txBody>
      </p:sp>
      <p:sp>
        <p:nvSpPr>
          <p:cNvPr id="15" name="Text Placeholder 9">
            <a:extLst>
              <a:ext uri="{FF2B5EF4-FFF2-40B4-BE49-F238E27FC236}">
                <a16:creationId xmlns:a16="http://schemas.microsoft.com/office/drawing/2014/main" id="{3D97C710-A0A5-4B67-A944-E0720B58BAD1}"/>
              </a:ext>
            </a:extLst>
          </p:cNvPr>
          <p:cNvSpPr>
            <a:spLocks noGrp="1"/>
          </p:cNvSpPr>
          <p:nvPr>
            <p:ph type="body" sz="quarter" idx="14"/>
          </p:nvPr>
        </p:nvSpPr>
        <p:spPr>
          <a:xfrm>
            <a:off x="10471200" y="450000"/>
            <a:ext cx="1720800" cy="244800"/>
          </a:xfrm>
          <a:solidFill>
            <a:schemeClr val="accent1"/>
          </a:solidFill>
        </p:spPr>
        <p:txBody>
          <a:bodyPr lIns="151200" anchor="ctr"/>
          <a:lstStyle>
            <a:lvl1pPr>
              <a:tabLst>
                <a:tab pos="180000" algn="l"/>
              </a:tabLst>
              <a:defRPr sz="80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72A6262E-4EFC-454A-8DCE-D61AB0BC6B51}"/>
              </a:ext>
            </a:extLst>
          </p:cNvPr>
          <p:cNvSpPr>
            <a:spLocks noGrp="1"/>
          </p:cNvSpPr>
          <p:nvPr>
            <p:ph type="body" sz="quarter" idx="13"/>
          </p:nvPr>
        </p:nvSpPr>
        <p:spPr>
          <a:xfrm>
            <a:off x="449263" y="874801"/>
            <a:ext cx="5084751" cy="442826"/>
          </a:xfrm>
        </p:spPr>
        <p:txBody>
          <a:bodyPr/>
          <a:lstStyle>
            <a:lvl1pPr>
              <a:defRPr sz="2800">
                <a:solidFill>
                  <a:schemeClr val="tx2"/>
                </a:solidFill>
                <a:latin typeface="+mn-lt"/>
              </a:defRPr>
            </a:lvl1pPr>
          </a:lstStyle>
          <a:p>
            <a:pPr lvl="0"/>
            <a:r>
              <a:rPr lang="en-US"/>
              <a:t>Click to edit Master text styles</a:t>
            </a:r>
          </a:p>
        </p:txBody>
      </p:sp>
      <p:sp>
        <p:nvSpPr>
          <p:cNvPr id="17" name="TextBox 16">
            <a:extLst>
              <a:ext uri="{FF2B5EF4-FFF2-40B4-BE49-F238E27FC236}">
                <a16:creationId xmlns:a16="http://schemas.microsoft.com/office/drawing/2014/main" id="{CA79FA20-A014-4305-8629-AF83DC50B774}"/>
              </a:ext>
            </a:extLst>
          </p:cNvPr>
          <p:cNvSpPr txBox="1"/>
          <p:nvPr userDrawn="1">
            <p:custDataLst>
              <p:tags r:id="rId1"/>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66729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a:avLst/>
          </a:prstGeom>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t>‹N°›</a:t>
            </a:fld>
            <a:endParaRPr lang="en-GB"/>
          </a:p>
        </p:txBody>
      </p:sp>
      <p:pic>
        <p:nvPicPr>
          <p:cNvPr id="7" name="Ink 6">
            <a:extLst>
              <a:ext uri="{FF2B5EF4-FFF2-40B4-BE49-F238E27FC236}">
                <a16:creationId xmlns:a16="http://schemas.microsoft.com/office/drawing/2014/main" id="{61D977D2-C1E9-4937-B94A-7C8884DAB5AA}"/>
              </a:ext>
            </a:extLst>
          </p:cNvPr>
          <p:cNvPicPr/>
          <p:nvPr/>
        </p:nvPicPr>
        <p:blipFill>
          <a:blip r:embed="rId27"/>
          <a:srcRect/>
          <a:stretch>
            <a:fillRect/>
          </a:stretch>
        </p:blipFill>
        <p:spPr>
          <a:xfrm>
            <a:off x="11832205" y="6840699"/>
            <a:ext cx="18000" cy="18000"/>
          </a:xfrm>
          <a:prstGeom prst="rect">
            <a:avLst/>
          </a:prstGeom>
        </p:spPr>
      </p:pic>
      <p:pic>
        <p:nvPicPr>
          <p:cNvPr id="27" name="Picture 26">
            <a:extLst>
              <a:ext uri="{FF2B5EF4-FFF2-40B4-BE49-F238E27FC236}">
                <a16:creationId xmlns:a16="http://schemas.microsoft.com/office/drawing/2014/main" id="{FC093EAC-606C-4D05-BF5E-1AC5124BDFE4}"/>
              </a:ext>
            </a:extLst>
          </p:cNvPr>
          <p:cNvPicPr>
            <a:picLocks noChangeAspect="1"/>
          </p:cNvPicPr>
          <p:nvPr userDrawn="1"/>
        </p:nvPicPr>
        <p:blipFill>
          <a:blip r:embed="rId28"/>
          <a:srcRect/>
          <a:stretch>
            <a:fillRect/>
          </a:stretch>
        </p:blipFill>
        <p:spPr>
          <a:xfrm>
            <a:off x="10170000" y="452438"/>
            <a:ext cx="155448" cy="246889"/>
          </a:xfrm>
          <a:prstGeom prst="rect">
            <a:avLst/>
          </a:prstGeom>
        </p:spPr>
      </p:pic>
      <p:sp>
        <p:nvSpPr>
          <p:cNvPr id="8" name="TextBox 7">
            <a:extLst>
              <a:ext uri="{FF2B5EF4-FFF2-40B4-BE49-F238E27FC236}">
                <a16:creationId xmlns:a16="http://schemas.microsoft.com/office/drawing/2014/main" id="{48ACD68F-CEB1-4EB7-9D9B-F8738D58E848}"/>
              </a:ext>
            </a:extLst>
          </p:cNvPr>
          <p:cNvSpPr txBox="1"/>
          <p:nvPr userDrawn="1">
            <p:custDataLst>
              <p:tags r:id="rId26"/>
            </p:custDataLst>
          </p:nvPr>
        </p:nvSpPr>
        <p:spPr>
          <a:xfrm>
            <a:off x="450000" y="6224400"/>
            <a:ext cx="3812400" cy="248400"/>
          </a:xfrm>
          <a:prstGeom prst="rect">
            <a:avLst/>
          </a:prstGeom>
          <a:noFill/>
        </p:spPr>
        <p:txBody>
          <a:bodyPr vert="horz" wrap="square" lIns="0" tIns="0" rIns="0" bIns="0" rtlCol="0">
            <a:noAutofit/>
          </a:bodyPr>
          <a:lstStyle/>
          <a:p>
            <a:pPr algn="l"/>
            <a:r>
              <a:rPr lang="en-GB" sz="1200" kern="1200">
                <a:solidFill>
                  <a:schemeClr val="tx2"/>
                </a:solidFill>
                <a:latin typeface="+mn-lt"/>
                <a:ea typeface="+mn-ea"/>
                <a:cs typeface="+mn-cs"/>
              </a:rPr>
              <a:t>L_LIVE_EMEA2:100143474v1</a:t>
            </a:r>
          </a:p>
        </p:txBody>
      </p:sp>
    </p:spTree>
    <p:extLst>
      <p:ext uri="{BB962C8B-B14F-4D97-AF65-F5344CB8AC3E}">
        <p14:creationId xmlns:p14="http://schemas.microsoft.com/office/powerpoint/2010/main" val="291196232"/>
      </p:ext>
    </p:extLst>
  </p:cSld>
  <p:clrMap bg1="dk1" tx1="lt1" bg2="dk2" tx2="lt2" accent1="accent1" accent2="accent2" accent3="accent3" accent4="accent4" accent5="accent5" accent6="accent6" hlink="hlink" folHlink="folHlink"/>
  <p:sldLayoutIdLst>
    <p:sldLayoutId id="2147483650" r:id="rId1"/>
    <p:sldLayoutId id="2147483846" r:id="rId2"/>
    <p:sldLayoutId id="2147483663" r:id="rId3"/>
    <p:sldLayoutId id="2147483660" r:id="rId4"/>
    <p:sldLayoutId id="2147483652" r:id="rId5"/>
    <p:sldLayoutId id="2147483836" r:id="rId6"/>
    <p:sldLayoutId id="2147483661" r:id="rId7"/>
    <p:sldLayoutId id="2147483664" r:id="rId8"/>
    <p:sldLayoutId id="2147483829" r:id="rId9"/>
    <p:sldLayoutId id="2147483665" r:id="rId10"/>
    <p:sldLayoutId id="2147483712" r:id="rId11"/>
    <p:sldLayoutId id="2147483837" r:id="rId12"/>
    <p:sldLayoutId id="2147483838" r:id="rId13"/>
    <p:sldLayoutId id="2147483839" r:id="rId14"/>
    <p:sldLayoutId id="2147483667" r:id="rId15"/>
    <p:sldLayoutId id="2147483668" r:id="rId16"/>
    <p:sldLayoutId id="2147483825" r:id="rId17"/>
    <p:sldLayoutId id="2147483669" r:id="rId18"/>
    <p:sldLayoutId id="2147483835" r:id="rId19"/>
    <p:sldLayoutId id="2147483826" r:id="rId20"/>
    <p:sldLayoutId id="2147483654" r:id="rId21"/>
    <p:sldLayoutId id="2147483827" r:id="rId22"/>
    <p:sldLayoutId id="2147483655" r:id="rId23"/>
    <p:sldLayoutId id="2147483851" r:id="rId24"/>
  </p:sldLayoutIdLst>
  <p:hf hdr="0" ftr="0" dt="0"/>
  <p:txStyles>
    <p:titleStyle>
      <a:lvl1pPr algn="l" defTabSz="914400" rtl="0" eaLnBrk="1" latinLnBrk="0" hangingPunct="1">
        <a:lnSpc>
          <a:spcPct val="90000"/>
        </a:lnSpc>
        <a:spcBef>
          <a:spcPct val="0"/>
        </a:spcBef>
        <a:buNone/>
        <a:defRPr sz="3600" kern="1200">
          <a:solidFill>
            <a:schemeClr val="bg2"/>
          </a:solidFill>
          <a:latin typeface="+mj-lt"/>
          <a:ea typeface="+mj-ea"/>
          <a:cs typeface="+mj-cs"/>
        </a:defRPr>
      </a:lvl1pPr>
    </p:titleStyle>
    <p:bodyStyle>
      <a:lvl1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n-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3" userDrawn="1">
          <p15:clr>
            <a:srgbClr val="F26B43"/>
          </p15:clr>
        </p15:guide>
        <p15:guide id="4" orient="horz" pos="285" userDrawn="1">
          <p15:clr>
            <a:srgbClr val="F26B43"/>
          </p15:clr>
        </p15:guide>
        <p15:guide id="5" pos="7396" userDrawn="1">
          <p15:clr>
            <a:srgbClr val="F26B43"/>
          </p15:clr>
        </p15:guide>
        <p15:guide id="6" orient="horz" pos="1112" userDrawn="1">
          <p15:clr>
            <a:srgbClr val="F26B43"/>
          </p15:clr>
        </p15:guide>
        <p15:guide id="7" orient="horz" pos="4035" userDrawn="1">
          <p15:clr>
            <a:srgbClr val="F26B43"/>
          </p15:clr>
        </p15:guide>
        <p15:guide id="8"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D9BEB-F42F-4AE1-9606-651A8BC7EFE8}"/>
              </a:ext>
            </a:extLst>
          </p:cNvPr>
          <p:cNvSpPr>
            <a:spLocks noGrp="1"/>
          </p:cNvSpPr>
          <p:nvPr>
            <p:ph type="title"/>
          </p:nvPr>
        </p:nvSpPr>
        <p:spPr>
          <a:xfrm>
            <a:off x="449263" y="452438"/>
            <a:ext cx="8747999" cy="39472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FDD5A-188D-4BE2-B7D6-28D4F3346820}"/>
              </a:ext>
            </a:extLst>
          </p:cNvPr>
          <p:cNvSpPr>
            <a:spLocks noGrp="1"/>
          </p:cNvSpPr>
          <p:nvPr>
            <p:ph type="body" idx="1"/>
          </p:nvPr>
        </p:nvSpPr>
        <p:spPr>
          <a:xfrm>
            <a:off x="449264" y="1765299"/>
            <a:ext cx="11291886" cy="4364039"/>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3BEC2DF-CE44-4A27-BBFC-E5C81AEEB94E}"/>
              </a:ext>
            </a:extLst>
          </p:cNvPr>
          <p:cNvSpPr>
            <a:spLocks noGrp="1"/>
          </p:cNvSpPr>
          <p:nvPr>
            <p:ph type="sldNum" sz="quarter" idx="4"/>
          </p:nvPr>
        </p:nvSpPr>
        <p:spPr>
          <a:xfrm>
            <a:off x="11419242" y="6219269"/>
            <a:ext cx="321908" cy="246810"/>
          </a:xfrm>
          <a:prstGeom prst="rect">
            <a:avLst/>
          </a:prstGeom>
        </p:spPr>
        <p:txBody>
          <a:bodyPr vert="horz" lIns="0" tIns="0" rIns="0" bIns="0" rtlCol="0" anchor="b">
            <a:noAutofit/>
          </a:bodyPr>
          <a:lstStyle>
            <a:lvl1pPr algn="r">
              <a:lnSpc>
                <a:spcPct val="90000"/>
              </a:lnSpc>
              <a:defRPr sz="1200">
                <a:solidFill>
                  <a:schemeClr val="tx2"/>
                </a:solidFill>
              </a:defRPr>
            </a:lvl1pPr>
          </a:lstStyle>
          <a:p>
            <a:fld id="{AE40F04C-0113-48AC-B208-C432829543B5}" type="slidenum">
              <a:rPr lang="en-GB" smtClean="0"/>
              <a:t>‹N°›</a:t>
            </a:fld>
            <a:endParaRPr lang="en-GB"/>
          </a:p>
        </p:txBody>
      </p:sp>
      <p:pic>
        <p:nvPicPr>
          <p:cNvPr id="7" name="Ink 6">
            <a:extLst>
              <a:ext uri="{FF2B5EF4-FFF2-40B4-BE49-F238E27FC236}">
                <a16:creationId xmlns:a16="http://schemas.microsoft.com/office/drawing/2014/main" id="{61D977D2-C1E9-4937-B94A-7C8884DAB5AA}"/>
              </a:ext>
            </a:extLst>
          </p:cNvPr>
          <p:cNvPicPr/>
          <p:nvPr/>
        </p:nvPicPr>
        <p:blipFill>
          <a:blip r:embed="rId24"/>
          <a:srcRect/>
          <a:stretch>
            <a:fillRect/>
          </a:stretch>
        </p:blipFill>
        <p:spPr>
          <a:xfrm>
            <a:off x="11832205" y="6840699"/>
            <a:ext cx="18000" cy="18000"/>
          </a:xfrm>
          <a:prstGeom prst="rect">
            <a:avLst/>
          </a:prstGeom>
        </p:spPr>
      </p:pic>
      <p:pic>
        <p:nvPicPr>
          <p:cNvPr id="27" name="Picture 26">
            <a:extLst>
              <a:ext uri="{FF2B5EF4-FFF2-40B4-BE49-F238E27FC236}">
                <a16:creationId xmlns:a16="http://schemas.microsoft.com/office/drawing/2014/main" id="{FC093EAC-606C-4D05-BF5E-1AC5124BDFE4}"/>
              </a:ext>
            </a:extLst>
          </p:cNvPr>
          <p:cNvPicPr>
            <a:picLocks noChangeAspect="1"/>
          </p:cNvPicPr>
          <p:nvPr userDrawn="1"/>
        </p:nvPicPr>
        <p:blipFill>
          <a:blip r:embed="rId25"/>
          <a:srcRect/>
          <a:stretch>
            <a:fillRect/>
          </a:stretch>
        </p:blipFill>
        <p:spPr>
          <a:xfrm>
            <a:off x="10170000" y="452438"/>
            <a:ext cx="155448" cy="246889"/>
          </a:xfrm>
          <a:prstGeom prst="rect">
            <a:avLst/>
          </a:prstGeom>
        </p:spPr>
      </p:pic>
    </p:spTree>
    <p:extLst>
      <p:ext uri="{BB962C8B-B14F-4D97-AF65-F5344CB8AC3E}">
        <p14:creationId xmlns:p14="http://schemas.microsoft.com/office/powerpoint/2010/main" val="946517098"/>
      </p:ext>
    </p:extLst>
  </p:cSld>
  <p:clrMap bg1="lt1" tx1="dk1" bg2="lt2" tx2="dk2" accent1="accent1" accent2="accent2" accent3="accent3" accent4="accent4" accent5="accent5" accent6="accent6" hlink="hlink" folHlink="folHlink"/>
  <p:sldLayoutIdLst>
    <p:sldLayoutId id="2147483828" r:id="rId1"/>
    <p:sldLayoutId id="2147483833" r:id="rId2"/>
    <p:sldLayoutId id="2147483834" r:id="rId3"/>
    <p:sldLayoutId id="2147483719" r:id="rId4"/>
    <p:sldLayoutId id="2147483847" r:id="rId5"/>
    <p:sldLayoutId id="2147483720" r:id="rId6"/>
    <p:sldLayoutId id="2147483721" r:id="rId7"/>
    <p:sldLayoutId id="2147483722" r:id="rId8"/>
    <p:sldLayoutId id="2147483724" r:id="rId9"/>
    <p:sldLayoutId id="2147483849" r:id="rId10"/>
    <p:sldLayoutId id="2147483726" r:id="rId11"/>
    <p:sldLayoutId id="2147483850" r:id="rId12"/>
    <p:sldLayoutId id="2147483727" r:id="rId13"/>
    <p:sldLayoutId id="2147483728" r:id="rId14"/>
    <p:sldLayoutId id="2147483729" r:id="rId15"/>
    <p:sldLayoutId id="2147483730" r:id="rId16"/>
    <p:sldLayoutId id="2147483832" r:id="rId17"/>
    <p:sldLayoutId id="2147483830" r:id="rId18"/>
    <p:sldLayoutId id="2147483831" r:id="rId19"/>
    <p:sldLayoutId id="2147483779" r:id="rId20"/>
    <p:sldLayoutId id="2147483780" r:id="rId21"/>
    <p:sldLayoutId id="2147483781" r:id="rId22"/>
  </p:sldLayoutIdLst>
  <p:hf hdr="0" ft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0" indent="0" algn="l" defTabSz="914400" rtl="0" eaLnBrk="1" latinLnBrk="0" hangingPunct="1">
        <a:lnSpc>
          <a:spcPct val="120000"/>
        </a:lnSpc>
        <a:spcBef>
          <a:spcPct val="0"/>
        </a:spcBef>
        <a:buFont typeface="Arial" panose="020B0604020202020204" pitchFamily="34" charset="0"/>
        <a:buNone/>
        <a:defRPr sz="1800" kern="1200">
          <a:solidFill>
            <a:schemeClr val="tx2"/>
          </a:solidFill>
          <a:latin typeface="+mn-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1800" kern="1200">
          <a:solidFill>
            <a:schemeClr val="tx2"/>
          </a:solidFill>
          <a:latin typeface="+mj-lt"/>
          <a:ea typeface="+mn-ea"/>
          <a:cs typeface="+mn-cs"/>
        </a:defRPr>
      </a:lvl2pPr>
      <a:lvl3pPr marL="360000" indent="-360000" algn="l" defTabSz="914400" rtl="0" eaLnBrk="1" latinLnBrk="0" hangingPunct="1">
        <a:lnSpc>
          <a:spcPct val="120000"/>
        </a:lnSpc>
        <a:spcBef>
          <a:spcPct val="0"/>
        </a:spcBef>
        <a:buClr>
          <a:schemeClr val="bg2"/>
        </a:buClr>
        <a:buFont typeface="Arial" panose="020B0604020202020204" pitchFamily="34" charset="0"/>
        <a:buChar char="•"/>
        <a:defRPr sz="1800" kern="1200">
          <a:solidFill>
            <a:schemeClr val="tx2"/>
          </a:solidFill>
          <a:latin typeface="+mn-lt"/>
          <a:ea typeface="+mn-ea"/>
          <a:cs typeface="+mn-cs"/>
        </a:defRPr>
      </a:lvl3pPr>
      <a:lvl4pPr marL="900000" indent="-540000" algn="l" defTabSz="914400" rtl="0" eaLnBrk="1" latinLnBrk="0" hangingPunct="1">
        <a:lnSpc>
          <a:spcPct val="120000"/>
        </a:lnSpc>
        <a:spcBef>
          <a:spcPct val="0"/>
        </a:spcBef>
        <a:buClr>
          <a:schemeClr val="bg2"/>
        </a:buClr>
        <a:buFont typeface="Arial" panose="020B0604020202020204" pitchFamily="34" charset="0"/>
        <a:buChar char="•"/>
        <a:defRPr sz="1800" kern="1200">
          <a:solidFill>
            <a:schemeClr val="tx2"/>
          </a:solidFill>
          <a:latin typeface="+mn-lt"/>
          <a:ea typeface="+mn-ea"/>
          <a:cs typeface="+mn-cs"/>
        </a:defRPr>
      </a:lvl4pPr>
      <a:lvl5pPr marL="1440000" indent="-540000" algn="l" defTabSz="914400" rtl="0" eaLnBrk="1" latinLnBrk="0" hangingPunct="1">
        <a:lnSpc>
          <a:spcPct val="120000"/>
        </a:lnSpc>
        <a:spcBef>
          <a:spcPct val="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3">
          <p15:clr>
            <a:srgbClr val="F26B43"/>
          </p15:clr>
        </p15:guide>
        <p15:guide id="4" orient="horz" pos="285">
          <p15:clr>
            <a:srgbClr val="F26B43"/>
          </p15:clr>
        </p15:guide>
        <p15:guide id="5" pos="7396">
          <p15:clr>
            <a:srgbClr val="F26B43"/>
          </p15:clr>
        </p15:guide>
        <p15:guide id="6" orient="horz" pos="1112">
          <p15:clr>
            <a:srgbClr val="F26B43"/>
          </p15:clr>
        </p15:guide>
        <p15:guide id="7" orient="horz" pos="4035">
          <p15:clr>
            <a:srgbClr val="F26B43"/>
          </p15:clr>
        </p15:guide>
        <p15:guide id="8"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hyperlink" Target="mailto:frederique.potin@simmons-simmo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9835-8CA7-4384-B640-810C9F4F8A30}"/>
              </a:ext>
            </a:extLst>
          </p:cNvPr>
          <p:cNvSpPr>
            <a:spLocks noGrp="1"/>
          </p:cNvSpPr>
          <p:nvPr>
            <p:ph type="ctrTitle"/>
          </p:nvPr>
        </p:nvSpPr>
        <p:spPr/>
        <p:txBody>
          <a:bodyPr/>
          <a:lstStyle/>
          <a:p>
            <a:r>
              <a:rPr lang="fr-FR"/>
              <a:t>MANDATAIRE UNIQUE &amp; COPROPRIETE</a:t>
            </a:r>
            <a:endParaRPr lang="en-GB"/>
          </a:p>
        </p:txBody>
      </p:sp>
      <p:sp>
        <p:nvSpPr>
          <p:cNvPr id="3" name="Subtitle 2">
            <a:extLst>
              <a:ext uri="{FF2B5EF4-FFF2-40B4-BE49-F238E27FC236}">
                <a16:creationId xmlns:a16="http://schemas.microsoft.com/office/drawing/2014/main" id="{E5A52CF5-FDBD-4617-BA1B-70BADDC82E93}"/>
              </a:ext>
            </a:extLst>
          </p:cNvPr>
          <p:cNvSpPr>
            <a:spLocks noGrp="1"/>
          </p:cNvSpPr>
          <p:nvPr>
            <p:ph type="subTitle" idx="1"/>
          </p:nvPr>
        </p:nvSpPr>
        <p:spPr>
          <a:xfrm>
            <a:off x="450851" y="2766518"/>
            <a:ext cx="4716000" cy="1138687"/>
          </a:xfrm>
        </p:spPr>
        <p:txBody>
          <a:bodyPr/>
          <a:lstStyle/>
          <a:p>
            <a:r>
              <a:rPr lang="fr-FR"/>
              <a:t>Les apports de la loi PACTE</a:t>
            </a:r>
            <a:endParaRPr lang="en-GB"/>
          </a:p>
        </p:txBody>
      </p:sp>
      <p:sp>
        <p:nvSpPr>
          <p:cNvPr id="4" name="Text Placeholder 3">
            <a:extLst>
              <a:ext uri="{FF2B5EF4-FFF2-40B4-BE49-F238E27FC236}">
                <a16:creationId xmlns:a16="http://schemas.microsoft.com/office/drawing/2014/main" id="{B03C5BAF-9A20-4243-8052-C0C8FBEA3964}"/>
              </a:ext>
            </a:extLst>
          </p:cNvPr>
          <p:cNvSpPr>
            <a:spLocks noGrp="1"/>
          </p:cNvSpPr>
          <p:nvPr>
            <p:ph type="body" sz="quarter" idx="10"/>
          </p:nvPr>
        </p:nvSpPr>
        <p:spPr>
          <a:xfrm>
            <a:off x="356984" y="5878800"/>
            <a:ext cx="4716000" cy="800975"/>
          </a:xfrm>
        </p:spPr>
        <p:txBody>
          <a:bodyPr/>
          <a:lstStyle/>
          <a:p>
            <a:r>
              <a:rPr lang="fr-FR"/>
              <a:t>LES – Comité Public/Privé</a:t>
            </a:r>
          </a:p>
          <a:p>
            <a:r>
              <a:rPr lang="fr-FR"/>
              <a:t>13 mai 2022</a:t>
            </a:r>
            <a:endParaRPr lang="en-GB"/>
          </a:p>
        </p:txBody>
      </p:sp>
    </p:spTree>
    <p:extLst>
      <p:ext uri="{BB962C8B-B14F-4D97-AF65-F5344CB8AC3E}">
        <p14:creationId xmlns:p14="http://schemas.microsoft.com/office/powerpoint/2010/main" val="9095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Apport de la loi PACTE</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2" y="1422028"/>
            <a:ext cx="11505049" cy="4947168"/>
          </a:xfrm>
        </p:spPr>
        <p:txBody>
          <a:bodyPr/>
          <a:lstStyle/>
          <a:p>
            <a:pPr marL="342900" indent="-342900">
              <a:buFont typeface="Arial" panose="020B0604020202020204" pitchFamily="34" charset="0"/>
              <a:buChar char="•"/>
            </a:pPr>
            <a:r>
              <a:rPr lang="fr-FR"/>
              <a:t>Délai : </a:t>
            </a:r>
          </a:p>
          <a:p>
            <a:pPr marL="701675" lvl="2" indent="-342900">
              <a:buFont typeface="Arial" panose="020B0604020202020204" pitchFamily="34" charset="0"/>
              <a:buChar char="•"/>
            </a:pPr>
            <a:r>
              <a:rPr lang="fr-FR"/>
              <a:t>1 mois à compter de la décision de création de l’unité ou son renouvellement</a:t>
            </a:r>
          </a:p>
          <a:p>
            <a:pPr marL="701675" lvl="2" indent="-342900">
              <a:buFont typeface="Arial" panose="020B0604020202020204" pitchFamily="34" charset="0"/>
              <a:buChar char="•"/>
            </a:pPr>
            <a:r>
              <a:rPr lang="fr-FR"/>
              <a:t>Pour les unités déjà existantes, délai de 2 mois à compter du 16 janvier 2020</a:t>
            </a:r>
          </a:p>
          <a:p>
            <a:pPr marL="342900" indent="-342900">
              <a:buFont typeface="Arial" panose="020B0604020202020204" pitchFamily="34" charset="0"/>
              <a:buChar char="•"/>
            </a:pPr>
            <a:endParaRPr lang="fr-FR" sz="1600"/>
          </a:p>
          <a:p>
            <a:pPr marL="342900" indent="-342900">
              <a:buFont typeface="Arial" panose="020B0604020202020204" pitchFamily="34" charset="0"/>
              <a:buChar char="•"/>
            </a:pPr>
            <a:r>
              <a:rPr lang="fr-FR"/>
              <a:t>A défaut, possibilité de former un recours auprès du recteur de région académique, qui désignera le mandataire dans un délai de 1 mois</a:t>
            </a:r>
          </a:p>
          <a:p>
            <a:pPr marL="342900" indent="-342900">
              <a:buFont typeface="Arial" panose="020B0604020202020204" pitchFamily="34" charset="0"/>
              <a:buChar char="•"/>
            </a:pPr>
            <a:endParaRPr lang="fr-FR" sz="1600"/>
          </a:p>
          <a:p>
            <a:pPr marL="342900" indent="-342900">
              <a:buFont typeface="Arial" panose="020B0604020202020204" pitchFamily="34" charset="0"/>
              <a:buChar char="•"/>
            </a:pPr>
            <a:r>
              <a:rPr lang="fr-FR"/>
              <a:t>Durée du mandat : </a:t>
            </a:r>
          </a:p>
          <a:p>
            <a:pPr marL="701675" lvl="2" indent="-342900">
              <a:buFont typeface="Arial" panose="020B0604020202020204" pitchFamily="34" charset="0"/>
              <a:buChar char="•"/>
            </a:pPr>
            <a:r>
              <a:rPr lang="fr-FR"/>
              <a:t>Durée de la convention d’unité de recherche</a:t>
            </a:r>
          </a:p>
          <a:p>
            <a:pPr marL="701675" lvl="2" indent="-342900">
              <a:buFont typeface="Arial" panose="020B0604020202020204" pitchFamily="34" charset="0"/>
              <a:buChar char="•"/>
            </a:pPr>
            <a:r>
              <a:rPr lang="fr-FR"/>
              <a:t>Renouvelé par tacite reconduction </a:t>
            </a:r>
          </a:p>
          <a:p>
            <a:pPr marL="701675" lvl="2" indent="-342900">
              <a:buFont typeface="Arial" panose="020B0604020202020204" pitchFamily="34" charset="0"/>
              <a:buChar char="•"/>
            </a:pPr>
            <a:r>
              <a:rPr lang="fr-FR"/>
              <a:t>Résiliation en cas de manquement grave et prolongé à ses obligations</a:t>
            </a:r>
          </a:p>
          <a:p>
            <a:pPr marL="701675" lvl="2" indent="-342900">
              <a:buFont typeface="Arial" panose="020B0604020202020204" pitchFamily="34" charset="0"/>
              <a:buChar char="•"/>
            </a:pPr>
            <a:r>
              <a:rPr lang="fr-FR"/>
              <a:t>Renonciation par le mandataire unique</a:t>
            </a:r>
          </a:p>
          <a:p>
            <a:pPr marL="342900" indent="-342900">
              <a:buFont typeface="Arial" panose="020B0604020202020204" pitchFamily="34" charset="0"/>
              <a:buChar char="•"/>
            </a:pPr>
            <a:endParaRPr lang="fr-FR"/>
          </a:p>
          <a:p>
            <a:pPr marL="342900" indent="-342900">
              <a:buFont typeface="Arial" panose="020B0604020202020204" pitchFamily="34" charset="0"/>
              <a:buChar char="•"/>
            </a:pPr>
            <a:endParaRPr lang="fr-FR"/>
          </a:p>
          <a:p>
            <a:endParaRPr lang="en-GB"/>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10</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a:xfrm>
            <a:off x="10471200" y="452438"/>
            <a:ext cx="1720800" cy="244800"/>
          </a:xfrm>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3" y="874800"/>
            <a:ext cx="9622016" cy="567633"/>
          </a:xfrm>
        </p:spPr>
        <p:txBody>
          <a:bodyPr/>
          <a:lstStyle/>
          <a:p>
            <a:r>
              <a:rPr lang="en-GB"/>
              <a:t>Articles 2 et 5 du Décret 2020</a:t>
            </a:r>
          </a:p>
        </p:txBody>
      </p:sp>
      <p:sp>
        <p:nvSpPr>
          <p:cNvPr id="9" name="Text Placeholder 4">
            <a:extLst>
              <a:ext uri="{FF2B5EF4-FFF2-40B4-BE49-F238E27FC236}">
                <a16:creationId xmlns:a16="http://schemas.microsoft.com/office/drawing/2014/main" id="{FD89EE95-D28D-4F86-BD66-158E5B8377F7}"/>
              </a:ext>
            </a:extLst>
          </p:cNvPr>
          <p:cNvSpPr txBox="1"/>
          <p:nvPr/>
        </p:nvSpPr>
        <p:spPr>
          <a:xfrm>
            <a:off x="10471200" y="450000"/>
            <a:ext cx="1720800" cy="244800"/>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 Les délais et la durée</a:t>
            </a:r>
          </a:p>
        </p:txBody>
      </p:sp>
    </p:spTree>
    <p:extLst>
      <p:ext uri="{BB962C8B-B14F-4D97-AF65-F5344CB8AC3E}">
        <p14:creationId xmlns:p14="http://schemas.microsoft.com/office/powerpoint/2010/main" val="383338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04D3-9E03-40A9-B1BD-0EB604B3241F}"/>
              </a:ext>
            </a:extLst>
          </p:cNvPr>
          <p:cNvSpPr>
            <a:spLocks noGrp="1"/>
          </p:cNvSpPr>
          <p:nvPr>
            <p:ph type="ctrTitle"/>
          </p:nvPr>
        </p:nvSpPr>
        <p:spPr/>
        <p:txBody>
          <a:bodyPr/>
          <a:lstStyle/>
          <a:p>
            <a:r>
              <a:rPr lang="en-GB"/>
              <a:t>Les missions et obligations du mandataire unique</a:t>
            </a:r>
          </a:p>
        </p:txBody>
      </p:sp>
    </p:spTree>
    <p:extLst>
      <p:ext uri="{BB962C8B-B14F-4D97-AF65-F5344CB8AC3E}">
        <p14:creationId xmlns:p14="http://schemas.microsoft.com/office/powerpoint/2010/main" val="119990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a:xfrm>
            <a:off x="552294" y="450000"/>
            <a:ext cx="8747999" cy="394727"/>
          </a:xfrm>
        </p:spPr>
        <p:txBody>
          <a:bodyPr/>
          <a:lstStyle/>
          <a:p>
            <a:r>
              <a:rPr lang="en-GB"/>
              <a:t>L’objet du mandat</a:t>
            </a:r>
          </a:p>
        </p:txBody>
      </p:sp>
      <p:graphicFrame>
        <p:nvGraphicFramePr>
          <p:cNvPr id="9" name="Table 9">
            <a:extLst>
              <a:ext uri="{FF2B5EF4-FFF2-40B4-BE49-F238E27FC236}">
                <a16:creationId xmlns:a16="http://schemas.microsoft.com/office/drawing/2014/main" id="{D02C810E-C5C5-481A-9980-E5B01BF19E90}"/>
              </a:ext>
            </a:extLst>
          </p:cNvPr>
          <p:cNvGraphicFramePr>
            <a:graphicFrameLocks noGrp="1"/>
          </p:cNvGraphicFramePr>
          <p:nvPr>
            <p:ph idx="1"/>
            <p:extLst>
              <p:ext uri="{D42A27DB-BD31-4B8C-83A1-F6EECF244321}">
                <p14:modId xmlns:p14="http://schemas.microsoft.com/office/powerpoint/2010/main" val="271085589"/>
              </p:ext>
            </p:extLst>
          </p:nvPr>
        </p:nvGraphicFramePr>
        <p:xfrm>
          <a:off x="555880" y="1396861"/>
          <a:ext cx="11024316" cy="4120347"/>
        </p:xfrm>
        <a:graphic>
          <a:graphicData uri="http://schemas.openxmlformats.org/drawingml/2006/table">
            <a:tbl>
              <a:tblPr firstRow="1" bandRow="1">
                <a:tableStyleId>{7DF18680-E054-41AD-8BC1-D1AEF772440D}</a:tableStyleId>
              </a:tblPr>
              <a:tblGrid>
                <a:gridCol w="4676983">
                  <a:extLst>
                    <a:ext uri="{9D8B030D-6E8A-4147-A177-3AD203B41FA5}">
                      <a16:colId xmlns:a16="http://schemas.microsoft.com/office/drawing/2014/main" val="1047968898"/>
                    </a:ext>
                  </a:extLst>
                </a:gridCol>
                <a:gridCol w="6347333">
                  <a:extLst>
                    <a:ext uri="{9D8B030D-6E8A-4147-A177-3AD203B41FA5}">
                      <a16:colId xmlns:a16="http://schemas.microsoft.com/office/drawing/2014/main" val="2126228821"/>
                    </a:ext>
                  </a:extLst>
                </a:gridCol>
              </a:tblGrid>
              <a:tr h="1177242">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GB"/>
                        <a:t>Avant la loi PACTE </a:t>
                      </a:r>
                    </a:p>
                    <a:p>
                      <a:pPr marL="0" marR="0" lvl="0" indent="0" algn="ctr" defTabSz="914400" rtl="0" eaLnBrk="1" fontAlgn="auto" latinLnBrk="0" hangingPunct="1">
                        <a:lnSpc>
                          <a:spcPct val="100000"/>
                        </a:lnSpc>
                        <a:spcBef>
                          <a:spcPct val="0"/>
                        </a:spcBef>
                        <a:spcAft>
                          <a:spcPct val="0"/>
                        </a:spcAft>
                        <a:buClrTx/>
                        <a:buSzTx/>
                        <a:buFontTx/>
                        <a:buNone/>
                        <a:defRPr/>
                      </a:pPr>
                      <a:r>
                        <a:rPr lang="en-GB"/>
                        <a:t>(article 1 du Décret 2014)</a:t>
                      </a:r>
                    </a:p>
                    <a:p>
                      <a:pPr algn="ctr"/>
                      <a:endParaRPr lang="en-GB"/>
                    </a:p>
                  </a:txBody>
                  <a:tcPr/>
                </a:tc>
                <a:tc>
                  <a:txBody>
                    <a:bodyPr/>
                    <a:lstStyle/>
                    <a:p>
                      <a:pPr algn="ctr"/>
                      <a:r>
                        <a:rPr lang="en-GB"/>
                        <a:t>Apport de la loi PACTE </a:t>
                      </a:r>
                      <a:br>
                        <a:rPr lang="en-GB"/>
                      </a:br>
                      <a:r>
                        <a:rPr lang="en-GB" sz="1800"/>
                        <a:t>(article L.533-1 Code de la recherche)</a:t>
                      </a:r>
                      <a:endParaRPr lang="en-GB"/>
                    </a:p>
                  </a:txBody>
                  <a:tcPr/>
                </a:tc>
                <a:extLst>
                  <a:ext uri="{0D108BD9-81ED-4DB2-BD59-A6C34878D82A}">
                    <a16:rowId xmlns:a16="http://schemas.microsoft.com/office/drawing/2014/main" val="2469452952"/>
                  </a:ext>
                </a:extLst>
              </a:tr>
              <a:tr h="2943105">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fr-FR" sz="1800" b="0" kern="120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fr-FR" sz="1800" b="0" kern="1200">
                          <a:solidFill>
                            <a:schemeClr val="tx1"/>
                          </a:solidFill>
                          <a:latin typeface="+mn-lt"/>
                          <a:ea typeface="+mn-ea"/>
                          <a:cs typeface="+mn-cs"/>
                        </a:rPr>
                        <a:t>Mandataire est compétent seulement pour le «</a:t>
                      </a:r>
                      <a:r>
                        <a:rPr lang="fr-FR" sz="1800" b="0" i="1" kern="1200">
                          <a:solidFill>
                            <a:schemeClr val="tx1"/>
                          </a:solidFill>
                          <a:latin typeface="+mn-lt"/>
                          <a:ea typeface="+mn-ea"/>
                          <a:cs typeface="+mn-cs"/>
                        </a:rPr>
                        <a:t> titre de propriété industrielle sur l'invention ».</a:t>
                      </a:r>
                    </a:p>
                    <a:p>
                      <a:endParaRPr lang="en-GB" sz="1800" b="0" kern="1200">
                        <a:solidFill>
                          <a:schemeClr val="tx1"/>
                        </a:solidFill>
                        <a:latin typeface="+mn-lt"/>
                        <a:ea typeface="+mn-ea"/>
                        <a:cs typeface="+mn-cs"/>
                      </a:endParaRPr>
                    </a:p>
                  </a:txBody>
                  <a:tcPr/>
                </a:tc>
                <a:tc>
                  <a:txBody>
                    <a:bodyPr/>
                    <a:lstStyle/>
                    <a:p>
                      <a:endParaRPr lang="fr-FR" sz="1800" b="0" kern="1200">
                        <a:solidFill>
                          <a:schemeClr val="tx1"/>
                        </a:solidFill>
                        <a:latin typeface="+mn-lt"/>
                        <a:ea typeface="+mn-ea"/>
                        <a:cs typeface="+mn-cs"/>
                      </a:endParaRPr>
                    </a:p>
                    <a:p>
                      <a:r>
                        <a:rPr lang="fr-FR" sz="1800" b="0" kern="1200">
                          <a:solidFill>
                            <a:schemeClr val="tx1"/>
                          </a:solidFill>
                          <a:latin typeface="+mn-lt"/>
                          <a:ea typeface="+mn-ea"/>
                          <a:cs typeface="+mn-cs"/>
                        </a:rPr>
                        <a:t>Compétence élargie. </a:t>
                      </a:r>
                    </a:p>
                    <a:p>
                      <a:endParaRPr lang="fr-FR" sz="1800" b="0" kern="1200">
                        <a:solidFill>
                          <a:schemeClr val="tx1"/>
                        </a:solidFill>
                        <a:latin typeface="+mn-lt"/>
                        <a:ea typeface="+mn-ea"/>
                        <a:cs typeface="+mn-cs"/>
                      </a:endParaRPr>
                    </a:p>
                    <a:p>
                      <a:r>
                        <a:rPr lang="fr-FR" sz="1800" b="0" kern="1200">
                          <a:solidFill>
                            <a:schemeClr val="tx1"/>
                          </a:solidFill>
                          <a:latin typeface="+mn-lt"/>
                          <a:ea typeface="+mn-ea"/>
                          <a:cs typeface="+mn-cs"/>
                        </a:rPr>
                        <a:t>Mandataire est compétent pour :</a:t>
                      </a:r>
                    </a:p>
                    <a:p>
                      <a:pPr marL="285750" indent="-285750">
                        <a:buFontTx/>
                        <a:buChar char="-"/>
                      </a:pPr>
                      <a:r>
                        <a:rPr lang="fr-FR" sz="1800" b="0" kern="1200">
                          <a:solidFill>
                            <a:schemeClr val="tx1"/>
                          </a:solidFill>
                          <a:latin typeface="+mn-lt"/>
                          <a:ea typeface="+mn-ea"/>
                          <a:cs typeface="+mn-cs"/>
                        </a:rPr>
                        <a:t>Les inventions</a:t>
                      </a:r>
                    </a:p>
                    <a:p>
                      <a:pPr marL="285750" indent="-285750">
                        <a:buFontTx/>
                        <a:buChar char="-"/>
                      </a:pPr>
                      <a:r>
                        <a:rPr lang="fr-FR" sz="1800" b="0" kern="1200">
                          <a:solidFill>
                            <a:schemeClr val="tx1"/>
                          </a:solidFill>
                          <a:latin typeface="+mn-lt"/>
                          <a:ea typeface="+mn-ea"/>
                          <a:cs typeface="+mn-cs"/>
                        </a:rPr>
                        <a:t>Les connaissances techniques </a:t>
                      </a:r>
                    </a:p>
                    <a:p>
                      <a:pPr marL="285750" indent="-285750">
                        <a:buFontTx/>
                        <a:buChar char="-"/>
                      </a:pPr>
                      <a:r>
                        <a:rPr lang="fr-FR" sz="1800" b="0" kern="1200">
                          <a:solidFill>
                            <a:schemeClr val="tx1"/>
                          </a:solidFill>
                          <a:latin typeface="+mn-lt"/>
                          <a:ea typeface="+mn-ea"/>
                          <a:cs typeface="+mn-cs"/>
                        </a:rPr>
                        <a:t>Les logiciels</a:t>
                      </a:r>
                    </a:p>
                    <a:p>
                      <a:pPr marL="285750" indent="-285750">
                        <a:buFontTx/>
                        <a:buChar char="-"/>
                      </a:pPr>
                      <a:r>
                        <a:rPr lang="fr-FR" sz="1800" b="0" kern="1200">
                          <a:solidFill>
                            <a:schemeClr val="tx1"/>
                          </a:solidFill>
                          <a:latin typeface="+mn-lt"/>
                          <a:ea typeface="+mn-ea"/>
                          <a:cs typeface="+mn-cs"/>
                        </a:rPr>
                        <a:t>Les bases de données protégeables par le CPI </a:t>
                      </a:r>
                    </a:p>
                    <a:p>
                      <a:pPr marL="285750" indent="-285750">
                        <a:buFontTx/>
                        <a:buChar char="-"/>
                      </a:pPr>
                      <a:r>
                        <a:rPr lang="fr-FR" sz="1800" b="0" kern="1200">
                          <a:solidFill>
                            <a:schemeClr val="tx1"/>
                          </a:solidFill>
                          <a:latin typeface="+mn-lt"/>
                          <a:ea typeface="+mn-ea"/>
                          <a:cs typeface="+mn-cs"/>
                        </a:rPr>
                        <a:t>Le savoir-faire </a:t>
                      </a:r>
                      <a:endParaRPr lang="en-GB" sz="1800" b="0" kern="1200">
                        <a:solidFill>
                          <a:schemeClr val="tx1"/>
                        </a:solidFill>
                        <a:latin typeface="+mn-lt"/>
                        <a:ea typeface="+mn-ea"/>
                        <a:cs typeface="+mn-cs"/>
                      </a:endParaRPr>
                    </a:p>
                  </a:txBody>
                  <a:tcPr/>
                </a:tc>
                <a:extLst>
                  <a:ext uri="{0D108BD9-81ED-4DB2-BD59-A6C34878D82A}">
                    <a16:rowId xmlns:a16="http://schemas.microsoft.com/office/drawing/2014/main" val="2417482665"/>
                  </a:ext>
                </a:extLst>
              </a:tr>
            </a:tbl>
          </a:graphicData>
        </a:graphic>
      </p:graphicFrame>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12</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a:xfrm>
            <a:off x="10471200" y="391921"/>
            <a:ext cx="1720800" cy="394727"/>
          </a:xfrm>
        </p:spPr>
        <p:txBody>
          <a:bodyPr/>
          <a:lstStyle/>
          <a:p>
            <a:r>
              <a:rPr lang="en-GB"/>
              <a:t>3. Mission et obligations du mandataire unique</a:t>
            </a:r>
          </a:p>
        </p:txBody>
      </p:sp>
    </p:spTree>
    <p:extLst>
      <p:ext uri="{BB962C8B-B14F-4D97-AF65-F5344CB8AC3E}">
        <p14:creationId xmlns:p14="http://schemas.microsoft.com/office/powerpoint/2010/main" val="171628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a:xfrm>
            <a:off x="552294" y="694800"/>
            <a:ext cx="9683221" cy="394727"/>
          </a:xfrm>
        </p:spPr>
        <p:txBody>
          <a:bodyPr/>
          <a:lstStyle/>
          <a:p>
            <a:r>
              <a:rPr lang="en-GB"/>
              <a:t>L’élargissement des missions du mandataire</a:t>
            </a:r>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13</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3" name="Rectangle 2">
            <a:extLst>
              <a:ext uri="{FF2B5EF4-FFF2-40B4-BE49-F238E27FC236}">
                <a16:creationId xmlns:a16="http://schemas.microsoft.com/office/drawing/2014/main" id="{7F562A12-A496-468E-8CCA-6CD8A9475843}"/>
              </a:ext>
            </a:extLst>
          </p:cNvPr>
          <p:cNvSpPr/>
          <p:nvPr/>
        </p:nvSpPr>
        <p:spPr>
          <a:xfrm>
            <a:off x="552294" y="1329687"/>
            <a:ext cx="11347784" cy="5078313"/>
          </a:xfrm>
          <a:prstGeom prst="rect">
            <a:avLst/>
          </a:prstGeom>
        </p:spPr>
        <p:txBody>
          <a:bodyPr wrap="square">
            <a:spAutoFit/>
          </a:bodyPr>
          <a:lstStyle/>
          <a:p>
            <a:pPr lvl="0"/>
            <a:r>
              <a:rPr lang="en-GB"/>
              <a:t>Le mandataire </a:t>
            </a:r>
            <a:r>
              <a:rPr lang="fr-FR"/>
              <a:t>agit, </a:t>
            </a:r>
            <a:r>
              <a:rPr lang="fr-FR" u="sng"/>
              <a:t>à titre exclusif</a:t>
            </a:r>
            <a:r>
              <a:rPr lang="fr-FR"/>
              <a:t>, au nom et pour le compte des personnes publiques copropriétaires :</a:t>
            </a:r>
          </a:p>
          <a:p>
            <a:pPr lvl="0"/>
            <a:endParaRPr lang="fr-FR"/>
          </a:p>
          <a:p>
            <a:pPr marL="285750" lvl="0" indent="-285750">
              <a:buFontTx/>
              <a:buChar char="-"/>
            </a:pPr>
            <a:r>
              <a:rPr lang="fr-FR"/>
              <a:t>négociation et signature des accords de copropriété portant sur les résultats avec des tiers qui ne sont pas agents de l’Etat ;</a:t>
            </a:r>
          </a:p>
          <a:p>
            <a:pPr marL="285750" lvl="0" indent="-285750">
              <a:buFontTx/>
              <a:buChar char="-"/>
            </a:pPr>
            <a:r>
              <a:rPr lang="fr-FR"/>
              <a:t>réalisation des actes nécessaires à la protection juridique des résultats en France et à l'étranger ;</a:t>
            </a:r>
          </a:p>
          <a:p>
            <a:pPr marL="285750" lvl="0" indent="-285750">
              <a:buFontTx/>
              <a:buChar char="-"/>
            </a:pPr>
            <a:r>
              <a:rPr lang="fr-FR" b="1">
                <a:solidFill>
                  <a:schemeClr val="accent5"/>
                </a:solidFill>
              </a:rPr>
              <a:t>NEW:</a:t>
            </a:r>
            <a:r>
              <a:rPr lang="fr-FR"/>
              <a:t> </a:t>
            </a:r>
            <a:r>
              <a:rPr lang="fr-FR" b="1"/>
              <a:t>négociation et signature d'accords de confidentialité ou autre formalité nécessaire pour assurer la confidentialité des résultats dans le cadre d'une action de valorisation ;</a:t>
            </a:r>
          </a:p>
          <a:p>
            <a:pPr marL="285750" lvl="0" indent="-285750">
              <a:buFontTx/>
              <a:buChar char="-"/>
            </a:pPr>
            <a:r>
              <a:rPr lang="fr-FR"/>
              <a:t>négociation et signature des licences, exclusives ou non exclusives, sous réserve que les personnes publiques copropriétaires conservent le droit d'utiliser les résultats à des fins de recherche, seules ou avec des tiers ;</a:t>
            </a:r>
          </a:p>
          <a:p>
            <a:pPr marL="285750" lvl="0" indent="-285750">
              <a:buFontTx/>
              <a:buChar char="-"/>
            </a:pPr>
            <a:r>
              <a:rPr lang="fr-FR" b="1">
                <a:solidFill>
                  <a:schemeClr val="accent5"/>
                </a:solidFill>
              </a:rPr>
              <a:t>NEW:</a:t>
            </a:r>
            <a:r>
              <a:rPr lang="fr-FR"/>
              <a:t> </a:t>
            </a:r>
            <a:r>
              <a:rPr lang="fr-FR" b="1"/>
              <a:t>négociation et signature des actes de cession des résultats ;</a:t>
            </a:r>
          </a:p>
          <a:p>
            <a:pPr marL="285750" lvl="0" indent="-285750">
              <a:buFontTx/>
              <a:buChar char="-"/>
            </a:pPr>
            <a:r>
              <a:rPr lang="fr-FR"/>
              <a:t>Encaissement et redistribution aux personnes publiques copropriétaires des revenus tirés de l'exploitation des résultats ;</a:t>
            </a:r>
          </a:p>
          <a:p>
            <a:pPr marL="285750" lvl="0" indent="-285750">
              <a:buFontTx/>
              <a:buChar char="-"/>
            </a:pPr>
            <a:r>
              <a:rPr lang="fr-FR" b="1">
                <a:solidFill>
                  <a:schemeClr val="accent5"/>
                </a:solidFill>
              </a:rPr>
              <a:t>NEW:</a:t>
            </a:r>
            <a:r>
              <a:rPr lang="fr-FR"/>
              <a:t> </a:t>
            </a:r>
            <a:r>
              <a:rPr lang="fr-FR" b="1"/>
              <a:t>à défaut d’accord entre les copropriétaires personnes publiques, les revenus sont partagés à parts égales</a:t>
            </a:r>
          </a:p>
          <a:p>
            <a:pPr marL="285750" lvl="0" indent="-285750">
              <a:buFontTx/>
              <a:buChar char="-"/>
            </a:pPr>
            <a:r>
              <a:rPr lang="fr-FR" b="1">
                <a:solidFill>
                  <a:schemeClr val="accent5"/>
                </a:solidFill>
              </a:rPr>
              <a:t>NEW:</a:t>
            </a:r>
            <a:r>
              <a:rPr lang="fr-FR">
                <a:solidFill>
                  <a:schemeClr val="accent5"/>
                </a:solidFill>
              </a:rPr>
              <a:t> </a:t>
            </a:r>
            <a:r>
              <a:rPr lang="fr-FR" b="1"/>
              <a:t>diligences nécessaires pour permettre aux personnes publiques copropriétaires de constater ou contester tout acte de contrefaçon ou autres litiges connus portant sur les résultats.</a:t>
            </a:r>
          </a:p>
        </p:txBody>
      </p:sp>
      <p:sp>
        <p:nvSpPr>
          <p:cNvPr id="6" name="Text Placeholder 4">
            <a:extLst>
              <a:ext uri="{FF2B5EF4-FFF2-40B4-BE49-F238E27FC236}">
                <a16:creationId xmlns:a16="http://schemas.microsoft.com/office/drawing/2014/main" id="{28C2461A-8EF6-4423-AE48-99E0B8CE2160}"/>
              </a:ext>
            </a:extLst>
          </p:cNvPr>
          <p:cNvSpPr txBox="1"/>
          <p:nvPr/>
        </p:nvSpPr>
        <p:spPr>
          <a:xfrm>
            <a:off x="10471200" y="391921"/>
            <a:ext cx="172080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3. Mission et obligations du mandataire unique</a:t>
            </a:r>
          </a:p>
        </p:txBody>
      </p:sp>
    </p:spTree>
    <p:extLst>
      <p:ext uri="{BB962C8B-B14F-4D97-AF65-F5344CB8AC3E}">
        <p14:creationId xmlns:p14="http://schemas.microsoft.com/office/powerpoint/2010/main" val="169103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a:xfrm>
            <a:off x="552294" y="497436"/>
            <a:ext cx="8747999" cy="819636"/>
          </a:xfrm>
        </p:spPr>
        <p:txBody>
          <a:bodyPr/>
          <a:lstStyle/>
          <a:p>
            <a:r>
              <a:rPr lang="en-GB"/>
              <a:t>Les obligations </a:t>
            </a:r>
            <a:br>
              <a:rPr lang="en-GB"/>
            </a:br>
            <a:endParaRPr lang="en-GB"/>
          </a:p>
        </p:txBody>
      </p:sp>
      <p:graphicFrame>
        <p:nvGraphicFramePr>
          <p:cNvPr id="9" name="Table 9">
            <a:extLst>
              <a:ext uri="{FF2B5EF4-FFF2-40B4-BE49-F238E27FC236}">
                <a16:creationId xmlns:a16="http://schemas.microsoft.com/office/drawing/2014/main" id="{D02C810E-C5C5-481A-9980-E5B01BF19E90}"/>
              </a:ext>
            </a:extLst>
          </p:cNvPr>
          <p:cNvGraphicFramePr>
            <a:graphicFrameLocks noGrp="1"/>
          </p:cNvGraphicFramePr>
          <p:nvPr>
            <p:ph idx="1"/>
            <p:extLst>
              <p:ext uri="{D42A27DB-BD31-4B8C-83A1-F6EECF244321}">
                <p14:modId xmlns:p14="http://schemas.microsoft.com/office/powerpoint/2010/main" val="3452056755"/>
              </p:ext>
            </p:extLst>
          </p:nvPr>
        </p:nvGraphicFramePr>
        <p:xfrm>
          <a:off x="450850" y="1566354"/>
          <a:ext cx="11404712" cy="4999296"/>
        </p:xfrm>
        <a:graphic>
          <a:graphicData uri="http://schemas.openxmlformats.org/drawingml/2006/table">
            <a:tbl>
              <a:tblPr firstRow="1" bandRow="1">
                <a:tableStyleId>{7DF18680-E054-41AD-8BC1-D1AEF772440D}</a:tableStyleId>
              </a:tblPr>
              <a:tblGrid>
                <a:gridCol w="11404712">
                  <a:extLst>
                    <a:ext uri="{9D8B030D-6E8A-4147-A177-3AD203B41FA5}">
                      <a16:colId xmlns:a16="http://schemas.microsoft.com/office/drawing/2014/main" val="1047968898"/>
                    </a:ext>
                  </a:extLst>
                </a:gridCol>
              </a:tblGrid>
              <a:tr h="762577">
                <a:tc>
                  <a:txBody>
                    <a:bodyPr/>
                    <a:lstStyle/>
                    <a:p>
                      <a:pPr algn="ctr"/>
                      <a:r>
                        <a:rPr lang="en-GB"/>
                        <a:t>Apport de la loi PACTE </a:t>
                      </a:r>
                      <a:br>
                        <a:rPr lang="en-GB"/>
                      </a:br>
                      <a:r>
                        <a:rPr lang="en-GB" sz="1800"/>
                        <a:t>(article 9 I du Décret </a:t>
                      </a:r>
                      <a:r>
                        <a:rPr lang="en-GB" sz="1800" b="1" kern="1200">
                          <a:solidFill>
                            <a:schemeClr val="lt1"/>
                          </a:solidFill>
                          <a:latin typeface="+mn-lt"/>
                          <a:ea typeface="+mn-ea"/>
                          <a:cs typeface="+mn-cs"/>
                        </a:rPr>
                        <a:t>2020 et </a:t>
                      </a:r>
                      <a:r>
                        <a:rPr lang="fr-FR" sz="1800" b="1" kern="1200">
                          <a:solidFill>
                            <a:schemeClr val="lt1"/>
                          </a:solidFill>
                          <a:latin typeface="+mn-lt"/>
                          <a:ea typeface="+mn-ea"/>
                          <a:cs typeface="+mn-cs"/>
                        </a:rPr>
                        <a:t>article 3 de l’Arrêté 2021</a:t>
                      </a:r>
                      <a:r>
                        <a:rPr lang="en-GB" sz="1800" b="1" kern="1200">
                          <a:solidFill>
                            <a:schemeClr val="lt1"/>
                          </a:solidFill>
                          <a:latin typeface="+mn-lt"/>
                          <a:ea typeface="+mn-ea"/>
                          <a:cs typeface="+mn-cs"/>
                        </a:rPr>
                        <a:t>)</a:t>
                      </a:r>
                    </a:p>
                  </a:txBody>
                  <a:tcPr/>
                </a:tc>
                <a:extLst>
                  <a:ext uri="{0D108BD9-81ED-4DB2-BD59-A6C34878D82A}">
                    <a16:rowId xmlns:a16="http://schemas.microsoft.com/office/drawing/2014/main" val="2469452952"/>
                  </a:ext>
                </a:extLst>
              </a:tr>
              <a:tr h="4079069">
                <a:tc>
                  <a:txBody>
                    <a:bodyPr/>
                    <a:lstStyle/>
                    <a:p>
                      <a:endParaRPr lang="fr-FR" sz="1600" b="0" i="0" kern="1200">
                        <a:solidFill>
                          <a:schemeClr val="tx1"/>
                        </a:solidFill>
                        <a:effectLst/>
                        <a:latin typeface="+mn-lt"/>
                        <a:ea typeface="+mn-ea"/>
                        <a:cs typeface="+mn-cs"/>
                      </a:endParaRPr>
                    </a:p>
                    <a:p>
                      <a:r>
                        <a:rPr lang="fr-FR" sz="1600" b="0" i="0" kern="1200">
                          <a:solidFill>
                            <a:schemeClr val="tx1"/>
                          </a:solidFill>
                          <a:effectLst/>
                          <a:latin typeface="+mn-lt"/>
                          <a:ea typeface="+mn-ea"/>
                          <a:cs typeface="+mn-cs"/>
                        </a:rPr>
                        <a:t>Le mandataire doit informer :</a:t>
                      </a:r>
                    </a:p>
                    <a:p>
                      <a:endParaRPr lang="fr-FR" sz="1600" b="0" i="0" kern="1200">
                        <a:solidFill>
                          <a:schemeClr val="tx1"/>
                        </a:solidFill>
                        <a:effectLst/>
                        <a:latin typeface="+mn-lt"/>
                        <a:ea typeface="+mn-ea"/>
                        <a:cs typeface="+mn-cs"/>
                      </a:endParaRPr>
                    </a:p>
                    <a:p>
                      <a:r>
                        <a:rPr lang="fr-FR" sz="1600" b="0" i="0" kern="1200">
                          <a:solidFill>
                            <a:schemeClr val="tx1"/>
                          </a:solidFill>
                          <a:effectLst/>
                          <a:latin typeface="+mn-lt"/>
                          <a:ea typeface="+mn-ea"/>
                          <a:cs typeface="+mn-cs"/>
                        </a:rPr>
                        <a:t>QUI?  Les personnes publiques copropriétaires, les inventeurs ou auteurs, fonctionnaires ou agents de l'Etat et salariés de personnes publiques ayant directement participé à l'obtention du résultat </a:t>
                      </a:r>
                    </a:p>
                    <a:p>
                      <a:endParaRPr lang="fr-FR" sz="1600" b="0" i="0" kern="1200">
                        <a:solidFill>
                          <a:schemeClr val="tx1"/>
                        </a:solidFill>
                        <a:effectLst/>
                        <a:latin typeface="+mn-lt"/>
                        <a:ea typeface="+mn-ea"/>
                        <a:cs typeface="+mn-cs"/>
                      </a:endParaRPr>
                    </a:p>
                    <a:p>
                      <a:r>
                        <a:rPr lang="fr-FR" sz="1600" b="0" i="0" kern="1200">
                          <a:solidFill>
                            <a:schemeClr val="tx1"/>
                          </a:solidFill>
                          <a:effectLst/>
                          <a:latin typeface="+mn-lt"/>
                          <a:ea typeface="+mn-ea"/>
                          <a:cs typeface="+mn-cs"/>
                        </a:rPr>
                        <a:t>DE QUOI?</a:t>
                      </a:r>
                    </a:p>
                    <a:p>
                      <a:pPr marL="285750" lvl="0" indent="-285750" rtl="0">
                        <a:buFont typeface="Arial" panose="020B0604020202020204" pitchFamily="34" charset="0"/>
                        <a:buChar char="•"/>
                      </a:pPr>
                      <a:r>
                        <a:rPr lang="fr-FR" sz="1600" b="0" i="0" kern="1200">
                          <a:solidFill>
                            <a:schemeClr val="tx1"/>
                          </a:solidFill>
                          <a:effectLst/>
                          <a:latin typeface="+mn-lt"/>
                          <a:ea typeface="+mn-ea"/>
                          <a:cs typeface="+mn-cs"/>
                        </a:rPr>
                        <a:t>de la réception de déclarations d’inventions ou de document présentant un résultat, </a:t>
                      </a:r>
                      <a:r>
                        <a:rPr lang="fr-FR" sz="1600" b="0" i="0" u="sng" kern="1200">
                          <a:solidFill>
                            <a:schemeClr val="tx1"/>
                          </a:solidFill>
                          <a:effectLst/>
                          <a:latin typeface="+mn-lt"/>
                          <a:ea typeface="+mn-ea"/>
                          <a:cs typeface="+mn-cs"/>
                        </a:rPr>
                        <a:t>à réception de la déclaration </a:t>
                      </a:r>
                    </a:p>
                    <a:p>
                      <a:pPr marL="285750" lvl="0" indent="-285750" rtl="0">
                        <a:buFont typeface="Arial" panose="020B0604020202020204" pitchFamily="34" charset="0"/>
                        <a:buChar char="•"/>
                      </a:pPr>
                      <a:r>
                        <a:rPr lang="fr-FR" sz="1600" b="0" i="0" kern="1200">
                          <a:solidFill>
                            <a:schemeClr val="tx1"/>
                          </a:solidFill>
                          <a:effectLst/>
                          <a:latin typeface="+mn-lt"/>
                          <a:ea typeface="+mn-ea"/>
                          <a:cs typeface="+mn-cs"/>
                        </a:rPr>
                        <a:t>des décisions de procéder ou non aux actes de protection et valorisation du résultat </a:t>
                      </a:r>
                      <a:r>
                        <a:rPr lang="fr-FR" sz="1600" b="0" i="0" u="sng" kern="1200">
                          <a:solidFill>
                            <a:schemeClr val="tx1"/>
                          </a:solidFill>
                          <a:effectLst/>
                          <a:latin typeface="+mn-lt"/>
                          <a:ea typeface="+mn-ea"/>
                          <a:cs typeface="+mn-cs"/>
                        </a:rPr>
                        <a:t>dans un délai de 2 mois à compter de la réception de la déclaration d’invention ou autre document </a:t>
                      </a:r>
                      <a:r>
                        <a:rPr lang="fr-FR" sz="1600" b="0" i="0" kern="1200">
                          <a:solidFill>
                            <a:schemeClr val="tx1"/>
                          </a:solidFill>
                          <a:effectLst/>
                          <a:latin typeface="+mn-lt"/>
                          <a:ea typeface="+mn-ea"/>
                          <a:cs typeface="+mn-cs"/>
                        </a:rPr>
                        <a:t>; </a:t>
                      </a:r>
                      <a:endParaRPr lang="en-GB" sz="1600" b="0" i="0" kern="1200">
                        <a:solidFill>
                          <a:schemeClr val="tx1"/>
                        </a:solidFill>
                        <a:effectLst/>
                        <a:latin typeface="+mn-lt"/>
                        <a:ea typeface="+mn-ea"/>
                        <a:cs typeface="+mn-cs"/>
                      </a:endParaRPr>
                    </a:p>
                    <a:p>
                      <a:pPr marL="285750" lvl="0" indent="-285750">
                        <a:buFont typeface="Arial" panose="020B0604020202020204" pitchFamily="34" charset="0"/>
                        <a:buChar char="•"/>
                      </a:pPr>
                      <a:r>
                        <a:rPr lang="fr-FR" sz="1600" b="0" i="0" kern="1200">
                          <a:solidFill>
                            <a:schemeClr val="tx1"/>
                          </a:solidFill>
                          <a:effectLst/>
                          <a:latin typeface="+mn-lt"/>
                          <a:ea typeface="+mn-ea"/>
                          <a:cs typeface="+mn-cs"/>
                        </a:rPr>
                        <a:t>des décisions de procéder à des demandes d’extension des titres de propriété industrielle; </a:t>
                      </a:r>
                      <a:endParaRPr lang="en-GB" sz="1600" b="0" i="0" kern="1200">
                        <a:solidFill>
                          <a:schemeClr val="tx1"/>
                        </a:solidFill>
                        <a:effectLst/>
                        <a:latin typeface="+mn-lt"/>
                        <a:ea typeface="+mn-ea"/>
                        <a:cs typeface="+mn-cs"/>
                      </a:endParaRPr>
                    </a:p>
                    <a:p>
                      <a:pPr marL="285750" lvl="0" indent="-285750">
                        <a:buFont typeface="Arial" panose="020B0604020202020204" pitchFamily="34" charset="0"/>
                        <a:buChar char="•"/>
                      </a:pPr>
                      <a:r>
                        <a:rPr lang="fr-FR" sz="1600" b="0" i="0" kern="1200">
                          <a:solidFill>
                            <a:schemeClr val="tx1"/>
                          </a:solidFill>
                          <a:effectLst/>
                          <a:latin typeface="+mn-lt"/>
                          <a:ea typeface="+mn-ea"/>
                          <a:cs typeface="+mn-cs"/>
                        </a:rPr>
                        <a:t>de l’entrée en pourparlers de la cession d’un résultat ; </a:t>
                      </a:r>
                      <a:endParaRPr lang="en-GB" sz="1600" b="0" i="0" kern="1200">
                        <a:solidFill>
                          <a:schemeClr val="tx1"/>
                        </a:solidFill>
                        <a:effectLst/>
                        <a:latin typeface="+mn-lt"/>
                        <a:ea typeface="+mn-ea"/>
                        <a:cs typeface="+mn-cs"/>
                      </a:endParaRPr>
                    </a:p>
                    <a:p>
                      <a:pPr marL="285750" lvl="0" indent="-285750">
                        <a:buFont typeface="Arial" panose="020B0604020202020204" pitchFamily="34" charset="0"/>
                        <a:buChar char="•"/>
                      </a:pPr>
                      <a:r>
                        <a:rPr lang="fr-FR" sz="1600" b="0" i="0" kern="1200">
                          <a:solidFill>
                            <a:schemeClr val="tx1"/>
                          </a:solidFill>
                          <a:effectLst/>
                          <a:latin typeface="+mn-lt"/>
                          <a:ea typeface="+mn-ea"/>
                          <a:cs typeface="+mn-cs"/>
                        </a:rPr>
                        <a:t>des décisions d’abandon des titres de propriété industrielle </a:t>
                      </a:r>
                      <a:r>
                        <a:rPr lang="fr-FR" sz="1600" b="0" i="0" u="sng" kern="1200">
                          <a:solidFill>
                            <a:schemeClr val="tx1"/>
                          </a:solidFill>
                          <a:effectLst/>
                          <a:latin typeface="+mn-lt"/>
                          <a:ea typeface="+mn-ea"/>
                          <a:cs typeface="+mn-cs"/>
                        </a:rPr>
                        <a:t>sous réserve de respecter un délai de 4 mois avant l’abandon </a:t>
                      </a:r>
                      <a:r>
                        <a:rPr lang="fr-FR" sz="1600" b="0" i="0" kern="1200">
                          <a:solidFill>
                            <a:schemeClr val="tx1"/>
                          </a:solidFill>
                          <a:effectLst/>
                          <a:latin typeface="+mn-lt"/>
                          <a:ea typeface="+mn-ea"/>
                          <a:cs typeface="+mn-cs"/>
                        </a:rPr>
                        <a:t>; </a:t>
                      </a:r>
                      <a:endParaRPr lang="en-GB" sz="1600" b="0" i="0" kern="1200">
                        <a:solidFill>
                          <a:schemeClr val="tx1"/>
                        </a:solidFill>
                        <a:effectLst/>
                        <a:latin typeface="+mn-lt"/>
                        <a:ea typeface="+mn-ea"/>
                        <a:cs typeface="+mn-cs"/>
                      </a:endParaRPr>
                    </a:p>
                    <a:p>
                      <a:pPr marL="285750" lvl="0" indent="-285750">
                        <a:buFont typeface="Arial" panose="020B0604020202020204" pitchFamily="34" charset="0"/>
                        <a:buChar char="•"/>
                      </a:pPr>
                      <a:r>
                        <a:rPr lang="fr-FR" sz="1600" b="0" i="0" kern="1200">
                          <a:solidFill>
                            <a:schemeClr val="tx1"/>
                          </a:solidFill>
                          <a:effectLst/>
                          <a:latin typeface="+mn-lt"/>
                          <a:ea typeface="+mn-ea"/>
                          <a:cs typeface="+mn-cs"/>
                        </a:rPr>
                        <a:t>des cas d’actes de contrefaçon ou d’atteintes dont il aurait connaissance et des diligences entreprises. </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600" b="0" i="0" kern="1200">
                          <a:solidFill>
                            <a:schemeClr val="tx1"/>
                          </a:solidFill>
                          <a:effectLst/>
                          <a:latin typeface="+mn-lt"/>
                          <a:ea typeface="+mn-ea"/>
                          <a:cs typeface="+mn-cs"/>
                        </a:rPr>
                        <a:t>du montant des revenus perçus, des frais directs dont il s’est remboursé et de la part forfaitaire qu’il prélève à son profit au titre des frais indirects. </a:t>
                      </a:r>
                    </a:p>
                  </a:txBody>
                  <a:tcPr/>
                </a:tc>
                <a:extLst>
                  <a:ext uri="{0D108BD9-81ED-4DB2-BD59-A6C34878D82A}">
                    <a16:rowId xmlns:a16="http://schemas.microsoft.com/office/drawing/2014/main" val="2417482665"/>
                  </a:ext>
                </a:extLst>
              </a:tr>
            </a:tbl>
          </a:graphicData>
        </a:graphic>
      </p:graphicFrame>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14</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3" name="Rectangle 2">
            <a:extLst>
              <a:ext uri="{FF2B5EF4-FFF2-40B4-BE49-F238E27FC236}">
                <a16:creationId xmlns:a16="http://schemas.microsoft.com/office/drawing/2014/main" id="{3C3BBD9A-AE5F-40D7-8079-C1D625F46C2E}"/>
              </a:ext>
            </a:extLst>
          </p:cNvPr>
          <p:cNvSpPr/>
          <p:nvPr/>
        </p:nvSpPr>
        <p:spPr>
          <a:xfrm>
            <a:off x="444353" y="1035930"/>
            <a:ext cx="10974889" cy="369332"/>
          </a:xfrm>
          <a:prstGeom prst="rect">
            <a:avLst/>
          </a:prstGeom>
        </p:spPr>
        <p:txBody>
          <a:bodyPr wrap="square">
            <a:spAutoFit/>
          </a:bodyPr>
          <a:lstStyle/>
          <a:p>
            <a:r>
              <a:rPr lang="fr-FR"/>
              <a:t>Renforcement de l’obligation d’information et de reddition des comptes</a:t>
            </a:r>
          </a:p>
        </p:txBody>
      </p:sp>
      <p:sp>
        <p:nvSpPr>
          <p:cNvPr id="8" name="Text Placeholder 4">
            <a:extLst>
              <a:ext uri="{FF2B5EF4-FFF2-40B4-BE49-F238E27FC236}">
                <a16:creationId xmlns:a16="http://schemas.microsoft.com/office/drawing/2014/main" id="{DBF62875-9976-4304-9776-FA46F63E03B0}"/>
              </a:ext>
            </a:extLst>
          </p:cNvPr>
          <p:cNvSpPr txBox="1"/>
          <p:nvPr/>
        </p:nvSpPr>
        <p:spPr>
          <a:xfrm>
            <a:off x="10471200" y="391921"/>
            <a:ext cx="172080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3. Mission et obligations du mandataire unique</a:t>
            </a:r>
          </a:p>
        </p:txBody>
      </p:sp>
    </p:spTree>
    <p:extLst>
      <p:ext uri="{BB962C8B-B14F-4D97-AF65-F5344CB8AC3E}">
        <p14:creationId xmlns:p14="http://schemas.microsoft.com/office/powerpoint/2010/main" val="367895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a:xfrm>
            <a:off x="552294" y="450000"/>
            <a:ext cx="8747999" cy="394727"/>
          </a:xfrm>
        </p:spPr>
        <p:txBody>
          <a:bodyPr/>
          <a:lstStyle/>
          <a:p>
            <a:r>
              <a:rPr lang="en-GB"/>
              <a:t>Les obligations </a:t>
            </a:r>
          </a:p>
        </p:txBody>
      </p:sp>
      <p:graphicFrame>
        <p:nvGraphicFramePr>
          <p:cNvPr id="9" name="Table 9">
            <a:extLst>
              <a:ext uri="{FF2B5EF4-FFF2-40B4-BE49-F238E27FC236}">
                <a16:creationId xmlns:a16="http://schemas.microsoft.com/office/drawing/2014/main" id="{D02C810E-C5C5-481A-9980-E5B01BF19E90}"/>
              </a:ext>
            </a:extLst>
          </p:cNvPr>
          <p:cNvGraphicFramePr>
            <a:graphicFrameLocks noGrp="1"/>
          </p:cNvGraphicFramePr>
          <p:nvPr>
            <p:ph idx="1"/>
            <p:extLst>
              <p:ext uri="{D42A27DB-BD31-4B8C-83A1-F6EECF244321}">
                <p14:modId xmlns:p14="http://schemas.microsoft.com/office/powerpoint/2010/main" val="644446017"/>
              </p:ext>
            </p:extLst>
          </p:nvPr>
        </p:nvGraphicFramePr>
        <p:xfrm>
          <a:off x="552294" y="1949386"/>
          <a:ext cx="11384439" cy="2926080"/>
        </p:xfrm>
        <a:graphic>
          <a:graphicData uri="http://schemas.openxmlformats.org/drawingml/2006/table">
            <a:tbl>
              <a:tblPr firstRow="1" bandRow="1">
                <a:tableStyleId>{7DF18680-E054-41AD-8BC1-D1AEF772440D}</a:tableStyleId>
              </a:tblPr>
              <a:tblGrid>
                <a:gridCol w="11384439">
                  <a:extLst>
                    <a:ext uri="{9D8B030D-6E8A-4147-A177-3AD203B41FA5}">
                      <a16:colId xmlns:a16="http://schemas.microsoft.com/office/drawing/2014/main" val="1047968898"/>
                    </a:ext>
                  </a:extLst>
                </a:gridCol>
              </a:tblGrid>
              <a:tr h="495402">
                <a:tc>
                  <a:txBody>
                    <a:bodyPr/>
                    <a:lstStyle/>
                    <a:p>
                      <a:pPr algn="ctr"/>
                      <a:r>
                        <a:rPr lang="en-GB"/>
                        <a:t>Apport de la loi PACTE </a:t>
                      </a:r>
                      <a:br>
                        <a:rPr lang="en-GB"/>
                      </a:br>
                      <a:r>
                        <a:rPr lang="en-GB" sz="1800"/>
                        <a:t>(article 9 II du décret de 2020)</a:t>
                      </a:r>
                      <a:endParaRPr lang="en-GB"/>
                    </a:p>
                  </a:txBody>
                  <a:tcPr/>
                </a:tc>
                <a:extLst>
                  <a:ext uri="{0D108BD9-81ED-4DB2-BD59-A6C34878D82A}">
                    <a16:rowId xmlns:a16="http://schemas.microsoft.com/office/drawing/2014/main" val="2469452952"/>
                  </a:ext>
                </a:extLst>
              </a:tr>
              <a:tr h="2089871">
                <a:tc>
                  <a:txBody>
                    <a:bodyPr/>
                    <a:lstStyle/>
                    <a:p>
                      <a:r>
                        <a:rPr lang="fr-FR" sz="1600" b="0" i="0" kern="1200">
                          <a:solidFill>
                            <a:schemeClr val="tx1"/>
                          </a:solidFill>
                          <a:effectLst/>
                          <a:latin typeface="+mn-lt"/>
                          <a:ea typeface="+mn-ea"/>
                          <a:cs typeface="+mn-cs"/>
                        </a:rPr>
                        <a:t>Le mandataire doit transmettre : </a:t>
                      </a:r>
                    </a:p>
                    <a:p>
                      <a:br>
                        <a:rPr lang="fr-FR" sz="1600" b="0" i="0" kern="1200">
                          <a:solidFill>
                            <a:schemeClr val="tx1"/>
                          </a:solidFill>
                          <a:effectLst/>
                          <a:latin typeface="+mn-lt"/>
                          <a:ea typeface="+mn-ea"/>
                          <a:cs typeface="+mn-cs"/>
                        </a:rPr>
                      </a:br>
                      <a:r>
                        <a:rPr lang="fr-FR" sz="1600" b="0" i="0" kern="1200">
                          <a:solidFill>
                            <a:schemeClr val="tx1"/>
                          </a:solidFill>
                          <a:effectLst/>
                          <a:latin typeface="+mn-lt"/>
                          <a:ea typeface="+mn-ea"/>
                          <a:cs typeface="+mn-cs"/>
                        </a:rPr>
                        <a:t>1° Un </a:t>
                      </a:r>
                      <a:r>
                        <a:rPr lang="fr-FR" sz="1600" b="0" i="0" u="sng" kern="1200">
                          <a:solidFill>
                            <a:schemeClr val="tx1"/>
                          </a:solidFill>
                          <a:effectLst/>
                          <a:latin typeface="+mn-lt"/>
                          <a:ea typeface="+mn-ea"/>
                          <a:cs typeface="+mn-cs"/>
                        </a:rPr>
                        <a:t>bilan annuel </a:t>
                      </a:r>
                      <a:r>
                        <a:rPr lang="fr-FR" sz="1600" b="0" i="0" kern="1200">
                          <a:solidFill>
                            <a:schemeClr val="tx1"/>
                          </a:solidFill>
                          <a:effectLst/>
                          <a:latin typeface="+mn-lt"/>
                          <a:ea typeface="+mn-ea"/>
                          <a:cs typeface="+mn-cs"/>
                        </a:rPr>
                        <a:t>aux copropriétaires présentant pour chaque résultat, les actions de protection et d'exploitation menées, les coûts associés, et les revenus financiers générés dans le cadre de l'exploitation ;</a:t>
                      </a:r>
                      <a:br>
                        <a:rPr lang="fr-FR" sz="1600" b="0" i="0" kern="1200">
                          <a:solidFill>
                            <a:schemeClr val="tx1"/>
                          </a:solidFill>
                          <a:effectLst/>
                          <a:latin typeface="+mn-lt"/>
                          <a:ea typeface="+mn-ea"/>
                          <a:cs typeface="+mn-cs"/>
                        </a:rPr>
                      </a:br>
                      <a:r>
                        <a:rPr lang="fr-FR" sz="1600" b="0" i="0" kern="1200">
                          <a:solidFill>
                            <a:schemeClr val="tx1"/>
                          </a:solidFill>
                          <a:effectLst/>
                          <a:latin typeface="+mn-lt"/>
                          <a:ea typeface="+mn-ea"/>
                          <a:cs typeface="+mn-cs"/>
                        </a:rPr>
                        <a:t>2° Un </a:t>
                      </a:r>
                      <a:r>
                        <a:rPr lang="fr-FR" sz="1600" b="0" i="0" u="sng" kern="1200">
                          <a:solidFill>
                            <a:schemeClr val="tx1"/>
                          </a:solidFill>
                          <a:effectLst/>
                          <a:latin typeface="+mn-lt"/>
                          <a:ea typeface="+mn-ea"/>
                          <a:cs typeface="+mn-cs"/>
                        </a:rPr>
                        <a:t>bilan ponctuel à la demande d'un copropriétaire </a:t>
                      </a:r>
                      <a:r>
                        <a:rPr lang="fr-FR" sz="1600" b="0" i="0" kern="1200">
                          <a:solidFill>
                            <a:schemeClr val="tx1"/>
                          </a:solidFill>
                          <a:effectLst/>
                          <a:latin typeface="+mn-lt"/>
                          <a:ea typeface="+mn-ea"/>
                          <a:cs typeface="+mn-cs"/>
                        </a:rPr>
                        <a:t>pour répondre à ses obligations vis-à-vis d'un tiers dans un délai imparti par le copropriétaire qui ne peut être inférieur à deux semaines ;</a:t>
                      </a:r>
                      <a:br>
                        <a:rPr lang="fr-FR" sz="1600" b="0" i="0" kern="1200">
                          <a:solidFill>
                            <a:schemeClr val="tx1"/>
                          </a:solidFill>
                          <a:effectLst/>
                          <a:latin typeface="+mn-lt"/>
                          <a:ea typeface="+mn-ea"/>
                          <a:cs typeface="+mn-cs"/>
                        </a:rPr>
                      </a:br>
                      <a:r>
                        <a:rPr lang="fr-FR" sz="1600" b="0" i="0" kern="1200">
                          <a:solidFill>
                            <a:schemeClr val="tx1"/>
                          </a:solidFill>
                          <a:effectLst/>
                          <a:latin typeface="+mn-lt"/>
                          <a:ea typeface="+mn-ea"/>
                          <a:cs typeface="+mn-cs"/>
                        </a:rPr>
                        <a:t>3° Aux copropriétaires, une copie des demandes de titres déposées et des titres délivrés, de tout accord ou contrat conclu avec des tiers portant sur les résultats, ainsi que toutes informations qui leur sont nécessaires pour répondre à leurs obligations contractuelles et légales.</a:t>
                      </a:r>
                    </a:p>
                  </a:txBody>
                  <a:tcPr/>
                </a:tc>
                <a:extLst>
                  <a:ext uri="{0D108BD9-81ED-4DB2-BD59-A6C34878D82A}">
                    <a16:rowId xmlns:a16="http://schemas.microsoft.com/office/drawing/2014/main" val="2417482665"/>
                  </a:ext>
                </a:extLst>
              </a:tr>
            </a:tbl>
          </a:graphicData>
        </a:graphic>
      </p:graphicFrame>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15</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a:xfrm>
            <a:off x="10471200" y="450000"/>
            <a:ext cx="1720800" cy="244800"/>
          </a:xfrm>
        </p:spPr>
        <p:txBody>
          <a:bodyPr/>
          <a:lstStyle/>
          <a:p>
            <a:r>
              <a:rPr lang="en-GB"/>
              <a:t>00	Section title</a:t>
            </a:r>
          </a:p>
        </p:txBody>
      </p:sp>
      <p:sp>
        <p:nvSpPr>
          <p:cNvPr id="3" name="Rectangle 2">
            <a:extLst>
              <a:ext uri="{FF2B5EF4-FFF2-40B4-BE49-F238E27FC236}">
                <a16:creationId xmlns:a16="http://schemas.microsoft.com/office/drawing/2014/main" id="{3C3BBD9A-AE5F-40D7-8079-C1D625F46C2E}"/>
              </a:ext>
            </a:extLst>
          </p:cNvPr>
          <p:cNvSpPr/>
          <p:nvPr/>
        </p:nvSpPr>
        <p:spPr>
          <a:xfrm>
            <a:off x="444353" y="1280357"/>
            <a:ext cx="10974889" cy="400110"/>
          </a:xfrm>
          <a:prstGeom prst="rect">
            <a:avLst/>
          </a:prstGeom>
        </p:spPr>
        <p:txBody>
          <a:bodyPr wrap="square">
            <a:spAutoFit/>
          </a:bodyPr>
          <a:lstStyle/>
          <a:p>
            <a:r>
              <a:rPr lang="fr-FR" sz="2000"/>
              <a:t>Obligation de transmission   </a:t>
            </a:r>
          </a:p>
        </p:txBody>
      </p:sp>
      <p:sp>
        <p:nvSpPr>
          <p:cNvPr id="8" name="Text Placeholder 4">
            <a:extLst>
              <a:ext uri="{FF2B5EF4-FFF2-40B4-BE49-F238E27FC236}">
                <a16:creationId xmlns:a16="http://schemas.microsoft.com/office/drawing/2014/main" id="{37A931AD-EBFF-4CE6-92C9-69A4F2EA939B}"/>
              </a:ext>
            </a:extLst>
          </p:cNvPr>
          <p:cNvSpPr txBox="1"/>
          <p:nvPr/>
        </p:nvSpPr>
        <p:spPr>
          <a:xfrm>
            <a:off x="10471200" y="391921"/>
            <a:ext cx="172080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3. Mission et obligations du mandataire unique</a:t>
            </a:r>
          </a:p>
        </p:txBody>
      </p:sp>
    </p:spTree>
    <p:extLst>
      <p:ext uri="{BB962C8B-B14F-4D97-AF65-F5344CB8AC3E}">
        <p14:creationId xmlns:p14="http://schemas.microsoft.com/office/powerpoint/2010/main" val="177331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04D3-9E03-40A9-B1BD-0EB604B3241F}"/>
              </a:ext>
            </a:extLst>
          </p:cNvPr>
          <p:cNvSpPr>
            <a:spLocks noGrp="1"/>
          </p:cNvSpPr>
          <p:nvPr>
            <p:ph type="ctrTitle"/>
          </p:nvPr>
        </p:nvSpPr>
        <p:spPr/>
        <p:txBody>
          <a:bodyPr/>
          <a:lstStyle/>
          <a:p>
            <a:r>
              <a:rPr lang="en-GB"/>
              <a:t>La rémuneration du mandataire unique</a:t>
            </a:r>
          </a:p>
        </p:txBody>
      </p:sp>
    </p:spTree>
    <p:extLst>
      <p:ext uri="{BB962C8B-B14F-4D97-AF65-F5344CB8AC3E}">
        <p14:creationId xmlns:p14="http://schemas.microsoft.com/office/powerpoint/2010/main" val="12873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Avant la loi PACTE</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2" y="1815662"/>
            <a:ext cx="11176681" cy="4167538"/>
          </a:xfrm>
        </p:spPr>
        <p:txBody>
          <a:bodyPr/>
          <a:lstStyle/>
          <a:p>
            <a:pPr lvl="2" algn="just"/>
            <a:r>
              <a:rPr lang="fr-FR" sz="1800"/>
              <a:t>Remboursement des frais directs de protection et gestion de la propriété industrielle supportés par le mandataire.</a:t>
            </a:r>
          </a:p>
          <a:p>
            <a:pPr marL="0" lvl="2" indent="0" algn="just">
              <a:buNone/>
            </a:pPr>
            <a:endParaRPr lang="fr-FR" sz="1800"/>
          </a:p>
          <a:p>
            <a:pPr lvl="2" algn="just"/>
            <a:r>
              <a:rPr lang="fr-FR" sz="1800"/>
              <a:t>Rémunération à hauteur de 20% des revenus de licence en contrepartie de sa mission de mandataire.</a:t>
            </a:r>
          </a:p>
          <a:p>
            <a:pPr marL="0" lvl="2" indent="0" algn="just">
              <a:buNone/>
            </a:pPr>
            <a:endParaRPr lang="en-GB" sz="1800"/>
          </a:p>
          <a:p>
            <a:pPr lvl="2" algn="just"/>
            <a:r>
              <a:rPr lang="fr-FR" sz="1800"/>
              <a:t>Cas où le mandataire confie ses missions à un tiers :</a:t>
            </a:r>
          </a:p>
          <a:p>
            <a:pPr lvl="3" algn="just"/>
            <a:r>
              <a:rPr lang="fr-FR" sz="1800"/>
              <a:t>Le mandataire ne perçoit pas le remboursement des frais directs ni la rémunération au titre des frais indirects</a:t>
            </a:r>
          </a:p>
          <a:p>
            <a:pPr lvl="3" algn="just"/>
            <a:r>
              <a:rPr lang="fr-FR" sz="1800"/>
              <a:t>Si les missions du mandataire unique et les frais associés sont répartis entre le mandataire unique et une personne morale tierce, le mandataire unique négocie avec les autres personnes publiques copropriétaires une rémunération au titre de ses frais indirects.</a:t>
            </a:r>
            <a:endParaRPr lang="en-GB" sz="1800"/>
          </a:p>
          <a:p>
            <a:pPr lvl="3" algn="just"/>
            <a:endParaRPr lang="fr-FR" sz="1800"/>
          </a:p>
          <a:p>
            <a:pPr marL="342900" indent="-342900">
              <a:buFont typeface="Arial" panose="020B0604020202020204" pitchFamily="34" charset="0"/>
              <a:buChar char="•"/>
            </a:pPr>
            <a:endParaRPr lang="fr-FR" sz="2000"/>
          </a:p>
          <a:p>
            <a:pPr marL="342900" indent="-342900">
              <a:buFont typeface="Arial" panose="020B0604020202020204" pitchFamily="34" charset="0"/>
              <a:buChar char="•"/>
            </a:pPr>
            <a:endParaRPr lang="fr-FR"/>
          </a:p>
          <a:p>
            <a:endParaRPr lang="en-GB"/>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17</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a:xfrm>
            <a:off x="10471200" y="450000"/>
            <a:ext cx="1720800" cy="313398"/>
          </a:xfrm>
        </p:spPr>
        <p:txBody>
          <a:bodyPr/>
          <a:lstStyle/>
          <a:p>
            <a:r>
              <a:rPr lang="en-GB"/>
              <a:t>4. Rémunération du mandataire unique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2" y="1014305"/>
            <a:ext cx="11291888" cy="567633"/>
          </a:xfrm>
        </p:spPr>
        <p:txBody>
          <a:bodyPr/>
          <a:lstStyle/>
          <a:p>
            <a:r>
              <a:rPr lang="en-GB" sz="2000"/>
              <a:t>Arrêté du 19 juillet 2016, Circulaire du 19 juillet 2016 et Article L.533-1 du code de la recherche)</a:t>
            </a:r>
          </a:p>
        </p:txBody>
      </p:sp>
    </p:spTree>
    <p:extLst>
      <p:ext uri="{BB962C8B-B14F-4D97-AF65-F5344CB8AC3E}">
        <p14:creationId xmlns:p14="http://schemas.microsoft.com/office/powerpoint/2010/main" val="258786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3C6D-760D-4FC1-80B5-D0912549DEBA}"/>
              </a:ext>
            </a:extLst>
          </p:cNvPr>
          <p:cNvSpPr>
            <a:spLocks noGrp="1"/>
          </p:cNvSpPr>
          <p:nvPr>
            <p:ph type="title"/>
          </p:nvPr>
        </p:nvSpPr>
        <p:spPr/>
        <p:txBody>
          <a:bodyPr/>
          <a:lstStyle/>
          <a:p>
            <a:r>
              <a:rPr lang="fr-FR"/>
              <a:t>Calcul du remboursement </a:t>
            </a:r>
            <a:r>
              <a:rPr lang="fr-FR" b="1"/>
              <a:t>des frais et de la répartition des revenus</a:t>
            </a:r>
            <a:br>
              <a:rPr lang="fr-FR" b="1"/>
            </a:br>
            <a:endParaRPr lang="en-GB"/>
          </a:p>
        </p:txBody>
      </p:sp>
      <p:pic>
        <p:nvPicPr>
          <p:cNvPr id="7" name="Picture 6">
            <a:extLst>
              <a:ext uri="{FF2B5EF4-FFF2-40B4-BE49-F238E27FC236}">
                <a16:creationId xmlns:a16="http://schemas.microsoft.com/office/drawing/2014/main" id="{3FB2DB75-DF79-4A82-9C15-2C9C40876CF2}"/>
              </a:ext>
            </a:extLst>
          </p:cNvPr>
          <p:cNvPicPr>
            <a:picLocks noChangeAspect="1"/>
          </p:cNvPicPr>
          <p:nvPr/>
        </p:nvPicPr>
        <p:blipFill>
          <a:blip r:embed="rId2"/>
          <a:srcRect l="13310" t="21032" r="12112" b="10625"/>
          <a:stretch>
            <a:fillRect/>
          </a:stretch>
        </p:blipFill>
        <p:spPr>
          <a:xfrm>
            <a:off x="1623498" y="1497245"/>
            <a:ext cx="9092485" cy="4686904"/>
          </a:xfrm>
          <a:prstGeom prst="rect">
            <a:avLst/>
          </a:prstGeom>
        </p:spPr>
      </p:pic>
      <p:sp>
        <p:nvSpPr>
          <p:cNvPr id="9" name="Text Placeholder 8">
            <a:extLst>
              <a:ext uri="{FF2B5EF4-FFF2-40B4-BE49-F238E27FC236}">
                <a16:creationId xmlns:a16="http://schemas.microsoft.com/office/drawing/2014/main" id="{F7E81278-8921-4D13-AB6B-296A3A971E01}"/>
              </a:ext>
            </a:extLst>
          </p:cNvPr>
          <p:cNvSpPr>
            <a:spLocks noGrp="1"/>
          </p:cNvSpPr>
          <p:nvPr>
            <p:ph type="body" sz="quarter" idx="13"/>
          </p:nvPr>
        </p:nvSpPr>
        <p:spPr>
          <a:xfrm>
            <a:off x="6689814" y="6184149"/>
            <a:ext cx="7757375" cy="442826"/>
          </a:xfrm>
        </p:spPr>
        <p:txBody>
          <a:bodyPr/>
          <a:lstStyle/>
          <a:p>
            <a:r>
              <a:rPr lang="en-GB" sz="1400"/>
              <a:t>Source : Bulletin officiel n° 29 du 21-07-2016</a:t>
            </a:r>
          </a:p>
          <a:p>
            <a:endParaRPr lang="en-GB"/>
          </a:p>
        </p:txBody>
      </p:sp>
      <p:sp>
        <p:nvSpPr>
          <p:cNvPr id="6" name="Text Placeholder 4">
            <a:extLst>
              <a:ext uri="{FF2B5EF4-FFF2-40B4-BE49-F238E27FC236}">
                <a16:creationId xmlns:a16="http://schemas.microsoft.com/office/drawing/2014/main" id="{F5C4CF0E-BA1B-4671-8723-E6857B4C5D05}"/>
              </a:ext>
            </a:extLst>
          </p:cNvPr>
          <p:cNvSpPr>
            <a:spLocks noGrp="1"/>
          </p:cNvSpPr>
          <p:nvPr>
            <p:ph type="body" sz="quarter" idx="14"/>
          </p:nvPr>
        </p:nvSpPr>
        <p:spPr>
          <a:xfrm>
            <a:off x="10471150" y="357302"/>
            <a:ext cx="1720850" cy="394727"/>
          </a:xfrm>
        </p:spPr>
        <p:txBody>
          <a:bodyPr/>
          <a:lstStyle/>
          <a:p>
            <a:r>
              <a:rPr lang="en-GB"/>
              <a:t>4. Rémunération du mandataire unique</a:t>
            </a:r>
          </a:p>
        </p:txBody>
      </p:sp>
    </p:spTree>
    <p:extLst>
      <p:ext uri="{BB962C8B-B14F-4D97-AF65-F5344CB8AC3E}">
        <p14:creationId xmlns:p14="http://schemas.microsoft.com/office/powerpoint/2010/main" val="382564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3C6D-760D-4FC1-80B5-D0912549DEBA}"/>
              </a:ext>
            </a:extLst>
          </p:cNvPr>
          <p:cNvSpPr>
            <a:spLocks noGrp="1"/>
          </p:cNvSpPr>
          <p:nvPr>
            <p:ph type="title"/>
          </p:nvPr>
        </p:nvSpPr>
        <p:spPr/>
        <p:txBody>
          <a:bodyPr/>
          <a:lstStyle/>
          <a:p>
            <a:r>
              <a:rPr lang="fr-FR"/>
              <a:t>Calcul du remboursement </a:t>
            </a:r>
            <a:r>
              <a:rPr lang="fr-FR" b="1"/>
              <a:t>des frais et de la répartition des revenus</a:t>
            </a:r>
            <a:br>
              <a:rPr lang="fr-FR" b="1"/>
            </a:br>
            <a:endParaRPr lang="en-GB"/>
          </a:p>
        </p:txBody>
      </p:sp>
      <p:sp>
        <p:nvSpPr>
          <p:cNvPr id="9" name="Text Placeholder 8">
            <a:extLst>
              <a:ext uri="{FF2B5EF4-FFF2-40B4-BE49-F238E27FC236}">
                <a16:creationId xmlns:a16="http://schemas.microsoft.com/office/drawing/2014/main" id="{F7E81278-8921-4D13-AB6B-296A3A971E01}"/>
              </a:ext>
            </a:extLst>
          </p:cNvPr>
          <p:cNvSpPr>
            <a:spLocks noGrp="1"/>
          </p:cNvSpPr>
          <p:nvPr>
            <p:ph type="body" sz="quarter" idx="13"/>
          </p:nvPr>
        </p:nvSpPr>
        <p:spPr>
          <a:xfrm>
            <a:off x="6848422" y="6181942"/>
            <a:ext cx="7757375" cy="442826"/>
          </a:xfrm>
        </p:spPr>
        <p:txBody>
          <a:bodyPr/>
          <a:lstStyle/>
          <a:p>
            <a:r>
              <a:rPr lang="en-GB" sz="1400"/>
              <a:t>Source : Bulletin officiel n° 29 du 21-07-2016</a:t>
            </a:r>
          </a:p>
          <a:p>
            <a:endParaRPr lang="en-GB"/>
          </a:p>
        </p:txBody>
      </p:sp>
      <p:pic>
        <p:nvPicPr>
          <p:cNvPr id="3" name="Picture 2">
            <a:extLst>
              <a:ext uri="{FF2B5EF4-FFF2-40B4-BE49-F238E27FC236}">
                <a16:creationId xmlns:a16="http://schemas.microsoft.com/office/drawing/2014/main" id="{8A8C784D-E9E8-431E-AE28-E7D6BA72585F}"/>
              </a:ext>
            </a:extLst>
          </p:cNvPr>
          <p:cNvPicPr>
            <a:picLocks noChangeAspect="1"/>
          </p:cNvPicPr>
          <p:nvPr/>
        </p:nvPicPr>
        <p:blipFill>
          <a:blip r:embed="rId2"/>
          <a:srcRect l="16162" t="18030" r="10106" b="14178"/>
          <a:stretch>
            <a:fillRect/>
          </a:stretch>
        </p:blipFill>
        <p:spPr>
          <a:xfrm>
            <a:off x="1601273" y="1382611"/>
            <a:ext cx="8989453" cy="4649173"/>
          </a:xfrm>
          <a:prstGeom prst="rect">
            <a:avLst/>
          </a:prstGeom>
        </p:spPr>
      </p:pic>
      <p:sp>
        <p:nvSpPr>
          <p:cNvPr id="6" name="Text Placeholder 4">
            <a:extLst>
              <a:ext uri="{FF2B5EF4-FFF2-40B4-BE49-F238E27FC236}">
                <a16:creationId xmlns:a16="http://schemas.microsoft.com/office/drawing/2014/main" id="{494041E8-7749-4C5E-9D41-56DCB04D7033}"/>
              </a:ext>
            </a:extLst>
          </p:cNvPr>
          <p:cNvSpPr>
            <a:spLocks noGrp="1"/>
          </p:cNvSpPr>
          <p:nvPr>
            <p:ph type="body" sz="quarter" idx="14"/>
          </p:nvPr>
        </p:nvSpPr>
        <p:spPr>
          <a:xfrm>
            <a:off x="10471150" y="449263"/>
            <a:ext cx="1720850" cy="246062"/>
          </a:xfrm>
        </p:spPr>
        <p:txBody>
          <a:bodyPr/>
          <a:lstStyle/>
          <a:p>
            <a:r>
              <a:rPr lang="en-GB"/>
              <a:t>4. Rémunération du mandataire unique</a:t>
            </a:r>
          </a:p>
        </p:txBody>
      </p:sp>
      <p:sp>
        <p:nvSpPr>
          <p:cNvPr id="7" name="Text Placeholder 4">
            <a:extLst>
              <a:ext uri="{FF2B5EF4-FFF2-40B4-BE49-F238E27FC236}">
                <a16:creationId xmlns:a16="http://schemas.microsoft.com/office/drawing/2014/main" id="{BB287404-99BB-42D2-AC42-C4F78C08579B}"/>
              </a:ext>
            </a:extLst>
          </p:cNvPr>
          <p:cNvSpPr txBox="1"/>
          <p:nvPr/>
        </p:nvSpPr>
        <p:spPr>
          <a:xfrm>
            <a:off x="10471150" y="357302"/>
            <a:ext cx="172085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 Rémunération du mandataire unique</a:t>
            </a:r>
          </a:p>
        </p:txBody>
      </p:sp>
    </p:spTree>
    <p:extLst>
      <p:ext uri="{BB962C8B-B14F-4D97-AF65-F5344CB8AC3E}">
        <p14:creationId xmlns:p14="http://schemas.microsoft.com/office/powerpoint/2010/main" val="19690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Le Principe de Co-Propriété	</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383471" y="1594737"/>
            <a:ext cx="11425058" cy="5374233"/>
          </a:xfrm>
        </p:spPr>
        <p:txBody>
          <a:bodyPr/>
          <a:lstStyle/>
          <a:p>
            <a:pPr marL="342900" indent="-342900">
              <a:buFont typeface="Arial" panose="020B0604020202020204" pitchFamily="34" charset="0"/>
              <a:buChar char="•"/>
            </a:pPr>
            <a:r>
              <a:rPr lang="fr-FR" b="1"/>
              <a:t>Article L533-1:</a:t>
            </a:r>
          </a:p>
          <a:p>
            <a:pPr marL="701675" lvl="2" indent="-342900">
              <a:buFont typeface="Arial" panose="020B0604020202020204" pitchFamily="34" charset="0"/>
              <a:buChar char="•"/>
            </a:pPr>
            <a:r>
              <a:rPr lang="fr-FR" b="1"/>
              <a:t>En cas de copropriété, une convention détermine l'organisation de la copropriété, notamment la répartition des droits.</a:t>
            </a:r>
          </a:p>
          <a:p>
            <a:pPr marL="701675" lvl="2" indent="-342900">
              <a:buFont typeface="Arial" panose="020B0604020202020204" pitchFamily="34" charset="0"/>
              <a:buChar char="•"/>
            </a:pPr>
            <a:r>
              <a:rPr lang="fr-FR" b="1"/>
              <a:t>Un mandataire unique est désigné.</a:t>
            </a:r>
          </a:p>
          <a:p>
            <a:pPr marL="701675" lvl="2" indent="-342900">
              <a:buFont typeface="Arial" panose="020B0604020202020204" pitchFamily="34" charset="0"/>
              <a:buChar char="•"/>
            </a:pPr>
            <a:r>
              <a:rPr lang="fr-FR" b="1"/>
              <a:t>Les règles de gestion de la copropriété, les modalités de désignation du mandataire unique, ses missions et ses pouvoirs sont définis par décret. </a:t>
            </a:r>
            <a:r>
              <a:rPr lang="fr-FR" b="1" u="sng"/>
              <a:t>Ces dispositions réglementaires valent règlement de copropriété au sens de l'article L. 613-32 du code de la propriété intellectuelle.</a:t>
            </a:r>
            <a:endParaRPr lang="en-GB" u="sng"/>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2</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3" y="874800"/>
            <a:ext cx="9622016" cy="567633"/>
          </a:xfrm>
        </p:spPr>
        <p:txBody>
          <a:bodyPr/>
          <a:lstStyle/>
          <a:p>
            <a:r>
              <a:rPr lang="fr-FR"/>
              <a:t>L533-1 Code de la Recherche</a:t>
            </a:r>
            <a:endParaRPr lang="en-GB"/>
          </a:p>
        </p:txBody>
      </p:sp>
      <p:sp>
        <p:nvSpPr>
          <p:cNvPr id="8" name="Text Placeholder 4">
            <a:extLst>
              <a:ext uri="{FF2B5EF4-FFF2-40B4-BE49-F238E27FC236}">
                <a16:creationId xmlns:a16="http://schemas.microsoft.com/office/drawing/2014/main" id="{D8DB21D3-C897-47EE-95F0-367C664C3283}"/>
              </a:ext>
            </a:extLst>
          </p:cNvPr>
          <p:cNvSpPr txBox="1"/>
          <p:nvPr/>
        </p:nvSpPr>
        <p:spPr>
          <a:xfrm>
            <a:off x="10471200" y="391921"/>
            <a:ext cx="1720800" cy="37147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1</a:t>
            </a:r>
            <a:r>
              <a:rPr lang="en-GB"/>
              <a:t> Désignation du mandataire unique</a:t>
            </a:r>
          </a:p>
        </p:txBody>
      </p:sp>
    </p:spTree>
    <p:extLst>
      <p:ext uri="{BB962C8B-B14F-4D97-AF65-F5344CB8AC3E}">
        <p14:creationId xmlns:p14="http://schemas.microsoft.com/office/powerpoint/2010/main" val="73385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Apport de la loi PACTE</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383471" y="1689515"/>
            <a:ext cx="11425058" cy="4241502"/>
          </a:xfrm>
        </p:spPr>
        <p:txBody>
          <a:bodyPr/>
          <a:lstStyle/>
          <a:p>
            <a:pPr lvl="2" algn="just"/>
            <a:r>
              <a:rPr lang="fr-FR" sz="1600"/>
              <a:t>Remboursement annuel des frais directs de protection et gestion de la propriété industrielle supportés par le mandataire par imputation sur les revenus qu'il perçoit au titre de la valorisation du résultat.</a:t>
            </a:r>
          </a:p>
          <a:p>
            <a:pPr marL="0" lvl="2" indent="0" algn="just">
              <a:buNone/>
            </a:pPr>
            <a:endParaRPr lang="fr-FR" sz="1600"/>
          </a:p>
          <a:p>
            <a:pPr lvl="2" algn="just"/>
            <a:r>
              <a:rPr lang="fr-FR" sz="1600"/>
              <a:t>Rémunération au titre des frais indirects à hauteur de 20% des revenus de licence perçus, déduction faite des frais directs.</a:t>
            </a:r>
          </a:p>
          <a:p>
            <a:pPr marL="0" lvl="2" indent="0" algn="just">
              <a:buNone/>
            </a:pPr>
            <a:endParaRPr lang="en-GB" sz="1600"/>
          </a:p>
          <a:p>
            <a:pPr lvl="2" algn="just"/>
            <a:r>
              <a:rPr lang="fr-FR" sz="1600"/>
              <a:t>Information des personnes publiques copropriétaires: revenus perçus, montant des frais directs et frais indirects prélevés par le mandataire unique</a:t>
            </a:r>
          </a:p>
          <a:p>
            <a:pPr lvl="3" algn="just"/>
            <a:r>
              <a:rPr lang="fr-FR" sz="1600"/>
              <a:t>Chaque personne publique calcule la rémunération supplémentaire due à ses inventeurs et en informe le mandataire unique</a:t>
            </a:r>
          </a:p>
          <a:p>
            <a:pPr lvl="3" algn="just"/>
            <a:r>
              <a:rPr lang="fr-FR" sz="1600"/>
              <a:t>Sur cette base, le mandataire unique verse aux personnes publiques copropriétaires leur part de revenus et la rémunération supplémentaire des inventeurs</a:t>
            </a:r>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20</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383471" y="1108100"/>
            <a:ext cx="11425057" cy="527753"/>
          </a:xfrm>
        </p:spPr>
        <p:txBody>
          <a:bodyPr/>
          <a:lstStyle/>
          <a:p>
            <a:r>
              <a:rPr lang="en-GB" sz="2200"/>
              <a:t>Article 12 du Décret 2020 et Arrêté du 5 mai 2021 (en vigueur depuis le 13 août dernier)</a:t>
            </a:r>
          </a:p>
        </p:txBody>
      </p:sp>
      <p:sp>
        <p:nvSpPr>
          <p:cNvPr id="8" name="Text Placeholder 4">
            <a:extLst>
              <a:ext uri="{FF2B5EF4-FFF2-40B4-BE49-F238E27FC236}">
                <a16:creationId xmlns:a16="http://schemas.microsoft.com/office/drawing/2014/main" id="{FA5D2720-7473-4C94-8E84-CEEDA741B2CB}"/>
              </a:ext>
            </a:extLst>
          </p:cNvPr>
          <p:cNvSpPr txBox="1"/>
          <p:nvPr/>
        </p:nvSpPr>
        <p:spPr>
          <a:xfrm>
            <a:off x="10471150" y="357302"/>
            <a:ext cx="172085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 Rémunération du mandataire unique</a:t>
            </a:r>
          </a:p>
        </p:txBody>
      </p:sp>
    </p:spTree>
    <p:extLst>
      <p:ext uri="{BB962C8B-B14F-4D97-AF65-F5344CB8AC3E}">
        <p14:creationId xmlns:p14="http://schemas.microsoft.com/office/powerpoint/2010/main" val="2674326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Apport de la loi PACTE</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383471" y="1689515"/>
            <a:ext cx="11425058" cy="4241502"/>
          </a:xfrm>
        </p:spPr>
        <p:txBody>
          <a:bodyPr/>
          <a:lstStyle/>
          <a:p>
            <a:pPr marL="0" lvl="2" indent="0" algn="just">
              <a:buNone/>
            </a:pPr>
            <a:endParaRPr lang="en-GB" sz="1600"/>
          </a:p>
          <a:p>
            <a:pPr lvl="2" algn="just"/>
            <a:r>
              <a:rPr lang="fr-FR" sz="1600"/>
              <a:t>Cas où le mandataire confie ses missions à un tiers :</a:t>
            </a:r>
          </a:p>
          <a:p>
            <a:pPr lvl="2" algn="just"/>
            <a:endParaRPr lang="fr-FR" sz="1600"/>
          </a:p>
          <a:p>
            <a:pPr lvl="3" algn="just"/>
            <a:r>
              <a:rPr lang="fr-FR" sz="1600" b="1"/>
              <a:t>Si le tiers a supporté les frais </a:t>
            </a:r>
            <a:r>
              <a:rPr lang="fr-FR" sz="1600"/>
              <a:t>: Le mandataire ne perçoit aucune rétribution au titre des frais indirects</a:t>
            </a:r>
          </a:p>
          <a:p>
            <a:pPr lvl="3" algn="just"/>
            <a:r>
              <a:rPr lang="fr-FR" sz="1600" b="1"/>
              <a:t>Si les frais sont partagés entre le tiers et le mandataire </a:t>
            </a:r>
            <a:r>
              <a:rPr lang="fr-FR" sz="1600"/>
              <a:t>: rémunération à hauteur de 8% des revenus générés par le résultat, déduction faite des frais directs</a:t>
            </a:r>
          </a:p>
          <a:p>
            <a:pPr lvl="3" algn="just"/>
            <a:r>
              <a:rPr lang="fr-FR" sz="1600"/>
              <a:t>La rédaction d'accords sur la copropriété des résultats, la négociation des conventions transférant tout ou partie des missions du mandataire unique à une personne morale tierce, ainsi que l’encaissement et la redistribution des revenus tirés de l’exploitation des résultats ne donnent pas droit au prélèvement de la part forfaitaire.</a:t>
            </a:r>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21</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383471" y="1108100"/>
            <a:ext cx="11425057" cy="527753"/>
          </a:xfrm>
        </p:spPr>
        <p:txBody>
          <a:bodyPr/>
          <a:lstStyle/>
          <a:p>
            <a:r>
              <a:rPr lang="en-GB" sz="2200"/>
              <a:t>Article 12 du Décret 2020 et Arrêté du 5 mai 2021 (en vigueur depuis le 13 août dernier)</a:t>
            </a:r>
          </a:p>
        </p:txBody>
      </p:sp>
      <p:sp>
        <p:nvSpPr>
          <p:cNvPr id="8" name="Text Placeholder 4">
            <a:extLst>
              <a:ext uri="{FF2B5EF4-FFF2-40B4-BE49-F238E27FC236}">
                <a16:creationId xmlns:a16="http://schemas.microsoft.com/office/drawing/2014/main" id="{FA5D2720-7473-4C94-8E84-CEEDA741B2CB}"/>
              </a:ext>
            </a:extLst>
          </p:cNvPr>
          <p:cNvSpPr txBox="1"/>
          <p:nvPr/>
        </p:nvSpPr>
        <p:spPr>
          <a:xfrm>
            <a:off x="10471150" y="357302"/>
            <a:ext cx="1720850" cy="39472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 Rémunération du mandataire unique</a:t>
            </a:r>
          </a:p>
        </p:txBody>
      </p:sp>
    </p:spTree>
    <p:extLst>
      <p:ext uri="{BB962C8B-B14F-4D97-AF65-F5344CB8AC3E}">
        <p14:creationId xmlns:p14="http://schemas.microsoft.com/office/powerpoint/2010/main" val="15972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7870F7-7F6A-4C73-9BC9-BB9B22A4941D}"/>
              </a:ext>
            </a:extLst>
          </p:cNvPr>
          <p:cNvSpPr>
            <a:spLocks noGrp="1"/>
          </p:cNvSpPr>
          <p:nvPr>
            <p:ph type="ctrTitle"/>
          </p:nvPr>
        </p:nvSpPr>
        <p:spPr>
          <a:xfrm>
            <a:off x="437889" y="425363"/>
            <a:ext cx="8217287" cy="496799"/>
          </a:xfrm>
        </p:spPr>
        <p:txBody>
          <a:bodyPr/>
          <a:lstStyle/>
          <a:p>
            <a:r>
              <a:rPr lang="fr-FR"/>
              <a:t>Contact</a:t>
            </a:r>
            <a:endParaRPr lang="en-GB"/>
          </a:p>
        </p:txBody>
      </p:sp>
      <p:sp>
        <p:nvSpPr>
          <p:cNvPr id="8" name="Text Placeholder 7">
            <a:extLst>
              <a:ext uri="{FF2B5EF4-FFF2-40B4-BE49-F238E27FC236}">
                <a16:creationId xmlns:a16="http://schemas.microsoft.com/office/drawing/2014/main" id="{E1225D58-791F-4930-8015-E34D18569CD8}"/>
              </a:ext>
            </a:extLst>
          </p:cNvPr>
          <p:cNvSpPr>
            <a:spLocks noGrp="1"/>
          </p:cNvSpPr>
          <p:nvPr>
            <p:ph type="body" sz="quarter" idx="10"/>
          </p:nvPr>
        </p:nvSpPr>
        <p:spPr>
          <a:xfrm>
            <a:off x="347663" y="4968000"/>
            <a:ext cx="4060214" cy="1115559"/>
          </a:xfrm>
        </p:spPr>
        <p:txBody>
          <a:bodyPr/>
          <a:lstStyle/>
          <a:p>
            <a:r>
              <a:rPr lang="fr-FR"/>
              <a:t>Simmons &amp; Simmons LLP</a:t>
            </a:r>
          </a:p>
          <a:p>
            <a:r>
              <a:rPr lang="fr-FR"/>
              <a:t>5 boulevard de la Madeleine</a:t>
            </a:r>
          </a:p>
          <a:p>
            <a:r>
              <a:rPr lang="fr-FR"/>
              <a:t>75001 Paris</a:t>
            </a:r>
            <a:endParaRPr lang="en-GB"/>
          </a:p>
        </p:txBody>
      </p:sp>
      <p:pic>
        <p:nvPicPr>
          <p:cNvPr id="9" name="Picture Placeholder 12">
            <a:extLst>
              <a:ext uri="{FF2B5EF4-FFF2-40B4-BE49-F238E27FC236}">
                <a16:creationId xmlns:a16="http://schemas.microsoft.com/office/drawing/2014/main" id="{26CCF975-E34D-488D-97ED-72ED378C90A8}"/>
              </a:ext>
            </a:extLst>
          </p:cNvPr>
          <p:cNvPicPr>
            <a:picLocks noGrp="1" noChangeAspect="1"/>
          </p:cNvPicPr>
          <p:nvPr>
            <p:ph type="pic" sz="quarter" idx="15"/>
          </p:nvPr>
        </p:nvPicPr>
        <p:blipFill>
          <a:blip r:embed="rId2"/>
          <a:srcRect/>
          <a:stretch>
            <a:fillRect/>
          </a:stretch>
        </p:blipFill>
        <p:spPr>
          <a:xfrm>
            <a:off x="813157" y="1681370"/>
            <a:ext cx="1411200" cy="1411200"/>
          </a:xfrm>
        </p:spPr>
      </p:pic>
      <p:pic>
        <p:nvPicPr>
          <p:cNvPr id="3" name="Picture 2" descr="A picture containing person, wall, indoor, white&#10;&#10;Description automatically generated">
            <a:extLst>
              <a:ext uri="{FF2B5EF4-FFF2-40B4-BE49-F238E27FC236}">
                <a16:creationId xmlns:a16="http://schemas.microsoft.com/office/drawing/2014/main" id="{15018872-BD8F-48DD-896D-3FC71DEECC61}"/>
              </a:ext>
            </a:extLst>
          </p:cNvPr>
          <p:cNvPicPr>
            <a:picLocks noChangeAspect="1"/>
          </p:cNvPicPr>
          <p:nvPr/>
        </p:nvPicPr>
        <p:blipFill>
          <a:blip r:embed="rId3"/>
          <a:srcRect/>
          <a:stretch>
            <a:fillRect/>
          </a:stretch>
        </p:blipFill>
        <p:spPr>
          <a:xfrm>
            <a:off x="439763" y="1435957"/>
            <a:ext cx="1213540" cy="1213540"/>
          </a:xfrm>
          <a:prstGeom prst="rect">
            <a:avLst/>
          </a:prstGeom>
        </p:spPr>
      </p:pic>
      <p:sp>
        <p:nvSpPr>
          <p:cNvPr id="10" name="Rectangle 9">
            <a:extLst>
              <a:ext uri="{FF2B5EF4-FFF2-40B4-BE49-F238E27FC236}">
                <a16:creationId xmlns:a16="http://schemas.microsoft.com/office/drawing/2014/main" id="{49CCF003-61C1-49C5-86E9-88A1828F20A6}"/>
              </a:ext>
            </a:extLst>
          </p:cNvPr>
          <p:cNvSpPr/>
          <p:nvPr/>
        </p:nvSpPr>
        <p:spPr>
          <a:xfrm>
            <a:off x="1653303" y="1413834"/>
            <a:ext cx="5339309" cy="1938992"/>
          </a:xfrm>
          <a:prstGeom prst="rect">
            <a:avLst/>
          </a:prstGeom>
        </p:spPr>
        <p:txBody>
          <a:bodyPr wrap="square">
            <a:spAutoFit/>
          </a:bodyPr>
          <a:lstStyle/>
          <a:p>
            <a:r>
              <a:rPr lang="en-GB" sz="2000" b="1">
                <a:solidFill>
                  <a:schemeClr val="bg1"/>
                </a:solidFill>
              </a:rPr>
              <a:t>Frédérique Potin </a:t>
            </a:r>
          </a:p>
          <a:p>
            <a:r>
              <a:rPr lang="en-GB" sz="2000">
                <a:solidFill>
                  <a:schemeClr val="bg1"/>
                </a:solidFill>
              </a:rPr>
              <a:t>Avocat – Of Counsel</a:t>
            </a:r>
          </a:p>
          <a:p>
            <a:r>
              <a:rPr lang="en-GB" sz="2000">
                <a:solidFill>
                  <a:schemeClr val="bg1"/>
                </a:solidFill>
                <a:hlinkClick r:id="rId4">
                  <a:extLst>
                    <a:ext uri="{A12FA001-AC4F-418D-AE19-62706E023703}">
                      <ahyp:hlinkClr xmlns:ahyp="http://schemas.microsoft.com/office/drawing/2018/hyperlinkcolor" val="tx"/>
                    </a:ext>
                  </a:extLst>
                </a:hlinkClick>
              </a:rPr>
              <a:t>frederique.potin@simmons-simmons.com</a:t>
            </a:r>
            <a:endParaRPr lang="en-GB" sz="2000">
              <a:solidFill>
                <a:schemeClr val="bg1"/>
              </a:solidFill>
            </a:endParaRPr>
          </a:p>
          <a:p>
            <a:r>
              <a:rPr lang="en-GB" sz="2000">
                <a:solidFill>
                  <a:schemeClr val="bg1"/>
                </a:solidFill>
              </a:rPr>
              <a:t>T : 01 53 29 16 40</a:t>
            </a:r>
          </a:p>
          <a:p>
            <a:r>
              <a:rPr lang="en-GB" sz="2000">
                <a:solidFill>
                  <a:schemeClr val="bg1"/>
                </a:solidFill>
              </a:rPr>
              <a:t>P : 06 87 97 47 60</a:t>
            </a:r>
          </a:p>
          <a:p>
            <a:endParaRPr lang="en-GB" sz="2000">
              <a:solidFill>
                <a:schemeClr val="bg1"/>
              </a:solidFill>
            </a:endParaRPr>
          </a:p>
        </p:txBody>
      </p:sp>
    </p:spTree>
    <p:extLst>
      <p:ext uri="{BB962C8B-B14F-4D97-AF65-F5344CB8AC3E}">
        <p14:creationId xmlns:p14="http://schemas.microsoft.com/office/powerpoint/2010/main" val="373877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a:xfrm>
            <a:off x="449262" y="396709"/>
            <a:ext cx="8747999" cy="394727"/>
          </a:xfrm>
        </p:spPr>
        <p:txBody>
          <a:bodyPr/>
          <a:lstStyle/>
          <a:p>
            <a:r>
              <a:rPr lang="en-GB"/>
              <a:t>Le Principe de Co-Propriété	</a:t>
            </a:r>
            <a:br>
              <a:rPr lang="en-GB"/>
            </a:br>
            <a:endParaRPr lang="en-GB"/>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383471" y="2781157"/>
            <a:ext cx="11425058" cy="4912488"/>
          </a:xfrm>
        </p:spPr>
        <p:txBody>
          <a:bodyPr/>
          <a:lstStyle/>
          <a:p>
            <a:pPr marL="342900" indent="-342900">
              <a:buFont typeface="Arial" panose="020B0604020202020204" pitchFamily="34" charset="0"/>
              <a:buChar char="•"/>
            </a:pPr>
            <a:r>
              <a:rPr lang="fr-FR" b="1"/>
              <a:t>Applicable aux personnes publiques investies d’une mission de recherche:</a:t>
            </a:r>
          </a:p>
          <a:p>
            <a:pPr marL="1060450" lvl="3" indent="-342900">
              <a:buFont typeface="Arial" panose="020B0604020202020204" pitchFamily="34" charset="0"/>
              <a:buChar char="•"/>
            </a:pPr>
            <a:r>
              <a:rPr lang="fr-FR" b="1"/>
              <a:t>EPSCP (EP scientifique, culturel et professionnel)</a:t>
            </a:r>
          </a:p>
          <a:p>
            <a:pPr marL="1060450" lvl="3" indent="-342900">
              <a:buFont typeface="Arial" panose="020B0604020202020204" pitchFamily="34" charset="0"/>
              <a:buChar char="•"/>
            </a:pPr>
            <a:r>
              <a:rPr lang="fr-FR" b="1"/>
              <a:t>EPST (EP scientifique et technique)</a:t>
            </a:r>
          </a:p>
          <a:p>
            <a:pPr marL="1060450" lvl="3" indent="-342900">
              <a:buFont typeface="Arial" panose="020B0604020202020204" pitchFamily="34" charset="0"/>
              <a:buChar char="•"/>
            </a:pPr>
            <a:r>
              <a:rPr lang="fr-FR" b="1"/>
              <a:t>EPIC (EP industriel et commercial) dans le cadre de leur activité de recherche</a:t>
            </a:r>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3</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2" y="974583"/>
            <a:ext cx="10443639" cy="1726357"/>
          </a:xfrm>
        </p:spPr>
        <p:txBody>
          <a:bodyPr/>
          <a:lstStyle/>
          <a:p>
            <a:r>
              <a:rPr lang="fr-FR" sz="2400" b="1"/>
              <a:t>Décret n° 2020-24 du 13 janvier 2020 </a:t>
            </a:r>
            <a:r>
              <a:rPr lang="fr-FR" sz="2400" b="1" i="1"/>
              <a:t>relatif à la gestion de la copropriété des résultats de recherche, au mode de désignation et aux missions du mandataire unique prévu à l'article L. 533-1 du code de la recherche</a:t>
            </a:r>
            <a:endParaRPr lang="en-GB" sz="2400" b="1" i="1"/>
          </a:p>
        </p:txBody>
      </p:sp>
      <p:sp>
        <p:nvSpPr>
          <p:cNvPr id="8" name="Text Placeholder 4">
            <a:extLst>
              <a:ext uri="{FF2B5EF4-FFF2-40B4-BE49-F238E27FC236}">
                <a16:creationId xmlns:a16="http://schemas.microsoft.com/office/drawing/2014/main" id="{D8DB21D3-C897-47EE-95F0-367C664C3283}"/>
              </a:ext>
            </a:extLst>
          </p:cNvPr>
          <p:cNvSpPr txBox="1"/>
          <p:nvPr/>
        </p:nvSpPr>
        <p:spPr>
          <a:xfrm>
            <a:off x="10471200" y="391921"/>
            <a:ext cx="1720800" cy="37147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1</a:t>
            </a:r>
            <a:r>
              <a:rPr lang="en-GB"/>
              <a:t> Désignation du mandataire unique</a:t>
            </a:r>
          </a:p>
        </p:txBody>
      </p:sp>
    </p:spTree>
    <p:extLst>
      <p:ext uri="{BB962C8B-B14F-4D97-AF65-F5344CB8AC3E}">
        <p14:creationId xmlns:p14="http://schemas.microsoft.com/office/powerpoint/2010/main" val="3218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870B-588E-42A8-84F8-7EAA214CCBCE}"/>
              </a:ext>
            </a:extLst>
          </p:cNvPr>
          <p:cNvSpPr>
            <a:spLocks noGrp="1"/>
          </p:cNvSpPr>
          <p:nvPr>
            <p:ph type="title"/>
          </p:nvPr>
        </p:nvSpPr>
        <p:spPr/>
        <p:txBody>
          <a:bodyPr/>
          <a:lstStyle/>
          <a:p>
            <a:r>
              <a:rPr lang="en-GB"/>
              <a:t>PLAN</a:t>
            </a:r>
          </a:p>
        </p:txBody>
      </p:sp>
      <p:graphicFrame>
        <p:nvGraphicFramePr>
          <p:cNvPr id="6" name="Content Placeholder 5">
            <a:extLst>
              <a:ext uri="{FF2B5EF4-FFF2-40B4-BE49-F238E27FC236}">
                <a16:creationId xmlns:a16="http://schemas.microsoft.com/office/drawing/2014/main" id="{E97938BC-94D2-4721-9695-B75E37CEDFA6}"/>
              </a:ext>
            </a:extLst>
          </p:cNvPr>
          <p:cNvGraphicFramePr>
            <a:graphicFrameLocks noGrp="1"/>
          </p:cNvGraphicFramePr>
          <p:nvPr>
            <p:ph idx="1"/>
            <p:extLst>
              <p:ext uri="{D42A27DB-BD31-4B8C-83A1-F6EECF244321}">
                <p14:modId xmlns:p14="http://schemas.microsoft.com/office/powerpoint/2010/main" val="3324510532"/>
              </p:ext>
            </p:extLst>
          </p:nvPr>
        </p:nvGraphicFramePr>
        <p:xfrm>
          <a:off x="1203246" y="1362313"/>
          <a:ext cx="9785507" cy="3511296"/>
        </p:xfrm>
        <a:graphic>
          <a:graphicData uri="http://schemas.openxmlformats.org/drawingml/2006/table">
            <a:tbl>
              <a:tblPr>
                <a:tableStyleId>{5C22544A-7EE6-4342-B048-85BDC9FD1C3A}</a:tableStyleId>
              </a:tblPr>
              <a:tblGrid>
                <a:gridCol w="1201729">
                  <a:extLst>
                    <a:ext uri="{9D8B030D-6E8A-4147-A177-3AD203B41FA5}">
                      <a16:colId xmlns:a16="http://schemas.microsoft.com/office/drawing/2014/main" val="3018911143"/>
                    </a:ext>
                  </a:extLst>
                </a:gridCol>
                <a:gridCol w="8583778">
                  <a:extLst>
                    <a:ext uri="{9D8B030D-6E8A-4147-A177-3AD203B41FA5}">
                      <a16:colId xmlns:a16="http://schemas.microsoft.com/office/drawing/2014/main" val="3288139577"/>
                    </a:ext>
                  </a:extLst>
                </a:gridCol>
              </a:tblGrid>
              <a:tr h="829428">
                <a:tc>
                  <a:txBody>
                    <a:bodyPr/>
                    <a:lstStyle/>
                    <a:p>
                      <a:pPr>
                        <a:lnSpc>
                          <a:spcPct val="90000"/>
                        </a:lnSpc>
                      </a:pPr>
                      <a:r>
                        <a:rPr lang="en-GB" sz="6400">
                          <a:solidFill>
                            <a:schemeClr val="bg2"/>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2400">
                          <a:solidFill>
                            <a:schemeClr val="tx1"/>
                          </a:solidFill>
                        </a:rPr>
                        <a:t>La désignation du mandataire unique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5625679"/>
                  </a:ext>
                </a:extLst>
              </a:tr>
              <a:tr h="829428">
                <a:tc>
                  <a:txBody>
                    <a:bodyPr/>
                    <a:lstStyle/>
                    <a:p>
                      <a:pPr>
                        <a:lnSpc>
                          <a:spcPct val="90000"/>
                        </a:lnSpc>
                      </a:pPr>
                      <a:r>
                        <a:rPr lang="fr-FR" sz="6400">
                          <a:solidFill>
                            <a:schemeClr val="bg2"/>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2400">
                          <a:solidFill>
                            <a:schemeClr val="tx1"/>
                          </a:solidFill>
                        </a:rPr>
                        <a:t>Les délais</a:t>
                      </a:r>
                      <a:endParaRPr lang="en-GB" sz="24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0917840"/>
                  </a:ext>
                </a:extLst>
              </a:tr>
              <a:tr h="829428">
                <a:tc>
                  <a:txBody>
                    <a:bodyPr/>
                    <a:lstStyle/>
                    <a:p>
                      <a:pPr>
                        <a:lnSpc>
                          <a:spcPct val="90000"/>
                        </a:lnSpc>
                      </a:pPr>
                      <a:r>
                        <a:rPr lang="fr-FR" sz="6400">
                          <a:solidFill>
                            <a:schemeClr val="bg2"/>
                          </a:solidFill>
                        </a:rPr>
                        <a:t>3</a:t>
                      </a:r>
                      <a:endParaRPr lang="en-GB" sz="6400">
                        <a:solidFill>
                          <a:schemeClr val="bg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2400">
                          <a:solidFill>
                            <a:schemeClr val="tx1"/>
                          </a:solidFill>
                        </a:rPr>
                        <a:t>Les missions et obligations du mandataire unique</a:t>
                      </a:r>
                      <a:endParaRPr lang="en-GB" sz="24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174278"/>
                  </a:ext>
                </a:extLst>
              </a:tr>
              <a:tr h="829428">
                <a:tc>
                  <a:txBody>
                    <a:bodyPr/>
                    <a:lstStyle/>
                    <a:p>
                      <a:pPr>
                        <a:lnSpc>
                          <a:spcPct val="90000"/>
                        </a:lnSpc>
                      </a:pPr>
                      <a:r>
                        <a:rPr lang="fr-FR" sz="6400">
                          <a:solidFill>
                            <a:schemeClr val="bg2"/>
                          </a:solidFill>
                        </a:rPr>
                        <a:t>4</a:t>
                      </a:r>
                      <a:endParaRPr lang="en-GB" sz="6400">
                        <a:solidFill>
                          <a:schemeClr val="bg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2400">
                          <a:solidFill>
                            <a:schemeClr val="tx1"/>
                          </a:solidFill>
                        </a:rPr>
                        <a:t>La rémuneration du mandataire unique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6644538"/>
                  </a:ext>
                </a:extLst>
              </a:tr>
            </a:tbl>
          </a:graphicData>
        </a:graphic>
      </p:graphicFrame>
      <p:sp>
        <p:nvSpPr>
          <p:cNvPr id="7" name="Slide Number Placeholder 6">
            <a:extLst>
              <a:ext uri="{FF2B5EF4-FFF2-40B4-BE49-F238E27FC236}">
                <a16:creationId xmlns:a16="http://schemas.microsoft.com/office/drawing/2014/main" id="{698D7421-07EB-4C24-9321-45D6A1C5BEE6}"/>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4</a:t>
            </a:fld>
            <a:endParaRPr lang="en-GB"/>
          </a:p>
        </p:txBody>
      </p:sp>
      <p:sp>
        <p:nvSpPr>
          <p:cNvPr id="5" name="Text Placeholder 4">
            <a:extLst>
              <a:ext uri="{FF2B5EF4-FFF2-40B4-BE49-F238E27FC236}">
                <a16:creationId xmlns:a16="http://schemas.microsoft.com/office/drawing/2014/main" id="{5003FE08-2686-4109-AA4F-19EB553B1F2D}"/>
              </a:ext>
            </a:extLst>
          </p:cNvPr>
          <p:cNvSpPr>
            <a:spLocks noGrp="1"/>
          </p:cNvSpPr>
          <p:nvPr>
            <p:ph type="body" sz="quarter" idx="14"/>
          </p:nvPr>
        </p:nvSpPr>
        <p:spPr/>
        <p:txBody>
          <a:bodyPr/>
          <a:lstStyle/>
          <a:p>
            <a:r>
              <a:rPr lang="en-GB"/>
              <a:t>Plan</a:t>
            </a:r>
          </a:p>
        </p:txBody>
      </p:sp>
      <p:graphicFrame>
        <p:nvGraphicFramePr>
          <p:cNvPr id="10" name="Table 9">
            <a:extLst>
              <a:ext uri="{FF2B5EF4-FFF2-40B4-BE49-F238E27FC236}">
                <a16:creationId xmlns:a16="http://schemas.microsoft.com/office/drawing/2014/main" id="{6E56D663-78E0-4019-B67F-D03540FBB740}"/>
              </a:ext>
            </a:extLst>
          </p:cNvPr>
          <p:cNvGraphicFramePr>
            <a:graphicFrameLocks noGrp="1"/>
          </p:cNvGraphicFramePr>
          <p:nvPr>
            <p:extLst>
              <p:ext uri="{D42A27DB-BD31-4B8C-83A1-F6EECF244321}">
                <p14:modId xmlns:p14="http://schemas.microsoft.com/office/powerpoint/2010/main" val="1699221132"/>
              </p:ext>
            </p:extLst>
          </p:nvPr>
        </p:nvGraphicFramePr>
        <p:xfrm>
          <a:off x="1203246" y="4871755"/>
          <a:ext cx="9785507" cy="877824"/>
        </p:xfrm>
        <a:graphic>
          <a:graphicData uri="http://schemas.openxmlformats.org/drawingml/2006/table">
            <a:tbl>
              <a:tblPr>
                <a:tableStyleId>{5C22544A-7EE6-4342-B048-85BDC9FD1C3A}</a:tableStyleId>
              </a:tblPr>
              <a:tblGrid>
                <a:gridCol w="1201729">
                  <a:extLst>
                    <a:ext uri="{9D8B030D-6E8A-4147-A177-3AD203B41FA5}">
                      <a16:colId xmlns:a16="http://schemas.microsoft.com/office/drawing/2014/main" val="358918547"/>
                    </a:ext>
                  </a:extLst>
                </a:gridCol>
                <a:gridCol w="8583778">
                  <a:extLst>
                    <a:ext uri="{9D8B030D-6E8A-4147-A177-3AD203B41FA5}">
                      <a16:colId xmlns:a16="http://schemas.microsoft.com/office/drawing/2014/main" val="1263925273"/>
                    </a:ext>
                  </a:extLst>
                </a:gridCol>
              </a:tblGrid>
              <a:tr h="829428">
                <a:tc>
                  <a:txBody>
                    <a:bodyPr/>
                    <a:lstStyle/>
                    <a:p>
                      <a:pPr>
                        <a:lnSpc>
                          <a:spcPct val="90000"/>
                        </a:lnSpc>
                      </a:pPr>
                      <a:r>
                        <a:rPr lang="fr-FR" sz="6400">
                          <a:solidFill>
                            <a:schemeClr val="bg2"/>
                          </a:solidFill>
                        </a:rPr>
                        <a:t>5</a:t>
                      </a:r>
                      <a:endParaRPr lang="en-GB" sz="6400">
                        <a:solidFill>
                          <a:schemeClr val="bg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2400">
                          <a:solidFill>
                            <a:schemeClr val="tx1"/>
                          </a:solidFill>
                        </a:rPr>
                        <a:t>Conclusion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524454"/>
                  </a:ext>
                </a:extLst>
              </a:tr>
            </a:tbl>
          </a:graphicData>
        </a:graphic>
      </p:graphicFrame>
    </p:spTree>
    <p:extLst>
      <p:ext uri="{BB962C8B-B14F-4D97-AF65-F5344CB8AC3E}">
        <p14:creationId xmlns:p14="http://schemas.microsoft.com/office/powerpoint/2010/main" val="368955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04D3-9E03-40A9-B1BD-0EB604B3241F}"/>
              </a:ext>
            </a:extLst>
          </p:cNvPr>
          <p:cNvSpPr>
            <a:spLocks noGrp="1"/>
          </p:cNvSpPr>
          <p:nvPr>
            <p:ph type="ctrTitle"/>
          </p:nvPr>
        </p:nvSpPr>
        <p:spPr/>
        <p:txBody>
          <a:bodyPr/>
          <a:lstStyle/>
          <a:p>
            <a:r>
              <a:rPr lang="en-GB"/>
              <a:t>La désignation du mandataire unique </a:t>
            </a:r>
          </a:p>
        </p:txBody>
      </p:sp>
    </p:spTree>
    <p:extLst>
      <p:ext uri="{BB962C8B-B14F-4D97-AF65-F5344CB8AC3E}">
        <p14:creationId xmlns:p14="http://schemas.microsoft.com/office/powerpoint/2010/main" val="52955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Avant la Loi PACTE </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3" y="1765299"/>
            <a:ext cx="11167481" cy="4640263"/>
          </a:xfrm>
        </p:spPr>
        <p:txBody>
          <a:bodyPr/>
          <a:lstStyle/>
          <a:p>
            <a:pPr marL="342900" indent="-342900">
              <a:buFont typeface="Arial" panose="020B0604020202020204" pitchFamily="34" charset="0"/>
              <a:buChar char="•"/>
            </a:pPr>
            <a:r>
              <a:rPr lang="fr-FR"/>
              <a:t>Obligation pour les personnes publiques de désigner </a:t>
            </a:r>
            <a:r>
              <a:rPr lang="fr-FR" u="sng"/>
              <a:t>une personne</a:t>
            </a:r>
            <a:r>
              <a:rPr lang="fr-FR"/>
              <a:t> pour le dépôt du brevet</a:t>
            </a:r>
          </a:p>
          <a:p>
            <a:pPr marL="342900" indent="-342900">
              <a:buFont typeface="Arial" panose="020B0604020202020204" pitchFamily="34" charset="0"/>
              <a:buChar char="•"/>
            </a:pPr>
            <a:r>
              <a:rPr lang="fr-FR"/>
              <a:t>A défaut de désignation : brevet déposé conjointement</a:t>
            </a:r>
          </a:p>
          <a:p>
            <a:pPr marL="342900" indent="-342900">
              <a:buFont typeface="Arial" panose="020B0604020202020204" pitchFamily="34" charset="0"/>
              <a:buChar char="•"/>
            </a:pPr>
            <a:r>
              <a:rPr lang="fr-FR"/>
              <a:t>Puis désignation dans un délai de 9 mois à compter date de dépôt </a:t>
            </a:r>
          </a:p>
          <a:p>
            <a:pPr marL="342900" indent="-342900">
              <a:buFont typeface="Arial" panose="020B0604020202020204" pitchFamily="34" charset="0"/>
              <a:buChar char="•"/>
            </a:pPr>
            <a:r>
              <a:rPr lang="fr-FR"/>
              <a:t>A défaut, désignation de droit (</a:t>
            </a:r>
            <a:r>
              <a:rPr lang="fr-FR" u="sng"/>
              <a:t>personne publique hébergeur)</a:t>
            </a:r>
          </a:p>
          <a:p>
            <a:pPr marL="342900" indent="-342900">
              <a:buFont typeface="Arial" panose="020B0604020202020204" pitchFamily="34" charset="0"/>
              <a:buChar char="•"/>
            </a:pPr>
            <a:r>
              <a:rPr lang="fr-FR"/>
              <a:t>A défaut d’hébergeur ou si plusieurs hébergeurs, désignation de droit de la personne publique ayant la part inventive la plus importante</a:t>
            </a:r>
          </a:p>
          <a:p>
            <a:pPr marL="342900" indent="-342900">
              <a:buFont typeface="Arial" panose="020B0604020202020204" pitchFamily="34" charset="0"/>
              <a:buChar char="•"/>
            </a:pPr>
            <a:r>
              <a:rPr lang="fr-FR"/>
              <a:t>A défaut, saisine du Ministre chargé de la recherche dans un délai de 16 mois</a:t>
            </a:r>
            <a:endParaRPr lang="fr-FR" u="sng"/>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6</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a:xfrm>
            <a:off x="10471200" y="391921"/>
            <a:ext cx="1720800" cy="371477"/>
          </a:xfrm>
        </p:spPr>
        <p:txBody>
          <a:bodyPr/>
          <a:lstStyle/>
          <a:p>
            <a:r>
              <a:rPr lang="fr-FR"/>
              <a:t>1</a:t>
            </a:r>
            <a:r>
              <a:rPr lang="en-GB"/>
              <a:t> Désignation du mandataire unique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3" y="874800"/>
            <a:ext cx="8076551" cy="567633"/>
          </a:xfrm>
        </p:spPr>
        <p:txBody>
          <a:bodyPr/>
          <a:lstStyle/>
          <a:p>
            <a:r>
              <a:rPr lang="en-GB"/>
              <a:t>Article 1 du Décret 2014</a:t>
            </a:r>
          </a:p>
        </p:txBody>
      </p:sp>
    </p:spTree>
    <p:extLst>
      <p:ext uri="{BB962C8B-B14F-4D97-AF65-F5344CB8AC3E}">
        <p14:creationId xmlns:p14="http://schemas.microsoft.com/office/powerpoint/2010/main" val="130459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Apport de la loi PACTE</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3" y="1765299"/>
            <a:ext cx="11167481" cy="4640263"/>
          </a:xfrm>
        </p:spPr>
        <p:txBody>
          <a:bodyPr/>
          <a:lstStyle/>
          <a:p>
            <a:pPr marL="342900" indent="-342900">
              <a:buFont typeface="Arial" panose="020B0604020202020204" pitchFamily="34" charset="0"/>
              <a:buChar char="•"/>
            </a:pPr>
            <a:r>
              <a:rPr lang="fr-FR"/>
              <a:t>Mandataire unique peut être : </a:t>
            </a:r>
          </a:p>
          <a:p>
            <a:pPr marL="701675" lvl="2" indent="-342900">
              <a:buFont typeface="Arial" panose="020B0604020202020204" pitchFamily="34" charset="0"/>
              <a:buChar char="•"/>
            </a:pPr>
            <a:r>
              <a:rPr lang="fr-FR"/>
              <a:t>une personne publique partie à l’activité de recherche </a:t>
            </a:r>
          </a:p>
          <a:p>
            <a:pPr marL="701675" lvl="2" indent="-342900">
              <a:buFont typeface="Arial" panose="020B0604020202020204" pitchFamily="34" charset="0"/>
              <a:buChar char="•"/>
            </a:pPr>
            <a:r>
              <a:rPr lang="fr-FR" u="sng"/>
              <a:t>une personne morale de droit privé</a:t>
            </a:r>
            <a:r>
              <a:rPr lang="fr-FR"/>
              <a:t> </a:t>
            </a:r>
          </a:p>
          <a:p>
            <a:pPr marL="701675" lvl="2" indent="-342900">
              <a:buFont typeface="Arial" panose="020B0604020202020204" pitchFamily="34" charset="0"/>
              <a:buChar char="•"/>
            </a:pPr>
            <a:r>
              <a:rPr lang="fr-FR"/>
              <a:t>une personne publique tierce</a:t>
            </a:r>
          </a:p>
          <a:p>
            <a:pPr marL="342900" indent="-342900">
              <a:buFont typeface="Arial" panose="020B0604020202020204" pitchFamily="34" charset="0"/>
              <a:buChar char="•"/>
            </a:pPr>
            <a:endParaRPr lang="fr-FR"/>
          </a:p>
          <a:p>
            <a:pPr marL="342900" indent="-342900">
              <a:buFont typeface="Arial" panose="020B0604020202020204" pitchFamily="34" charset="0"/>
              <a:buChar char="•"/>
            </a:pPr>
            <a:r>
              <a:rPr lang="fr-FR"/>
              <a:t>Possibilité pour le mandataire de confier ses missions à</a:t>
            </a:r>
          </a:p>
          <a:p>
            <a:pPr marL="701675" lvl="2" indent="-342900">
              <a:buFont typeface="Arial" panose="020B0604020202020204" pitchFamily="34" charset="0"/>
              <a:buChar char="•"/>
            </a:pPr>
            <a:r>
              <a:rPr lang="fr-FR"/>
              <a:t>une personne morale de droit privé</a:t>
            </a:r>
          </a:p>
          <a:p>
            <a:pPr marL="701675" lvl="2" indent="-342900">
              <a:buFont typeface="Arial" panose="020B0604020202020204" pitchFamily="34" charset="0"/>
              <a:buChar char="•"/>
            </a:pPr>
            <a:r>
              <a:rPr lang="fr-FR"/>
              <a:t>une personne de droit public</a:t>
            </a:r>
          </a:p>
          <a:p>
            <a:pPr lvl="2" indent="0">
              <a:buNone/>
            </a:pPr>
            <a:endParaRPr lang="fr-FR"/>
          </a:p>
          <a:p>
            <a:endParaRPr lang="fr-FR" u="sng"/>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7</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3" y="874800"/>
            <a:ext cx="9622016" cy="567633"/>
          </a:xfrm>
        </p:spPr>
        <p:txBody>
          <a:bodyPr/>
          <a:lstStyle/>
          <a:p>
            <a:r>
              <a:rPr lang="en-GB"/>
              <a:t>Article 4 et 11 du Décret 2020</a:t>
            </a:r>
          </a:p>
        </p:txBody>
      </p:sp>
      <p:sp>
        <p:nvSpPr>
          <p:cNvPr id="8" name="Text Placeholder 4">
            <a:extLst>
              <a:ext uri="{FF2B5EF4-FFF2-40B4-BE49-F238E27FC236}">
                <a16:creationId xmlns:a16="http://schemas.microsoft.com/office/drawing/2014/main" id="{D0605BF2-A6A4-4FB0-90A9-AE1C9AB079E2}"/>
              </a:ext>
            </a:extLst>
          </p:cNvPr>
          <p:cNvSpPr txBox="1"/>
          <p:nvPr/>
        </p:nvSpPr>
        <p:spPr>
          <a:xfrm>
            <a:off x="10471200" y="391921"/>
            <a:ext cx="1720800" cy="37147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1</a:t>
            </a:r>
            <a:r>
              <a:rPr lang="en-GB"/>
              <a:t> Désignation du mandataire unique</a:t>
            </a:r>
          </a:p>
        </p:txBody>
      </p:sp>
    </p:spTree>
    <p:extLst>
      <p:ext uri="{BB962C8B-B14F-4D97-AF65-F5344CB8AC3E}">
        <p14:creationId xmlns:p14="http://schemas.microsoft.com/office/powerpoint/2010/main" val="60013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46CA-C240-4091-918A-B00AA60C1DA5}"/>
              </a:ext>
            </a:extLst>
          </p:cNvPr>
          <p:cNvSpPr>
            <a:spLocks noGrp="1"/>
          </p:cNvSpPr>
          <p:nvPr>
            <p:ph type="title"/>
          </p:nvPr>
        </p:nvSpPr>
        <p:spPr/>
        <p:txBody>
          <a:bodyPr/>
          <a:lstStyle/>
          <a:p>
            <a:r>
              <a:rPr lang="en-GB"/>
              <a:t>Apport de la loi PACTE	</a:t>
            </a:r>
          </a:p>
        </p:txBody>
      </p:sp>
      <p:sp>
        <p:nvSpPr>
          <p:cNvPr id="3" name="Content Placeholder 2">
            <a:extLst>
              <a:ext uri="{FF2B5EF4-FFF2-40B4-BE49-F238E27FC236}">
                <a16:creationId xmlns:a16="http://schemas.microsoft.com/office/drawing/2014/main" id="{D276B51E-9709-478F-BF80-9DD6A23D4A3A}"/>
              </a:ext>
            </a:extLst>
          </p:cNvPr>
          <p:cNvSpPr>
            <a:spLocks noGrp="1"/>
          </p:cNvSpPr>
          <p:nvPr>
            <p:ph idx="1"/>
          </p:nvPr>
        </p:nvSpPr>
        <p:spPr>
          <a:xfrm>
            <a:off x="449263" y="1372795"/>
            <a:ext cx="11425058" cy="5374233"/>
          </a:xfrm>
        </p:spPr>
        <p:txBody>
          <a:bodyPr/>
          <a:lstStyle/>
          <a:p>
            <a:pPr marL="342900" indent="-342900">
              <a:buFont typeface="Arial" panose="020B0604020202020204" pitchFamily="34" charset="0"/>
              <a:buChar char="•"/>
            </a:pPr>
            <a:r>
              <a:rPr lang="fr-FR" b="1"/>
              <a:t>Désignation : </a:t>
            </a:r>
          </a:p>
          <a:p>
            <a:pPr marL="701675" lvl="2" indent="-342900">
              <a:buFont typeface="Arial" panose="020B0604020202020204" pitchFamily="34" charset="0"/>
              <a:buChar char="•"/>
            </a:pPr>
            <a:r>
              <a:rPr lang="fr-FR" sz="2000"/>
              <a:t>Mandataire unique : désigné par unité de recherche ou pour des activités de recherche hors unité.</a:t>
            </a:r>
          </a:p>
          <a:p>
            <a:pPr marL="701675" lvl="2" indent="-342900">
              <a:buFont typeface="Arial" panose="020B0604020202020204" pitchFamily="34" charset="0"/>
              <a:buChar char="•"/>
            </a:pPr>
            <a:r>
              <a:rPr lang="fr-FR" sz="2000"/>
              <a:t>Un autre mandataire unique : désigné pour un domaine d’exploitation défini ou un périmètre de l’unité. </a:t>
            </a:r>
            <a:endParaRPr lang="en-GB" sz="2000"/>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b="1"/>
              <a:t>Compétence du mandataire unique si p</a:t>
            </a:r>
            <a:r>
              <a:rPr lang="fr-FR" b="1"/>
              <a:t>lusieurs unités de recherche impliquées dans les résultats : </a:t>
            </a:r>
          </a:p>
          <a:p>
            <a:pPr marL="701675" lvl="2" indent="-342900">
              <a:buFont typeface="Arial" panose="020B0604020202020204" pitchFamily="34" charset="0"/>
              <a:buChar char="•"/>
            </a:pPr>
            <a:r>
              <a:rPr lang="fr-FR" sz="2000"/>
              <a:t>Accord des unités concernées</a:t>
            </a:r>
          </a:p>
          <a:p>
            <a:pPr marL="701675" lvl="2" indent="-342900">
              <a:buFont typeface="Arial" panose="020B0604020202020204" pitchFamily="34" charset="0"/>
              <a:buChar char="•"/>
            </a:pPr>
            <a:r>
              <a:rPr lang="fr-FR" sz="2000"/>
              <a:t>A défaut : contribution la plus importante. </a:t>
            </a:r>
          </a:p>
          <a:p>
            <a:pPr marL="701675" lvl="2" indent="-342900">
              <a:buFont typeface="Arial" panose="020B0604020202020204" pitchFamily="34" charset="0"/>
              <a:buChar char="•"/>
            </a:pPr>
            <a:r>
              <a:rPr lang="fr-FR" sz="2000"/>
              <a:t>Si la participation des inventeurs est égale : notification du mandataire unique de sa décision de valoriser la recherche. </a:t>
            </a:r>
            <a:endParaRPr lang="fr-FR" sz="2000" u="sng"/>
          </a:p>
          <a:p>
            <a:endParaRPr lang="fr-FR" u="sng"/>
          </a:p>
        </p:txBody>
      </p:sp>
      <p:sp>
        <p:nvSpPr>
          <p:cNvPr id="7" name="Slide Number Placeholder 6">
            <a:extLst>
              <a:ext uri="{FF2B5EF4-FFF2-40B4-BE49-F238E27FC236}">
                <a16:creationId xmlns:a16="http://schemas.microsoft.com/office/drawing/2014/main" id="{52973DAB-F1DF-41FC-8C60-4769A1A889CF}"/>
              </a:ext>
            </a:extLst>
          </p:cNvPr>
          <p:cNvSpPr>
            <a:spLocks noGrp="1"/>
          </p:cNvSpPr>
          <p:nvPr>
            <p:ph type="sldNum" sz="quarter" idx="4294967295"/>
          </p:nvPr>
        </p:nvSpPr>
        <p:spPr>
          <a:xfrm>
            <a:off x="11419242" y="6219269"/>
            <a:ext cx="321908" cy="246810"/>
          </a:xfrm>
        </p:spPr>
        <p:txBody>
          <a:bodyPr/>
          <a:lstStyle/>
          <a:p>
            <a:fld id="{AE40F04C-0113-48AC-B208-C432829543B5}" type="slidenum">
              <a:rPr lang="en-GB" smtClean="0"/>
              <a:t>8</a:t>
            </a:fld>
            <a:endParaRPr lang="en-GB"/>
          </a:p>
        </p:txBody>
      </p:sp>
      <p:sp>
        <p:nvSpPr>
          <p:cNvPr id="5" name="Text Placeholder 4">
            <a:extLst>
              <a:ext uri="{FF2B5EF4-FFF2-40B4-BE49-F238E27FC236}">
                <a16:creationId xmlns:a16="http://schemas.microsoft.com/office/drawing/2014/main" id="{494E0DDD-FC29-40CC-8338-D859F87AFCDB}"/>
              </a:ext>
            </a:extLst>
          </p:cNvPr>
          <p:cNvSpPr>
            <a:spLocks noGrp="1"/>
          </p:cNvSpPr>
          <p:nvPr>
            <p:ph type="body" sz="quarter" idx="14"/>
          </p:nvPr>
        </p:nvSpPr>
        <p:spPr/>
        <p:txBody>
          <a:bodyPr/>
          <a:lstStyle/>
          <a:p>
            <a:r>
              <a:rPr lang="en-GB"/>
              <a:t>00	Section title</a:t>
            </a:r>
          </a:p>
        </p:txBody>
      </p:sp>
      <p:sp>
        <p:nvSpPr>
          <p:cNvPr id="4" name="Text Placeholder 3">
            <a:extLst>
              <a:ext uri="{FF2B5EF4-FFF2-40B4-BE49-F238E27FC236}">
                <a16:creationId xmlns:a16="http://schemas.microsoft.com/office/drawing/2014/main" id="{12365282-8C4E-4A54-BFB2-687EC7831DAD}"/>
              </a:ext>
            </a:extLst>
          </p:cNvPr>
          <p:cNvSpPr>
            <a:spLocks noGrp="1"/>
          </p:cNvSpPr>
          <p:nvPr>
            <p:ph type="body" sz="quarter" idx="13"/>
          </p:nvPr>
        </p:nvSpPr>
        <p:spPr>
          <a:xfrm>
            <a:off x="449263" y="874800"/>
            <a:ext cx="9622016" cy="567633"/>
          </a:xfrm>
        </p:spPr>
        <p:txBody>
          <a:bodyPr/>
          <a:lstStyle/>
          <a:p>
            <a:r>
              <a:rPr lang="en-GB"/>
              <a:t>Article 2 du Décret 2020</a:t>
            </a:r>
          </a:p>
        </p:txBody>
      </p:sp>
      <p:sp>
        <p:nvSpPr>
          <p:cNvPr id="8" name="Text Placeholder 4">
            <a:extLst>
              <a:ext uri="{FF2B5EF4-FFF2-40B4-BE49-F238E27FC236}">
                <a16:creationId xmlns:a16="http://schemas.microsoft.com/office/drawing/2014/main" id="{D8DB21D3-C897-47EE-95F0-367C664C3283}"/>
              </a:ext>
            </a:extLst>
          </p:cNvPr>
          <p:cNvSpPr txBox="1"/>
          <p:nvPr/>
        </p:nvSpPr>
        <p:spPr>
          <a:xfrm>
            <a:off x="10471200" y="391921"/>
            <a:ext cx="1720800" cy="371477"/>
          </a:xfrm>
          <a:prstGeom prst="rect">
            <a:avLst/>
          </a:prstGeom>
          <a:solidFill>
            <a:schemeClr val="bg2"/>
          </a:solidFill>
        </p:spPr>
        <p:txBody>
          <a:bodyPr vert="horz" lIns="151200" tIns="0" rIns="0" bIns="0" rtlCol="0" anchor="ctr">
            <a:noAutofit/>
          </a:bodyPr>
          <a:lstStyle>
            <a:lvl1pPr marL="0" indent="0" algn="l" defTabSz="914400" rtl="0" eaLnBrk="1" latinLnBrk="0" hangingPunct="1">
              <a:lnSpc>
                <a:spcPct val="120000"/>
              </a:lnSpc>
              <a:spcBef>
                <a:spcPct val="0"/>
              </a:spcBef>
              <a:buFont typeface="Arial" panose="020B0604020202020204" pitchFamily="34" charset="0"/>
              <a:buNone/>
              <a:tabLst>
                <a:tab pos="180000" algn="l"/>
              </a:tabLst>
              <a:defRPr sz="800" kern="1200">
                <a:solidFill>
                  <a:schemeClr val="bg1"/>
                </a:solidFill>
                <a:latin typeface="+mj-lt"/>
                <a:ea typeface="+mn-ea"/>
                <a:cs typeface="+mn-cs"/>
              </a:defRPr>
            </a:lvl1pPr>
            <a:lvl2pPr marL="0" indent="0" algn="l" defTabSz="914400" rtl="0" eaLnBrk="1" latinLnBrk="0" hangingPunct="1">
              <a:lnSpc>
                <a:spcPct val="120000"/>
              </a:lnSpc>
              <a:spcBef>
                <a:spcPct val="0"/>
              </a:spcBef>
              <a:buFont typeface="Arial" panose="020B0604020202020204" pitchFamily="34" charset="0"/>
              <a:buNone/>
              <a:defRPr sz="2400" kern="1200">
                <a:solidFill>
                  <a:schemeClr val="tx2"/>
                </a:solidFill>
                <a:latin typeface="+mj-lt"/>
                <a:ea typeface="+mn-ea"/>
                <a:cs typeface="+mn-cs"/>
              </a:defRPr>
            </a:lvl2pPr>
            <a:lvl3pPr marL="358775" indent="-358775"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3pPr>
            <a:lvl4pPr marL="717550" indent="-358775" algn="l" defTabSz="71755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4pPr>
            <a:lvl5pPr marL="1079500" indent="-361950" algn="l" defTabSz="914400" rtl="0" eaLnBrk="1" latinLnBrk="0" hangingPunct="1">
              <a:lnSpc>
                <a:spcPct val="120000"/>
              </a:lnSpc>
              <a:spcBef>
                <a:spcPct val="0"/>
              </a:spcBef>
              <a:buClr>
                <a:schemeClr val="bg2"/>
              </a:buClr>
              <a:buSzTx/>
              <a:buFont typeface="Symbol" panose="05050102010706020507" pitchFamily="18" charset="2"/>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1</a:t>
            </a:r>
            <a:r>
              <a:rPr lang="en-GB"/>
              <a:t> Désignation du mandataire unique</a:t>
            </a:r>
          </a:p>
        </p:txBody>
      </p:sp>
    </p:spTree>
    <p:extLst>
      <p:ext uri="{BB962C8B-B14F-4D97-AF65-F5344CB8AC3E}">
        <p14:creationId xmlns:p14="http://schemas.microsoft.com/office/powerpoint/2010/main" val="255821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04D3-9E03-40A9-B1BD-0EB604B3241F}"/>
              </a:ext>
            </a:extLst>
          </p:cNvPr>
          <p:cNvSpPr>
            <a:spLocks noGrp="1"/>
          </p:cNvSpPr>
          <p:nvPr>
            <p:ph type="ctrTitle"/>
          </p:nvPr>
        </p:nvSpPr>
        <p:spPr/>
        <p:txBody>
          <a:bodyPr/>
          <a:lstStyle/>
          <a:p>
            <a:r>
              <a:rPr lang="en-GB"/>
              <a:t>Les délais et la durée</a:t>
            </a:r>
          </a:p>
        </p:txBody>
      </p:sp>
    </p:spTree>
    <p:extLst>
      <p:ext uri="{BB962C8B-B14F-4D97-AF65-F5344CB8AC3E}">
        <p14:creationId xmlns:p14="http://schemas.microsoft.com/office/powerpoint/2010/main" val="3972879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ags/tag10.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11.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12.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13.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2.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3.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4.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5.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6.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7.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8.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ags/tag9.xml><?xml version="1.0" encoding="utf-8"?>
<p:tagLst xmlns:a="http://schemas.openxmlformats.org/drawingml/2006/main" xmlns:r="http://schemas.openxmlformats.org/officeDocument/2006/relationships" xmlns:p="http://schemas.openxmlformats.org/presentationml/2006/main">
  <p:tag name="OUTLINEID" val="6D86D247F3B84D5491CF7F429C8EC7AE"/>
</p:tagLst>
</file>

<file path=ppt/theme/theme1.xml><?xml version="1.0" encoding="utf-8"?>
<a:theme xmlns:a="http://schemas.openxmlformats.org/drawingml/2006/main" name="Text and Content Slides">
  <a:themeElements>
    <a:clrScheme name="Simmons">
      <a:dk1>
        <a:srgbClr val="FFFFFF"/>
      </a:dk1>
      <a:lt1>
        <a:srgbClr val="303030"/>
      </a:lt1>
      <a:dk2>
        <a:srgbClr val="FC515B"/>
      </a:dk2>
      <a:lt2>
        <a:srgbClr val="303030"/>
      </a:lt2>
      <a:accent1>
        <a:srgbClr val="88E5BD"/>
      </a:accent1>
      <a:accent2>
        <a:srgbClr val="53C2E5"/>
      </a:accent2>
      <a:accent3>
        <a:srgbClr val="8996F4"/>
      </a:accent3>
      <a:accent4>
        <a:srgbClr val="EAA4EA"/>
      </a:accent4>
      <a:accent5>
        <a:srgbClr val="FC515B"/>
      </a:accent5>
      <a:accent6>
        <a:srgbClr val="303030"/>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theme>
</file>

<file path=ppt/theme/theme2.xml><?xml version="1.0" encoding="utf-8"?>
<a:theme xmlns:a="http://schemas.openxmlformats.org/drawingml/2006/main" name="Title and Back Cover Slides">
  <a:themeElements>
    <a:clrScheme name="Simmons and Simmons colour theme">
      <a:dk1>
        <a:sysClr val="windowText" lastClr="000000"/>
      </a:dk1>
      <a:lt1>
        <a:sysClr val="window" lastClr="FFFFFF"/>
      </a:lt1>
      <a:dk2>
        <a:srgbClr val="303030"/>
      </a:dk2>
      <a:lt2>
        <a:srgbClr val="FC515B"/>
      </a:lt2>
      <a:accent1>
        <a:srgbClr val="88E5BD"/>
      </a:accent1>
      <a:accent2>
        <a:srgbClr val="53C2E5"/>
      </a:accent2>
      <a:accent3>
        <a:srgbClr val="8996F4"/>
      </a:accent3>
      <a:accent4>
        <a:srgbClr val="EAA4EA"/>
      </a:accent4>
      <a:accent5>
        <a:srgbClr val="5B9BD5"/>
      </a:accent5>
      <a:accent6>
        <a:srgbClr val="70AD47"/>
      </a:accent6>
      <a:hlink>
        <a:srgbClr val="0563C1"/>
      </a:hlink>
      <a:folHlink>
        <a:srgbClr val="954F72"/>
      </a:folHlink>
    </a:clrScheme>
    <a:fontScheme name="Simmons and Simmons font theme">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bg2"/>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Light"/>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Light"/>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m p l a t e   x m l n s : x s i = " h t t p : / / w w w . w 3 . o r g / 2 0 0 1 / X M L S c h e m a - i n s t a n c e "   x m l n s : x s d = " h t t p : / / w w w . w 3 . o r g / 2 0 0 1 / X M L S c h e m a "   i d = " e f 6 d d 4 d 9 - a 6 e 2 - 4 4 e c - b 4 2 3 - 5 9 2 1 f 9 6 4 4 1 3 2 "   n a m e = " & l t ; ? x m l   v e r s i o n = & q u o t ; 1 . 0 & q u o t ;   e n c o d i n g = & q u o t ; u t f - 1 6 & q u o t ; ? & g t ; & # x A ; & l t ; u i L o c a l i z e d S t r i n g   x m l n s : x s d = & q u o t ; h t t p : / / w w w . w 3 . o r g / 2 0 0 1 / X M L S c h e m a & q u o t ;   x m l n s : x s i = & q u o t ; h t t p : / / w w w . w 3 . o r g / 2 0 0 1 / X M L S c h e m a - i n s t a n c e & q u o t ; & g t ; & # x A ;     & l t ; t y p e & g t ; f i x e d & l t ; / t y p e & g t ; & # x A ;     & l t ; t e x t & g t ; P r e s e n t a t i o n   S i m m o n s & l t ; / t e x t & g t ; & # x A ; & l t ; / u i L o c a l i z e d S t r i n g & g t ; "   d o c u m e n t I d = " 5 e a 7 b 8 4 7 - 3 f 7 1 - 4 8 f 4 - 9 c a 2 - 9 0 c a d 8 2 1 1 e 1 4 "   t e m p l a t e F u l l N a m e = " "   v e r s i o n = " 0 "   s c h e m a V e r s i o n = " 1 "   w o r d V e r s i o n = " 1 6 . 0 "   l a n g u a g e I s o = " "   o f f i c e I d = " 0 0 0 0 0 0 0 0 - 0 0 0 0 - 0 0 0 0 - 0 0 0 0 - 0 0 0 0 0 0 0 0 0 0 0 0 "   h e l p U r l = " & l t ; ? x m l   v e r s i o n = & q u o t ; 1 . 0 & q u o t ;   e n c o d i n g = & q u o t ; u t f - 1 6 & q u o t ; ? & g t ; & # x A ; & l t ; u i L o c a l i z e d S t r i n g   x m l n s : x s d = & q u o t ; h t t p : / / w w w . w 3 . o r g / 2 0 0 1 / X M L S c h e m a & q u o t ;   x m l n s : x s i = & q u o t ; h t t p : / / w w w . w 3 . o r g / 2 0 0 1 / X M L S c h e m a - i n s t a n c e & q u o t ; & g t ; & # x A ;     & l t ; t y p e & g t ; l a b e l & l t ; / t y p e & g t ; & # x A ;     & l t ; t e x t & g t ; G e n e r a l   -   W i z a r d   H e l p   U R L & l t ; / t e x t & g t ; & # x A ; & l t ; / u i L o c a l i z e d S t r i n g & g t ; "   i m p o r t D a t a = " f a l s e "   w i z a r d H e i g h t = " 0 "   w i z a r d W i d t h = " 0 "   w i z a r d P a n e l W i d t h = " 0 "   h i d e W i z a r d I f V a l i d = " f a l s e "   h i d e A u t h o r = " f a l s e "   w i z a r d T a b P o s i t i o n = " n o n e "   x m l n s = " h t t p : / / i p h e l i o n . c o m / w o r d / o u t l i n e / " >  
     < a u t h o r   x s i : n i l = " t r u e " / >  
     < c o n t e n t C o n t r o l s >  
         < c o n t e n t C o n t r o l   i d = " 6 d 8 6 d 2 4 7 - f 3 b 8 - 4 d 5 4 - 9 1 c f - 7 f 4 2 9 c 8 e c 7 a e "   n a m e = " D M S . D o c I d F o r m a t "   a s s e m b l y = " I p h e l i o n . O u t l i n e . W o r d . d l l "   t y p e = " I p h e l i o n . O u t l i n e . W o r d . R e n d e r e r s . T e x t R e n d e r e r "   o r d e r = " 3 "   a c t i v e = " t r u e "   e n t i t y I d = " b 6 a 2 9 4 d b - f 6 e 6 - 4 4 1 1 - b 0 0 2 - b f 7 0 f 2 c f b 2 f 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9 5 6 8 9 9 0 6 - 6 8 0 4 - 4 0 b 5 - a 6 a e - 6 3 a 6 5 9 3 2 d 9 9 d "   n a m e = " F i e l d   i n d e x "   t y p e = " S y s t e m . I n t 3 2 ,   m s c o r l i b ,   V e r s i o n = 4 . 0 . 0 . 0 ,   C u l t u r e = n e u t r a l ,   P u b l i c K e y T o k e n = b 7 7 a 5 c 5 6 1 9 3 4 e 0 8 9 "   o r d e r = " 9 9 9 "   k e y = " i n d e x "   v a l u e = " "   g r o u p O r d e r = " - 1 "   i s G e n e r a t e d = " f a l s e " / >  
                 < p a r a m e t e r   i d = " 5 3 e 5 a 8 2 6 - a d 5 7 - 4 a 2 3 - b 6 f 7 - 4 e 4 b 1 5 2 b d 1 8 1 "   n a m e = " P a r e n t   f i e l d   i n d e x "   t y p e = " S y s t e m . I n t 3 2 ,   m s c o r l i b ,   V e r s i o n = 4 . 0 . 0 . 0 ,   C u l t u r e = n e u t r a l ,   P u b l i c K e y T o k e n = b 7 7 a 5 c 5 6 1 9 3 4 e 0 8 9 "   o r d e r = " 9 9 9 "   k e y = " p a r e n t I n d e x "   v a l u e = " "   g r o u p O r d e r = " - 1 "   i s G e n e r a t e d = " f a l s e " / >  
                 < p a r a m e t e r   i d = " d 9 3 c e 6 2 0 - 6 e 8 3 - 4 8 d a - b 5 4 5 - e 9 4 3 f 4 f 8 8 3 1 3 "   n a m e = " D e l e t e   i f   e m p t y "   t y p e = " S y s t e m . B o o l e a n ,   m s c o r l i b ,   V e r s i o n = 4 . 0 . 0 . 0 ,   C u l t u r e = n e u t r a l ,   P u b l i c K e y T o k e n = b 7 7 a 5 c 5 6 1 9 3 4 e 0 8 9 "   o r d e r = " 9 9 9 "   k e y = " d e l e t e I f E m p t y "   v a l u e = " F a l s e "   g r o u p O r d e r = " - 1 "   i s G e n e r a t e d = " f a l s e " / >  
                 < p a r a m e t e r   i d = " 5 4 1 d d 0 2 3 - 5 9 8 b - 4 4 9 b - 9 8 0 7 - 4 4 7 7 e 8 c 6 9 7 d d "   n a m e = " P a r a g r a p h   v a l u e s "   t y p e = " I p h e l i o n . O u t l i n e . M o d e l . E n t i t i e s . I n l i n e P a r a m e t e r E n t i t y C o l l e c t i o n ` 1 [ [ I p h e l i o n . O u t l i n e . P o w e r P o i n t . R e n d e r e r s . P a r a g r a p h V a l u e P a r a m e t e r E n t i t y ,   I p h e l i o n . O u t l i n e . P o w e r P o i n t ,   V e r s i o n = 1 . 7 . 7 . 3 ,   C u l t u r e = n e u t r a l ,   P u b l i c K e y T o k e n = n u l l ] ] ,   I p h e l i o n . O u t l i n e . M o d e l ,   V e r s i o n = 1 . 7 . 7 . 3 ,   C u l t u r e = n e u t r a l ,   P u b l i c K e y T o k e n = n u l l "   o r d e r = " 9 9 9 "   k e y = " p a r a g r a p h V a l u e s "   v a l u e = " "   g r o u p O r d e r = " - 1 "   i s G e n e r a t e d = " f a l s e " / >  
             < / p a r a m e t e r s >  
         < / c o n t e n t C o n t r o l >  
     < / c o n t e n t C o n t r o l s >  
     < q u e s t i o n s >  
         < q u e s t i o n   i d = " b 6 a 2 9 4 d b - f 6 e 6 - 4 4 1 1 - b 0 0 2 - b f 7 0 f 2 c f b 2 f 4 "   n a m e = " D M S "   a s s e m b l y = " I p h e l i o n . O u t l i n e . I n t e g r a t i o n . W o r k S i t e . d l l "   t y p e = " I p h e l i o n . O u t l i n e . I n t e g r a t i o n . W o r k S i t e . V i e w M o d e l s . S e l e c t W o r k S p a c e V i e w M o d e l "   o r d e r = " 0 "   a c t i v e = " t r u e "   g r o u p = " & l t ; D e f a u l t & g t ; "   r e s u l t T y p e = " s i n g l e "   d i s p l a y T y p e = " S t a r t u p "   p a g e C o l u m n S p a n = " c o l u m n S p a n 6 "   p a r e n t I d = " 0 0 0 0 0 0 0 0 - 0 0 0 0 - 0 0 0 0 - 0 0 0 0 - 0 0 0 0 0 0 0 0 0 0 0 0 " >  
             < p a r a m e t e r s >  
                 < p a r a m e t e r   i d = " 6 2 c e 5 9 1 0 - 8 9 7 c - 4 c 9 7 - 9 8 6 2 - 8 4 9 d 8 4 0 0 a e 2 3 "   n a m e = " D o c u m e n t   t y p e "   t y p e = " S y s t e m . S t r i n g ,   m s c o r l i b ,   V e r s i o n = 4 . 0 . 0 . 0 ,   C u l t u r e = n e u t r a l ,   P u b l i c K e y T o k e n = b 7 7 a 5 c 5 6 1 9 3 4 e 0 8 9 "   o r d e r = " 9 9 9 "   k e y = " d o c T y p e "   v a l u e = " P R E S "   g r o u p O r d e r = " - 1 "   i s G e n e r a t e d = " f a l s e " / >  
                 < p a r a m e t e r   i d = " c e e 0 1 4 d 3 - c 3 3 c - 4 9 1 f - b 2 2 c - 6 6 c 0 1 3 f e 9 7 9 6 "   n a m e = " D o c u m e n t   s u b - t y p e "   t y p e = " S y s t e m . S t r i n g ,   m s c o r l i b ,   V e r s i o n = 4 . 0 . 0 . 0 ,   C u l t u r e = n e u t r a l ,   P u b l i c K e y T o k e n = b 7 7 a 5 c 5 6 1 9 3 4 e 0 8 9 "   o r d e r = " 9 9 9 "   k e y = " d o c S u b T y p e "   v a l u e = " "   g r o u p O r d e r = " - 1 "   i s G e n e r a t e d = " f a l s e " / >  
                 < p a r a m e t e r   i d = " b a e 9 4 c 3 9 - c 7 5 d - 4 f 2 f - 8 3 f 7 - 2 7 5 7 d b 0 4 7 e 2 9 "   n a m e = " D o c   I d   f o r m a t "   t y p e = " S y s t e m . S t r i n g ,   m s c o r l i b ,   V e r s i o n = 4 . 0 . 0 . 0 ,   C u l t u r e = n e u t r a l ,   P u b l i c K e y T o k e n = b 7 7 a 5 c 5 6 1 9 3 4 e 0 8 9 "   o r d e r = " 9 9 9 "   k e y = " d o c I d F o r m a t "   v a l u e = " & l t ; ? x m l   v e r s i o n = & q u o t ; 1 . 0 & q u o t ;   e n c o d i n g = & q u o t ; u t f - 1 6 & q u o t ; ? & g t ; & # x A ; & l t ; f o r m a t S t r i n g   x m l n s : x s d = & q u o t ; h t t p : / / w w w . w 3 . o r g / 2 0 0 1 / X M L S c h e m a & q u o t ;   x m l n s : x s i = & q u o t ; h t t p : / / w w w . w 3 . o r g / 2 0 0 1 / X M L S c h e m a - i n s t a n c e & q u o t ; & g t ; & # x A ;     & l t ; t y p e & g t ; e x p r e s s i o n & l t ; / t y p e & g t ; & # x A ;     & l t ; t e x t & g t ; { D M S . L i b r a r y }   & a m p ; a m p ;   & q u o t ; : & q u o t ;   & a m p ; a m p ;   { D M S . D o c N u m b e r }   & a m p ; a m p ;   & q u o t ; v & q u o t ;   & a m p ; a m p ;   { D M S . D o c V e r s i o n } & l t ; / t e x t & g t ; & # x A ; & l t ; / f o r m a t S t r i n g & g t ; "   a r g u m e n t = " F o r m a t S t r i n g "   g r o u p O r d e r = " - 1 "   i s G e n e r a t e d = " f a l s e " / >  
                 < p a r a m e t e r   i d = " 2 6 6 a 8 8 3 2 - d 8 e f - 4 4 1 4 - a a c 4 - d 9 c 6 f f 8 7 9 a 5 c "   n a m e = " R e m e m b e r   w o r k s p a c e   a n d   f o l d e r "   t y p e = " S y s t e m . B o o l e a n ,   m s c o r l i b ,   V e r s i o n = 4 . 0 . 0 . 0 ,   C u l t u r e = n e u t r a l ,   P u b l i c K e y T o k e n = b 7 7 a 5 c 5 6 1 9 3 4 e 0 8 9 "   o r d e r = " 9 9 9 "   k e y = " r e m e m b e r W S "   v a l u e = " T r u e "   g r o u p O r d e r = " - 1 "   i s G e n e r a t e d = " f a l s e " / >  
                 < p a r a m e t e r   i d = " f 7 7 3 8 0 c d - 1 f d 7 - 4 c 7 9 - a 7 3 1 - f 5 b f 3 8 1 1 b c 3 1 "   n a m e = " R e m o v e   C l / M t   l e a d   z e r o s "   t y p e = " S y s t e m . B o o l e a n ,   m s c o r l i b ,   V e r s i o n = 4 . 0 . 0 . 0 ,   C u l t u r e = n e u t r a l ,   P u b l i c K e y T o k e n = b 7 7 a 5 c 5 6 1 9 3 4 e 0 8 9 "   o r d e r = " 9 9 9 "   k e y = " r e m o v e L e a d i n g Z e r o s "   v a l u e = " F a l s e "   g r o u p O r d e r = " - 1 "   i s G e n e r a t e d = " f a l s e " / >  
                 < p a r a m e t e r   i d = " 2 c 8 c 7 b 4 a - 7 6 1 6 - 4 3 4 8 - a e 7 e - 4 5 d 4 d 6 0 b 9 f 1 6 "   n a m e = " O r d e r   W o r k s p a c e s   a l p h a b e t i c a l l y "   t y p e = " S y s t e m . B o o l e a n ,   m s c o r l i b ,   V e r s i o n = 4 . 0 . 0 . 0 ,   C u l t u r e = n e u t r a l ,   P u b l i c K e y T o k e n = b 7 7 a 5 c 5 6 1 9 3 4 e 0 8 9 "   o r d e r = " 9 9 9 "   k e y = " o r d e r W o r k s p a c e s A l p h a b e t i c a l l y "   v a l u e = " F a l s e "   g r o u p O r d e r = " - 1 "   i s G e n e r a t e d = " f a l s e " / >  
                 < p a r a m e t e r   i d = " c e 9 4 2 1 2 0 - d d 1 e - 4 2 0 0 - a 6 1 2 - 2 b 1 e 1 7 8 3 d 4 e 8 "   n a m e = " D e f a u l t   f o l d e r "   t y p e = " S y s t e m . S t r i n g ,   m s c o r l i b ,   V e r s i o n = 4 . 0 . 0 . 0 ,   C u l t u r e = n e u t r a l ,   P u b l i c K e y T o k e n = b 7 7 a 5 c 5 6 1 9 3 4 e 0 8 9 "   o r d e r = " 9 9 9 "   k e y = " d e f a u l t F o l d e r "   v a l u e = " "   a r g u m e n t = " I t e m L i s t C o n t r o l "   g r o u p O r d e r = " - 1 "   i s G e n e r a t e d = " f a l s e " / >  
                 < p a r a m e t e r   i d = " 8 6 2 f 5 d 1 8 - 9 a 1 a - 4 a 0 1 - a 2 0 4 - 3 8 a d e d b d 9 1 f b "   n a m e = " D o   n o t   d i s p l a y   i f   v a l i d "   t y p e = " S y s t e m . B o o l e a n ,   m s c o r l i b ,   V e r s i o n = 4 . 0 . 0 . 0 ,   C u l t u r e = n e u t r a l ,   P u b l i c K e y T o k e n = b 7 7 a 5 c 5 6 1 9 3 4 e 0 8 9 "   o r d e r = " 9 9 9 "   k e y = " i n v i s i b l e I f V a l i d "   v a l u e = " F a l s e "   g r o u p O r d e r = " - 1 "   i s G e n e r a t e d = " f a l s e " / >  
                 < p a r a m e t e r   i d = " 5 9 c 3 5 3 c d - a f 0 1 - 4 a 9 a - 8 3 f 3 - c 9 6 7 d a b e e 9 d 3 "   n a m e = " S h o w   a u t h o r   l o o k u p "   t y p e = " S y s t e m . B o o l e a n ,   m s c o r l i b ,   V e r s i o n = 4 . 0 . 0 . 0 ,   C u l t u r e = n e u t r a l ,   P u b l i c K e y T o k e n = b 7 7 a 5 c 5 6 1 9 3 4 e 0 8 9 "   o r d e r = " 9 9 9 "   k e y = " s h o w A u t h o r "   v a l u e = " F a l s e "   g r o u p O r d e r = " - 1 "   i s G e n e r a t e d = " f a l s e " / >  
                 < p a r a m e t e r   i d = " 7 a 0 c 4 2 c 7 - b f e 0 - 4 5 3 8 - 8 3 b 9 - 2 2 0 4 a a 6 c 0 4 8 9 "   n a m e = " A u t h o r   f i e l d "   t y p e = " I p h e l i o n . O u t l i n e . M o d e l . E n t i t i e s . P a r a m e t e r F i e l d D e s c r i p t o r ,   I p h e l i o n . O u t l i n e . M o d e l ,   V e r s i o n = 1 . 7 . 7 . 3 ,   C u l t u r e = n e u t r a l ,   P u b l i c K e y T o k e n = n u l l "   o r d e r = " 9 9 9 "   k e y = " a u t h o r F i e l d "   v a l u e = " 0 8 3 d 5 a 5 f - 7 a 4 6 - 4 9 2 7 - a d 1 b - 2 e 7 1 0 3 f 3 6 8 b 1 | f 2 9 4 b 1 d 2 - 1 b 4 5 - 4 e 5 f - 9 4 c 4 - 2 9 5 3 e 5 1 5 0 1 3 7 "   g r o u p O r d e r = " - 1 "   i s G e n e r a t e d = " f a l s e " / >  
                 < p a r a m e t e r   i d = " 7 d c b 5 d 8 d - 5 7 1 7 - 4 7 9 b - a c 4 8 - b f f 2 0 6 4 9 6 a 1 9 "   n a m e = " S h o w   d o c u m e n t   t i t l e "   t y p e = " S y s t e m . B o o l e a n ,   m s c o r l i b ,   V e r s i o n = 4 . 0 . 0 . 0 ,   C u l t u r e = n e u t r a l ,   P u b l i c K e y T o k e n = b 7 7 a 5 c 5 6 1 9 3 4 e 0 8 9 "   o r d e r = " 9 9 9 "   k e y = " s h o w T i t l e "   v a l u e = " T r u e "   g r o u p O r d e r = " - 1 "   i s G e n e r a t e d = " f a l s e " / >  
                 < p a r a m e t e r   i d = " e 4 9 8 0 1 a e - 4 0 8 c - 4 d 3 9 - b 4 f 5 - 6 b b 8 c 3 b c b e a f "   n a m e = " F o l d e r   l i s t   h e i g h t "   t y p e = " S y s t e m . N u l l a b l e ` 1 [ [ S y s t e m . I n t 3 2 ,   m s c o r l i b ,   V e r s i o n = 4 . 0 . 0 . 0 ,   C u l t u r e = n e u t r a l ,   P u b l i c K e y T o k e n = b 7 7 a 5 c 5 6 1 9 3 4 e 0 8 9 ] ] ,   m s c o r l i b ,   V e r s i o n = 4 . 0 . 0 . 0 ,   C u l t u r e = n e u t r a l ,   P u b l i c K e y T o k e n = b 7 7 a 5 c 5 6 1 9 3 4 e 0 8 9 "   o r d e r = " 9 9 9 "   k e y = " f o l d e r H e i g h t "   v a l u e = " "   g r o u p O r d e r = " - 1 "   i s G e n e r a t e d = " f a l s e " / >  
                 < p a r a m e t e r   i d = " f a d 6 f e 3 6 - 6 6 a f - 4 1 1 d - 8 d b 5 - 7 c 3 6 7 9 6 7 5 3 0 d "   n a m e = " S h o w   w o r k s p a c e s "   t y p e = " S y s t e m . B o o l e a n ,   m s c o r l i b ,   V e r s i o n = 4 . 0 . 0 . 0 ,   C u l t u r e = n e u t r a l ,   P u b l i c K e y T o k e n = b 7 7 a 5 c 5 6 1 9 3 4 e 0 8 9 "   o r d e r = " 9 9 9 "   k e y = " s h o w W o r k s p a c e s "   v a l u e = " T r u e "   g r o u p O r d e r = " - 1 "   i s G e n e r a t e d = " f a l s e " / >  
             < / p a r a m e t e r s >  
         < / q u e s t i o n >  
     < / q u e s t i o n s >  
     < c o m m a n d s >  
         < c o m m a n d   i d = " a 9 7 b d 7 e a - 5 1 7 d - 4 6 0 8 - b a 0 3 - 4 1 b 1 9 6 c f 8 9 f 5 "   n a m e = " S h o w   q u e s t i o n   f o r m "   a s s e m b l y = " I p h e l i o n . O u t l i n e . M o d e l . D L L "   t y p e = " I p h e l i o n . O u t l i n e . M o d e l . C o m m a n d s . S h o w F o r m C o m m a n d "   o r d e r = " 0 "   a c t i v e = " t r u e "   c o m m a n d T y p e = " s t a r t u p " >  
             < p a r a m e t e r s >  
                 < p a r a m e t e r   i d = " b e e 7 5 9 5 4 - a a 1 c - 4 0 5 a - b 1 a f - f 0 4 2 b 2 a a a 5 d d "   n a m e = " D i s p l a y   t y p e "   t y p e = " I p h e l i o n . O u t l i n e . M o d e l . C o m m a n d s . F o r m T y p e ,   I p h e l i o n . O u t l i n e . M o d e l ,   V e r s i o n = 1 . 7 . 7 . 3 ,   C u l t u r e = n e u t r a l ,   P u b l i c K e y T o k e n = n u l l "   o r d e r = " 0 "   k e y = " f o r m T y p e "   v a l u e = " D i a l o g "   g r o u p O r d e r = " - 1 "   i s G e n e r a t e d = " f a l s e " / >  
                 < p a r a m e t e r   i d = " 5 a d b 1 d c a - b 5 2 e - 4 7 0 3 - b 7 d 0 - d c b b 9 a 8 8 5 f b 2 "   n a m e = " A s s e m b l y   n a m e "   t y p e = " S y s t e m . S t r i n g ,   m s c o r l i b ,   V e r s i o n = 4 . 0 . 0 . 0 ,   C u l t u r e = n e u t r a l ,   P u b l i c K e y T o k e n = b 7 7 a 5 c 5 6 1 9 3 4 e 0 8 9 "   o r d e r = " 1 "   k e y = " a s s e m b l y "   v a l u e = " I p h e l i o n . O u t l i n e . C o n t r o l s . d l l "   g r o u p O r d e r = " - 1 "   i s G e n e r a t e d = " f a l s e " / >  
                 < p a r a m e t e r   i d = " 4 d 1 7 5 c a a - 6 5 8 9 - 4 8 5 4 - 9 0 2 8 - 8 c a a 0 6 9 9 1 0 d b " 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3 0 0 6 2 d 9 6 - 4 b 5 5 - 4 8 2 8 - 9 3 a 7 - 8 1 e d 7 b 3 7 2 a 9 3 "   n a m e = " C l o s e   d o c u m e n t "   a s s e m b l y = " I p h e l i o n . O u t l i n e . W o r d . D L L "   t y p e = " I p h e l i o n . O u t l i n e . W o r d . C o m m a n d s . C l o s e D o c u m e n t C o m m a n d "   o r d e r = " 1 "   a c t i v e = " t r u e "   c o m m a n d T y p e = " s t a r t u p " >  
             < p a r a m e t e r s >  
                 < p a r a m e t e r   i d = " b f d b c 2 b a - a 5 7 e - 4 1 1 f - a 7 b 4 - c c 7 8 6 5 4 5 5 c 7 e "   n a m e = " C h e c k   q u e s t i o n "   t y p e = " S y s t e m . B o o l e a n ,   m s c o r l i b ,   V e r s i o n = 4 . 0 . 0 . 0 ,   C u l t u r e = n e u t r a l ,   P u b l i c K e y T o k e n = b 7 7 a 5 c 5 6 1 9 3 4 e 0 8 9 "   o r d e r = " 9 9 9 "   k e y = " c h e c k U s e r I n p u t "   v a l u e = " f a l s e "   g r o u p O r d e r = " - 1 "   i s G e n e r a t e d = " f a l s e " / >  
                 < p a r a m e t e r   i d = " c 1 a d 1 b c 7 - b e e 3 - 4 4 1 b - b f 2 4 - e 7 a c c 9 a f 7 5 d 0 "   n a m e = " F o r c e   c l o s e "   t y p e = " S y s t e m . B o o l e a n ,   m s c o r l i b ,   V e r s i o n = 4 . 0 . 0 . 0 ,   C u l t u r e = n e u t r a l ,   P u b l i c K e y T o k e n = b 7 7 a 5 c 5 6 1 9 3 4 e 0 8 9 "   o r d e r = " 9 9 9 "   k e y = " c l o s e O n S u c e s s "   v a l u e = " F a l s e "   g r o u p O r d e r = " - 1 "   i s G e n e r a t e d = " f a l s e " / >  
             < / p a r a m e t e r s >  
         < / c o m m a n d >  
         < c o m m a n d   i d = " f e c 6 2 d b 7 - b 8 7 d - 4 b 1 b - 9 e c 5 - b a 7 c 3 5 8 2 7 5 2 4 "   n a m e = " S a v e   t o   W o r k S i t e "   a s s e m b l y = " I p h e l i o n . O u t l i n e . I n t e g r a t i o n . W o r k S i t e . d l l "   t y p e = " I p h e l i o n . O u t l i n e . I n t e g r a t i o n . W o r k S i t e . S a v e T o D m s C o m m a n d "   o r d e r = " 2 "   a c t i v e = " t r u e "   c o m m a n d T y p e = " s t a r t u p " >  
             < p a r a m e t e r s >  
                 < p a r a m e t e r   i d = " 9 6 8 0 f 7 0 8 - 4 0 7 6 - 4 d b 5 - b f f e - 6 2 a 7 8 6 a e e b c a "   n a m e = " A u t h o r   F i e l d "   t y p e = " I p h e l i o n . O u t l i n e . M o d e l . E n t i t i e s . P a r a m e t e r F i e l d D e s c r i p t o r ,   I p h e l i o n . O u t l i n e . M o d e l ,   V e r s i o n = 1 . 7 . 7 . 3 ,   C u l t u r e = n e u t r a l ,   P u b l i c K e y T o k e n = n u l l "   o r d e r = " 9 9 9 "   k e y = " a u t h o r F i e l d "   v a l u e = " "   g r o u p O r d e r = " - 1 "   i s G e n e r a t e d = " f a l s e " / >  
                 < p a r a m e t e r   i d = " 4 e 5 2 4 b d 0 - 9 d 7 1 - 4 6 b 4 - a 4 5 5 - 3 6 8 1 c f 0 3 2 f a 7 "   n a m e = " D e f a u l t   F o l d e r "   t y p e = " S y s t e m . S t r i n g ,   m s c o r l i b ,   V e r s i o n = 4 . 0 . 0 . 0 ,   C u l t u r e = n e u t r a l ,   P u b l i c K e y T o k e n = b 7 7 a 5 c 5 6 1 9 3 4 e 0 8 9 "   o r d e r = " 9 9 9 "   k e y = " d e f a u l t F o l d e r "   v a l u e = " "   g r o u p O r d e r = " - 1 "   i s G e n e r a t e d = " f a l s e " / >  
                 < p a r a m e t e r   i d = " 4 0 c 7 4 a 0 e - 2 e 2 3 - 4 c 9 c - 8 e 9 1 - f e 7 d 5 6 3 2 c f a 9 "   n a m e = " D o c u m e n t   t i t l e   f i e l d "   t y p e = " I p h e l i o n . O u t l i n e . M o d e l . E n t i t i e s . P a r a m e t e r F i e l d D e s c r i p t o r ,   I p h e l i o n . O u t l i n e . M o d e l ,   V e r s i o n = 1 . 7 . 7 . 3 ,   C u l t u r e = n e u t r a l ,   P u b l i c K e y T o k e n = n u l l "   o r d e r = " 9 9 9 "   k e y = " t i t l e F i e l d "   v a l u e = " "   g r o u p O r d e r = " - 1 "   i s G e n e r a t e d = " f a l s e " / >  
             < / p a r a m e t e r s >  
         < / c o m m a n d >  
         < c o m m a n d   i d = " b d 4 d 9 b d 7 - f 4 8 0 - 4 9 3 9 - b 4 2 3 - 6 d 0 6 e 8 e 8 c b d 9 "   n a m e = " C l o s e   p r e s e n t a t i o n "   a s s e m b l y = " I p h e l i o n . O u t l i n e . W o r d . d l l "   t y p e = " I p h e l i o n . O u t l i n e . W o r d . C o m m a n d s . C l o s e D o c u m e n t C o m m a n d "   o r d e r = " 3 "   a c t i v e = " t r u e "   c o m m a n d T y p e = " s t a r t u p " >  
             < p a r a m e t e r s / >  
         < / c o m m a n d >  
         < c o m m a n d   i d = " 3 5 2 3 d 0 2 e - 3 1 d 6 - 4 9 7 1 - 8 a 4 9 - e b 6 1 2 c b e b 5 4 a "   n a m e = " R e n d e r   f i e l d s   t o   d o c u m e n t "   a s s e m b l y = " I p h e l i o n . O u t l i n e . M o d e l . D L L "   t y p e = " I p h e l i o n . O u t l i n e . M o d e l . C o m m a n d s . R e n d e r D o c u m e n t C o m m a n d "   o r d e r = " 4 "   a c t i v e = " t r u e "   c o m m a n d T y p e = " s t a r t u p " >  
             < p a r a m e t e r s > 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f 6 e 9 d 2 f b - b d c 2 - 4 3 3 c - 9 3 4 b - 3 5 9 2 1 0 8 6 a 1 d e "   n a m e = " S h o w   q u e s t i o n   f o r m "   a s s e m b l y = " I p h e l i o n . O u t l i n e . M o d e l . D L L "   t y p e = " I p h e l i o n . O u t l i n e . M o d e l . C o m m a n d s . S h o w F o r m C o m m a n d "   o r d e r = " 0 "   a c t i v e = " t r u e "   c o m m a n d T y p e = " r e l a u n c h " >  
             < p a r a m e t e r s >  
                 < p a r a m e t e r   i d = " b e e 7 5 9 5 4 - a a 1 c - 4 0 5 a - b 1 a f - f 0 4 2 b 2 a a a 5 d d "   n a m e = " D i s p l a y   t y p e "   t y p e = " I p h e l i o n . O u t l i n e . M o d e l . C o m m a n d s . F o r m T y p e ,   I p h e l i o n . O u t l i n e . M o d e l ,   V e r s i o n = 1 . 7 . 7 . 3 ,   C u l t u r e = n e u t r a l ,   P u b l i c K e y T o k e n = n u l l "   o r d e r = " 0 "   k e y = " f o r m T y p e "   v a l u e = " 0 " 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c 0 e e e 5 4 8 - 2 7 0 c - 4 a 2 4 - 9 c 9 1 - c a 7 5 1 7 0 d 4 7 8 8 "   n a m e = " R e n d e r   f i e l d s   t o   d o c u m e n t "   a s s e m b l y = " I p h e l i o n . O u t l i n e . M o d e l . D L L "   t y p e = " I p h e l i o n . O u t l i n e . M o d e l . C o m m a n d s . R e n d e r D o c u m e n t C o m m a n d "   o r d e r = " 1 "   a c t i v e = " t r u e "   c o m m a n d T y p e = " r e l a u n c h " >  
             < p a r a m e t e r s > 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    < p a r a m e t e r   i d = " f 9 0 4 3 5 9 0 - 8 0 b 2 - 4 7 b 8 - 9 a c 9 - e 5 2 8 5 b 4 a 9 b 4 6 "   n a m e = " E x c l u d e   i n a c t i v e   q u e s t i o n s "   t y p e = " S y s t e m . B o o l e a n ,   m s c o r l i b ,   V e r s i o n = 4 . 0 . 0 . 0 ,   C u l t u r e = n e u t r a l ,   P u b l i c K e y T o k e n = b 7 7 a 5 c 5 6 1 9 3 4 e 0 8 9 "   o r d e r = " 9 9 9 "   k e y = " e x c l u d e I n a c t i v e Q u e s t i o n s "   v a l u e = " F a l s e "   g r o u p O r d e r = " - 1 "   i s G e n e r a t e d = " f a l s e " / >  
             < / p a r a m e t e r s >  
         < / c o m m a n d >  
         < c o m m a n d   i d = " 4 a 3 1 b 3 9 9 - 9 2 7 1 - 4 4 d c - 8 b 0 c - 6 0 6 3 a 2 7 a 1 7 b 0 "   n a m e = " S a v e   t o   W o r k S i t e "   a s s e m b l y = " I p h e l i o n . O u t l i n e . I n t e g r a t i o n . W o r k S i t e . d l l "   t y p e = " I p h e l i o n . O u t l i n e . I n t e g r a t i o n . W o r k S i t e . S a v e T o D m s C o m m a n d "   o r d e r = " 2 "   a c t i v e = " t r u e "   c o m m a n d T y p e = " r e l a u n c h " >  
             < p a r a m e t e r s >  
                 < p a r a m e t e r   i d = " 0 9 e b 9 7 c 6 - 1 3 f b - 4 e d 9 - 9 8 2 b - 4 2 b 6 6 3 a 9 0 2 d c "   n a m e = " A u t h o r   F i e l d "   t y p e = " I p h e l i o n . O u t l i n e . M o d e l . E n t i t i e s . P a r a m e t e r F i e l d D e s c r i p t o r ,   I p h e l i o n . O u t l i n e . M o d e l ,   V e r s i o n = 1 . 7 . 7 . 3 ,   C u l t u r e = n e u t r a l ,   P u b l i c K e y T o k e n = n u l l "   o r d e r = " 9 9 9 "   k e y = " a u t h o r F i e l d "   v a l u e = " "   g r o u p O r d e r = " - 1 "   i s G e n e r a t e d = " f a l s e " / >  
                 < p a r a m e t e r   i d = " c d e 8 b 3 3 1 - 7 0 4 c - 4 e 5 0 - a e 8 b - 3 c 9 6 3 b 0 4 f 2 1 3 "   n a m e = " D e f a u l t   F o l d e r "   t y p e = " S y s t e m . S t r i n g ,   m s c o r l i b ,   V e r s i o n = 4 . 0 . 0 . 0 ,   C u l t u r e = n e u t r a l ,   P u b l i c K e y T o k e n = b 7 7 a 5 c 5 6 1 9 3 4 e 0 8 9 "   o r d e r = " 9 9 9 "   k e y = " d e f a u l t F o l d e r "   v a l u e = " "   g r o u p O r d e r = " - 1 "   i s G e n e r a t e d = " f a l s e " / >  
                 < p a r a m e t e r   i d = " 8 d 9 6 6 0 5 5 - 0 a c 8 - 4 b 4 9 - 8 a f 9 - c 1 0 3 4 4 a 5 1 3 f 6 "   n a m e = " D o c u m e n t   t i t l e   f i e l d "   t y p e = " I p h e l i o n . O u t l i n e . M o d e l . E n t i t i e s . P a r a m e t e r F i e l d D e s c r i p t o r ,   I p h e l i o n . O u t l i n e . M o d e l ,   V e r s i o n = 1 . 7 . 7 . 3 ,   C u l t u r e = n e u t r a l ,   P u b l i c K e y T o k e n = n u l l "   o r d e r = " 9 9 9 "   k e y = " t i t l e F i e l d "   v a l u e = " "   g r o u p O r d e r = " - 1 "   i s G e n e r a t e d = " f a l s e " / >  
             < / p a r a m e t e r s >  
         < / c o m m a n d >  
     < / c o m m a n d s >  
     < f i e l d s >  
         < f i e l d   i d = " a f 0 2 0 c 1 a - f 8 2 6 - 4 9 4 c - b b a a - 2 1 0 0 b 3 9 7 7 0 a 7 "   n a m e = " C l i e n t "   t y p e = " "   o r d e r = " 9 9 9 "   e n t i t y I d = " b 6 a 2 9 4 d b - f 6 e 6 - 4 4 1 1 - b 0 0 2 - b f 7 0 f 2 c f b 2 f 4 " 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b 6 a 2 9 4 d b - f 6 e 6 - 4 4 1 1 - b 0 0 2 - b f 7 0 f 2 c f b 2 f 4 "   l i n k e d E n t i t y I d = " 0 0 0 0 0 0 0 0 - 0 0 0 0 - 0 0 0 0 - 0 0 0 0 - 0 0 0 0 0 0 0 0 0 0 0 0 "   l i n k e d F i e l d I d = " 0 0 0 0 0 0 0 0 - 0 0 0 0 - 0 0 0 0 - 0 0 0 0 - 0 0 0 0 0 0 0 0 0 0 0 0 "   l i n k e d F i e l d I n d e x = " 0 "   i n d e x = " 0 "   f i e l d T y p e = " q u e s t i o n "   f o r m a t E v a l u a t o r T y p e = " f o r m a t S t r i n g "   c o i D o c u m e n t F i e l d = " C l i e n t N a m e "   h i d d e n = " f a l s e " > P e r s o n a l < / f i e l d >  
         < f i e l d   i d = " 3 6 2 d d c e b - 8 f c 2 - 4 e a d - b 5 3 5 - e d 9 e 8 3 5 9 8 3 8 4 "   n a m e = " M a t t e r "   t y p e = " "   o r d e r = " 9 9 9 "   e n t i t y I d = " b 6 a 2 9 4 d b - f 6 e 6 - 4 4 1 1 - b 0 0 2 - b f 7 0 f 2 c f b 2 f 4 "   l i n k e d E n t i t y I d = " 0 0 0 0 0 0 0 0 - 0 0 0 0 - 0 0 0 0 - 0 0 0 0 - 0 0 0 0 0 0 0 0 0 0 0 0 "   l i n k e d F i e l d I d = " 0 0 0 0 0 0 0 0 - 0 0 0 0 - 0 0 0 0 - 0 0 0 0 - 0 0 0 0 0 0 0 0 0 0 0 0 "   l i n k e d F i e l d I n d e x = " 0 "   i n d e x = " 0 "   f i e l d T y p e = " q u e s t i o n "   f o r m a t E v a l u a t o r T y p e = " f o r m a t S t r i n g "   c o i D o c u m e n t F i e l d = " M a t t e r "   h i d d e n = " f a l s e " > O P E N < / f i e l d >  
         < f i e l d   i d = " a 3 e e f 5 1 4 - 2 4 7 f - 4 2 8 1 - b 6 a 2 - 3 b 4 d 3 4 b c 6 8 c f "   n a m e = " M a t t e r N a m e "   t y p e = " "   o r d e r = " 9 9 9 "   e n t i t y I d = " b 6 a 2 9 4 d b - f 6 e 6 - 4 4 1 1 - b 0 0 2 - b f 7 0 f 2 c f b 2 f 4 "   l i n k e d E n t i t y I d = " 0 0 0 0 0 0 0 0 - 0 0 0 0 - 0 0 0 0 - 0 0 0 0 - 0 0 0 0 0 0 0 0 0 0 0 0 "   l i n k e d F i e l d I d = " 0 0 0 0 0 0 0 0 - 0 0 0 0 - 0 0 0 0 - 0 0 0 0 - 0 0 0 0 0 0 0 0 0 0 0 0 "   l i n k e d F i e l d I n d e x = " 0 "   i n d e x = " 0 "   f i e l d T y p e = " q u e s t i o n "   f o r m a t E v a l u a t o r T y p e = " f o r m a t S t r i n g "   c o i D o c u m e n t F i e l d = " M a t t e r N a m e "   h i d d e n = " f a l s e " > P e r s o n a l   O p e n < / f i e l d >  
         < f i e l d   i d = " 7 5 3 2 7 c a 1 - c 6 c b - 4 7 8 0 - 8 a 2 2 - 2 1 8 1 7 3 d 5 2 c 3 7 "   n a m e = " T y p i s t "   t y p e = " "   o r d e r = " 9 9 9 "   e n t i t y I d = " b 6 a 2 9 4 d b - f 6 e 6 - 4 4 1 1 - b 0 0 2 - b f 7 0 f 2 c f b 2 f 4 "   l i n k e d E n t i t y I d = " 0 0 0 0 0 0 0 0 - 0 0 0 0 - 0 0 0 0 - 0 0 0 0 - 0 0 0 0 0 0 0 0 0 0 0 0 "   l i n k e d F i e l d I d = " 0 0 0 0 0 0 0 0 - 0 0 0 0 - 0 0 0 0 - 0 0 0 0 - 0 0 0 0 0 0 0 0 0 0 0 0 "   l i n k e d F i e l d I n d e x = " 0 "   i n d e x = " 0 "   f i e l d T y p e = " q u e s t i o n "   f o r m a t E v a l u a t o r T y p e = " f o r m a t S t r i n g "   h i d d e n = " f a l s e " > F J P < / f i e l d >  
         < f i e l d   i d = " 9 a 9 2 6 9 a e - 1 d 5 b - 4 3 6 5 - 9 d a 1 - 6 3 7 c 5 f 3 3 0 a 8 f "   n a m e = " A u t h o r "   t y p e = " "   o r d e r = " 9 9 9 "   e n t i t y I d = " b 6 a 2 9 4 d b - f 6 e 6 - 4 4 1 1 - b 0 0 2 - b f 7 0 f 2 c f b 2 f 4 "   l i n k e d E n t i t y I d = " 0 0 0 0 0 0 0 0 - 0 0 0 0 - 0 0 0 0 - 0 0 0 0 - 0 0 0 0 0 0 0 0 0 0 0 0 "   l i n k e d F i e l d I d = " 0 0 0 0 0 0 0 0 - 0 0 0 0 - 0 0 0 0 - 0 0 0 0 - 0 0 0 0 0 0 0 0 0 0 0 0 "   l i n k e d F i e l d I n d e x = " 0 "   i n d e x = " 0 "   f i e l d T y p e = " q u e s t i o n "   f o r m a t E v a l u a t o r T y p e = " f o r m a t S t r i n g "   h i d d e n = " f a l s e " > F J P < / f i e l d >  
         < f i e l d   i d = " a 0 0 2 e 7 8 a - 8 e 1 8 - 4 3 7 5 - b e f 7 - 9 f 6 8 7 e 9 3 1 f 6 5 "   n a m e = " T i t l e "   t y p e = " "   o r d e r = " 9 9 9 "   e n t i t y I d = " b 6 a 2 9 4 d b - f 6 e 6 - 4 4 1 1 - b 0 0 2 - b f 7 0 f 2 c f b 2 f 4 "   l i n k e d E n t i t y I d = " 0 0 0 0 0 0 0 0 - 0 0 0 0 - 0 0 0 0 - 0 0 0 0 - 0 0 0 0 0 0 0 0 0 0 0 0 "   l i n k e d F i e l d I d = " 0 0 0 0 0 0 0 0 - 0 0 0 0 - 0 0 0 0 - 0 0 0 0 - 0 0 0 0 0 0 0 0 0 0 0 0 "   l i n k e d F i e l d I n d e x = " 0 "   i n d e x = " 0 "   f i e l d T y p e = " q u e s t i o n "   f o r m a t E v a l u a t o r T y p e = " f o r m a t S t r i n g "   h i d d e n = " f a l s e " > P r � s e n t a t i o n   m a n d a t a i r e   u n i q u e   -   L E S   C o m i t �   P u b l i c - P r i v �   1 3 . 0 5 . 2 2 < / f i e l d >  
         < f i e l d   i d = " 6 4 f f 0 0 3 6 - a 6 a f - 4 b 1 1 - a 4 e a - 4 0 2 a 2 f 2 7 3 e 2 1 "   n a m e = " D o c T y p e "   t y p e = " "   o r d e r = " 9 9 9 "   e n t i t y I d = " b 6 a 2 9 4 d b - f 6 e 6 - 4 4 1 1 - b 0 0 2 - b f 7 0 f 2 c f b 2 f 4 "   l i n k e d E n t i t y I d = " 0 0 0 0 0 0 0 0 - 0 0 0 0 - 0 0 0 0 - 0 0 0 0 - 0 0 0 0 0 0 0 0 0 0 0 0 "   l i n k e d F i e l d I d = " 0 0 0 0 0 0 0 0 - 0 0 0 0 - 0 0 0 0 - 0 0 0 0 - 0 0 0 0 0 0 0 0 0 0 0 0 "   l i n k e d F i e l d I n d e x = " 0 "   i n d e x = " 0 "   f i e l d T y p e = " q u e s t i o n "   f o r m a t E v a l u a t o r T y p e = " f o r m a t S t r i n g "   h i d d e n = " f a l s e " > G E N < / f i e l d >  
         < f i e l d   i d = " 7 a b e a 0 f 8 - 4 6 b 7 - 4 9 6 8 - b b 1 2 - 0 4 a 8 9 9 f 0 d 7 7 8 "   n a m e = " D o c S u b T y p e "   t y p e = " "   o r d e r = " 9 9 9 "   e n t i t y I d = " b 6 a 2 9 4 d b - f 6 e 6 - 4 4 1 1 - b 0 0 2 - b f 7 0 f 2 c f b 2 f 4 "   l i n k e d E n t i t y I d = " 0 0 0 0 0 0 0 0 - 0 0 0 0 - 0 0 0 0 - 0 0 0 0 - 0 0 0 0 0 0 0 0 0 0 0 0 "   l i n k e d F i e l d I d = " 0 0 0 0 0 0 0 0 - 0 0 0 0 - 0 0 0 0 - 0 0 0 0 - 0 0 0 0 0 0 0 0 0 0 0 0 "   l i n k e d F i e l d I n d e x = " 0 "   i n d e x = " 0 "   f i e l d T y p e = " q u e s t i o n "   f o r m a t E v a l u a t o r T y p e = " f o r m a t S t r i n g "   h i d d e n = " f a l s e " / >  
         < f i e l d   i d = " 0 1 a 5 9 1 9 e - 9 f 8 0 - 4 7 f 4 - 9 3 c 4 - a 9 7 8 7 8 0 8 8 c 9 c "   n a m e = " S e r v e r "   t y p e = " "   o r d e r = " 9 9 9 "   e n t i t y I d = " b 6 a 2 9 4 d b - f 6 e 6 - 4 4 1 1 - b 0 0 2 - b f 7 0 f 2 c f b 2 f 4 "   l i n k e d E n t i t y I d = " 0 0 0 0 0 0 0 0 - 0 0 0 0 - 0 0 0 0 - 0 0 0 0 - 0 0 0 0 0 0 0 0 0 0 0 0 "   l i n k e d F i e l d I d = " 0 0 0 0 0 0 0 0 - 0 0 0 0 - 0 0 0 0 - 0 0 0 0 - 0 0 0 0 0 0 0 0 0 0 0 0 "   l i n k e d F i e l d I n d e x = " 0 "   i n d e x = " 0 "   f i e l d T y p e = " q u e s t i o n "   f o r m a t E v a l u a t o r T y p e = " f o r m a t S t r i n g "   h i d d e n = " f a l s e " > I M D M S 1 . S I M M O N S - S I M M O N S . C O M < / f i e l d >  
         < f i e l d   i d = " 2 f e f 3 f 1 9 - 2 3 2 d - 4 1 4 2 - b 5 2 5 - 1 1 d 8 a 7 6 a 6 e 9 b "   n a m e = " L i b r a r y "   t y p e = " "   o r d e r = " 9 9 9 "   e n t i t y I d = " b 6 a 2 9 4 d b - f 6 e 6 - 4 4 1 1 - b 0 0 2 - b f 7 0 f 2 c f b 2 f 4 "   l i n k e d E n t i t y I d = " 0 0 0 0 0 0 0 0 - 0 0 0 0 - 0 0 0 0 - 0 0 0 0 - 0 0 0 0 0 0 0 0 0 0 0 0 "   l i n k e d F i e l d I d = " 0 0 0 0 0 0 0 0 - 0 0 0 0 - 0 0 0 0 - 0 0 0 0 - 0 0 0 0 0 0 0 0 0 0 0 0 "   l i n k e d F i e l d I n d e x = " 0 "   i n d e x = " 0 "   f i e l d T y p e = " q u e s t i o n "   f o r m a t E v a l u a t o r T y p e = " f o r m a t S t r i n g "   h i d d e n = " f a l s e " > L _ L I V E _ E M E A 2 < / f i e l d >  
         < f i e l d   i d = " 3 8 8 a 1 e 1 3 - 9 9 7 8 - 4 5 4 7 - 8 c 3 9 - 2 9 b 8 9 a 1 1 d 7 2 a "   n a m e = " W o r k s p a c e I d "   t y p e = " "   o r d e r = " 9 9 9 "   e n t i t y I d = " b 6 a 2 9 4 d b - f 6 e 6 - 4 4 1 1 - b 0 0 2 - b f 7 0 f 2 c f b 2 f 4 "   l i n k e d E n t i t y I d = " 0 0 0 0 0 0 0 0 - 0 0 0 0 - 0 0 0 0 - 0 0 0 0 - 0 0 0 0 0 0 0 0 0 0 0 0 "   l i n k e d F i e l d I d = " 0 0 0 0 0 0 0 0 - 0 0 0 0 - 0 0 0 0 - 0 0 0 0 - 0 0 0 0 0 0 0 0 0 0 0 0 "   l i n k e d F i e l d I n d e x = " 0 "   i n d e x = " 0 "   f i e l d T y p e = " q u e s t i o n "   f o r m a t E v a l u a t o r T y p e = " f o r m a t S t r i n g "   h i d d e n = " f a l s e " > 2 4 4 9 4 1 < / f i e l d >  
         < f i e l d   i d = " d 8 d 8 a 1 b 7 - 2 9 f 2 - 4 1 8 4 - b 4 b b - 9 4 e 8 6 8 1 1 b 1 d c "   n a m e = " D o c F o l d e r I d "   t y p e = " "   o r d e r = " 9 9 9 "   e n t i t y I d = " b 6 a 2 9 4 d b - f 6 e 6 - 4 4 1 1 - b 0 0 2 - b f 7 0 f 2 c f b 2 f 4 "   l i n k e d E n t i t y I d = " 0 0 0 0 0 0 0 0 - 0 0 0 0 - 0 0 0 0 - 0 0 0 0 - 0 0 0 0 0 0 0 0 0 0 0 0 "   l i n k e d F i e l d I d = " 0 0 0 0 0 0 0 0 - 0 0 0 0 - 0 0 0 0 - 0 0 0 0 - 0 0 0 0 0 0 0 0 0 0 0 0 "   l i n k e d F i e l d I n d e x = " 0 "   i n d e x = " 0 "   f i e l d T y p e = " q u e s t i o n "   f o r m a t E v a l u a t o r T y p e = " f o r m a t S t r i n g "   h i d d e n = " f a l s e " > 1 3 4 4 1 3 1 < / f i e l d >  
         < f i e l d   i d = " a 1 f 2 3 1 e a - a 0 0 f - 4 6 0 6 - 9 f a b - d 2 a c d 8 5 9 d 3 a d "   n a m e = " D o c N u m b e r "   t y p e = " "   o r d e r = " 9 9 9 "   e n t i t y I d = " b 6 a 2 9 4 d b - f 6 e 6 - 4 4 1 1 - b 0 0 2 - b f 7 0 f 2 c f b 2 f 4 "   l i n k e d E n t i t y I d = " 0 0 0 0 0 0 0 0 - 0 0 0 0 - 0 0 0 0 - 0 0 0 0 - 0 0 0 0 0 0 0 0 0 0 0 0 "   l i n k e d F i e l d I d = " 0 0 0 0 0 0 0 0 - 0 0 0 0 - 0 0 0 0 - 0 0 0 0 - 0 0 0 0 0 0 0 0 0 0 0 0 "   l i n k e d F i e l d I n d e x = " 0 "   i n d e x = " 0 "   f i e l d T y p e = " q u e s t i o n "   f o r m a t E v a l u a t o r T y p e = " f o r m a t S t r i n g "   h i d d e n = " f a l s e " > 1 0 0 1 4 3 4 7 4 < / f i e l d >  
         < f i e l d   i d = " c 9 0 9 4 b 9 c - 5 2 f d - 4 4 0 3 - b b 8 3 - 9 b b 3 a b 5 3 6 8 a d "   n a m e = " D o c V e r s i o n "   t y p e = " "   o r d e r = " 9 9 9 "   e n t i t y I d = " b 6 a 2 9 4 d b - f 6 e 6 - 4 4 1 1 - b 0 0 2 - b f 7 0 f 2 c f b 2 f 4 "   l i n k e d E n t i t y I d = " 0 0 0 0 0 0 0 0 - 0 0 0 0 - 0 0 0 0 - 0 0 0 0 - 0 0 0 0 0 0 0 0 0 0 0 0 "   l i n k e d F i e l d I d = " 0 0 0 0 0 0 0 0 - 0 0 0 0 - 0 0 0 0 - 0 0 0 0 - 0 0 0 0 0 0 0 0 0 0 0 0 "   l i n k e d F i e l d I n d e x = " 0 "   i n d e x = " 0 "   f i e l d T y p e = " q u e s t i o n "   f o r m a t E v a l u a t o r T y p e = " f o r m a t S t r i n g "   h i d d e n = " f a l s e " > 1 < / f i e l d >  
         < f i e l d   i d = " 7 2 9 0 4 a 4 7 - 5 7 8 0 - 4 5 9 c - b e 7 a - 4 4 8 f 9 a d 8 d 6 b 4 "   n a m e = " D o c I d F o r m a t "   t y p e = " "   o r d e r = " 9 9 9 "   e n t i t y I d = " b 6 a 2 9 4 d b - f 6 e 6 - 4 4 1 1 - b 0 0 2 - b f 7 0 f 2 c f b 2 f 4 "   l i n k e d E n t i t y I d = " b 6 a 2 9 4 d b - f 6 e 6 - 4 4 1 1 - b 0 0 2 - b f 7 0 f 2 c f b 2 f 4 "   l i n k e d F i e l d I d = " 0 0 0 0 0 0 0 0 - 0 0 0 0 - 0 0 0 0 - 0 0 0 0 - 0 0 0 0 0 0 0 0 0 0 0 0 "   l i n k e d F i e l d I n d e x = " 0 "   i n d e x = " 0 "   f i e l d T y p e = " q u e s t i o n "   f o r m a t = " { D M S . L i b r a r y }   & a m p ;   & q u o t ; : & q u o t ;   & a m p ;   { D M S . D o c N u m b e r }   & a m p ;   & q u o t ; v & q u o t ;   & a m p ;   { D M S . D o c V e r s i o n } "   f o r m a t E v a l u a t o r T y p e = " e x p r e s s i o n "   h i d d e n = " f a l s e " / >  
         < f i e l d   i d = " 9 0 1 6 3 5 3 d - 0 a b 3 - 4 5 1 f - 9 8 2 8 - 3 f e e 9 6 c f 6 8 b a "   n a m e = " C o n n e c t e d " 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 F a l s e < / f i e l d >  
         < f i e l d   i d = " 2 4 0 3 d 3 4 2 - 5 3 3 b - 4 5 e 7 - 8 4 b 2 - 6 2 d 6 8 1 2 9 0 4 8 5 "   n a m e = " C r e a t e   n e w   v e r s i o n "   t y p e = " S y s t e m . B o o l e a n ,   m s c o r l i b ,   V e r s i o n = 4 . 0 . 0 . 0 ,   C u l t u r e = n e u t r a l ,   P u b l i c K e y T o k e n = b 7 7 a 5 c 5 6 1 9 3 4 e 0 8 9 "   o r d e r = " 9 9 9 "   e n t i t y I d = " b 6 a 2 9 4 d b - f 6 e 6 - 4 4 1 1 - b 0 0 2 - b f 7 0 f 2 c f b 2 f 4 "   l i n k e d E n t i t y I d = " 0 0 0 0 0 0 0 0 - 0 0 0 0 - 0 0 0 0 - 0 0 0 0 - 0 0 0 0 0 0 0 0 0 0 0 0 "   l i n k e d F i e l d I d = " 0 0 0 0 0 0 0 0 - 0 0 0 0 - 0 0 0 0 - 0 0 0 0 - 0 0 0 0 0 0 0 0 0 0 0 0 "   l i n k e d F i e l d I n d e x = " 0 "   i n d e x = " 0 "   f i e l d T y p e = " q u e s t i o n "   f o r m a t E v a l u a t o r T y p e = " f o r m a t S t r i n g "   h i d d e n = " f a l s e " > F a l s e < / f i e l d >  
         < f i e l d   i d = " 0 a c 0 d 9 8 3 - 7 d 0 f - 4 0 b 2 - a e 0 2 - c 4 6 9 a d 3 7 b 7 f e "   n a m e = " R e f r e s h O n P r o f i l e C h a n g e "   t y p e = " "   o r d e r = " 9 9 9 "   e n t i t y I d = " b 6 a 2 9 4 d b - f 6 e 6 - 4 4 1 1 - b 0 0 2 - b f 7 0 f 2 c f b 2 f 4 "   l i n k e d E n t i t y I d = " 0 0 0 0 0 0 0 0 - 0 0 0 0 - 0 0 0 0 - 0 0 0 0 - 0 0 0 0 0 0 0 0 0 0 0 0 "   l i n k e d F i e l d I d = " 0 0 0 0 0 0 0 0 - 0 0 0 0 - 0 0 0 0 - 0 0 0 0 - 0 0 0 0 0 0 0 0 0 0 0 0 "   l i n k e d F i e l d I n d e x = " 0 "   i n d e x = " 0 "   f i e l d T y p e = " q u e s t i o n "   f o r m a t E v a l u a t o r T y p e = " f o r m a t S t r i n g "   h i d d e n = " f a l s e " / >  
         < f i e l d   i d = " a 0 6 3 5 d f 7 - 3 c 7 1 - 4 e b c - 9 b 8 6 - 0 d d d f e a 3 d 5 3 6 "   n a m e = " R e f r e s h O n S a v e A s "   t y p e = " "   o r d e r = " 9 9 9 "   e n t i t y I d = " b 6 a 2 9 4 d b - f 6 e 6 - 4 4 1 1 - b 0 0 2 - b f 7 0 f 2 c f b 2 f 4 "   l i n k e d E n t i t y I d = " 0 0 0 0 0 0 0 0 - 0 0 0 0 - 0 0 0 0 - 0 0 0 0 - 0 0 0 0 0 0 0 0 0 0 0 0 "   l i n k e d F i e l d I d = " 0 0 0 0 0 0 0 0 - 0 0 0 0 - 0 0 0 0 - 0 0 0 0 - 0 0 0 0 0 0 0 0 0 0 0 0 "   l i n k e d F i e l d I n d e x = " 0 "   i n d e x = " 0 "   f i e l d T y p e = " q u e s t i o n "   f o r m a t E v a l u a t o r T y p e = " f o r m a t S t r i n g "   h i d d e n = " f a l s e " / >  
         < f i e l d   i d = " 8 e 8 b 5 8 3 6 - 3 9 1 1 - 4 b a 7 - a 8 c b - 6 5 a 2 4 1 a 1 c 8 7 e "   n a m e = " P r o f i l e F i e l d 1 "   t y p e = " "   o r d e r = " 9 9 9 "   e n t i t y I d = " b 6 a 2 9 4 d b - f 6 e 6 - 4 4 1 1 - b 0 0 2 - b f 7 0 f 2 c f b 2 f 4 "   l i n k e d E n t i t y I d = " 0 0 0 0 0 0 0 0 - 0 0 0 0 - 0 0 0 0 - 0 0 0 0 - 0 0 0 0 0 0 0 0 0 0 0 0 "   l i n k e d F i e l d I d = " 0 0 0 0 0 0 0 0 - 0 0 0 0 - 0 0 0 0 - 0 0 0 0 - 0 0 0 0 0 0 0 0 0 0 0 0 "   l i n k e d F i e l d I n d e x = " 0 "   i n d e x = " 0 "   f i e l d T y p e = " q u e s t i o n "   f o r m a t E v a l u a t o r T y p e = " f o r m a t S t r i n g "   h i d d e n = " f a l s e " > - 1 < / f i e l d >  
         < f i e l d   i d = " 5 6 3 d b a 8 1 - 2 9 2 6 - 4 7 c 2 - a 4 3 0 - b 4 f 6 2 a 1 e 2 8 1 7 "   n a m e = " P r o f i l e F i e l d 1 D e s c r i p t i o n "   t y p e = " "   o r d e r = " 9 9 9 "   e n t i t y I d = " b 6 a 2 9 4 d b - f 6 e 6 - 4 4 1 1 - b 0 0 2 - b f 7 0 f 2 c f b 2 f 4 "   l i n k e d E n t i t y I d = " 0 0 0 0 0 0 0 0 - 0 0 0 0 - 0 0 0 0 - 0 0 0 0 - 0 0 0 0 0 0 0 0 0 0 0 0 "   l i n k e d F i e l d I d = " 0 0 0 0 0 0 0 0 - 0 0 0 0 - 0 0 0 0 - 0 0 0 0 - 0 0 0 0 0 0 0 0 0 0 0 0 "   l i n k e d F i e l d I n d e x = " 0 "   i n d e x = " 0 "   f i e l d T y p e = " q u e s t i o n "   f o r m a t E v a l u a t o r T y p e = " f o r m a t S t r i n g "   h i d d e n = " f a l s e " > D E F A U L T < / f i e l d >  
         < f i e l d   i d = " c c b 4 a b 0 1 - c c f 4 - 4 5 1 3 - 8 b b c - 6 e f 2 1 4 5 b 1 6 a 6 "   n a m e = " P r o f i l e F i e l d 2 "   t y p e = " "   o r d e r = " 9 9 9 "   e n t i t y I d = " b 6 a 2 9 4 d b - f 6 e 6 - 4 4 1 1 - b 0 0 2 - b f 7 0 f 2 c f b 2 f 4 "   l i n k e d E n t i t y I d = " 0 0 0 0 0 0 0 0 - 0 0 0 0 - 0 0 0 0 - 0 0 0 0 - 0 0 0 0 0 0 0 0 0 0 0 0 "   l i n k e d F i e l d I d = " 0 0 0 0 0 0 0 0 - 0 0 0 0 - 0 0 0 0 - 0 0 0 0 - 0 0 0 0 0 0 0 0 0 0 0 0 "   l i n k e d F i e l d I n d e x = " 0 "   i n d e x = " 0 "   f i e l d T y p e = " q u e s t i o n "   f o r m a t E v a l u a t o r T y p e = " f o r m a t S t r i n g "   h i d d e n = " f a l s e " / >  
         < f i e l d   i d = " c 0 4 7 b 3 6 9 - 4 d f e - 4 4 6 0 - 8 9 6 1 - 5 e d b 5 3 4 4 7 c f f "   n a m e = " P r o f i l e F i e l d 2 D e s c r i p t i o n "   t y p e = " "   o r d e r = " 9 9 9 "   e n t i t y I d = " b 6 a 2 9 4 d b - f 6 e 6 - 4 4 1 1 - b 0 0 2 - b f 7 0 f 2 c f b 2 f 4 "   l i n k e d E n t i t y I d = " 0 0 0 0 0 0 0 0 - 0 0 0 0 - 0 0 0 0 - 0 0 0 0 - 0 0 0 0 0 0 0 0 0 0 0 0 "   l i n k e d F i e l d I d = " 0 0 0 0 0 0 0 0 - 0 0 0 0 - 0 0 0 0 - 0 0 0 0 - 0 0 0 0 0 0 0 0 0 0 0 0 "   l i n k e d F i e l d I n d e x = " 0 "   i n d e x = " 0 "   f i e l d T y p e = " q u e s t i o n "   f o r m a t E v a l u a t o r T y p e = " f o r m a t S t r i n g "   h i d d e n = " f a l s e " / > 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ADCE7753-76D6-4E1A-A3BC-1E1C1535CAD1}">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
  <TotalTime>0</TotalTime>
  <Words>1845</Words>
  <Application>Microsoft Office PowerPoint</Application>
  <PresentationFormat>Grand écran</PresentationFormat>
  <Paragraphs>205</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Real Text Light</vt:lpstr>
      <vt:lpstr>Real Text Medium</vt:lpstr>
      <vt:lpstr>Symbol</vt:lpstr>
      <vt:lpstr>Text and Content Slides</vt:lpstr>
      <vt:lpstr>Title and Back Cover Slides</vt:lpstr>
      <vt:lpstr>MANDATAIRE UNIQUE &amp; COPROPRIETE</vt:lpstr>
      <vt:lpstr>Le Principe de Co-Propriété </vt:lpstr>
      <vt:lpstr>Le Principe de Co-Propriété  </vt:lpstr>
      <vt:lpstr>PLAN</vt:lpstr>
      <vt:lpstr>La désignation du mandataire unique </vt:lpstr>
      <vt:lpstr>Avant la Loi PACTE </vt:lpstr>
      <vt:lpstr>Apport de la loi PACTE</vt:lpstr>
      <vt:lpstr>Apport de la loi PACTE </vt:lpstr>
      <vt:lpstr>Les délais et la durée</vt:lpstr>
      <vt:lpstr>Apport de la loi PACTE</vt:lpstr>
      <vt:lpstr>Les missions et obligations du mandataire unique</vt:lpstr>
      <vt:lpstr>L’objet du mandat</vt:lpstr>
      <vt:lpstr>L’élargissement des missions du mandataire</vt:lpstr>
      <vt:lpstr>Les obligations  </vt:lpstr>
      <vt:lpstr>Les obligations </vt:lpstr>
      <vt:lpstr>La rémuneration du mandataire unique</vt:lpstr>
      <vt:lpstr>Avant la loi PACTE</vt:lpstr>
      <vt:lpstr>Calcul du remboursement des frais et de la répartition des revenus </vt:lpstr>
      <vt:lpstr>Calcul du remboursement des frais et de la répartition des revenus </vt:lpstr>
      <vt:lpstr>Apport de la loi PACTE</vt:lpstr>
      <vt:lpstr>Apport de la loi PACTE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MANDATAIRE UNIQUE &amp; COPROPRIETE</dc:title>
  <dc:creator/>
  <cp:lastModifiedBy>amaury catrice</cp:lastModifiedBy>
  <cp:revision>1</cp:revision>
  <cp:lastPrinted>1900-01-01T00:00:00Z</cp:lastPrinted>
  <dcterms:created xsi:type="dcterms:W3CDTF">1900-01-01T00:00:00Z</dcterms:created>
  <dcterms:modified xsi:type="dcterms:W3CDTF">2022-05-13T11:17:10Z</dcterms:modified>
</cp:coreProperties>
</file>