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75" r:id="rId4"/>
    <p:sldMasterId id="2147483775" r:id="rId5"/>
    <p:sldMasterId id="2147483891" r:id="rId6"/>
    <p:sldMasterId id="2147483991" r:id="rId7"/>
    <p:sldMasterId id="2147484091" r:id="rId8"/>
    <p:sldMasterId id="2147484191" r:id="rId9"/>
    <p:sldMasterId id="2147484291" r:id="rId10"/>
  </p:sldMasterIdLst>
  <p:notesMasterIdLst>
    <p:notesMasterId r:id="rId23"/>
  </p:notesMasterIdLst>
  <p:sldIdLst>
    <p:sldId id="420" r:id="rId11"/>
    <p:sldId id="442" r:id="rId12"/>
    <p:sldId id="461" r:id="rId13"/>
    <p:sldId id="462" r:id="rId14"/>
    <p:sldId id="463" r:id="rId15"/>
    <p:sldId id="465" r:id="rId16"/>
    <p:sldId id="467" r:id="rId17"/>
    <p:sldId id="468" r:id="rId18"/>
    <p:sldId id="469" r:id="rId19"/>
    <p:sldId id="443" r:id="rId20"/>
    <p:sldId id="464" r:id="rId21"/>
    <p:sldId id="466" r:id="rId22"/>
  </p:sldIdLst>
  <p:sldSz cx="12192000" cy="6858000"/>
  <p:notesSz cx="6858000" cy="9144000"/>
  <p:embeddedFontLst>
    <p:embeddedFont>
      <p:font typeface="Abadi" panose="020B0604020104020204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  <p:embeddedFont>
      <p:font typeface="Oswald Light" pitchFamily="2" charset="0"/>
      <p:regular r:id="rId34"/>
    </p:embeddedFont>
    <p:embeddedFont>
      <p:font typeface="Oswald SemiBold" pitchFamily="2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C28"/>
    <a:srgbClr val="002677"/>
    <a:srgbClr val="00B0F0"/>
    <a:srgbClr val="EBB6EC"/>
    <a:srgbClr val="F2F2F2"/>
    <a:srgbClr val="0070C0"/>
    <a:srgbClr val="00B494"/>
    <a:srgbClr val="292927"/>
    <a:srgbClr val="EEEBF2"/>
    <a:srgbClr val="833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F69DC-DC0A-452A-B73D-251D27E504CE}" v="1" dt="2022-11-14T09:37:48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6" autoAdjust="0"/>
    <p:restoredTop sz="96629" autoAdjust="0"/>
  </p:normalViewPr>
  <p:slideViewPr>
    <p:cSldViewPr snapToGrid="0" showGuides="1">
      <p:cViewPr varScale="1">
        <p:scale>
          <a:sx n="110" d="100"/>
          <a:sy n="110" d="100"/>
        </p:scale>
        <p:origin x="960" y="108"/>
      </p:cViewPr>
      <p:guideLst>
        <p:guide orient="horz" pos="197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EON Adrien" userId="eb27a43e-faa7-49e3-8468-f70c936f618d" providerId="ADAL" clId="{E23F69DC-DC0A-452A-B73D-251D27E504CE}"/>
    <pc:docChg chg="custSel delSld modSld">
      <pc:chgData name="MIGEON Adrien" userId="eb27a43e-faa7-49e3-8468-f70c936f618d" providerId="ADAL" clId="{E23F69DC-DC0A-452A-B73D-251D27E504CE}" dt="2022-11-14T09:39:04.897" v="33" actId="20577"/>
      <pc:docMkLst>
        <pc:docMk/>
      </pc:docMkLst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706641814" sldId="282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905528242" sldId="283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41177789" sldId="284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426654495" sldId="285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1887446410" sldId="286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779482274" sldId="287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155076622" sldId="288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691793887" sldId="289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4269584693" sldId="290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550191629" sldId="291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070952950" sldId="292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1210220687" sldId="293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4136811701" sldId="294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8382045" sldId="295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707407351" sldId="297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905181152" sldId="298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757802438" sldId="299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815503126" sldId="300"/>
        </pc:sldMkLst>
      </pc:sldChg>
      <pc:sldChg chg="del">
        <pc:chgData name="MIGEON Adrien" userId="eb27a43e-faa7-49e3-8468-f70c936f618d" providerId="ADAL" clId="{E23F69DC-DC0A-452A-B73D-251D27E504CE}" dt="2022-11-14T09:37:42.629" v="1" actId="47"/>
        <pc:sldMkLst>
          <pc:docMk/>
          <pc:sldMk cId="933003052" sldId="418"/>
        </pc:sldMkLst>
      </pc:sldChg>
      <pc:sldChg chg="modSp mod">
        <pc:chgData name="MIGEON Adrien" userId="eb27a43e-faa7-49e3-8468-f70c936f618d" providerId="ADAL" clId="{E23F69DC-DC0A-452A-B73D-251D27E504CE}" dt="2022-11-14T09:37:54.158" v="22" actId="6549"/>
        <pc:sldMkLst>
          <pc:docMk/>
          <pc:sldMk cId="3301950297" sldId="420"/>
        </pc:sldMkLst>
        <pc:spChg chg="mod">
          <ac:chgData name="MIGEON Adrien" userId="eb27a43e-faa7-49e3-8468-f70c936f618d" providerId="ADAL" clId="{E23F69DC-DC0A-452A-B73D-251D27E504CE}" dt="2022-11-14T09:37:54.158" v="22" actId="6549"/>
          <ac:spMkLst>
            <pc:docMk/>
            <pc:sldMk cId="3301950297" sldId="420"/>
            <ac:spMk id="2" creationId="{C4FF3447-8FB0-4DA4-B577-62A2A22F2B07}"/>
          </ac:spMkLst>
        </pc:spChg>
        <pc:grpChg chg="mod">
          <ac:chgData name="MIGEON Adrien" userId="eb27a43e-faa7-49e3-8468-f70c936f618d" providerId="ADAL" clId="{E23F69DC-DC0A-452A-B73D-251D27E504CE}" dt="2022-11-14T09:37:51.036" v="21" actId="1035"/>
          <ac:grpSpMkLst>
            <pc:docMk/>
            <pc:sldMk cId="3301950297" sldId="420"/>
            <ac:grpSpMk id="4" creationId="{C8EAFADC-0B4A-45B6-AA2C-20560CAADC14}"/>
          </ac:grpSpMkLst>
        </pc:grpChg>
        <pc:grpChg chg="mod">
          <ac:chgData name="MIGEON Adrien" userId="eb27a43e-faa7-49e3-8468-f70c936f618d" providerId="ADAL" clId="{E23F69DC-DC0A-452A-B73D-251D27E504CE}" dt="2022-11-14T09:37:51.036" v="21" actId="1035"/>
          <ac:grpSpMkLst>
            <pc:docMk/>
            <pc:sldMk cId="3301950297" sldId="420"/>
            <ac:grpSpMk id="5" creationId="{D80CCCA2-2F11-4B1C-BCDB-8223F4F70962}"/>
          </ac:grpSpMkLst>
        </pc:grpChg>
        <pc:grpChg chg="mod">
          <ac:chgData name="MIGEON Adrien" userId="eb27a43e-faa7-49e3-8468-f70c936f618d" providerId="ADAL" clId="{E23F69DC-DC0A-452A-B73D-251D27E504CE}" dt="2022-11-14T09:37:51.036" v="21" actId="1035"/>
          <ac:grpSpMkLst>
            <pc:docMk/>
            <pc:sldMk cId="3301950297" sldId="420"/>
            <ac:grpSpMk id="7" creationId="{C742CEF4-B85C-4711-885A-263718C3C223}"/>
          </ac:grpSpMkLst>
        </pc:grpChg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528454236" sldId="423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428470588" sldId="444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460660776" sldId="445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782947498" sldId="446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3077551503" sldId="453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1889178860" sldId="454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028187326" sldId="455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381427356" sldId="456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152033537" sldId="457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1071020138" sldId="458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2535884646" sldId="459"/>
        </pc:sldMkLst>
      </pc:sldChg>
      <pc:sldChg chg="del">
        <pc:chgData name="MIGEON Adrien" userId="eb27a43e-faa7-49e3-8468-f70c936f618d" providerId="ADAL" clId="{E23F69DC-DC0A-452A-B73D-251D27E504CE}" dt="2022-11-14T09:36:38.990" v="0" actId="47"/>
        <pc:sldMkLst>
          <pc:docMk/>
          <pc:sldMk cId="1762811819" sldId="460"/>
        </pc:sldMkLst>
      </pc:sldChg>
      <pc:sldChg chg="modSp mod">
        <pc:chgData name="MIGEON Adrien" userId="eb27a43e-faa7-49e3-8468-f70c936f618d" providerId="ADAL" clId="{E23F69DC-DC0A-452A-B73D-251D27E504CE}" dt="2022-11-14T09:38:31.988" v="32" actId="20577"/>
        <pc:sldMkLst>
          <pc:docMk/>
          <pc:sldMk cId="1875344250" sldId="463"/>
        </pc:sldMkLst>
        <pc:spChg chg="mod">
          <ac:chgData name="MIGEON Adrien" userId="eb27a43e-faa7-49e3-8468-f70c936f618d" providerId="ADAL" clId="{E23F69DC-DC0A-452A-B73D-251D27E504CE}" dt="2022-11-14T09:38:31.988" v="32" actId="20577"/>
          <ac:spMkLst>
            <pc:docMk/>
            <pc:sldMk cId="1875344250" sldId="463"/>
            <ac:spMk id="6" creationId="{54B89573-A140-4D5E-87D6-014D6EFD05F7}"/>
          </ac:spMkLst>
        </pc:spChg>
      </pc:sldChg>
      <pc:sldChg chg="modSp mod">
        <pc:chgData name="MIGEON Adrien" userId="eb27a43e-faa7-49e3-8468-f70c936f618d" providerId="ADAL" clId="{E23F69DC-DC0A-452A-B73D-251D27E504CE}" dt="2022-11-14T09:39:04.897" v="33" actId="20577"/>
        <pc:sldMkLst>
          <pc:docMk/>
          <pc:sldMk cId="3396148587" sldId="466"/>
        </pc:sldMkLst>
        <pc:spChg chg="mod">
          <ac:chgData name="MIGEON Adrien" userId="eb27a43e-faa7-49e3-8468-f70c936f618d" providerId="ADAL" clId="{E23F69DC-DC0A-452A-B73D-251D27E504CE}" dt="2022-11-14T09:39:04.897" v="33" actId="20577"/>
          <ac:spMkLst>
            <pc:docMk/>
            <pc:sldMk cId="3396148587" sldId="466"/>
            <ac:spMk id="6" creationId="{667A8CA2-CD4E-4D77-8F91-9154438244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74519-6056-489F-B3DD-67FB69B5B4F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76578-FC10-421F-932F-4524DC22D5C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0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61D49-1E65-43EF-96C6-670E57051D3F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rgbClr val="002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beverage&#10;&#10;Description automatically generated">
            <a:extLst>
              <a:ext uri="{FF2B5EF4-FFF2-40B4-BE49-F238E27FC236}">
                <a16:creationId xmlns:a16="http://schemas.microsoft.com/office/drawing/2014/main" id="{09FA027C-8923-44D2-B039-5EE3FE5D341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61" t="1768" r="29377" b="5492"/>
          <a:stretch>
            <a:fillRect/>
          </a:stretch>
        </p:blipFill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 descr="A picture containing tree, electronics, person, outdoor&#10;&#10;Description automatically generated">
            <a:extLst>
              <a:ext uri="{FF2B5EF4-FFF2-40B4-BE49-F238E27FC236}">
                <a16:creationId xmlns:a16="http://schemas.microsoft.com/office/drawing/2014/main" id="{3E935661-9A8E-4DC7-A700-CB95EFD54118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38" t="1080" r="22845" b="3335"/>
          <a:stretch/>
        </p:blipFill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A picture containing text, person, bottle&#10;&#10;Description automatically generated">
            <a:extLst>
              <a:ext uri="{FF2B5EF4-FFF2-40B4-BE49-F238E27FC236}">
                <a16:creationId xmlns:a16="http://schemas.microsoft.com/office/drawing/2014/main" id="{A64D5F30-9A0C-482C-9E04-51BBDFC1AE9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27" t="7585" r="20393" b="56207"/>
          <a:stretch/>
        </p:blipFill>
        <p:spPr>
          <a:xfrm>
            <a:off x="3048000" y="0"/>
            <a:ext cx="3048000" cy="6857999"/>
          </a:xfrm>
          <a:custGeom>
            <a:avLst/>
            <a:gdLst>
              <a:gd name="connsiteX0" fmla="*/ 0 w 3048000"/>
              <a:gd name="connsiteY0" fmla="*/ 0 h 6857999"/>
              <a:gd name="connsiteX1" fmla="*/ 3048000 w 3048000"/>
              <a:gd name="connsiteY1" fmla="*/ 0 h 6857999"/>
              <a:gd name="connsiteX2" fmla="*/ 3048000 w 3048000"/>
              <a:gd name="connsiteY2" fmla="*/ 6857999 h 6857999"/>
              <a:gd name="connsiteX3" fmla="*/ 0 w 3048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7999">
                <a:moveTo>
                  <a:pt x="0" y="0"/>
                </a:moveTo>
                <a:lnTo>
                  <a:pt x="3048000" y="0"/>
                </a:lnTo>
                <a:lnTo>
                  <a:pt x="3048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52714BB2-0AD6-4B10-A5E4-2AAB42841A77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5" t="6107" r="61412" b="17863"/>
          <a:stretch>
            <a:fillRect/>
          </a:stretch>
        </p:blipFill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 descr="A picture containing person, table, sitting, indoor&#10;&#10;Description automatically generated">
            <a:extLst>
              <a:ext uri="{FF2B5EF4-FFF2-40B4-BE49-F238E27FC236}">
                <a16:creationId xmlns:a16="http://schemas.microsoft.com/office/drawing/2014/main" id="{6CE4BBFF-C9A1-4B32-81AA-A2ECB6153BC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2" t="3253" r="29965" b="3514"/>
          <a:stretch>
            <a:fillRect/>
          </a:stretch>
        </p:blipFill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Picture 7" descr="A picture containing person, outdoor, people&#10;&#10;Description automatically generated">
            <a:extLst>
              <a:ext uri="{FF2B5EF4-FFF2-40B4-BE49-F238E27FC236}">
                <a16:creationId xmlns:a16="http://schemas.microsoft.com/office/drawing/2014/main" id="{A926C321-7C3D-417D-9161-9B8FDB9FC5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26" t="6659" r="50500" b="6659"/>
          <a:stretch>
            <a:fillRect/>
          </a:stretch>
        </p:blipFill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Picture 8" descr="A picture containing coffee, breakfast, meal&#10;&#10;Description automatically generated">
            <a:extLst>
              <a:ext uri="{FF2B5EF4-FFF2-40B4-BE49-F238E27FC236}">
                <a16:creationId xmlns:a16="http://schemas.microsoft.com/office/drawing/2014/main" id="{ED0C79B8-DF73-42AD-9844-5CC7C3D03AA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01" t="3213" r="38598" b="4684"/>
          <a:stretch>
            <a:fillRect/>
          </a:stretch>
        </p:blipFill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D08C949-713A-4E41-9D3B-6A159C3D7A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97" t="1548" r="10478" b="1548"/>
          <a:stretch>
            <a:fillRect/>
          </a:stretch>
        </p:blipFill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icture 10" descr="A picture containing cup, food, drink, beverage&#10;&#10;Description automatically generated">
            <a:extLst>
              <a:ext uri="{FF2B5EF4-FFF2-40B4-BE49-F238E27FC236}">
                <a16:creationId xmlns:a16="http://schemas.microsoft.com/office/drawing/2014/main" id="{8095D708-0E2A-4BB8-82DD-A9B06BE8782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23" r="11113"/>
          <a:stretch/>
        </p:blipFill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Picture 11" descr="A picture containing text, bottle, beverage, fruit drink&#10;&#10;Description automatically generated">
            <a:extLst>
              <a:ext uri="{FF2B5EF4-FFF2-40B4-BE49-F238E27FC236}">
                <a16:creationId xmlns:a16="http://schemas.microsoft.com/office/drawing/2014/main" id="{197A0202-FF09-4E84-AA09-A18E457F710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02" t="4484" r="30039" b="7452"/>
          <a:stretch/>
        </p:blipFill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Picture 12" descr="A picture containing indoor, fruit, counter, orange&#10;&#10;Description automatically generated">
            <a:extLst>
              <a:ext uri="{FF2B5EF4-FFF2-40B4-BE49-F238E27FC236}">
                <a16:creationId xmlns:a16="http://schemas.microsoft.com/office/drawing/2014/main" id="{70F947CE-AC24-4621-8F15-1BFE5D11ADBD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45" t="3049" r="38765" b="2590"/>
          <a:stretch/>
        </p:blipFill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4" name="Picture 13" descr="A picture containing text, person, bottle&#10;&#10;Description automatically generated">
            <a:extLst>
              <a:ext uri="{FF2B5EF4-FFF2-40B4-BE49-F238E27FC236}">
                <a16:creationId xmlns:a16="http://schemas.microsoft.com/office/drawing/2014/main" id="{7F9A9FDE-87F4-4C06-96C6-A5AD9AD321C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" t="1692" r="70277" b="41592"/>
          <a:stretch/>
        </p:blipFill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278000-7E27-428E-9372-35CDEECBB1EB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rgbClr val="002677"/>
          </a:solidFill>
          <a:ln>
            <a:solidFill>
              <a:srgbClr val="002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A32C17-1F58-4D48-97E6-DF1BBF81FF93}"/>
              </a:ext>
            </a:extLst>
          </p:cNvPr>
          <p:cNvSpPr/>
          <p:nvPr userDrawn="1"/>
        </p:nvSpPr>
        <p:spPr>
          <a:xfrm>
            <a:off x="3048000" y="0"/>
            <a:ext cx="3048000" cy="6858000"/>
          </a:xfrm>
          <a:prstGeom prst="rect">
            <a:avLst/>
          </a:prstGeom>
          <a:solidFill>
            <a:srgbClr val="002677"/>
          </a:solidFill>
          <a:ln>
            <a:solidFill>
              <a:srgbClr val="002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64C709-6916-4AC5-8A0E-BE9BB2E82B13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002677"/>
          </a:solidFill>
          <a:ln>
            <a:solidFill>
              <a:srgbClr val="002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AB42A3-D517-4C72-8449-C5D5949C458C}"/>
              </a:ext>
            </a:extLst>
          </p:cNvPr>
          <p:cNvSpPr/>
          <p:nvPr userDrawn="1"/>
        </p:nvSpPr>
        <p:spPr>
          <a:xfrm>
            <a:off x="9144000" y="0"/>
            <a:ext cx="3048000" cy="6858000"/>
          </a:xfrm>
          <a:prstGeom prst="rect">
            <a:avLst/>
          </a:prstGeom>
          <a:solidFill>
            <a:srgbClr val="002677"/>
          </a:solidFill>
          <a:ln>
            <a:solidFill>
              <a:srgbClr val="002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98EEDD-894C-44EF-9AF8-9D0FFCE55779}"/>
              </a:ext>
            </a:extLst>
          </p:cNvPr>
          <p:cNvCxnSpPr>
            <a:cxnSpLocks/>
          </p:cNvCxnSpPr>
          <p:nvPr userDrawn="1"/>
        </p:nvCxnSpPr>
        <p:spPr>
          <a:xfrm>
            <a:off x="1914618" y="3781887"/>
            <a:ext cx="8362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F426ABB-9C3B-5515-9171-1110B5FEF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9500" y="1635536"/>
            <a:ext cx="4230991" cy="157290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90F2D50-55B2-9662-8244-A0427F6B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618" y="4782335"/>
            <a:ext cx="8362766" cy="440129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1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CDFF-5955-4C80-8373-66193EA36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1699200"/>
            <a:ext cx="3455988" cy="9184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16DC37-BD36-45E9-8C4A-C2038A886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175" y="1699200"/>
            <a:ext cx="3455988" cy="9184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FA78D3-1B69-4DFD-BF4E-7CF542EE8F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70974" y="1699200"/>
            <a:ext cx="3455988" cy="9184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B07C96-FDE7-45D6-8168-37B4E4FFAE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375" y="4956005"/>
            <a:ext cx="3455988" cy="149718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843034A-8D2E-441E-8716-FF9706B2A9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9162" y="4956005"/>
            <a:ext cx="3455988" cy="149718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5CD0284-0D13-4E14-8C51-B2D852BD12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70974" y="4956005"/>
            <a:ext cx="3455988" cy="149718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EA6E487-F375-4F45-B236-0265F5948B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66B96A-A9E4-4547-927B-4814AD1E2F30}"/>
              </a:ext>
            </a:extLst>
          </p:cNvPr>
          <p:cNvCxnSpPr>
            <a:cxnSpLocks/>
          </p:cNvCxnSpPr>
          <p:nvPr userDrawn="1"/>
        </p:nvCxnSpPr>
        <p:spPr>
          <a:xfrm>
            <a:off x="41612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071D51-4B18-4AF1-A8CD-F6473A863B50}"/>
              </a:ext>
            </a:extLst>
          </p:cNvPr>
          <p:cNvCxnSpPr>
            <a:cxnSpLocks/>
          </p:cNvCxnSpPr>
          <p:nvPr userDrawn="1"/>
        </p:nvCxnSpPr>
        <p:spPr>
          <a:xfrm>
            <a:off x="78530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5D9A9F6-1ECC-4085-95CA-A9EE8D6437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162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43E3BF58-C8CA-409C-AB3A-6FC4660CF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70974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5C701E8-C112-4945-8E4F-85E564BE3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65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619152F-5268-47AC-8FC6-0449076BA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12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wo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4FDD4-E918-1B45-56FE-CEEA5C2850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1700213"/>
            <a:ext cx="5292725" cy="4752975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5D3388-8AD3-4E3E-AAAC-1F2F10754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862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wo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184A4-5912-4CDB-AD03-88BC5E293883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B407B-8D11-482A-99DA-F939907B8807}"/>
              </a:ext>
            </a:extLst>
          </p:cNvPr>
          <p:cNvSpPr/>
          <p:nvPr userDrawn="1"/>
        </p:nvSpPr>
        <p:spPr>
          <a:xfrm>
            <a:off x="586650" y="1700213"/>
            <a:ext cx="5293450" cy="4752976"/>
          </a:xfrm>
          <a:prstGeom prst="rect">
            <a:avLst/>
          </a:prstGeom>
          <a:solidFill>
            <a:schemeClr val="accent6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C57AA-A2AF-4126-A6B5-61F88D3A3CC8}"/>
              </a:ext>
            </a:extLst>
          </p:cNvPr>
          <p:cNvSpPr/>
          <p:nvPr userDrawn="1"/>
        </p:nvSpPr>
        <p:spPr>
          <a:xfrm>
            <a:off x="6131788" y="1700213"/>
            <a:ext cx="5293450" cy="4752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25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24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8691E29-7613-48FA-B09A-ED0DCE7E4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5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000969-320C-491F-B9E6-5DF764418AB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91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19261-A65F-494B-8CD5-72BF65271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0974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2896554-827C-41F3-A6FD-9B831D3DB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3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hree Column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8C59B0D-9C51-4F26-ABF9-765CCAE5512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CDFF-5955-4C80-8373-66193EA36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16DC37-BD36-45E9-8C4A-C2038A886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1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FA78D3-1B69-4DFD-BF4E-7CF542EE8F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70974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B07C96-FDE7-45D6-8168-37B4E4FFAE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375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843034A-8D2E-441E-8716-FF9706B2A9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9162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5CD0284-0D13-4E14-8C51-B2D852BD12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70974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EA6E487-F375-4F45-B236-0265F5948B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66B96A-A9E4-4547-927B-4814AD1E2F30}"/>
              </a:ext>
            </a:extLst>
          </p:cNvPr>
          <p:cNvCxnSpPr>
            <a:cxnSpLocks/>
          </p:cNvCxnSpPr>
          <p:nvPr userDrawn="1"/>
        </p:nvCxnSpPr>
        <p:spPr>
          <a:xfrm>
            <a:off x="41612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071D51-4B18-4AF1-A8CD-F6473A863B50}"/>
              </a:ext>
            </a:extLst>
          </p:cNvPr>
          <p:cNvCxnSpPr>
            <a:cxnSpLocks/>
          </p:cNvCxnSpPr>
          <p:nvPr userDrawn="1"/>
        </p:nvCxnSpPr>
        <p:spPr>
          <a:xfrm>
            <a:off x="78530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5D9A9F6-1ECC-4085-95CA-A9EE8D6437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162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43E3BF58-C8CA-409C-AB3A-6FC4660CF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70974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1A37E7E-B0CA-4B72-9739-7EC9D4087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74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8DED35-5AC5-4E7C-B6C3-34236271485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B51E57-9EC1-42B4-AD68-1C98DBD026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7375" y="4185188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FAF0F6-643B-4652-9CE3-598C25D8A7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4974" y="4185188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2024A7C-36EF-4D2A-85B3-48D326F67F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04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orient="horz" pos="2636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Content w/Image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BDA325-4463-4787-BE94-5920C86D397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6734859" cy="4752972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D333206-A8E6-4D25-8E6B-88555EE31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4" y="413912"/>
            <a:ext cx="6734859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CF64706-833B-4B6D-947A-D12EBF675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25" y="0"/>
            <a:ext cx="4031086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05BBD0-3AF6-4AC6-8848-4E2A04757554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10837863" cy="2344247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158F32-0808-4B00-A4D4-AEA0D9F30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E3B9C13-49EE-4EB9-BC06-51B987A418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wo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128F71-DBB4-46A6-B8DC-A50015934EC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6A1FAA-25A0-4EA0-9686-23F4B70CF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97929-BD23-4DA7-8618-C6E23433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344250"/>
          </a:xfrm>
        </p:spPr>
        <p:txBody>
          <a:bodyPr tIns="0" bIns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86BE81-D9E0-443B-A9E6-A1FC5A24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344250"/>
          </a:xfrm>
        </p:spPr>
        <p:txBody>
          <a:bodyPr tIns="0" bIns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93BD8FC-750C-4FC4-99C0-AA7DA8F481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9CDA34-3871-4E78-8552-E673FFD0968C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8DA80B-4431-2E72-2814-29B167CB9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4899025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E5BB118-742C-3D96-E9CB-1C30BDA51F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92534D2-0F7F-FE1F-2CC0-D9B6D00B5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13912"/>
            <a:ext cx="4899026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50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264400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264400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B51E57-9EC1-42B4-AD68-1C98DBD026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7375" y="4185188"/>
            <a:ext cx="5292000" cy="2264400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FAF0F6-643B-4652-9CE3-598C25D8A7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4974" y="4185188"/>
            <a:ext cx="5290264" cy="2264400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8EE53C2-0BAA-4E0F-8038-B1B0A53B7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65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orient="horz" pos="2636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9CDA34-3871-4E78-8552-E673FFD0968C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E5BB118-742C-3D96-E9CB-1C30BDA51F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71711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Statem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A29D8A-F35D-4E94-BD34-8742B1252002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2F220-B802-4D1F-BAC7-E488C367196A}"/>
              </a:ext>
            </a:extLst>
          </p:cNvPr>
          <p:cNvSpPr/>
          <p:nvPr userDrawn="1"/>
        </p:nvSpPr>
        <p:spPr>
          <a:xfrm>
            <a:off x="-1" y="0"/>
            <a:ext cx="578405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109663"/>
            <a:ext cx="4787265" cy="4638674"/>
          </a:xfrm>
        </p:spPr>
        <p:txBody>
          <a:bodyPr tIns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177800" indent="-177800">
              <a:buFont typeface="Oswald Light" pitchFamily="2" charset="0"/>
              <a:buChar char="-"/>
              <a:defRPr sz="1400" i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 / quote</a:t>
            </a:r>
          </a:p>
          <a:p>
            <a:pPr lvl="1"/>
            <a:r>
              <a:rPr lang="en-US" dirty="0"/>
              <a:t>Insert description text</a:t>
            </a:r>
          </a:p>
          <a:p>
            <a:pPr lvl="2"/>
            <a:r>
              <a:rPr lang="en-US" dirty="0"/>
              <a:t>Source/reference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B1F788D-B2EF-47D6-AD4A-7ED7F8E49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E30DAE-B808-0E86-9019-D3113E44A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189" y="6472591"/>
            <a:ext cx="1916476" cy="3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0EAD5F-4457-4818-9855-8132BA3EBF7D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C2914-9038-4BFF-B47D-D2D1B67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E3EED-BA4B-4106-B922-3FB3396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11F49F8-F2D8-4DBE-87FF-5098BEDF1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18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3D0F6B-93EC-4607-AEA8-6D4F5EFF620A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53AD4-3137-4FC8-8EB3-D6A47D0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D146-2A63-465A-829D-36149B60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AA42F1-D2E5-61CC-5581-3858B5626A22}"/>
              </a:ext>
            </a:extLst>
          </p:cNvPr>
          <p:cNvSpPr/>
          <p:nvPr userDrawn="1"/>
        </p:nvSpPr>
        <p:spPr>
          <a:xfrm>
            <a:off x="5611293" y="0"/>
            <a:ext cx="946527" cy="6858001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14669-33FF-311A-49A0-CADDB8FA6BC2}"/>
              </a:ext>
            </a:extLst>
          </p:cNvPr>
          <p:cNvSpPr/>
          <p:nvPr userDrawn="1"/>
        </p:nvSpPr>
        <p:spPr>
          <a:xfrm>
            <a:off x="0" y="-1"/>
            <a:ext cx="5629940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2567730-9AA6-CF4A-64A1-FA097AB7C1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0835" y="0"/>
            <a:ext cx="5017277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C74A0-7380-40C8-A24B-CE77A6D689B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72987-C5DD-AD21-B497-AC593388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: Wave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6C74A0-7380-40C8-A24B-CE77A6D689B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5FA3D-B5C2-A91B-9D92-227E32CF0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C6C216C-FB08-AC06-276D-EE7DD3D647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0942" y="0"/>
            <a:ext cx="6508527" cy="6858000"/>
          </a:xfrm>
          <a:custGeom>
            <a:avLst/>
            <a:gdLst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3051 w 6508527"/>
              <a:gd name="connsiteY2" fmla="*/ 6852525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7161 w 6508527"/>
              <a:gd name="connsiteY2" fmla="*/ 6856634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5" fmla="*/ 0 w 6508527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527" h="6857998">
                <a:moveTo>
                  <a:pt x="0" y="0"/>
                </a:moveTo>
                <a:lnTo>
                  <a:pt x="6508527" y="0"/>
                </a:lnTo>
                <a:cubicBezTo>
                  <a:pt x="6508072" y="2285545"/>
                  <a:pt x="6507616" y="4571089"/>
                  <a:pt x="6507161" y="6856634"/>
                </a:cubicBezTo>
                <a:lnTo>
                  <a:pt x="835107" y="6857998"/>
                </a:lnTo>
                <a:cubicBezTo>
                  <a:pt x="1899595" y="3536154"/>
                  <a:pt x="117909" y="3432347"/>
                  <a:pt x="5514" y="311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Full Colou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6C74A0-7380-40C8-A24B-CE77A6D689B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29E3-80DD-453E-8BFF-D5BA44571C41}"/>
              </a:ext>
            </a:extLst>
          </p:cNvPr>
          <p:cNvSpPr/>
          <p:nvPr userDrawn="1"/>
        </p:nvSpPr>
        <p:spPr>
          <a:xfrm>
            <a:off x="0" y="-1"/>
            <a:ext cx="11568112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2A9EF-D7AD-132A-D713-229CE8B42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687E0-AFF2-421C-85A9-F9B8B361B28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1DD4D34-D8A3-495F-960F-11AE19EEB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2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640CBFF-24CE-4CEB-A0A0-0B4F3DC40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83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wo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4FDD4-E918-1B45-56FE-CEEA5C2850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1700213"/>
            <a:ext cx="5292725" cy="4752975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5D3388-8AD3-4E3E-AAAC-1F2F10754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72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6734859" cy="4752972"/>
          </a:xfrm>
        </p:spPr>
        <p:txBody>
          <a:bodyPr t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38DB94-8B48-4E87-96D6-F838F2484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4" y="413912"/>
            <a:ext cx="6734859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604C641-DC73-4F7A-84F5-D08557AE85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25" y="0"/>
            <a:ext cx="4031086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wo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184A4-5912-4CDB-AD03-88BC5E293883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B407B-8D11-482A-99DA-F939907B8807}"/>
              </a:ext>
            </a:extLst>
          </p:cNvPr>
          <p:cNvSpPr/>
          <p:nvPr userDrawn="1"/>
        </p:nvSpPr>
        <p:spPr>
          <a:xfrm>
            <a:off x="586650" y="1700213"/>
            <a:ext cx="5293450" cy="4752976"/>
          </a:xfrm>
          <a:prstGeom prst="rect">
            <a:avLst/>
          </a:prstGeom>
          <a:solidFill>
            <a:schemeClr val="accent5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C57AA-A2AF-4126-A6B5-61F88D3A3CC8}"/>
              </a:ext>
            </a:extLst>
          </p:cNvPr>
          <p:cNvSpPr/>
          <p:nvPr userDrawn="1"/>
        </p:nvSpPr>
        <p:spPr>
          <a:xfrm>
            <a:off x="6131788" y="1700213"/>
            <a:ext cx="5293450" cy="4752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25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24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30244ED-0EF4-445A-8230-66618B4D1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57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000969-320C-491F-B9E6-5DF764418AB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91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19261-A65F-494B-8CD5-72BF65271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0974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A03644C-3402-4362-972F-03B0027FA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64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hree Column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60D49B-98E3-4CAA-9470-AEF0D33F90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CDFF-5955-4C80-8373-66193EA36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16DC37-BD36-45E9-8C4A-C2038A886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1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FA78D3-1B69-4DFD-BF4E-7CF542EE8F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70974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B07C96-FDE7-45D6-8168-37B4E4FFAE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375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843034A-8D2E-441E-8716-FF9706B2A9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9162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5CD0284-0D13-4E14-8C51-B2D852BD12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70974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EA6E487-F375-4F45-B236-0265F5948B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66B96A-A9E4-4547-927B-4814AD1E2F30}"/>
              </a:ext>
            </a:extLst>
          </p:cNvPr>
          <p:cNvCxnSpPr>
            <a:cxnSpLocks/>
          </p:cNvCxnSpPr>
          <p:nvPr userDrawn="1"/>
        </p:nvCxnSpPr>
        <p:spPr>
          <a:xfrm>
            <a:off x="41612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071D51-4B18-4AF1-A8CD-F6473A863B50}"/>
              </a:ext>
            </a:extLst>
          </p:cNvPr>
          <p:cNvCxnSpPr>
            <a:cxnSpLocks/>
          </p:cNvCxnSpPr>
          <p:nvPr userDrawn="1"/>
        </p:nvCxnSpPr>
        <p:spPr>
          <a:xfrm>
            <a:off x="78530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5D9A9F6-1ECC-4085-95CA-A9EE8D6437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162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43E3BF58-C8CA-409C-AB3A-6FC4660CF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70974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0AA3AEF-1E8B-4ABA-A116-9768C3FAB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99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8DED35-5AC5-4E7C-B6C3-34236271485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B51E57-9EC1-42B4-AD68-1C98DBD026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7375" y="4185188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FAF0F6-643B-4652-9CE3-598C25D8A7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4974" y="4185188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60E7940-6C39-43C6-877D-830D7B784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94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orient="horz" pos="2636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Content w/Image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0D41DB-746A-4C01-9EFB-5F869FF1FB1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6734859" cy="4752972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7A4FEE-DE9D-4679-A3D9-170DB3288C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4" y="413912"/>
            <a:ext cx="6734859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AED4B122-45E0-48BD-AD54-E3C07327F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25" y="0"/>
            <a:ext cx="4031086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13A929-6C53-4EEC-9706-5974B239981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10837863" cy="2344247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8EBC7C8-7495-471E-AD96-0F7CE5559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2C4694F-8102-427E-AA3F-13923B2FE0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wo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128F71-DBB4-46A6-B8DC-A50015934EC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6A1FAA-25A0-4EA0-9686-23F4B70CF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97929-BD23-4DA7-8618-C6E23433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344250"/>
          </a:xfrm>
        </p:spPr>
        <p:txBody>
          <a:bodyPr tIns="0" b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86BE81-D9E0-443B-A9E6-A1FC5A24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344250"/>
          </a:xfrm>
        </p:spPr>
        <p:txBody>
          <a:bodyPr tIns="0" b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3AFF269-27C5-4FFB-854C-4D25CD111A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E5C5230E-BFEB-1285-8F9A-18BF598CC0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C21070D-820C-3589-965F-BA30BD689B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13912"/>
            <a:ext cx="4899026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73D837-9AFE-99E6-9289-6D9E5BBE8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4899025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7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E5C5230E-BFEB-1285-8F9A-18BF598CC0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71711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Statem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A2861C-7177-4795-9955-3F4126FBABAB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2F220-B802-4D1F-BAC7-E488C367196A}"/>
              </a:ext>
            </a:extLst>
          </p:cNvPr>
          <p:cNvSpPr/>
          <p:nvPr userDrawn="1"/>
        </p:nvSpPr>
        <p:spPr>
          <a:xfrm>
            <a:off x="-1" y="0"/>
            <a:ext cx="57840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109663"/>
            <a:ext cx="4787265" cy="4638674"/>
          </a:xfrm>
        </p:spPr>
        <p:txBody>
          <a:bodyPr tIns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177800" indent="-177800">
              <a:buFont typeface="Oswald Light" pitchFamily="2" charset="0"/>
              <a:buChar char="-"/>
              <a:defRPr sz="1400" i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 / quote</a:t>
            </a:r>
          </a:p>
          <a:p>
            <a:pPr lvl="1"/>
            <a:r>
              <a:rPr lang="en-US" dirty="0"/>
              <a:t>Insert description text</a:t>
            </a:r>
          </a:p>
          <a:p>
            <a:pPr lvl="2"/>
            <a:r>
              <a:rPr lang="en-US" dirty="0"/>
              <a:t>Source/reference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BDFBC4E-EC0B-48C7-A3DC-94815B6AC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1FC084-158B-CBF9-CC9B-EFEE0E511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189" y="6472591"/>
            <a:ext cx="1916476" cy="3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10837863" cy="2344247"/>
          </a:xfrm>
        </p:spPr>
        <p:txBody>
          <a:bodyPr t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6A1FAA-25A0-4EA0-9686-23F4B70CF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53398517-FF23-4CA5-8CA3-0E4CEAFFED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89556F-9663-440B-8FF7-E00D97A0F2E6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C2914-9038-4BFF-B47D-D2D1B67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E3EED-BA4B-4106-B922-3FB3396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2C1097-AFBF-4CB2-922F-A00AF69D1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44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38280-A95E-43E5-9E98-B1220CC30D3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53AD4-3137-4FC8-8EB3-D6A47D0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D146-2A63-465A-829D-36149B60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6A1FAA-25A0-4EA0-9686-23F4B70CF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97929-BD23-4DA7-8618-C6E23433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344250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86BE81-D9E0-443B-A9E6-A1FC5A24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344250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1993434-44DB-4E96-8B57-7AF36085E3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CACB1B3-D78D-AEE0-686B-8C5B7B1D3C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BEE6E7-D558-199F-3C6E-0A51AA0CA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4899025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9700CF4-D62C-8591-DBB1-81C1A505EA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13912"/>
            <a:ext cx="4899026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13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CACB1B3-D78D-AEE0-686B-8C5B7B1D3C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71711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B2F220-B802-4D1F-BAC7-E488C367196A}"/>
              </a:ext>
            </a:extLst>
          </p:cNvPr>
          <p:cNvSpPr/>
          <p:nvPr userDrawn="1"/>
        </p:nvSpPr>
        <p:spPr>
          <a:xfrm>
            <a:off x="-1" y="0"/>
            <a:ext cx="57840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109663"/>
            <a:ext cx="4787265" cy="4638674"/>
          </a:xfrm>
        </p:spPr>
        <p:txBody>
          <a:bodyPr tIns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77800" indent="-177800">
              <a:buFont typeface="Oswald Light" pitchFamily="2" charset="0"/>
              <a:buChar char="-"/>
              <a:defRPr sz="1400" i="1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 / quote</a:t>
            </a:r>
          </a:p>
          <a:p>
            <a:pPr lvl="1"/>
            <a:r>
              <a:rPr lang="en-US" dirty="0"/>
              <a:t>Insert description text</a:t>
            </a:r>
          </a:p>
          <a:p>
            <a:pPr lvl="2"/>
            <a:r>
              <a:rPr lang="en-US" dirty="0"/>
              <a:t>Source/reference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FD54CB5-F24C-467C-BA56-96CC2673C4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DFE5459-8B03-9B8D-9C97-ECFECACB1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9" y="6472591"/>
            <a:ext cx="1916476" cy="3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C2914-9038-4BFF-B47D-D2D1B67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E3EED-BA4B-4106-B922-3FB3396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15A52B0-D657-4483-9410-EC22DB6B74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71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53AD4-3137-4FC8-8EB3-D6A47D0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D146-2A63-465A-829D-36149B60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: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D0F01E-7057-94E1-ADE6-BC0EA0A2B8F8}"/>
              </a:ext>
            </a:extLst>
          </p:cNvPr>
          <p:cNvSpPr/>
          <p:nvPr userDrawn="1"/>
        </p:nvSpPr>
        <p:spPr>
          <a:xfrm>
            <a:off x="5611293" y="0"/>
            <a:ext cx="946527" cy="6858001"/>
          </a:xfrm>
          <a:prstGeom prst="rect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BEDE4-9593-CA32-C4B3-34E01A8D42DB}"/>
              </a:ext>
            </a:extLst>
          </p:cNvPr>
          <p:cNvSpPr/>
          <p:nvPr userDrawn="1"/>
        </p:nvSpPr>
        <p:spPr>
          <a:xfrm>
            <a:off x="0" y="-1"/>
            <a:ext cx="562994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FF37727-F1D2-A951-31C3-29142E37E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0835" y="0"/>
            <a:ext cx="5017277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25CB7-8B40-406C-B1C3-A2CE58F27A0A}"/>
              </a:ext>
            </a:extLst>
          </p:cNvPr>
          <p:cNvSpPr/>
          <p:nvPr userDrawn="1"/>
        </p:nvSpPr>
        <p:spPr>
          <a:xfrm>
            <a:off x="11593914" y="0"/>
            <a:ext cx="598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tx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C0D980A-AB73-4C99-B884-3F2C8E325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6" y="5827183"/>
            <a:ext cx="1923331" cy="5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B44C4B-4869-4093-A1F8-FC7386930395}"/>
              </a:ext>
            </a:extLst>
          </p:cNvPr>
          <p:cNvSpPr/>
          <p:nvPr userDrawn="1"/>
        </p:nvSpPr>
        <p:spPr>
          <a:xfrm>
            <a:off x="5611293" y="0"/>
            <a:ext cx="946527" cy="6858001"/>
          </a:xfrm>
          <a:prstGeom prst="rect">
            <a:avLst/>
          </a:prstGeom>
          <a:solidFill>
            <a:schemeClr val="tx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D7DF3D-E839-45DB-8808-E32044DEFC1F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29E3-80DD-453E-8BFF-D5BA44571C41}"/>
              </a:ext>
            </a:extLst>
          </p:cNvPr>
          <p:cNvSpPr/>
          <p:nvPr userDrawn="1"/>
        </p:nvSpPr>
        <p:spPr>
          <a:xfrm>
            <a:off x="0" y="-1"/>
            <a:ext cx="562994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8717CB-4BB1-D856-2195-8E1782D97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BD34F3-C521-A422-7287-8339A45A47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0835" y="0"/>
            <a:ext cx="5017277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vy: Wave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73C651-C072-460F-F75D-C4814F903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D7DF3D-E839-45DB-8808-E32044DEFC1F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317918-D4CE-9854-64C1-9FE5DD473F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0942" y="0"/>
            <a:ext cx="6508527" cy="6858000"/>
          </a:xfrm>
          <a:custGeom>
            <a:avLst/>
            <a:gdLst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3051 w 6508527"/>
              <a:gd name="connsiteY2" fmla="*/ 6852525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7161 w 6508527"/>
              <a:gd name="connsiteY2" fmla="*/ 6856634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5" fmla="*/ 0 w 6508527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527" h="6857998">
                <a:moveTo>
                  <a:pt x="0" y="0"/>
                </a:moveTo>
                <a:lnTo>
                  <a:pt x="6508527" y="0"/>
                </a:lnTo>
                <a:cubicBezTo>
                  <a:pt x="6508072" y="2285545"/>
                  <a:pt x="6507616" y="4571089"/>
                  <a:pt x="6507161" y="6856634"/>
                </a:cubicBezTo>
                <a:lnTo>
                  <a:pt x="835107" y="6857998"/>
                </a:lnTo>
                <a:cubicBezTo>
                  <a:pt x="1899595" y="3536154"/>
                  <a:pt x="117909" y="3432347"/>
                  <a:pt x="5514" y="311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Full Colou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D7DF3D-E839-45DB-8808-E32044DEFC1F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29E3-80DD-453E-8BFF-D5BA44571C41}"/>
              </a:ext>
            </a:extLst>
          </p:cNvPr>
          <p:cNvSpPr/>
          <p:nvPr userDrawn="1"/>
        </p:nvSpPr>
        <p:spPr>
          <a:xfrm>
            <a:off x="0" y="-1"/>
            <a:ext cx="11568112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A4B2E-2EA1-230F-76AE-90C49E87C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687E0-AFF2-421C-85A9-F9B8B361B28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8B974B4-AB3D-49C0-BDB0-F7CE27352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790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5D3388-8AD3-4E3E-AAAC-1F2F10754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59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Two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4FDD4-E918-1B45-56FE-CEEA5C2850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1700213"/>
            <a:ext cx="5292725" cy="4752975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5D3388-8AD3-4E3E-AAAC-1F2F10754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38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Two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184A4-5912-4CDB-AD03-88BC5E293883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B407B-8D11-482A-99DA-F939907B8807}"/>
              </a:ext>
            </a:extLst>
          </p:cNvPr>
          <p:cNvSpPr/>
          <p:nvPr userDrawn="1"/>
        </p:nvSpPr>
        <p:spPr>
          <a:xfrm>
            <a:off x="586650" y="1700213"/>
            <a:ext cx="5293450" cy="4752976"/>
          </a:xfrm>
          <a:prstGeom prst="rect">
            <a:avLst/>
          </a:prstGeom>
          <a:solidFill>
            <a:schemeClr val="tx2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C57AA-A2AF-4126-A6B5-61F88D3A3CC8}"/>
              </a:ext>
            </a:extLst>
          </p:cNvPr>
          <p:cNvSpPr/>
          <p:nvPr userDrawn="1"/>
        </p:nvSpPr>
        <p:spPr>
          <a:xfrm>
            <a:off x="6131788" y="1700213"/>
            <a:ext cx="5293450" cy="4752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25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24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EFDAAC8-E380-4344-AB86-59AD5EBC2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96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000969-320C-491F-B9E6-5DF764418AB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91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19261-A65F-494B-8CD5-72BF65271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0974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B974F11-A5F4-4C92-897C-540F5F45A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3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Three Column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60D49B-98E3-4CAA-9470-AEF0D33F90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CDFF-5955-4C80-8373-66193EA36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16DC37-BD36-45E9-8C4A-C2038A886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1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FA78D3-1B69-4DFD-BF4E-7CF542EE8F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70974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B07C96-FDE7-45D6-8168-37B4E4FFAE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375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843034A-8D2E-441E-8716-FF9706B2A9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9162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5CD0284-0D13-4E14-8C51-B2D852BD12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70974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EA6E487-F375-4F45-B236-0265F5948B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66B96A-A9E4-4547-927B-4814AD1E2F30}"/>
              </a:ext>
            </a:extLst>
          </p:cNvPr>
          <p:cNvCxnSpPr>
            <a:cxnSpLocks/>
          </p:cNvCxnSpPr>
          <p:nvPr userDrawn="1"/>
        </p:nvCxnSpPr>
        <p:spPr>
          <a:xfrm>
            <a:off x="41612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071D51-4B18-4AF1-A8CD-F6473A863B50}"/>
              </a:ext>
            </a:extLst>
          </p:cNvPr>
          <p:cNvCxnSpPr>
            <a:cxnSpLocks/>
          </p:cNvCxnSpPr>
          <p:nvPr userDrawn="1"/>
        </p:nvCxnSpPr>
        <p:spPr>
          <a:xfrm>
            <a:off x="78530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5D9A9F6-1ECC-4085-95CA-A9EE8D6437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162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43E3BF58-C8CA-409C-AB3A-6FC4660CF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70974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D0FAC31-AC16-423D-8146-BCFA30C3B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42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8DED35-5AC5-4E7C-B6C3-34236271485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B51E57-9EC1-42B4-AD68-1C98DBD026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7375" y="4185188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FAF0F6-643B-4652-9CE3-598C25D8A7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4974" y="4185188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A183094-1AFD-43A1-97E0-D0B2A1AAC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8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orient="horz" pos="26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: Wave 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tx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C0D980A-AB73-4C99-B884-3F2C8E325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6" y="5827183"/>
            <a:ext cx="1923331" cy="597417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7EC772-D6A9-F9B1-8AD9-C290583ED3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0942" y="0"/>
            <a:ext cx="6508527" cy="6858000"/>
          </a:xfrm>
          <a:custGeom>
            <a:avLst/>
            <a:gdLst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3051 w 6508527"/>
              <a:gd name="connsiteY2" fmla="*/ 6852525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7161 w 6508527"/>
              <a:gd name="connsiteY2" fmla="*/ 6856634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5" fmla="*/ 0 w 6508527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527" h="6857998">
                <a:moveTo>
                  <a:pt x="0" y="0"/>
                </a:moveTo>
                <a:lnTo>
                  <a:pt x="6508527" y="0"/>
                </a:lnTo>
                <a:cubicBezTo>
                  <a:pt x="6508072" y="2285545"/>
                  <a:pt x="6507616" y="4571089"/>
                  <a:pt x="6507161" y="6856634"/>
                </a:cubicBezTo>
                <a:lnTo>
                  <a:pt x="835107" y="6857998"/>
                </a:lnTo>
                <a:cubicBezTo>
                  <a:pt x="1899595" y="3536154"/>
                  <a:pt x="117909" y="3432347"/>
                  <a:pt x="5514" y="311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25CB7-8B40-406C-B1C3-A2CE58F27A0A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Content w/Image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0D41DB-746A-4C01-9EFB-5F869FF1FB1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6734859" cy="4752972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D31AC7-A6B9-415A-8CFD-3659532B2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4" y="413912"/>
            <a:ext cx="6734859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D92CA34-397A-41C7-8D1F-B2D09B9F6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25" y="0"/>
            <a:ext cx="4031086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13A929-6C53-4EEC-9706-5974B239981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10837863" cy="2344247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B0F8708-EE81-476F-8AB0-70F0EF010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7FD0363E-FC19-49E9-B9F6-8B6FF23AF8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Two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128F71-DBB4-46A6-B8DC-A50015934EC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6A1FAA-25A0-4EA0-9686-23F4B70CF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97929-BD23-4DA7-8618-C6E23433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344250"/>
          </a:xfrm>
        </p:spPr>
        <p:txBody>
          <a:bodyPr t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86BE81-D9E0-443B-A9E6-A1FC5A24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344250"/>
          </a:xfrm>
        </p:spPr>
        <p:txBody>
          <a:bodyPr t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1FE9AF5-7ADD-4153-9344-A174CD76EA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 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BEA6EF-6D30-33E7-02FB-7F6876F3D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4899025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C789926C-EEF9-F225-2BEF-15DF69F4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9A6134D-09C1-4A0E-5721-64C866AA1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13912"/>
            <a:ext cx="4899026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91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C789926C-EEF9-F225-2BEF-15DF69F4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71711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Statem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A2861C-7177-4795-9955-3F4126FBABAB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90CDC3-84A0-4EEF-AB9F-10333D5736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2F220-B802-4D1F-BAC7-E488C367196A}"/>
              </a:ext>
            </a:extLst>
          </p:cNvPr>
          <p:cNvSpPr/>
          <p:nvPr userDrawn="1"/>
        </p:nvSpPr>
        <p:spPr>
          <a:xfrm>
            <a:off x="-1" y="0"/>
            <a:ext cx="57840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109663"/>
            <a:ext cx="4787265" cy="4638674"/>
          </a:xfrm>
        </p:spPr>
        <p:txBody>
          <a:bodyPr tIns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177800" indent="-177800">
              <a:buFont typeface="Oswald Light" pitchFamily="2" charset="0"/>
              <a:buChar char="-"/>
              <a:defRPr sz="1400" i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 / quote</a:t>
            </a:r>
          </a:p>
          <a:p>
            <a:pPr lvl="1"/>
            <a:r>
              <a:rPr lang="en-US" dirty="0"/>
              <a:t>Insert description text</a:t>
            </a:r>
          </a:p>
          <a:p>
            <a:pPr lvl="2"/>
            <a:r>
              <a:rPr lang="en-US" dirty="0"/>
              <a:t>Source/reference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FB07C4-C923-9D3F-70F7-59D1D4F9D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189" y="6472591"/>
            <a:ext cx="1916476" cy="3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89556F-9663-440B-8FF7-E00D97A0F2E6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C2914-9038-4BFF-B47D-D2D1B67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E3EED-BA4B-4106-B922-3FB3396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BFDEB3-B4A3-4DFF-859C-B59331FA4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03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v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38280-A95E-43E5-9E98-B1220CC30D3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53AD4-3137-4FC8-8EB3-D6A47D0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D146-2A63-465A-829D-36149B60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qua: Wave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BFD6B-7B7F-4D23-B857-1FAEC3D6EEFB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E3605B-791D-B225-F056-6B424CF24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0C5E181-EF23-A44F-9902-433C84B0AF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0942" y="0"/>
            <a:ext cx="6508527" cy="6858000"/>
          </a:xfrm>
          <a:custGeom>
            <a:avLst/>
            <a:gdLst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3051 w 6508527"/>
              <a:gd name="connsiteY2" fmla="*/ 6852525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7161 w 6508527"/>
              <a:gd name="connsiteY2" fmla="*/ 6856634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5" fmla="*/ 0 w 6508527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527" h="6857998">
                <a:moveTo>
                  <a:pt x="0" y="0"/>
                </a:moveTo>
                <a:lnTo>
                  <a:pt x="6508527" y="0"/>
                </a:lnTo>
                <a:cubicBezTo>
                  <a:pt x="6508072" y="2285545"/>
                  <a:pt x="6507616" y="4571089"/>
                  <a:pt x="6507161" y="6856634"/>
                </a:cubicBezTo>
                <a:lnTo>
                  <a:pt x="835107" y="6857998"/>
                </a:lnTo>
                <a:cubicBezTo>
                  <a:pt x="1899595" y="3536154"/>
                  <a:pt x="117909" y="3432347"/>
                  <a:pt x="5514" y="311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EC843E-098B-B105-E133-C2162AEF4B5B}"/>
              </a:ext>
            </a:extLst>
          </p:cNvPr>
          <p:cNvSpPr/>
          <p:nvPr userDrawn="1"/>
        </p:nvSpPr>
        <p:spPr>
          <a:xfrm>
            <a:off x="5611293" y="0"/>
            <a:ext cx="946527" cy="6858001"/>
          </a:xfrm>
          <a:prstGeom prst="rect">
            <a:avLst/>
          </a:prstGeom>
          <a:solidFill>
            <a:srgbClr val="00B4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6E0E24-82D8-D624-4F37-AF66F44A8547}"/>
              </a:ext>
            </a:extLst>
          </p:cNvPr>
          <p:cNvSpPr/>
          <p:nvPr userDrawn="1"/>
        </p:nvSpPr>
        <p:spPr>
          <a:xfrm>
            <a:off x="0" y="0"/>
            <a:ext cx="5629940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B1DC3EE3-D416-1CFE-AA4D-B51AD12553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0835" y="0"/>
            <a:ext cx="5017277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08FABF-FB33-4E95-B1AF-1D06B689974C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BFE42-B05F-1582-7853-53F38EB062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: Full Colou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D25CB7-8B40-406C-B1C3-A2CE58F27A0A}"/>
              </a:ext>
            </a:extLst>
          </p:cNvPr>
          <p:cNvSpPr/>
          <p:nvPr userDrawn="1"/>
        </p:nvSpPr>
        <p:spPr>
          <a:xfrm>
            <a:off x="11593914" y="0"/>
            <a:ext cx="598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29E3-80DD-453E-8BFF-D5BA44571C41}"/>
              </a:ext>
            </a:extLst>
          </p:cNvPr>
          <p:cNvSpPr/>
          <p:nvPr userDrawn="1"/>
        </p:nvSpPr>
        <p:spPr>
          <a:xfrm>
            <a:off x="0" y="-1"/>
            <a:ext cx="1156811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tx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C0D980A-AB73-4C99-B884-3F2C8E325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6" y="5827183"/>
            <a:ext cx="1923331" cy="5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: Wave Divid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08FABF-FB33-4E95-B1AF-1D06B689974C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4BF465-002D-4C2A-E6D4-F097CF490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2F8BFBA-D9A2-AAA1-B551-5AB16E313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9586" y="0"/>
            <a:ext cx="6508527" cy="6858000"/>
          </a:xfrm>
          <a:custGeom>
            <a:avLst/>
            <a:gdLst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3051 w 6508527"/>
              <a:gd name="connsiteY2" fmla="*/ 6852525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7161 w 6508527"/>
              <a:gd name="connsiteY2" fmla="*/ 6856634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5" fmla="*/ 0 w 6508527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527" h="6857998">
                <a:moveTo>
                  <a:pt x="0" y="0"/>
                </a:moveTo>
                <a:lnTo>
                  <a:pt x="6508527" y="0"/>
                </a:lnTo>
                <a:cubicBezTo>
                  <a:pt x="6508072" y="2285545"/>
                  <a:pt x="6507616" y="4571089"/>
                  <a:pt x="6507161" y="6856634"/>
                </a:cubicBezTo>
                <a:lnTo>
                  <a:pt x="835107" y="6857998"/>
                </a:lnTo>
                <a:cubicBezTo>
                  <a:pt x="1899595" y="3536154"/>
                  <a:pt x="117909" y="3432347"/>
                  <a:pt x="5514" y="311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2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Full Colou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08FABF-FB33-4E95-B1AF-1D06B689974C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29E3-80DD-453E-8BFF-D5BA44571C41}"/>
              </a:ext>
            </a:extLst>
          </p:cNvPr>
          <p:cNvSpPr/>
          <p:nvPr userDrawn="1"/>
        </p:nvSpPr>
        <p:spPr>
          <a:xfrm>
            <a:off x="0" y="-1"/>
            <a:ext cx="11568112" cy="6858001"/>
          </a:xfrm>
          <a:prstGeom prst="rect">
            <a:avLst/>
          </a:prstGeom>
          <a:solidFill>
            <a:srgbClr val="0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C56D5-7FF3-7B26-E40A-6AD407BA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687E0-AFF2-421C-85A9-F9B8B361B28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74D8DFE-1355-4EFB-8654-9475D4217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2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2FC0634-6DD5-419F-9EFB-9AB6DFA3CC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60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Two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4FDD4-E918-1B45-56FE-CEEA5C2850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1700213"/>
            <a:ext cx="5292725" cy="4752975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5D3388-8AD3-4E3E-AAAC-1F2F10754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49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Two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184A4-5912-4CDB-AD03-88BC5E293883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B407B-8D11-482A-99DA-F939907B8807}"/>
              </a:ext>
            </a:extLst>
          </p:cNvPr>
          <p:cNvSpPr/>
          <p:nvPr userDrawn="1"/>
        </p:nvSpPr>
        <p:spPr>
          <a:xfrm>
            <a:off x="586650" y="1700213"/>
            <a:ext cx="5293450" cy="4752976"/>
          </a:xfrm>
          <a:prstGeom prst="rect">
            <a:avLst/>
          </a:prstGeom>
          <a:solidFill>
            <a:schemeClr val="accent3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C57AA-A2AF-4126-A6B5-61F88D3A3CC8}"/>
              </a:ext>
            </a:extLst>
          </p:cNvPr>
          <p:cNvSpPr/>
          <p:nvPr userDrawn="1"/>
        </p:nvSpPr>
        <p:spPr>
          <a:xfrm>
            <a:off x="6131788" y="1700213"/>
            <a:ext cx="5293450" cy="4752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25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24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DD24668-033F-4B7E-94F5-9BF516B57B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36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000969-320C-491F-B9E6-5DF764418AB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91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19261-A65F-494B-8CD5-72BF65271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0974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8A6CFC0-230B-4B34-A75D-D04A0B3E5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73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Three Column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60D49B-98E3-4CAA-9470-AEF0D33F90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CDFF-5955-4C80-8373-66193EA36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16DC37-BD36-45E9-8C4A-C2038A886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1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FA78D3-1B69-4DFD-BF4E-7CF542EE8F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70974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B07C96-FDE7-45D6-8168-37B4E4FFAE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375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843034A-8D2E-441E-8716-FF9706B2A9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9162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5CD0284-0D13-4E14-8C51-B2D852BD12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70974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EA6E487-F375-4F45-B236-0265F5948B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66B96A-A9E4-4547-927B-4814AD1E2F30}"/>
              </a:ext>
            </a:extLst>
          </p:cNvPr>
          <p:cNvCxnSpPr>
            <a:cxnSpLocks/>
          </p:cNvCxnSpPr>
          <p:nvPr userDrawn="1"/>
        </p:nvCxnSpPr>
        <p:spPr>
          <a:xfrm>
            <a:off x="41612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071D51-4B18-4AF1-A8CD-F6473A863B50}"/>
              </a:ext>
            </a:extLst>
          </p:cNvPr>
          <p:cNvCxnSpPr>
            <a:cxnSpLocks/>
          </p:cNvCxnSpPr>
          <p:nvPr userDrawn="1"/>
        </p:nvCxnSpPr>
        <p:spPr>
          <a:xfrm>
            <a:off x="78530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5D9A9F6-1ECC-4085-95CA-A9EE8D6437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162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43E3BF58-C8CA-409C-AB3A-6FC4660CF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70974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DF547E7-63B0-4309-B63E-940B2ABD5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954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8DED35-5AC5-4E7C-B6C3-34236271485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B51E57-9EC1-42B4-AD68-1C98DBD026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7375" y="4185188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FAF0F6-643B-4652-9CE3-598C25D8A7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4974" y="4185188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DE041F1-4301-4C9E-A149-A7C03AF36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0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orient="horz" pos="2636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Content w/Image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0D41DB-746A-4C01-9EFB-5F869FF1FB1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6734859" cy="4752972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A7CA5B-FA90-4855-AD76-F685F4D4E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4" y="413912"/>
            <a:ext cx="6734859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5A25785-A218-4419-B0F1-E6422961A5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25" y="0"/>
            <a:ext cx="4031086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687E0-AFF2-421C-85A9-F9B8B361B28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81EED0-61ED-4F58-AFA5-63A60E97F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13A929-6C53-4EEC-9706-5974B239981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10837863" cy="2344247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118DF9-1A85-4CE2-B14A-6CF0C1ED6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7E01183B-06BA-41A7-A23A-51902A806D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Two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128F71-DBB4-46A6-B8DC-A50015934EC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6A1FAA-25A0-4EA0-9686-23F4B70CF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97929-BD23-4DA7-8618-C6E23433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00212"/>
            <a:ext cx="5292000" cy="2344250"/>
          </a:xfrm>
        </p:spPr>
        <p:txBody>
          <a:bodyPr tIns="0" b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86BE81-D9E0-443B-A9E6-A1FC5A24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710" y="1700212"/>
            <a:ext cx="5290264" cy="2344250"/>
          </a:xfrm>
        </p:spPr>
        <p:txBody>
          <a:bodyPr tIns="0" b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0D8AF53-EDBA-4BFC-950A-752F8DA85F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 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F60CD-E32D-3F29-E656-67A9EA3EF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4899025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71ECCC5-B589-6FFB-3A12-E0C7A6ACE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46DD9EE-A5D9-8B49-EFBA-1540C0B3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13912"/>
            <a:ext cx="4899026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57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71ECCC5-B589-6FFB-3A12-E0C7A6ACE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71711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Statem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A2861C-7177-4795-9955-3F4126FBABAB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2F220-B802-4D1F-BAC7-E488C367196A}"/>
              </a:ext>
            </a:extLst>
          </p:cNvPr>
          <p:cNvSpPr/>
          <p:nvPr userDrawn="1"/>
        </p:nvSpPr>
        <p:spPr>
          <a:xfrm>
            <a:off x="-1" y="0"/>
            <a:ext cx="578405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109663"/>
            <a:ext cx="4787265" cy="4638674"/>
          </a:xfrm>
        </p:spPr>
        <p:txBody>
          <a:bodyPr tIns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177800" indent="-177800">
              <a:buFont typeface="Oswald Light" pitchFamily="2" charset="0"/>
              <a:buChar char="-"/>
              <a:defRPr sz="1400" i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 / quote</a:t>
            </a:r>
          </a:p>
          <a:p>
            <a:pPr lvl="1"/>
            <a:r>
              <a:rPr lang="en-US" dirty="0"/>
              <a:t>Insert description text</a:t>
            </a:r>
          </a:p>
          <a:p>
            <a:pPr lvl="2"/>
            <a:r>
              <a:rPr lang="en-US" dirty="0"/>
              <a:t>Source/reference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E1C64900-BB29-4BD3-9D5A-677A0464A8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E578E1-ED73-EE97-86F3-F36F02C7F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189" y="6472591"/>
            <a:ext cx="1916476" cy="3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89556F-9663-440B-8FF7-E00D97A0F2E6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C2914-9038-4BFF-B47D-D2D1B67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E3EED-BA4B-4106-B922-3FB3396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3A8763-0122-4F71-8A68-7620EBBA1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6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38280-A95E-43E5-9E98-B1220CC30D3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53AD4-3137-4FC8-8EB3-D6A47D0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D146-2A63-465A-829D-36149B60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687E0-AFF2-421C-85A9-F9B8B361B28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8B974B4-AB3D-49C0-BDB0-F7CE27352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69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62C819-1AA5-1A1A-C988-D75629F79F9E}"/>
              </a:ext>
            </a:extLst>
          </p:cNvPr>
          <p:cNvSpPr/>
          <p:nvPr userDrawn="1"/>
        </p:nvSpPr>
        <p:spPr>
          <a:xfrm>
            <a:off x="5611293" y="0"/>
            <a:ext cx="946527" cy="6858001"/>
          </a:xfrm>
          <a:prstGeom prst="rect">
            <a:avLst/>
          </a:prstGeom>
          <a:solidFill>
            <a:schemeClr val="accent4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DE92F-43BB-0CE0-B08E-4AB9130CB7E7}"/>
              </a:ext>
            </a:extLst>
          </p:cNvPr>
          <p:cNvSpPr/>
          <p:nvPr userDrawn="1"/>
        </p:nvSpPr>
        <p:spPr>
          <a:xfrm>
            <a:off x="0" y="-1"/>
            <a:ext cx="5629940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3EE50A7-B173-69D9-64D5-C350F96549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0835" y="0"/>
            <a:ext cx="5017277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3E76F-5C5A-47ED-A83F-6AC2EED997E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tx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D4E51-2DEC-5F2E-9316-2111CF152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: Wave 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3E76F-5C5A-47ED-A83F-6AC2EED997E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tx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8BD8B1-3CAF-6AFE-327E-79F6292E0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73FBFA-1E0D-6DAF-1161-454334B653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0942" y="0"/>
            <a:ext cx="6508527" cy="6858000"/>
          </a:xfrm>
          <a:custGeom>
            <a:avLst/>
            <a:gdLst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3051 w 6508527"/>
              <a:gd name="connsiteY2" fmla="*/ 6852525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7161 w 6508527"/>
              <a:gd name="connsiteY2" fmla="*/ 6856634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5" fmla="*/ 0 w 6508527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527" h="6857998">
                <a:moveTo>
                  <a:pt x="0" y="0"/>
                </a:moveTo>
                <a:lnTo>
                  <a:pt x="6508527" y="0"/>
                </a:lnTo>
                <a:cubicBezTo>
                  <a:pt x="6508072" y="2285545"/>
                  <a:pt x="6507616" y="4571089"/>
                  <a:pt x="6507161" y="6856634"/>
                </a:cubicBezTo>
                <a:lnTo>
                  <a:pt x="835107" y="6857998"/>
                </a:lnTo>
                <a:cubicBezTo>
                  <a:pt x="1899595" y="3536154"/>
                  <a:pt x="117909" y="3432347"/>
                  <a:pt x="5514" y="311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F1B77CE-8E82-40D9-8CA1-BF1ED210D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1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Full Colou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3E76F-5C5A-47ED-A83F-6AC2EED997E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29E3-80DD-453E-8BFF-D5BA44571C41}"/>
              </a:ext>
            </a:extLst>
          </p:cNvPr>
          <p:cNvSpPr/>
          <p:nvPr userDrawn="1"/>
        </p:nvSpPr>
        <p:spPr>
          <a:xfrm>
            <a:off x="0" y="-1"/>
            <a:ext cx="11568112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tx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92015-360A-4AC4-B0B1-8AF809B7E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687E0-AFF2-421C-85A9-F9B8B361B28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778F216-7A6A-4191-9029-F7A41B7A4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66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73CC088-D6E2-4A7C-A579-11CDE9918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99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wo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4FDD4-E918-1B45-56FE-CEEA5C2850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1700213"/>
            <a:ext cx="5292725" cy="4752975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5D3388-8AD3-4E3E-AAAC-1F2F10754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81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wo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184A4-5912-4CDB-AD03-88BC5E293883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B407B-8D11-482A-99DA-F939907B8807}"/>
              </a:ext>
            </a:extLst>
          </p:cNvPr>
          <p:cNvSpPr/>
          <p:nvPr userDrawn="1"/>
        </p:nvSpPr>
        <p:spPr>
          <a:xfrm>
            <a:off x="586650" y="1700213"/>
            <a:ext cx="5293450" cy="4752976"/>
          </a:xfrm>
          <a:prstGeom prst="rect">
            <a:avLst/>
          </a:prstGeom>
          <a:solidFill>
            <a:schemeClr val="accent4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C57AA-A2AF-4126-A6B5-61F88D3A3CC8}"/>
              </a:ext>
            </a:extLst>
          </p:cNvPr>
          <p:cNvSpPr/>
          <p:nvPr userDrawn="1"/>
        </p:nvSpPr>
        <p:spPr>
          <a:xfrm>
            <a:off x="6131788" y="1700213"/>
            <a:ext cx="5293450" cy="4752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25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24" y="1880294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DA68D92-0D6D-4921-825E-17E3FF82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82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000969-320C-491F-B9E6-5DF764418AB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91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19261-A65F-494B-8CD5-72BF65271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0974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052B225-50BB-459E-A0D9-87BF54543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31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hree Column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60D49B-98E3-4CAA-9470-AEF0D33F90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CDFF-5955-4C80-8373-66193EA36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16DC37-BD36-45E9-8C4A-C2038A886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1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FA78D3-1B69-4DFD-BF4E-7CF542EE8F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70974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B07C96-FDE7-45D6-8168-37B4E4FFAE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375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843034A-8D2E-441E-8716-FF9706B2A9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9162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5CD0284-0D13-4E14-8C51-B2D852BD12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70974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EA6E487-F375-4F45-B236-0265F5948B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66B96A-A9E4-4547-927B-4814AD1E2F30}"/>
              </a:ext>
            </a:extLst>
          </p:cNvPr>
          <p:cNvCxnSpPr>
            <a:cxnSpLocks/>
          </p:cNvCxnSpPr>
          <p:nvPr userDrawn="1"/>
        </p:nvCxnSpPr>
        <p:spPr>
          <a:xfrm>
            <a:off x="41612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071D51-4B18-4AF1-A8CD-F6473A863B50}"/>
              </a:ext>
            </a:extLst>
          </p:cNvPr>
          <p:cNvCxnSpPr>
            <a:cxnSpLocks/>
          </p:cNvCxnSpPr>
          <p:nvPr userDrawn="1"/>
        </p:nvCxnSpPr>
        <p:spPr>
          <a:xfrm>
            <a:off x="78530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5D9A9F6-1ECC-4085-95CA-A9EE8D6437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162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43E3BF58-C8CA-409C-AB3A-6FC4660CF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70974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68C855E-53B1-4E48-9B2F-F519F7A5D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37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8DED35-5AC5-4E7C-B6C3-34236271485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B51E57-9EC1-42B4-AD68-1C98DBD026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7375" y="4185188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FAF0F6-643B-4652-9CE3-598C25D8A7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4974" y="4185188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FB1C1CE-FECA-4944-A91D-A48E595E2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13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orient="horz" pos="2636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Content w/Image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0D41DB-746A-4C01-9EFB-5F869FF1FB1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6734859" cy="4752972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F9C7C45-C58E-471F-97C6-2E3427CF5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4" y="413912"/>
            <a:ext cx="6734859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3ECE2A7-236E-4264-B527-BC181664DD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25" y="0"/>
            <a:ext cx="4031086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13A929-6C53-4EEC-9706-5974B239981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10837863" cy="2344247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161710B-EAF7-4E08-BE7A-6A47F94F3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6884778-DE37-4C9C-8486-EF726E7915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: Two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4FDD4-E918-1B45-56FE-CEEA5C2850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1700213"/>
            <a:ext cx="5292725" cy="4752975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5D3388-8AD3-4E3E-AAAC-1F2F10754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89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wo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128F71-DBB4-46A6-B8DC-A50015934EC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6A1FAA-25A0-4EA0-9686-23F4B70CF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97929-BD23-4DA7-8618-C6E23433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344250"/>
          </a:xfrm>
        </p:spPr>
        <p:txBody>
          <a:bodyPr tIns="0" b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86BE81-D9E0-443B-A9E6-A1FC5A24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344250"/>
          </a:xfrm>
        </p:spPr>
        <p:txBody>
          <a:bodyPr tIns="0" b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8D08568-8955-4309-ADF2-4C5BD487C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8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 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8CEF11-9235-49C1-2C18-C3FD96E5E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4899025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ED9C6CE-E0CF-B5C8-8159-022609BEA6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4AB5C9B-4B9D-83C0-33AE-C2C47B95F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13912"/>
            <a:ext cx="4899026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93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ED9C6CE-E0CF-B5C8-8159-022609BEA6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71711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Statem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A2861C-7177-4795-9955-3F4126FBABAB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2F220-B802-4D1F-BAC7-E488C367196A}"/>
              </a:ext>
            </a:extLst>
          </p:cNvPr>
          <p:cNvSpPr/>
          <p:nvPr userDrawn="1"/>
        </p:nvSpPr>
        <p:spPr>
          <a:xfrm>
            <a:off x="-1" y="0"/>
            <a:ext cx="57840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109663"/>
            <a:ext cx="4787265" cy="4638674"/>
          </a:xfrm>
        </p:spPr>
        <p:txBody>
          <a:bodyPr tIns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77800" indent="-177800">
              <a:buFont typeface="Oswald Light" pitchFamily="2" charset="0"/>
              <a:buChar char="-"/>
              <a:defRPr sz="1400" i="1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 / quote</a:t>
            </a:r>
          </a:p>
          <a:p>
            <a:pPr lvl="1"/>
            <a:r>
              <a:rPr lang="en-US" dirty="0"/>
              <a:t>Insert description text</a:t>
            </a:r>
          </a:p>
          <a:p>
            <a:pPr lvl="2"/>
            <a:r>
              <a:rPr lang="en-US" dirty="0"/>
              <a:t>Source/reference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52523-4E14-46EC-9174-A6D351D531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F735A7-A5BF-D5A2-9A3F-6A9D2381AF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189" y="6472591"/>
            <a:ext cx="1916476" cy="3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89556F-9663-440B-8FF7-E00D97A0F2E6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C2914-9038-4BFF-B47D-D2D1B67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E3EED-BA4B-4106-B922-3FB3396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E26B7-379F-43FF-A6C2-F394F5E13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91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nk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38280-A95E-43E5-9E98-B1220CC30D3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53AD4-3137-4FC8-8EB3-D6A47D0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D146-2A63-465A-829D-36149B60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687E0-AFF2-421C-85A9-F9B8B361B28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74D8DFE-1355-4EFB-8654-9475D4217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3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89556F-9663-440B-8FF7-E00D97A0F2E6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C2914-9038-4BFF-B47D-D2D1B67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E3EED-BA4B-4106-B922-3FB3396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BFDEB3-B4A3-4DFF-859C-B59331FA4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36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B8E620-DF94-8652-26A3-F53507ABFD6D}"/>
              </a:ext>
            </a:extLst>
          </p:cNvPr>
          <p:cNvSpPr/>
          <p:nvPr userDrawn="1"/>
        </p:nvSpPr>
        <p:spPr>
          <a:xfrm>
            <a:off x="5611293" y="0"/>
            <a:ext cx="946527" cy="6858001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99318-6073-F4F2-415A-80091B403939}"/>
              </a:ext>
            </a:extLst>
          </p:cNvPr>
          <p:cNvSpPr/>
          <p:nvPr userDrawn="1"/>
        </p:nvSpPr>
        <p:spPr>
          <a:xfrm>
            <a:off x="0" y="-1"/>
            <a:ext cx="562994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69532CF-26D4-F0CC-6FAC-D76F2A4E01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0835" y="0"/>
            <a:ext cx="5017277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BFD6B-7B7F-4D23-B857-1FAEC3D6EEFB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A0380-708E-AA5E-063B-22C4B44F9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: Wave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BFD6B-7B7F-4D23-B857-1FAEC3D6EEFB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E3605B-791D-B225-F056-6B424CF24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0C5E181-EF23-A44F-9902-433C84B0AF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0942" y="0"/>
            <a:ext cx="6508527" cy="6858000"/>
          </a:xfrm>
          <a:custGeom>
            <a:avLst/>
            <a:gdLst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3051 w 6508527"/>
              <a:gd name="connsiteY2" fmla="*/ 6852525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7161 w 6508527"/>
              <a:gd name="connsiteY2" fmla="*/ 6856634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5" fmla="*/ 0 w 6508527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527" h="6857998">
                <a:moveTo>
                  <a:pt x="0" y="0"/>
                </a:moveTo>
                <a:lnTo>
                  <a:pt x="6508527" y="0"/>
                </a:lnTo>
                <a:cubicBezTo>
                  <a:pt x="6508072" y="2285545"/>
                  <a:pt x="6507616" y="4571089"/>
                  <a:pt x="6507161" y="6856634"/>
                </a:cubicBezTo>
                <a:lnTo>
                  <a:pt x="835107" y="6857998"/>
                </a:lnTo>
                <a:cubicBezTo>
                  <a:pt x="1899595" y="3536154"/>
                  <a:pt x="117909" y="3432347"/>
                  <a:pt x="5514" y="311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B407B-8D11-482A-99DA-F939907B8807}"/>
              </a:ext>
            </a:extLst>
          </p:cNvPr>
          <p:cNvSpPr/>
          <p:nvPr userDrawn="1"/>
        </p:nvSpPr>
        <p:spPr>
          <a:xfrm>
            <a:off x="586650" y="1700213"/>
            <a:ext cx="5293450" cy="4752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C57AA-A2AF-4126-A6B5-61F88D3A3CC8}"/>
              </a:ext>
            </a:extLst>
          </p:cNvPr>
          <p:cNvSpPr/>
          <p:nvPr userDrawn="1"/>
        </p:nvSpPr>
        <p:spPr>
          <a:xfrm>
            <a:off x="6131788" y="1700213"/>
            <a:ext cx="5293450" cy="4752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25" y="1890126"/>
            <a:ext cx="4927157" cy="4425294"/>
          </a:xfrm>
        </p:spPr>
        <p:txBody>
          <a:bodyPr tIns="0" bIns="0">
            <a:noAutofit/>
          </a:bodyPr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24" y="1890126"/>
            <a:ext cx="4927157" cy="4425294"/>
          </a:xfrm>
        </p:spPr>
        <p:txBody>
          <a:bodyPr tIns="0" bIns="0">
            <a:noAutofit/>
          </a:bodyPr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C28C1A-1A7E-4C35-BB1B-5904B9BAB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34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Full Colou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BFD6B-7B7F-4D23-B857-1FAEC3D6EEFB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29E3-80DD-453E-8BFF-D5BA44571C41}"/>
              </a:ext>
            </a:extLst>
          </p:cNvPr>
          <p:cNvSpPr/>
          <p:nvPr userDrawn="1"/>
        </p:nvSpPr>
        <p:spPr>
          <a:xfrm>
            <a:off x="0" y="-1"/>
            <a:ext cx="11568112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32758-278F-9620-D738-F35E253A6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687E0-AFF2-421C-85A9-F9B8B361B28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4EEBE9A-3D62-46D5-B3CD-B7B9A211B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6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33240C4-C5B3-4997-9215-907B7FF2B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11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wo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24FDD4-E918-1B45-56FE-CEEA5C2850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1700213"/>
            <a:ext cx="5292725" cy="4752975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DCE5-DD12-48D8-B1FE-F24CD35336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5D3388-8AD3-4E3E-AAAC-1F2F10754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61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wo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184A4-5912-4CDB-AD03-88BC5E293883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B407B-8D11-482A-99DA-F939907B8807}"/>
              </a:ext>
            </a:extLst>
          </p:cNvPr>
          <p:cNvSpPr/>
          <p:nvPr userDrawn="1"/>
        </p:nvSpPr>
        <p:spPr>
          <a:xfrm>
            <a:off x="586650" y="1700213"/>
            <a:ext cx="5293450" cy="4752976"/>
          </a:xfrm>
          <a:prstGeom prst="rect">
            <a:avLst/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C57AA-A2AF-4126-A6B5-61F88D3A3CC8}"/>
              </a:ext>
            </a:extLst>
          </p:cNvPr>
          <p:cNvSpPr/>
          <p:nvPr userDrawn="1"/>
        </p:nvSpPr>
        <p:spPr>
          <a:xfrm>
            <a:off x="6131788" y="1700213"/>
            <a:ext cx="5293450" cy="4752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25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24" y="1890126"/>
            <a:ext cx="4927157" cy="4425294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D5AF3FF-3DC9-4262-8BAA-C0C4E3AC3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7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000969-320C-491F-B9E6-5DF764418AB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9175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19261-A65F-494B-8CD5-72BF65271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0974" y="1700212"/>
            <a:ext cx="3456000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968B308-CD32-4C58-B2DD-0BE63F60B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02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hree Column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60D49B-98E3-4CAA-9470-AEF0D33F90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CDFF-5955-4C80-8373-66193EA36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16DC37-BD36-45E9-8C4A-C2038A886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175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FA78D3-1B69-4DFD-BF4E-7CF542EE8F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70974" y="1699200"/>
            <a:ext cx="3455988" cy="918444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B07C96-FDE7-45D6-8168-37B4E4FFAE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375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843034A-8D2E-441E-8716-FF9706B2A9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9162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5CD0284-0D13-4E14-8C51-B2D852BD12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70974" y="4956005"/>
            <a:ext cx="3455988" cy="1497183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EA6E487-F375-4F45-B236-0265F5948B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66B96A-A9E4-4547-927B-4814AD1E2F30}"/>
              </a:ext>
            </a:extLst>
          </p:cNvPr>
          <p:cNvCxnSpPr>
            <a:cxnSpLocks/>
          </p:cNvCxnSpPr>
          <p:nvPr userDrawn="1"/>
        </p:nvCxnSpPr>
        <p:spPr>
          <a:xfrm>
            <a:off x="41612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071D51-4B18-4AF1-A8CD-F6473A863B50}"/>
              </a:ext>
            </a:extLst>
          </p:cNvPr>
          <p:cNvCxnSpPr>
            <a:cxnSpLocks/>
          </p:cNvCxnSpPr>
          <p:nvPr userDrawn="1"/>
        </p:nvCxnSpPr>
        <p:spPr>
          <a:xfrm>
            <a:off x="7853069" y="1690481"/>
            <a:ext cx="0" cy="4762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5D9A9F6-1ECC-4085-95CA-A9EE8D6437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162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43E3BF58-C8CA-409C-AB3A-6FC4660CF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70974" y="2791388"/>
            <a:ext cx="3455988" cy="1982787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46A90E5-EE00-4B5D-BE7B-9585486FB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64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8DED35-5AC5-4E7C-B6C3-34236271485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2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B51E57-9EC1-42B4-AD68-1C98DBD026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7375" y="4185188"/>
            <a:ext cx="5292000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FAF0F6-643B-4652-9CE3-598C25D8A7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4974" y="4185188"/>
            <a:ext cx="5290264" cy="2264400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265E839-9AC7-4E49-9151-F1468DBCC7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95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orient="horz" pos="2636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Content w/Image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0D41DB-746A-4C01-9EFB-5F869FF1FB1F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6734859" cy="4752972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225F634-8DEB-49AD-AF27-FFE3061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4" y="413912"/>
            <a:ext cx="6734859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FBA9B4B-D001-4B19-8D3A-477D0832B0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25" y="0"/>
            <a:ext cx="4031086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8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13A929-6C53-4EEC-9706-5974B239981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10837863" cy="2344247"/>
          </a:xfrm>
        </p:spPr>
        <p:txBody>
          <a:bodyPr t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CF42F56-59B7-4693-AF3B-AB157CFC4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1EB57AEC-169C-42AD-976D-69B012F51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11E9-EF7B-497A-B2C5-D410DDBBB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3456000" cy="4752975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AD3DE-2002-4203-96B0-653F96F6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9175" y="1700212"/>
            <a:ext cx="3456000" cy="4752975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7DAC-60B0-4387-A31B-5324F0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12D5-4AF9-44A1-9E10-AC24CC2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19261-A65F-494B-8CD5-72BF65271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0974" y="1700212"/>
            <a:ext cx="3456000" cy="4752975"/>
          </a:xfrm>
        </p:spPr>
        <p:txBody>
          <a:bodyPr tIns="0" b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603E74D-A1F2-4D68-971B-17D99EBA6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5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5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024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wo Content w/Imag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128F71-DBB4-46A6-B8DC-A50015934EC1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6A1FAA-25A0-4EA0-9686-23F4B70CF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97929-BD23-4DA7-8618-C6E23433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1"/>
            <a:ext cx="5292000" cy="2344251"/>
          </a:xfrm>
        </p:spPr>
        <p:txBody>
          <a:bodyPr tIns="0" b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86BE81-D9E0-443B-A9E6-A1FC5A24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974" y="1700211"/>
            <a:ext cx="5290264" cy="2344251"/>
          </a:xfrm>
        </p:spPr>
        <p:txBody>
          <a:bodyPr tIns="0" b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C169F7A-520F-4751-B278-327F568940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239490"/>
            <a:ext cx="11571711" cy="261851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ext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1E6F76-79DC-AC0D-FC65-F8FE2CDA2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00212"/>
            <a:ext cx="4899025" cy="4752975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794BF33-D0E2-473C-39D4-381A5F5E6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8D82E63-582B-3B7B-0E45-0082859788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13912"/>
            <a:ext cx="4899026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97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5C475F-517E-47F2-84B3-A8DB9D4525C8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794BF33-D0E2-473C-39D4-381A5F5E6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71711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Statem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A2861C-7177-4795-9955-3F4126FBABAB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2F220-B802-4D1F-BAC7-E488C367196A}"/>
              </a:ext>
            </a:extLst>
          </p:cNvPr>
          <p:cNvSpPr/>
          <p:nvPr userDrawn="1"/>
        </p:nvSpPr>
        <p:spPr>
          <a:xfrm>
            <a:off x="-1" y="0"/>
            <a:ext cx="57840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1ECD-6667-4DD0-8754-D8AD3BC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FCB5-B8AB-4F77-BD30-7881CE2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4A423E-5C39-4639-8D09-13CAE94F28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109663"/>
            <a:ext cx="4787265" cy="4638674"/>
          </a:xfrm>
        </p:spPr>
        <p:txBody>
          <a:bodyPr tIns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177800" indent="-177800">
              <a:buFont typeface="Oswald Light" pitchFamily="2" charset="0"/>
              <a:buChar char="-"/>
              <a:defRPr sz="1400" i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 / quote</a:t>
            </a:r>
          </a:p>
          <a:p>
            <a:pPr lvl="1"/>
            <a:r>
              <a:rPr lang="en-US" dirty="0"/>
              <a:t>Insert description text</a:t>
            </a:r>
          </a:p>
          <a:p>
            <a:pPr lvl="2"/>
            <a:r>
              <a:rPr lang="en-US" dirty="0"/>
              <a:t>Source/reference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1915660-2832-4E29-9469-5E27F733C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4056" y="0"/>
            <a:ext cx="5787655" cy="6858000"/>
          </a:xfr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B6B88C-CE73-EA55-9585-785171938F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189" y="6472591"/>
            <a:ext cx="1916476" cy="3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89556F-9663-440B-8FF7-E00D97A0F2E6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C2914-9038-4BFF-B47D-D2D1B67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E3EED-BA4B-4106-B922-3FB3396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09418C-A12E-45EB-A5DB-A84373776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49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qua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38280-A95E-43E5-9E98-B1220CC30D37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53AD4-3137-4FC8-8EB3-D6A47D0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D146-2A63-465A-829D-36149B60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87D126-6A93-0D5B-FBE3-3EE48CF9EBB5}"/>
              </a:ext>
            </a:extLst>
          </p:cNvPr>
          <p:cNvSpPr/>
          <p:nvPr userDrawn="1"/>
        </p:nvSpPr>
        <p:spPr>
          <a:xfrm>
            <a:off x="5611293" y="0"/>
            <a:ext cx="946527" cy="6858001"/>
          </a:xfrm>
          <a:prstGeom prst="rect">
            <a:avLst/>
          </a:prstGeom>
          <a:solidFill>
            <a:schemeClr val="accent6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47F545-B822-63F8-64E2-95C02033C09D}"/>
              </a:ext>
            </a:extLst>
          </p:cNvPr>
          <p:cNvSpPr/>
          <p:nvPr userDrawn="1"/>
        </p:nvSpPr>
        <p:spPr>
          <a:xfrm>
            <a:off x="0" y="-1"/>
            <a:ext cx="5629940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4A69F4F-D283-90F0-373E-03EE63CDFA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0835" y="0"/>
            <a:ext cx="5017277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B6F85-89FE-4CF7-88EE-24290BA4D67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C410C1-CFD5-2C90-1542-3FB57DF2A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: Wave Divider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6B6F85-89FE-4CF7-88EE-24290BA4D67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624F7-9D62-4229-0004-01816B8E91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801684-AC45-4B01-D88B-4A11373A52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0942" y="0"/>
            <a:ext cx="6508527" cy="6858000"/>
          </a:xfrm>
          <a:custGeom>
            <a:avLst/>
            <a:gdLst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3051 w 6508527"/>
              <a:gd name="connsiteY2" fmla="*/ 6852525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0" fmla="*/ 0 w 6508527"/>
              <a:gd name="connsiteY0" fmla="*/ 0 h 6857998"/>
              <a:gd name="connsiteX1" fmla="*/ 6508527 w 6508527"/>
              <a:gd name="connsiteY1" fmla="*/ 0 h 6857998"/>
              <a:gd name="connsiteX2" fmla="*/ 6507161 w 6508527"/>
              <a:gd name="connsiteY2" fmla="*/ 6856634 h 6857998"/>
              <a:gd name="connsiteX3" fmla="*/ 835107 w 6508527"/>
              <a:gd name="connsiteY3" fmla="*/ 6857998 h 6857998"/>
              <a:gd name="connsiteX4" fmla="*/ 5514 w 6508527"/>
              <a:gd name="connsiteY4" fmla="*/ 311630 h 6857998"/>
              <a:gd name="connsiteX5" fmla="*/ 0 w 6508527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8527" h="6857998">
                <a:moveTo>
                  <a:pt x="0" y="0"/>
                </a:moveTo>
                <a:lnTo>
                  <a:pt x="6508527" y="0"/>
                </a:lnTo>
                <a:cubicBezTo>
                  <a:pt x="6508072" y="2285545"/>
                  <a:pt x="6507616" y="4571089"/>
                  <a:pt x="6507161" y="6856634"/>
                </a:cubicBezTo>
                <a:lnTo>
                  <a:pt x="835107" y="6857998"/>
                </a:lnTo>
                <a:cubicBezTo>
                  <a:pt x="1899595" y="3536154"/>
                  <a:pt x="117909" y="3432347"/>
                  <a:pt x="5514" y="3116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Full Colou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6B6F85-89FE-4CF7-88EE-24290BA4D675}"/>
              </a:ext>
            </a:extLst>
          </p:cNvPr>
          <p:cNvSpPr/>
          <p:nvPr userDrawn="1"/>
        </p:nvSpPr>
        <p:spPr>
          <a:xfrm>
            <a:off x="11568112" y="0"/>
            <a:ext cx="623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29E3-80DD-453E-8BFF-D5BA44571C41}"/>
              </a:ext>
            </a:extLst>
          </p:cNvPr>
          <p:cNvSpPr/>
          <p:nvPr userDrawn="1"/>
        </p:nvSpPr>
        <p:spPr>
          <a:xfrm>
            <a:off x="0" y="-1"/>
            <a:ext cx="11568112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0667-DE0C-406F-ABAB-1605DFB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634D-C28F-4BF0-BE53-7F846FC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EB386-55D4-4C75-82D9-19AEA1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639568" cy="2852737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defRPr lang="en-GB" sz="3600" kern="1200" cap="all" baseline="0" dirty="0">
                <a:solidFill>
                  <a:schemeClr val="bg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6153B-88E0-4141-AF10-03BD087E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3639568" cy="15001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cap="none" baseline="0" dirty="0">
                <a:solidFill>
                  <a:schemeClr val="bg1"/>
                </a:solidFill>
                <a:latin typeface="Oswald Light" pitchFamily="2" charset="0"/>
                <a:ea typeface="+mn-ea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3C928-0ADF-913E-931C-8074FD4E9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6" y="5615059"/>
            <a:ext cx="2336768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5E03CD-C729-4A03-AB34-45F67EE35180}"/>
              </a:ext>
            </a:extLst>
          </p:cNvPr>
          <p:cNvSpPr/>
          <p:nvPr userDrawn="1"/>
        </p:nvSpPr>
        <p:spPr>
          <a:xfrm>
            <a:off x="11573189" y="0"/>
            <a:ext cx="61881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EBC-9A60-492F-AF9C-D229DC45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F946-98DC-4D67-8162-C5E911B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Section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5E68-CBA5-49A5-A9EC-6A92A3D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938194D-72CD-4A8E-8097-8D41CFB9A0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413912"/>
            <a:ext cx="10839600" cy="1286301"/>
          </a:xfrm>
        </p:spPr>
        <p:txBody>
          <a:bodyPr t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51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35E4BC4-A9EA-DA48-FF3F-658731FC6C7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93189" y="6472591"/>
            <a:ext cx="1916476" cy="38055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9168-6E2B-4091-B56E-62458E248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924439" y="3177869"/>
            <a:ext cx="5911238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lang="en-GB" sz="1400" kern="1200" cap="all" baseline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GB"/>
              <a:t>Insert Section title here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43B3D-3053-4902-9B52-01C9D06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13911"/>
            <a:ext cx="10837863" cy="12863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3D173-1487-4376-B48E-24FF30D7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700215"/>
            <a:ext cx="10837863" cy="4752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56DE-A5C1-43D7-A344-BB9F8CCB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492" y="6356350"/>
            <a:ext cx="36512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400" kern="1200" smtClean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8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4391" r:id="rId3"/>
    <p:sldLayoutId id="2147484393" r:id="rId4"/>
    <p:sldLayoutId id="2147483878" r:id="rId5"/>
    <p:sldLayoutId id="2147483879" r:id="rId6"/>
    <p:sldLayoutId id="2147484401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4402" r:id="rId16"/>
    <p:sldLayoutId id="2147483888" r:id="rId17"/>
    <p:sldLayoutId id="2147483889" r:id="rId18"/>
    <p:sldLayoutId id="214748389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197" userDrawn="1">
          <p15:clr>
            <a:srgbClr val="F26B43"/>
          </p15:clr>
        </p15:guide>
        <p15:guide id="6" orient="horz" pos="6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9168-6E2B-4091-B56E-62458E248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924439" y="3177869"/>
            <a:ext cx="5911238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lang="en-GB" sz="1400" kern="1200" cap="all" baseline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GB"/>
              <a:t>Insert Section title here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43B3D-3053-4902-9B52-01C9D06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13911"/>
            <a:ext cx="10837863" cy="12863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3D173-1487-4376-B48E-24FF30D7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700215"/>
            <a:ext cx="10837863" cy="4752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56DE-A5C1-43D7-A344-BB9F8CCB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492" y="6356350"/>
            <a:ext cx="36512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400" kern="1200" smtClean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393DC83-7458-547B-CA0D-F26371269CB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93189" y="6472591"/>
            <a:ext cx="1916476" cy="3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5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05" r:id="rId2"/>
    <p:sldLayoutId id="2147483806" r:id="rId3"/>
    <p:sldLayoutId id="2147483792" r:id="rId4"/>
    <p:sldLayoutId id="2147483793" r:id="rId5"/>
    <p:sldLayoutId id="2147484395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4403" r:id="rId15"/>
    <p:sldLayoutId id="2147483802" r:id="rId16"/>
    <p:sldLayoutId id="2147483803" r:id="rId17"/>
    <p:sldLayoutId id="2147483804" r:id="rId18"/>
    <p:sldLayoutId id="214748440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197" userDrawn="1">
          <p15:clr>
            <a:srgbClr val="F26B43"/>
          </p15:clr>
        </p15:guide>
        <p15:guide id="6" orient="horz" pos="6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9168-6E2B-4091-B56E-62458E248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924439" y="3177869"/>
            <a:ext cx="5911238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lang="en-GB" sz="1400" kern="1200" cap="all" baseline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GB"/>
              <a:t>Insert Section title here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43B3D-3053-4902-9B52-01C9D06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13911"/>
            <a:ext cx="10837863" cy="12863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3D173-1487-4376-B48E-24FF30D7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700215"/>
            <a:ext cx="10837863" cy="4752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56DE-A5C1-43D7-A344-BB9F8CCB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492" y="6356350"/>
            <a:ext cx="36512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400" kern="1200" smtClean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174AEDA-1DD3-9332-B9D5-799C6AC6C9D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93189" y="6472591"/>
            <a:ext cx="1916476" cy="3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35" r:id="rId2"/>
    <p:sldLayoutId id="2147483936" r:id="rId3"/>
    <p:sldLayoutId id="2147483922" r:id="rId4"/>
    <p:sldLayoutId id="2147483923" r:id="rId5"/>
    <p:sldLayoutId id="2147484396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4404" r:id="rId15"/>
    <p:sldLayoutId id="2147483932" r:id="rId16"/>
    <p:sldLayoutId id="2147483933" r:id="rId17"/>
    <p:sldLayoutId id="2147483934" r:id="rId18"/>
    <p:sldLayoutId id="214748441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197" userDrawn="1">
          <p15:clr>
            <a:srgbClr val="F26B43"/>
          </p15:clr>
        </p15:guide>
        <p15:guide id="6" orient="horz" pos="6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9168-6E2B-4091-B56E-62458E248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924439" y="3177869"/>
            <a:ext cx="5911238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lang="en-GB" sz="1400" kern="1200" cap="all" baseline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GB"/>
              <a:t>Insert Section title here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43B3D-3053-4902-9B52-01C9D06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13911"/>
            <a:ext cx="10837863" cy="12863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3D173-1487-4376-B48E-24FF30D7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700215"/>
            <a:ext cx="10837863" cy="4752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56DE-A5C1-43D7-A344-BB9F8CCB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492" y="6356350"/>
            <a:ext cx="36512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400" kern="1200" smtClean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5ADA14-7153-3AB7-1BDE-B0585D530B2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493189" y="6472591"/>
            <a:ext cx="1916476" cy="3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49" r:id="rId2"/>
    <p:sldLayoutId id="2147484050" r:id="rId3"/>
    <p:sldLayoutId id="2147484036" r:id="rId4"/>
    <p:sldLayoutId id="2147484037" r:id="rId5"/>
    <p:sldLayoutId id="214748439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405" r:id="rId15"/>
    <p:sldLayoutId id="2147484046" r:id="rId16"/>
    <p:sldLayoutId id="2147484047" r:id="rId17"/>
    <p:sldLayoutId id="2147484048" r:id="rId18"/>
    <p:sldLayoutId id="2147484411" r:id="rId19"/>
    <p:sldLayoutId id="214748441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197" userDrawn="1">
          <p15:clr>
            <a:srgbClr val="F26B43"/>
          </p15:clr>
        </p15:guide>
        <p15:guide id="6" orient="horz" pos="6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9168-6E2B-4091-B56E-62458E248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924439" y="3177869"/>
            <a:ext cx="5911238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lang="en-GB" sz="1400" kern="1200" cap="all" baseline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GB"/>
              <a:t>Insert Section title here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43B3D-3053-4902-9B52-01C9D06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13911"/>
            <a:ext cx="10837863" cy="12863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3D173-1487-4376-B48E-24FF30D7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700215"/>
            <a:ext cx="10837863" cy="4752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56DE-A5C1-43D7-A344-BB9F8CCB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492" y="6356350"/>
            <a:ext cx="36512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400" kern="1200" smtClean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2062617-5C6B-E78B-84AF-DDCD7636D27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93189" y="6472591"/>
            <a:ext cx="1916476" cy="3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8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63" r:id="rId2"/>
    <p:sldLayoutId id="2147484164" r:id="rId3"/>
    <p:sldLayoutId id="2147484150" r:id="rId4"/>
    <p:sldLayoutId id="2147484151" r:id="rId5"/>
    <p:sldLayoutId id="2147484398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406" r:id="rId15"/>
    <p:sldLayoutId id="2147484160" r:id="rId16"/>
    <p:sldLayoutId id="2147484161" r:id="rId17"/>
    <p:sldLayoutId id="214748416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197" userDrawn="1">
          <p15:clr>
            <a:srgbClr val="F26B43"/>
          </p15:clr>
        </p15:guide>
        <p15:guide id="6" orient="horz" pos="6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9168-6E2B-4091-B56E-62458E248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924439" y="3177869"/>
            <a:ext cx="5911238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lang="en-GB" sz="1400" kern="1200" cap="all" baseline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GB"/>
              <a:t>Insert Section title here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43B3D-3053-4902-9B52-01C9D06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13911"/>
            <a:ext cx="10837863" cy="12863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3D173-1487-4376-B48E-24FF30D7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700215"/>
            <a:ext cx="10837863" cy="4752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56DE-A5C1-43D7-A344-BB9F8CCB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492" y="6356350"/>
            <a:ext cx="36512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400" kern="1200" smtClean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F8D6C08-F900-9E19-15BB-AE978E433CF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93189" y="6472591"/>
            <a:ext cx="1916476" cy="3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77" r:id="rId2"/>
    <p:sldLayoutId id="2147484278" r:id="rId3"/>
    <p:sldLayoutId id="2147484264" r:id="rId4"/>
    <p:sldLayoutId id="2147484265" r:id="rId5"/>
    <p:sldLayoutId id="2147484399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407" r:id="rId15"/>
    <p:sldLayoutId id="2147484274" r:id="rId16"/>
    <p:sldLayoutId id="2147484275" r:id="rId17"/>
    <p:sldLayoutId id="214748427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197" userDrawn="1">
          <p15:clr>
            <a:srgbClr val="F26B43"/>
          </p15:clr>
        </p15:guide>
        <p15:guide id="6" orient="horz" pos="6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9168-6E2B-4091-B56E-62458E248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924439" y="3177869"/>
            <a:ext cx="5911238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lang="en-GB" sz="1400" kern="1200" cap="all" baseline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GB"/>
              <a:t>Insert Section title here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43B3D-3053-4902-9B52-01C9D06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13911"/>
            <a:ext cx="10837863" cy="12863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3D173-1487-4376-B48E-24FF30D72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700215"/>
            <a:ext cx="10837863" cy="4752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56DE-A5C1-43D7-A344-BB9F8CCB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492" y="6356350"/>
            <a:ext cx="36512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400" kern="1200" smtClean="0">
                <a:solidFill>
                  <a:schemeClr val="tx1"/>
                </a:solidFill>
                <a:latin typeface="Oswald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fld id="{B5F9A4F6-7BA3-4126-88A5-A8B8CE7104E5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453EA78-27EB-FD96-73BA-0F515E9B483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93189" y="6472591"/>
            <a:ext cx="1916476" cy="3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92" r:id="rId2"/>
    <p:sldLayoutId id="2147484394" r:id="rId3"/>
    <p:sldLayoutId id="2147484378" r:id="rId4"/>
    <p:sldLayoutId id="2147484379" r:id="rId5"/>
    <p:sldLayoutId id="2147484400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408" r:id="rId15"/>
    <p:sldLayoutId id="2147484388" r:id="rId16"/>
    <p:sldLayoutId id="2147484389" r:id="rId17"/>
    <p:sldLayoutId id="214748439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90000"/>
        </a:lnSpc>
        <a:spcBef>
          <a:spcPts val="500"/>
        </a:spcBef>
        <a:buFont typeface="Oswald Light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197" userDrawn="1">
          <p15:clr>
            <a:srgbClr val="F26B43"/>
          </p15:clr>
        </p15:guide>
        <p15:guide id="6" orient="horz" pos="6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kaleidico" TargetMode="External"/><Relationship Id="rId3" Type="http://schemas.openxmlformats.org/officeDocument/2006/relationships/hyperlink" Target="https://unsplash.com/@folcomasi" TargetMode="External"/><Relationship Id="rId7" Type="http://schemas.openxmlformats.org/officeDocument/2006/relationships/hyperlink" Target="https://unsplash.com/@ismailenesayhan" TargetMode="External"/><Relationship Id="rId2" Type="http://schemas.openxmlformats.org/officeDocument/2006/relationships/hyperlink" Target="https://unsplash.com/@swimstaralex" TargetMode="External"/><Relationship Id="rId1" Type="http://schemas.openxmlformats.org/officeDocument/2006/relationships/slideLayout" Target="../slideLayouts/slideLayout99.xml"/><Relationship Id="rId6" Type="http://schemas.openxmlformats.org/officeDocument/2006/relationships/hyperlink" Target="https://unsplash.com/@brett_jordan" TargetMode="External"/><Relationship Id="rId5" Type="http://schemas.openxmlformats.org/officeDocument/2006/relationships/hyperlink" Target="https://unsplash.com/@krakenimages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s://unsplash.com/@ev" TargetMode="External"/><Relationship Id="rId9" Type="http://schemas.openxmlformats.org/officeDocument/2006/relationships/hyperlink" Target="https://unsplash.com/@sebb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lant, grass&#10;&#10;Description automatically generated">
            <a:extLst>
              <a:ext uri="{FF2B5EF4-FFF2-40B4-BE49-F238E27FC236}">
                <a16:creationId xmlns:a16="http://schemas.microsoft.com/office/drawing/2014/main" id="{432E92AC-657B-0BF2-D9B3-C3F2318FE0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5" b="1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FF3447-8FB0-4DA4-B577-62A2A22F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B984C-3766-4354-A197-2393A5F2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9B7CE0C-3497-4639-BEFD-0148F08FDD86}"/>
              </a:ext>
            </a:extLst>
          </p:cNvPr>
          <p:cNvSpPr/>
          <p:nvPr/>
        </p:nvSpPr>
        <p:spPr>
          <a:xfrm>
            <a:off x="587375" y="5105735"/>
            <a:ext cx="10835010" cy="1200329"/>
          </a:xfrm>
          <a:prstGeom prst="roundRect">
            <a:avLst>
              <a:gd name="adj" fmla="val 0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3D08E8-4BA3-4B61-8CE6-9B50E1BB120C}"/>
              </a:ext>
            </a:extLst>
          </p:cNvPr>
          <p:cNvSpPr txBox="1"/>
          <p:nvPr/>
        </p:nvSpPr>
        <p:spPr>
          <a:xfrm>
            <a:off x="750858" y="5305791"/>
            <a:ext cx="8965797" cy="8002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2800" dirty="0">
                <a:latin typeface="Oswald SemiBold" pitchFamily="2" charset="0"/>
                <a:cs typeface="Aharoni" panose="02010803020104030203" pitchFamily="2" charset="-79"/>
              </a:rPr>
              <a:t>La gestion des </a:t>
            </a:r>
            <a:r>
              <a:rPr lang="en-GB" sz="2800" dirty="0" err="1">
                <a:latin typeface="Oswald SemiBold" pitchFamily="2" charset="0"/>
                <a:cs typeface="Aharoni" panose="02010803020104030203" pitchFamily="2" charset="-79"/>
              </a:rPr>
              <a:t>données</a:t>
            </a:r>
            <a:r>
              <a:rPr lang="en-GB" sz="2800" dirty="0">
                <a:latin typeface="Oswald SemiBold" pitchFamily="2" charset="0"/>
                <a:cs typeface="Aharoni" panose="02010803020104030203" pitchFamily="2" charset="-79"/>
              </a:rPr>
              <a:t> dans les </a:t>
            </a:r>
            <a:r>
              <a:rPr lang="en-GB" sz="2800" dirty="0" err="1">
                <a:latin typeface="Oswald SemiBold" pitchFamily="2" charset="0"/>
                <a:cs typeface="Aharoni" panose="02010803020104030203" pitchFamily="2" charset="-79"/>
              </a:rPr>
              <a:t>partenariats</a:t>
            </a:r>
            <a:r>
              <a:rPr lang="en-GB" sz="2800" dirty="0">
                <a:latin typeface="Oswald SemiBold" pitchFamily="2" charset="0"/>
                <a:cs typeface="Aharoni" panose="02010803020104030203" pitchFamily="2" charset="-79"/>
              </a:rPr>
              <a:t> public-</a:t>
            </a:r>
            <a:r>
              <a:rPr lang="en-GB" sz="2800" dirty="0" err="1">
                <a:latin typeface="Oswald SemiBold" pitchFamily="2" charset="0"/>
                <a:cs typeface="Aharoni" panose="02010803020104030203" pitchFamily="2" charset="-79"/>
              </a:rPr>
              <a:t>privé</a:t>
            </a:r>
            <a:endParaRPr lang="en-GB" sz="1000" dirty="0">
              <a:solidFill>
                <a:srgbClr val="00B494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  <a:p>
            <a:r>
              <a:rPr lang="en-GB" dirty="0">
                <a:cs typeface="Aharoni" panose="02010803020104030203" pitchFamily="2" charset="-79"/>
              </a:rPr>
              <a:t>Un point de </a:t>
            </a:r>
            <a:r>
              <a:rPr lang="en-GB" dirty="0" err="1">
                <a:cs typeface="Aharoni" panose="02010803020104030203" pitchFamily="2" charset="-79"/>
              </a:rPr>
              <a:t>vue</a:t>
            </a:r>
            <a:r>
              <a:rPr lang="en-GB" dirty="0">
                <a:cs typeface="Aharoni" panose="02010803020104030203" pitchFamily="2" charset="-79"/>
              </a:rPr>
              <a:t> </a:t>
            </a:r>
            <a:r>
              <a:rPr lang="en-GB" dirty="0" err="1">
                <a:cs typeface="Aharoni" panose="02010803020104030203" pitchFamily="2" charset="-79"/>
              </a:rPr>
              <a:t>industriel</a:t>
            </a:r>
            <a:endParaRPr lang="en-GB" sz="44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404382-3761-4F09-B58D-61A7D4DAE9E8}"/>
              </a:ext>
            </a:extLst>
          </p:cNvPr>
          <p:cNvSpPr txBox="1"/>
          <p:nvPr/>
        </p:nvSpPr>
        <p:spPr>
          <a:xfrm>
            <a:off x="501674" y="463695"/>
            <a:ext cx="8667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swald SemiBold" pitchFamily="2" charset="0"/>
                <a:cs typeface="Aharoni" panose="02010803020104030203" pitchFamily="2" charset="-79"/>
              </a:rPr>
              <a:t>LIFE SCIENCE AUTUMN EVENT – LES FRANCE</a:t>
            </a:r>
            <a:endParaRPr lang="en-GB" sz="3600" dirty="0">
              <a:solidFill>
                <a:schemeClr val="bg1"/>
              </a:solidFill>
              <a:latin typeface="Oswald SemiBold" pitchFamily="2" charset="0"/>
              <a:cs typeface="Aharoni" panose="02010803020104030203" pitchFamily="2" charset="-79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8EAFADC-0B4A-45B6-AA2C-20560CAADC14}"/>
              </a:ext>
            </a:extLst>
          </p:cNvPr>
          <p:cNvGrpSpPr/>
          <p:nvPr/>
        </p:nvGrpSpPr>
        <p:grpSpPr>
          <a:xfrm>
            <a:off x="590228" y="1473785"/>
            <a:ext cx="2570628" cy="3223486"/>
            <a:chOff x="590228" y="1700213"/>
            <a:chExt cx="2570628" cy="32234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F4150B-0C12-46D1-8F5A-B4B5377B4482}"/>
                </a:ext>
              </a:extLst>
            </p:cNvPr>
            <p:cNvSpPr/>
            <p:nvPr/>
          </p:nvSpPr>
          <p:spPr>
            <a:xfrm>
              <a:off x="590228" y="1700213"/>
              <a:ext cx="2570628" cy="3223486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68E32D-B82A-4DA6-B0D1-B63DC4451DBB}"/>
                </a:ext>
              </a:extLst>
            </p:cNvPr>
            <p:cNvSpPr txBox="1"/>
            <p:nvPr/>
          </p:nvSpPr>
          <p:spPr>
            <a:xfrm>
              <a:off x="708394" y="1827661"/>
              <a:ext cx="1908383" cy="94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accent1"/>
                  </a:solidFill>
                  <a:latin typeface="Oswald SemiBold" pitchFamily="2" charset="0"/>
                  <a:cs typeface="Aharoni" panose="02010803020104030203" pitchFamily="2" charset="-79"/>
                </a:rPr>
                <a:t>01</a:t>
              </a:r>
              <a:endParaRPr lang="en-GB" sz="5400" dirty="0">
                <a:solidFill>
                  <a:schemeClr val="accent1"/>
                </a:solidFill>
                <a:latin typeface="Oswald SemiBold" pitchFamily="2" charset="0"/>
                <a:cs typeface="Aharoni" panose="02010803020104030203" pitchFamily="2" charset="-79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A52ED2-07C8-4208-A585-E5C5DD7DCB9A}"/>
                </a:ext>
              </a:extLst>
            </p:cNvPr>
            <p:cNvSpPr txBox="1"/>
            <p:nvPr/>
          </p:nvSpPr>
          <p:spPr>
            <a:xfrm>
              <a:off x="708394" y="2960723"/>
              <a:ext cx="17530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Introduction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80CCCA2-2F11-4B1C-BCDB-8223F4F70962}"/>
              </a:ext>
            </a:extLst>
          </p:cNvPr>
          <p:cNvGrpSpPr/>
          <p:nvPr/>
        </p:nvGrpSpPr>
        <p:grpSpPr>
          <a:xfrm>
            <a:off x="3869218" y="1473785"/>
            <a:ext cx="2570628" cy="3223483"/>
            <a:chOff x="3851791" y="1700213"/>
            <a:chExt cx="2570628" cy="322348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5E8419-6507-4657-8CF7-DF6E29368EDB}"/>
                </a:ext>
              </a:extLst>
            </p:cNvPr>
            <p:cNvSpPr/>
            <p:nvPr/>
          </p:nvSpPr>
          <p:spPr>
            <a:xfrm>
              <a:off x="3851791" y="1700213"/>
              <a:ext cx="2570628" cy="3223483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013A2B-0CD2-49BA-834B-A014FB7E2EA9}"/>
                </a:ext>
              </a:extLst>
            </p:cNvPr>
            <p:cNvSpPr txBox="1"/>
            <p:nvPr/>
          </p:nvSpPr>
          <p:spPr>
            <a:xfrm>
              <a:off x="3961769" y="1827661"/>
              <a:ext cx="1908383" cy="94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accent3"/>
                  </a:solidFill>
                  <a:latin typeface="Oswald SemiBold" pitchFamily="2" charset="0"/>
                  <a:cs typeface="Aharoni" panose="02010803020104030203" pitchFamily="2" charset="-79"/>
                </a:rPr>
                <a:t>02</a:t>
              </a:r>
              <a:endParaRPr lang="en-GB" sz="5400" dirty="0">
                <a:solidFill>
                  <a:schemeClr val="accent3"/>
                </a:solidFill>
                <a:latin typeface="Oswald SemiBold" pitchFamily="2" charset="0"/>
                <a:cs typeface="Aharoni" panose="02010803020104030203" pitchFamily="2" charset="-79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A8E3E4-CEE6-49D8-AE4A-C206FC2077C1}"/>
                </a:ext>
              </a:extLst>
            </p:cNvPr>
            <p:cNvSpPr txBox="1"/>
            <p:nvPr/>
          </p:nvSpPr>
          <p:spPr>
            <a:xfrm>
              <a:off x="3961769" y="2960723"/>
              <a:ext cx="17597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Un début de </a:t>
              </a:r>
              <a:r>
                <a:rPr lang="en-GB" dirty="0" err="1">
                  <a:latin typeface="Oswald Light" pitchFamily="2" charset="0"/>
                  <a:cs typeface="Energy Light" panose="020B0303020203020004" pitchFamily="34" charset="0"/>
                </a:rPr>
                <a:t>méthode</a:t>
              </a:r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 à travers </a:t>
              </a:r>
              <a:r>
                <a:rPr lang="en-GB" dirty="0" err="1">
                  <a:latin typeface="Oswald Light" pitchFamily="2" charset="0"/>
                  <a:cs typeface="Energy Light" panose="020B0303020203020004" pitchFamily="34" charset="0"/>
                </a:rPr>
                <a:t>une</a:t>
              </a:r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 tentative de  classification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742CEF4-B85C-4711-885A-263718C3C223}"/>
              </a:ext>
            </a:extLst>
          </p:cNvPr>
          <p:cNvGrpSpPr/>
          <p:nvPr/>
        </p:nvGrpSpPr>
        <p:grpSpPr>
          <a:xfrm>
            <a:off x="7148207" y="1473785"/>
            <a:ext cx="2570628" cy="3223483"/>
            <a:chOff x="7148207" y="1700213"/>
            <a:chExt cx="2570628" cy="322348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CAEC64-0BC1-4BC4-9F76-1123AF95DB4D}"/>
                </a:ext>
              </a:extLst>
            </p:cNvPr>
            <p:cNvSpPr/>
            <p:nvPr/>
          </p:nvSpPr>
          <p:spPr>
            <a:xfrm>
              <a:off x="7148207" y="1700213"/>
              <a:ext cx="2570628" cy="3223483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BE8107-8B2E-4799-AEA4-0BD7EA34CD3E}"/>
                </a:ext>
              </a:extLst>
            </p:cNvPr>
            <p:cNvSpPr txBox="1"/>
            <p:nvPr/>
          </p:nvSpPr>
          <p:spPr>
            <a:xfrm>
              <a:off x="7261007" y="1827661"/>
              <a:ext cx="1908383" cy="94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accent4"/>
                  </a:solidFill>
                  <a:latin typeface="Oswald SemiBold" pitchFamily="2" charset="0"/>
                  <a:cs typeface="Aharoni" panose="02010803020104030203" pitchFamily="2" charset="-79"/>
                </a:rPr>
                <a:t>03</a:t>
              </a:r>
              <a:endParaRPr lang="en-GB" sz="5400" dirty="0">
                <a:solidFill>
                  <a:schemeClr val="accent4"/>
                </a:solidFill>
                <a:latin typeface="Oswald SemiBold" pitchFamily="2" charset="0"/>
                <a:cs typeface="Aharoni" panose="02010803020104030203" pitchFamily="2" charset="-79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8E7064-BABB-475C-B470-6E816DA97D4A}"/>
                </a:ext>
              </a:extLst>
            </p:cNvPr>
            <p:cNvSpPr txBox="1"/>
            <p:nvPr/>
          </p:nvSpPr>
          <p:spPr>
            <a:xfrm>
              <a:off x="7261007" y="2960723"/>
              <a:ext cx="180023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 err="1">
                  <a:latin typeface="Oswald Light" pitchFamily="2" charset="0"/>
                  <a:cs typeface="Energy Light" panose="020B0303020203020004" pitchFamily="34" charset="0"/>
                </a:rPr>
                <a:t>Quelques</a:t>
              </a:r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 </a:t>
              </a:r>
              <a:r>
                <a:rPr lang="en-GB" dirty="0" err="1">
                  <a:latin typeface="Oswald Light" pitchFamily="2" charset="0"/>
                  <a:cs typeface="Energy Light" panose="020B0303020203020004" pitchFamily="34" charset="0"/>
                </a:rPr>
                <a:t>exemples</a:t>
              </a:r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 de </a:t>
              </a:r>
              <a:r>
                <a:rPr lang="en-GB" dirty="0" err="1">
                  <a:latin typeface="Oswald Light" pitchFamily="2" charset="0"/>
                  <a:cs typeface="Energy Light" panose="020B0303020203020004" pitchFamily="34" charset="0"/>
                </a:rPr>
                <a:t>partenariats</a:t>
              </a:r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 </a:t>
              </a:r>
              <a:r>
                <a:rPr lang="en-GB" dirty="0" err="1">
                  <a:latin typeface="Oswald Light" pitchFamily="2" charset="0"/>
                  <a:cs typeface="Energy Light" panose="020B0303020203020004" pitchFamily="34" charset="0"/>
                </a:rPr>
                <a:t>réussis</a:t>
              </a:r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 (et </a:t>
              </a:r>
              <a:r>
                <a:rPr lang="en-GB" dirty="0" err="1">
                  <a:latin typeface="Oswald Light" pitchFamily="2" charset="0"/>
                  <a:cs typeface="Energy Light" panose="020B0303020203020004" pitchFamily="34" charset="0"/>
                </a:rPr>
                <a:t>ratés</a:t>
              </a:r>
              <a:r>
                <a:rPr lang="en-GB" dirty="0">
                  <a:latin typeface="Oswald Light" pitchFamily="2" charset="0"/>
                  <a:cs typeface="Energy Light" panose="020B0303020203020004" pitchFamily="34" charset="0"/>
                </a:rPr>
                <a:t>)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30CAA0CD-2430-812D-9B71-057FC1DD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189" y="6472591"/>
            <a:ext cx="1916476" cy="3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71E60B-BBA8-4377-A301-AB4CD59F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QUELQUES EXEMPLES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1C37B-3FFC-410C-8194-DFF1392F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386C4B-8F1A-49CC-B81F-C24777A6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3853996" cy="2852737"/>
          </a:xfrm>
        </p:spPr>
        <p:txBody>
          <a:bodyPr/>
          <a:lstStyle/>
          <a:p>
            <a:r>
              <a:rPr lang="en-US" dirty="0"/>
              <a:t>QUELQUES EXEMPLES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10DC37-FC3B-451B-A4A7-58369E93E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03829"/>
            <a:ext cx="4768396" cy="150018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La gestion des </a:t>
            </a:r>
            <a:r>
              <a:rPr lang="en-US" dirty="0" err="1"/>
              <a:t>données</a:t>
            </a:r>
            <a:r>
              <a:rPr lang="en-US" dirty="0"/>
              <a:t> dans les </a:t>
            </a:r>
            <a:r>
              <a:rPr lang="en-US" dirty="0" err="1"/>
              <a:t>partenariats</a:t>
            </a:r>
            <a:r>
              <a:rPr lang="en-US" dirty="0"/>
              <a:t> public-</a:t>
            </a:r>
            <a:r>
              <a:rPr lang="en-US" dirty="0" err="1"/>
              <a:t>privé</a:t>
            </a:r>
            <a:r>
              <a:rPr lang="en-US" dirty="0"/>
              <a:t> </a:t>
            </a:r>
          </a:p>
          <a:p>
            <a:r>
              <a:rPr lang="en-US" dirty="0"/>
              <a:t>Life Science Autumn Event – LES France</a:t>
            </a:r>
            <a:endParaRPr lang="en-GB" dirty="0"/>
          </a:p>
        </p:txBody>
      </p:sp>
      <p:pic>
        <p:nvPicPr>
          <p:cNvPr id="7" name="Picture Placeholder 6" descr="A person sitting on a couch drinking from a glass&#10;&#10;Description automatically generated with medium confidence">
            <a:extLst>
              <a:ext uri="{FF2B5EF4-FFF2-40B4-BE49-F238E27FC236}">
                <a16:creationId xmlns:a16="http://schemas.microsoft.com/office/drawing/2014/main" id="{44F57519-DE4C-A4BE-BEB7-1E853730C6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88" b="2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12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89573-A140-4D5E-87D6-014D6EFD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Exemple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1 - Une proposition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intéressante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de Consortium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Publique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sur un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projet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structurant</a:t>
            </a: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Distinction entre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séquençage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métadonnées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minimales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et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métadonnées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complètes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Règles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publication et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Accès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réservé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Avantage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compétitif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Contrats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spécifiques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b="1" cap="none" dirty="0">
                <a:solidFill>
                  <a:schemeClr val="tx1"/>
                </a:solidFill>
                <a:latin typeface="+mn-lt"/>
              </a:rPr>
              <a:t>		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Exemple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2 -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Lorsque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les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juristes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partent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trop loin…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		Apport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matériaux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des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différents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Brand Owners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	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Génération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deux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niveaux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données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	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Apprentissage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, Dual Licensing et proposition de valorisation</a:t>
            </a:r>
          </a:p>
          <a:p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00D55-64D9-448D-B159-765AB3A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QUELQUES EXEMPLES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0FF9-D6FD-4488-A512-9535A9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4F6A5-D153-43C0-8E00-5CDF3D229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exemples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72EF6D-985A-4EC1-A767-A42CE0CC1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716" y="2674620"/>
            <a:ext cx="3312501" cy="3769468"/>
          </a:xfrm>
        </p:spPr>
        <p:txBody>
          <a:bodyPr/>
          <a:lstStyle/>
          <a:p>
            <a:r>
              <a:rPr lang="fr-FR" sz="1400" cap="none" dirty="0">
                <a:solidFill>
                  <a:schemeClr val="tx1"/>
                </a:solidFill>
                <a:latin typeface="+mn-lt"/>
              </a:rPr>
              <a:t>Crédits images: Danone Image </a:t>
            </a:r>
            <a:r>
              <a:rPr lang="fr-FR" sz="1400" cap="none" dirty="0" err="1">
                <a:solidFill>
                  <a:schemeClr val="tx1"/>
                </a:solidFill>
                <a:latin typeface="+mn-lt"/>
              </a:rPr>
              <a:t>Database</a:t>
            </a:r>
            <a:r>
              <a:rPr lang="fr-FR" sz="1400" cap="none" dirty="0">
                <a:solidFill>
                  <a:schemeClr val="tx1"/>
                </a:solidFill>
                <a:latin typeface="+mn-lt"/>
              </a:rPr>
              <a:t> &amp; Unsplash.com </a:t>
            </a:r>
          </a:p>
          <a:p>
            <a:r>
              <a:rPr lang="fr-FR" sz="1400" cap="none" dirty="0">
                <a:solidFill>
                  <a:schemeClr val="tx1"/>
                </a:solidFill>
                <a:latin typeface="+mn-lt"/>
                <a:hlinkClick r:id="rId2"/>
              </a:rPr>
              <a:t>@AlexanderSinn</a:t>
            </a:r>
            <a:endParaRPr lang="fr-FR" sz="1400" cap="none" dirty="0">
              <a:solidFill>
                <a:schemeClr val="tx1"/>
              </a:solidFill>
              <a:latin typeface="+mn-lt"/>
              <a:hlinkClick r:id="rId3"/>
            </a:endParaRPr>
          </a:p>
          <a:p>
            <a:r>
              <a:rPr lang="fr-FR" sz="1400" cap="none" dirty="0">
                <a:solidFill>
                  <a:schemeClr val="tx1"/>
                </a:solidFill>
                <a:latin typeface="+mn-lt"/>
                <a:hlinkClick r:id="rId4"/>
              </a:rPr>
              <a:t>@ev</a:t>
            </a:r>
            <a:endParaRPr lang="fr-FR" sz="1400" cap="none" dirty="0">
              <a:solidFill>
                <a:schemeClr val="tx1"/>
              </a:solidFill>
              <a:latin typeface="+mn-lt"/>
            </a:endParaRPr>
          </a:p>
          <a:p>
            <a:r>
              <a:rPr lang="fr-FR" sz="1400" cap="none" dirty="0">
                <a:solidFill>
                  <a:schemeClr val="tx1"/>
                </a:solidFill>
                <a:latin typeface="+mn-lt"/>
                <a:hlinkClick r:id="rId3"/>
              </a:rPr>
              <a:t>@Folco Masi</a:t>
            </a:r>
            <a:endParaRPr lang="fr-FR" sz="1400" cap="none" dirty="0">
              <a:solidFill>
                <a:schemeClr val="tx1"/>
              </a:solidFill>
              <a:latin typeface="+mn-lt"/>
            </a:endParaRPr>
          </a:p>
          <a:p>
            <a:r>
              <a:rPr lang="fr-FR" sz="1400" cap="none" dirty="0">
                <a:solidFill>
                  <a:schemeClr val="tx1"/>
                </a:solidFill>
                <a:latin typeface="+mn-lt"/>
                <a:hlinkClick r:id="rId5"/>
              </a:rPr>
              <a:t>@Krakenimages</a:t>
            </a:r>
            <a:endParaRPr lang="fr-FR" sz="1400" cap="none" dirty="0">
              <a:solidFill>
                <a:schemeClr val="tx1"/>
              </a:solidFill>
              <a:latin typeface="+mn-lt"/>
            </a:endParaRPr>
          </a:p>
          <a:p>
            <a:r>
              <a:rPr lang="fr-FR" sz="1400" cap="none" dirty="0">
                <a:solidFill>
                  <a:schemeClr val="tx1"/>
                </a:solidFill>
                <a:latin typeface="+mn-lt"/>
                <a:hlinkClick r:id="rId6"/>
              </a:rPr>
              <a:t>@Brett Jordan</a:t>
            </a:r>
            <a:endParaRPr lang="fr-FR" sz="1400" cap="none" dirty="0">
              <a:solidFill>
                <a:schemeClr val="tx1"/>
              </a:solidFill>
              <a:latin typeface="+mn-lt"/>
            </a:endParaRPr>
          </a:p>
          <a:p>
            <a:r>
              <a:rPr lang="fr-FR" sz="1400" cap="none" dirty="0">
                <a:solidFill>
                  <a:schemeClr val="tx1"/>
                </a:solidFill>
                <a:latin typeface="+mn-lt"/>
                <a:hlinkClick r:id="rId7"/>
              </a:rPr>
              <a:t>@Ismail </a:t>
            </a:r>
            <a:r>
              <a:rPr lang="fr-FR" sz="1400" cap="none" dirty="0" err="1">
                <a:solidFill>
                  <a:schemeClr val="tx1"/>
                </a:solidFill>
                <a:latin typeface="+mn-lt"/>
                <a:hlinkClick r:id="rId7"/>
              </a:rPr>
              <a:t>Enes</a:t>
            </a:r>
            <a:r>
              <a:rPr lang="fr-FR" sz="1400" cap="none" dirty="0">
                <a:solidFill>
                  <a:schemeClr val="tx1"/>
                </a:solidFill>
                <a:latin typeface="+mn-lt"/>
                <a:hlinkClick r:id="rId7"/>
              </a:rPr>
              <a:t> </a:t>
            </a:r>
            <a:r>
              <a:rPr lang="fr-FR" sz="1400" cap="none" dirty="0" err="1">
                <a:solidFill>
                  <a:schemeClr val="tx1"/>
                </a:solidFill>
                <a:latin typeface="+mn-lt"/>
                <a:hlinkClick r:id="rId7"/>
              </a:rPr>
              <a:t>Ayhan</a:t>
            </a:r>
            <a:endParaRPr lang="fr-FR" sz="1400" cap="none" dirty="0">
              <a:solidFill>
                <a:schemeClr val="tx1"/>
              </a:solidFill>
              <a:latin typeface="+mn-lt"/>
            </a:endParaRPr>
          </a:p>
          <a:p>
            <a:r>
              <a:rPr lang="fr-FR" sz="1400" cap="none" dirty="0">
                <a:solidFill>
                  <a:schemeClr val="tx1"/>
                </a:solidFill>
                <a:latin typeface="+mn-lt"/>
                <a:hlinkClick r:id="rId8"/>
              </a:rPr>
              <a:t>@Kaleidico</a:t>
            </a:r>
            <a:endParaRPr lang="fr-FR" sz="1400" cap="none" dirty="0">
              <a:solidFill>
                <a:schemeClr val="tx1"/>
              </a:solidFill>
              <a:latin typeface="+mn-lt"/>
            </a:endParaRPr>
          </a:p>
          <a:p>
            <a:r>
              <a:rPr lang="fr-FR" sz="1400" cap="none" dirty="0">
                <a:solidFill>
                  <a:schemeClr val="tx1"/>
                </a:solidFill>
                <a:latin typeface="+mn-lt"/>
                <a:hlinkClick r:id="rId9"/>
              </a:rPr>
              <a:t>@Seabass </a:t>
            </a:r>
            <a:r>
              <a:rPr lang="fr-FR" sz="1400" cap="none" dirty="0" err="1">
                <a:solidFill>
                  <a:schemeClr val="tx1"/>
                </a:solidFill>
                <a:latin typeface="+mn-lt"/>
                <a:hlinkClick r:id="rId9"/>
              </a:rPr>
              <a:t>creative</a:t>
            </a:r>
            <a:endParaRPr lang="fr-FR" sz="1400" cap="none" dirty="0">
              <a:solidFill>
                <a:schemeClr val="tx1"/>
              </a:solidFill>
              <a:latin typeface="+mn-lt"/>
            </a:endParaRPr>
          </a:p>
          <a:p>
            <a:br>
              <a:rPr lang="fr-FR" sz="1200" dirty="0"/>
            </a:br>
            <a:endParaRPr lang="fr-FR" sz="14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A2CE6-DA4B-497B-A71C-CD47C4CD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7AA01-05FC-43C4-909D-F8DBC97B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7A8CA2-CD4E-4D77-8F91-91544382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Google Shape;524;p47">
            <a:extLst>
              <a:ext uri="{FF2B5EF4-FFF2-40B4-BE49-F238E27FC236}">
                <a16:creationId xmlns:a16="http://schemas.microsoft.com/office/drawing/2014/main" id="{14BB5CBB-9423-49A4-B0F8-3D352E51702B}"/>
              </a:ext>
            </a:extLst>
          </p:cNvPr>
          <p:cNvPicPr preferRelativeResize="0"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15" y="1431749"/>
            <a:ext cx="1560152" cy="1572708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Google Shape;525;p47">
            <a:extLst>
              <a:ext uri="{FF2B5EF4-FFF2-40B4-BE49-F238E27FC236}">
                <a16:creationId xmlns:a16="http://schemas.microsoft.com/office/drawing/2014/main" id="{383F2131-2666-4ED3-B5E7-2EA10A842439}"/>
              </a:ext>
            </a:extLst>
          </p:cNvPr>
          <p:cNvSpPr txBox="1"/>
          <p:nvPr/>
        </p:nvSpPr>
        <p:spPr>
          <a:xfrm>
            <a:off x="1586520" y="3394908"/>
            <a:ext cx="2541343" cy="13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fr-FR" sz="2200" b="1" dirty="0">
                <a:solidFill>
                  <a:srgbClr val="FE9C28"/>
                </a:solidFill>
                <a:latin typeface="Abadi" panose="020B0604020104020204" pitchFamily="34" charset="0"/>
                <a:ea typeface="Inter"/>
                <a:cs typeface="Inter"/>
                <a:sym typeface="Inter"/>
              </a:rPr>
              <a:t>Adrien </a:t>
            </a:r>
            <a:r>
              <a:rPr lang="fr-FR" sz="2200" b="1" dirty="0" err="1">
                <a:solidFill>
                  <a:srgbClr val="FE9C28"/>
                </a:solidFill>
                <a:latin typeface="Abadi" panose="020B0604020104020204" pitchFamily="34" charset="0"/>
                <a:ea typeface="Inter"/>
                <a:cs typeface="Inter"/>
                <a:sym typeface="Inter"/>
              </a:rPr>
              <a:t>Migeon</a:t>
            </a:r>
            <a:br>
              <a:rPr lang="en" sz="1733" dirty="0">
                <a:latin typeface="Abadi" panose="020B0604020104020204" pitchFamily="34" charset="0"/>
                <a:ea typeface="Inter"/>
                <a:cs typeface="Inter"/>
                <a:sym typeface="Inter"/>
              </a:rPr>
            </a:br>
            <a:r>
              <a:rPr lang="fr-FR" b="1" dirty="0">
                <a:latin typeface="Abadi" panose="020B0604020104020204" pitchFamily="34" charset="0"/>
                <a:ea typeface="Inter"/>
                <a:cs typeface="Inter"/>
                <a:sym typeface="Inter"/>
              </a:rPr>
              <a:t>Head of R&amp;I Legal</a:t>
            </a:r>
            <a:endParaRPr b="1" dirty="0">
              <a:latin typeface="Abadi" panose="020B0604020104020204" pitchFamily="34" charset="0"/>
              <a:ea typeface="Inter"/>
              <a:cs typeface="Inter"/>
              <a:sym typeface="Inter"/>
            </a:endParaRP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600" dirty="0">
                <a:latin typeface="Abadi" panose="020B0604020104020204" pitchFamily="34" charset="0"/>
                <a:ea typeface="Inter"/>
                <a:cs typeface="Inter"/>
                <a:sym typeface="Inter"/>
              </a:rPr>
              <a:t>Danone Global Research &amp; Innovation Center</a:t>
            </a: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fr-FR" sz="1600" dirty="0">
                <a:solidFill>
                  <a:srgbClr val="0070C0"/>
                </a:solidFill>
                <a:latin typeface="Abadi" panose="020B0604020104020204" pitchFamily="34" charset="0"/>
                <a:ea typeface="Inter"/>
                <a:cs typeface="Inter"/>
                <a:sym typeface="Inter"/>
              </a:rPr>
              <a:t>adrien.migeon@danone.com</a:t>
            </a:r>
            <a:endParaRPr sz="1600" dirty="0">
              <a:solidFill>
                <a:srgbClr val="0070C0"/>
              </a:solidFill>
              <a:latin typeface="Abadi" panose="020B0604020104020204" pitchFamily="34" charset="0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39614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386C4B-8F1A-49CC-B81F-C24777A6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10DC37-FC3B-451B-A4A7-58369E93E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4" y="3503829"/>
            <a:ext cx="4473568" cy="150018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La gestion des </a:t>
            </a:r>
            <a:r>
              <a:rPr lang="en-US" dirty="0" err="1"/>
              <a:t>données</a:t>
            </a:r>
            <a:r>
              <a:rPr lang="en-US" dirty="0"/>
              <a:t> dans les </a:t>
            </a:r>
            <a:r>
              <a:rPr lang="en-US" dirty="0" err="1"/>
              <a:t>partenariats</a:t>
            </a:r>
            <a:r>
              <a:rPr lang="en-US" dirty="0"/>
              <a:t> public-</a:t>
            </a:r>
            <a:r>
              <a:rPr lang="en-US" dirty="0" err="1"/>
              <a:t>privé</a:t>
            </a:r>
            <a:r>
              <a:rPr lang="en-US" dirty="0"/>
              <a:t> </a:t>
            </a:r>
          </a:p>
          <a:p>
            <a:r>
              <a:rPr lang="en-US" dirty="0"/>
              <a:t>Life Science Autumn Event – LES France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71E60B-BBA8-4377-A301-AB4CD59F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1C37B-3FFC-410C-8194-DFF1392F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0A77E356-B323-D7AC-ED78-48A8ADC65F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8364" r="18364"/>
          <a:stretch/>
        </p:blipFill>
        <p:spPr/>
      </p:pic>
    </p:spTree>
    <p:extLst>
      <p:ext uri="{BB962C8B-B14F-4D97-AF65-F5344CB8AC3E}">
        <p14:creationId xmlns:p14="http://schemas.microsoft.com/office/powerpoint/2010/main" val="19159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SignLive Release 11.14: GDPR et Equifax USA | OneSpan">
            <a:extLst>
              <a:ext uri="{FF2B5EF4-FFF2-40B4-BE49-F238E27FC236}">
                <a16:creationId xmlns:a16="http://schemas.microsoft.com/office/drawing/2014/main" id="{7FE9BC78-3D61-4131-B3A0-9E56FDFC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17" y="4406528"/>
            <a:ext cx="1732313" cy="10102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00D55-64D9-448D-B159-765AB3A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0FF9-D6FD-4488-A512-9535A9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4F6A5-D153-43C0-8E00-5CDF3D229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67B260-FE19-46A6-8E6B-4DB92C726068}"/>
              </a:ext>
            </a:extLst>
          </p:cNvPr>
          <p:cNvSpPr txBox="1"/>
          <p:nvPr/>
        </p:nvSpPr>
        <p:spPr>
          <a:xfrm>
            <a:off x="503818" y="1188436"/>
            <a:ext cx="7358743" cy="1263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“Data is the new oil. Like oil, data is valuable, but if unrefined it cannot really be used. It has to be changed into gas, plastic, chemicals, etc. to create a valuable entity that drives profitable activity; So must data be broken down, </a:t>
            </a:r>
            <a:r>
              <a:rPr lang="en-US" sz="1800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analysed</a:t>
            </a:r>
            <a:r>
              <a:rPr lang="en-US" sz="1800" i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it to have value.”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live Humby OBE, Speaker at REMIX Summits | Culture x Technology x  Entrepreneurship">
            <a:extLst>
              <a:ext uri="{FF2B5EF4-FFF2-40B4-BE49-F238E27FC236}">
                <a16:creationId xmlns:a16="http://schemas.microsoft.com/office/drawing/2014/main" id="{1D5DA7FB-CF05-412F-BA61-A5C0E129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03" y="1188436"/>
            <a:ext cx="1690775" cy="16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4E5457D-AEDF-4307-A5A9-20A362BD2BAF}"/>
              </a:ext>
            </a:extLst>
          </p:cNvPr>
          <p:cNvSpPr txBox="1"/>
          <p:nvPr/>
        </p:nvSpPr>
        <p:spPr>
          <a:xfrm>
            <a:off x="6635931" y="2451474"/>
            <a:ext cx="2325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Clive </a:t>
            </a:r>
            <a:r>
              <a:rPr lang="en-GB" dirty="0" err="1"/>
              <a:t>Humby</a:t>
            </a:r>
            <a:r>
              <a:rPr lang="en-GB" dirty="0"/>
              <a:t> - 2006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B7F5584-CB39-4C3B-B22A-BD7D33683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/>
          <a:stretch/>
        </p:blipFill>
        <p:spPr bwMode="auto">
          <a:xfrm>
            <a:off x="2778034" y="3084907"/>
            <a:ext cx="1994676" cy="179018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DE DES PERSONNES RESPONSABLES DE L'ACCES AUX DOCUMENTS ADMINISTRATIFS  (PRADA)">
            <a:extLst>
              <a:ext uri="{FF2B5EF4-FFF2-40B4-BE49-F238E27FC236}">
                <a16:creationId xmlns:a16="http://schemas.microsoft.com/office/drawing/2014/main" id="{F6329A00-D552-46CF-8D25-B9FBE4E3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89" y="4278358"/>
            <a:ext cx="1266544" cy="12665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9A533A4-AB50-4B47-A8CA-8DDB218E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04" y="3204054"/>
            <a:ext cx="1786290" cy="119324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ay padlock in chain">
            <a:extLst>
              <a:ext uri="{FF2B5EF4-FFF2-40B4-BE49-F238E27FC236}">
                <a16:creationId xmlns:a16="http://schemas.microsoft.com/office/drawing/2014/main" id="{29E46816-E712-4ADA-BB16-955E86D6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06" y="3855336"/>
            <a:ext cx="1126377" cy="16895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71E60B-BBA8-4377-A301-AB4CD59F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 DEBUT DE METHODE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1C37B-3FFC-410C-8194-DFF1392F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386C4B-8F1A-49CC-B81F-C24777A6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8476"/>
            <a:ext cx="4472210" cy="2852737"/>
          </a:xfrm>
        </p:spPr>
        <p:txBody>
          <a:bodyPr/>
          <a:lstStyle/>
          <a:p>
            <a:r>
              <a:rPr lang="en-US" dirty="0"/>
              <a:t>Un début de </a:t>
            </a:r>
            <a:r>
              <a:rPr lang="en-US" dirty="0" err="1"/>
              <a:t>méthode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10DC37-FC3B-451B-A4A7-58369E93E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4" y="3503829"/>
            <a:ext cx="4472211" cy="150018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La gestion des </a:t>
            </a:r>
            <a:r>
              <a:rPr lang="en-US" dirty="0" err="1"/>
              <a:t>données</a:t>
            </a:r>
            <a:r>
              <a:rPr lang="en-US" dirty="0"/>
              <a:t> dans les </a:t>
            </a:r>
            <a:r>
              <a:rPr lang="en-US" dirty="0" err="1"/>
              <a:t>partenariats</a:t>
            </a:r>
            <a:r>
              <a:rPr lang="en-US" dirty="0"/>
              <a:t> public-</a:t>
            </a:r>
            <a:r>
              <a:rPr lang="en-US" dirty="0" err="1"/>
              <a:t>privé</a:t>
            </a:r>
            <a:r>
              <a:rPr lang="en-US" dirty="0"/>
              <a:t> </a:t>
            </a:r>
          </a:p>
          <a:p>
            <a:r>
              <a:rPr lang="en-US" dirty="0"/>
              <a:t>Life Science Autumn Event – LES France</a:t>
            </a:r>
            <a:endParaRPr lang="en-GB" dirty="0"/>
          </a:p>
          <a:p>
            <a:endParaRPr lang="en-US" dirty="0"/>
          </a:p>
        </p:txBody>
      </p:sp>
      <p:pic>
        <p:nvPicPr>
          <p:cNvPr id="7" name="Picture Placeholder 6" descr="A picture containing person, wall, indoor, sweet&#10;&#10;Description automatically generated">
            <a:extLst>
              <a:ext uri="{FF2B5EF4-FFF2-40B4-BE49-F238E27FC236}">
                <a16:creationId xmlns:a16="http://schemas.microsoft.com/office/drawing/2014/main" id="{942973B8-4F2A-BE56-AB72-CF27446331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8391" r="18391"/>
          <a:stretch/>
        </p:blipFill>
        <p:spPr/>
      </p:pic>
    </p:spTree>
    <p:extLst>
      <p:ext uri="{BB962C8B-B14F-4D97-AF65-F5344CB8AC3E}">
        <p14:creationId xmlns:p14="http://schemas.microsoft.com/office/powerpoint/2010/main" val="39188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89573-A140-4D5E-87D6-014D6EFD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1700215"/>
            <a:ext cx="8731092" cy="4752972"/>
          </a:xfrm>
        </p:spPr>
        <p:txBody>
          <a:bodyPr/>
          <a:lstStyle/>
          <a:p>
            <a:r>
              <a:rPr lang="en-GB" sz="2800" b="1" u="sng" cap="none" dirty="0">
                <a:solidFill>
                  <a:schemeClr val="tx1"/>
                </a:solidFill>
                <a:latin typeface="+mn-lt"/>
              </a:rPr>
              <a:t>Que </a:t>
            </a:r>
            <a:r>
              <a:rPr lang="en-GB" sz="2800" b="1" u="sng" cap="none" dirty="0" err="1">
                <a:solidFill>
                  <a:schemeClr val="tx1"/>
                </a:solidFill>
                <a:latin typeface="+mn-lt"/>
              </a:rPr>
              <a:t>voulez-vous</a:t>
            </a:r>
            <a:r>
              <a:rPr lang="en-GB" sz="2800" b="1" u="sng" cap="none" dirty="0">
                <a:solidFill>
                  <a:schemeClr val="tx1"/>
                </a:solidFill>
                <a:latin typeface="+mn-lt"/>
              </a:rPr>
              <a:t> faire de la </a:t>
            </a:r>
            <a:r>
              <a:rPr lang="en-GB" sz="2800" b="1" u="sng" cap="none" dirty="0" err="1">
                <a:solidFill>
                  <a:schemeClr val="tx1"/>
                </a:solidFill>
                <a:latin typeface="+mn-lt"/>
              </a:rPr>
              <a:t>donnée</a:t>
            </a:r>
            <a:r>
              <a:rPr lang="en-GB" sz="2800" b="1" u="sng" cap="none" dirty="0">
                <a:solidFill>
                  <a:schemeClr val="tx1"/>
                </a:solidFill>
                <a:latin typeface="+mn-lt"/>
              </a:rPr>
              <a:t> ?</a:t>
            </a:r>
          </a:p>
          <a:p>
            <a:endParaRPr lang="en-GB" sz="10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C’est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u="sng" cap="none" dirty="0" err="1">
                <a:solidFill>
                  <a:schemeClr val="tx1"/>
                </a:solidFill>
                <a:latin typeface="+mn-lt"/>
              </a:rPr>
              <a:t>toujours</a:t>
            </a:r>
            <a:r>
              <a:rPr lang="en-GB" sz="1800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une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bonne première question,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mais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vous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obtiendrez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rarement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une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bonne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réponse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sz="1800" cap="none" dirty="0">
                <a:solidFill>
                  <a:schemeClr val="tx1"/>
                </a:solidFill>
                <a:latin typeface="+mn-lt"/>
              </a:rPr>
              <a:t>Elle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permet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toutefois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d’ouvrir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le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débat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Toutes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les questions qui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suivent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n’ont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pas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bonnes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ou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mauvaises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réponses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elles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permettent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juste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vous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assurer que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vous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avez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pris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l’ensemble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des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éléments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compte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dans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votre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approche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, que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celle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-ci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est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coherente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et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répond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également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aux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attentes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votre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entreprise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ou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votre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institution.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00D55-64D9-448D-B159-765AB3A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 debut de </a:t>
            </a:r>
            <a:r>
              <a:rPr lang="en-GB" dirty="0" err="1"/>
              <a:t>methode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0FF9-D6FD-4488-A512-9535A9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4F6A5-D153-43C0-8E00-5CDF3D229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 DEBUT DE METHODE…</a:t>
            </a:r>
          </a:p>
          <a:p>
            <a:pPr lvl="1"/>
            <a:r>
              <a:rPr lang="en-US" dirty="0"/>
              <a:t>A travers </a:t>
            </a:r>
            <a:r>
              <a:rPr lang="en-US" dirty="0" err="1"/>
              <a:t>une</a:t>
            </a:r>
            <a:r>
              <a:rPr lang="en-US" dirty="0"/>
              <a:t> tentative de classification</a:t>
            </a:r>
            <a:endParaRPr lang="en-GB" dirty="0"/>
          </a:p>
        </p:txBody>
      </p:sp>
      <p:pic>
        <p:nvPicPr>
          <p:cNvPr id="2050" name="Picture 2" descr="man in white dress shirt wearing black framed eyeglasses">
            <a:extLst>
              <a:ext uri="{FF2B5EF4-FFF2-40B4-BE49-F238E27FC236}">
                <a16:creationId xmlns:a16="http://schemas.microsoft.com/office/drawing/2014/main" id="{DDFB33E3-BA23-405B-A011-BEEBA9E51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1"/>
          <a:stretch/>
        </p:blipFill>
        <p:spPr bwMode="auto">
          <a:xfrm flipH="1">
            <a:off x="9454597" y="1060137"/>
            <a:ext cx="2106768" cy="266495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89573-A140-4D5E-87D6-014D6EFD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465085"/>
            <a:ext cx="10837863" cy="4752972"/>
          </a:xfrm>
        </p:spPr>
        <p:txBody>
          <a:bodyPr/>
          <a:lstStyle/>
          <a:p>
            <a:r>
              <a:rPr lang="en-GB" b="1" u="sng" cap="none" dirty="0" err="1">
                <a:solidFill>
                  <a:schemeClr val="tx1"/>
                </a:solidFill>
                <a:latin typeface="+mn-lt"/>
              </a:rPr>
              <a:t>Quelles</a:t>
            </a:r>
            <a:r>
              <a:rPr lang="en-GB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="1" u="sng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b="1" u="sng" cap="none" dirty="0">
                <a:solidFill>
                  <a:schemeClr val="tx1"/>
                </a:solidFill>
                <a:latin typeface="+mn-lt"/>
              </a:rPr>
              <a:t> ?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Nature des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Distinguer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et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Métadonnées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D’ou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viennent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les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?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Captations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directes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Captations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indirectes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Réutilisation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d’une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autre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base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données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</a:p>
          <a:p>
            <a:pPr>
              <a:spcBef>
                <a:spcPts val="0"/>
              </a:spcBef>
            </a:pP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Quel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format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ont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ou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auront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ces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?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Engagement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contractuel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s’assurer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la coherence du plan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Normes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techniques de lecture et de stockage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Assurer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l’interopérabilité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voire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la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réversibilité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</a:p>
          <a:p>
            <a:pPr>
              <a:spcBef>
                <a:spcPts val="0"/>
              </a:spcBef>
            </a:pPr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</a:p>
          <a:p>
            <a:pPr>
              <a:spcBef>
                <a:spcPts val="0"/>
              </a:spcBef>
            </a:pPr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00D55-64D9-448D-B159-765AB3A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 debut de </a:t>
            </a:r>
            <a:r>
              <a:rPr lang="en-GB" dirty="0" err="1"/>
              <a:t>methode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0FF9-D6FD-4488-A512-9535A9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4F6A5-D153-43C0-8E00-5CDF3D229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 DEBUT DE METHODE…</a:t>
            </a:r>
          </a:p>
          <a:p>
            <a:pPr lvl="1"/>
            <a:r>
              <a:rPr lang="en-US" dirty="0"/>
              <a:t>A travers </a:t>
            </a:r>
            <a:r>
              <a:rPr lang="en-US" dirty="0" err="1"/>
              <a:t>une</a:t>
            </a:r>
            <a:r>
              <a:rPr lang="en-US" dirty="0"/>
              <a:t> tentative de classification</a:t>
            </a:r>
            <a:endParaRPr lang="en-GB" dirty="0"/>
          </a:p>
        </p:txBody>
      </p:sp>
      <p:pic>
        <p:nvPicPr>
          <p:cNvPr id="3074" name="Picture 2" descr="brown wooden blocks on white table">
            <a:extLst>
              <a:ext uri="{FF2B5EF4-FFF2-40B4-BE49-F238E27FC236}">
                <a16:creationId xmlns:a16="http://schemas.microsoft.com/office/drawing/2014/main" id="{903F9441-EA18-43A2-9659-E0542D10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68" y="1934402"/>
            <a:ext cx="2873828" cy="21553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89573-A140-4D5E-87D6-014D6EFD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08622"/>
            <a:ext cx="10837863" cy="4752972"/>
          </a:xfrm>
        </p:spPr>
        <p:txBody>
          <a:bodyPr/>
          <a:lstStyle/>
          <a:p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Quelles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modalités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de stockage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sont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prévues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?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Localisation –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Suivre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le flux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Différencier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les stockages “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base active” (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transitoire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et , et les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archivages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intermédiaires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et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définitifs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Modalités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sécurité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Evaluer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les qualifications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juridiques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spécifiques</a:t>
            </a: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personnelles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santé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confidentielles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[…]</a:t>
            </a:r>
          </a:p>
          <a:p>
            <a:pPr>
              <a:spcBef>
                <a:spcPts val="0"/>
              </a:spcBef>
            </a:pP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Ces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font-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elles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déjà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l’objet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d’une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protection ?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Confidentialité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Propriété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intellectuelle</a:t>
            </a:r>
            <a:endParaRPr lang="en-GB" sz="1800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Les quatre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niveaux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de protection des BDD</a:t>
            </a: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00D55-64D9-448D-B159-765AB3A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 debut de </a:t>
            </a:r>
            <a:r>
              <a:rPr lang="en-GB" dirty="0" err="1"/>
              <a:t>methode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0FF9-D6FD-4488-A512-9535A9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4F6A5-D153-43C0-8E00-5CDF3D229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 DEBUT DE METHODE…</a:t>
            </a:r>
          </a:p>
          <a:p>
            <a:pPr lvl="1"/>
            <a:r>
              <a:rPr lang="en-US" dirty="0"/>
              <a:t>A travers </a:t>
            </a:r>
            <a:r>
              <a:rPr lang="en-US" dirty="0" err="1"/>
              <a:t>une</a:t>
            </a:r>
            <a:r>
              <a:rPr lang="en-US" dirty="0"/>
              <a:t> tentative de classification</a:t>
            </a:r>
            <a:endParaRPr lang="en-GB" dirty="0"/>
          </a:p>
        </p:txBody>
      </p:sp>
      <p:pic>
        <p:nvPicPr>
          <p:cNvPr id="4098" name="Picture 2" descr="brown wooden hallway with gray metal doors">
            <a:extLst>
              <a:ext uri="{FF2B5EF4-FFF2-40B4-BE49-F238E27FC236}">
                <a16:creationId xmlns:a16="http://schemas.microsoft.com/office/drawing/2014/main" id="{11E4C138-9440-4993-8213-22EC3075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86" y="3509554"/>
            <a:ext cx="3865139" cy="222245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89573-A140-4D5E-87D6-014D6EFD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00215"/>
            <a:ext cx="3873143" cy="1661453"/>
          </a:xfrm>
        </p:spPr>
        <p:txBody>
          <a:bodyPr/>
          <a:lstStyle/>
          <a:p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Quelles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ressources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sont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nécessaires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pour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récolter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ces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données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?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Capital humain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Capital technique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L’établissement d’un RACI</a:t>
            </a:r>
          </a:p>
          <a:p>
            <a:pPr>
              <a:spcBef>
                <a:spcPts val="0"/>
              </a:spcBef>
            </a:pP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Reposer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la question de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l’utilisation</a:t>
            </a: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Utilisation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commerciale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laquelle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?)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Utilisation de recherche (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laquelle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?)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Utilisation avec des tiers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Envisager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 la </a:t>
            </a:r>
            <a:r>
              <a:rPr lang="en-GB" sz="1800" cap="none" dirty="0" err="1">
                <a:solidFill>
                  <a:schemeClr val="tx1"/>
                </a:solidFill>
                <a:latin typeface="+mn-lt"/>
              </a:rPr>
              <a:t>Ré</a:t>
            </a:r>
            <a:r>
              <a:rPr lang="en-GB" sz="1800" cap="none" dirty="0">
                <a:solidFill>
                  <a:schemeClr val="tx1"/>
                </a:solidFill>
                <a:latin typeface="+mn-lt"/>
              </a:rPr>
              <a:t>-Utilisation</a:t>
            </a: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00D55-64D9-448D-B159-765AB3A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 debut de </a:t>
            </a:r>
            <a:r>
              <a:rPr lang="en-GB" dirty="0" err="1"/>
              <a:t>methode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0FF9-D6FD-4488-A512-9535A9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4F6A5-D153-43C0-8E00-5CDF3D229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 DEBUT DE METHODE…</a:t>
            </a:r>
          </a:p>
          <a:p>
            <a:pPr lvl="1"/>
            <a:r>
              <a:rPr lang="en-US" dirty="0"/>
              <a:t>A travers </a:t>
            </a:r>
            <a:r>
              <a:rPr lang="en-US" dirty="0" err="1"/>
              <a:t>une</a:t>
            </a:r>
            <a:r>
              <a:rPr lang="en-US" dirty="0"/>
              <a:t> tentative de classification</a:t>
            </a:r>
            <a:endParaRPr lang="en-GB" dirty="0"/>
          </a:p>
        </p:txBody>
      </p:sp>
      <p:pic>
        <p:nvPicPr>
          <p:cNvPr id="5122" name="Picture 2" descr="two people drawing on whiteboard">
            <a:extLst>
              <a:ext uri="{FF2B5EF4-FFF2-40B4-BE49-F238E27FC236}">
                <a16:creationId xmlns:a16="http://schemas.microsoft.com/office/drawing/2014/main" id="{C70F92A8-25F6-4EEC-A45D-35B7AFB1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98" y="3360431"/>
            <a:ext cx="3403963" cy="227044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89573-A140-4D5E-87D6-014D6EFD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Quelle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propriété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et/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ou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quelle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exclusivité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prévoir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?</a:t>
            </a:r>
          </a:p>
          <a:p>
            <a:r>
              <a:rPr lang="en-GB" sz="1800" cap="none" dirty="0">
                <a:solidFill>
                  <a:schemeClr val="tx1"/>
                </a:solidFill>
                <a:latin typeface="+mn-lt"/>
              </a:rPr>
              <a:t>	</a:t>
            </a:r>
          </a:p>
          <a:p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Résumer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tout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cela</a:t>
            </a:r>
            <a:r>
              <a:rPr lang="en-GB" sz="1800" b="1" u="sng" cap="none" dirty="0">
                <a:solidFill>
                  <a:schemeClr val="tx1"/>
                </a:solidFill>
                <a:latin typeface="+mn-lt"/>
              </a:rPr>
              <a:t> dans un Plan de Gestion des </a:t>
            </a:r>
            <a:r>
              <a:rPr lang="en-GB" sz="1800" b="1" u="sng" cap="none" dirty="0" err="1">
                <a:solidFill>
                  <a:schemeClr val="tx1"/>
                </a:solidFill>
                <a:latin typeface="+mn-lt"/>
              </a:rPr>
              <a:t>Données</a:t>
            </a:r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endParaRPr lang="en-GB" sz="1800" b="1" u="sng" cap="none" dirty="0">
              <a:solidFill>
                <a:schemeClr val="tx1"/>
              </a:solidFill>
              <a:latin typeface="+mn-lt"/>
            </a:endParaRPr>
          </a:p>
          <a:p>
            <a:pPr marL="1436688" algn="r"/>
            <a:r>
              <a:rPr lang="en-GB" i="1" cap="none" dirty="0">
                <a:solidFill>
                  <a:schemeClr val="tx1"/>
                </a:solidFill>
                <a:latin typeface="+mn-lt"/>
              </a:rPr>
              <a:t>				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N’oubliez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 pas de 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vous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 assurer que 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l’ensemble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 des points 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abordés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 avec 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votre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 Project Manager 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sont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 bien 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validés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 par 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votre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i="1" cap="none" dirty="0" err="1">
                <a:solidFill>
                  <a:schemeClr val="tx1"/>
                </a:solidFill>
                <a:latin typeface="+mn-lt"/>
              </a:rPr>
              <a:t>cocontratant</a:t>
            </a:r>
            <a:r>
              <a:rPr lang="en-GB" i="1" cap="none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00D55-64D9-448D-B159-765AB3A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 debut de </a:t>
            </a:r>
            <a:r>
              <a:rPr lang="en-GB" dirty="0" err="1"/>
              <a:t>methode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0FF9-D6FD-4488-A512-9535A9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A4F6-7BA3-4126-88A5-A8B8CE7104E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4F6A5-D153-43C0-8E00-5CDF3D229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 DEBUT DE METHODE…</a:t>
            </a:r>
          </a:p>
          <a:p>
            <a:pPr lvl="1"/>
            <a:r>
              <a:rPr lang="en-US" dirty="0"/>
              <a:t>A travers </a:t>
            </a:r>
            <a:r>
              <a:rPr lang="en-US" dirty="0" err="1"/>
              <a:t>une</a:t>
            </a:r>
            <a:r>
              <a:rPr lang="en-US" dirty="0"/>
              <a:t> tentative de classification</a:t>
            </a:r>
            <a:endParaRPr lang="en-GB" dirty="0"/>
          </a:p>
        </p:txBody>
      </p:sp>
      <p:pic>
        <p:nvPicPr>
          <p:cNvPr id="6146" name="Picture 2" descr="stage door band and crew only">
            <a:extLst>
              <a:ext uri="{FF2B5EF4-FFF2-40B4-BE49-F238E27FC236}">
                <a16:creationId xmlns:a16="http://schemas.microsoft.com/office/drawing/2014/main" id="{88344F34-19DE-40F7-BE7C-211D43DF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68" y="1424804"/>
            <a:ext cx="3975858" cy="26518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anone Template - Grey">
  <a:themeElements>
    <a:clrScheme name="Danone Template">
      <a:dk1>
        <a:srgbClr val="000000"/>
      </a:dk1>
      <a:lt1>
        <a:srgbClr val="FFFFFF"/>
      </a:lt1>
      <a:dk2>
        <a:srgbClr val="002677"/>
      </a:dk2>
      <a:lt2>
        <a:srgbClr val="F2F2F2"/>
      </a:lt2>
      <a:accent1>
        <a:srgbClr val="002677"/>
      </a:accent1>
      <a:accent2>
        <a:srgbClr val="00B0F0"/>
      </a:accent2>
      <a:accent3>
        <a:srgbClr val="00B494"/>
      </a:accent3>
      <a:accent4>
        <a:srgbClr val="EBB6EC"/>
      </a:accent4>
      <a:accent5>
        <a:srgbClr val="0070C0"/>
      </a:accent5>
      <a:accent6>
        <a:srgbClr val="FE9C28"/>
      </a:accent6>
      <a:hlink>
        <a:srgbClr val="002677"/>
      </a:hlink>
      <a:folHlink>
        <a:srgbClr val="000000"/>
      </a:folHlink>
    </a:clrScheme>
    <a:fontScheme name="Danone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none Template - Navy">
  <a:themeElements>
    <a:clrScheme name="Danone Template">
      <a:dk1>
        <a:srgbClr val="000000"/>
      </a:dk1>
      <a:lt1>
        <a:srgbClr val="FFFFFF"/>
      </a:lt1>
      <a:dk2>
        <a:srgbClr val="002677"/>
      </a:dk2>
      <a:lt2>
        <a:srgbClr val="F2F2F2"/>
      </a:lt2>
      <a:accent1>
        <a:srgbClr val="002677"/>
      </a:accent1>
      <a:accent2>
        <a:srgbClr val="00B0F0"/>
      </a:accent2>
      <a:accent3>
        <a:srgbClr val="00B494"/>
      </a:accent3>
      <a:accent4>
        <a:srgbClr val="EBB6EC"/>
      </a:accent4>
      <a:accent5>
        <a:srgbClr val="0070C0"/>
      </a:accent5>
      <a:accent6>
        <a:srgbClr val="FE9C28"/>
      </a:accent6>
      <a:hlink>
        <a:srgbClr val="002677"/>
      </a:hlink>
      <a:folHlink>
        <a:srgbClr val="000000"/>
      </a:folHlink>
    </a:clrScheme>
    <a:fontScheme name="Danone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none Template - Green">
  <a:themeElements>
    <a:clrScheme name="Danone Template">
      <a:dk1>
        <a:srgbClr val="000000"/>
      </a:dk1>
      <a:lt1>
        <a:srgbClr val="FFFFFF"/>
      </a:lt1>
      <a:dk2>
        <a:srgbClr val="002677"/>
      </a:dk2>
      <a:lt2>
        <a:srgbClr val="F2F2F2"/>
      </a:lt2>
      <a:accent1>
        <a:srgbClr val="002677"/>
      </a:accent1>
      <a:accent2>
        <a:srgbClr val="00B0F0"/>
      </a:accent2>
      <a:accent3>
        <a:srgbClr val="00B494"/>
      </a:accent3>
      <a:accent4>
        <a:srgbClr val="EBB6EC"/>
      </a:accent4>
      <a:accent5>
        <a:srgbClr val="0070C0"/>
      </a:accent5>
      <a:accent6>
        <a:srgbClr val="FE9C28"/>
      </a:accent6>
      <a:hlink>
        <a:srgbClr val="002677"/>
      </a:hlink>
      <a:folHlink>
        <a:srgbClr val="000000"/>
      </a:folHlink>
    </a:clrScheme>
    <a:fontScheme name="Danone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none Template - Pink">
  <a:themeElements>
    <a:clrScheme name="Danone Template">
      <a:dk1>
        <a:srgbClr val="000000"/>
      </a:dk1>
      <a:lt1>
        <a:srgbClr val="FFFFFF"/>
      </a:lt1>
      <a:dk2>
        <a:srgbClr val="002677"/>
      </a:dk2>
      <a:lt2>
        <a:srgbClr val="F2F2F2"/>
      </a:lt2>
      <a:accent1>
        <a:srgbClr val="002677"/>
      </a:accent1>
      <a:accent2>
        <a:srgbClr val="00B0F0"/>
      </a:accent2>
      <a:accent3>
        <a:srgbClr val="00B494"/>
      </a:accent3>
      <a:accent4>
        <a:srgbClr val="EBB6EC"/>
      </a:accent4>
      <a:accent5>
        <a:srgbClr val="0070C0"/>
      </a:accent5>
      <a:accent6>
        <a:srgbClr val="FE9C28"/>
      </a:accent6>
      <a:hlink>
        <a:srgbClr val="002677"/>
      </a:hlink>
      <a:folHlink>
        <a:srgbClr val="000000"/>
      </a:folHlink>
    </a:clrScheme>
    <a:fontScheme name="Danone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none Template - Aqua">
  <a:themeElements>
    <a:clrScheme name="Danone Template">
      <a:dk1>
        <a:srgbClr val="000000"/>
      </a:dk1>
      <a:lt1>
        <a:srgbClr val="FFFFFF"/>
      </a:lt1>
      <a:dk2>
        <a:srgbClr val="002677"/>
      </a:dk2>
      <a:lt2>
        <a:srgbClr val="F2F2F2"/>
      </a:lt2>
      <a:accent1>
        <a:srgbClr val="002677"/>
      </a:accent1>
      <a:accent2>
        <a:srgbClr val="00B0F0"/>
      </a:accent2>
      <a:accent3>
        <a:srgbClr val="00B494"/>
      </a:accent3>
      <a:accent4>
        <a:srgbClr val="EBB6EC"/>
      </a:accent4>
      <a:accent5>
        <a:srgbClr val="0070C0"/>
      </a:accent5>
      <a:accent6>
        <a:srgbClr val="FE9C28"/>
      </a:accent6>
      <a:hlink>
        <a:srgbClr val="002677"/>
      </a:hlink>
      <a:folHlink>
        <a:srgbClr val="000000"/>
      </a:folHlink>
    </a:clrScheme>
    <a:fontScheme name="Danone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anone Template - Orange">
  <a:themeElements>
    <a:clrScheme name="Danone Template">
      <a:dk1>
        <a:srgbClr val="000000"/>
      </a:dk1>
      <a:lt1>
        <a:srgbClr val="FFFFFF"/>
      </a:lt1>
      <a:dk2>
        <a:srgbClr val="002677"/>
      </a:dk2>
      <a:lt2>
        <a:srgbClr val="F2F2F2"/>
      </a:lt2>
      <a:accent1>
        <a:srgbClr val="002677"/>
      </a:accent1>
      <a:accent2>
        <a:srgbClr val="00B0F0"/>
      </a:accent2>
      <a:accent3>
        <a:srgbClr val="00B494"/>
      </a:accent3>
      <a:accent4>
        <a:srgbClr val="EBB6EC"/>
      </a:accent4>
      <a:accent5>
        <a:srgbClr val="0070C0"/>
      </a:accent5>
      <a:accent6>
        <a:srgbClr val="FE9C28"/>
      </a:accent6>
      <a:hlink>
        <a:srgbClr val="002677"/>
      </a:hlink>
      <a:folHlink>
        <a:srgbClr val="000000"/>
      </a:folHlink>
    </a:clrScheme>
    <a:fontScheme name="Danone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anone Template - Blue">
  <a:themeElements>
    <a:clrScheme name="Danone Template">
      <a:dk1>
        <a:srgbClr val="000000"/>
      </a:dk1>
      <a:lt1>
        <a:srgbClr val="FFFFFF"/>
      </a:lt1>
      <a:dk2>
        <a:srgbClr val="002677"/>
      </a:dk2>
      <a:lt2>
        <a:srgbClr val="F2F2F2"/>
      </a:lt2>
      <a:accent1>
        <a:srgbClr val="002677"/>
      </a:accent1>
      <a:accent2>
        <a:srgbClr val="00B0F0"/>
      </a:accent2>
      <a:accent3>
        <a:srgbClr val="00B494"/>
      </a:accent3>
      <a:accent4>
        <a:srgbClr val="EBB6EC"/>
      </a:accent4>
      <a:accent5>
        <a:srgbClr val="0070C0"/>
      </a:accent5>
      <a:accent6>
        <a:srgbClr val="FE9C28"/>
      </a:accent6>
      <a:hlink>
        <a:srgbClr val="002677"/>
      </a:hlink>
      <a:folHlink>
        <a:srgbClr val="000000"/>
      </a:folHlink>
    </a:clrScheme>
    <a:fontScheme name="Danone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625F7F39A714C85DCB1FFE2FDEB3F" ma:contentTypeVersion="18" ma:contentTypeDescription="Create a new document." ma:contentTypeScope="" ma:versionID="4e3cd13d73670502ae2354d7429ccc98">
  <xsd:schema xmlns:xsd="http://www.w3.org/2001/XMLSchema" xmlns:xs="http://www.w3.org/2001/XMLSchema" xmlns:p="http://schemas.microsoft.com/office/2006/metadata/properties" xmlns:ns2="ffa83513-9255-4946-8db0-bc5692fca6c7" xmlns:ns3="b5417f43-6f16-4367-9267-933d21eb25ae" targetNamespace="http://schemas.microsoft.com/office/2006/metadata/properties" ma:root="true" ma:fieldsID="1841ced0aeb9397cf00b8f81295e4de1" ns2:_="" ns3:_="">
    <xsd:import namespace="ffa83513-9255-4946-8db0-bc5692fca6c7"/>
    <xsd:import namespace="b5417f43-6f16-4367-9267-933d21eb25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Virgini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83513-9255-4946-8db0-bc5692fca6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Virginie" ma:index="21" nillable="true" ma:displayName="Virginie" ma:format="Dropdown" ma:list="UserInfo" ma:SharePointGroup="0" ma:internalName="Virgini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07613a9-4562-4fb5-9dce-6328340619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17f43-6f16-4367-9267-933d21eb2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263527a-e64a-4543-8bb0-be9e5af1fea5}" ma:internalName="TaxCatchAll" ma:showField="CatchAllData" ma:web="b5417f43-6f16-4367-9267-933d21eb25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a83513-9255-4946-8db0-bc5692fca6c7">
      <Terms xmlns="http://schemas.microsoft.com/office/infopath/2007/PartnerControls"/>
    </lcf76f155ced4ddcb4097134ff3c332f>
    <TaxCatchAll xmlns="b5417f43-6f16-4367-9267-933d21eb25ae" xsi:nil="true"/>
    <Virginie xmlns="ffa83513-9255-4946-8db0-bc5692fca6c7">
      <UserInfo>
        <DisplayName/>
        <AccountId xsi:nil="true"/>
        <AccountType/>
      </UserInfo>
    </Virginie>
  </documentManagement>
</p:properties>
</file>

<file path=customXml/itemProps1.xml><?xml version="1.0" encoding="utf-8"?>
<ds:datastoreItem xmlns:ds="http://schemas.openxmlformats.org/officeDocument/2006/customXml" ds:itemID="{FB74A857-B26C-410C-9874-6CD73C361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a83513-9255-4946-8db0-bc5692fca6c7"/>
    <ds:schemaRef ds:uri="b5417f43-6f16-4367-9267-933d21eb25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FD044B-3314-4074-AC54-40DF41C137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3D9FA2-F662-4698-B134-C5878410B4C0}">
  <ds:schemaRefs>
    <ds:schemaRef ds:uri="http://schemas.microsoft.com/office/2006/metadata/properties"/>
    <ds:schemaRef ds:uri="http://schemas.microsoft.com/office/infopath/2007/PartnerControls"/>
    <ds:schemaRef ds:uri="ffa83513-9255-4946-8db0-bc5692fca6c7"/>
    <ds:schemaRef ds:uri="b5417f43-6f16-4367-9267-933d21eb25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712</Words>
  <Application>Microsoft Office PowerPoint</Application>
  <PresentationFormat>Grand écran</PresentationFormat>
  <Paragraphs>142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12</vt:i4>
      </vt:variant>
    </vt:vector>
  </HeadingPairs>
  <TitlesOfParts>
    <vt:vector size="27" baseType="lpstr">
      <vt:lpstr>Oswald SemiBold</vt:lpstr>
      <vt:lpstr>Arial</vt:lpstr>
      <vt:lpstr>Georgia</vt:lpstr>
      <vt:lpstr>Abadi</vt:lpstr>
      <vt:lpstr>Calibri</vt:lpstr>
      <vt:lpstr>Oswald Light</vt:lpstr>
      <vt:lpstr>Symbol</vt:lpstr>
      <vt:lpstr>Impact</vt:lpstr>
      <vt:lpstr>Danone Template - Grey</vt:lpstr>
      <vt:lpstr>Danone Template - Navy</vt:lpstr>
      <vt:lpstr>Danone Template - Green</vt:lpstr>
      <vt:lpstr>Danone Template - Pink</vt:lpstr>
      <vt:lpstr>Danone Template - Aqua</vt:lpstr>
      <vt:lpstr>Danone Template - Orange</vt:lpstr>
      <vt:lpstr>Danone Template - Blue</vt:lpstr>
      <vt:lpstr>Présentation PowerPoint</vt:lpstr>
      <vt:lpstr>Introduction</vt:lpstr>
      <vt:lpstr>Présentation PowerPoint</vt:lpstr>
      <vt:lpstr>Un début de méthode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EXEMPLES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Azarra Christie</dc:creator>
  <cp:lastModifiedBy>Adrien Migeon</cp:lastModifiedBy>
  <cp:revision>158</cp:revision>
  <dcterms:created xsi:type="dcterms:W3CDTF">2022-02-01T14:34:57Z</dcterms:created>
  <dcterms:modified xsi:type="dcterms:W3CDTF">2022-11-14T09:39:07Z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0x0101005EE625F7F39A714C85DCB1FFE2FDEB3F</vt:lpwstr>
  </property>
</Properties>
</file>